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2" r:id="rId4"/>
    <p:sldId id="285" r:id="rId5"/>
    <p:sldId id="277" r:id="rId6"/>
    <p:sldId id="314" r:id="rId7"/>
    <p:sldId id="297" r:id="rId8"/>
    <p:sldId id="296" r:id="rId9"/>
    <p:sldId id="298" r:id="rId10"/>
    <p:sldId id="299" r:id="rId11"/>
    <p:sldId id="300" r:id="rId12"/>
    <p:sldId id="301" r:id="rId13"/>
    <p:sldId id="302" r:id="rId14"/>
    <p:sldId id="305" r:id="rId15"/>
    <p:sldId id="306" r:id="rId16"/>
    <p:sldId id="309" r:id="rId17"/>
    <p:sldId id="311" r:id="rId18"/>
    <p:sldId id="312" r:id="rId19"/>
    <p:sldId id="313" r:id="rId20"/>
    <p:sldId id="280" r:id="rId2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969696"/>
    <a:srgbClr val="0000FF"/>
    <a:srgbClr val="009900"/>
    <a:srgbClr val="6666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729" autoAdjust="0"/>
  </p:normalViewPr>
  <p:slideViewPr>
    <p:cSldViewPr>
      <p:cViewPr varScale="1">
        <p:scale>
          <a:sx n="84" d="100"/>
          <a:sy n="84" d="100"/>
        </p:scale>
        <p:origin x="-11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 smtClean="0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030" name="Group 6"/>
          <p:cNvGrpSpPr>
            <a:grpSpLocks/>
          </p:cNvGrpSpPr>
          <p:nvPr userDrawn="1"/>
        </p:nvGrpSpPr>
        <p:grpSpPr bwMode="auto">
          <a:xfrm>
            <a:off x="-36513" y="6283325"/>
            <a:ext cx="9251951" cy="890588"/>
            <a:chOff x="-36512" y="6237312"/>
            <a:chExt cx="9197742" cy="900731"/>
          </a:xfrm>
        </p:grpSpPr>
        <p:sp>
          <p:nvSpPr>
            <p:cNvPr id="8" name="Freeform 29"/>
            <p:cNvSpPr>
              <a:spLocks/>
            </p:cNvSpPr>
            <p:nvPr userDrawn="1"/>
          </p:nvSpPr>
          <p:spPr bwMode="auto">
            <a:xfrm rot="10800000">
              <a:off x="-11261" y="6396265"/>
              <a:ext cx="9144083" cy="447956"/>
            </a:xfrm>
            <a:custGeom>
              <a:avLst/>
              <a:gdLst>
                <a:gd name="T0" fmla="*/ 0 w 19142"/>
                <a:gd name="T1" fmla="*/ 0 h 1828"/>
                <a:gd name="T2" fmla="*/ 19142 w 19142"/>
                <a:gd name="T3" fmla="*/ 0 h 1828"/>
                <a:gd name="T4" fmla="*/ 19142 w 19142"/>
                <a:gd name="T5" fmla="*/ 1410 h 1828"/>
                <a:gd name="T6" fmla="*/ 0 w 19142"/>
                <a:gd name="T7" fmla="*/ 1410 h 1828"/>
                <a:gd name="T8" fmla="*/ 0 w 19142"/>
                <a:gd name="T9" fmla="*/ 0 h 1828"/>
                <a:gd name="connsiteX0" fmla="*/ 0 w 10000"/>
                <a:gd name="connsiteY0" fmla="*/ 0 h 8757"/>
                <a:gd name="connsiteX1" fmla="*/ 10000 w 10000"/>
                <a:gd name="connsiteY1" fmla="*/ 0 h 8757"/>
                <a:gd name="connsiteX2" fmla="*/ 10000 w 10000"/>
                <a:gd name="connsiteY2" fmla="*/ 7713 h 8757"/>
                <a:gd name="connsiteX3" fmla="*/ 0 w 10000"/>
                <a:gd name="connsiteY3" fmla="*/ 7713 h 8757"/>
                <a:gd name="connsiteX4" fmla="*/ 0 w 10000"/>
                <a:gd name="connsiteY4" fmla="*/ 0 h 8757"/>
                <a:gd name="connsiteX0" fmla="*/ 0 w 10000"/>
                <a:gd name="connsiteY0" fmla="*/ 0 h 10234"/>
                <a:gd name="connsiteX1" fmla="*/ 10000 w 10000"/>
                <a:gd name="connsiteY1" fmla="*/ 0 h 10234"/>
                <a:gd name="connsiteX2" fmla="*/ 10000 w 10000"/>
                <a:gd name="connsiteY2" fmla="*/ 8808 h 10234"/>
                <a:gd name="connsiteX3" fmla="*/ 0 w 10000"/>
                <a:gd name="connsiteY3" fmla="*/ 8808 h 10234"/>
                <a:gd name="connsiteX4" fmla="*/ 0 w 10000"/>
                <a:gd name="connsiteY4" fmla="*/ 0 h 10234"/>
                <a:gd name="connsiteX0" fmla="*/ 18 w 10018"/>
                <a:gd name="connsiteY0" fmla="*/ 0 h 8808"/>
                <a:gd name="connsiteX1" fmla="*/ 10018 w 10018"/>
                <a:gd name="connsiteY1" fmla="*/ 0 h 8808"/>
                <a:gd name="connsiteX2" fmla="*/ 10018 w 10018"/>
                <a:gd name="connsiteY2" fmla="*/ 8808 h 8808"/>
                <a:gd name="connsiteX3" fmla="*/ 0 w 10018"/>
                <a:gd name="connsiteY3" fmla="*/ 3305 h 8808"/>
                <a:gd name="connsiteX4" fmla="*/ 18 w 10018"/>
                <a:gd name="connsiteY4" fmla="*/ 0 h 8808"/>
                <a:gd name="connsiteX0" fmla="*/ 18 w 10000"/>
                <a:gd name="connsiteY0" fmla="*/ 0 h 6395"/>
                <a:gd name="connsiteX1" fmla="*/ 10000 w 10000"/>
                <a:gd name="connsiteY1" fmla="*/ 0 h 6395"/>
                <a:gd name="connsiteX2" fmla="*/ 9824 w 10000"/>
                <a:gd name="connsiteY2" fmla="*/ 6395 h 6395"/>
                <a:gd name="connsiteX3" fmla="*/ 0 w 10000"/>
                <a:gd name="connsiteY3" fmla="*/ 3752 h 6395"/>
                <a:gd name="connsiteX4" fmla="*/ 18 w 10000"/>
                <a:gd name="connsiteY4" fmla="*/ 0 h 6395"/>
                <a:gd name="connsiteX0" fmla="*/ 18 w 10000"/>
                <a:gd name="connsiteY0" fmla="*/ 0 h 10266"/>
                <a:gd name="connsiteX1" fmla="*/ 10000 w 10000"/>
                <a:gd name="connsiteY1" fmla="*/ 0 h 10266"/>
                <a:gd name="connsiteX2" fmla="*/ 9933 w 10000"/>
                <a:gd name="connsiteY2" fmla="*/ 10266 h 10266"/>
                <a:gd name="connsiteX3" fmla="*/ 0 w 10000"/>
                <a:gd name="connsiteY3" fmla="*/ 5867 h 10266"/>
                <a:gd name="connsiteX4" fmla="*/ 18 w 10000"/>
                <a:gd name="connsiteY4" fmla="*/ 0 h 10266"/>
                <a:gd name="connsiteX0" fmla="*/ 18 w 10000"/>
                <a:gd name="connsiteY0" fmla="*/ 0 h 10266"/>
                <a:gd name="connsiteX1" fmla="*/ 10000 w 10000"/>
                <a:gd name="connsiteY1" fmla="*/ 0 h 10266"/>
                <a:gd name="connsiteX2" fmla="*/ 9933 w 10000"/>
                <a:gd name="connsiteY2" fmla="*/ 10266 h 10266"/>
                <a:gd name="connsiteX3" fmla="*/ 0 w 10000"/>
                <a:gd name="connsiteY3" fmla="*/ 5867 h 10266"/>
                <a:gd name="connsiteX4" fmla="*/ 18 w 10000"/>
                <a:gd name="connsiteY4" fmla="*/ 0 h 10266"/>
                <a:gd name="connsiteX0" fmla="*/ 18 w 9938"/>
                <a:gd name="connsiteY0" fmla="*/ 200 h 10466"/>
                <a:gd name="connsiteX1" fmla="*/ 9938 w 9938"/>
                <a:gd name="connsiteY1" fmla="*/ 0 h 10466"/>
                <a:gd name="connsiteX2" fmla="*/ 9933 w 9938"/>
                <a:gd name="connsiteY2" fmla="*/ 10466 h 10466"/>
                <a:gd name="connsiteX3" fmla="*/ 0 w 9938"/>
                <a:gd name="connsiteY3" fmla="*/ 6067 h 10466"/>
                <a:gd name="connsiteX4" fmla="*/ 18 w 9938"/>
                <a:gd name="connsiteY4" fmla="*/ 200 h 10466"/>
                <a:gd name="connsiteX0" fmla="*/ 18 w 10001"/>
                <a:gd name="connsiteY0" fmla="*/ 191 h 10000"/>
                <a:gd name="connsiteX1" fmla="*/ 10000 w 10001"/>
                <a:gd name="connsiteY1" fmla="*/ 0 h 10000"/>
                <a:gd name="connsiteX2" fmla="*/ 9995 w 10001"/>
                <a:gd name="connsiteY2" fmla="*/ 10000 h 10000"/>
                <a:gd name="connsiteX3" fmla="*/ 0 w 10001"/>
                <a:gd name="connsiteY3" fmla="*/ 5797 h 10000"/>
                <a:gd name="connsiteX4" fmla="*/ 18 w 10001"/>
                <a:gd name="connsiteY4" fmla="*/ 19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1" h="10000">
                  <a:moveTo>
                    <a:pt x="18" y="191"/>
                  </a:moveTo>
                  <a:lnTo>
                    <a:pt x="10000" y="0"/>
                  </a:lnTo>
                  <a:cubicBezTo>
                    <a:pt x="10004" y="10116"/>
                    <a:pt x="9998" y="6051"/>
                    <a:pt x="9995" y="10000"/>
                  </a:cubicBezTo>
                  <a:cubicBezTo>
                    <a:pt x="5205" y="188"/>
                    <a:pt x="5763" y="14551"/>
                    <a:pt x="0" y="5797"/>
                  </a:cubicBezTo>
                  <a:cubicBezTo>
                    <a:pt x="6" y="3928"/>
                    <a:pt x="12" y="2060"/>
                    <a:pt x="18" y="19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defTabSz="417639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200">
                <a:latin typeface="+mn-lt"/>
              </a:endParaRPr>
            </a:p>
          </p:txBody>
        </p:sp>
        <p:sp>
          <p:nvSpPr>
            <p:cNvPr id="1040" name="Freeform 34"/>
            <p:cNvSpPr>
              <a:spLocks/>
            </p:cNvSpPr>
            <p:nvPr userDrawn="1"/>
          </p:nvSpPr>
          <p:spPr bwMode="auto">
            <a:xfrm>
              <a:off x="-36512" y="6237312"/>
              <a:ext cx="9197742" cy="900731"/>
            </a:xfrm>
            <a:custGeom>
              <a:avLst/>
              <a:gdLst>
                <a:gd name="T0" fmla="*/ 2147483647 w 19090"/>
                <a:gd name="T1" fmla="*/ 2147483647 h 1896"/>
                <a:gd name="T2" fmla="*/ 2147483647 w 19090"/>
                <a:gd name="T3" fmla="*/ 2147483647 h 1896"/>
                <a:gd name="T4" fmla="*/ 0 w 19090"/>
                <a:gd name="T5" fmla="*/ 2147483647 h 1896"/>
                <a:gd name="T6" fmla="*/ 2147483647 w 19090"/>
                <a:gd name="T7" fmla="*/ 2147483647 h 1896"/>
                <a:gd name="T8" fmla="*/ 2147483647 w 19090"/>
                <a:gd name="T9" fmla="*/ 2147483647 h 18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090" h="1896">
                  <a:moveTo>
                    <a:pt x="19090" y="1348"/>
                  </a:moveTo>
                  <a:lnTo>
                    <a:pt x="12" y="1372"/>
                  </a:lnTo>
                  <a:lnTo>
                    <a:pt x="0" y="700"/>
                  </a:lnTo>
                  <a:cubicBezTo>
                    <a:pt x="11512" y="1896"/>
                    <a:pt x="8413" y="0"/>
                    <a:pt x="19085" y="820"/>
                  </a:cubicBezTo>
                  <a:lnTo>
                    <a:pt x="19090" y="1348"/>
                  </a:lnTo>
                  <a:close/>
                </a:path>
              </a:pathLst>
            </a:custGeom>
            <a:gradFill rotWithShape="0">
              <a:gsLst>
                <a:gs pos="0">
                  <a:srgbClr val="012D52"/>
                </a:gs>
                <a:gs pos="28000">
                  <a:srgbClr val="012D52"/>
                </a:gs>
                <a:gs pos="44000">
                  <a:srgbClr val="015499"/>
                </a:gs>
                <a:gs pos="100000">
                  <a:srgbClr val="012D52"/>
                </a:gs>
              </a:gsLst>
              <a:lin ang="1080000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29"/>
          <p:cNvSpPr txBox="1">
            <a:spLocks noChangeArrowheads="1"/>
          </p:cNvSpPr>
          <p:nvPr/>
        </p:nvSpPr>
        <p:spPr bwMode="auto">
          <a:xfrm flipH="1">
            <a:off x="5559425" y="6621463"/>
            <a:ext cx="3470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556" tIns="0" rIns="417556" bIns="208780">
            <a:spAutoFit/>
          </a:bodyPr>
          <a:lstStyle/>
          <a:p>
            <a:pPr algn="ctr" defTabSz="4176713"/>
            <a:r>
              <a:rPr lang="es-ES" sz="1400">
                <a:solidFill>
                  <a:schemeClr val="bg1"/>
                </a:solidFill>
                <a:latin typeface="Arial Rounded MT Bold" pitchFamily="34" charset="0"/>
                <a:cs typeface="Arial" charset="0"/>
              </a:rPr>
              <a:t>www.cells.es   </a:t>
            </a:r>
            <a:fld id="{7209159D-0D64-468B-9103-C134F137EF20}" type="slidenum">
              <a:rPr lang="es-ES_tradnl" sz="1400" b="1">
                <a:solidFill>
                  <a:schemeClr val="bg1"/>
                </a:solidFill>
              </a:rPr>
              <a:pPr algn="ctr" defTabSz="4176713"/>
              <a:t>‹#›</a:t>
            </a:fld>
            <a:r>
              <a:rPr lang="es-ES_tradnl" sz="1400" b="1">
                <a:solidFill>
                  <a:schemeClr val="bg1"/>
                </a:solidFill>
              </a:rPr>
              <a:t>/20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3" name="Freeform 29"/>
          <p:cNvSpPr>
            <a:spLocks/>
          </p:cNvSpPr>
          <p:nvPr/>
        </p:nvSpPr>
        <p:spPr bwMode="auto">
          <a:xfrm>
            <a:off x="-6350" y="119063"/>
            <a:ext cx="9205913" cy="703262"/>
          </a:xfrm>
          <a:custGeom>
            <a:avLst/>
            <a:gdLst>
              <a:gd name="T0" fmla="*/ 0 w 19142"/>
              <a:gd name="T1" fmla="*/ 0 h 1828"/>
              <a:gd name="T2" fmla="*/ 19142 w 19142"/>
              <a:gd name="T3" fmla="*/ 0 h 1828"/>
              <a:gd name="T4" fmla="*/ 19142 w 19142"/>
              <a:gd name="T5" fmla="*/ 1410 h 1828"/>
              <a:gd name="T6" fmla="*/ 0 w 19142"/>
              <a:gd name="T7" fmla="*/ 1410 h 1828"/>
              <a:gd name="T8" fmla="*/ 0 w 19142"/>
              <a:gd name="T9" fmla="*/ 0 h 1828"/>
              <a:gd name="connsiteX0" fmla="*/ 0 w 10000"/>
              <a:gd name="connsiteY0" fmla="*/ 0 h 8757"/>
              <a:gd name="connsiteX1" fmla="*/ 10000 w 10000"/>
              <a:gd name="connsiteY1" fmla="*/ 0 h 8757"/>
              <a:gd name="connsiteX2" fmla="*/ 10000 w 10000"/>
              <a:gd name="connsiteY2" fmla="*/ 7713 h 8757"/>
              <a:gd name="connsiteX3" fmla="*/ 0 w 10000"/>
              <a:gd name="connsiteY3" fmla="*/ 7713 h 8757"/>
              <a:gd name="connsiteX4" fmla="*/ 0 w 10000"/>
              <a:gd name="connsiteY4" fmla="*/ 0 h 8757"/>
              <a:gd name="connsiteX0" fmla="*/ 0 w 10000"/>
              <a:gd name="connsiteY0" fmla="*/ 0 h 10234"/>
              <a:gd name="connsiteX1" fmla="*/ 10000 w 10000"/>
              <a:gd name="connsiteY1" fmla="*/ 0 h 10234"/>
              <a:gd name="connsiteX2" fmla="*/ 10000 w 10000"/>
              <a:gd name="connsiteY2" fmla="*/ 8808 h 10234"/>
              <a:gd name="connsiteX3" fmla="*/ 0 w 10000"/>
              <a:gd name="connsiteY3" fmla="*/ 8808 h 10234"/>
              <a:gd name="connsiteX4" fmla="*/ 0 w 10000"/>
              <a:gd name="connsiteY4" fmla="*/ 0 h 1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234">
                <a:moveTo>
                  <a:pt x="0" y="0"/>
                </a:moveTo>
                <a:lnTo>
                  <a:pt x="10000" y="0"/>
                </a:lnTo>
                <a:lnTo>
                  <a:pt x="10000" y="8808"/>
                </a:lnTo>
                <a:cubicBezTo>
                  <a:pt x="5231" y="3024"/>
                  <a:pt x="5737" y="13968"/>
                  <a:pt x="0" y="880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/>
          <a:lstStyle/>
          <a:p>
            <a:pPr defTabSz="41763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latin typeface="+mn-lt"/>
            </a:endParaRPr>
          </a:p>
        </p:txBody>
      </p:sp>
      <p:sp>
        <p:nvSpPr>
          <p:cNvPr id="1033" name="Freeform 29"/>
          <p:cNvSpPr>
            <a:spLocks/>
          </p:cNvSpPr>
          <p:nvPr/>
        </p:nvSpPr>
        <p:spPr bwMode="auto">
          <a:xfrm>
            <a:off x="-6350" y="90488"/>
            <a:ext cx="9205913" cy="784225"/>
          </a:xfrm>
          <a:custGeom>
            <a:avLst/>
            <a:gdLst>
              <a:gd name="T0" fmla="*/ 0 w 19142"/>
              <a:gd name="T1" fmla="*/ 0 h 1828"/>
              <a:gd name="T2" fmla="*/ 2147483647 w 19142"/>
              <a:gd name="T3" fmla="*/ 0 h 1828"/>
              <a:gd name="T4" fmla="*/ 2147483647 w 19142"/>
              <a:gd name="T5" fmla="*/ 2147483647 h 1828"/>
              <a:gd name="T6" fmla="*/ 0 w 19142"/>
              <a:gd name="T7" fmla="*/ 2147483647 h 1828"/>
              <a:gd name="T8" fmla="*/ 0 w 19142"/>
              <a:gd name="T9" fmla="*/ 0 h 18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1828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10014" y="28"/>
                  <a:pt x="13686" y="1828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solidFill>
            <a:srgbClr val="6588E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34" name="Freeform 28"/>
          <p:cNvSpPr>
            <a:spLocks/>
          </p:cNvSpPr>
          <p:nvPr/>
        </p:nvSpPr>
        <p:spPr bwMode="auto">
          <a:xfrm>
            <a:off x="-6350" y="0"/>
            <a:ext cx="9205913" cy="955675"/>
          </a:xfrm>
          <a:custGeom>
            <a:avLst/>
            <a:gdLst>
              <a:gd name="T0" fmla="*/ 0 w 19142"/>
              <a:gd name="T1" fmla="*/ 0 h 2230"/>
              <a:gd name="T2" fmla="*/ 2147483647 w 19142"/>
              <a:gd name="T3" fmla="*/ 0 h 2230"/>
              <a:gd name="T4" fmla="*/ 2147483647 w 19142"/>
              <a:gd name="T5" fmla="*/ 2147483647 h 2230"/>
              <a:gd name="T6" fmla="*/ 0 w 19142"/>
              <a:gd name="T7" fmla="*/ 2147483647 h 2230"/>
              <a:gd name="T8" fmla="*/ 0 w 19142"/>
              <a:gd name="T9" fmla="*/ 0 h 22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142" h="2230">
                <a:moveTo>
                  <a:pt x="0" y="0"/>
                </a:moveTo>
                <a:lnTo>
                  <a:pt x="19142" y="0"/>
                </a:lnTo>
                <a:cubicBezTo>
                  <a:pt x="19142" y="0"/>
                  <a:pt x="19142" y="705"/>
                  <a:pt x="19142" y="1410"/>
                </a:cubicBezTo>
                <a:cubicBezTo>
                  <a:pt x="7630" y="214"/>
                  <a:pt x="10672" y="2230"/>
                  <a:pt x="0" y="1410"/>
                </a:cubicBezTo>
                <a:cubicBezTo>
                  <a:pt x="0" y="705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2D52"/>
              </a:gs>
              <a:gs pos="39000">
                <a:srgbClr val="013764"/>
              </a:gs>
              <a:gs pos="71001">
                <a:srgbClr val="015499"/>
              </a:gs>
              <a:gs pos="89000">
                <a:srgbClr val="013D6E"/>
              </a:gs>
              <a:gs pos="100000">
                <a:srgbClr val="012D5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1035" name="Group 20"/>
          <p:cNvGrpSpPr>
            <a:grpSpLocks/>
          </p:cNvGrpSpPr>
          <p:nvPr/>
        </p:nvGrpSpPr>
        <p:grpSpPr bwMode="auto">
          <a:xfrm>
            <a:off x="82550" y="177800"/>
            <a:ext cx="758825" cy="379413"/>
            <a:chOff x="244" y="205"/>
            <a:chExt cx="2089" cy="904"/>
          </a:xfrm>
        </p:grpSpPr>
        <p:pic>
          <p:nvPicPr>
            <p:cNvPr id="1036" name="Picture 38" descr="ALBA_namelogo"/>
            <p:cNvPicPr>
              <a:picLocks noChangeAspect="1" noChangeArrowheads="1"/>
            </p:cNvPicPr>
            <p:nvPr userDrawn="1"/>
          </p:nvPicPr>
          <p:blipFill>
            <a:blip r:embed="rId13" cstate="print">
              <a:clrChange>
                <a:clrFrom>
                  <a:srgbClr val="012D52"/>
                </a:clrFrom>
                <a:clrTo>
                  <a:srgbClr val="012D52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4" y="827"/>
              <a:ext cx="2089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Freeform 28"/>
            <p:cNvSpPr/>
            <p:nvPr userDrawn="1"/>
          </p:nvSpPr>
          <p:spPr bwMode="auto">
            <a:xfrm>
              <a:off x="607" y="205"/>
              <a:ext cx="975" cy="601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37" h="519113">
                  <a:moveTo>
                    <a:pt x="0" y="519113"/>
                  </a:moveTo>
                  <a:lnTo>
                    <a:pt x="538162" y="0"/>
                  </a:lnTo>
                  <a:lnTo>
                    <a:pt x="757237" y="240506"/>
                  </a:lnTo>
                  <a:cubicBezTo>
                    <a:pt x="345281" y="305991"/>
                    <a:pt x="264319" y="348853"/>
                    <a:pt x="0" y="519113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7639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0"/>
            </a:p>
          </p:txBody>
        </p:sp>
        <p:sp>
          <p:nvSpPr>
            <p:cNvPr id="30" name="Freeform 29"/>
            <p:cNvSpPr/>
            <p:nvPr userDrawn="1"/>
          </p:nvSpPr>
          <p:spPr bwMode="auto">
            <a:xfrm>
              <a:off x="1210" y="583"/>
              <a:ext cx="782" cy="223"/>
            </a:xfrm>
            <a:custGeom>
              <a:avLst/>
              <a:gdLst>
                <a:gd name="connsiteX0" fmla="*/ 2106 w 782810"/>
                <a:gd name="connsiteY0" fmla="*/ 525966 h 530554"/>
                <a:gd name="connsiteX1" fmla="*/ 540268 w 782810"/>
                <a:gd name="connsiteY1" fmla="*/ 6853 h 530554"/>
                <a:gd name="connsiteX2" fmla="*/ 759343 w 782810"/>
                <a:gd name="connsiteY2" fmla="*/ 247359 h 530554"/>
                <a:gd name="connsiteX3" fmla="*/ 2106 w 782810"/>
                <a:gd name="connsiteY3" fmla="*/ 525966 h 530554"/>
                <a:gd name="connsiteX0" fmla="*/ 12363 w 789420"/>
                <a:gd name="connsiteY0" fmla="*/ 520134 h 520630"/>
                <a:gd name="connsiteX1" fmla="*/ 317163 w 789420"/>
                <a:gd name="connsiteY1" fmla="*/ 170090 h 520630"/>
                <a:gd name="connsiteX2" fmla="*/ 550525 w 789420"/>
                <a:gd name="connsiteY2" fmla="*/ 1021 h 520630"/>
                <a:gd name="connsiteX3" fmla="*/ 769600 w 789420"/>
                <a:gd name="connsiteY3" fmla="*/ 241527 h 520630"/>
                <a:gd name="connsiteX4" fmla="*/ 12363 w 789420"/>
                <a:gd name="connsiteY4" fmla="*/ 520134 h 520630"/>
                <a:gd name="connsiteX0" fmla="*/ 2107 w 782811"/>
                <a:gd name="connsiteY0" fmla="*/ 525966 h 526462"/>
                <a:gd name="connsiteX1" fmla="*/ 540269 w 782811"/>
                <a:gd name="connsiteY1" fmla="*/ 6853 h 526462"/>
                <a:gd name="connsiteX2" fmla="*/ 759344 w 782811"/>
                <a:gd name="connsiteY2" fmla="*/ 247359 h 526462"/>
                <a:gd name="connsiteX3" fmla="*/ 2107 w 782811"/>
                <a:gd name="connsiteY3" fmla="*/ 525966 h 526462"/>
                <a:gd name="connsiteX0" fmla="*/ 0 w 780704"/>
                <a:gd name="connsiteY0" fmla="*/ 525966 h 526462"/>
                <a:gd name="connsiteX1" fmla="*/ 538162 w 780704"/>
                <a:gd name="connsiteY1" fmla="*/ 6853 h 526462"/>
                <a:gd name="connsiteX2" fmla="*/ 757237 w 780704"/>
                <a:gd name="connsiteY2" fmla="*/ 247359 h 526462"/>
                <a:gd name="connsiteX3" fmla="*/ 0 w 780704"/>
                <a:gd name="connsiteY3" fmla="*/ 525966 h 526462"/>
                <a:gd name="connsiteX0" fmla="*/ 0 w 757237"/>
                <a:gd name="connsiteY0" fmla="*/ 519113 h 519609"/>
                <a:gd name="connsiteX1" fmla="*/ 538162 w 757237"/>
                <a:gd name="connsiteY1" fmla="*/ 0 h 519609"/>
                <a:gd name="connsiteX2" fmla="*/ 757237 w 757237"/>
                <a:gd name="connsiteY2" fmla="*/ 240506 h 519609"/>
                <a:gd name="connsiteX3" fmla="*/ 0 w 757237"/>
                <a:gd name="connsiteY3" fmla="*/ 519113 h 519609"/>
                <a:gd name="connsiteX0" fmla="*/ 0 w 757237"/>
                <a:gd name="connsiteY0" fmla="*/ 519113 h 519773"/>
                <a:gd name="connsiteX1" fmla="*/ 538162 w 757237"/>
                <a:gd name="connsiteY1" fmla="*/ 0 h 519773"/>
                <a:gd name="connsiteX2" fmla="*/ 757237 w 757237"/>
                <a:gd name="connsiteY2" fmla="*/ 240506 h 519773"/>
                <a:gd name="connsiteX3" fmla="*/ 0 w 757237"/>
                <a:gd name="connsiteY3" fmla="*/ 519113 h 519773"/>
                <a:gd name="connsiteX0" fmla="*/ 0 w 757237"/>
                <a:gd name="connsiteY0" fmla="*/ 519113 h 519485"/>
                <a:gd name="connsiteX1" fmla="*/ 538162 w 757237"/>
                <a:gd name="connsiteY1" fmla="*/ 0 h 519485"/>
                <a:gd name="connsiteX2" fmla="*/ 757237 w 757237"/>
                <a:gd name="connsiteY2" fmla="*/ 240506 h 519485"/>
                <a:gd name="connsiteX3" fmla="*/ 0 w 757237"/>
                <a:gd name="connsiteY3" fmla="*/ 519113 h 519485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757237"/>
                <a:gd name="connsiteY0" fmla="*/ 519113 h 519113"/>
                <a:gd name="connsiteX1" fmla="*/ 538162 w 757237"/>
                <a:gd name="connsiteY1" fmla="*/ 0 h 519113"/>
                <a:gd name="connsiteX2" fmla="*/ 757237 w 757237"/>
                <a:gd name="connsiteY2" fmla="*/ 240506 h 519113"/>
                <a:gd name="connsiteX3" fmla="*/ 0 w 757237"/>
                <a:gd name="connsiteY3" fmla="*/ 519113 h 519113"/>
                <a:gd name="connsiteX0" fmla="*/ 0 w 890587"/>
                <a:gd name="connsiteY0" fmla="*/ 66676 h 247668"/>
                <a:gd name="connsiteX1" fmla="*/ 671512 w 890587"/>
                <a:gd name="connsiteY1" fmla="*/ 0 h 247668"/>
                <a:gd name="connsiteX2" fmla="*/ 890587 w 890587"/>
                <a:gd name="connsiteY2" fmla="*/ 240506 h 247668"/>
                <a:gd name="connsiteX3" fmla="*/ 0 w 890587"/>
                <a:gd name="connsiteY3" fmla="*/ 66676 h 247668"/>
                <a:gd name="connsiteX0" fmla="*/ 0 w 890587"/>
                <a:gd name="connsiteY0" fmla="*/ 66676 h 250240"/>
                <a:gd name="connsiteX1" fmla="*/ 671512 w 890587"/>
                <a:gd name="connsiteY1" fmla="*/ 0 h 250240"/>
                <a:gd name="connsiteX2" fmla="*/ 890587 w 890587"/>
                <a:gd name="connsiteY2" fmla="*/ 240506 h 250240"/>
                <a:gd name="connsiteX3" fmla="*/ 0 w 890587"/>
                <a:gd name="connsiteY3" fmla="*/ 66676 h 250240"/>
                <a:gd name="connsiteX0" fmla="*/ 0 w 890587"/>
                <a:gd name="connsiteY0" fmla="*/ 59533 h 243097"/>
                <a:gd name="connsiteX1" fmla="*/ 407193 w 890587"/>
                <a:gd name="connsiteY1" fmla="*/ 0 h 243097"/>
                <a:gd name="connsiteX2" fmla="*/ 890587 w 890587"/>
                <a:gd name="connsiteY2" fmla="*/ 233363 h 243097"/>
                <a:gd name="connsiteX3" fmla="*/ 0 w 890587"/>
                <a:gd name="connsiteY3" fmla="*/ 59533 h 243097"/>
                <a:gd name="connsiteX0" fmla="*/ 0 w 604837"/>
                <a:gd name="connsiteY0" fmla="*/ 59533 h 199408"/>
                <a:gd name="connsiteX1" fmla="*/ 407193 w 604837"/>
                <a:gd name="connsiteY1" fmla="*/ 0 h 199408"/>
                <a:gd name="connsiteX2" fmla="*/ 604837 w 604837"/>
                <a:gd name="connsiteY2" fmla="*/ 188119 h 199408"/>
                <a:gd name="connsiteX3" fmla="*/ 0 w 604837"/>
                <a:gd name="connsiteY3" fmla="*/ 59533 h 199408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65715 h 194301"/>
                <a:gd name="connsiteX1" fmla="*/ 407193 w 604837"/>
                <a:gd name="connsiteY1" fmla="*/ 6182 h 194301"/>
                <a:gd name="connsiteX2" fmla="*/ 604837 w 604837"/>
                <a:gd name="connsiteY2" fmla="*/ 194301 h 194301"/>
                <a:gd name="connsiteX3" fmla="*/ 0 w 604837"/>
                <a:gd name="connsiteY3" fmla="*/ 65715 h 194301"/>
                <a:gd name="connsiteX0" fmla="*/ 0 w 604837"/>
                <a:gd name="connsiteY0" fmla="*/ 59533 h 188119"/>
                <a:gd name="connsiteX1" fmla="*/ 407193 w 604837"/>
                <a:gd name="connsiteY1" fmla="*/ 0 h 188119"/>
                <a:gd name="connsiteX2" fmla="*/ 604837 w 604837"/>
                <a:gd name="connsiteY2" fmla="*/ 188119 h 188119"/>
                <a:gd name="connsiteX3" fmla="*/ 0 w 604837"/>
                <a:gd name="connsiteY3" fmla="*/ 59533 h 188119"/>
                <a:gd name="connsiteX0" fmla="*/ 0 w 604837"/>
                <a:gd name="connsiteY0" fmla="*/ 61914 h 190500"/>
                <a:gd name="connsiteX1" fmla="*/ 414336 w 604837"/>
                <a:gd name="connsiteY1" fmla="*/ 0 h 190500"/>
                <a:gd name="connsiteX2" fmla="*/ 604837 w 604837"/>
                <a:gd name="connsiteY2" fmla="*/ 190500 h 190500"/>
                <a:gd name="connsiteX3" fmla="*/ 0 w 604837"/>
                <a:gd name="connsiteY3" fmla="*/ 61914 h 190500"/>
                <a:gd name="connsiteX0" fmla="*/ 0 w 607219"/>
                <a:gd name="connsiteY0" fmla="*/ 64295 h 190500"/>
                <a:gd name="connsiteX1" fmla="*/ 416718 w 607219"/>
                <a:gd name="connsiteY1" fmla="*/ 0 h 190500"/>
                <a:gd name="connsiteX2" fmla="*/ 607219 w 607219"/>
                <a:gd name="connsiteY2" fmla="*/ 190500 h 190500"/>
                <a:gd name="connsiteX3" fmla="*/ 0 w 607219"/>
                <a:gd name="connsiteY3" fmla="*/ 6429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219" h="190500">
                  <a:moveTo>
                    <a:pt x="0" y="64295"/>
                  </a:moveTo>
                  <a:lnTo>
                    <a:pt x="416718" y="0"/>
                  </a:lnTo>
                  <a:lnTo>
                    <a:pt x="607219" y="190500"/>
                  </a:lnTo>
                  <a:cubicBezTo>
                    <a:pt x="347663" y="101204"/>
                    <a:pt x="166688" y="60723"/>
                    <a:pt x="0" y="64295"/>
                  </a:cubicBezTo>
                  <a:close/>
                </a:path>
              </a:pathLst>
            </a:cu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38000">
                  <a:schemeClr val="bg1"/>
                </a:gs>
                <a:gs pos="100000">
                  <a:srgbClr val="EAE894"/>
                </a:gs>
              </a:gsLst>
              <a:lin ang="0" scaled="1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7639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0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989138"/>
            <a:ext cx="8353425" cy="15113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sz="3600" b="1" smtClean="0"/>
              <a:t>New </a:t>
            </a:r>
            <a:r>
              <a:rPr lang="en-US" sz="3600" b="1" smtClean="0">
                <a:solidFill>
                  <a:srgbClr val="FF0000"/>
                </a:solidFill>
              </a:rPr>
              <a:t>magnetic test bench</a:t>
            </a:r>
            <a:r>
              <a:rPr lang="en-US" sz="3600" b="1" smtClean="0"/>
              <a:t> </a:t>
            </a:r>
            <a:br>
              <a:rPr lang="en-US" sz="3600" b="1" smtClean="0"/>
            </a:br>
            <a:r>
              <a:rPr lang="en-US" sz="3600" b="1" smtClean="0"/>
              <a:t>for measuring </a:t>
            </a:r>
            <a:br>
              <a:rPr lang="en-US" sz="3600" b="1" smtClean="0"/>
            </a:br>
            <a:r>
              <a:rPr lang="en-US" sz="3600" b="1" smtClean="0">
                <a:solidFill>
                  <a:srgbClr val="FF0000"/>
                </a:solidFill>
              </a:rPr>
              <a:t>closed magnet</a:t>
            </a:r>
            <a:r>
              <a:rPr lang="en-US" sz="3600" b="1" smtClean="0"/>
              <a:t> </a:t>
            </a:r>
            <a:r>
              <a:rPr lang="en-US" sz="3600" b="1" smtClean="0">
                <a:solidFill>
                  <a:srgbClr val="FF0000"/>
                </a:solidFill>
              </a:rPr>
              <a:t>structures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365625"/>
            <a:ext cx="8713787" cy="14398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_tradnl" sz="2400" smtClean="0"/>
              <a:t>J. Campmany,</a:t>
            </a:r>
            <a:r>
              <a:rPr lang="es-ES_tradnl" sz="44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1600" smtClean="0"/>
              <a:t>L. Ribó, C. Colldelram, L. Nikitina, F. Becheri, G. Cuní, J. Marcos, V. Massana, 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1600" smtClean="0"/>
              <a:t>J. V. Gigante, X. Serra, A. Camps, J. Nicolàs, F. Rey, M. Llonch, J. Ladrera, 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1600" smtClean="0"/>
              <a:t>J. Ferrer, K. Maimouni, D. Calderón</a:t>
            </a:r>
            <a:endParaRPr lang="en-US" sz="1600" smtClean="0"/>
          </a:p>
        </p:txBody>
      </p:sp>
      <p:grpSp>
        <p:nvGrpSpPr>
          <p:cNvPr id="2053" name="Group 5"/>
          <p:cNvGrpSpPr>
            <a:grpSpLocks/>
          </p:cNvGrpSpPr>
          <p:nvPr/>
        </p:nvGrpSpPr>
        <p:grpSpPr bwMode="auto">
          <a:xfrm>
            <a:off x="-36513" y="0"/>
            <a:ext cx="9251951" cy="7173913"/>
            <a:chOff x="-108" y="-296"/>
            <a:chExt cx="27125" cy="20147"/>
          </a:xfrm>
        </p:grpSpPr>
        <p:grpSp>
          <p:nvGrpSpPr>
            <p:cNvPr id="2054" name="Group 6"/>
            <p:cNvGrpSpPr>
              <a:grpSpLocks/>
            </p:cNvGrpSpPr>
            <p:nvPr/>
          </p:nvGrpSpPr>
          <p:grpSpPr bwMode="auto">
            <a:xfrm>
              <a:off x="-108" y="17348"/>
              <a:ext cx="27125" cy="2503"/>
              <a:chOff x="-36512" y="6237312"/>
              <a:chExt cx="9197742" cy="900731"/>
            </a:xfrm>
          </p:grpSpPr>
          <p:sp>
            <p:nvSpPr>
              <p:cNvPr id="8" name="Freeform 29"/>
              <p:cNvSpPr>
                <a:spLocks/>
              </p:cNvSpPr>
              <p:nvPr/>
            </p:nvSpPr>
            <p:spPr bwMode="auto">
              <a:xfrm rot="10800000">
                <a:off x="-11261" y="6396828"/>
                <a:ext cx="9144083" cy="447617"/>
              </a:xfrm>
              <a:custGeom>
                <a:avLst/>
                <a:gdLst>
                  <a:gd name="T0" fmla="*/ 0 w 19142"/>
                  <a:gd name="T1" fmla="*/ 0 h 1828"/>
                  <a:gd name="T2" fmla="*/ 19142 w 19142"/>
                  <a:gd name="T3" fmla="*/ 0 h 1828"/>
                  <a:gd name="T4" fmla="*/ 19142 w 19142"/>
                  <a:gd name="T5" fmla="*/ 1410 h 1828"/>
                  <a:gd name="T6" fmla="*/ 0 w 19142"/>
                  <a:gd name="T7" fmla="*/ 1410 h 1828"/>
                  <a:gd name="T8" fmla="*/ 0 w 19142"/>
                  <a:gd name="T9" fmla="*/ 0 h 1828"/>
                  <a:gd name="connsiteX0" fmla="*/ 0 w 10000"/>
                  <a:gd name="connsiteY0" fmla="*/ 0 h 8757"/>
                  <a:gd name="connsiteX1" fmla="*/ 10000 w 10000"/>
                  <a:gd name="connsiteY1" fmla="*/ 0 h 8757"/>
                  <a:gd name="connsiteX2" fmla="*/ 10000 w 10000"/>
                  <a:gd name="connsiteY2" fmla="*/ 7713 h 8757"/>
                  <a:gd name="connsiteX3" fmla="*/ 0 w 10000"/>
                  <a:gd name="connsiteY3" fmla="*/ 7713 h 8757"/>
                  <a:gd name="connsiteX4" fmla="*/ 0 w 10000"/>
                  <a:gd name="connsiteY4" fmla="*/ 0 h 8757"/>
                  <a:gd name="connsiteX0" fmla="*/ 0 w 10000"/>
                  <a:gd name="connsiteY0" fmla="*/ 0 h 10234"/>
                  <a:gd name="connsiteX1" fmla="*/ 10000 w 10000"/>
                  <a:gd name="connsiteY1" fmla="*/ 0 h 10234"/>
                  <a:gd name="connsiteX2" fmla="*/ 10000 w 10000"/>
                  <a:gd name="connsiteY2" fmla="*/ 8808 h 10234"/>
                  <a:gd name="connsiteX3" fmla="*/ 0 w 10000"/>
                  <a:gd name="connsiteY3" fmla="*/ 8808 h 10234"/>
                  <a:gd name="connsiteX4" fmla="*/ 0 w 10000"/>
                  <a:gd name="connsiteY4" fmla="*/ 0 h 10234"/>
                  <a:gd name="connsiteX0" fmla="*/ 18 w 10018"/>
                  <a:gd name="connsiteY0" fmla="*/ 0 h 8808"/>
                  <a:gd name="connsiteX1" fmla="*/ 10018 w 10018"/>
                  <a:gd name="connsiteY1" fmla="*/ 0 h 8808"/>
                  <a:gd name="connsiteX2" fmla="*/ 10018 w 10018"/>
                  <a:gd name="connsiteY2" fmla="*/ 8808 h 8808"/>
                  <a:gd name="connsiteX3" fmla="*/ 0 w 10018"/>
                  <a:gd name="connsiteY3" fmla="*/ 3305 h 8808"/>
                  <a:gd name="connsiteX4" fmla="*/ 18 w 10018"/>
                  <a:gd name="connsiteY4" fmla="*/ 0 h 8808"/>
                  <a:gd name="connsiteX0" fmla="*/ 18 w 10000"/>
                  <a:gd name="connsiteY0" fmla="*/ 0 h 6395"/>
                  <a:gd name="connsiteX1" fmla="*/ 10000 w 10000"/>
                  <a:gd name="connsiteY1" fmla="*/ 0 h 6395"/>
                  <a:gd name="connsiteX2" fmla="*/ 9824 w 10000"/>
                  <a:gd name="connsiteY2" fmla="*/ 6395 h 6395"/>
                  <a:gd name="connsiteX3" fmla="*/ 0 w 10000"/>
                  <a:gd name="connsiteY3" fmla="*/ 3752 h 6395"/>
                  <a:gd name="connsiteX4" fmla="*/ 18 w 10000"/>
                  <a:gd name="connsiteY4" fmla="*/ 0 h 6395"/>
                  <a:gd name="connsiteX0" fmla="*/ 18 w 10000"/>
                  <a:gd name="connsiteY0" fmla="*/ 0 h 10266"/>
                  <a:gd name="connsiteX1" fmla="*/ 10000 w 10000"/>
                  <a:gd name="connsiteY1" fmla="*/ 0 h 10266"/>
                  <a:gd name="connsiteX2" fmla="*/ 9933 w 10000"/>
                  <a:gd name="connsiteY2" fmla="*/ 10266 h 10266"/>
                  <a:gd name="connsiteX3" fmla="*/ 0 w 10000"/>
                  <a:gd name="connsiteY3" fmla="*/ 5867 h 10266"/>
                  <a:gd name="connsiteX4" fmla="*/ 18 w 10000"/>
                  <a:gd name="connsiteY4" fmla="*/ 0 h 10266"/>
                  <a:gd name="connsiteX0" fmla="*/ 18 w 10000"/>
                  <a:gd name="connsiteY0" fmla="*/ 0 h 10266"/>
                  <a:gd name="connsiteX1" fmla="*/ 10000 w 10000"/>
                  <a:gd name="connsiteY1" fmla="*/ 0 h 10266"/>
                  <a:gd name="connsiteX2" fmla="*/ 9933 w 10000"/>
                  <a:gd name="connsiteY2" fmla="*/ 10266 h 10266"/>
                  <a:gd name="connsiteX3" fmla="*/ 0 w 10000"/>
                  <a:gd name="connsiteY3" fmla="*/ 5867 h 10266"/>
                  <a:gd name="connsiteX4" fmla="*/ 18 w 10000"/>
                  <a:gd name="connsiteY4" fmla="*/ 0 h 10266"/>
                  <a:gd name="connsiteX0" fmla="*/ 18 w 9938"/>
                  <a:gd name="connsiteY0" fmla="*/ 200 h 10466"/>
                  <a:gd name="connsiteX1" fmla="*/ 9938 w 9938"/>
                  <a:gd name="connsiteY1" fmla="*/ 0 h 10466"/>
                  <a:gd name="connsiteX2" fmla="*/ 9933 w 9938"/>
                  <a:gd name="connsiteY2" fmla="*/ 10466 h 10466"/>
                  <a:gd name="connsiteX3" fmla="*/ 0 w 9938"/>
                  <a:gd name="connsiteY3" fmla="*/ 6067 h 10466"/>
                  <a:gd name="connsiteX4" fmla="*/ 18 w 9938"/>
                  <a:gd name="connsiteY4" fmla="*/ 200 h 10466"/>
                  <a:gd name="connsiteX0" fmla="*/ 18 w 10001"/>
                  <a:gd name="connsiteY0" fmla="*/ 191 h 10000"/>
                  <a:gd name="connsiteX1" fmla="*/ 10000 w 10001"/>
                  <a:gd name="connsiteY1" fmla="*/ 0 h 10000"/>
                  <a:gd name="connsiteX2" fmla="*/ 9995 w 10001"/>
                  <a:gd name="connsiteY2" fmla="*/ 10000 h 10000"/>
                  <a:gd name="connsiteX3" fmla="*/ 0 w 10001"/>
                  <a:gd name="connsiteY3" fmla="*/ 5797 h 10000"/>
                  <a:gd name="connsiteX4" fmla="*/ 18 w 10001"/>
                  <a:gd name="connsiteY4" fmla="*/ 191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1" h="10000">
                    <a:moveTo>
                      <a:pt x="18" y="191"/>
                    </a:moveTo>
                    <a:lnTo>
                      <a:pt x="10000" y="0"/>
                    </a:lnTo>
                    <a:cubicBezTo>
                      <a:pt x="10004" y="10116"/>
                      <a:pt x="9998" y="6051"/>
                      <a:pt x="9995" y="10000"/>
                    </a:cubicBezTo>
                    <a:cubicBezTo>
                      <a:pt x="5205" y="188"/>
                      <a:pt x="5763" y="14551"/>
                      <a:pt x="0" y="5797"/>
                    </a:cubicBezTo>
                    <a:cubicBezTo>
                      <a:pt x="6" y="3928"/>
                      <a:pt x="12" y="2060"/>
                      <a:pt x="18" y="191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/>
              <a:lstStyle/>
              <a:p>
                <a:pPr defTabSz="417639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200">
                  <a:latin typeface="+mn-lt"/>
                </a:endParaRPr>
              </a:p>
            </p:txBody>
          </p:sp>
          <p:sp>
            <p:nvSpPr>
              <p:cNvPr id="9" name="Freeform 34"/>
              <p:cNvSpPr>
                <a:spLocks/>
              </p:cNvSpPr>
              <p:nvPr/>
            </p:nvSpPr>
            <p:spPr bwMode="auto">
              <a:xfrm>
                <a:off x="-36512" y="6237995"/>
                <a:ext cx="9197742" cy="900048"/>
              </a:xfrm>
              <a:custGeom>
                <a:avLst/>
                <a:gdLst>
                  <a:gd name="T0" fmla="*/ 2147483647 w 19090"/>
                  <a:gd name="T1" fmla="*/ 2147483647 h 1896"/>
                  <a:gd name="T2" fmla="*/ 2147483647 w 19090"/>
                  <a:gd name="T3" fmla="*/ 2147483647 h 1896"/>
                  <a:gd name="T4" fmla="*/ 0 w 19090"/>
                  <a:gd name="T5" fmla="*/ 2147483647 h 1896"/>
                  <a:gd name="T6" fmla="*/ 2147483647 w 19090"/>
                  <a:gd name="T7" fmla="*/ 2147483647 h 1896"/>
                  <a:gd name="T8" fmla="*/ 2147483647 w 19090"/>
                  <a:gd name="T9" fmla="*/ 2147483647 h 18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090" h="1896">
                    <a:moveTo>
                      <a:pt x="19090" y="1348"/>
                    </a:moveTo>
                    <a:lnTo>
                      <a:pt x="12" y="1372"/>
                    </a:lnTo>
                    <a:lnTo>
                      <a:pt x="0" y="700"/>
                    </a:lnTo>
                    <a:cubicBezTo>
                      <a:pt x="11512" y="1896"/>
                      <a:pt x="8413" y="0"/>
                      <a:pt x="19085" y="820"/>
                    </a:cubicBezTo>
                    <a:lnTo>
                      <a:pt x="19090" y="1348"/>
                    </a:lnTo>
                    <a:close/>
                  </a:path>
                </a:pathLst>
              </a:custGeom>
              <a:gradFill>
                <a:gsLst>
                  <a:gs pos="28000">
                    <a:srgbClr val="012D52"/>
                  </a:gs>
                  <a:gs pos="91000">
                    <a:srgbClr val="012D52"/>
                  </a:gs>
                  <a:gs pos="44000">
                    <a:srgbClr val="015499"/>
                  </a:gs>
                </a:gsLst>
                <a:lin ang="10800000" scaled="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17639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200">
                  <a:latin typeface="+mn-lt"/>
                </a:endParaRPr>
              </a:p>
            </p:txBody>
          </p:sp>
        </p:grpSp>
        <p:sp>
          <p:nvSpPr>
            <p:cNvPr id="2055" name="TextBox 29"/>
            <p:cNvSpPr txBox="1">
              <a:spLocks noChangeArrowheads="1"/>
            </p:cNvSpPr>
            <p:nvPr/>
          </p:nvSpPr>
          <p:spPr bwMode="auto">
            <a:xfrm flipH="1">
              <a:off x="16298" y="18228"/>
              <a:ext cx="10174" cy="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17556" tIns="0" rIns="417556" bIns="208780">
              <a:spAutoFit/>
            </a:bodyPr>
            <a:lstStyle/>
            <a:p>
              <a:pPr algn="ctr" defTabSz="4176713"/>
              <a:r>
                <a:rPr lang="es-ES" sz="1400">
                  <a:solidFill>
                    <a:schemeClr val="bg1"/>
                  </a:solidFill>
                  <a:latin typeface="Arial Rounded MT Bold" pitchFamily="34" charset="0"/>
                  <a:cs typeface="Arial" charset="0"/>
                </a:rPr>
                <a:t>www.cells.es</a:t>
              </a:r>
              <a:endParaRPr lang="en-US" sz="1400">
                <a:solidFill>
                  <a:schemeClr val="bg1"/>
                </a:solidFill>
                <a:latin typeface="Arial Rounded MT Bold" pitchFamily="34" charset="0"/>
                <a:cs typeface="Arial" charset="0"/>
              </a:endParaRPr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-20" y="38"/>
              <a:ext cx="26990" cy="1975"/>
            </a:xfrm>
            <a:custGeom>
              <a:avLst/>
              <a:gdLst>
                <a:gd name="T0" fmla="*/ 0 w 19142"/>
                <a:gd name="T1" fmla="*/ 0 h 1828"/>
                <a:gd name="T2" fmla="*/ 19142 w 19142"/>
                <a:gd name="T3" fmla="*/ 0 h 1828"/>
                <a:gd name="T4" fmla="*/ 19142 w 19142"/>
                <a:gd name="T5" fmla="*/ 1410 h 1828"/>
                <a:gd name="T6" fmla="*/ 0 w 19142"/>
                <a:gd name="T7" fmla="*/ 1410 h 1828"/>
                <a:gd name="T8" fmla="*/ 0 w 19142"/>
                <a:gd name="T9" fmla="*/ 0 h 1828"/>
                <a:gd name="connsiteX0" fmla="*/ 0 w 10000"/>
                <a:gd name="connsiteY0" fmla="*/ 0 h 8757"/>
                <a:gd name="connsiteX1" fmla="*/ 10000 w 10000"/>
                <a:gd name="connsiteY1" fmla="*/ 0 h 8757"/>
                <a:gd name="connsiteX2" fmla="*/ 10000 w 10000"/>
                <a:gd name="connsiteY2" fmla="*/ 7713 h 8757"/>
                <a:gd name="connsiteX3" fmla="*/ 0 w 10000"/>
                <a:gd name="connsiteY3" fmla="*/ 7713 h 8757"/>
                <a:gd name="connsiteX4" fmla="*/ 0 w 10000"/>
                <a:gd name="connsiteY4" fmla="*/ 0 h 8757"/>
                <a:gd name="connsiteX0" fmla="*/ 0 w 10000"/>
                <a:gd name="connsiteY0" fmla="*/ 0 h 10234"/>
                <a:gd name="connsiteX1" fmla="*/ 10000 w 10000"/>
                <a:gd name="connsiteY1" fmla="*/ 0 h 10234"/>
                <a:gd name="connsiteX2" fmla="*/ 10000 w 10000"/>
                <a:gd name="connsiteY2" fmla="*/ 8808 h 10234"/>
                <a:gd name="connsiteX3" fmla="*/ 0 w 10000"/>
                <a:gd name="connsiteY3" fmla="*/ 8808 h 10234"/>
                <a:gd name="connsiteX4" fmla="*/ 0 w 10000"/>
                <a:gd name="connsiteY4" fmla="*/ 0 h 1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234">
                  <a:moveTo>
                    <a:pt x="0" y="0"/>
                  </a:moveTo>
                  <a:lnTo>
                    <a:pt x="10000" y="0"/>
                  </a:lnTo>
                  <a:lnTo>
                    <a:pt x="10000" y="8808"/>
                  </a:lnTo>
                  <a:cubicBezTo>
                    <a:pt x="5231" y="3024"/>
                    <a:pt x="5737" y="13968"/>
                    <a:pt x="0" y="88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defTabSz="417639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+mn-lt"/>
              </a:endParaRPr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-20" y="-42"/>
              <a:ext cx="26990" cy="2202"/>
            </a:xfrm>
            <a:custGeom>
              <a:avLst/>
              <a:gdLst>
                <a:gd name="T0" fmla="*/ 0 w 19142"/>
                <a:gd name="T1" fmla="*/ 0 h 1828"/>
                <a:gd name="T2" fmla="*/ 2147483647 w 19142"/>
                <a:gd name="T3" fmla="*/ 0 h 1828"/>
                <a:gd name="T4" fmla="*/ 2147483647 w 19142"/>
                <a:gd name="T5" fmla="*/ 2147483647 h 1828"/>
                <a:gd name="T6" fmla="*/ 0 w 19142"/>
                <a:gd name="T7" fmla="*/ 2147483647 h 1828"/>
                <a:gd name="T8" fmla="*/ 0 w 19142"/>
                <a:gd name="T9" fmla="*/ 0 h 18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42" h="1828">
                  <a:moveTo>
                    <a:pt x="0" y="0"/>
                  </a:moveTo>
                  <a:lnTo>
                    <a:pt x="19142" y="0"/>
                  </a:lnTo>
                  <a:cubicBezTo>
                    <a:pt x="19142" y="0"/>
                    <a:pt x="19142" y="705"/>
                    <a:pt x="19142" y="1410"/>
                  </a:cubicBezTo>
                  <a:cubicBezTo>
                    <a:pt x="10014" y="28"/>
                    <a:pt x="13686" y="1828"/>
                    <a:pt x="0" y="1410"/>
                  </a:cubicBezTo>
                  <a:cubicBezTo>
                    <a:pt x="0" y="70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88E9"/>
            </a:solidFill>
            <a:ln>
              <a:noFill/>
            </a:ln>
            <a:effectLst/>
            <a:extLst/>
          </p:spPr>
          <p:txBody>
            <a:bodyPr/>
            <a:lstStyle/>
            <a:p>
              <a:pPr defTabSz="417639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+mn-lt"/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-20" y="-296"/>
              <a:ext cx="26990" cy="2684"/>
            </a:xfrm>
            <a:custGeom>
              <a:avLst/>
              <a:gdLst>
                <a:gd name="T0" fmla="*/ 0 w 19142"/>
                <a:gd name="T1" fmla="*/ 0 h 2230"/>
                <a:gd name="T2" fmla="*/ 2147483647 w 19142"/>
                <a:gd name="T3" fmla="*/ 0 h 2230"/>
                <a:gd name="T4" fmla="*/ 2147483647 w 19142"/>
                <a:gd name="T5" fmla="*/ 2147483647 h 2230"/>
                <a:gd name="T6" fmla="*/ 0 w 19142"/>
                <a:gd name="T7" fmla="*/ 2147483647 h 2230"/>
                <a:gd name="T8" fmla="*/ 0 w 19142"/>
                <a:gd name="T9" fmla="*/ 0 h 2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42" h="2230">
                  <a:moveTo>
                    <a:pt x="0" y="0"/>
                  </a:moveTo>
                  <a:lnTo>
                    <a:pt x="19142" y="0"/>
                  </a:lnTo>
                  <a:cubicBezTo>
                    <a:pt x="19142" y="0"/>
                    <a:pt x="19142" y="705"/>
                    <a:pt x="19142" y="1410"/>
                  </a:cubicBezTo>
                  <a:cubicBezTo>
                    <a:pt x="7630" y="214"/>
                    <a:pt x="10672" y="2230"/>
                    <a:pt x="0" y="1410"/>
                  </a:cubicBezTo>
                  <a:cubicBezTo>
                    <a:pt x="0" y="705"/>
                    <a:pt x="0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2D52"/>
                </a:gs>
                <a:gs pos="39000">
                  <a:srgbClr val="013764"/>
                </a:gs>
                <a:gs pos="71001">
                  <a:srgbClr val="015499"/>
                </a:gs>
                <a:gs pos="89000">
                  <a:srgbClr val="013D6E"/>
                </a:gs>
                <a:gs pos="100000">
                  <a:srgbClr val="012D5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17639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>
                <a:latin typeface="+mn-lt"/>
              </a:endParaRPr>
            </a:p>
          </p:txBody>
        </p:sp>
        <p:grpSp>
          <p:nvGrpSpPr>
            <p:cNvPr id="2059" name="Group 13"/>
            <p:cNvGrpSpPr>
              <a:grpSpLocks/>
            </p:cNvGrpSpPr>
            <p:nvPr/>
          </p:nvGrpSpPr>
          <p:grpSpPr bwMode="auto">
            <a:xfrm>
              <a:off x="243" y="203"/>
              <a:ext cx="2224" cy="1064"/>
              <a:chOff x="244" y="205"/>
              <a:chExt cx="2089" cy="904"/>
            </a:xfrm>
          </p:grpSpPr>
          <p:pic>
            <p:nvPicPr>
              <p:cNvPr id="2060" name="Picture 38" descr="ALBA_namelogo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012D52"/>
                  </a:clrFrom>
                  <a:clrTo>
                    <a:srgbClr val="012D52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44" y="827"/>
                <a:ext cx="2089" cy="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Freeform 28"/>
              <p:cNvSpPr/>
              <p:nvPr/>
            </p:nvSpPr>
            <p:spPr bwMode="auto">
              <a:xfrm>
                <a:off x="605" y="205"/>
                <a:ext cx="975" cy="602"/>
              </a:xfrm>
              <a:custGeom>
                <a:avLst/>
                <a:gdLst>
                  <a:gd name="connsiteX0" fmla="*/ 2106 w 782810"/>
                  <a:gd name="connsiteY0" fmla="*/ 525966 h 530554"/>
                  <a:gd name="connsiteX1" fmla="*/ 540268 w 782810"/>
                  <a:gd name="connsiteY1" fmla="*/ 6853 h 530554"/>
                  <a:gd name="connsiteX2" fmla="*/ 759343 w 782810"/>
                  <a:gd name="connsiteY2" fmla="*/ 247359 h 530554"/>
                  <a:gd name="connsiteX3" fmla="*/ 2106 w 782810"/>
                  <a:gd name="connsiteY3" fmla="*/ 525966 h 530554"/>
                  <a:gd name="connsiteX0" fmla="*/ 12363 w 789420"/>
                  <a:gd name="connsiteY0" fmla="*/ 520134 h 520630"/>
                  <a:gd name="connsiteX1" fmla="*/ 317163 w 789420"/>
                  <a:gd name="connsiteY1" fmla="*/ 170090 h 520630"/>
                  <a:gd name="connsiteX2" fmla="*/ 550525 w 789420"/>
                  <a:gd name="connsiteY2" fmla="*/ 1021 h 520630"/>
                  <a:gd name="connsiteX3" fmla="*/ 769600 w 789420"/>
                  <a:gd name="connsiteY3" fmla="*/ 241527 h 520630"/>
                  <a:gd name="connsiteX4" fmla="*/ 12363 w 789420"/>
                  <a:gd name="connsiteY4" fmla="*/ 520134 h 520630"/>
                  <a:gd name="connsiteX0" fmla="*/ 2107 w 782811"/>
                  <a:gd name="connsiteY0" fmla="*/ 525966 h 526462"/>
                  <a:gd name="connsiteX1" fmla="*/ 540269 w 782811"/>
                  <a:gd name="connsiteY1" fmla="*/ 6853 h 526462"/>
                  <a:gd name="connsiteX2" fmla="*/ 759344 w 782811"/>
                  <a:gd name="connsiteY2" fmla="*/ 247359 h 526462"/>
                  <a:gd name="connsiteX3" fmla="*/ 2107 w 782811"/>
                  <a:gd name="connsiteY3" fmla="*/ 525966 h 526462"/>
                  <a:gd name="connsiteX0" fmla="*/ 0 w 780704"/>
                  <a:gd name="connsiteY0" fmla="*/ 525966 h 526462"/>
                  <a:gd name="connsiteX1" fmla="*/ 538162 w 780704"/>
                  <a:gd name="connsiteY1" fmla="*/ 6853 h 526462"/>
                  <a:gd name="connsiteX2" fmla="*/ 757237 w 780704"/>
                  <a:gd name="connsiteY2" fmla="*/ 247359 h 526462"/>
                  <a:gd name="connsiteX3" fmla="*/ 0 w 780704"/>
                  <a:gd name="connsiteY3" fmla="*/ 525966 h 526462"/>
                  <a:gd name="connsiteX0" fmla="*/ 0 w 757237"/>
                  <a:gd name="connsiteY0" fmla="*/ 519113 h 519609"/>
                  <a:gd name="connsiteX1" fmla="*/ 538162 w 757237"/>
                  <a:gd name="connsiteY1" fmla="*/ 0 h 519609"/>
                  <a:gd name="connsiteX2" fmla="*/ 757237 w 757237"/>
                  <a:gd name="connsiteY2" fmla="*/ 240506 h 519609"/>
                  <a:gd name="connsiteX3" fmla="*/ 0 w 757237"/>
                  <a:gd name="connsiteY3" fmla="*/ 519113 h 519609"/>
                  <a:gd name="connsiteX0" fmla="*/ 0 w 757237"/>
                  <a:gd name="connsiteY0" fmla="*/ 519113 h 519773"/>
                  <a:gd name="connsiteX1" fmla="*/ 538162 w 757237"/>
                  <a:gd name="connsiteY1" fmla="*/ 0 h 519773"/>
                  <a:gd name="connsiteX2" fmla="*/ 757237 w 757237"/>
                  <a:gd name="connsiteY2" fmla="*/ 240506 h 519773"/>
                  <a:gd name="connsiteX3" fmla="*/ 0 w 757237"/>
                  <a:gd name="connsiteY3" fmla="*/ 519113 h 519773"/>
                  <a:gd name="connsiteX0" fmla="*/ 0 w 757237"/>
                  <a:gd name="connsiteY0" fmla="*/ 519113 h 519485"/>
                  <a:gd name="connsiteX1" fmla="*/ 538162 w 757237"/>
                  <a:gd name="connsiteY1" fmla="*/ 0 h 519485"/>
                  <a:gd name="connsiteX2" fmla="*/ 757237 w 757237"/>
                  <a:gd name="connsiteY2" fmla="*/ 240506 h 519485"/>
                  <a:gd name="connsiteX3" fmla="*/ 0 w 757237"/>
                  <a:gd name="connsiteY3" fmla="*/ 519113 h 519485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7237" h="519113">
                    <a:moveTo>
                      <a:pt x="0" y="519113"/>
                    </a:moveTo>
                    <a:lnTo>
                      <a:pt x="538162" y="0"/>
                    </a:lnTo>
                    <a:lnTo>
                      <a:pt x="757237" y="240506"/>
                    </a:lnTo>
                    <a:cubicBezTo>
                      <a:pt x="345281" y="305991"/>
                      <a:pt x="264319" y="348853"/>
                      <a:pt x="0" y="519113"/>
                    </a:cubicBezTo>
                    <a:close/>
                  </a:path>
                </a:pathLst>
              </a:custGeom>
              <a:gradFill>
                <a:gsLst>
                  <a:gs pos="75000">
                    <a:schemeClr val="accent1">
                      <a:lumMod val="20000"/>
                      <a:lumOff val="80000"/>
                    </a:schemeClr>
                  </a:gs>
                  <a:gs pos="38000">
                    <a:schemeClr val="bg1"/>
                  </a:gs>
                  <a:gs pos="100000">
                    <a:srgbClr val="EAE894"/>
                  </a:gs>
                </a:gsLst>
                <a:lin ang="0" scaled="1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7639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000"/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1208" y="584"/>
                <a:ext cx="783" cy="223"/>
              </a:xfrm>
              <a:custGeom>
                <a:avLst/>
                <a:gdLst>
                  <a:gd name="connsiteX0" fmla="*/ 2106 w 782810"/>
                  <a:gd name="connsiteY0" fmla="*/ 525966 h 530554"/>
                  <a:gd name="connsiteX1" fmla="*/ 540268 w 782810"/>
                  <a:gd name="connsiteY1" fmla="*/ 6853 h 530554"/>
                  <a:gd name="connsiteX2" fmla="*/ 759343 w 782810"/>
                  <a:gd name="connsiteY2" fmla="*/ 247359 h 530554"/>
                  <a:gd name="connsiteX3" fmla="*/ 2106 w 782810"/>
                  <a:gd name="connsiteY3" fmla="*/ 525966 h 530554"/>
                  <a:gd name="connsiteX0" fmla="*/ 12363 w 789420"/>
                  <a:gd name="connsiteY0" fmla="*/ 520134 h 520630"/>
                  <a:gd name="connsiteX1" fmla="*/ 317163 w 789420"/>
                  <a:gd name="connsiteY1" fmla="*/ 170090 h 520630"/>
                  <a:gd name="connsiteX2" fmla="*/ 550525 w 789420"/>
                  <a:gd name="connsiteY2" fmla="*/ 1021 h 520630"/>
                  <a:gd name="connsiteX3" fmla="*/ 769600 w 789420"/>
                  <a:gd name="connsiteY3" fmla="*/ 241527 h 520630"/>
                  <a:gd name="connsiteX4" fmla="*/ 12363 w 789420"/>
                  <a:gd name="connsiteY4" fmla="*/ 520134 h 520630"/>
                  <a:gd name="connsiteX0" fmla="*/ 2107 w 782811"/>
                  <a:gd name="connsiteY0" fmla="*/ 525966 h 526462"/>
                  <a:gd name="connsiteX1" fmla="*/ 540269 w 782811"/>
                  <a:gd name="connsiteY1" fmla="*/ 6853 h 526462"/>
                  <a:gd name="connsiteX2" fmla="*/ 759344 w 782811"/>
                  <a:gd name="connsiteY2" fmla="*/ 247359 h 526462"/>
                  <a:gd name="connsiteX3" fmla="*/ 2107 w 782811"/>
                  <a:gd name="connsiteY3" fmla="*/ 525966 h 526462"/>
                  <a:gd name="connsiteX0" fmla="*/ 0 w 780704"/>
                  <a:gd name="connsiteY0" fmla="*/ 525966 h 526462"/>
                  <a:gd name="connsiteX1" fmla="*/ 538162 w 780704"/>
                  <a:gd name="connsiteY1" fmla="*/ 6853 h 526462"/>
                  <a:gd name="connsiteX2" fmla="*/ 757237 w 780704"/>
                  <a:gd name="connsiteY2" fmla="*/ 247359 h 526462"/>
                  <a:gd name="connsiteX3" fmla="*/ 0 w 780704"/>
                  <a:gd name="connsiteY3" fmla="*/ 525966 h 526462"/>
                  <a:gd name="connsiteX0" fmla="*/ 0 w 757237"/>
                  <a:gd name="connsiteY0" fmla="*/ 519113 h 519609"/>
                  <a:gd name="connsiteX1" fmla="*/ 538162 w 757237"/>
                  <a:gd name="connsiteY1" fmla="*/ 0 h 519609"/>
                  <a:gd name="connsiteX2" fmla="*/ 757237 w 757237"/>
                  <a:gd name="connsiteY2" fmla="*/ 240506 h 519609"/>
                  <a:gd name="connsiteX3" fmla="*/ 0 w 757237"/>
                  <a:gd name="connsiteY3" fmla="*/ 519113 h 519609"/>
                  <a:gd name="connsiteX0" fmla="*/ 0 w 757237"/>
                  <a:gd name="connsiteY0" fmla="*/ 519113 h 519773"/>
                  <a:gd name="connsiteX1" fmla="*/ 538162 w 757237"/>
                  <a:gd name="connsiteY1" fmla="*/ 0 h 519773"/>
                  <a:gd name="connsiteX2" fmla="*/ 757237 w 757237"/>
                  <a:gd name="connsiteY2" fmla="*/ 240506 h 519773"/>
                  <a:gd name="connsiteX3" fmla="*/ 0 w 757237"/>
                  <a:gd name="connsiteY3" fmla="*/ 519113 h 519773"/>
                  <a:gd name="connsiteX0" fmla="*/ 0 w 757237"/>
                  <a:gd name="connsiteY0" fmla="*/ 519113 h 519485"/>
                  <a:gd name="connsiteX1" fmla="*/ 538162 w 757237"/>
                  <a:gd name="connsiteY1" fmla="*/ 0 h 519485"/>
                  <a:gd name="connsiteX2" fmla="*/ 757237 w 757237"/>
                  <a:gd name="connsiteY2" fmla="*/ 240506 h 519485"/>
                  <a:gd name="connsiteX3" fmla="*/ 0 w 757237"/>
                  <a:gd name="connsiteY3" fmla="*/ 519113 h 519485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757237"/>
                  <a:gd name="connsiteY0" fmla="*/ 519113 h 519113"/>
                  <a:gd name="connsiteX1" fmla="*/ 538162 w 757237"/>
                  <a:gd name="connsiteY1" fmla="*/ 0 h 519113"/>
                  <a:gd name="connsiteX2" fmla="*/ 757237 w 757237"/>
                  <a:gd name="connsiteY2" fmla="*/ 240506 h 519113"/>
                  <a:gd name="connsiteX3" fmla="*/ 0 w 757237"/>
                  <a:gd name="connsiteY3" fmla="*/ 519113 h 519113"/>
                  <a:gd name="connsiteX0" fmla="*/ 0 w 890587"/>
                  <a:gd name="connsiteY0" fmla="*/ 66676 h 247668"/>
                  <a:gd name="connsiteX1" fmla="*/ 671512 w 890587"/>
                  <a:gd name="connsiteY1" fmla="*/ 0 h 247668"/>
                  <a:gd name="connsiteX2" fmla="*/ 890587 w 890587"/>
                  <a:gd name="connsiteY2" fmla="*/ 240506 h 247668"/>
                  <a:gd name="connsiteX3" fmla="*/ 0 w 890587"/>
                  <a:gd name="connsiteY3" fmla="*/ 66676 h 247668"/>
                  <a:gd name="connsiteX0" fmla="*/ 0 w 890587"/>
                  <a:gd name="connsiteY0" fmla="*/ 66676 h 250240"/>
                  <a:gd name="connsiteX1" fmla="*/ 671512 w 890587"/>
                  <a:gd name="connsiteY1" fmla="*/ 0 h 250240"/>
                  <a:gd name="connsiteX2" fmla="*/ 890587 w 890587"/>
                  <a:gd name="connsiteY2" fmla="*/ 240506 h 250240"/>
                  <a:gd name="connsiteX3" fmla="*/ 0 w 890587"/>
                  <a:gd name="connsiteY3" fmla="*/ 66676 h 250240"/>
                  <a:gd name="connsiteX0" fmla="*/ 0 w 890587"/>
                  <a:gd name="connsiteY0" fmla="*/ 59533 h 243097"/>
                  <a:gd name="connsiteX1" fmla="*/ 407193 w 890587"/>
                  <a:gd name="connsiteY1" fmla="*/ 0 h 243097"/>
                  <a:gd name="connsiteX2" fmla="*/ 890587 w 890587"/>
                  <a:gd name="connsiteY2" fmla="*/ 233363 h 243097"/>
                  <a:gd name="connsiteX3" fmla="*/ 0 w 890587"/>
                  <a:gd name="connsiteY3" fmla="*/ 59533 h 243097"/>
                  <a:gd name="connsiteX0" fmla="*/ 0 w 604837"/>
                  <a:gd name="connsiteY0" fmla="*/ 59533 h 199408"/>
                  <a:gd name="connsiteX1" fmla="*/ 407193 w 604837"/>
                  <a:gd name="connsiteY1" fmla="*/ 0 h 199408"/>
                  <a:gd name="connsiteX2" fmla="*/ 604837 w 604837"/>
                  <a:gd name="connsiteY2" fmla="*/ 188119 h 199408"/>
                  <a:gd name="connsiteX3" fmla="*/ 0 w 604837"/>
                  <a:gd name="connsiteY3" fmla="*/ 59533 h 199408"/>
                  <a:gd name="connsiteX0" fmla="*/ 0 w 604837"/>
                  <a:gd name="connsiteY0" fmla="*/ 59533 h 188119"/>
                  <a:gd name="connsiteX1" fmla="*/ 407193 w 604837"/>
                  <a:gd name="connsiteY1" fmla="*/ 0 h 188119"/>
                  <a:gd name="connsiteX2" fmla="*/ 604837 w 604837"/>
                  <a:gd name="connsiteY2" fmla="*/ 188119 h 188119"/>
                  <a:gd name="connsiteX3" fmla="*/ 0 w 604837"/>
                  <a:gd name="connsiteY3" fmla="*/ 59533 h 188119"/>
                  <a:gd name="connsiteX0" fmla="*/ 0 w 604837"/>
                  <a:gd name="connsiteY0" fmla="*/ 65715 h 194301"/>
                  <a:gd name="connsiteX1" fmla="*/ 407193 w 604837"/>
                  <a:gd name="connsiteY1" fmla="*/ 6182 h 194301"/>
                  <a:gd name="connsiteX2" fmla="*/ 604837 w 604837"/>
                  <a:gd name="connsiteY2" fmla="*/ 194301 h 194301"/>
                  <a:gd name="connsiteX3" fmla="*/ 0 w 604837"/>
                  <a:gd name="connsiteY3" fmla="*/ 65715 h 194301"/>
                  <a:gd name="connsiteX0" fmla="*/ 0 w 604837"/>
                  <a:gd name="connsiteY0" fmla="*/ 65715 h 194301"/>
                  <a:gd name="connsiteX1" fmla="*/ 407193 w 604837"/>
                  <a:gd name="connsiteY1" fmla="*/ 6182 h 194301"/>
                  <a:gd name="connsiteX2" fmla="*/ 604837 w 604837"/>
                  <a:gd name="connsiteY2" fmla="*/ 194301 h 194301"/>
                  <a:gd name="connsiteX3" fmla="*/ 0 w 604837"/>
                  <a:gd name="connsiteY3" fmla="*/ 65715 h 194301"/>
                  <a:gd name="connsiteX0" fmla="*/ 0 w 604837"/>
                  <a:gd name="connsiteY0" fmla="*/ 59533 h 188119"/>
                  <a:gd name="connsiteX1" fmla="*/ 407193 w 604837"/>
                  <a:gd name="connsiteY1" fmla="*/ 0 h 188119"/>
                  <a:gd name="connsiteX2" fmla="*/ 604837 w 604837"/>
                  <a:gd name="connsiteY2" fmla="*/ 188119 h 188119"/>
                  <a:gd name="connsiteX3" fmla="*/ 0 w 604837"/>
                  <a:gd name="connsiteY3" fmla="*/ 59533 h 188119"/>
                  <a:gd name="connsiteX0" fmla="*/ 0 w 604837"/>
                  <a:gd name="connsiteY0" fmla="*/ 61914 h 190500"/>
                  <a:gd name="connsiteX1" fmla="*/ 414336 w 604837"/>
                  <a:gd name="connsiteY1" fmla="*/ 0 h 190500"/>
                  <a:gd name="connsiteX2" fmla="*/ 604837 w 604837"/>
                  <a:gd name="connsiteY2" fmla="*/ 190500 h 190500"/>
                  <a:gd name="connsiteX3" fmla="*/ 0 w 604837"/>
                  <a:gd name="connsiteY3" fmla="*/ 61914 h 190500"/>
                  <a:gd name="connsiteX0" fmla="*/ 0 w 607219"/>
                  <a:gd name="connsiteY0" fmla="*/ 64295 h 190500"/>
                  <a:gd name="connsiteX1" fmla="*/ 416718 w 607219"/>
                  <a:gd name="connsiteY1" fmla="*/ 0 h 190500"/>
                  <a:gd name="connsiteX2" fmla="*/ 607219 w 607219"/>
                  <a:gd name="connsiteY2" fmla="*/ 190500 h 190500"/>
                  <a:gd name="connsiteX3" fmla="*/ 0 w 607219"/>
                  <a:gd name="connsiteY3" fmla="*/ 6429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219" h="190500">
                    <a:moveTo>
                      <a:pt x="0" y="64295"/>
                    </a:moveTo>
                    <a:lnTo>
                      <a:pt x="416718" y="0"/>
                    </a:lnTo>
                    <a:lnTo>
                      <a:pt x="607219" y="190500"/>
                    </a:lnTo>
                    <a:cubicBezTo>
                      <a:pt x="347663" y="101204"/>
                      <a:pt x="166688" y="60723"/>
                      <a:pt x="0" y="64295"/>
                    </a:cubicBezTo>
                    <a:close/>
                  </a:path>
                </a:pathLst>
              </a:custGeom>
              <a:gradFill>
                <a:gsLst>
                  <a:gs pos="75000">
                    <a:schemeClr val="accent1">
                      <a:lumMod val="20000"/>
                      <a:lumOff val="80000"/>
                    </a:schemeClr>
                  </a:gs>
                  <a:gs pos="38000">
                    <a:schemeClr val="bg1"/>
                  </a:gs>
                  <a:gs pos="100000">
                    <a:srgbClr val="EAE894"/>
                  </a:gs>
                </a:gsLst>
                <a:lin ang="0" scaled="1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7639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00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8696325" y="1020763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6</a:t>
            </a:r>
            <a:endParaRPr lang="en-US"/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31775" y="1052513"/>
            <a:ext cx="8664575" cy="1320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0" y="173"/>
              </a:cxn>
              <a:cxn ang="0">
                <a:pos x="4" y="154"/>
              </a:cxn>
              <a:cxn ang="0">
                <a:pos x="15" y="118"/>
              </a:cxn>
              <a:cxn ang="0">
                <a:pos x="32" y="85"/>
              </a:cxn>
              <a:cxn ang="0">
                <a:pos x="55" y="56"/>
              </a:cxn>
              <a:cxn ang="0">
                <a:pos x="84" y="33"/>
              </a:cxn>
              <a:cxn ang="0">
                <a:pos x="117" y="16"/>
              </a:cxn>
              <a:cxn ang="0">
                <a:pos x="153" y="4"/>
              </a:cxn>
              <a:cxn ang="0">
                <a:pos x="173" y="0"/>
              </a:cxn>
              <a:cxn ang="0">
                <a:pos x="192" y="0"/>
              </a:cxn>
              <a:cxn ang="0">
                <a:pos x="10721" y="0"/>
              </a:cxn>
              <a:cxn ang="0">
                <a:pos x="10740" y="0"/>
              </a:cxn>
              <a:cxn ang="0">
                <a:pos x="10760" y="4"/>
              </a:cxn>
              <a:cxn ang="0">
                <a:pos x="10796" y="16"/>
              </a:cxn>
              <a:cxn ang="0">
                <a:pos x="10829" y="33"/>
              </a:cxn>
              <a:cxn ang="0">
                <a:pos x="10857" y="56"/>
              </a:cxn>
              <a:cxn ang="0">
                <a:pos x="10880" y="85"/>
              </a:cxn>
              <a:cxn ang="0">
                <a:pos x="10900" y="118"/>
              </a:cxn>
              <a:cxn ang="0">
                <a:pos x="10911" y="154"/>
              </a:cxn>
              <a:cxn ang="0">
                <a:pos x="10913" y="173"/>
              </a:cxn>
              <a:cxn ang="0">
                <a:pos x="10915" y="192"/>
              </a:cxn>
              <a:cxn ang="0">
                <a:pos x="10915" y="966"/>
              </a:cxn>
              <a:cxn ang="0">
                <a:pos x="10913" y="985"/>
              </a:cxn>
              <a:cxn ang="0">
                <a:pos x="10911" y="1005"/>
              </a:cxn>
              <a:cxn ang="0">
                <a:pos x="10900" y="1041"/>
              </a:cxn>
              <a:cxn ang="0">
                <a:pos x="10880" y="1074"/>
              </a:cxn>
              <a:cxn ang="0">
                <a:pos x="10857" y="1103"/>
              </a:cxn>
              <a:cxn ang="0">
                <a:pos x="10829" y="1126"/>
              </a:cxn>
              <a:cxn ang="0">
                <a:pos x="10796" y="1145"/>
              </a:cxn>
              <a:cxn ang="0">
                <a:pos x="10760" y="1156"/>
              </a:cxn>
              <a:cxn ang="0">
                <a:pos x="10740" y="1158"/>
              </a:cxn>
              <a:cxn ang="0">
                <a:pos x="10721" y="1160"/>
              </a:cxn>
              <a:cxn ang="0">
                <a:pos x="192" y="1160"/>
              </a:cxn>
              <a:cxn ang="0">
                <a:pos x="173" y="1158"/>
              </a:cxn>
              <a:cxn ang="0">
                <a:pos x="153" y="1156"/>
              </a:cxn>
              <a:cxn ang="0">
                <a:pos x="117" y="1145"/>
              </a:cxn>
              <a:cxn ang="0">
                <a:pos x="84" y="1126"/>
              </a:cxn>
              <a:cxn ang="0">
                <a:pos x="55" y="1103"/>
              </a:cxn>
              <a:cxn ang="0">
                <a:pos x="32" y="1074"/>
              </a:cxn>
              <a:cxn ang="0">
                <a:pos x="15" y="1041"/>
              </a:cxn>
              <a:cxn ang="0">
                <a:pos x="4" y="1005"/>
              </a:cxn>
              <a:cxn ang="0">
                <a:pos x="0" y="985"/>
              </a:cxn>
              <a:cxn ang="0">
                <a:pos x="0" y="966"/>
              </a:cxn>
              <a:cxn ang="0">
                <a:pos x="0" y="192"/>
              </a:cxn>
            </a:cxnLst>
            <a:rect l="0" t="0" r="r" b="b"/>
            <a:pathLst>
              <a:path w="10915" h="1160">
                <a:moveTo>
                  <a:pt x="0" y="192"/>
                </a:moveTo>
                <a:lnTo>
                  <a:pt x="0" y="173"/>
                </a:lnTo>
                <a:lnTo>
                  <a:pt x="4" y="154"/>
                </a:lnTo>
                <a:lnTo>
                  <a:pt x="15" y="118"/>
                </a:lnTo>
                <a:lnTo>
                  <a:pt x="32" y="85"/>
                </a:lnTo>
                <a:lnTo>
                  <a:pt x="55" y="56"/>
                </a:lnTo>
                <a:lnTo>
                  <a:pt x="84" y="33"/>
                </a:lnTo>
                <a:lnTo>
                  <a:pt x="117" y="16"/>
                </a:lnTo>
                <a:lnTo>
                  <a:pt x="153" y="4"/>
                </a:lnTo>
                <a:lnTo>
                  <a:pt x="173" y="0"/>
                </a:lnTo>
                <a:lnTo>
                  <a:pt x="192" y="0"/>
                </a:lnTo>
                <a:lnTo>
                  <a:pt x="10721" y="0"/>
                </a:lnTo>
                <a:lnTo>
                  <a:pt x="10740" y="0"/>
                </a:lnTo>
                <a:lnTo>
                  <a:pt x="10760" y="4"/>
                </a:lnTo>
                <a:lnTo>
                  <a:pt x="10796" y="16"/>
                </a:lnTo>
                <a:lnTo>
                  <a:pt x="10829" y="33"/>
                </a:lnTo>
                <a:lnTo>
                  <a:pt x="10857" y="56"/>
                </a:lnTo>
                <a:lnTo>
                  <a:pt x="10880" y="85"/>
                </a:lnTo>
                <a:lnTo>
                  <a:pt x="10900" y="118"/>
                </a:lnTo>
                <a:lnTo>
                  <a:pt x="10911" y="154"/>
                </a:lnTo>
                <a:lnTo>
                  <a:pt x="10913" y="173"/>
                </a:lnTo>
                <a:lnTo>
                  <a:pt x="10915" y="192"/>
                </a:lnTo>
                <a:lnTo>
                  <a:pt x="10915" y="966"/>
                </a:lnTo>
                <a:lnTo>
                  <a:pt x="10913" y="985"/>
                </a:lnTo>
                <a:lnTo>
                  <a:pt x="10911" y="1005"/>
                </a:lnTo>
                <a:lnTo>
                  <a:pt x="10900" y="1041"/>
                </a:lnTo>
                <a:lnTo>
                  <a:pt x="10880" y="1074"/>
                </a:lnTo>
                <a:lnTo>
                  <a:pt x="10857" y="1103"/>
                </a:lnTo>
                <a:lnTo>
                  <a:pt x="10829" y="1126"/>
                </a:lnTo>
                <a:lnTo>
                  <a:pt x="10796" y="1145"/>
                </a:lnTo>
                <a:lnTo>
                  <a:pt x="10760" y="1156"/>
                </a:lnTo>
                <a:lnTo>
                  <a:pt x="10740" y="1158"/>
                </a:lnTo>
                <a:lnTo>
                  <a:pt x="10721" y="1160"/>
                </a:lnTo>
                <a:lnTo>
                  <a:pt x="192" y="1160"/>
                </a:lnTo>
                <a:lnTo>
                  <a:pt x="173" y="1158"/>
                </a:lnTo>
                <a:lnTo>
                  <a:pt x="153" y="1156"/>
                </a:lnTo>
                <a:lnTo>
                  <a:pt x="117" y="1145"/>
                </a:lnTo>
                <a:lnTo>
                  <a:pt x="84" y="1126"/>
                </a:lnTo>
                <a:lnTo>
                  <a:pt x="55" y="1103"/>
                </a:lnTo>
                <a:lnTo>
                  <a:pt x="32" y="1074"/>
                </a:lnTo>
                <a:lnTo>
                  <a:pt x="15" y="1041"/>
                </a:lnTo>
                <a:lnTo>
                  <a:pt x="4" y="1005"/>
                </a:lnTo>
                <a:lnTo>
                  <a:pt x="0" y="985"/>
                </a:lnTo>
                <a:lnTo>
                  <a:pt x="0" y="966"/>
                </a:lnTo>
                <a:lnTo>
                  <a:pt x="0" y="192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323850" y="1412875"/>
            <a:ext cx="8110538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400">
                <a:solidFill>
                  <a:srgbClr val="000000"/>
                </a:solidFill>
              </a:rPr>
              <a:t> Evaluate fundamental frequency modes of a tensioned tape with the same cross-section as calculated</a:t>
            </a:r>
          </a:p>
          <a:p>
            <a:pPr>
              <a:buFontTx/>
              <a:buChar char="•"/>
            </a:pPr>
            <a:r>
              <a:rPr lang="es-ES_tradnl" sz="1400">
                <a:solidFill>
                  <a:srgbClr val="000000"/>
                </a:solidFill>
              </a:rPr>
              <a:t> Experimental set-up: tensioned belt with interferometer</a:t>
            </a:r>
          </a:p>
          <a:p>
            <a:pPr>
              <a:buFontTx/>
              <a:buChar char="•"/>
            </a:pPr>
            <a:r>
              <a:rPr lang="es-ES_tradnl" sz="1400">
                <a:solidFill>
                  <a:srgbClr val="000000"/>
                </a:solidFill>
              </a:rPr>
              <a:t> External excitation has been externally induced</a:t>
            </a:r>
          </a:p>
          <a:p>
            <a:pPr>
              <a:buFontTx/>
              <a:buChar char="•"/>
            </a:pPr>
            <a:r>
              <a:rPr lang="es-ES_tradnl" sz="1400">
                <a:solidFill>
                  <a:srgbClr val="000000"/>
                </a:solidFill>
              </a:rPr>
              <a:t> The set-up can measure the oscillation amplitude as well as the vibrating frequencies</a:t>
            </a:r>
            <a:endParaRPr lang="en-US" sz="1400"/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4356100" y="765175"/>
            <a:ext cx="42037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</a:rPr>
              <a:t>Empirical validation</a:t>
            </a:r>
            <a:endParaRPr lang="en-US" sz="3500">
              <a:solidFill>
                <a:srgbClr val="FF0000"/>
              </a:solidFill>
            </a:endParaRPr>
          </a:p>
        </p:txBody>
      </p:sp>
      <p:pic>
        <p:nvPicPr>
          <p:cNvPr id="36885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2563813"/>
            <a:ext cx="4719638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6" name="Freeform 22"/>
          <p:cNvSpPr>
            <a:spLocks/>
          </p:cNvSpPr>
          <p:nvPr/>
        </p:nvSpPr>
        <p:spPr bwMode="auto">
          <a:xfrm>
            <a:off x="3725863" y="2897188"/>
            <a:ext cx="503237" cy="341312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0" y="55"/>
              </a:cxn>
              <a:cxn ang="0">
                <a:pos x="6" y="42"/>
              </a:cxn>
              <a:cxn ang="0">
                <a:pos x="12" y="31"/>
              </a:cxn>
              <a:cxn ang="0">
                <a:pos x="21" y="21"/>
              </a:cxn>
              <a:cxn ang="0">
                <a:pos x="31" y="11"/>
              </a:cxn>
              <a:cxn ang="0">
                <a:pos x="43" y="6"/>
              </a:cxn>
              <a:cxn ang="0">
                <a:pos x="56" y="0"/>
              </a:cxn>
              <a:cxn ang="0">
                <a:pos x="71" y="0"/>
              </a:cxn>
              <a:cxn ang="0">
                <a:pos x="561" y="0"/>
              </a:cxn>
              <a:cxn ang="0">
                <a:pos x="576" y="0"/>
              </a:cxn>
              <a:cxn ang="0">
                <a:pos x="590" y="6"/>
              </a:cxn>
              <a:cxn ang="0">
                <a:pos x="601" y="11"/>
              </a:cxn>
              <a:cxn ang="0">
                <a:pos x="613" y="21"/>
              </a:cxn>
              <a:cxn ang="0">
                <a:pos x="621" y="31"/>
              </a:cxn>
              <a:cxn ang="0">
                <a:pos x="628" y="42"/>
              </a:cxn>
              <a:cxn ang="0">
                <a:pos x="632" y="55"/>
              </a:cxn>
              <a:cxn ang="0">
                <a:pos x="634" y="71"/>
              </a:cxn>
              <a:cxn ang="0">
                <a:pos x="634" y="357"/>
              </a:cxn>
              <a:cxn ang="0">
                <a:pos x="632" y="372"/>
              </a:cxn>
              <a:cxn ang="0">
                <a:pos x="628" y="386"/>
              </a:cxn>
              <a:cxn ang="0">
                <a:pos x="621" y="397"/>
              </a:cxn>
              <a:cxn ang="0">
                <a:pos x="613" y="409"/>
              </a:cxn>
              <a:cxn ang="0">
                <a:pos x="601" y="416"/>
              </a:cxn>
              <a:cxn ang="0">
                <a:pos x="590" y="424"/>
              </a:cxn>
              <a:cxn ang="0">
                <a:pos x="576" y="428"/>
              </a:cxn>
              <a:cxn ang="0">
                <a:pos x="561" y="430"/>
              </a:cxn>
              <a:cxn ang="0">
                <a:pos x="71" y="430"/>
              </a:cxn>
              <a:cxn ang="0">
                <a:pos x="56" y="428"/>
              </a:cxn>
              <a:cxn ang="0">
                <a:pos x="43" y="424"/>
              </a:cxn>
              <a:cxn ang="0">
                <a:pos x="31" y="416"/>
              </a:cxn>
              <a:cxn ang="0">
                <a:pos x="21" y="409"/>
              </a:cxn>
              <a:cxn ang="0">
                <a:pos x="12" y="397"/>
              </a:cxn>
              <a:cxn ang="0">
                <a:pos x="6" y="386"/>
              </a:cxn>
              <a:cxn ang="0">
                <a:pos x="0" y="372"/>
              </a:cxn>
              <a:cxn ang="0">
                <a:pos x="0" y="357"/>
              </a:cxn>
              <a:cxn ang="0">
                <a:pos x="0" y="71"/>
              </a:cxn>
            </a:cxnLst>
            <a:rect l="0" t="0" r="r" b="b"/>
            <a:pathLst>
              <a:path w="634" h="430">
                <a:moveTo>
                  <a:pt x="0" y="71"/>
                </a:moveTo>
                <a:lnTo>
                  <a:pt x="0" y="55"/>
                </a:lnTo>
                <a:lnTo>
                  <a:pt x="6" y="42"/>
                </a:lnTo>
                <a:lnTo>
                  <a:pt x="12" y="31"/>
                </a:lnTo>
                <a:lnTo>
                  <a:pt x="21" y="21"/>
                </a:lnTo>
                <a:lnTo>
                  <a:pt x="31" y="11"/>
                </a:lnTo>
                <a:lnTo>
                  <a:pt x="43" y="6"/>
                </a:lnTo>
                <a:lnTo>
                  <a:pt x="56" y="0"/>
                </a:lnTo>
                <a:lnTo>
                  <a:pt x="71" y="0"/>
                </a:lnTo>
                <a:lnTo>
                  <a:pt x="561" y="0"/>
                </a:lnTo>
                <a:lnTo>
                  <a:pt x="576" y="0"/>
                </a:lnTo>
                <a:lnTo>
                  <a:pt x="590" y="6"/>
                </a:lnTo>
                <a:lnTo>
                  <a:pt x="601" y="11"/>
                </a:lnTo>
                <a:lnTo>
                  <a:pt x="613" y="21"/>
                </a:lnTo>
                <a:lnTo>
                  <a:pt x="621" y="31"/>
                </a:lnTo>
                <a:lnTo>
                  <a:pt x="628" y="42"/>
                </a:lnTo>
                <a:lnTo>
                  <a:pt x="632" y="55"/>
                </a:lnTo>
                <a:lnTo>
                  <a:pt x="634" y="71"/>
                </a:lnTo>
                <a:lnTo>
                  <a:pt x="634" y="357"/>
                </a:lnTo>
                <a:lnTo>
                  <a:pt x="632" y="372"/>
                </a:lnTo>
                <a:lnTo>
                  <a:pt x="628" y="386"/>
                </a:lnTo>
                <a:lnTo>
                  <a:pt x="621" y="397"/>
                </a:lnTo>
                <a:lnTo>
                  <a:pt x="613" y="409"/>
                </a:lnTo>
                <a:lnTo>
                  <a:pt x="601" y="416"/>
                </a:lnTo>
                <a:lnTo>
                  <a:pt x="590" y="424"/>
                </a:lnTo>
                <a:lnTo>
                  <a:pt x="576" y="428"/>
                </a:lnTo>
                <a:lnTo>
                  <a:pt x="561" y="430"/>
                </a:lnTo>
                <a:lnTo>
                  <a:pt x="71" y="430"/>
                </a:lnTo>
                <a:lnTo>
                  <a:pt x="56" y="428"/>
                </a:lnTo>
                <a:lnTo>
                  <a:pt x="43" y="424"/>
                </a:lnTo>
                <a:lnTo>
                  <a:pt x="31" y="416"/>
                </a:lnTo>
                <a:lnTo>
                  <a:pt x="21" y="409"/>
                </a:lnTo>
                <a:lnTo>
                  <a:pt x="12" y="397"/>
                </a:lnTo>
                <a:lnTo>
                  <a:pt x="6" y="386"/>
                </a:lnTo>
                <a:lnTo>
                  <a:pt x="0" y="372"/>
                </a:lnTo>
                <a:lnTo>
                  <a:pt x="0" y="357"/>
                </a:lnTo>
                <a:lnTo>
                  <a:pt x="0" y="7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87" name="Rectangle 23"/>
          <p:cNvSpPr>
            <a:spLocks noChangeArrowheads="1"/>
          </p:cNvSpPr>
          <p:nvPr/>
        </p:nvSpPr>
        <p:spPr bwMode="auto">
          <a:xfrm>
            <a:off x="3833813" y="2955925"/>
            <a:ext cx="2159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Iris</a:t>
            </a:r>
            <a:endParaRPr lang="en-US"/>
          </a:p>
        </p:txBody>
      </p:sp>
      <p:sp>
        <p:nvSpPr>
          <p:cNvPr id="36888" name="Freeform 24"/>
          <p:cNvSpPr>
            <a:spLocks/>
          </p:cNvSpPr>
          <p:nvPr/>
        </p:nvSpPr>
        <p:spPr bwMode="auto">
          <a:xfrm>
            <a:off x="365125" y="4330700"/>
            <a:ext cx="1320800" cy="341313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0" y="55"/>
              </a:cxn>
              <a:cxn ang="0">
                <a:pos x="5" y="42"/>
              </a:cxn>
              <a:cxn ang="0">
                <a:pos x="11" y="30"/>
              </a:cxn>
              <a:cxn ang="0">
                <a:pos x="21" y="21"/>
              </a:cxn>
              <a:cxn ang="0">
                <a:pos x="30" y="11"/>
              </a:cxn>
              <a:cxn ang="0">
                <a:pos x="42" y="6"/>
              </a:cxn>
              <a:cxn ang="0">
                <a:pos x="55" y="0"/>
              </a:cxn>
              <a:cxn ang="0">
                <a:pos x="71" y="0"/>
              </a:cxn>
              <a:cxn ang="0">
                <a:pos x="1589" y="0"/>
              </a:cxn>
              <a:cxn ang="0">
                <a:pos x="1605" y="0"/>
              </a:cxn>
              <a:cxn ang="0">
                <a:pos x="1618" y="6"/>
              </a:cxn>
              <a:cxn ang="0">
                <a:pos x="1630" y="11"/>
              </a:cxn>
              <a:cxn ang="0">
                <a:pos x="1641" y="21"/>
              </a:cxn>
              <a:cxn ang="0">
                <a:pos x="1649" y="30"/>
              </a:cxn>
              <a:cxn ang="0">
                <a:pos x="1657" y="42"/>
              </a:cxn>
              <a:cxn ang="0">
                <a:pos x="1661" y="55"/>
              </a:cxn>
              <a:cxn ang="0">
                <a:pos x="1662" y="71"/>
              </a:cxn>
              <a:cxn ang="0">
                <a:pos x="1662" y="357"/>
              </a:cxn>
              <a:cxn ang="0">
                <a:pos x="1661" y="372"/>
              </a:cxn>
              <a:cxn ang="0">
                <a:pos x="1657" y="386"/>
              </a:cxn>
              <a:cxn ang="0">
                <a:pos x="1649" y="397"/>
              </a:cxn>
              <a:cxn ang="0">
                <a:pos x="1641" y="409"/>
              </a:cxn>
              <a:cxn ang="0">
                <a:pos x="1630" y="416"/>
              </a:cxn>
              <a:cxn ang="0">
                <a:pos x="1618" y="424"/>
              </a:cxn>
              <a:cxn ang="0">
                <a:pos x="1605" y="428"/>
              </a:cxn>
              <a:cxn ang="0">
                <a:pos x="1589" y="430"/>
              </a:cxn>
              <a:cxn ang="0">
                <a:pos x="71" y="430"/>
              </a:cxn>
              <a:cxn ang="0">
                <a:pos x="55" y="428"/>
              </a:cxn>
              <a:cxn ang="0">
                <a:pos x="42" y="424"/>
              </a:cxn>
              <a:cxn ang="0">
                <a:pos x="30" y="416"/>
              </a:cxn>
              <a:cxn ang="0">
                <a:pos x="21" y="409"/>
              </a:cxn>
              <a:cxn ang="0">
                <a:pos x="11" y="397"/>
              </a:cxn>
              <a:cxn ang="0">
                <a:pos x="5" y="386"/>
              </a:cxn>
              <a:cxn ang="0">
                <a:pos x="0" y="372"/>
              </a:cxn>
              <a:cxn ang="0">
                <a:pos x="0" y="357"/>
              </a:cxn>
              <a:cxn ang="0">
                <a:pos x="0" y="71"/>
              </a:cxn>
            </a:cxnLst>
            <a:rect l="0" t="0" r="r" b="b"/>
            <a:pathLst>
              <a:path w="1662" h="430">
                <a:moveTo>
                  <a:pt x="0" y="71"/>
                </a:moveTo>
                <a:lnTo>
                  <a:pt x="0" y="55"/>
                </a:lnTo>
                <a:lnTo>
                  <a:pt x="5" y="42"/>
                </a:lnTo>
                <a:lnTo>
                  <a:pt x="11" y="30"/>
                </a:lnTo>
                <a:lnTo>
                  <a:pt x="21" y="21"/>
                </a:lnTo>
                <a:lnTo>
                  <a:pt x="30" y="11"/>
                </a:lnTo>
                <a:lnTo>
                  <a:pt x="42" y="6"/>
                </a:lnTo>
                <a:lnTo>
                  <a:pt x="55" y="0"/>
                </a:lnTo>
                <a:lnTo>
                  <a:pt x="71" y="0"/>
                </a:lnTo>
                <a:lnTo>
                  <a:pt x="1589" y="0"/>
                </a:lnTo>
                <a:lnTo>
                  <a:pt x="1605" y="0"/>
                </a:lnTo>
                <a:lnTo>
                  <a:pt x="1618" y="6"/>
                </a:lnTo>
                <a:lnTo>
                  <a:pt x="1630" y="11"/>
                </a:lnTo>
                <a:lnTo>
                  <a:pt x="1641" y="21"/>
                </a:lnTo>
                <a:lnTo>
                  <a:pt x="1649" y="30"/>
                </a:lnTo>
                <a:lnTo>
                  <a:pt x="1657" y="42"/>
                </a:lnTo>
                <a:lnTo>
                  <a:pt x="1661" y="55"/>
                </a:lnTo>
                <a:lnTo>
                  <a:pt x="1662" y="71"/>
                </a:lnTo>
                <a:lnTo>
                  <a:pt x="1662" y="357"/>
                </a:lnTo>
                <a:lnTo>
                  <a:pt x="1661" y="372"/>
                </a:lnTo>
                <a:lnTo>
                  <a:pt x="1657" y="386"/>
                </a:lnTo>
                <a:lnTo>
                  <a:pt x="1649" y="397"/>
                </a:lnTo>
                <a:lnTo>
                  <a:pt x="1641" y="409"/>
                </a:lnTo>
                <a:lnTo>
                  <a:pt x="1630" y="416"/>
                </a:lnTo>
                <a:lnTo>
                  <a:pt x="1618" y="424"/>
                </a:lnTo>
                <a:lnTo>
                  <a:pt x="1605" y="428"/>
                </a:lnTo>
                <a:lnTo>
                  <a:pt x="1589" y="430"/>
                </a:lnTo>
                <a:lnTo>
                  <a:pt x="71" y="430"/>
                </a:lnTo>
                <a:lnTo>
                  <a:pt x="55" y="428"/>
                </a:lnTo>
                <a:lnTo>
                  <a:pt x="42" y="424"/>
                </a:lnTo>
                <a:lnTo>
                  <a:pt x="30" y="416"/>
                </a:lnTo>
                <a:lnTo>
                  <a:pt x="21" y="409"/>
                </a:lnTo>
                <a:lnTo>
                  <a:pt x="11" y="397"/>
                </a:lnTo>
                <a:lnTo>
                  <a:pt x="5" y="386"/>
                </a:lnTo>
                <a:lnTo>
                  <a:pt x="0" y="372"/>
                </a:lnTo>
                <a:lnTo>
                  <a:pt x="0" y="357"/>
                </a:lnTo>
                <a:lnTo>
                  <a:pt x="0" y="7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89" name="Rectangle 25"/>
          <p:cNvSpPr>
            <a:spLocks noChangeArrowheads="1"/>
          </p:cNvSpPr>
          <p:nvPr/>
        </p:nvSpPr>
        <p:spPr bwMode="auto">
          <a:xfrm>
            <a:off x="474663" y="4389438"/>
            <a:ext cx="10001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Inerferometer</a:t>
            </a:r>
            <a:endParaRPr lang="en-US"/>
          </a:p>
        </p:txBody>
      </p:sp>
      <p:sp>
        <p:nvSpPr>
          <p:cNvPr id="36890" name="Freeform 26"/>
          <p:cNvSpPr>
            <a:spLocks/>
          </p:cNvSpPr>
          <p:nvPr/>
        </p:nvSpPr>
        <p:spPr bwMode="auto">
          <a:xfrm>
            <a:off x="3725863" y="3929063"/>
            <a:ext cx="1133475" cy="579437"/>
          </a:xfrm>
          <a:custGeom>
            <a:avLst/>
            <a:gdLst/>
            <a:ahLst/>
            <a:cxnLst>
              <a:cxn ang="0">
                <a:pos x="0" y="121"/>
              </a:cxn>
              <a:cxn ang="0">
                <a:pos x="2" y="96"/>
              </a:cxn>
              <a:cxn ang="0">
                <a:pos x="10" y="73"/>
              </a:cxn>
              <a:cxn ang="0">
                <a:pos x="20" y="54"/>
              </a:cxn>
              <a:cxn ang="0">
                <a:pos x="35" y="34"/>
              </a:cxn>
              <a:cxn ang="0">
                <a:pos x="54" y="19"/>
              </a:cxn>
              <a:cxn ang="0">
                <a:pos x="73" y="9"/>
              </a:cxn>
              <a:cxn ang="0">
                <a:pos x="96" y="2"/>
              </a:cxn>
              <a:cxn ang="0">
                <a:pos x="121" y="0"/>
              </a:cxn>
              <a:cxn ang="0">
                <a:pos x="1306" y="0"/>
              </a:cxn>
              <a:cxn ang="0">
                <a:pos x="1331" y="2"/>
              </a:cxn>
              <a:cxn ang="0">
                <a:pos x="1354" y="9"/>
              </a:cxn>
              <a:cxn ang="0">
                <a:pos x="1375" y="19"/>
              </a:cxn>
              <a:cxn ang="0">
                <a:pos x="1392" y="34"/>
              </a:cxn>
              <a:cxn ang="0">
                <a:pos x="1408" y="54"/>
              </a:cxn>
              <a:cxn ang="0">
                <a:pos x="1419" y="73"/>
              </a:cxn>
              <a:cxn ang="0">
                <a:pos x="1425" y="96"/>
              </a:cxn>
              <a:cxn ang="0">
                <a:pos x="1429" y="121"/>
              </a:cxn>
              <a:cxn ang="0">
                <a:pos x="1429" y="607"/>
              </a:cxn>
              <a:cxn ang="0">
                <a:pos x="1425" y="632"/>
              </a:cxn>
              <a:cxn ang="0">
                <a:pos x="1419" y="655"/>
              </a:cxn>
              <a:cxn ang="0">
                <a:pos x="1408" y="676"/>
              </a:cxn>
              <a:cxn ang="0">
                <a:pos x="1392" y="693"/>
              </a:cxn>
              <a:cxn ang="0">
                <a:pos x="1375" y="708"/>
              </a:cxn>
              <a:cxn ang="0">
                <a:pos x="1354" y="720"/>
              </a:cxn>
              <a:cxn ang="0">
                <a:pos x="1331" y="726"/>
              </a:cxn>
              <a:cxn ang="0">
                <a:pos x="1306" y="729"/>
              </a:cxn>
              <a:cxn ang="0">
                <a:pos x="121" y="729"/>
              </a:cxn>
              <a:cxn ang="0">
                <a:pos x="96" y="726"/>
              </a:cxn>
              <a:cxn ang="0">
                <a:pos x="73" y="720"/>
              </a:cxn>
              <a:cxn ang="0">
                <a:pos x="54" y="708"/>
              </a:cxn>
              <a:cxn ang="0">
                <a:pos x="35" y="693"/>
              </a:cxn>
              <a:cxn ang="0">
                <a:pos x="20" y="676"/>
              </a:cxn>
              <a:cxn ang="0">
                <a:pos x="10" y="655"/>
              </a:cxn>
              <a:cxn ang="0">
                <a:pos x="2" y="632"/>
              </a:cxn>
              <a:cxn ang="0">
                <a:pos x="0" y="607"/>
              </a:cxn>
              <a:cxn ang="0">
                <a:pos x="0" y="121"/>
              </a:cxn>
            </a:cxnLst>
            <a:rect l="0" t="0" r="r" b="b"/>
            <a:pathLst>
              <a:path w="1429" h="729">
                <a:moveTo>
                  <a:pt x="0" y="121"/>
                </a:moveTo>
                <a:lnTo>
                  <a:pt x="2" y="96"/>
                </a:lnTo>
                <a:lnTo>
                  <a:pt x="10" y="73"/>
                </a:lnTo>
                <a:lnTo>
                  <a:pt x="20" y="54"/>
                </a:lnTo>
                <a:lnTo>
                  <a:pt x="35" y="34"/>
                </a:lnTo>
                <a:lnTo>
                  <a:pt x="54" y="19"/>
                </a:lnTo>
                <a:lnTo>
                  <a:pt x="73" y="9"/>
                </a:lnTo>
                <a:lnTo>
                  <a:pt x="96" y="2"/>
                </a:lnTo>
                <a:lnTo>
                  <a:pt x="121" y="0"/>
                </a:lnTo>
                <a:lnTo>
                  <a:pt x="1306" y="0"/>
                </a:lnTo>
                <a:lnTo>
                  <a:pt x="1331" y="2"/>
                </a:lnTo>
                <a:lnTo>
                  <a:pt x="1354" y="9"/>
                </a:lnTo>
                <a:lnTo>
                  <a:pt x="1375" y="19"/>
                </a:lnTo>
                <a:lnTo>
                  <a:pt x="1392" y="34"/>
                </a:lnTo>
                <a:lnTo>
                  <a:pt x="1408" y="54"/>
                </a:lnTo>
                <a:lnTo>
                  <a:pt x="1419" y="73"/>
                </a:lnTo>
                <a:lnTo>
                  <a:pt x="1425" y="96"/>
                </a:lnTo>
                <a:lnTo>
                  <a:pt x="1429" y="121"/>
                </a:lnTo>
                <a:lnTo>
                  <a:pt x="1429" y="607"/>
                </a:lnTo>
                <a:lnTo>
                  <a:pt x="1425" y="632"/>
                </a:lnTo>
                <a:lnTo>
                  <a:pt x="1419" y="655"/>
                </a:lnTo>
                <a:lnTo>
                  <a:pt x="1408" y="676"/>
                </a:lnTo>
                <a:lnTo>
                  <a:pt x="1392" y="693"/>
                </a:lnTo>
                <a:lnTo>
                  <a:pt x="1375" y="708"/>
                </a:lnTo>
                <a:lnTo>
                  <a:pt x="1354" y="720"/>
                </a:lnTo>
                <a:lnTo>
                  <a:pt x="1331" y="726"/>
                </a:lnTo>
                <a:lnTo>
                  <a:pt x="1306" y="729"/>
                </a:lnTo>
                <a:lnTo>
                  <a:pt x="121" y="729"/>
                </a:lnTo>
                <a:lnTo>
                  <a:pt x="96" y="726"/>
                </a:lnTo>
                <a:lnTo>
                  <a:pt x="73" y="720"/>
                </a:lnTo>
                <a:lnTo>
                  <a:pt x="54" y="708"/>
                </a:lnTo>
                <a:lnTo>
                  <a:pt x="35" y="693"/>
                </a:lnTo>
                <a:lnTo>
                  <a:pt x="20" y="676"/>
                </a:lnTo>
                <a:lnTo>
                  <a:pt x="10" y="655"/>
                </a:lnTo>
                <a:lnTo>
                  <a:pt x="2" y="632"/>
                </a:lnTo>
                <a:lnTo>
                  <a:pt x="0" y="607"/>
                </a:lnTo>
                <a:lnTo>
                  <a:pt x="0" y="1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3844925" y="3998913"/>
            <a:ext cx="5207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Carbon</a:t>
            </a:r>
            <a:endParaRPr lang="en-US"/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405313" y="3998913"/>
            <a:ext cx="3317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fiber</a:t>
            </a:r>
            <a:endParaRPr lang="en-US"/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3844925" y="4211638"/>
            <a:ext cx="3286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tape</a:t>
            </a:r>
            <a:endParaRPr lang="en-US"/>
          </a:p>
        </p:txBody>
      </p:sp>
      <p:sp>
        <p:nvSpPr>
          <p:cNvPr id="36894" name="Freeform 30"/>
          <p:cNvSpPr>
            <a:spLocks noEditPoints="1"/>
          </p:cNvSpPr>
          <p:nvPr/>
        </p:nvSpPr>
        <p:spPr bwMode="auto">
          <a:xfrm>
            <a:off x="2316163" y="3063875"/>
            <a:ext cx="1411287" cy="700088"/>
          </a:xfrm>
          <a:custGeom>
            <a:avLst/>
            <a:gdLst/>
            <a:ahLst/>
            <a:cxnLst>
              <a:cxn ang="0">
                <a:pos x="1773" y="0"/>
              </a:cxn>
              <a:cxn ang="0">
                <a:pos x="8" y="864"/>
              </a:cxn>
              <a:cxn ang="0">
                <a:pos x="12" y="874"/>
              </a:cxn>
              <a:cxn ang="0">
                <a:pos x="1778" y="10"/>
              </a:cxn>
              <a:cxn ang="0">
                <a:pos x="1773" y="0"/>
              </a:cxn>
              <a:cxn ang="0">
                <a:pos x="68" y="774"/>
              </a:cxn>
              <a:cxn ang="0">
                <a:pos x="0" y="874"/>
              </a:cxn>
              <a:cxn ang="0">
                <a:pos x="119" y="883"/>
              </a:cxn>
              <a:cxn ang="0">
                <a:pos x="125" y="881"/>
              </a:cxn>
              <a:cxn ang="0">
                <a:pos x="127" y="878"/>
              </a:cxn>
              <a:cxn ang="0">
                <a:pos x="125" y="874"/>
              </a:cxn>
              <a:cxn ang="0">
                <a:pos x="121" y="872"/>
              </a:cxn>
              <a:cxn ang="0">
                <a:pos x="10" y="864"/>
              </a:cxn>
              <a:cxn ang="0">
                <a:pos x="14" y="872"/>
              </a:cxn>
              <a:cxn ang="0">
                <a:pos x="77" y="780"/>
              </a:cxn>
              <a:cxn ang="0">
                <a:pos x="77" y="776"/>
              </a:cxn>
              <a:cxn ang="0">
                <a:pos x="75" y="772"/>
              </a:cxn>
              <a:cxn ang="0">
                <a:pos x="69" y="772"/>
              </a:cxn>
              <a:cxn ang="0">
                <a:pos x="68" y="774"/>
              </a:cxn>
              <a:cxn ang="0">
                <a:pos x="68" y="774"/>
              </a:cxn>
            </a:cxnLst>
            <a:rect l="0" t="0" r="r" b="b"/>
            <a:pathLst>
              <a:path w="1778" h="883">
                <a:moveTo>
                  <a:pt x="1773" y="0"/>
                </a:moveTo>
                <a:lnTo>
                  <a:pt x="8" y="864"/>
                </a:lnTo>
                <a:lnTo>
                  <a:pt x="12" y="874"/>
                </a:lnTo>
                <a:lnTo>
                  <a:pt x="1778" y="10"/>
                </a:lnTo>
                <a:lnTo>
                  <a:pt x="1773" y="0"/>
                </a:lnTo>
                <a:close/>
                <a:moveTo>
                  <a:pt x="68" y="774"/>
                </a:moveTo>
                <a:lnTo>
                  <a:pt x="0" y="874"/>
                </a:lnTo>
                <a:lnTo>
                  <a:pt x="119" y="883"/>
                </a:lnTo>
                <a:lnTo>
                  <a:pt x="125" y="881"/>
                </a:lnTo>
                <a:lnTo>
                  <a:pt x="127" y="878"/>
                </a:lnTo>
                <a:lnTo>
                  <a:pt x="125" y="874"/>
                </a:lnTo>
                <a:lnTo>
                  <a:pt x="121" y="872"/>
                </a:lnTo>
                <a:lnTo>
                  <a:pt x="10" y="864"/>
                </a:lnTo>
                <a:lnTo>
                  <a:pt x="14" y="872"/>
                </a:lnTo>
                <a:lnTo>
                  <a:pt x="77" y="780"/>
                </a:lnTo>
                <a:lnTo>
                  <a:pt x="77" y="776"/>
                </a:lnTo>
                <a:lnTo>
                  <a:pt x="75" y="772"/>
                </a:lnTo>
                <a:lnTo>
                  <a:pt x="69" y="772"/>
                </a:lnTo>
                <a:lnTo>
                  <a:pt x="68" y="774"/>
                </a:lnTo>
                <a:lnTo>
                  <a:pt x="68" y="774"/>
                </a:lnTo>
                <a:close/>
              </a:path>
            </a:pathLst>
          </a:custGeom>
          <a:solidFill>
            <a:srgbClr val="4A7EBB"/>
          </a:solidFill>
          <a:ln w="0">
            <a:solidFill>
              <a:srgbClr val="4A7EBB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95" name="Freeform 31"/>
          <p:cNvSpPr>
            <a:spLocks noEditPoints="1"/>
          </p:cNvSpPr>
          <p:nvPr/>
        </p:nvSpPr>
        <p:spPr bwMode="auto">
          <a:xfrm>
            <a:off x="3294063" y="4213225"/>
            <a:ext cx="431800" cy="144463"/>
          </a:xfrm>
          <a:custGeom>
            <a:avLst/>
            <a:gdLst/>
            <a:ahLst/>
            <a:cxnLst>
              <a:cxn ang="0">
                <a:pos x="542" y="0"/>
              </a:cxn>
              <a:cxn ang="0">
                <a:pos x="10" y="140"/>
              </a:cxn>
              <a:cxn ang="0">
                <a:pos x="12" y="150"/>
              </a:cxn>
              <a:cxn ang="0">
                <a:pos x="545" y="11"/>
              </a:cxn>
              <a:cxn ang="0">
                <a:pos x="542" y="0"/>
              </a:cxn>
              <a:cxn ang="0">
                <a:pos x="85" y="61"/>
              </a:cxn>
              <a:cxn ang="0">
                <a:pos x="0" y="148"/>
              </a:cxn>
              <a:cxn ang="0">
                <a:pos x="115" y="180"/>
              </a:cxn>
              <a:cxn ang="0">
                <a:pos x="121" y="180"/>
              </a:cxn>
              <a:cxn ang="0">
                <a:pos x="123" y="177"/>
              </a:cxn>
              <a:cxn ang="0">
                <a:pos x="123" y="173"/>
              </a:cxn>
              <a:cxn ang="0">
                <a:pos x="119" y="169"/>
              </a:cxn>
              <a:cxn ang="0">
                <a:pos x="12" y="140"/>
              </a:cxn>
              <a:cxn ang="0">
                <a:pos x="14" y="150"/>
              </a:cxn>
              <a:cxn ang="0">
                <a:pos x="92" y="71"/>
              </a:cxn>
              <a:cxn ang="0">
                <a:pos x="94" y="67"/>
              </a:cxn>
              <a:cxn ang="0">
                <a:pos x="92" y="61"/>
              </a:cxn>
              <a:cxn ang="0">
                <a:pos x="88" y="61"/>
              </a:cxn>
              <a:cxn ang="0">
                <a:pos x="85" y="61"/>
              </a:cxn>
              <a:cxn ang="0">
                <a:pos x="85" y="61"/>
              </a:cxn>
            </a:cxnLst>
            <a:rect l="0" t="0" r="r" b="b"/>
            <a:pathLst>
              <a:path w="545" h="180">
                <a:moveTo>
                  <a:pt x="542" y="0"/>
                </a:moveTo>
                <a:lnTo>
                  <a:pt x="10" y="140"/>
                </a:lnTo>
                <a:lnTo>
                  <a:pt x="12" y="150"/>
                </a:lnTo>
                <a:lnTo>
                  <a:pt x="545" y="11"/>
                </a:lnTo>
                <a:lnTo>
                  <a:pt x="542" y="0"/>
                </a:lnTo>
                <a:close/>
                <a:moveTo>
                  <a:pt x="85" y="61"/>
                </a:moveTo>
                <a:lnTo>
                  <a:pt x="0" y="148"/>
                </a:lnTo>
                <a:lnTo>
                  <a:pt x="115" y="180"/>
                </a:lnTo>
                <a:lnTo>
                  <a:pt x="121" y="180"/>
                </a:lnTo>
                <a:lnTo>
                  <a:pt x="123" y="177"/>
                </a:lnTo>
                <a:lnTo>
                  <a:pt x="123" y="173"/>
                </a:lnTo>
                <a:lnTo>
                  <a:pt x="119" y="169"/>
                </a:lnTo>
                <a:lnTo>
                  <a:pt x="12" y="140"/>
                </a:lnTo>
                <a:lnTo>
                  <a:pt x="14" y="150"/>
                </a:lnTo>
                <a:lnTo>
                  <a:pt x="92" y="71"/>
                </a:lnTo>
                <a:lnTo>
                  <a:pt x="94" y="67"/>
                </a:lnTo>
                <a:lnTo>
                  <a:pt x="92" y="61"/>
                </a:lnTo>
                <a:lnTo>
                  <a:pt x="88" y="61"/>
                </a:lnTo>
                <a:lnTo>
                  <a:pt x="85" y="61"/>
                </a:lnTo>
                <a:lnTo>
                  <a:pt x="85" y="61"/>
                </a:lnTo>
                <a:close/>
              </a:path>
            </a:pathLst>
          </a:custGeom>
          <a:solidFill>
            <a:srgbClr val="4A7EBB"/>
          </a:solidFill>
          <a:ln w="0">
            <a:solidFill>
              <a:srgbClr val="4A7EBB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96" name="Freeform 32"/>
          <p:cNvSpPr>
            <a:spLocks/>
          </p:cNvSpPr>
          <p:nvPr/>
        </p:nvSpPr>
        <p:spPr bwMode="auto">
          <a:xfrm>
            <a:off x="5967413" y="2576513"/>
            <a:ext cx="2189162" cy="1489075"/>
          </a:xfrm>
          <a:custGeom>
            <a:avLst/>
            <a:gdLst/>
            <a:ahLst/>
            <a:cxnLst>
              <a:cxn ang="0">
                <a:pos x="0" y="1876"/>
              </a:cxn>
              <a:cxn ang="0">
                <a:pos x="0" y="1876"/>
              </a:cxn>
              <a:cxn ang="0">
                <a:pos x="0" y="0"/>
              </a:cxn>
              <a:cxn ang="0">
                <a:pos x="2757" y="0"/>
              </a:cxn>
              <a:cxn ang="0">
                <a:pos x="2757" y="1876"/>
              </a:cxn>
              <a:cxn ang="0">
                <a:pos x="0" y="1876"/>
              </a:cxn>
            </a:cxnLst>
            <a:rect l="0" t="0" r="r" b="b"/>
            <a:pathLst>
              <a:path w="2757" h="1876">
                <a:moveTo>
                  <a:pt x="0" y="1876"/>
                </a:moveTo>
                <a:lnTo>
                  <a:pt x="0" y="1876"/>
                </a:lnTo>
                <a:lnTo>
                  <a:pt x="0" y="0"/>
                </a:lnTo>
                <a:lnTo>
                  <a:pt x="2757" y="0"/>
                </a:lnTo>
                <a:lnTo>
                  <a:pt x="2757" y="1876"/>
                </a:lnTo>
                <a:lnTo>
                  <a:pt x="0" y="1876"/>
                </a:lnTo>
                <a:close/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97" name="Freeform 33"/>
          <p:cNvSpPr>
            <a:spLocks/>
          </p:cNvSpPr>
          <p:nvPr/>
        </p:nvSpPr>
        <p:spPr bwMode="auto">
          <a:xfrm>
            <a:off x="6405563" y="40592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98" name="Freeform 34"/>
          <p:cNvSpPr>
            <a:spLocks/>
          </p:cNvSpPr>
          <p:nvPr/>
        </p:nvSpPr>
        <p:spPr bwMode="auto">
          <a:xfrm>
            <a:off x="6405563" y="4022725"/>
            <a:ext cx="1587" cy="4763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99" name="Freeform 35"/>
          <p:cNvSpPr>
            <a:spLocks/>
          </p:cNvSpPr>
          <p:nvPr/>
        </p:nvSpPr>
        <p:spPr bwMode="auto">
          <a:xfrm>
            <a:off x="6405563" y="39830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00" name="Freeform 36"/>
          <p:cNvSpPr>
            <a:spLocks/>
          </p:cNvSpPr>
          <p:nvPr/>
        </p:nvSpPr>
        <p:spPr bwMode="auto">
          <a:xfrm>
            <a:off x="6405563" y="39449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01" name="Freeform 37"/>
          <p:cNvSpPr>
            <a:spLocks/>
          </p:cNvSpPr>
          <p:nvPr/>
        </p:nvSpPr>
        <p:spPr bwMode="auto">
          <a:xfrm>
            <a:off x="6405563" y="39068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02" name="Freeform 38"/>
          <p:cNvSpPr>
            <a:spLocks/>
          </p:cNvSpPr>
          <p:nvPr/>
        </p:nvSpPr>
        <p:spPr bwMode="auto">
          <a:xfrm>
            <a:off x="6405563" y="38687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03" name="Freeform 39"/>
          <p:cNvSpPr>
            <a:spLocks/>
          </p:cNvSpPr>
          <p:nvPr/>
        </p:nvSpPr>
        <p:spPr bwMode="auto">
          <a:xfrm>
            <a:off x="6405563" y="38306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04" name="Freeform 40"/>
          <p:cNvSpPr>
            <a:spLocks/>
          </p:cNvSpPr>
          <p:nvPr/>
        </p:nvSpPr>
        <p:spPr bwMode="auto">
          <a:xfrm>
            <a:off x="6405563" y="37925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05" name="Freeform 41"/>
          <p:cNvSpPr>
            <a:spLocks/>
          </p:cNvSpPr>
          <p:nvPr/>
        </p:nvSpPr>
        <p:spPr bwMode="auto">
          <a:xfrm>
            <a:off x="6405563" y="37544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06" name="Freeform 42"/>
          <p:cNvSpPr>
            <a:spLocks/>
          </p:cNvSpPr>
          <p:nvPr/>
        </p:nvSpPr>
        <p:spPr bwMode="auto">
          <a:xfrm>
            <a:off x="6405563" y="37163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07" name="Freeform 43"/>
          <p:cNvSpPr>
            <a:spLocks/>
          </p:cNvSpPr>
          <p:nvPr/>
        </p:nvSpPr>
        <p:spPr bwMode="auto">
          <a:xfrm>
            <a:off x="6405563" y="36782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08" name="Freeform 44"/>
          <p:cNvSpPr>
            <a:spLocks/>
          </p:cNvSpPr>
          <p:nvPr/>
        </p:nvSpPr>
        <p:spPr bwMode="auto">
          <a:xfrm>
            <a:off x="6405563" y="36401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09" name="Freeform 45"/>
          <p:cNvSpPr>
            <a:spLocks/>
          </p:cNvSpPr>
          <p:nvPr/>
        </p:nvSpPr>
        <p:spPr bwMode="auto">
          <a:xfrm>
            <a:off x="6405563" y="36020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10" name="Freeform 46"/>
          <p:cNvSpPr>
            <a:spLocks/>
          </p:cNvSpPr>
          <p:nvPr/>
        </p:nvSpPr>
        <p:spPr bwMode="auto">
          <a:xfrm>
            <a:off x="6405563" y="35639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11" name="Freeform 47"/>
          <p:cNvSpPr>
            <a:spLocks/>
          </p:cNvSpPr>
          <p:nvPr/>
        </p:nvSpPr>
        <p:spPr bwMode="auto">
          <a:xfrm>
            <a:off x="6405563" y="35258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12" name="Freeform 48"/>
          <p:cNvSpPr>
            <a:spLocks/>
          </p:cNvSpPr>
          <p:nvPr/>
        </p:nvSpPr>
        <p:spPr bwMode="auto">
          <a:xfrm>
            <a:off x="6405563" y="34877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13" name="Freeform 49"/>
          <p:cNvSpPr>
            <a:spLocks/>
          </p:cNvSpPr>
          <p:nvPr/>
        </p:nvSpPr>
        <p:spPr bwMode="auto">
          <a:xfrm>
            <a:off x="6405563" y="34496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14" name="Freeform 50"/>
          <p:cNvSpPr>
            <a:spLocks/>
          </p:cNvSpPr>
          <p:nvPr/>
        </p:nvSpPr>
        <p:spPr bwMode="auto">
          <a:xfrm>
            <a:off x="6405563" y="34115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15" name="Freeform 51"/>
          <p:cNvSpPr>
            <a:spLocks/>
          </p:cNvSpPr>
          <p:nvPr/>
        </p:nvSpPr>
        <p:spPr bwMode="auto">
          <a:xfrm>
            <a:off x="6405563" y="33734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16" name="Freeform 52"/>
          <p:cNvSpPr>
            <a:spLocks/>
          </p:cNvSpPr>
          <p:nvPr/>
        </p:nvSpPr>
        <p:spPr bwMode="auto">
          <a:xfrm>
            <a:off x="6405563" y="33353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17" name="Freeform 53"/>
          <p:cNvSpPr>
            <a:spLocks/>
          </p:cNvSpPr>
          <p:nvPr/>
        </p:nvSpPr>
        <p:spPr bwMode="auto">
          <a:xfrm>
            <a:off x="6405563" y="32972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18" name="Freeform 54"/>
          <p:cNvSpPr>
            <a:spLocks/>
          </p:cNvSpPr>
          <p:nvPr/>
        </p:nvSpPr>
        <p:spPr bwMode="auto">
          <a:xfrm>
            <a:off x="6405563" y="32591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19" name="Freeform 55"/>
          <p:cNvSpPr>
            <a:spLocks/>
          </p:cNvSpPr>
          <p:nvPr/>
        </p:nvSpPr>
        <p:spPr bwMode="auto">
          <a:xfrm>
            <a:off x="6405563" y="32210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0" name="Freeform 56"/>
          <p:cNvSpPr>
            <a:spLocks/>
          </p:cNvSpPr>
          <p:nvPr/>
        </p:nvSpPr>
        <p:spPr bwMode="auto">
          <a:xfrm>
            <a:off x="6405563" y="31829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1" name="Freeform 57"/>
          <p:cNvSpPr>
            <a:spLocks/>
          </p:cNvSpPr>
          <p:nvPr/>
        </p:nvSpPr>
        <p:spPr bwMode="auto">
          <a:xfrm>
            <a:off x="6405563" y="31448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2" name="Freeform 58"/>
          <p:cNvSpPr>
            <a:spLocks/>
          </p:cNvSpPr>
          <p:nvPr/>
        </p:nvSpPr>
        <p:spPr bwMode="auto">
          <a:xfrm>
            <a:off x="6405563" y="31067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3" name="Freeform 59"/>
          <p:cNvSpPr>
            <a:spLocks/>
          </p:cNvSpPr>
          <p:nvPr/>
        </p:nvSpPr>
        <p:spPr bwMode="auto">
          <a:xfrm>
            <a:off x="6405563" y="3068638"/>
            <a:ext cx="1587" cy="476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4" name="Freeform 60"/>
          <p:cNvSpPr>
            <a:spLocks/>
          </p:cNvSpPr>
          <p:nvPr/>
        </p:nvSpPr>
        <p:spPr bwMode="auto">
          <a:xfrm>
            <a:off x="6405563" y="30305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5" name="Freeform 61"/>
          <p:cNvSpPr>
            <a:spLocks/>
          </p:cNvSpPr>
          <p:nvPr/>
        </p:nvSpPr>
        <p:spPr bwMode="auto">
          <a:xfrm>
            <a:off x="6405563" y="29924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6" name="Freeform 62"/>
          <p:cNvSpPr>
            <a:spLocks/>
          </p:cNvSpPr>
          <p:nvPr/>
        </p:nvSpPr>
        <p:spPr bwMode="auto">
          <a:xfrm>
            <a:off x="6405563" y="2954338"/>
            <a:ext cx="1587" cy="476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7" name="Freeform 63"/>
          <p:cNvSpPr>
            <a:spLocks/>
          </p:cNvSpPr>
          <p:nvPr/>
        </p:nvSpPr>
        <p:spPr bwMode="auto">
          <a:xfrm>
            <a:off x="6405563" y="29162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8" name="Freeform 64"/>
          <p:cNvSpPr>
            <a:spLocks/>
          </p:cNvSpPr>
          <p:nvPr/>
        </p:nvSpPr>
        <p:spPr bwMode="auto">
          <a:xfrm>
            <a:off x="6405563" y="28781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29" name="Freeform 65"/>
          <p:cNvSpPr>
            <a:spLocks/>
          </p:cNvSpPr>
          <p:nvPr/>
        </p:nvSpPr>
        <p:spPr bwMode="auto">
          <a:xfrm>
            <a:off x="6405563" y="28400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30" name="Freeform 66"/>
          <p:cNvSpPr>
            <a:spLocks/>
          </p:cNvSpPr>
          <p:nvPr/>
        </p:nvSpPr>
        <p:spPr bwMode="auto">
          <a:xfrm>
            <a:off x="6405563" y="28019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31" name="Freeform 67"/>
          <p:cNvSpPr>
            <a:spLocks/>
          </p:cNvSpPr>
          <p:nvPr/>
        </p:nvSpPr>
        <p:spPr bwMode="auto">
          <a:xfrm>
            <a:off x="6405563" y="2763838"/>
            <a:ext cx="1587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32" name="Freeform 68"/>
          <p:cNvSpPr>
            <a:spLocks/>
          </p:cNvSpPr>
          <p:nvPr/>
        </p:nvSpPr>
        <p:spPr bwMode="auto">
          <a:xfrm>
            <a:off x="6405563" y="2725738"/>
            <a:ext cx="1587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33" name="Freeform 69"/>
          <p:cNvSpPr>
            <a:spLocks/>
          </p:cNvSpPr>
          <p:nvPr/>
        </p:nvSpPr>
        <p:spPr bwMode="auto">
          <a:xfrm>
            <a:off x="6405563" y="26876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34" name="Freeform 70"/>
          <p:cNvSpPr>
            <a:spLocks/>
          </p:cNvSpPr>
          <p:nvPr/>
        </p:nvSpPr>
        <p:spPr bwMode="auto">
          <a:xfrm>
            <a:off x="6405563" y="26495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35" name="Freeform 71"/>
          <p:cNvSpPr>
            <a:spLocks/>
          </p:cNvSpPr>
          <p:nvPr/>
        </p:nvSpPr>
        <p:spPr bwMode="auto">
          <a:xfrm>
            <a:off x="6405563" y="2611438"/>
            <a:ext cx="1587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36" name="Freeform 72"/>
          <p:cNvSpPr>
            <a:spLocks/>
          </p:cNvSpPr>
          <p:nvPr/>
        </p:nvSpPr>
        <p:spPr bwMode="auto">
          <a:xfrm>
            <a:off x="6405563" y="2576513"/>
            <a:ext cx="1587" cy="158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37" name="Freeform 73"/>
          <p:cNvSpPr>
            <a:spLocks/>
          </p:cNvSpPr>
          <p:nvPr/>
        </p:nvSpPr>
        <p:spPr bwMode="auto">
          <a:xfrm>
            <a:off x="6842125" y="40592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38" name="Freeform 74"/>
          <p:cNvSpPr>
            <a:spLocks/>
          </p:cNvSpPr>
          <p:nvPr/>
        </p:nvSpPr>
        <p:spPr bwMode="auto">
          <a:xfrm>
            <a:off x="6842125" y="4022725"/>
            <a:ext cx="1588" cy="4763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39" name="Freeform 75"/>
          <p:cNvSpPr>
            <a:spLocks/>
          </p:cNvSpPr>
          <p:nvPr/>
        </p:nvSpPr>
        <p:spPr bwMode="auto">
          <a:xfrm>
            <a:off x="6842125" y="39830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40" name="Freeform 76"/>
          <p:cNvSpPr>
            <a:spLocks/>
          </p:cNvSpPr>
          <p:nvPr/>
        </p:nvSpPr>
        <p:spPr bwMode="auto">
          <a:xfrm>
            <a:off x="6842125" y="39449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41" name="Freeform 77"/>
          <p:cNvSpPr>
            <a:spLocks/>
          </p:cNvSpPr>
          <p:nvPr/>
        </p:nvSpPr>
        <p:spPr bwMode="auto">
          <a:xfrm>
            <a:off x="6842125" y="39068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42" name="Freeform 78"/>
          <p:cNvSpPr>
            <a:spLocks/>
          </p:cNvSpPr>
          <p:nvPr/>
        </p:nvSpPr>
        <p:spPr bwMode="auto">
          <a:xfrm>
            <a:off x="6842125" y="38687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43" name="Freeform 79"/>
          <p:cNvSpPr>
            <a:spLocks/>
          </p:cNvSpPr>
          <p:nvPr/>
        </p:nvSpPr>
        <p:spPr bwMode="auto">
          <a:xfrm>
            <a:off x="6842125" y="38306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44" name="Freeform 80"/>
          <p:cNvSpPr>
            <a:spLocks/>
          </p:cNvSpPr>
          <p:nvPr/>
        </p:nvSpPr>
        <p:spPr bwMode="auto">
          <a:xfrm>
            <a:off x="6842125" y="37925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45" name="Freeform 81"/>
          <p:cNvSpPr>
            <a:spLocks/>
          </p:cNvSpPr>
          <p:nvPr/>
        </p:nvSpPr>
        <p:spPr bwMode="auto">
          <a:xfrm>
            <a:off x="6842125" y="37544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46" name="Freeform 82"/>
          <p:cNvSpPr>
            <a:spLocks/>
          </p:cNvSpPr>
          <p:nvPr/>
        </p:nvSpPr>
        <p:spPr bwMode="auto">
          <a:xfrm>
            <a:off x="6842125" y="37163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47" name="Freeform 83"/>
          <p:cNvSpPr>
            <a:spLocks/>
          </p:cNvSpPr>
          <p:nvPr/>
        </p:nvSpPr>
        <p:spPr bwMode="auto">
          <a:xfrm>
            <a:off x="6842125" y="36782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48" name="Freeform 84"/>
          <p:cNvSpPr>
            <a:spLocks/>
          </p:cNvSpPr>
          <p:nvPr/>
        </p:nvSpPr>
        <p:spPr bwMode="auto">
          <a:xfrm>
            <a:off x="6842125" y="36401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49" name="Freeform 85"/>
          <p:cNvSpPr>
            <a:spLocks/>
          </p:cNvSpPr>
          <p:nvPr/>
        </p:nvSpPr>
        <p:spPr bwMode="auto">
          <a:xfrm>
            <a:off x="6842125" y="36020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50" name="Freeform 86"/>
          <p:cNvSpPr>
            <a:spLocks/>
          </p:cNvSpPr>
          <p:nvPr/>
        </p:nvSpPr>
        <p:spPr bwMode="auto">
          <a:xfrm>
            <a:off x="6842125" y="35639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51" name="Freeform 87"/>
          <p:cNvSpPr>
            <a:spLocks/>
          </p:cNvSpPr>
          <p:nvPr/>
        </p:nvSpPr>
        <p:spPr bwMode="auto">
          <a:xfrm>
            <a:off x="6842125" y="35258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52" name="Freeform 88"/>
          <p:cNvSpPr>
            <a:spLocks/>
          </p:cNvSpPr>
          <p:nvPr/>
        </p:nvSpPr>
        <p:spPr bwMode="auto">
          <a:xfrm>
            <a:off x="6842125" y="34877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53" name="Freeform 89"/>
          <p:cNvSpPr>
            <a:spLocks/>
          </p:cNvSpPr>
          <p:nvPr/>
        </p:nvSpPr>
        <p:spPr bwMode="auto">
          <a:xfrm>
            <a:off x="6842125" y="34496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54" name="Freeform 90"/>
          <p:cNvSpPr>
            <a:spLocks/>
          </p:cNvSpPr>
          <p:nvPr/>
        </p:nvSpPr>
        <p:spPr bwMode="auto">
          <a:xfrm>
            <a:off x="6842125" y="34115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55" name="Freeform 91"/>
          <p:cNvSpPr>
            <a:spLocks/>
          </p:cNvSpPr>
          <p:nvPr/>
        </p:nvSpPr>
        <p:spPr bwMode="auto">
          <a:xfrm>
            <a:off x="6842125" y="33734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56" name="Freeform 92"/>
          <p:cNvSpPr>
            <a:spLocks/>
          </p:cNvSpPr>
          <p:nvPr/>
        </p:nvSpPr>
        <p:spPr bwMode="auto">
          <a:xfrm>
            <a:off x="6842125" y="33353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57" name="Freeform 93"/>
          <p:cNvSpPr>
            <a:spLocks/>
          </p:cNvSpPr>
          <p:nvPr/>
        </p:nvSpPr>
        <p:spPr bwMode="auto">
          <a:xfrm>
            <a:off x="6842125" y="32972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58" name="Freeform 94"/>
          <p:cNvSpPr>
            <a:spLocks/>
          </p:cNvSpPr>
          <p:nvPr/>
        </p:nvSpPr>
        <p:spPr bwMode="auto">
          <a:xfrm>
            <a:off x="6842125" y="32591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59" name="Freeform 95"/>
          <p:cNvSpPr>
            <a:spLocks/>
          </p:cNvSpPr>
          <p:nvPr/>
        </p:nvSpPr>
        <p:spPr bwMode="auto">
          <a:xfrm>
            <a:off x="6842125" y="32210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60" name="Freeform 96"/>
          <p:cNvSpPr>
            <a:spLocks/>
          </p:cNvSpPr>
          <p:nvPr/>
        </p:nvSpPr>
        <p:spPr bwMode="auto">
          <a:xfrm>
            <a:off x="6842125" y="31829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61" name="Freeform 97"/>
          <p:cNvSpPr>
            <a:spLocks/>
          </p:cNvSpPr>
          <p:nvPr/>
        </p:nvSpPr>
        <p:spPr bwMode="auto">
          <a:xfrm>
            <a:off x="6842125" y="31448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62" name="Freeform 98"/>
          <p:cNvSpPr>
            <a:spLocks/>
          </p:cNvSpPr>
          <p:nvPr/>
        </p:nvSpPr>
        <p:spPr bwMode="auto">
          <a:xfrm>
            <a:off x="6842125" y="31067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63" name="Freeform 99"/>
          <p:cNvSpPr>
            <a:spLocks/>
          </p:cNvSpPr>
          <p:nvPr/>
        </p:nvSpPr>
        <p:spPr bwMode="auto">
          <a:xfrm>
            <a:off x="6842125" y="3068638"/>
            <a:ext cx="1588" cy="476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64" name="Freeform 100"/>
          <p:cNvSpPr>
            <a:spLocks/>
          </p:cNvSpPr>
          <p:nvPr/>
        </p:nvSpPr>
        <p:spPr bwMode="auto">
          <a:xfrm>
            <a:off x="6842125" y="30305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65" name="Freeform 101"/>
          <p:cNvSpPr>
            <a:spLocks/>
          </p:cNvSpPr>
          <p:nvPr/>
        </p:nvSpPr>
        <p:spPr bwMode="auto">
          <a:xfrm>
            <a:off x="6842125" y="29924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66" name="Freeform 102"/>
          <p:cNvSpPr>
            <a:spLocks/>
          </p:cNvSpPr>
          <p:nvPr/>
        </p:nvSpPr>
        <p:spPr bwMode="auto">
          <a:xfrm>
            <a:off x="6842125" y="2954338"/>
            <a:ext cx="1588" cy="476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67" name="Freeform 103"/>
          <p:cNvSpPr>
            <a:spLocks/>
          </p:cNvSpPr>
          <p:nvPr/>
        </p:nvSpPr>
        <p:spPr bwMode="auto">
          <a:xfrm>
            <a:off x="6842125" y="29162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68" name="Freeform 104"/>
          <p:cNvSpPr>
            <a:spLocks/>
          </p:cNvSpPr>
          <p:nvPr/>
        </p:nvSpPr>
        <p:spPr bwMode="auto">
          <a:xfrm>
            <a:off x="6842125" y="28781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69" name="Freeform 105"/>
          <p:cNvSpPr>
            <a:spLocks/>
          </p:cNvSpPr>
          <p:nvPr/>
        </p:nvSpPr>
        <p:spPr bwMode="auto">
          <a:xfrm>
            <a:off x="6842125" y="28400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70" name="Freeform 106"/>
          <p:cNvSpPr>
            <a:spLocks/>
          </p:cNvSpPr>
          <p:nvPr/>
        </p:nvSpPr>
        <p:spPr bwMode="auto">
          <a:xfrm>
            <a:off x="6842125" y="28019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71" name="Freeform 107"/>
          <p:cNvSpPr>
            <a:spLocks/>
          </p:cNvSpPr>
          <p:nvPr/>
        </p:nvSpPr>
        <p:spPr bwMode="auto">
          <a:xfrm>
            <a:off x="6842125" y="2763838"/>
            <a:ext cx="1588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72" name="Freeform 108"/>
          <p:cNvSpPr>
            <a:spLocks/>
          </p:cNvSpPr>
          <p:nvPr/>
        </p:nvSpPr>
        <p:spPr bwMode="auto">
          <a:xfrm>
            <a:off x="6842125" y="2725738"/>
            <a:ext cx="1588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73" name="Freeform 109"/>
          <p:cNvSpPr>
            <a:spLocks/>
          </p:cNvSpPr>
          <p:nvPr/>
        </p:nvSpPr>
        <p:spPr bwMode="auto">
          <a:xfrm>
            <a:off x="6842125" y="26876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74" name="Freeform 110"/>
          <p:cNvSpPr>
            <a:spLocks/>
          </p:cNvSpPr>
          <p:nvPr/>
        </p:nvSpPr>
        <p:spPr bwMode="auto">
          <a:xfrm>
            <a:off x="6842125" y="26495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75" name="Freeform 111"/>
          <p:cNvSpPr>
            <a:spLocks/>
          </p:cNvSpPr>
          <p:nvPr/>
        </p:nvSpPr>
        <p:spPr bwMode="auto">
          <a:xfrm>
            <a:off x="6842125" y="2611438"/>
            <a:ext cx="1588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76" name="Freeform 112"/>
          <p:cNvSpPr>
            <a:spLocks/>
          </p:cNvSpPr>
          <p:nvPr/>
        </p:nvSpPr>
        <p:spPr bwMode="auto">
          <a:xfrm>
            <a:off x="6842125" y="2576513"/>
            <a:ext cx="1588" cy="158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77" name="Freeform 113"/>
          <p:cNvSpPr>
            <a:spLocks/>
          </p:cNvSpPr>
          <p:nvPr/>
        </p:nvSpPr>
        <p:spPr bwMode="auto">
          <a:xfrm>
            <a:off x="7281863" y="40592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78" name="Freeform 114"/>
          <p:cNvSpPr>
            <a:spLocks/>
          </p:cNvSpPr>
          <p:nvPr/>
        </p:nvSpPr>
        <p:spPr bwMode="auto">
          <a:xfrm>
            <a:off x="7281863" y="4022725"/>
            <a:ext cx="1587" cy="4763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79" name="Freeform 115"/>
          <p:cNvSpPr>
            <a:spLocks/>
          </p:cNvSpPr>
          <p:nvPr/>
        </p:nvSpPr>
        <p:spPr bwMode="auto">
          <a:xfrm>
            <a:off x="7281863" y="39830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80" name="Freeform 116"/>
          <p:cNvSpPr>
            <a:spLocks/>
          </p:cNvSpPr>
          <p:nvPr/>
        </p:nvSpPr>
        <p:spPr bwMode="auto">
          <a:xfrm>
            <a:off x="7281863" y="39449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81" name="Freeform 117"/>
          <p:cNvSpPr>
            <a:spLocks/>
          </p:cNvSpPr>
          <p:nvPr/>
        </p:nvSpPr>
        <p:spPr bwMode="auto">
          <a:xfrm>
            <a:off x="7281863" y="39068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82" name="Freeform 118"/>
          <p:cNvSpPr>
            <a:spLocks/>
          </p:cNvSpPr>
          <p:nvPr/>
        </p:nvSpPr>
        <p:spPr bwMode="auto">
          <a:xfrm>
            <a:off x="7281863" y="38687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83" name="Freeform 119"/>
          <p:cNvSpPr>
            <a:spLocks/>
          </p:cNvSpPr>
          <p:nvPr/>
        </p:nvSpPr>
        <p:spPr bwMode="auto">
          <a:xfrm>
            <a:off x="7281863" y="38306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84" name="Freeform 120"/>
          <p:cNvSpPr>
            <a:spLocks/>
          </p:cNvSpPr>
          <p:nvPr/>
        </p:nvSpPr>
        <p:spPr bwMode="auto">
          <a:xfrm>
            <a:off x="7281863" y="37925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85" name="Freeform 121"/>
          <p:cNvSpPr>
            <a:spLocks/>
          </p:cNvSpPr>
          <p:nvPr/>
        </p:nvSpPr>
        <p:spPr bwMode="auto">
          <a:xfrm>
            <a:off x="7281863" y="37544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86" name="Freeform 122"/>
          <p:cNvSpPr>
            <a:spLocks/>
          </p:cNvSpPr>
          <p:nvPr/>
        </p:nvSpPr>
        <p:spPr bwMode="auto">
          <a:xfrm>
            <a:off x="7281863" y="37163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87" name="Freeform 123"/>
          <p:cNvSpPr>
            <a:spLocks/>
          </p:cNvSpPr>
          <p:nvPr/>
        </p:nvSpPr>
        <p:spPr bwMode="auto">
          <a:xfrm>
            <a:off x="7281863" y="36782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88" name="Freeform 124"/>
          <p:cNvSpPr>
            <a:spLocks/>
          </p:cNvSpPr>
          <p:nvPr/>
        </p:nvSpPr>
        <p:spPr bwMode="auto">
          <a:xfrm>
            <a:off x="7281863" y="36401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89" name="Freeform 125"/>
          <p:cNvSpPr>
            <a:spLocks/>
          </p:cNvSpPr>
          <p:nvPr/>
        </p:nvSpPr>
        <p:spPr bwMode="auto">
          <a:xfrm>
            <a:off x="7281863" y="36020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90" name="Freeform 126"/>
          <p:cNvSpPr>
            <a:spLocks/>
          </p:cNvSpPr>
          <p:nvPr/>
        </p:nvSpPr>
        <p:spPr bwMode="auto">
          <a:xfrm>
            <a:off x="7281863" y="35639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91" name="Freeform 127"/>
          <p:cNvSpPr>
            <a:spLocks/>
          </p:cNvSpPr>
          <p:nvPr/>
        </p:nvSpPr>
        <p:spPr bwMode="auto">
          <a:xfrm>
            <a:off x="7281863" y="35258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92" name="Freeform 128"/>
          <p:cNvSpPr>
            <a:spLocks/>
          </p:cNvSpPr>
          <p:nvPr/>
        </p:nvSpPr>
        <p:spPr bwMode="auto">
          <a:xfrm>
            <a:off x="7281863" y="34877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93" name="Freeform 129"/>
          <p:cNvSpPr>
            <a:spLocks/>
          </p:cNvSpPr>
          <p:nvPr/>
        </p:nvSpPr>
        <p:spPr bwMode="auto">
          <a:xfrm>
            <a:off x="7281863" y="34496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94" name="Freeform 130"/>
          <p:cNvSpPr>
            <a:spLocks/>
          </p:cNvSpPr>
          <p:nvPr/>
        </p:nvSpPr>
        <p:spPr bwMode="auto">
          <a:xfrm>
            <a:off x="7281863" y="34115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95" name="Freeform 131"/>
          <p:cNvSpPr>
            <a:spLocks/>
          </p:cNvSpPr>
          <p:nvPr/>
        </p:nvSpPr>
        <p:spPr bwMode="auto">
          <a:xfrm>
            <a:off x="7281863" y="33734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96" name="Freeform 132"/>
          <p:cNvSpPr>
            <a:spLocks/>
          </p:cNvSpPr>
          <p:nvPr/>
        </p:nvSpPr>
        <p:spPr bwMode="auto">
          <a:xfrm>
            <a:off x="7281863" y="33353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97" name="Freeform 133"/>
          <p:cNvSpPr>
            <a:spLocks/>
          </p:cNvSpPr>
          <p:nvPr/>
        </p:nvSpPr>
        <p:spPr bwMode="auto">
          <a:xfrm>
            <a:off x="7281863" y="3297238"/>
            <a:ext cx="1587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98" name="Freeform 134"/>
          <p:cNvSpPr>
            <a:spLocks/>
          </p:cNvSpPr>
          <p:nvPr/>
        </p:nvSpPr>
        <p:spPr bwMode="auto">
          <a:xfrm>
            <a:off x="7281863" y="32591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999" name="Freeform 135"/>
          <p:cNvSpPr>
            <a:spLocks/>
          </p:cNvSpPr>
          <p:nvPr/>
        </p:nvSpPr>
        <p:spPr bwMode="auto">
          <a:xfrm>
            <a:off x="7281863" y="32210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00" name="Freeform 136"/>
          <p:cNvSpPr>
            <a:spLocks/>
          </p:cNvSpPr>
          <p:nvPr/>
        </p:nvSpPr>
        <p:spPr bwMode="auto">
          <a:xfrm>
            <a:off x="7281863" y="31829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01" name="Freeform 137"/>
          <p:cNvSpPr>
            <a:spLocks/>
          </p:cNvSpPr>
          <p:nvPr/>
        </p:nvSpPr>
        <p:spPr bwMode="auto">
          <a:xfrm>
            <a:off x="7281863" y="31448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02" name="Freeform 138"/>
          <p:cNvSpPr>
            <a:spLocks/>
          </p:cNvSpPr>
          <p:nvPr/>
        </p:nvSpPr>
        <p:spPr bwMode="auto">
          <a:xfrm>
            <a:off x="7281863" y="31067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03" name="Freeform 139"/>
          <p:cNvSpPr>
            <a:spLocks/>
          </p:cNvSpPr>
          <p:nvPr/>
        </p:nvSpPr>
        <p:spPr bwMode="auto">
          <a:xfrm>
            <a:off x="7281863" y="3068638"/>
            <a:ext cx="1587" cy="476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04" name="Freeform 140"/>
          <p:cNvSpPr>
            <a:spLocks/>
          </p:cNvSpPr>
          <p:nvPr/>
        </p:nvSpPr>
        <p:spPr bwMode="auto">
          <a:xfrm>
            <a:off x="7281863" y="30305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05" name="Freeform 141"/>
          <p:cNvSpPr>
            <a:spLocks/>
          </p:cNvSpPr>
          <p:nvPr/>
        </p:nvSpPr>
        <p:spPr bwMode="auto">
          <a:xfrm>
            <a:off x="7281863" y="29924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06" name="Freeform 142"/>
          <p:cNvSpPr>
            <a:spLocks/>
          </p:cNvSpPr>
          <p:nvPr/>
        </p:nvSpPr>
        <p:spPr bwMode="auto">
          <a:xfrm>
            <a:off x="7281863" y="2954338"/>
            <a:ext cx="1587" cy="476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07" name="Freeform 143"/>
          <p:cNvSpPr>
            <a:spLocks/>
          </p:cNvSpPr>
          <p:nvPr/>
        </p:nvSpPr>
        <p:spPr bwMode="auto">
          <a:xfrm>
            <a:off x="7281863" y="29162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08" name="Freeform 144"/>
          <p:cNvSpPr>
            <a:spLocks/>
          </p:cNvSpPr>
          <p:nvPr/>
        </p:nvSpPr>
        <p:spPr bwMode="auto">
          <a:xfrm>
            <a:off x="7281863" y="28781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09" name="Freeform 145"/>
          <p:cNvSpPr>
            <a:spLocks/>
          </p:cNvSpPr>
          <p:nvPr/>
        </p:nvSpPr>
        <p:spPr bwMode="auto">
          <a:xfrm>
            <a:off x="7281863" y="28400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10" name="Freeform 146"/>
          <p:cNvSpPr>
            <a:spLocks/>
          </p:cNvSpPr>
          <p:nvPr/>
        </p:nvSpPr>
        <p:spPr bwMode="auto">
          <a:xfrm>
            <a:off x="7281863" y="28019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11" name="Freeform 147"/>
          <p:cNvSpPr>
            <a:spLocks/>
          </p:cNvSpPr>
          <p:nvPr/>
        </p:nvSpPr>
        <p:spPr bwMode="auto">
          <a:xfrm>
            <a:off x="7281863" y="2763838"/>
            <a:ext cx="1587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12" name="Freeform 148"/>
          <p:cNvSpPr>
            <a:spLocks/>
          </p:cNvSpPr>
          <p:nvPr/>
        </p:nvSpPr>
        <p:spPr bwMode="auto">
          <a:xfrm>
            <a:off x="7281863" y="2725738"/>
            <a:ext cx="1587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13" name="Freeform 149"/>
          <p:cNvSpPr>
            <a:spLocks/>
          </p:cNvSpPr>
          <p:nvPr/>
        </p:nvSpPr>
        <p:spPr bwMode="auto">
          <a:xfrm>
            <a:off x="7281863" y="26876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14" name="Freeform 150"/>
          <p:cNvSpPr>
            <a:spLocks/>
          </p:cNvSpPr>
          <p:nvPr/>
        </p:nvSpPr>
        <p:spPr bwMode="auto">
          <a:xfrm>
            <a:off x="7281863" y="2649538"/>
            <a:ext cx="1587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15" name="Freeform 151"/>
          <p:cNvSpPr>
            <a:spLocks/>
          </p:cNvSpPr>
          <p:nvPr/>
        </p:nvSpPr>
        <p:spPr bwMode="auto">
          <a:xfrm>
            <a:off x="7281863" y="2611438"/>
            <a:ext cx="1587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16" name="Freeform 152"/>
          <p:cNvSpPr>
            <a:spLocks/>
          </p:cNvSpPr>
          <p:nvPr/>
        </p:nvSpPr>
        <p:spPr bwMode="auto">
          <a:xfrm>
            <a:off x="7281863" y="2576513"/>
            <a:ext cx="1587" cy="158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17" name="Freeform 153"/>
          <p:cNvSpPr>
            <a:spLocks/>
          </p:cNvSpPr>
          <p:nvPr/>
        </p:nvSpPr>
        <p:spPr bwMode="auto">
          <a:xfrm>
            <a:off x="7718425" y="40592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18" name="Freeform 154"/>
          <p:cNvSpPr>
            <a:spLocks/>
          </p:cNvSpPr>
          <p:nvPr/>
        </p:nvSpPr>
        <p:spPr bwMode="auto">
          <a:xfrm>
            <a:off x="7718425" y="4022725"/>
            <a:ext cx="1588" cy="4763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19" name="Freeform 155"/>
          <p:cNvSpPr>
            <a:spLocks/>
          </p:cNvSpPr>
          <p:nvPr/>
        </p:nvSpPr>
        <p:spPr bwMode="auto">
          <a:xfrm>
            <a:off x="7718425" y="39830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20" name="Freeform 156"/>
          <p:cNvSpPr>
            <a:spLocks/>
          </p:cNvSpPr>
          <p:nvPr/>
        </p:nvSpPr>
        <p:spPr bwMode="auto">
          <a:xfrm>
            <a:off x="7718425" y="39449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21" name="Freeform 157"/>
          <p:cNvSpPr>
            <a:spLocks/>
          </p:cNvSpPr>
          <p:nvPr/>
        </p:nvSpPr>
        <p:spPr bwMode="auto">
          <a:xfrm>
            <a:off x="7718425" y="39068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22" name="Freeform 158"/>
          <p:cNvSpPr>
            <a:spLocks/>
          </p:cNvSpPr>
          <p:nvPr/>
        </p:nvSpPr>
        <p:spPr bwMode="auto">
          <a:xfrm>
            <a:off x="7718425" y="38687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23" name="Freeform 159"/>
          <p:cNvSpPr>
            <a:spLocks/>
          </p:cNvSpPr>
          <p:nvPr/>
        </p:nvSpPr>
        <p:spPr bwMode="auto">
          <a:xfrm>
            <a:off x="7718425" y="38306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24" name="Freeform 160"/>
          <p:cNvSpPr>
            <a:spLocks/>
          </p:cNvSpPr>
          <p:nvPr/>
        </p:nvSpPr>
        <p:spPr bwMode="auto">
          <a:xfrm>
            <a:off x="7718425" y="37925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25" name="Freeform 161"/>
          <p:cNvSpPr>
            <a:spLocks/>
          </p:cNvSpPr>
          <p:nvPr/>
        </p:nvSpPr>
        <p:spPr bwMode="auto">
          <a:xfrm>
            <a:off x="7718425" y="37544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26" name="Freeform 162"/>
          <p:cNvSpPr>
            <a:spLocks/>
          </p:cNvSpPr>
          <p:nvPr/>
        </p:nvSpPr>
        <p:spPr bwMode="auto">
          <a:xfrm>
            <a:off x="7718425" y="37163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27" name="Freeform 163"/>
          <p:cNvSpPr>
            <a:spLocks/>
          </p:cNvSpPr>
          <p:nvPr/>
        </p:nvSpPr>
        <p:spPr bwMode="auto">
          <a:xfrm>
            <a:off x="7718425" y="36782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28" name="Freeform 164"/>
          <p:cNvSpPr>
            <a:spLocks/>
          </p:cNvSpPr>
          <p:nvPr/>
        </p:nvSpPr>
        <p:spPr bwMode="auto">
          <a:xfrm>
            <a:off x="7718425" y="36401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29" name="Freeform 165"/>
          <p:cNvSpPr>
            <a:spLocks/>
          </p:cNvSpPr>
          <p:nvPr/>
        </p:nvSpPr>
        <p:spPr bwMode="auto">
          <a:xfrm>
            <a:off x="7718425" y="36020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30" name="Freeform 166"/>
          <p:cNvSpPr>
            <a:spLocks/>
          </p:cNvSpPr>
          <p:nvPr/>
        </p:nvSpPr>
        <p:spPr bwMode="auto">
          <a:xfrm>
            <a:off x="7718425" y="35639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31" name="Freeform 167"/>
          <p:cNvSpPr>
            <a:spLocks/>
          </p:cNvSpPr>
          <p:nvPr/>
        </p:nvSpPr>
        <p:spPr bwMode="auto">
          <a:xfrm>
            <a:off x="7718425" y="35258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32" name="Freeform 168"/>
          <p:cNvSpPr>
            <a:spLocks/>
          </p:cNvSpPr>
          <p:nvPr/>
        </p:nvSpPr>
        <p:spPr bwMode="auto">
          <a:xfrm>
            <a:off x="7718425" y="34877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33" name="Freeform 169"/>
          <p:cNvSpPr>
            <a:spLocks/>
          </p:cNvSpPr>
          <p:nvPr/>
        </p:nvSpPr>
        <p:spPr bwMode="auto">
          <a:xfrm>
            <a:off x="7718425" y="34496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34" name="Freeform 170"/>
          <p:cNvSpPr>
            <a:spLocks/>
          </p:cNvSpPr>
          <p:nvPr/>
        </p:nvSpPr>
        <p:spPr bwMode="auto">
          <a:xfrm>
            <a:off x="7718425" y="34115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35" name="Freeform 171"/>
          <p:cNvSpPr>
            <a:spLocks/>
          </p:cNvSpPr>
          <p:nvPr/>
        </p:nvSpPr>
        <p:spPr bwMode="auto">
          <a:xfrm>
            <a:off x="7718425" y="33734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36" name="Freeform 172"/>
          <p:cNvSpPr>
            <a:spLocks/>
          </p:cNvSpPr>
          <p:nvPr/>
        </p:nvSpPr>
        <p:spPr bwMode="auto">
          <a:xfrm>
            <a:off x="7718425" y="33353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37" name="Freeform 173"/>
          <p:cNvSpPr>
            <a:spLocks/>
          </p:cNvSpPr>
          <p:nvPr/>
        </p:nvSpPr>
        <p:spPr bwMode="auto">
          <a:xfrm>
            <a:off x="7718425" y="3297238"/>
            <a:ext cx="158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0"/>
              </a:cxn>
            </a:cxnLst>
            <a:rect l="0" t="0" r="r" b="b"/>
            <a:pathLst>
              <a:path h="8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38" name="Freeform 174"/>
          <p:cNvSpPr>
            <a:spLocks/>
          </p:cNvSpPr>
          <p:nvPr/>
        </p:nvSpPr>
        <p:spPr bwMode="auto">
          <a:xfrm>
            <a:off x="7718425" y="32591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39" name="Freeform 175"/>
          <p:cNvSpPr>
            <a:spLocks/>
          </p:cNvSpPr>
          <p:nvPr/>
        </p:nvSpPr>
        <p:spPr bwMode="auto">
          <a:xfrm>
            <a:off x="7718425" y="32210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40" name="Freeform 176"/>
          <p:cNvSpPr>
            <a:spLocks/>
          </p:cNvSpPr>
          <p:nvPr/>
        </p:nvSpPr>
        <p:spPr bwMode="auto">
          <a:xfrm>
            <a:off x="7718425" y="31829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41" name="Freeform 177"/>
          <p:cNvSpPr>
            <a:spLocks/>
          </p:cNvSpPr>
          <p:nvPr/>
        </p:nvSpPr>
        <p:spPr bwMode="auto">
          <a:xfrm>
            <a:off x="7718425" y="31448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42" name="Freeform 178"/>
          <p:cNvSpPr>
            <a:spLocks/>
          </p:cNvSpPr>
          <p:nvPr/>
        </p:nvSpPr>
        <p:spPr bwMode="auto">
          <a:xfrm>
            <a:off x="7718425" y="31067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43" name="Freeform 179"/>
          <p:cNvSpPr>
            <a:spLocks/>
          </p:cNvSpPr>
          <p:nvPr/>
        </p:nvSpPr>
        <p:spPr bwMode="auto">
          <a:xfrm>
            <a:off x="7718425" y="3068638"/>
            <a:ext cx="1588" cy="476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44" name="Freeform 180"/>
          <p:cNvSpPr>
            <a:spLocks/>
          </p:cNvSpPr>
          <p:nvPr/>
        </p:nvSpPr>
        <p:spPr bwMode="auto">
          <a:xfrm>
            <a:off x="7718425" y="30305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45" name="Freeform 181"/>
          <p:cNvSpPr>
            <a:spLocks/>
          </p:cNvSpPr>
          <p:nvPr/>
        </p:nvSpPr>
        <p:spPr bwMode="auto">
          <a:xfrm>
            <a:off x="7718425" y="29924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46" name="Freeform 182"/>
          <p:cNvSpPr>
            <a:spLocks/>
          </p:cNvSpPr>
          <p:nvPr/>
        </p:nvSpPr>
        <p:spPr bwMode="auto">
          <a:xfrm>
            <a:off x="7718425" y="2954338"/>
            <a:ext cx="1588" cy="4762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"/>
              </a:cxn>
              <a:cxn ang="0">
                <a:pos x="0" y="0"/>
              </a:cxn>
            </a:cxnLst>
            <a:rect l="0" t="0" r="r" b="b"/>
            <a:pathLst>
              <a:path h="6">
                <a:moveTo>
                  <a:pt x="0" y="6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47" name="Freeform 183"/>
          <p:cNvSpPr>
            <a:spLocks/>
          </p:cNvSpPr>
          <p:nvPr/>
        </p:nvSpPr>
        <p:spPr bwMode="auto">
          <a:xfrm>
            <a:off x="7718425" y="29162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48" name="Freeform 184"/>
          <p:cNvSpPr>
            <a:spLocks/>
          </p:cNvSpPr>
          <p:nvPr/>
        </p:nvSpPr>
        <p:spPr bwMode="auto">
          <a:xfrm>
            <a:off x="7718425" y="28781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49" name="Freeform 185"/>
          <p:cNvSpPr>
            <a:spLocks/>
          </p:cNvSpPr>
          <p:nvPr/>
        </p:nvSpPr>
        <p:spPr bwMode="auto">
          <a:xfrm>
            <a:off x="7718425" y="28400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50" name="Freeform 186"/>
          <p:cNvSpPr>
            <a:spLocks/>
          </p:cNvSpPr>
          <p:nvPr/>
        </p:nvSpPr>
        <p:spPr bwMode="auto">
          <a:xfrm>
            <a:off x="7718425" y="28019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51" name="Freeform 187"/>
          <p:cNvSpPr>
            <a:spLocks/>
          </p:cNvSpPr>
          <p:nvPr/>
        </p:nvSpPr>
        <p:spPr bwMode="auto">
          <a:xfrm>
            <a:off x="7718425" y="2763838"/>
            <a:ext cx="1588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52" name="Freeform 188"/>
          <p:cNvSpPr>
            <a:spLocks/>
          </p:cNvSpPr>
          <p:nvPr/>
        </p:nvSpPr>
        <p:spPr bwMode="auto">
          <a:xfrm>
            <a:off x="7718425" y="2725738"/>
            <a:ext cx="1588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53" name="Freeform 189"/>
          <p:cNvSpPr>
            <a:spLocks/>
          </p:cNvSpPr>
          <p:nvPr/>
        </p:nvSpPr>
        <p:spPr bwMode="auto">
          <a:xfrm>
            <a:off x="7718425" y="26876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54" name="Freeform 190"/>
          <p:cNvSpPr>
            <a:spLocks/>
          </p:cNvSpPr>
          <p:nvPr/>
        </p:nvSpPr>
        <p:spPr bwMode="auto">
          <a:xfrm>
            <a:off x="7718425" y="2649538"/>
            <a:ext cx="1588" cy="6350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7"/>
              </a:cxn>
              <a:cxn ang="0">
                <a:pos x="0" y="0"/>
              </a:cxn>
            </a:cxnLst>
            <a:rect l="0" t="0" r="r" b="b"/>
            <a:pathLst>
              <a:path h="7">
                <a:moveTo>
                  <a:pt x="0" y="7"/>
                </a:moveTo>
                <a:lnTo>
                  <a:pt x="0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55" name="Freeform 191"/>
          <p:cNvSpPr>
            <a:spLocks/>
          </p:cNvSpPr>
          <p:nvPr/>
        </p:nvSpPr>
        <p:spPr bwMode="auto">
          <a:xfrm>
            <a:off x="7718425" y="2611438"/>
            <a:ext cx="1588" cy="4762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h="5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56" name="Freeform 192"/>
          <p:cNvSpPr>
            <a:spLocks/>
          </p:cNvSpPr>
          <p:nvPr/>
        </p:nvSpPr>
        <p:spPr bwMode="auto">
          <a:xfrm>
            <a:off x="7718425" y="2576513"/>
            <a:ext cx="1588" cy="158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57" name="Freeform 193"/>
          <p:cNvSpPr>
            <a:spLocks/>
          </p:cNvSpPr>
          <p:nvPr/>
        </p:nvSpPr>
        <p:spPr bwMode="auto">
          <a:xfrm>
            <a:off x="5967413" y="3840163"/>
            <a:ext cx="635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" y="0"/>
              </a:cxn>
            </a:cxnLst>
            <a:rect l="0" t="0" r="r" b="b"/>
            <a:pathLst>
              <a:path w="7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58" name="Freeform 194"/>
          <p:cNvSpPr>
            <a:spLocks/>
          </p:cNvSpPr>
          <p:nvPr/>
        </p:nvSpPr>
        <p:spPr bwMode="auto">
          <a:xfrm>
            <a:off x="6002338" y="3840163"/>
            <a:ext cx="635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8" y="0"/>
              </a:cxn>
            </a:cxnLst>
            <a:rect l="0" t="0" r="r" b="b"/>
            <a:pathLst>
              <a:path w="8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59" name="Freeform 195"/>
          <p:cNvSpPr>
            <a:spLocks/>
          </p:cNvSpPr>
          <p:nvPr/>
        </p:nvSpPr>
        <p:spPr bwMode="auto">
          <a:xfrm>
            <a:off x="6038850" y="3840163"/>
            <a:ext cx="635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8" y="0"/>
              </a:cxn>
            </a:cxnLst>
            <a:rect l="0" t="0" r="r" b="b"/>
            <a:pathLst>
              <a:path w="8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60" name="Freeform 196"/>
          <p:cNvSpPr>
            <a:spLocks/>
          </p:cNvSpPr>
          <p:nvPr/>
        </p:nvSpPr>
        <p:spPr bwMode="auto">
          <a:xfrm>
            <a:off x="6076950" y="3840163"/>
            <a:ext cx="4763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8" y="0"/>
              </a:cxn>
            </a:cxnLst>
            <a:rect l="0" t="0" r="r" b="b"/>
            <a:pathLst>
              <a:path w="8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61" name="Freeform 197"/>
          <p:cNvSpPr>
            <a:spLocks/>
          </p:cNvSpPr>
          <p:nvPr/>
        </p:nvSpPr>
        <p:spPr bwMode="auto">
          <a:xfrm>
            <a:off x="6113463" y="3840163"/>
            <a:ext cx="31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6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62" name="Freeform 198"/>
          <p:cNvSpPr>
            <a:spLocks/>
          </p:cNvSpPr>
          <p:nvPr/>
        </p:nvSpPr>
        <p:spPr bwMode="auto">
          <a:xfrm>
            <a:off x="6148388" y="3840163"/>
            <a:ext cx="4762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8" y="0"/>
              </a:cxn>
            </a:cxnLst>
            <a:rect l="0" t="0" r="r" b="b"/>
            <a:pathLst>
              <a:path w="8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63" name="Freeform 199"/>
          <p:cNvSpPr>
            <a:spLocks/>
          </p:cNvSpPr>
          <p:nvPr/>
        </p:nvSpPr>
        <p:spPr bwMode="auto">
          <a:xfrm>
            <a:off x="6184900" y="3840163"/>
            <a:ext cx="635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8" y="0"/>
              </a:cxn>
            </a:cxnLst>
            <a:rect l="0" t="0" r="r" b="b"/>
            <a:pathLst>
              <a:path w="8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64" name="Freeform 200"/>
          <p:cNvSpPr>
            <a:spLocks/>
          </p:cNvSpPr>
          <p:nvPr/>
        </p:nvSpPr>
        <p:spPr bwMode="auto">
          <a:xfrm>
            <a:off x="6221413" y="3840163"/>
            <a:ext cx="4762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6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65" name="Freeform 201"/>
          <p:cNvSpPr>
            <a:spLocks/>
          </p:cNvSpPr>
          <p:nvPr/>
        </p:nvSpPr>
        <p:spPr bwMode="auto">
          <a:xfrm>
            <a:off x="6256338" y="3840163"/>
            <a:ext cx="635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" y="0"/>
              </a:cxn>
            </a:cxnLst>
            <a:rect l="0" t="0" r="r" b="b"/>
            <a:pathLst>
              <a:path w="7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66" name="Freeform 202"/>
          <p:cNvSpPr>
            <a:spLocks/>
          </p:cNvSpPr>
          <p:nvPr/>
        </p:nvSpPr>
        <p:spPr bwMode="auto">
          <a:xfrm>
            <a:off x="6292850" y="3840163"/>
            <a:ext cx="635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7" y="0"/>
              </a:cxn>
            </a:cxnLst>
            <a:rect l="0" t="0" r="r" b="b"/>
            <a:pathLst>
              <a:path w="7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67" name="Freeform 203"/>
          <p:cNvSpPr>
            <a:spLocks/>
          </p:cNvSpPr>
          <p:nvPr/>
        </p:nvSpPr>
        <p:spPr bwMode="auto">
          <a:xfrm>
            <a:off x="6329363" y="3840163"/>
            <a:ext cx="4762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5" y="0"/>
              </a:cxn>
            </a:cxnLst>
            <a:rect l="0" t="0" r="r" b="b"/>
            <a:pathLst>
              <a:path w="5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68" name="Freeform 204"/>
          <p:cNvSpPr>
            <a:spLocks/>
          </p:cNvSpPr>
          <p:nvPr/>
        </p:nvSpPr>
        <p:spPr bwMode="auto">
          <a:xfrm>
            <a:off x="6365875" y="3840163"/>
            <a:ext cx="4763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6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69" name="Freeform 205"/>
          <p:cNvSpPr>
            <a:spLocks/>
          </p:cNvSpPr>
          <p:nvPr/>
        </p:nvSpPr>
        <p:spPr bwMode="auto">
          <a:xfrm>
            <a:off x="6400800" y="3840163"/>
            <a:ext cx="635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8" y="0"/>
              </a:cxn>
            </a:cxnLst>
            <a:rect l="0" t="0" r="r" b="b"/>
            <a:pathLst>
              <a:path w="8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070" name="Freeform 206"/>
          <p:cNvSpPr>
            <a:spLocks/>
          </p:cNvSpPr>
          <p:nvPr/>
        </p:nvSpPr>
        <p:spPr bwMode="auto">
          <a:xfrm>
            <a:off x="6437313" y="3840163"/>
            <a:ext cx="4762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6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37272" name="Group 408"/>
          <p:cNvGrpSpPr>
            <a:grpSpLocks/>
          </p:cNvGrpSpPr>
          <p:nvPr/>
        </p:nvGrpSpPr>
        <p:grpSpPr bwMode="auto">
          <a:xfrm>
            <a:off x="5967413" y="3163888"/>
            <a:ext cx="2170112" cy="677862"/>
            <a:chOff x="3759" y="1993"/>
            <a:chExt cx="1367" cy="427"/>
          </a:xfrm>
        </p:grpSpPr>
        <p:sp>
          <p:nvSpPr>
            <p:cNvPr id="37072" name="Freeform 208"/>
            <p:cNvSpPr>
              <a:spLocks/>
            </p:cNvSpPr>
            <p:nvPr/>
          </p:nvSpPr>
          <p:spPr bwMode="auto">
            <a:xfrm>
              <a:off x="4077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73" name="Freeform 209"/>
            <p:cNvSpPr>
              <a:spLocks/>
            </p:cNvSpPr>
            <p:nvPr/>
          </p:nvSpPr>
          <p:spPr bwMode="auto">
            <a:xfrm>
              <a:off x="4100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74" name="Freeform 210"/>
            <p:cNvSpPr>
              <a:spLocks/>
            </p:cNvSpPr>
            <p:nvPr/>
          </p:nvSpPr>
          <p:spPr bwMode="auto">
            <a:xfrm>
              <a:off x="4123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75" name="Freeform 211"/>
            <p:cNvSpPr>
              <a:spLocks/>
            </p:cNvSpPr>
            <p:nvPr/>
          </p:nvSpPr>
          <p:spPr bwMode="auto">
            <a:xfrm>
              <a:off x="4146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76" name="Freeform 212"/>
            <p:cNvSpPr>
              <a:spLocks/>
            </p:cNvSpPr>
            <p:nvPr/>
          </p:nvSpPr>
          <p:spPr bwMode="auto">
            <a:xfrm>
              <a:off x="4168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77" name="Freeform 213"/>
            <p:cNvSpPr>
              <a:spLocks/>
            </p:cNvSpPr>
            <p:nvPr/>
          </p:nvSpPr>
          <p:spPr bwMode="auto">
            <a:xfrm>
              <a:off x="4191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78" name="Freeform 214"/>
            <p:cNvSpPr>
              <a:spLocks/>
            </p:cNvSpPr>
            <p:nvPr/>
          </p:nvSpPr>
          <p:spPr bwMode="auto">
            <a:xfrm>
              <a:off x="4214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79" name="Freeform 215"/>
            <p:cNvSpPr>
              <a:spLocks/>
            </p:cNvSpPr>
            <p:nvPr/>
          </p:nvSpPr>
          <p:spPr bwMode="auto">
            <a:xfrm>
              <a:off x="4236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80" name="Freeform 216"/>
            <p:cNvSpPr>
              <a:spLocks/>
            </p:cNvSpPr>
            <p:nvPr/>
          </p:nvSpPr>
          <p:spPr bwMode="auto">
            <a:xfrm>
              <a:off x="4260" y="2419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81" name="Freeform 217"/>
            <p:cNvSpPr>
              <a:spLocks/>
            </p:cNvSpPr>
            <p:nvPr/>
          </p:nvSpPr>
          <p:spPr bwMode="auto">
            <a:xfrm>
              <a:off x="4282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82" name="Freeform 218"/>
            <p:cNvSpPr>
              <a:spLocks/>
            </p:cNvSpPr>
            <p:nvPr/>
          </p:nvSpPr>
          <p:spPr bwMode="auto">
            <a:xfrm>
              <a:off x="4305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83" name="Freeform 219"/>
            <p:cNvSpPr>
              <a:spLocks/>
            </p:cNvSpPr>
            <p:nvPr/>
          </p:nvSpPr>
          <p:spPr bwMode="auto">
            <a:xfrm>
              <a:off x="4328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84" name="Freeform 220"/>
            <p:cNvSpPr>
              <a:spLocks/>
            </p:cNvSpPr>
            <p:nvPr/>
          </p:nvSpPr>
          <p:spPr bwMode="auto">
            <a:xfrm>
              <a:off x="4351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85" name="Freeform 221"/>
            <p:cNvSpPr>
              <a:spLocks/>
            </p:cNvSpPr>
            <p:nvPr/>
          </p:nvSpPr>
          <p:spPr bwMode="auto">
            <a:xfrm>
              <a:off x="4373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86" name="Freeform 222"/>
            <p:cNvSpPr>
              <a:spLocks/>
            </p:cNvSpPr>
            <p:nvPr/>
          </p:nvSpPr>
          <p:spPr bwMode="auto">
            <a:xfrm>
              <a:off x="4396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87" name="Freeform 223"/>
            <p:cNvSpPr>
              <a:spLocks/>
            </p:cNvSpPr>
            <p:nvPr/>
          </p:nvSpPr>
          <p:spPr bwMode="auto">
            <a:xfrm>
              <a:off x="4419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88" name="Freeform 224"/>
            <p:cNvSpPr>
              <a:spLocks/>
            </p:cNvSpPr>
            <p:nvPr/>
          </p:nvSpPr>
          <p:spPr bwMode="auto">
            <a:xfrm>
              <a:off x="4441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89" name="Freeform 225"/>
            <p:cNvSpPr>
              <a:spLocks/>
            </p:cNvSpPr>
            <p:nvPr/>
          </p:nvSpPr>
          <p:spPr bwMode="auto">
            <a:xfrm>
              <a:off x="4464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90" name="Freeform 226"/>
            <p:cNvSpPr>
              <a:spLocks/>
            </p:cNvSpPr>
            <p:nvPr/>
          </p:nvSpPr>
          <p:spPr bwMode="auto">
            <a:xfrm>
              <a:off x="4487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91" name="Freeform 227"/>
            <p:cNvSpPr>
              <a:spLocks/>
            </p:cNvSpPr>
            <p:nvPr/>
          </p:nvSpPr>
          <p:spPr bwMode="auto">
            <a:xfrm>
              <a:off x="4509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92" name="Freeform 228"/>
            <p:cNvSpPr>
              <a:spLocks/>
            </p:cNvSpPr>
            <p:nvPr/>
          </p:nvSpPr>
          <p:spPr bwMode="auto">
            <a:xfrm>
              <a:off x="4532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93" name="Freeform 229"/>
            <p:cNvSpPr>
              <a:spLocks/>
            </p:cNvSpPr>
            <p:nvPr/>
          </p:nvSpPr>
          <p:spPr bwMode="auto">
            <a:xfrm>
              <a:off x="4555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94" name="Freeform 230"/>
            <p:cNvSpPr>
              <a:spLocks/>
            </p:cNvSpPr>
            <p:nvPr/>
          </p:nvSpPr>
          <p:spPr bwMode="auto">
            <a:xfrm>
              <a:off x="4577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95" name="Freeform 231"/>
            <p:cNvSpPr>
              <a:spLocks/>
            </p:cNvSpPr>
            <p:nvPr/>
          </p:nvSpPr>
          <p:spPr bwMode="auto">
            <a:xfrm>
              <a:off x="4600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96" name="Freeform 232"/>
            <p:cNvSpPr>
              <a:spLocks/>
            </p:cNvSpPr>
            <p:nvPr/>
          </p:nvSpPr>
          <p:spPr bwMode="auto">
            <a:xfrm>
              <a:off x="4623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97" name="Freeform 233"/>
            <p:cNvSpPr>
              <a:spLocks/>
            </p:cNvSpPr>
            <p:nvPr/>
          </p:nvSpPr>
          <p:spPr bwMode="auto">
            <a:xfrm>
              <a:off x="4645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98" name="Freeform 234"/>
            <p:cNvSpPr>
              <a:spLocks/>
            </p:cNvSpPr>
            <p:nvPr/>
          </p:nvSpPr>
          <p:spPr bwMode="auto">
            <a:xfrm>
              <a:off x="4668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99" name="Freeform 235"/>
            <p:cNvSpPr>
              <a:spLocks/>
            </p:cNvSpPr>
            <p:nvPr/>
          </p:nvSpPr>
          <p:spPr bwMode="auto">
            <a:xfrm>
              <a:off x="4692" y="2419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00" name="Freeform 236"/>
            <p:cNvSpPr>
              <a:spLocks/>
            </p:cNvSpPr>
            <p:nvPr/>
          </p:nvSpPr>
          <p:spPr bwMode="auto">
            <a:xfrm>
              <a:off x="4714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01" name="Freeform 237"/>
            <p:cNvSpPr>
              <a:spLocks/>
            </p:cNvSpPr>
            <p:nvPr/>
          </p:nvSpPr>
          <p:spPr bwMode="auto">
            <a:xfrm>
              <a:off x="4737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02" name="Freeform 238"/>
            <p:cNvSpPr>
              <a:spLocks/>
            </p:cNvSpPr>
            <p:nvPr/>
          </p:nvSpPr>
          <p:spPr bwMode="auto">
            <a:xfrm>
              <a:off x="4760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03" name="Freeform 239"/>
            <p:cNvSpPr>
              <a:spLocks/>
            </p:cNvSpPr>
            <p:nvPr/>
          </p:nvSpPr>
          <p:spPr bwMode="auto">
            <a:xfrm>
              <a:off x="4782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04" name="Freeform 240"/>
            <p:cNvSpPr>
              <a:spLocks/>
            </p:cNvSpPr>
            <p:nvPr/>
          </p:nvSpPr>
          <p:spPr bwMode="auto">
            <a:xfrm>
              <a:off x="4805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05" name="Freeform 241"/>
            <p:cNvSpPr>
              <a:spLocks/>
            </p:cNvSpPr>
            <p:nvPr/>
          </p:nvSpPr>
          <p:spPr bwMode="auto">
            <a:xfrm>
              <a:off x="4828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06" name="Freeform 242"/>
            <p:cNvSpPr>
              <a:spLocks/>
            </p:cNvSpPr>
            <p:nvPr/>
          </p:nvSpPr>
          <p:spPr bwMode="auto">
            <a:xfrm>
              <a:off x="4850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07" name="Freeform 243"/>
            <p:cNvSpPr>
              <a:spLocks/>
            </p:cNvSpPr>
            <p:nvPr/>
          </p:nvSpPr>
          <p:spPr bwMode="auto">
            <a:xfrm>
              <a:off x="4873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08" name="Freeform 244"/>
            <p:cNvSpPr>
              <a:spLocks/>
            </p:cNvSpPr>
            <p:nvPr/>
          </p:nvSpPr>
          <p:spPr bwMode="auto">
            <a:xfrm>
              <a:off x="4896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09" name="Freeform 245"/>
            <p:cNvSpPr>
              <a:spLocks/>
            </p:cNvSpPr>
            <p:nvPr/>
          </p:nvSpPr>
          <p:spPr bwMode="auto">
            <a:xfrm>
              <a:off x="4918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10" name="Freeform 246"/>
            <p:cNvSpPr>
              <a:spLocks/>
            </p:cNvSpPr>
            <p:nvPr/>
          </p:nvSpPr>
          <p:spPr bwMode="auto">
            <a:xfrm>
              <a:off x="4941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11" name="Freeform 247"/>
            <p:cNvSpPr>
              <a:spLocks/>
            </p:cNvSpPr>
            <p:nvPr/>
          </p:nvSpPr>
          <p:spPr bwMode="auto">
            <a:xfrm>
              <a:off x="4964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12" name="Freeform 248"/>
            <p:cNvSpPr>
              <a:spLocks/>
            </p:cNvSpPr>
            <p:nvPr/>
          </p:nvSpPr>
          <p:spPr bwMode="auto">
            <a:xfrm>
              <a:off x="4986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13" name="Freeform 249"/>
            <p:cNvSpPr>
              <a:spLocks/>
            </p:cNvSpPr>
            <p:nvPr/>
          </p:nvSpPr>
          <p:spPr bwMode="auto">
            <a:xfrm>
              <a:off x="5009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14" name="Freeform 250"/>
            <p:cNvSpPr>
              <a:spLocks/>
            </p:cNvSpPr>
            <p:nvPr/>
          </p:nvSpPr>
          <p:spPr bwMode="auto">
            <a:xfrm>
              <a:off x="5032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15" name="Freeform 251"/>
            <p:cNvSpPr>
              <a:spLocks/>
            </p:cNvSpPr>
            <p:nvPr/>
          </p:nvSpPr>
          <p:spPr bwMode="auto">
            <a:xfrm>
              <a:off x="5054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16" name="Freeform 252"/>
            <p:cNvSpPr>
              <a:spLocks/>
            </p:cNvSpPr>
            <p:nvPr/>
          </p:nvSpPr>
          <p:spPr bwMode="auto">
            <a:xfrm>
              <a:off x="5077" y="241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17" name="Freeform 253"/>
            <p:cNvSpPr>
              <a:spLocks/>
            </p:cNvSpPr>
            <p:nvPr/>
          </p:nvSpPr>
          <p:spPr bwMode="auto">
            <a:xfrm>
              <a:off x="5100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18" name="Freeform 254"/>
            <p:cNvSpPr>
              <a:spLocks/>
            </p:cNvSpPr>
            <p:nvPr/>
          </p:nvSpPr>
          <p:spPr bwMode="auto">
            <a:xfrm>
              <a:off x="5123" y="241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19" name="Freeform 255"/>
            <p:cNvSpPr>
              <a:spLocks/>
            </p:cNvSpPr>
            <p:nvPr/>
          </p:nvSpPr>
          <p:spPr bwMode="auto">
            <a:xfrm>
              <a:off x="3759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20" name="Freeform 256"/>
            <p:cNvSpPr>
              <a:spLocks/>
            </p:cNvSpPr>
            <p:nvPr/>
          </p:nvSpPr>
          <p:spPr bwMode="auto">
            <a:xfrm>
              <a:off x="3781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21" name="Freeform 257"/>
            <p:cNvSpPr>
              <a:spLocks/>
            </p:cNvSpPr>
            <p:nvPr/>
          </p:nvSpPr>
          <p:spPr bwMode="auto">
            <a:xfrm>
              <a:off x="3804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22" name="Freeform 258"/>
            <p:cNvSpPr>
              <a:spLocks/>
            </p:cNvSpPr>
            <p:nvPr/>
          </p:nvSpPr>
          <p:spPr bwMode="auto">
            <a:xfrm>
              <a:off x="3828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23" name="Freeform 259"/>
            <p:cNvSpPr>
              <a:spLocks/>
            </p:cNvSpPr>
            <p:nvPr/>
          </p:nvSpPr>
          <p:spPr bwMode="auto">
            <a:xfrm>
              <a:off x="3851" y="2277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24" name="Freeform 260"/>
            <p:cNvSpPr>
              <a:spLocks/>
            </p:cNvSpPr>
            <p:nvPr/>
          </p:nvSpPr>
          <p:spPr bwMode="auto">
            <a:xfrm>
              <a:off x="3873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25" name="Freeform 261"/>
            <p:cNvSpPr>
              <a:spLocks/>
            </p:cNvSpPr>
            <p:nvPr/>
          </p:nvSpPr>
          <p:spPr bwMode="auto">
            <a:xfrm>
              <a:off x="3896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26" name="Freeform 262"/>
            <p:cNvSpPr>
              <a:spLocks/>
            </p:cNvSpPr>
            <p:nvPr/>
          </p:nvSpPr>
          <p:spPr bwMode="auto">
            <a:xfrm>
              <a:off x="3919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27" name="Freeform 263"/>
            <p:cNvSpPr>
              <a:spLocks/>
            </p:cNvSpPr>
            <p:nvPr/>
          </p:nvSpPr>
          <p:spPr bwMode="auto">
            <a:xfrm>
              <a:off x="3941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28" name="Freeform 264"/>
            <p:cNvSpPr>
              <a:spLocks/>
            </p:cNvSpPr>
            <p:nvPr/>
          </p:nvSpPr>
          <p:spPr bwMode="auto">
            <a:xfrm>
              <a:off x="3964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29" name="Freeform 265"/>
            <p:cNvSpPr>
              <a:spLocks/>
            </p:cNvSpPr>
            <p:nvPr/>
          </p:nvSpPr>
          <p:spPr bwMode="auto">
            <a:xfrm>
              <a:off x="3987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30" name="Freeform 266"/>
            <p:cNvSpPr>
              <a:spLocks/>
            </p:cNvSpPr>
            <p:nvPr/>
          </p:nvSpPr>
          <p:spPr bwMode="auto">
            <a:xfrm>
              <a:off x="4010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31" name="Freeform 267"/>
            <p:cNvSpPr>
              <a:spLocks/>
            </p:cNvSpPr>
            <p:nvPr/>
          </p:nvSpPr>
          <p:spPr bwMode="auto">
            <a:xfrm>
              <a:off x="4032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32" name="Freeform 268"/>
            <p:cNvSpPr>
              <a:spLocks/>
            </p:cNvSpPr>
            <p:nvPr/>
          </p:nvSpPr>
          <p:spPr bwMode="auto">
            <a:xfrm>
              <a:off x="4055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33" name="Freeform 269"/>
            <p:cNvSpPr>
              <a:spLocks/>
            </p:cNvSpPr>
            <p:nvPr/>
          </p:nvSpPr>
          <p:spPr bwMode="auto">
            <a:xfrm>
              <a:off x="4077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34" name="Freeform 270"/>
            <p:cNvSpPr>
              <a:spLocks/>
            </p:cNvSpPr>
            <p:nvPr/>
          </p:nvSpPr>
          <p:spPr bwMode="auto">
            <a:xfrm>
              <a:off x="4100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35" name="Freeform 271"/>
            <p:cNvSpPr>
              <a:spLocks/>
            </p:cNvSpPr>
            <p:nvPr/>
          </p:nvSpPr>
          <p:spPr bwMode="auto">
            <a:xfrm>
              <a:off x="4123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36" name="Freeform 272"/>
            <p:cNvSpPr>
              <a:spLocks/>
            </p:cNvSpPr>
            <p:nvPr/>
          </p:nvSpPr>
          <p:spPr bwMode="auto">
            <a:xfrm>
              <a:off x="4146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37" name="Freeform 273"/>
            <p:cNvSpPr>
              <a:spLocks/>
            </p:cNvSpPr>
            <p:nvPr/>
          </p:nvSpPr>
          <p:spPr bwMode="auto">
            <a:xfrm>
              <a:off x="4168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38" name="Freeform 274"/>
            <p:cNvSpPr>
              <a:spLocks/>
            </p:cNvSpPr>
            <p:nvPr/>
          </p:nvSpPr>
          <p:spPr bwMode="auto">
            <a:xfrm>
              <a:off x="4191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39" name="Freeform 275"/>
            <p:cNvSpPr>
              <a:spLocks/>
            </p:cNvSpPr>
            <p:nvPr/>
          </p:nvSpPr>
          <p:spPr bwMode="auto">
            <a:xfrm>
              <a:off x="4214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40" name="Freeform 276"/>
            <p:cNvSpPr>
              <a:spLocks/>
            </p:cNvSpPr>
            <p:nvPr/>
          </p:nvSpPr>
          <p:spPr bwMode="auto">
            <a:xfrm>
              <a:off x="4236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41" name="Freeform 277"/>
            <p:cNvSpPr>
              <a:spLocks/>
            </p:cNvSpPr>
            <p:nvPr/>
          </p:nvSpPr>
          <p:spPr bwMode="auto">
            <a:xfrm>
              <a:off x="4260" y="2277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42" name="Freeform 278"/>
            <p:cNvSpPr>
              <a:spLocks/>
            </p:cNvSpPr>
            <p:nvPr/>
          </p:nvSpPr>
          <p:spPr bwMode="auto">
            <a:xfrm>
              <a:off x="4282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43" name="Freeform 279"/>
            <p:cNvSpPr>
              <a:spLocks/>
            </p:cNvSpPr>
            <p:nvPr/>
          </p:nvSpPr>
          <p:spPr bwMode="auto">
            <a:xfrm>
              <a:off x="4305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44" name="Freeform 280"/>
            <p:cNvSpPr>
              <a:spLocks/>
            </p:cNvSpPr>
            <p:nvPr/>
          </p:nvSpPr>
          <p:spPr bwMode="auto">
            <a:xfrm>
              <a:off x="4328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45" name="Freeform 281"/>
            <p:cNvSpPr>
              <a:spLocks/>
            </p:cNvSpPr>
            <p:nvPr/>
          </p:nvSpPr>
          <p:spPr bwMode="auto">
            <a:xfrm>
              <a:off x="4351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46" name="Freeform 282"/>
            <p:cNvSpPr>
              <a:spLocks/>
            </p:cNvSpPr>
            <p:nvPr/>
          </p:nvSpPr>
          <p:spPr bwMode="auto">
            <a:xfrm>
              <a:off x="4373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47" name="Freeform 283"/>
            <p:cNvSpPr>
              <a:spLocks/>
            </p:cNvSpPr>
            <p:nvPr/>
          </p:nvSpPr>
          <p:spPr bwMode="auto">
            <a:xfrm>
              <a:off x="4396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48" name="Freeform 284"/>
            <p:cNvSpPr>
              <a:spLocks/>
            </p:cNvSpPr>
            <p:nvPr/>
          </p:nvSpPr>
          <p:spPr bwMode="auto">
            <a:xfrm>
              <a:off x="4419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49" name="Freeform 285"/>
            <p:cNvSpPr>
              <a:spLocks/>
            </p:cNvSpPr>
            <p:nvPr/>
          </p:nvSpPr>
          <p:spPr bwMode="auto">
            <a:xfrm>
              <a:off x="4441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50" name="Freeform 286"/>
            <p:cNvSpPr>
              <a:spLocks/>
            </p:cNvSpPr>
            <p:nvPr/>
          </p:nvSpPr>
          <p:spPr bwMode="auto">
            <a:xfrm>
              <a:off x="4464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51" name="Freeform 287"/>
            <p:cNvSpPr>
              <a:spLocks/>
            </p:cNvSpPr>
            <p:nvPr/>
          </p:nvSpPr>
          <p:spPr bwMode="auto">
            <a:xfrm>
              <a:off x="4487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52" name="Freeform 288"/>
            <p:cNvSpPr>
              <a:spLocks/>
            </p:cNvSpPr>
            <p:nvPr/>
          </p:nvSpPr>
          <p:spPr bwMode="auto">
            <a:xfrm>
              <a:off x="4509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53" name="Freeform 289"/>
            <p:cNvSpPr>
              <a:spLocks/>
            </p:cNvSpPr>
            <p:nvPr/>
          </p:nvSpPr>
          <p:spPr bwMode="auto">
            <a:xfrm>
              <a:off x="4532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54" name="Freeform 290"/>
            <p:cNvSpPr>
              <a:spLocks/>
            </p:cNvSpPr>
            <p:nvPr/>
          </p:nvSpPr>
          <p:spPr bwMode="auto">
            <a:xfrm>
              <a:off x="4555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55" name="Freeform 291"/>
            <p:cNvSpPr>
              <a:spLocks/>
            </p:cNvSpPr>
            <p:nvPr/>
          </p:nvSpPr>
          <p:spPr bwMode="auto">
            <a:xfrm>
              <a:off x="4577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56" name="Freeform 292"/>
            <p:cNvSpPr>
              <a:spLocks/>
            </p:cNvSpPr>
            <p:nvPr/>
          </p:nvSpPr>
          <p:spPr bwMode="auto">
            <a:xfrm>
              <a:off x="4600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57" name="Freeform 293"/>
            <p:cNvSpPr>
              <a:spLocks/>
            </p:cNvSpPr>
            <p:nvPr/>
          </p:nvSpPr>
          <p:spPr bwMode="auto">
            <a:xfrm>
              <a:off x="4623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58" name="Freeform 294"/>
            <p:cNvSpPr>
              <a:spLocks/>
            </p:cNvSpPr>
            <p:nvPr/>
          </p:nvSpPr>
          <p:spPr bwMode="auto">
            <a:xfrm>
              <a:off x="4645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59" name="Freeform 295"/>
            <p:cNvSpPr>
              <a:spLocks/>
            </p:cNvSpPr>
            <p:nvPr/>
          </p:nvSpPr>
          <p:spPr bwMode="auto">
            <a:xfrm>
              <a:off x="4668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60" name="Freeform 296"/>
            <p:cNvSpPr>
              <a:spLocks/>
            </p:cNvSpPr>
            <p:nvPr/>
          </p:nvSpPr>
          <p:spPr bwMode="auto">
            <a:xfrm>
              <a:off x="4692" y="2277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61" name="Freeform 297"/>
            <p:cNvSpPr>
              <a:spLocks/>
            </p:cNvSpPr>
            <p:nvPr/>
          </p:nvSpPr>
          <p:spPr bwMode="auto">
            <a:xfrm>
              <a:off x="4714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62" name="Freeform 298"/>
            <p:cNvSpPr>
              <a:spLocks/>
            </p:cNvSpPr>
            <p:nvPr/>
          </p:nvSpPr>
          <p:spPr bwMode="auto">
            <a:xfrm>
              <a:off x="4737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63" name="Freeform 299"/>
            <p:cNvSpPr>
              <a:spLocks/>
            </p:cNvSpPr>
            <p:nvPr/>
          </p:nvSpPr>
          <p:spPr bwMode="auto">
            <a:xfrm>
              <a:off x="4760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64" name="Freeform 300"/>
            <p:cNvSpPr>
              <a:spLocks/>
            </p:cNvSpPr>
            <p:nvPr/>
          </p:nvSpPr>
          <p:spPr bwMode="auto">
            <a:xfrm>
              <a:off x="4782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65" name="Freeform 301"/>
            <p:cNvSpPr>
              <a:spLocks/>
            </p:cNvSpPr>
            <p:nvPr/>
          </p:nvSpPr>
          <p:spPr bwMode="auto">
            <a:xfrm>
              <a:off x="4805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66" name="Freeform 302"/>
            <p:cNvSpPr>
              <a:spLocks/>
            </p:cNvSpPr>
            <p:nvPr/>
          </p:nvSpPr>
          <p:spPr bwMode="auto">
            <a:xfrm>
              <a:off x="4828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67" name="Freeform 303"/>
            <p:cNvSpPr>
              <a:spLocks/>
            </p:cNvSpPr>
            <p:nvPr/>
          </p:nvSpPr>
          <p:spPr bwMode="auto">
            <a:xfrm>
              <a:off x="4850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68" name="Freeform 304"/>
            <p:cNvSpPr>
              <a:spLocks/>
            </p:cNvSpPr>
            <p:nvPr/>
          </p:nvSpPr>
          <p:spPr bwMode="auto">
            <a:xfrm>
              <a:off x="4873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69" name="Freeform 305"/>
            <p:cNvSpPr>
              <a:spLocks/>
            </p:cNvSpPr>
            <p:nvPr/>
          </p:nvSpPr>
          <p:spPr bwMode="auto">
            <a:xfrm>
              <a:off x="4896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70" name="Freeform 306"/>
            <p:cNvSpPr>
              <a:spLocks/>
            </p:cNvSpPr>
            <p:nvPr/>
          </p:nvSpPr>
          <p:spPr bwMode="auto">
            <a:xfrm>
              <a:off x="4918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71" name="Freeform 307"/>
            <p:cNvSpPr>
              <a:spLocks/>
            </p:cNvSpPr>
            <p:nvPr/>
          </p:nvSpPr>
          <p:spPr bwMode="auto">
            <a:xfrm>
              <a:off x="4941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72" name="Freeform 308"/>
            <p:cNvSpPr>
              <a:spLocks/>
            </p:cNvSpPr>
            <p:nvPr/>
          </p:nvSpPr>
          <p:spPr bwMode="auto">
            <a:xfrm>
              <a:off x="4964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73" name="Freeform 309"/>
            <p:cNvSpPr>
              <a:spLocks/>
            </p:cNvSpPr>
            <p:nvPr/>
          </p:nvSpPr>
          <p:spPr bwMode="auto">
            <a:xfrm>
              <a:off x="4986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74" name="Freeform 310"/>
            <p:cNvSpPr>
              <a:spLocks/>
            </p:cNvSpPr>
            <p:nvPr/>
          </p:nvSpPr>
          <p:spPr bwMode="auto">
            <a:xfrm>
              <a:off x="5009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75" name="Freeform 311"/>
            <p:cNvSpPr>
              <a:spLocks/>
            </p:cNvSpPr>
            <p:nvPr/>
          </p:nvSpPr>
          <p:spPr bwMode="auto">
            <a:xfrm>
              <a:off x="5032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76" name="Freeform 312"/>
            <p:cNvSpPr>
              <a:spLocks/>
            </p:cNvSpPr>
            <p:nvPr/>
          </p:nvSpPr>
          <p:spPr bwMode="auto">
            <a:xfrm>
              <a:off x="5054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77" name="Freeform 313"/>
            <p:cNvSpPr>
              <a:spLocks/>
            </p:cNvSpPr>
            <p:nvPr/>
          </p:nvSpPr>
          <p:spPr bwMode="auto">
            <a:xfrm>
              <a:off x="5077" y="2277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78" name="Freeform 314"/>
            <p:cNvSpPr>
              <a:spLocks/>
            </p:cNvSpPr>
            <p:nvPr/>
          </p:nvSpPr>
          <p:spPr bwMode="auto">
            <a:xfrm>
              <a:off x="5100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79" name="Freeform 315"/>
            <p:cNvSpPr>
              <a:spLocks/>
            </p:cNvSpPr>
            <p:nvPr/>
          </p:nvSpPr>
          <p:spPr bwMode="auto">
            <a:xfrm>
              <a:off x="5123" y="2277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80" name="Freeform 316"/>
            <p:cNvSpPr>
              <a:spLocks/>
            </p:cNvSpPr>
            <p:nvPr/>
          </p:nvSpPr>
          <p:spPr bwMode="auto">
            <a:xfrm>
              <a:off x="3759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81" name="Freeform 317"/>
            <p:cNvSpPr>
              <a:spLocks/>
            </p:cNvSpPr>
            <p:nvPr/>
          </p:nvSpPr>
          <p:spPr bwMode="auto">
            <a:xfrm>
              <a:off x="3781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82" name="Freeform 318"/>
            <p:cNvSpPr>
              <a:spLocks/>
            </p:cNvSpPr>
            <p:nvPr/>
          </p:nvSpPr>
          <p:spPr bwMode="auto">
            <a:xfrm>
              <a:off x="3804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83" name="Freeform 319"/>
            <p:cNvSpPr>
              <a:spLocks/>
            </p:cNvSpPr>
            <p:nvPr/>
          </p:nvSpPr>
          <p:spPr bwMode="auto">
            <a:xfrm>
              <a:off x="3828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84" name="Freeform 320"/>
            <p:cNvSpPr>
              <a:spLocks/>
            </p:cNvSpPr>
            <p:nvPr/>
          </p:nvSpPr>
          <p:spPr bwMode="auto">
            <a:xfrm>
              <a:off x="3851" y="2135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85" name="Freeform 321"/>
            <p:cNvSpPr>
              <a:spLocks/>
            </p:cNvSpPr>
            <p:nvPr/>
          </p:nvSpPr>
          <p:spPr bwMode="auto">
            <a:xfrm>
              <a:off x="3873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86" name="Freeform 322"/>
            <p:cNvSpPr>
              <a:spLocks/>
            </p:cNvSpPr>
            <p:nvPr/>
          </p:nvSpPr>
          <p:spPr bwMode="auto">
            <a:xfrm>
              <a:off x="3896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87" name="Freeform 323"/>
            <p:cNvSpPr>
              <a:spLocks/>
            </p:cNvSpPr>
            <p:nvPr/>
          </p:nvSpPr>
          <p:spPr bwMode="auto">
            <a:xfrm>
              <a:off x="3919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88" name="Freeform 324"/>
            <p:cNvSpPr>
              <a:spLocks/>
            </p:cNvSpPr>
            <p:nvPr/>
          </p:nvSpPr>
          <p:spPr bwMode="auto">
            <a:xfrm>
              <a:off x="3941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89" name="Freeform 325"/>
            <p:cNvSpPr>
              <a:spLocks/>
            </p:cNvSpPr>
            <p:nvPr/>
          </p:nvSpPr>
          <p:spPr bwMode="auto">
            <a:xfrm>
              <a:off x="3964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90" name="Freeform 326"/>
            <p:cNvSpPr>
              <a:spLocks/>
            </p:cNvSpPr>
            <p:nvPr/>
          </p:nvSpPr>
          <p:spPr bwMode="auto">
            <a:xfrm>
              <a:off x="3987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91" name="Freeform 327"/>
            <p:cNvSpPr>
              <a:spLocks/>
            </p:cNvSpPr>
            <p:nvPr/>
          </p:nvSpPr>
          <p:spPr bwMode="auto">
            <a:xfrm>
              <a:off x="4010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92" name="Freeform 328"/>
            <p:cNvSpPr>
              <a:spLocks/>
            </p:cNvSpPr>
            <p:nvPr/>
          </p:nvSpPr>
          <p:spPr bwMode="auto">
            <a:xfrm>
              <a:off x="4032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93" name="Freeform 329"/>
            <p:cNvSpPr>
              <a:spLocks/>
            </p:cNvSpPr>
            <p:nvPr/>
          </p:nvSpPr>
          <p:spPr bwMode="auto">
            <a:xfrm>
              <a:off x="4055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94" name="Freeform 330"/>
            <p:cNvSpPr>
              <a:spLocks/>
            </p:cNvSpPr>
            <p:nvPr/>
          </p:nvSpPr>
          <p:spPr bwMode="auto">
            <a:xfrm>
              <a:off x="4077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95" name="Freeform 331"/>
            <p:cNvSpPr>
              <a:spLocks/>
            </p:cNvSpPr>
            <p:nvPr/>
          </p:nvSpPr>
          <p:spPr bwMode="auto">
            <a:xfrm>
              <a:off x="4100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96" name="Freeform 332"/>
            <p:cNvSpPr>
              <a:spLocks/>
            </p:cNvSpPr>
            <p:nvPr/>
          </p:nvSpPr>
          <p:spPr bwMode="auto">
            <a:xfrm>
              <a:off x="4123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97" name="Freeform 333"/>
            <p:cNvSpPr>
              <a:spLocks/>
            </p:cNvSpPr>
            <p:nvPr/>
          </p:nvSpPr>
          <p:spPr bwMode="auto">
            <a:xfrm>
              <a:off x="4146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98" name="Freeform 334"/>
            <p:cNvSpPr>
              <a:spLocks/>
            </p:cNvSpPr>
            <p:nvPr/>
          </p:nvSpPr>
          <p:spPr bwMode="auto">
            <a:xfrm>
              <a:off x="4168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199" name="Freeform 335"/>
            <p:cNvSpPr>
              <a:spLocks/>
            </p:cNvSpPr>
            <p:nvPr/>
          </p:nvSpPr>
          <p:spPr bwMode="auto">
            <a:xfrm>
              <a:off x="4191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00" name="Freeform 336"/>
            <p:cNvSpPr>
              <a:spLocks/>
            </p:cNvSpPr>
            <p:nvPr/>
          </p:nvSpPr>
          <p:spPr bwMode="auto">
            <a:xfrm>
              <a:off x="4214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01" name="Freeform 337"/>
            <p:cNvSpPr>
              <a:spLocks/>
            </p:cNvSpPr>
            <p:nvPr/>
          </p:nvSpPr>
          <p:spPr bwMode="auto">
            <a:xfrm>
              <a:off x="4236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02" name="Freeform 338"/>
            <p:cNvSpPr>
              <a:spLocks/>
            </p:cNvSpPr>
            <p:nvPr/>
          </p:nvSpPr>
          <p:spPr bwMode="auto">
            <a:xfrm>
              <a:off x="4260" y="2135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03" name="Freeform 339"/>
            <p:cNvSpPr>
              <a:spLocks/>
            </p:cNvSpPr>
            <p:nvPr/>
          </p:nvSpPr>
          <p:spPr bwMode="auto">
            <a:xfrm>
              <a:off x="4282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04" name="Freeform 340"/>
            <p:cNvSpPr>
              <a:spLocks/>
            </p:cNvSpPr>
            <p:nvPr/>
          </p:nvSpPr>
          <p:spPr bwMode="auto">
            <a:xfrm>
              <a:off x="4305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05" name="Freeform 341"/>
            <p:cNvSpPr>
              <a:spLocks/>
            </p:cNvSpPr>
            <p:nvPr/>
          </p:nvSpPr>
          <p:spPr bwMode="auto">
            <a:xfrm>
              <a:off x="4328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06" name="Freeform 342"/>
            <p:cNvSpPr>
              <a:spLocks/>
            </p:cNvSpPr>
            <p:nvPr/>
          </p:nvSpPr>
          <p:spPr bwMode="auto">
            <a:xfrm>
              <a:off x="4351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07" name="Freeform 343"/>
            <p:cNvSpPr>
              <a:spLocks/>
            </p:cNvSpPr>
            <p:nvPr/>
          </p:nvSpPr>
          <p:spPr bwMode="auto">
            <a:xfrm>
              <a:off x="4373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08" name="Freeform 344"/>
            <p:cNvSpPr>
              <a:spLocks/>
            </p:cNvSpPr>
            <p:nvPr/>
          </p:nvSpPr>
          <p:spPr bwMode="auto">
            <a:xfrm>
              <a:off x="4396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09" name="Freeform 345"/>
            <p:cNvSpPr>
              <a:spLocks/>
            </p:cNvSpPr>
            <p:nvPr/>
          </p:nvSpPr>
          <p:spPr bwMode="auto">
            <a:xfrm>
              <a:off x="4419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10" name="Freeform 346"/>
            <p:cNvSpPr>
              <a:spLocks/>
            </p:cNvSpPr>
            <p:nvPr/>
          </p:nvSpPr>
          <p:spPr bwMode="auto">
            <a:xfrm>
              <a:off x="4441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11" name="Freeform 347"/>
            <p:cNvSpPr>
              <a:spLocks/>
            </p:cNvSpPr>
            <p:nvPr/>
          </p:nvSpPr>
          <p:spPr bwMode="auto">
            <a:xfrm>
              <a:off x="4464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12" name="Freeform 348"/>
            <p:cNvSpPr>
              <a:spLocks/>
            </p:cNvSpPr>
            <p:nvPr/>
          </p:nvSpPr>
          <p:spPr bwMode="auto">
            <a:xfrm>
              <a:off x="4487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13" name="Freeform 349"/>
            <p:cNvSpPr>
              <a:spLocks/>
            </p:cNvSpPr>
            <p:nvPr/>
          </p:nvSpPr>
          <p:spPr bwMode="auto">
            <a:xfrm>
              <a:off x="4509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14" name="Freeform 350"/>
            <p:cNvSpPr>
              <a:spLocks/>
            </p:cNvSpPr>
            <p:nvPr/>
          </p:nvSpPr>
          <p:spPr bwMode="auto">
            <a:xfrm>
              <a:off x="4532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15" name="Freeform 351"/>
            <p:cNvSpPr>
              <a:spLocks/>
            </p:cNvSpPr>
            <p:nvPr/>
          </p:nvSpPr>
          <p:spPr bwMode="auto">
            <a:xfrm>
              <a:off x="4555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16" name="Freeform 352"/>
            <p:cNvSpPr>
              <a:spLocks/>
            </p:cNvSpPr>
            <p:nvPr/>
          </p:nvSpPr>
          <p:spPr bwMode="auto">
            <a:xfrm>
              <a:off x="4577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17" name="Freeform 353"/>
            <p:cNvSpPr>
              <a:spLocks/>
            </p:cNvSpPr>
            <p:nvPr/>
          </p:nvSpPr>
          <p:spPr bwMode="auto">
            <a:xfrm>
              <a:off x="4600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18" name="Freeform 354"/>
            <p:cNvSpPr>
              <a:spLocks/>
            </p:cNvSpPr>
            <p:nvPr/>
          </p:nvSpPr>
          <p:spPr bwMode="auto">
            <a:xfrm>
              <a:off x="4623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19" name="Freeform 355"/>
            <p:cNvSpPr>
              <a:spLocks/>
            </p:cNvSpPr>
            <p:nvPr/>
          </p:nvSpPr>
          <p:spPr bwMode="auto">
            <a:xfrm>
              <a:off x="4645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20" name="Freeform 356"/>
            <p:cNvSpPr>
              <a:spLocks/>
            </p:cNvSpPr>
            <p:nvPr/>
          </p:nvSpPr>
          <p:spPr bwMode="auto">
            <a:xfrm>
              <a:off x="4668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21" name="Freeform 357"/>
            <p:cNvSpPr>
              <a:spLocks/>
            </p:cNvSpPr>
            <p:nvPr/>
          </p:nvSpPr>
          <p:spPr bwMode="auto">
            <a:xfrm>
              <a:off x="4692" y="2135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22" name="Freeform 358"/>
            <p:cNvSpPr>
              <a:spLocks/>
            </p:cNvSpPr>
            <p:nvPr/>
          </p:nvSpPr>
          <p:spPr bwMode="auto">
            <a:xfrm>
              <a:off x="4714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23" name="Freeform 359"/>
            <p:cNvSpPr>
              <a:spLocks/>
            </p:cNvSpPr>
            <p:nvPr/>
          </p:nvSpPr>
          <p:spPr bwMode="auto">
            <a:xfrm>
              <a:off x="4737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24" name="Freeform 360"/>
            <p:cNvSpPr>
              <a:spLocks/>
            </p:cNvSpPr>
            <p:nvPr/>
          </p:nvSpPr>
          <p:spPr bwMode="auto">
            <a:xfrm>
              <a:off x="4760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25" name="Freeform 361"/>
            <p:cNvSpPr>
              <a:spLocks/>
            </p:cNvSpPr>
            <p:nvPr/>
          </p:nvSpPr>
          <p:spPr bwMode="auto">
            <a:xfrm>
              <a:off x="4782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26" name="Freeform 362"/>
            <p:cNvSpPr>
              <a:spLocks/>
            </p:cNvSpPr>
            <p:nvPr/>
          </p:nvSpPr>
          <p:spPr bwMode="auto">
            <a:xfrm>
              <a:off x="4805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27" name="Freeform 363"/>
            <p:cNvSpPr>
              <a:spLocks/>
            </p:cNvSpPr>
            <p:nvPr/>
          </p:nvSpPr>
          <p:spPr bwMode="auto">
            <a:xfrm>
              <a:off x="4828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28" name="Freeform 364"/>
            <p:cNvSpPr>
              <a:spLocks/>
            </p:cNvSpPr>
            <p:nvPr/>
          </p:nvSpPr>
          <p:spPr bwMode="auto">
            <a:xfrm>
              <a:off x="4850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29" name="Freeform 365"/>
            <p:cNvSpPr>
              <a:spLocks/>
            </p:cNvSpPr>
            <p:nvPr/>
          </p:nvSpPr>
          <p:spPr bwMode="auto">
            <a:xfrm>
              <a:off x="4873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30" name="Freeform 366"/>
            <p:cNvSpPr>
              <a:spLocks/>
            </p:cNvSpPr>
            <p:nvPr/>
          </p:nvSpPr>
          <p:spPr bwMode="auto">
            <a:xfrm>
              <a:off x="4896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31" name="Freeform 367"/>
            <p:cNvSpPr>
              <a:spLocks/>
            </p:cNvSpPr>
            <p:nvPr/>
          </p:nvSpPr>
          <p:spPr bwMode="auto">
            <a:xfrm>
              <a:off x="4918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32" name="Freeform 368"/>
            <p:cNvSpPr>
              <a:spLocks/>
            </p:cNvSpPr>
            <p:nvPr/>
          </p:nvSpPr>
          <p:spPr bwMode="auto">
            <a:xfrm>
              <a:off x="4941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33" name="Freeform 369"/>
            <p:cNvSpPr>
              <a:spLocks/>
            </p:cNvSpPr>
            <p:nvPr/>
          </p:nvSpPr>
          <p:spPr bwMode="auto">
            <a:xfrm>
              <a:off x="4964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34" name="Freeform 370"/>
            <p:cNvSpPr>
              <a:spLocks/>
            </p:cNvSpPr>
            <p:nvPr/>
          </p:nvSpPr>
          <p:spPr bwMode="auto">
            <a:xfrm>
              <a:off x="4986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35" name="Freeform 371"/>
            <p:cNvSpPr>
              <a:spLocks/>
            </p:cNvSpPr>
            <p:nvPr/>
          </p:nvSpPr>
          <p:spPr bwMode="auto">
            <a:xfrm>
              <a:off x="5009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36" name="Freeform 372"/>
            <p:cNvSpPr>
              <a:spLocks/>
            </p:cNvSpPr>
            <p:nvPr/>
          </p:nvSpPr>
          <p:spPr bwMode="auto">
            <a:xfrm>
              <a:off x="5032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37" name="Freeform 373"/>
            <p:cNvSpPr>
              <a:spLocks/>
            </p:cNvSpPr>
            <p:nvPr/>
          </p:nvSpPr>
          <p:spPr bwMode="auto">
            <a:xfrm>
              <a:off x="5054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38" name="Freeform 374"/>
            <p:cNvSpPr>
              <a:spLocks/>
            </p:cNvSpPr>
            <p:nvPr/>
          </p:nvSpPr>
          <p:spPr bwMode="auto">
            <a:xfrm>
              <a:off x="5077" y="2135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39" name="Freeform 375"/>
            <p:cNvSpPr>
              <a:spLocks/>
            </p:cNvSpPr>
            <p:nvPr/>
          </p:nvSpPr>
          <p:spPr bwMode="auto">
            <a:xfrm>
              <a:off x="5100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40" name="Freeform 376"/>
            <p:cNvSpPr>
              <a:spLocks/>
            </p:cNvSpPr>
            <p:nvPr/>
          </p:nvSpPr>
          <p:spPr bwMode="auto">
            <a:xfrm>
              <a:off x="5123" y="213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41" name="Freeform 377"/>
            <p:cNvSpPr>
              <a:spLocks/>
            </p:cNvSpPr>
            <p:nvPr/>
          </p:nvSpPr>
          <p:spPr bwMode="auto">
            <a:xfrm>
              <a:off x="3759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42" name="Freeform 378"/>
            <p:cNvSpPr>
              <a:spLocks/>
            </p:cNvSpPr>
            <p:nvPr/>
          </p:nvSpPr>
          <p:spPr bwMode="auto">
            <a:xfrm>
              <a:off x="3781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43" name="Freeform 379"/>
            <p:cNvSpPr>
              <a:spLocks/>
            </p:cNvSpPr>
            <p:nvPr/>
          </p:nvSpPr>
          <p:spPr bwMode="auto">
            <a:xfrm>
              <a:off x="3804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44" name="Freeform 380"/>
            <p:cNvSpPr>
              <a:spLocks/>
            </p:cNvSpPr>
            <p:nvPr/>
          </p:nvSpPr>
          <p:spPr bwMode="auto">
            <a:xfrm>
              <a:off x="3828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45" name="Freeform 381"/>
            <p:cNvSpPr>
              <a:spLocks/>
            </p:cNvSpPr>
            <p:nvPr/>
          </p:nvSpPr>
          <p:spPr bwMode="auto">
            <a:xfrm>
              <a:off x="3851" y="199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46" name="Freeform 382"/>
            <p:cNvSpPr>
              <a:spLocks/>
            </p:cNvSpPr>
            <p:nvPr/>
          </p:nvSpPr>
          <p:spPr bwMode="auto">
            <a:xfrm>
              <a:off x="3873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47" name="Freeform 383"/>
            <p:cNvSpPr>
              <a:spLocks/>
            </p:cNvSpPr>
            <p:nvPr/>
          </p:nvSpPr>
          <p:spPr bwMode="auto">
            <a:xfrm>
              <a:off x="3896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48" name="Freeform 384"/>
            <p:cNvSpPr>
              <a:spLocks/>
            </p:cNvSpPr>
            <p:nvPr/>
          </p:nvSpPr>
          <p:spPr bwMode="auto">
            <a:xfrm>
              <a:off x="3919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49" name="Freeform 385"/>
            <p:cNvSpPr>
              <a:spLocks/>
            </p:cNvSpPr>
            <p:nvPr/>
          </p:nvSpPr>
          <p:spPr bwMode="auto">
            <a:xfrm>
              <a:off x="3941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50" name="Freeform 386"/>
            <p:cNvSpPr>
              <a:spLocks/>
            </p:cNvSpPr>
            <p:nvPr/>
          </p:nvSpPr>
          <p:spPr bwMode="auto">
            <a:xfrm>
              <a:off x="3964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51" name="Freeform 387"/>
            <p:cNvSpPr>
              <a:spLocks/>
            </p:cNvSpPr>
            <p:nvPr/>
          </p:nvSpPr>
          <p:spPr bwMode="auto">
            <a:xfrm>
              <a:off x="3987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52" name="Freeform 388"/>
            <p:cNvSpPr>
              <a:spLocks/>
            </p:cNvSpPr>
            <p:nvPr/>
          </p:nvSpPr>
          <p:spPr bwMode="auto">
            <a:xfrm>
              <a:off x="4010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53" name="Freeform 389"/>
            <p:cNvSpPr>
              <a:spLocks/>
            </p:cNvSpPr>
            <p:nvPr/>
          </p:nvSpPr>
          <p:spPr bwMode="auto">
            <a:xfrm>
              <a:off x="4032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54" name="Freeform 390"/>
            <p:cNvSpPr>
              <a:spLocks/>
            </p:cNvSpPr>
            <p:nvPr/>
          </p:nvSpPr>
          <p:spPr bwMode="auto">
            <a:xfrm>
              <a:off x="4055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55" name="Freeform 391"/>
            <p:cNvSpPr>
              <a:spLocks/>
            </p:cNvSpPr>
            <p:nvPr/>
          </p:nvSpPr>
          <p:spPr bwMode="auto">
            <a:xfrm>
              <a:off x="4077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56" name="Freeform 392"/>
            <p:cNvSpPr>
              <a:spLocks/>
            </p:cNvSpPr>
            <p:nvPr/>
          </p:nvSpPr>
          <p:spPr bwMode="auto">
            <a:xfrm>
              <a:off x="4100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57" name="Freeform 393"/>
            <p:cNvSpPr>
              <a:spLocks/>
            </p:cNvSpPr>
            <p:nvPr/>
          </p:nvSpPr>
          <p:spPr bwMode="auto">
            <a:xfrm>
              <a:off x="4123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58" name="Freeform 394"/>
            <p:cNvSpPr>
              <a:spLocks/>
            </p:cNvSpPr>
            <p:nvPr/>
          </p:nvSpPr>
          <p:spPr bwMode="auto">
            <a:xfrm>
              <a:off x="4146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59" name="Freeform 395"/>
            <p:cNvSpPr>
              <a:spLocks/>
            </p:cNvSpPr>
            <p:nvPr/>
          </p:nvSpPr>
          <p:spPr bwMode="auto">
            <a:xfrm>
              <a:off x="4168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60" name="Freeform 396"/>
            <p:cNvSpPr>
              <a:spLocks/>
            </p:cNvSpPr>
            <p:nvPr/>
          </p:nvSpPr>
          <p:spPr bwMode="auto">
            <a:xfrm>
              <a:off x="4191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61" name="Freeform 397"/>
            <p:cNvSpPr>
              <a:spLocks/>
            </p:cNvSpPr>
            <p:nvPr/>
          </p:nvSpPr>
          <p:spPr bwMode="auto">
            <a:xfrm>
              <a:off x="4214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62" name="Freeform 398"/>
            <p:cNvSpPr>
              <a:spLocks/>
            </p:cNvSpPr>
            <p:nvPr/>
          </p:nvSpPr>
          <p:spPr bwMode="auto">
            <a:xfrm>
              <a:off x="4236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63" name="Freeform 399"/>
            <p:cNvSpPr>
              <a:spLocks/>
            </p:cNvSpPr>
            <p:nvPr/>
          </p:nvSpPr>
          <p:spPr bwMode="auto">
            <a:xfrm>
              <a:off x="4260" y="199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64" name="Freeform 400"/>
            <p:cNvSpPr>
              <a:spLocks/>
            </p:cNvSpPr>
            <p:nvPr/>
          </p:nvSpPr>
          <p:spPr bwMode="auto">
            <a:xfrm>
              <a:off x="4282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65" name="Freeform 401"/>
            <p:cNvSpPr>
              <a:spLocks/>
            </p:cNvSpPr>
            <p:nvPr/>
          </p:nvSpPr>
          <p:spPr bwMode="auto">
            <a:xfrm>
              <a:off x="4305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66" name="Freeform 402"/>
            <p:cNvSpPr>
              <a:spLocks/>
            </p:cNvSpPr>
            <p:nvPr/>
          </p:nvSpPr>
          <p:spPr bwMode="auto">
            <a:xfrm>
              <a:off x="4328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67" name="Freeform 403"/>
            <p:cNvSpPr>
              <a:spLocks/>
            </p:cNvSpPr>
            <p:nvPr/>
          </p:nvSpPr>
          <p:spPr bwMode="auto">
            <a:xfrm>
              <a:off x="4351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68" name="Freeform 404"/>
            <p:cNvSpPr>
              <a:spLocks/>
            </p:cNvSpPr>
            <p:nvPr/>
          </p:nvSpPr>
          <p:spPr bwMode="auto">
            <a:xfrm>
              <a:off x="4373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69" name="Freeform 405"/>
            <p:cNvSpPr>
              <a:spLocks/>
            </p:cNvSpPr>
            <p:nvPr/>
          </p:nvSpPr>
          <p:spPr bwMode="auto">
            <a:xfrm>
              <a:off x="4396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70" name="Freeform 406"/>
            <p:cNvSpPr>
              <a:spLocks/>
            </p:cNvSpPr>
            <p:nvPr/>
          </p:nvSpPr>
          <p:spPr bwMode="auto">
            <a:xfrm>
              <a:off x="4419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71" name="Freeform 407"/>
            <p:cNvSpPr>
              <a:spLocks/>
            </p:cNvSpPr>
            <p:nvPr/>
          </p:nvSpPr>
          <p:spPr bwMode="auto">
            <a:xfrm>
              <a:off x="4441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473" name="Group 609"/>
          <p:cNvGrpSpPr>
            <a:grpSpLocks/>
          </p:cNvGrpSpPr>
          <p:nvPr/>
        </p:nvGrpSpPr>
        <p:grpSpPr bwMode="auto">
          <a:xfrm>
            <a:off x="5905500" y="2576513"/>
            <a:ext cx="2252663" cy="1589087"/>
            <a:chOff x="3720" y="1623"/>
            <a:chExt cx="1419" cy="1001"/>
          </a:xfrm>
        </p:grpSpPr>
        <p:sp>
          <p:nvSpPr>
            <p:cNvPr id="37273" name="Freeform 409"/>
            <p:cNvSpPr>
              <a:spLocks/>
            </p:cNvSpPr>
            <p:nvPr/>
          </p:nvSpPr>
          <p:spPr bwMode="auto">
            <a:xfrm>
              <a:off x="4464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74" name="Freeform 410"/>
            <p:cNvSpPr>
              <a:spLocks/>
            </p:cNvSpPr>
            <p:nvPr/>
          </p:nvSpPr>
          <p:spPr bwMode="auto">
            <a:xfrm>
              <a:off x="4487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75" name="Freeform 411"/>
            <p:cNvSpPr>
              <a:spLocks/>
            </p:cNvSpPr>
            <p:nvPr/>
          </p:nvSpPr>
          <p:spPr bwMode="auto">
            <a:xfrm>
              <a:off x="4509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76" name="Freeform 412"/>
            <p:cNvSpPr>
              <a:spLocks/>
            </p:cNvSpPr>
            <p:nvPr/>
          </p:nvSpPr>
          <p:spPr bwMode="auto">
            <a:xfrm>
              <a:off x="4532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77" name="Freeform 413"/>
            <p:cNvSpPr>
              <a:spLocks/>
            </p:cNvSpPr>
            <p:nvPr/>
          </p:nvSpPr>
          <p:spPr bwMode="auto">
            <a:xfrm>
              <a:off x="4555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78" name="Freeform 414"/>
            <p:cNvSpPr>
              <a:spLocks/>
            </p:cNvSpPr>
            <p:nvPr/>
          </p:nvSpPr>
          <p:spPr bwMode="auto">
            <a:xfrm>
              <a:off x="4577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79" name="Freeform 415"/>
            <p:cNvSpPr>
              <a:spLocks/>
            </p:cNvSpPr>
            <p:nvPr/>
          </p:nvSpPr>
          <p:spPr bwMode="auto">
            <a:xfrm>
              <a:off x="4600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80" name="Freeform 416"/>
            <p:cNvSpPr>
              <a:spLocks/>
            </p:cNvSpPr>
            <p:nvPr/>
          </p:nvSpPr>
          <p:spPr bwMode="auto">
            <a:xfrm>
              <a:off x="4623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81" name="Freeform 417"/>
            <p:cNvSpPr>
              <a:spLocks/>
            </p:cNvSpPr>
            <p:nvPr/>
          </p:nvSpPr>
          <p:spPr bwMode="auto">
            <a:xfrm>
              <a:off x="4645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82" name="Freeform 418"/>
            <p:cNvSpPr>
              <a:spLocks/>
            </p:cNvSpPr>
            <p:nvPr/>
          </p:nvSpPr>
          <p:spPr bwMode="auto">
            <a:xfrm>
              <a:off x="4668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83" name="Freeform 419"/>
            <p:cNvSpPr>
              <a:spLocks/>
            </p:cNvSpPr>
            <p:nvPr/>
          </p:nvSpPr>
          <p:spPr bwMode="auto">
            <a:xfrm>
              <a:off x="4692" y="199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84" name="Freeform 420"/>
            <p:cNvSpPr>
              <a:spLocks/>
            </p:cNvSpPr>
            <p:nvPr/>
          </p:nvSpPr>
          <p:spPr bwMode="auto">
            <a:xfrm>
              <a:off x="4714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85" name="Freeform 421"/>
            <p:cNvSpPr>
              <a:spLocks/>
            </p:cNvSpPr>
            <p:nvPr/>
          </p:nvSpPr>
          <p:spPr bwMode="auto">
            <a:xfrm>
              <a:off x="4737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86" name="Freeform 422"/>
            <p:cNvSpPr>
              <a:spLocks/>
            </p:cNvSpPr>
            <p:nvPr/>
          </p:nvSpPr>
          <p:spPr bwMode="auto">
            <a:xfrm>
              <a:off x="4760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87" name="Freeform 423"/>
            <p:cNvSpPr>
              <a:spLocks/>
            </p:cNvSpPr>
            <p:nvPr/>
          </p:nvSpPr>
          <p:spPr bwMode="auto">
            <a:xfrm>
              <a:off x="4782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88" name="Freeform 424"/>
            <p:cNvSpPr>
              <a:spLocks/>
            </p:cNvSpPr>
            <p:nvPr/>
          </p:nvSpPr>
          <p:spPr bwMode="auto">
            <a:xfrm>
              <a:off x="4805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89" name="Freeform 425"/>
            <p:cNvSpPr>
              <a:spLocks/>
            </p:cNvSpPr>
            <p:nvPr/>
          </p:nvSpPr>
          <p:spPr bwMode="auto">
            <a:xfrm>
              <a:off x="4828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90" name="Freeform 426"/>
            <p:cNvSpPr>
              <a:spLocks/>
            </p:cNvSpPr>
            <p:nvPr/>
          </p:nvSpPr>
          <p:spPr bwMode="auto">
            <a:xfrm>
              <a:off x="4850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91" name="Freeform 427"/>
            <p:cNvSpPr>
              <a:spLocks/>
            </p:cNvSpPr>
            <p:nvPr/>
          </p:nvSpPr>
          <p:spPr bwMode="auto">
            <a:xfrm>
              <a:off x="4873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92" name="Freeform 428"/>
            <p:cNvSpPr>
              <a:spLocks/>
            </p:cNvSpPr>
            <p:nvPr/>
          </p:nvSpPr>
          <p:spPr bwMode="auto">
            <a:xfrm>
              <a:off x="4896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93" name="Freeform 429"/>
            <p:cNvSpPr>
              <a:spLocks/>
            </p:cNvSpPr>
            <p:nvPr/>
          </p:nvSpPr>
          <p:spPr bwMode="auto">
            <a:xfrm>
              <a:off x="4918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94" name="Freeform 430"/>
            <p:cNvSpPr>
              <a:spLocks/>
            </p:cNvSpPr>
            <p:nvPr/>
          </p:nvSpPr>
          <p:spPr bwMode="auto">
            <a:xfrm>
              <a:off x="4941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95" name="Freeform 431"/>
            <p:cNvSpPr>
              <a:spLocks/>
            </p:cNvSpPr>
            <p:nvPr/>
          </p:nvSpPr>
          <p:spPr bwMode="auto">
            <a:xfrm>
              <a:off x="4964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96" name="Freeform 432"/>
            <p:cNvSpPr>
              <a:spLocks/>
            </p:cNvSpPr>
            <p:nvPr/>
          </p:nvSpPr>
          <p:spPr bwMode="auto">
            <a:xfrm>
              <a:off x="4986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97" name="Freeform 433"/>
            <p:cNvSpPr>
              <a:spLocks/>
            </p:cNvSpPr>
            <p:nvPr/>
          </p:nvSpPr>
          <p:spPr bwMode="auto">
            <a:xfrm>
              <a:off x="5009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98" name="Freeform 434"/>
            <p:cNvSpPr>
              <a:spLocks/>
            </p:cNvSpPr>
            <p:nvPr/>
          </p:nvSpPr>
          <p:spPr bwMode="auto">
            <a:xfrm>
              <a:off x="5032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299" name="Freeform 435"/>
            <p:cNvSpPr>
              <a:spLocks/>
            </p:cNvSpPr>
            <p:nvPr/>
          </p:nvSpPr>
          <p:spPr bwMode="auto">
            <a:xfrm>
              <a:off x="5054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00" name="Freeform 436"/>
            <p:cNvSpPr>
              <a:spLocks/>
            </p:cNvSpPr>
            <p:nvPr/>
          </p:nvSpPr>
          <p:spPr bwMode="auto">
            <a:xfrm>
              <a:off x="5077" y="199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01" name="Freeform 437"/>
            <p:cNvSpPr>
              <a:spLocks/>
            </p:cNvSpPr>
            <p:nvPr/>
          </p:nvSpPr>
          <p:spPr bwMode="auto">
            <a:xfrm>
              <a:off x="5100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02" name="Freeform 438"/>
            <p:cNvSpPr>
              <a:spLocks/>
            </p:cNvSpPr>
            <p:nvPr/>
          </p:nvSpPr>
          <p:spPr bwMode="auto">
            <a:xfrm>
              <a:off x="5123" y="199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03" name="Freeform 439"/>
            <p:cNvSpPr>
              <a:spLocks/>
            </p:cNvSpPr>
            <p:nvPr/>
          </p:nvSpPr>
          <p:spPr bwMode="auto">
            <a:xfrm>
              <a:off x="3759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04" name="Freeform 440"/>
            <p:cNvSpPr>
              <a:spLocks/>
            </p:cNvSpPr>
            <p:nvPr/>
          </p:nvSpPr>
          <p:spPr bwMode="auto">
            <a:xfrm>
              <a:off x="3781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05" name="Freeform 441"/>
            <p:cNvSpPr>
              <a:spLocks/>
            </p:cNvSpPr>
            <p:nvPr/>
          </p:nvSpPr>
          <p:spPr bwMode="auto">
            <a:xfrm>
              <a:off x="3804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06" name="Freeform 442"/>
            <p:cNvSpPr>
              <a:spLocks/>
            </p:cNvSpPr>
            <p:nvPr/>
          </p:nvSpPr>
          <p:spPr bwMode="auto">
            <a:xfrm>
              <a:off x="3828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07" name="Freeform 443"/>
            <p:cNvSpPr>
              <a:spLocks/>
            </p:cNvSpPr>
            <p:nvPr/>
          </p:nvSpPr>
          <p:spPr bwMode="auto">
            <a:xfrm>
              <a:off x="3851" y="1851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08" name="Freeform 444"/>
            <p:cNvSpPr>
              <a:spLocks/>
            </p:cNvSpPr>
            <p:nvPr/>
          </p:nvSpPr>
          <p:spPr bwMode="auto">
            <a:xfrm>
              <a:off x="3873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09" name="Freeform 445"/>
            <p:cNvSpPr>
              <a:spLocks/>
            </p:cNvSpPr>
            <p:nvPr/>
          </p:nvSpPr>
          <p:spPr bwMode="auto">
            <a:xfrm>
              <a:off x="3896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10" name="Freeform 446"/>
            <p:cNvSpPr>
              <a:spLocks/>
            </p:cNvSpPr>
            <p:nvPr/>
          </p:nvSpPr>
          <p:spPr bwMode="auto">
            <a:xfrm>
              <a:off x="3919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11" name="Freeform 447"/>
            <p:cNvSpPr>
              <a:spLocks/>
            </p:cNvSpPr>
            <p:nvPr/>
          </p:nvSpPr>
          <p:spPr bwMode="auto">
            <a:xfrm>
              <a:off x="3941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12" name="Freeform 448"/>
            <p:cNvSpPr>
              <a:spLocks/>
            </p:cNvSpPr>
            <p:nvPr/>
          </p:nvSpPr>
          <p:spPr bwMode="auto">
            <a:xfrm>
              <a:off x="3964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13" name="Freeform 449"/>
            <p:cNvSpPr>
              <a:spLocks/>
            </p:cNvSpPr>
            <p:nvPr/>
          </p:nvSpPr>
          <p:spPr bwMode="auto">
            <a:xfrm>
              <a:off x="3987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14" name="Freeform 450"/>
            <p:cNvSpPr>
              <a:spLocks/>
            </p:cNvSpPr>
            <p:nvPr/>
          </p:nvSpPr>
          <p:spPr bwMode="auto">
            <a:xfrm>
              <a:off x="4010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15" name="Freeform 451"/>
            <p:cNvSpPr>
              <a:spLocks/>
            </p:cNvSpPr>
            <p:nvPr/>
          </p:nvSpPr>
          <p:spPr bwMode="auto">
            <a:xfrm>
              <a:off x="4032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16" name="Freeform 452"/>
            <p:cNvSpPr>
              <a:spLocks/>
            </p:cNvSpPr>
            <p:nvPr/>
          </p:nvSpPr>
          <p:spPr bwMode="auto">
            <a:xfrm>
              <a:off x="4055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17" name="Freeform 453"/>
            <p:cNvSpPr>
              <a:spLocks/>
            </p:cNvSpPr>
            <p:nvPr/>
          </p:nvSpPr>
          <p:spPr bwMode="auto">
            <a:xfrm>
              <a:off x="4077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18" name="Freeform 454"/>
            <p:cNvSpPr>
              <a:spLocks/>
            </p:cNvSpPr>
            <p:nvPr/>
          </p:nvSpPr>
          <p:spPr bwMode="auto">
            <a:xfrm>
              <a:off x="4100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19" name="Freeform 455"/>
            <p:cNvSpPr>
              <a:spLocks/>
            </p:cNvSpPr>
            <p:nvPr/>
          </p:nvSpPr>
          <p:spPr bwMode="auto">
            <a:xfrm>
              <a:off x="4123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20" name="Freeform 456"/>
            <p:cNvSpPr>
              <a:spLocks/>
            </p:cNvSpPr>
            <p:nvPr/>
          </p:nvSpPr>
          <p:spPr bwMode="auto">
            <a:xfrm>
              <a:off x="4146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21" name="Freeform 457"/>
            <p:cNvSpPr>
              <a:spLocks/>
            </p:cNvSpPr>
            <p:nvPr/>
          </p:nvSpPr>
          <p:spPr bwMode="auto">
            <a:xfrm>
              <a:off x="4168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22" name="Freeform 458"/>
            <p:cNvSpPr>
              <a:spLocks/>
            </p:cNvSpPr>
            <p:nvPr/>
          </p:nvSpPr>
          <p:spPr bwMode="auto">
            <a:xfrm>
              <a:off x="4191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23" name="Freeform 459"/>
            <p:cNvSpPr>
              <a:spLocks/>
            </p:cNvSpPr>
            <p:nvPr/>
          </p:nvSpPr>
          <p:spPr bwMode="auto">
            <a:xfrm>
              <a:off x="4214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24" name="Freeform 460"/>
            <p:cNvSpPr>
              <a:spLocks/>
            </p:cNvSpPr>
            <p:nvPr/>
          </p:nvSpPr>
          <p:spPr bwMode="auto">
            <a:xfrm>
              <a:off x="4236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25" name="Freeform 461"/>
            <p:cNvSpPr>
              <a:spLocks/>
            </p:cNvSpPr>
            <p:nvPr/>
          </p:nvSpPr>
          <p:spPr bwMode="auto">
            <a:xfrm>
              <a:off x="4260" y="1851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26" name="Freeform 462"/>
            <p:cNvSpPr>
              <a:spLocks/>
            </p:cNvSpPr>
            <p:nvPr/>
          </p:nvSpPr>
          <p:spPr bwMode="auto">
            <a:xfrm>
              <a:off x="4282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27" name="Freeform 463"/>
            <p:cNvSpPr>
              <a:spLocks/>
            </p:cNvSpPr>
            <p:nvPr/>
          </p:nvSpPr>
          <p:spPr bwMode="auto">
            <a:xfrm>
              <a:off x="4305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28" name="Freeform 464"/>
            <p:cNvSpPr>
              <a:spLocks/>
            </p:cNvSpPr>
            <p:nvPr/>
          </p:nvSpPr>
          <p:spPr bwMode="auto">
            <a:xfrm>
              <a:off x="4328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29" name="Freeform 465"/>
            <p:cNvSpPr>
              <a:spLocks/>
            </p:cNvSpPr>
            <p:nvPr/>
          </p:nvSpPr>
          <p:spPr bwMode="auto">
            <a:xfrm>
              <a:off x="4351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30" name="Freeform 466"/>
            <p:cNvSpPr>
              <a:spLocks/>
            </p:cNvSpPr>
            <p:nvPr/>
          </p:nvSpPr>
          <p:spPr bwMode="auto">
            <a:xfrm>
              <a:off x="4373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31" name="Freeform 467"/>
            <p:cNvSpPr>
              <a:spLocks/>
            </p:cNvSpPr>
            <p:nvPr/>
          </p:nvSpPr>
          <p:spPr bwMode="auto">
            <a:xfrm>
              <a:off x="4396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32" name="Freeform 468"/>
            <p:cNvSpPr>
              <a:spLocks/>
            </p:cNvSpPr>
            <p:nvPr/>
          </p:nvSpPr>
          <p:spPr bwMode="auto">
            <a:xfrm>
              <a:off x="4419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33" name="Freeform 469"/>
            <p:cNvSpPr>
              <a:spLocks/>
            </p:cNvSpPr>
            <p:nvPr/>
          </p:nvSpPr>
          <p:spPr bwMode="auto">
            <a:xfrm>
              <a:off x="4441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34" name="Freeform 470"/>
            <p:cNvSpPr>
              <a:spLocks/>
            </p:cNvSpPr>
            <p:nvPr/>
          </p:nvSpPr>
          <p:spPr bwMode="auto">
            <a:xfrm>
              <a:off x="4464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35" name="Freeform 471"/>
            <p:cNvSpPr>
              <a:spLocks/>
            </p:cNvSpPr>
            <p:nvPr/>
          </p:nvSpPr>
          <p:spPr bwMode="auto">
            <a:xfrm>
              <a:off x="4487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36" name="Freeform 472"/>
            <p:cNvSpPr>
              <a:spLocks/>
            </p:cNvSpPr>
            <p:nvPr/>
          </p:nvSpPr>
          <p:spPr bwMode="auto">
            <a:xfrm>
              <a:off x="4509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37" name="Freeform 473"/>
            <p:cNvSpPr>
              <a:spLocks/>
            </p:cNvSpPr>
            <p:nvPr/>
          </p:nvSpPr>
          <p:spPr bwMode="auto">
            <a:xfrm>
              <a:off x="4532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38" name="Freeform 474"/>
            <p:cNvSpPr>
              <a:spLocks/>
            </p:cNvSpPr>
            <p:nvPr/>
          </p:nvSpPr>
          <p:spPr bwMode="auto">
            <a:xfrm>
              <a:off x="4555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39" name="Freeform 475"/>
            <p:cNvSpPr>
              <a:spLocks/>
            </p:cNvSpPr>
            <p:nvPr/>
          </p:nvSpPr>
          <p:spPr bwMode="auto">
            <a:xfrm>
              <a:off x="4577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40" name="Freeform 476"/>
            <p:cNvSpPr>
              <a:spLocks/>
            </p:cNvSpPr>
            <p:nvPr/>
          </p:nvSpPr>
          <p:spPr bwMode="auto">
            <a:xfrm>
              <a:off x="4600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41" name="Freeform 477"/>
            <p:cNvSpPr>
              <a:spLocks/>
            </p:cNvSpPr>
            <p:nvPr/>
          </p:nvSpPr>
          <p:spPr bwMode="auto">
            <a:xfrm>
              <a:off x="4623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42" name="Freeform 478"/>
            <p:cNvSpPr>
              <a:spLocks/>
            </p:cNvSpPr>
            <p:nvPr/>
          </p:nvSpPr>
          <p:spPr bwMode="auto">
            <a:xfrm>
              <a:off x="4645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43" name="Freeform 479"/>
            <p:cNvSpPr>
              <a:spLocks/>
            </p:cNvSpPr>
            <p:nvPr/>
          </p:nvSpPr>
          <p:spPr bwMode="auto">
            <a:xfrm>
              <a:off x="4668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44" name="Freeform 480"/>
            <p:cNvSpPr>
              <a:spLocks/>
            </p:cNvSpPr>
            <p:nvPr/>
          </p:nvSpPr>
          <p:spPr bwMode="auto">
            <a:xfrm>
              <a:off x="4692" y="1851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45" name="Freeform 481"/>
            <p:cNvSpPr>
              <a:spLocks/>
            </p:cNvSpPr>
            <p:nvPr/>
          </p:nvSpPr>
          <p:spPr bwMode="auto">
            <a:xfrm>
              <a:off x="4714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46" name="Freeform 482"/>
            <p:cNvSpPr>
              <a:spLocks/>
            </p:cNvSpPr>
            <p:nvPr/>
          </p:nvSpPr>
          <p:spPr bwMode="auto">
            <a:xfrm>
              <a:off x="4737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47" name="Freeform 483"/>
            <p:cNvSpPr>
              <a:spLocks/>
            </p:cNvSpPr>
            <p:nvPr/>
          </p:nvSpPr>
          <p:spPr bwMode="auto">
            <a:xfrm>
              <a:off x="4760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48" name="Freeform 484"/>
            <p:cNvSpPr>
              <a:spLocks/>
            </p:cNvSpPr>
            <p:nvPr/>
          </p:nvSpPr>
          <p:spPr bwMode="auto">
            <a:xfrm>
              <a:off x="4782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49" name="Freeform 485"/>
            <p:cNvSpPr>
              <a:spLocks/>
            </p:cNvSpPr>
            <p:nvPr/>
          </p:nvSpPr>
          <p:spPr bwMode="auto">
            <a:xfrm>
              <a:off x="4805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50" name="Freeform 486"/>
            <p:cNvSpPr>
              <a:spLocks/>
            </p:cNvSpPr>
            <p:nvPr/>
          </p:nvSpPr>
          <p:spPr bwMode="auto">
            <a:xfrm>
              <a:off x="4828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51" name="Freeform 487"/>
            <p:cNvSpPr>
              <a:spLocks/>
            </p:cNvSpPr>
            <p:nvPr/>
          </p:nvSpPr>
          <p:spPr bwMode="auto">
            <a:xfrm>
              <a:off x="4850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52" name="Freeform 488"/>
            <p:cNvSpPr>
              <a:spLocks/>
            </p:cNvSpPr>
            <p:nvPr/>
          </p:nvSpPr>
          <p:spPr bwMode="auto">
            <a:xfrm>
              <a:off x="4873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53" name="Freeform 489"/>
            <p:cNvSpPr>
              <a:spLocks/>
            </p:cNvSpPr>
            <p:nvPr/>
          </p:nvSpPr>
          <p:spPr bwMode="auto">
            <a:xfrm>
              <a:off x="4896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54" name="Freeform 490"/>
            <p:cNvSpPr>
              <a:spLocks/>
            </p:cNvSpPr>
            <p:nvPr/>
          </p:nvSpPr>
          <p:spPr bwMode="auto">
            <a:xfrm>
              <a:off x="4918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55" name="Freeform 491"/>
            <p:cNvSpPr>
              <a:spLocks/>
            </p:cNvSpPr>
            <p:nvPr/>
          </p:nvSpPr>
          <p:spPr bwMode="auto">
            <a:xfrm>
              <a:off x="4941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56" name="Freeform 492"/>
            <p:cNvSpPr>
              <a:spLocks/>
            </p:cNvSpPr>
            <p:nvPr/>
          </p:nvSpPr>
          <p:spPr bwMode="auto">
            <a:xfrm>
              <a:off x="4964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57" name="Freeform 493"/>
            <p:cNvSpPr>
              <a:spLocks/>
            </p:cNvSpPr>
            <p:nvPr/>
          </p:nvSpPr>
          <p:spPr bwMode="auto">
            <a:xfrm>
              <a:off x="4986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58" name="Freeform 494"/>
            <p:cNvSpPr>
              <a:spLocks/>
            </p:cNvSpPr>
            <p:nvPr/>
          </p:nvSpPr>
          <p:spPr bwMode="auto">
            <a:xfrm>
              <a:off x="5009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59" name="Freeform 495"/>
            <p:cNvSpPr>
              <a:spLocks/>
            </p:cNvSpPr>
            <p:nvPr/>
          </p:nvSpPr>
          <p:spPr bwMode="auto">
            <a:xfrm>
              <a:off x="5032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60" name="Freeform 496"/>
            <p:cNvSpPr>
              <a:spLocks/>
            </p:cNvSpPr>
            <p:nvPr/>
          </p:nvSpPr>
          <p:spPr bwMode="auto">
            <a:xfrm>
              <a:off x="5054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61" name="Freeform 497"/>
            <p:cNvSpPr>
              <a:spLocks/>
            </p:cNvSpPr>
            <p:nvPr/>
          </p:nvSpPr>
          <p:spPr bwMode="auto">
            <a:xfrm>
              <a:off x="5077" y="185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62" name="Freeform 498"/>
            <p:cNvSpPr>
              <a:spLocks/>
            </p:cNvSpPr>
            <p:nvPr/>
          </p:nvSpPr>
          <p:spPr bwMode="auto">
            <a:xfrm>
              <a:off x="5100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63" name="Freeform 499"/>
            <p:cNvSpPr>
              <a:spLocks/>
            </p:cNvSpPr>
            <p:nvPr/>
          </p:nvSpPr>
          <p:spPr bwMode="auto">
            <a:xfrm>
              <a:off x="5123" y="185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64" name="Freeform 500"/>
            <p:cNvSpPr>
              <a:spLocks/>
            </p:cNvSpPr>
            <p:nvPr/>
          </p:nvSpPr>
          <p:spPr bwMode="auto">
            <a:xfrm>
              <a:off x="3759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65" name="Freeform 501"/>
            <p:cNvSpPr>
              <a:spLocks/>
            </p:cNvSpPr>
            <p:nvPr/>
          </p:nvSpPr>
          <p:spPr bwMode="auto">
            <a:xfrm>
              <a:off x="3781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66" name="Freeform 502"/>
            <p:cNvSpPr>
              <a:spLocks/>
            </p:cNvSpPr>
            <p:nvPr/>
          </p:nvSpPr>
          <p:spPr bwMode="auto">
            <a:xfrm>
              <a:off x="3804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67" name="Freeform 503"/>
            <p:cNvSpPr>
              <a:spLocks/>
            </p:cNvSpPr>
            <p:nvPr/>
          </p:nvSpPr>
          <p:spPr bwMode="auto">
            <a:xfrm>
              <a:off x="3828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68" name="Freeform 504"/>
            <p:cNvSpPr>
              <a:spLocks/>
            </p:cNvSpPr>
            <p:nvPr/>
          </p:nvSpPr>
          <p:spPr bwMode="auto">
            <a:xfrm>
              <a:off x="3851" y="1709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69" name="Freeform 505"/>
            <p:cNvSpPr>
              <a:spLocks/>
            </p:cNvSpPr>
            <p:nvPr/>
          </p:nvSpPr>
          <p:spPr bwMode="auto">
            <a:xfrm>
              <a:off x="3873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70" name="Freeform 506"/>
            <p:cNvSpPr>
              <a:spLocks/>
            </p:cNvSpPr>
            <p:nvPr/>
          </p:nvSpPr>
          <p:spPr bwMode="auto">
            <a:xfrm>
              <a:off x="3896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71" name="Freeform 507"/>
            <p:cNvSpPr>
              <a:spLocks/>
            </p:cNvSpPr>
            <p:nvPr/>
          </p:nvSpPr>
          <p:spPr bwMode="auto">
            <a:xfrm>
              <a:off x="3919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72" name="Freeform 508"/>
            <p:cNvSpPr>
              <a:spLocks/>
            </p:cNvSpPr>
            <p:nvPr/>
          </p:nvSpPr>
          <p:spPr bwMode="auto">
            <a:xfrm>
              <a:off x="3941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73" name="Freeform 509"/>
            <p:cNvSpPr>
              <a:spLocks/>
            </p:cNvSpPr>
            <p:nvPr/>
          </p:nvSpPr>
          <p:spPr bwMode="auto">
            <a:xfrm>
              <a:off x="3964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74" name="Freeform 510"/>
            <p:cNvSpPr>
              <a:spLocks/>
            </p:cNvSpPr>
            <p:nvPr/>
          </p:nvSpPr>
          <p:spPr bwMode="auto">
            <a:xfrm>
              <a:off x="3987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75" name="Freeform 511"/>
            <p:cNvSpPr>
              <a:spLocks/>
            </p:cNvSpPr>
            <p:nvPr/>
          </p:nvSpPr>
          <p:spPr bwMode="auto">
            <a:xfrm>
              <a:off x="4010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76" name="Freeform 512"/>
            <p:cNvSpPr>
              <a:spLocks/>
            </p:cNvSpPr>
            <p:nvPr/>
          </p:nvSpPr>
          <p:spPr bwMode="auto">
            <a:xfrm>
              <a:off x="4032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77" name="Freeform 513"/>
            <p:cNvSpPr>
              <a:spLocks/>
            </p:cNvSpPr>
            <p:nvPr/>
          </p:nvSpPr>
          <p:spPr bwMode="auto">
            <a:xfrm>
              <a:off x="4055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78" name="Freeform 514"/>
            <p:cNvSpPr>
              <a:spLocks/>
            </p:cNvSpPr>
            <p:nvPr/>
          </p:nvSpPr>
          <p:spPr bwMode="auto">
            <a:xfrm>
              <a:off x="4077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79" name="Freeform 515"/>
            <p:cNvSpPr>
              <a:spLocks/>
            </p:cNvSpPr>
            <p:nvPr/>
          </p:nvSpPr>
          <p:spPr bwMode="auto">
            <a:xfrm>
              <a:off x="4100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80" name="Freeform 516"/>
            <p:cNvSpPr>
              <a:spLocks/>
            </p:cNvSpPr>
            <p:nvPr/>
          </p:nvSpPr>
          <p:spPr bwMode="auto">
            <a:xfrm>
              <a:off x="4123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81" name="Freeform 517"/>
            <p:cNvSpPr>
              <a:spLocks/>
            </p:cNvSpPr>
            <p:nvPr/>
          </p:nvSpPr>
          <p:spPr bwMode="auto">
            <a:xfrm>
              <a:off x="4146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82" name="Freeform 518"/>
            <p:cNvSpPr>
              <a:spLocks/>
            </p:cNvSpPr>
            <p:nvPr/>
          </p:nvSpPr>
          <p:spPr bwMode="auto">
            <a:xfrm>
              <a:off x="4168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83" name="Freeform 519"/>
            <p:cNvSpPr>
              <a:spLocks/>
            </p:cNvSpPr>
            <p:nvPr/>
          </p:nvSpPr>
          <p:spPr bwMode="auto">
            <a:xfrm>
              <a:off x="4191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84" name="Freeform 520"/>
            <p:cNvSpPr>
              <a:spLocks/>
            </p:cNvSpPr>
            <p:nvPr/>
          </p:nvSpPr>
          <p:spPr bwMode="auto">
            <a:xfrm>
              <a:off x="4214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85" name="Freeform 521"/>
            <p:cNvSpPr>
              <a:spLocks/>
            </p:cNvSpPr>
            <p:nvPr/>
          </p:nvSpPr>
          <p:spPr bwMode="auto">
            <a:xfrm>
              <a:off x="4236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86" name="Freeform 522"/>
            <p:cNvSpPr>
              <a:spLocks/>
            </p:cNvSpPr>
            <p:nvPr/>
          </p:nvSpPr>
          <p:spPr bwMode="auto">
            <a:xfrm>
              <a:off x="4260" y="1709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87" name="Freeform 523"/>
            <p:cNvSpPr>
              <a:spLocks/>
            </p:cNvSpPr>
            <p:nvPr/>
          </p:nvSpPr>
          <p:spPr bwMode="auto">
            <a:xfrm>
              <a:off x="4282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88" name="Freeform 524"/>
            <p:cNvSpPr>
              <a:spLocks/>
            </p:cNvSpPr>
            <p:nvPr/>
          </p:nvSpPr>
          <p:spPr bwMode="auto">
            <a:xfrm>
              <a:off x="4305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89" name="Freeform 525"/>
            <p:cNvSpPr>
              <a:spLocks/>
            </p:cNvSpPr>
            <p:nvPr/>
          </p:nvSpPr>
          <p:spPr bwMode="auto">
            <a:xfrm>
              <a:off x="4328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90" name="Freeform 526"/>
            <p:cNvSpPr>
              <a:spLocks/>
            </p:cNvSpPr>
            <p:nvPr/>
          </p:nvSpPr>
          <p:spPr bwMode="auto">
            <a:xfrm>
              <a:off x="4351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91" name="Freeform 527"/>
            <p:cNvSpPr>
              <a:spLocks/>
            </p:cNvSpPr>
            <p:nvPr/>
          </p:nvSpPr>
          <p:spPr bwMode="auto">
            <a:xfrm>
              <a:off x="4373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92" name="Freeform 528"/>
            <p:cNvSpPr>
              <a:spLocks/>
            </p:cNvSpPr>
            <p:nvPr/>
          </p:nvSpPr>
          <p:spPr bwMode="auto">
            <a:xfrm>
              <a:off x="4396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93" name="Freeform 529"/>
            <p:cNvSpPr>
              <a:spLocks/>
            </p:cNvSpPr>
            <p:nvPr/>
          </p:nvSpPr>
          <p:spPr bwMode="auto">
            <a:xfrm>
              <a:off x="4419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94" name="Freeform 530"/>
            <p:cNvSpPr>
              <a:spLocks/>
            </p:cNvSpPr>
            <p:nvPr/>
          </p:nvSpPr>
          <p:spPr bwMode="auto">
            <a:xfrm>
              <a:off x="4441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95" name="Freeform 531"/>
            <p:cNvSpPr>
              <a:spLocks/>
            </p:cNvSpPr>
            <p:nvPr/>
          </p:nvSpPr>
          <p:spPr bwMode="auto">
            <a:xfrm>
              <a:off x="4464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96" name="Freeform 532"/>
            <p:cNvSpPr>
              <a:spLocks/>
            </p:cNvSpPr>
            <p:nvPr/>
          </p:nvSpPr>
          <p:spPr bwMode="auto">
            <a:xfrm>
              <a:off x="4487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97" name="Freeform 533"/>
            <p:cNvSpPr>
              <a:spLocks/>
            </p:cNvSpPr>
            <p:nvPr/>
          </p:nvSpPr>
          <p:spPr bwMode="auto">
            <a:xfrm>
              <a:off x="4509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98" name="Freeform 534"/>
            <p:cNvSpPr>
              <a:spLocks/>
            </p:cNvSpPr>
            <p:nvPr/>
          </p:nvSpPr>
          <p:spPr bwMode="auto">
            <a:xfrm>
              <a:off x="4532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399" name="Freeform 535"/>
            <p:cNvSpPr>
              <a:spLocks/>
            </p:cNvSpPr>
            <p:nvPr/>
          </p:nvSpPr>
          <p:spPr bwMode="auto">
            <a:xfrm>
              <a:off x="4555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00" name="Freeform 536"/>
            <p:cNvSpPr>
              <a:spLocks/>
            </p:cNvSpPr>
            <p:nvPr/>
          </p:nvSpPr>
          <p:spPr bwMode="auto">
            <a:xfrm>
              <a:off x="4577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01" name="Freeform 537"/>
            <p:cNvSpPr>
              <a:spLocks/>
            </p:cNvSpPr>
            <p:nvPr/>
          </p:nvSpPr>
          <p:spPr bwMode="auto">
            <a:xfrm>
              <a:off x="4600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02" name="Freeform 538"/>
            <p:cNvSpPr>
              <a:spLocks/>
            </p:cNvSpPr>
            <p:nvPr/>
          </p:nvSpPr>
          <p:spPr bwMode="auto">
            <a:xfrm>
              <a:off x="4623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03" name="Freeform 539"/>
            <p:cNvSpPr>
              <a:spLocks/>
            </p:cNvSpPr>
            <p:nvPr/>
          </p:nvSpPr>
          <p:spPr bwMode="auto">
            <a:xfrm>
              <a:off x="4645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04" name="Freeform 540"/>
            <p:cNvSpPr>
              <a:spLocks/>
            </p:cNvSpPr>
            <p:nvPr/>
          </p:nvSpPr>
          <p:spPr bwMode="auto">
            <a:xfrm>
              <a:off x="4668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05" name="Freeform 541"/>
            <p:cNvSpPr>
              <a:spLocks/>
            </p:cNvSpPr>
            <p:nvPr/>
          </p:nvSpPr>
          <p:spPr bwMode="auto">
            <a:xfrm>
              <a:off x="4692" y="1709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06" name="Freeform 542"/>
            <p:cNvSpPr>
              <a:spLocks/>
            </p:cNvSpPr>
            <p:nvPr/>
          </p:nvSpPr>
          <p:spPr bwMode="auto">
            <a:xfrm>
              <a:off x="4714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07" name="Freeform 543"/>
            <p:cNvSpPr>
              <a:spLocks/>
            </p:cNvSpPr>
            <p:nvPr/>
          </p:nvSpPr>
          <p:spPr bwMode="auto">
            <a:xfrm>
              <a:off x="4737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08" name="Freeform 544"/>
            <p:cNvSpPr>
              <a:spLocks/>
            </p:cNvSpPr>
            <p:nvPr/>
          </p:nvSpPr>
          <p:spPr bwMode="auto">
            <a:xfrm>
              <a:off x="4760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09" name="Freeform 545"/>
            <p:cNvSpPr>
              <a:spLocks/>
            </p:cNvSpPr>
            <p:nvPr/>
          </p:nvSpPr>
          <p:spPr bwMode="auto">
            <a:xfrm>
              <a:off x="4782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10" name="Freeform 546"/>
            <p:cNvSpPr>
              <a:spLocks/>
            </p:cNvSpPr>
            <p:nvPr/>
          </p:nvSpPr>
          <p:spPr bwMode="auto">
            <a:xfrm>
              <a:off x="4805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11" name="Freeform 547"/>
            <p:cNvSpPr>
              <a:spLocks/>
            </p:cNvSpPr>
            <p:nvPr/>
          </p:nvSpPr>
          <p:spPr bwMode="auto">
            <a:xfrm>
              <a:off x="4828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12" name="Freeform 548"/>
            <p:cNvSpPr>
              <a:spLocks/>
            </p:cNvSpPr>
            <p:nvPr/>
          </p:nvSpPr>
          <p:spPr bwMode="auto">
            <a:xfrm>
              <a:off x="4850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13" name="Freeform 549"/>
            <p:cNvSpPr>
              <a:spLocks/>
            </p:cNvSpPr>
            <p:nvPr/>
          </p:nvSpPr>
          <p:spPr bwMode="auto">
            <a:xfrm>
              <a:off x="4873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14" name="Freeform 550"/>
            <p:cNvSpPr>
              <a:spLocks/>
            </p:cNvSpPr>
            <p:nvPr/>
          </p:nvSpPr>
          <p:spPr bwMode="auto">
            <a:xfrm>
              <a:off x="4896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15" name="Freeform 551"/>
            <p:cNvSpPr>
              <a:spLocks/>
            </p:cNvSpPr>
            <p:nvPr/>
          </p:nvSpPr>
          <p:spPr bwMode="auto">
            <a:xfrm>
              <a:off x="4918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16" name="Freeform 552"/>
            <p:cNvSpPr>
              <a:spLocks/>
            </p:cNvSpPr>
            <p:nvPr/>
          </p:nvSpPr>
          <p:spPr bwMode="auto">
            <a:xfrm>
              <a:off x="4941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17" name="Freeform 553"/>
            <p:cNvSpPr>
              <a:spLocks/>
            </p:cNvSpPr>
            <p:nvPr/>
          </p:nvSpPr>
          <p:spPr bwMode="auto">
            <a:xfrm>
              <a:off x="4964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18" name="Freeform 554"/>
            <p:cNvSpPr>
              <a:spLocks/>
            </p:cNvSpPr>
            <p:nvPr/>
          </p:nvSpPr>
          <p:spPr bwMode="auto">
            <a:xfrm>
              <a:off x="4986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19" name="Freeform 555"/>
            <p:cNvSpPr>
              <a:spLocks/>
            </p:cNvSpPr>
            <p:nvPr/>
          </p:nvSpPr>
          <p:spPr bwMode="auto">
            <a:xfrm>
              <a:off x="5009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20" name="Freeform 556"/>
            <p:cNvSpPr>
              <a:spLocks/>
            </p:cNvSpPr>
            <p:nvPr/>
          </p:nvSpPr>
          <p:spPr bwMode="auto">
            <a:xfrm>
              <a:off x="5032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21" name="Freeform 557"/>
            <p:cNvSpPr>
              <a:spLocks/>
            </p:cNvSpPr>
            <p:nvPr/>
          </p:nvSpPr>
          <p:spPr bwMode="auto">
            <a:xfrm>
              <a:off x="5054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22" name="Freeform 558"/>
            <p:cNvSpPr>
              <a:spLocks/>
            </p:cNvSpPr>
            <p:nvPr/>
          </p:nvSpPr>
          <p:spPr bwMode="auto">
            <a:xfrm>
              <a:off x="5077" y="1709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23" name="Freeform 559"/>
            <p:cNvSpPr>
              <a:spLocks/>
            </p:cNvSpPr>
            <p:nvPr/>
          </p:nvSpPr>
          <p:spPr bwMode="auto">
            <a:xfrm>
              <a:off x="5100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24" name="Freeform 560"/>
            <p:cNvSpPr>
              <a:spLocks/>
            </p:cNvSpPr>
            <p:nvPr/>
          </p:nvSpPr>
          <p:spPr bwMode="auto">
            <a:xfrm>
              <a:off x="5123" y="1709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25" name="Freeform 561"/>
            <p:cNvSpPr>
              <a:spLocks/>
            </p:cNvSpPr>
            <p:nvPr/>
          </p:nvSpPr>
          <p:spPr bwMode="auto">
            <a:xfrm>
              <a:off x="3759" y="2561"/>
              <a:ext cx="13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57" y="0"/>
                </a:cxn>
              </a:cxnLst>
              <a:rect l="0" t="0" r="r" b="b"/>
              <a:pathLst>
                <a:path w="2757">
                  <a:moveTo>
                    <a:pt x="0" y="0"/>
                  </a:moveTo>
                  <a:lnTo>
                    <a:pt x="0" y="0"/>
                  </a:lnTo>
                  <a:lnTo>
                    <a:pt x="275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26" name="Freeform 562"/>
            <p:cNvSpPr>
              <a:spLocks/>
            </p:cNvSpPr>
            <p:nvPr/>
          </p:nvSpPr>
          <p:spPr bwMode="auto">
            <a:xfrm>
              <a:off x="3759" y="1623"/>
              <a:ext cx="13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57" y="0"/>
                </a:cxn>
              </a:cxnLst>
              <a:rect l="0" t="0" r="r" b="b"/>
              <a:pathLst>
                <a:path w="2757">
                  <a:moveTo>
                    <a:pt x="0" y="0"/>
                  </a:moveTo>
                  <a:lnTo>
                    <a:pt x="0" y="0"/>
                  </a:lnTo>
                  <a:lnTo>
                    <a:pt x="275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27" name="Freeform 563"/>
            <p:cNvSpPr>
              <a:spLocks/>
            </p:cNvSpPr>
            <p:nvPr/>
          </p:nvSpPr>
          <p:spPr bwMode="auto">
            <a:xfrm>
              <a:off x="3759" y="1623"/>
              <a:ext cx="1" cy="938"/>
            </a:xfrm>
            <a:custGeom>
              <a:avLst/>
              <a:gdLst/>
              <a:ahLst/>
              <a:cxnLst>
                <a:cxn ang="0">
                  <a:pos x="0" y="1876"/>
                </a:cxn>
                <a:cxn ang="0">
                  <a:pos x="0" y="1876"/>
                </a:cxn>
                <a:cxn ang="0">
                  <a:pos x="0" y="0"/>
                </a:cxn>
              </a:cxnLst>
              <a:rect l="0" t="0" r="r" b="b"/>
              <a:pathLst>
                <a:path h="1876">
                  <a:moveTo>
                    <a:pt x="0" y="1876"/>
                  </a:moveTo>
                  <a:lnTo>
                    <a:pt x="0" y="187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28" name="Freeform 564"/>
            <p:cNvSpPr>
              <a:spLocks/>
            </p:cNvSpPr>
            <p:nvPr/>
          </p:nvSpPr>
          <p:spPr bwMode="auto">
            <a:xfrm>
              <a:off x="5138" y="1623"/>
              <a:ext cx="1" cy="938"/>
            </a:xfrm>
            <a:custGeom>
              <a:avLst/>
              <a:gdLst/>
              <a:ahLst/>
              <a:cxnLst>
                <a:cxn ang="0">
                  <a:pos x="0" y="1876"/>
                </a:cxn>
                <a:cxn ang="0">
                  <a:pos x="0" y="1876"/>
                </a:cxn>
                <a:cxn ang="0">
                  <a:pos x="0" y="0"/>
                </a:cxn>
              </a:cxnLst>
              <a:rect l="0" t="0" r="r" b="b"/>
              <a:pathLst>
                <a:path h="1876">
                  <a:moveTo>
                    <a:pt x="0" y="1876"/>
                  </a:moveTo>
                  <a:lnTo>
                    <a:pt x="0" y="187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29" name="Freeform 565"/>
            <p:cNvSpPr>
              <a:spLocks/>
            </p:cNvSpPr>
            <p:nvPr/>
          </p:nvSpPr>
          <p:spPr bwMode="auto">
            <a:xfrm>
              <a:off x="3759" y="2561"/>
              <a:ext cx="13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57" y="0"/>
                </a:cxn>
              </a:cxnLst>
              <a:rect l="0" t="0" r="r" b="b"/>
              <a:pathLst>
                <a:path w="2757">
                  <a:moveTo>
                    <a:pt x="0" y="0"/>
                  </a:moveTo>
                  <a:lnTo>
                    <a:pt x="0" y="0"/>
                  </a:lnTo>
                  <a:lnTo>
                    <a:pt x="275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30" name="Freeform 566"/>
            <p:cNvSpPr>
              <a:spLocks/>
            </p:cNvSpPr>
            <p:nvPr/>
          </p:nvSpPr>
          <p:spPr bwMode="auto">
            <a:xfrm>
              <a:off x="3759" y="1623"/>
              <a:ext cx="1" cy="938"/>
            </a:xfrm>
            <a:custGeom>
              <a:avLst/>
              <a:gdLst/>
              <a:ahLst/>
              <a:cxnLst>
                <a:cxn ang="0">
                  <a:pos x="0" y="1876"/>
                </a:cxn>
                <a:cxn ang="0">
                  <a:pos x="0" y="1876"/>
                </a:cxn>
                <a:cxn ang="0">
                  <a:pos x="0" y="0"/>
                </a:cxn>
              </a:cxnLst>
              <a:rect l="0" t="0" r="r" b="b"/>
              <a:pathLst>
                <a:path h="1876">
                  <a:moveTo>
                    <a:pt x="0" y="1876"/>
                  </a:moveTo>
                  <a:lnTo>
                    <a:pt x="0" y="187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31" name="Freeform 567"/>
            <p:cNvSpPr>
              <a:spLocks/>
            </p:cNvSpPr>
            <p:nvPr/>
          </p:nvSpPr>
          <p:spPr bwMode="auto">
            <a:xfrm>
              <a:off x="4035" y="2547"/>
              <a:ext cx="1" cy="14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h="29">
                  <a:moveTo>
                    <a:pt x="0" y="29"/>
                  </a:move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32" name="Freeform 568"/>
            <p:cNvSpPr>
              <a:spLocks/>
            </p:cNvSpPr>
            <p:nvPr/>
          </p:nvSpPr>
          <p:spPr bwMode="auto">
            <a:xfrm>
              <a:off x="4035" y="1623"/>
              <a:ext cx="1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8"/>
                </a:cxn>
              </a:cxnLst>
              <a:rect l="0" t="0" r="r" b="b"/>
              <a:pathLst>
                <a:path h="28">
                  <a:moveTo>
                    <a:pt x="0" y="0"/>
                  </a:moveTo>
                  <a:lnTo>
                    <a:pt x="0" y="0"/>
                  </a:lnTo>
                  <a:lnTo>
                    <a:pt x="0" y="2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33" name="Freeform 569"/>
            <p:cNvSpPr>
              <a:spLocks/>
            </p:cNvSpPr>
            <p:nvPr/>
          </p:nvSpPr>
          <p:spPr bwMode="auto">
            <a:xfrm>
              <a:off x="4010" y="2588"/>
              <a:ext cx="23" cy="36"/>
            </a:xfrm>
            <a:custGeom>
              <a:avLst/>
              <a:gdLst/>
              <a:ahLst/>
              <a:cxnLst>
                <a:cxn ang="0">
                  <a:pos x="7" y="52"/>
                </a:cxn>
                <a:cxn ang="0">
                  <a:pos x="7" y="52"/>
                </a:cxn>
                <a:cxn ang="0">
                  <a:pos x="9" y="58"/>
                </a:cxn>
                <a:cxn ang="0">
                  <a:pos x="15" y="64"/>
                </a:cxn>
                <a:cxn ang="0">
                  <a:pos x="19" y="64"/>
                </a:cxn>
                <a:cxn ang="0">
                  <a:pos x="23" y="64"/>
                </a:cxn>
                <a:cxn ang="0">
                  <a:pos x="29" y="62"/>
                </a:cxn>
                <a:cxn ang="0">
                  <a:pos x="34" y="58"/>
                </a:cxn>
                <a:cxn ang="0">
                  <a:pos x="36" y="54"/>
                </a:cxn>
                <a:cxn ang="0">
                  <a:pos x="36" y="48"/>
                </a:cxn>
                <a:cxn ang="0">
                  <a:pos x="36" y="41"/>
                </a:cxn>
                <a:cxn ang="0">
                  <a:pos x="32" y="37"/>
                </a:cxn>
                <a:cxn ang="0">
                  <a:pos x="27" y="33"/>
                </a:cxn>
                <a:cxn ang="0">
                  <a:pos x="23" y="33"/>
                </a:cxn>
                <a:cxn ang="0">
                  <a:pos x="15" y="33"/>
                </a:cxn>
                <a:cxn ang="0">
                  <a:pos x="9" y="39"/>
                </a:cxn>
                <a:cxn ang="0">
                  <a:pos x="2" y="37"/>
                </a:cxn>
                <a:cxn ang="0">
                  <a:pos x="7" y="0"/>
                </a:cxn>
                <a:cxn ang="0">
                  <a:pos x="42" y="0"/>
                </a:cxn>
                <a:cxn ang="0">
                  <a:pos x="42" y="8"/>
                </a:cxn>
                <a:cxn ang="0">
                  <a:pos x="13" y="8"/>
                </a:cxn>
                <a:cxn ang="0">
                  <a:pos x="9" y="29"/>
                </a:cxn>
                <a:cxn ang="0">
                  <a:pos x="13" y="27"/>
                </a:cxn>
                <a:cxn ang="0">
                  <a:pos x="15" y="25"/>
                </a:cxn>
                <a:cxn ang="0">
                  <a:pos x="19" y="25"/>
                </a:cxn>
                <a:cxn ang="0">
                  <a:pos x="25" y="23"/>
                </a:cxn>
                <a:cxn ang="0">
                  <a:pos x="32" y="25"/>
                </a:cxn>
                <a:cxn ang="0">
                  <a:pos x="40" y="31"/>
                </a:cxn>
                <a:cxn ang="0">
                  <a:pos x="44" y="37"/>
                </a:cxn>
                <a:cxn ang="0">
                  <a:pos x="46" y="46"/>
                </a:cxn>
                <a:cxn ang="0">
                  <a:pos x="44" y="56"/>
                </a:cxn>
                <a:cxn ang="0">
                  <a:pos x="40" y="64"/>
                </a:cxn>
                <a:cxn ang="0">
                  <a:pos x="32" y="70"/>
                </a:cxn>
                <a:cxn ang="0">
                  <a:pos x="21" y="71"/>
                </a:cxn>
                <a:cxn ang="0">
                  <a:pos x="13" y="71"/>
                </a:cxn>
                <a:cxn ang="0">
                  <a:pos x="7" y="68"/>
                </a:cxn>
                <a:cxn ang="0">
                  <a:pos x="2" y="60"/>
                </a:cxn>
                <a:cxn ang="0">
                  <a:pos x="0" y="52"/>
                </a:cxn>
                <a:cxn ang="0">
                  <a:pos x="7" y="52"/>
                </a:cxn>
                <a:cxn ang="0">
                  <a:pos x="7" y="52"/>
                </a:cxn>
              </a:cxnLst>
              <a:rect l="0" t="0" r="r" b="b"/>
              <a:pathLst>
                <a:path w="46" h="71">
                  <a:moveTo>
                    <a:pt x="7" y="52"/>
                  </a:moveTo>
                  <a:lnTo>
                    <a:pt x="7" y="52"/>
                  </a:lnTo>
                  <a:lnTo>
                    <a:pt x="9" y="58"/>
                  </a:lnTo>
                  <a:lnTo>
                    <a:pt x="15" y="64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9" y="62"/>
                  </a:lnTo>
                  <a:lnTo>
                    <a:pt x="34" y="58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2" y="37"/>
                  </a:lnTo>
                  <a:lnTo>
                    <a:pt x="27" y="33"/>
                  </a:lnTo>
                  <a:lnTo>
                    <a:pt x="23" y="33"/>
                  </a:lnTo>
                  <a:lnTo>
                    <a:pt x="15" y="33"/>
                  </a:lnTo>
                  <a:lnTo>
                    <a:pt x="9" y="39"/>
                  </a:lnTo>
                  <a:lnTo>
                    <a:pt x="2" y="37"/>
                  </a:lnTo>
                  <a:lnTo>
                    <a:pt x="7" y="0"/>
                  </a:lnTo>
                  <a:lnTo>
                    <a:pt x="42" y="0"/>
                  </a:lnTo>
                  <a:lnTo>
                    <a:pt x="42" y="8"/>
                  </a:lnTo>
                  <a:lnTo>
                    <a:pt x="13" y="8"/>
                  </a:lnTo>
                  <a:lnTo>
                    <a:pt x="9" y="29"/>
                  </a:lnTo>
                  <a:lnTo>
                    <a:pt x="13" y="27"/>
                  </a:lnTo>
                  <a:lnTo>
                    <a:pt x="15" y="25"/>
                  </a:lnTo>
                  <a:lnTo>
                    <a:pt x="19" y="25"/>
                  </a:lnTo>
                  <a:lnTo>
                    <a:pt x="25" y="23"/>
                  </a:lnTo>
                  <a:lnTo>
                    <a:pt x="32" y="25"/>
                  </a:lnTo>
                  <a:lnTo>
                    <a:pt x="40" y="31"/>
                  </a:lnTo>
                  <a:lnTo>
                    <a:pt x="44" y="37"/>
                  </a:lnTo>
                  <a:lnTo>
                    <a:pt x="46" y="46"/>
                  </a:lnTo>
                  <a:lnTo>
                    <a:pt x="44" y="56"/>
                  </a:lnTo>
                  <a:lnTo>
                    <a:pt x="40" y="64"/>
                  </a:lnTo>
                  <a:lnTo>
                    <a:pt x="32" y="70"/>
                  </a:lnTo>
                  <a:lnTo>
                    <a:pt x="21" y="71"/>
                  </a:lnTo>
                  <a:lnTo>
                    <a:pt x="13" y="71"/>
                  </a:lnTo>
                  <a:lnTo>
                    <a:pt x="7" y="68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7" y="52"/>
                  </a:lnTo>
                  <a:lnTo>
                    <a:pt x="7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34" name="Freeform 570"/>
            <p:cNvSpPr>
              <a:spLocks noEditPoints="1"/>
            </p:cNvSpPr>
            <p:nvPr/>
          </p:nvSpPr>
          <p:spPr bwMode="auto">
            <a:xfrm>
              <a:off x="4037" y="2587"/>
              <a:ext cx="23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4" y="4"/>
                </a:cxn>
                <a:cxn ang="0">
                  <a:pos x="42" y="12"/>
                </a:cxn>
                <a:cxn ang="0">
                  <a:pos x="44" y="24"/>
                </a:cxn>
                <a:cxn ang="0">
                  <a:pos x="46" y="37"/>
                </a:cxn>
                <a:cxn ang="0">
                  <a:pos x="44" y="50"/>
                </a:cxn>
                <a:cxn ang="0">
                  <a:pos x="42" y="60"/>
                </a:cxn>
                <a:cxn ang="0">
                  <a:pos x="34" y="72"/>
                </a:cxn>
                <a:cxn ang="0">
                  <a:pos x="23" y="73"/>
                </a:cxn>
                <a:cxn ang="0">
                  <a:pos x="11" y="72"/>
                </a:cxn>
                <a:cxn ang="0">
                  <a:pos x="3" y="64"/>
                </a:cxn>
                <a:cxn ang="0">
                  <a:pos x="0" y="52"/>
                </a:cxn>
                <a:cxn ang="0">
                  <a:pos x="0" y="39"/>
                </a:cxn>
                <a:cxn ang="0">
                  <a:pos x="0" y="27"/>
                </a:cxn>
                <a:cxn ang="0">
                  <a:pos x="1" y="18"/>
                </a:cxn>
                <a:cxn ang="0">
                  <a:pos x="5" y="10"/>
                </a:cxn>
                <a:cxn ang="0">
                  <a:pos x="9" y="6"/>
                </a:cxn>
                <a:cxn ang="0">
                  <a:pos x="1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6"/>
                </a:cxn>
                <a:cxn ang="0">
                  <a:pos x="23" y="66"/>
                </a:cxn>
                <a:cxn ang="0">
                  <a:pos x="28" y="64"/>
                </a:cxn>
                <a:cxn ang="0">
                  <a:pos x="32" y="60"/>
                </a:cxn>
                <a:cxn ang="0">
                  <a:pos x="36" y="50"/>
                </a:cxn>
                <a:cxn ang="0">
                  <a:pos x="36" y="37"/>
                </a:cxn>
                <a:cxn ang="0">
                  <a:pos x="36" y="25"/>
                </a:cxn>
                <a:cxn ang="0">
                  <a:pos x="34" y="18"/>
                </a:cxn>
                <a:cxn ang="0">
                  <a:pos x="28" y="10"/>
                </a:cxn>
                <a:cxn ang="0">
                  <a:pos x="23" y="8"/>
                </a:cxn>
                <a:cxn ang="0">
                  <a:pos x="17" y="10"/>
                </a:cxn>
                <a:cxn ang="0">
                  <a:pos x="11" y="18"/>
                </a:cxn>
                <a:cxn ang="0">
                  <a:pos x="9" y="25"/>
                </a:cxn>
                <a:cxn ang="0">
                  <a:pos x="9" y="39"/>
                </a:cxn>
                <a:cxn ang="0">
                  <a:pos x="9" y="48"/>
                </a:cxn>
                <a:cxn ang="0">
                  <a:pos x="11" y="56"/>
                </a:cxn>
                <a:cxn ang="0">
                  <a:pos x="15" y="64"/>
                </a:cxn>
                <a:cxn ang="0">
                  <a:pos x="23" y="66"/>
                </a:cxn>
                <a:cxn ang="0">
                  <a:pos x="23" y="66"/>
                </a:cxn>
                <a:cxn ang="0">
                  <a:pos x="23" y="66"/>
                </a:cxn>
              </a:cxnLst>
              <a:rect l="0" t="0" r="r" b="b"/>
              <a:pathLst>
                <a:path w="46" h="73">
                  <a:moveTo>
                    <a:pt x="23" y="0"/>
                  </a:moveTo>
                  <a:lnTo>
                    <a:pt x="23" y="0"/>
                  </a:lnTo>
                  <a:lnTo>
                    <a:pt x="34" y="4"/>
                  </a:lnTo>
                  <a:lnTo>
                    <a:pt x="42" y="12"/>
                  </a:lnTo>
                  <a:lnTo>
                    <a:pt x="44" y="24"/>
                  </a:lnTo>
                  <a:lnTo>
                    <a:pt x="46" y="37"/>
                  </a:lnTo>
                  <a:lnTo>
                    <a:pt x="44" y="50"/>
                  </a:lnTo>
                  <a:lnTo>
                    <a:pt x="42" y="60"/>
                  </a:lnTo>
                  <a:lnTo>
                    <a:pt x="34" y="72"/>
                  </a:lnTo>
                  <a:lnTo>
                    <a:pt x="23" y="73"/>
                  </a:lnTo>
                  <a:lnTo>
                    <a:pt x="11" y="72"/>
                  </a:lnTo>
                  <a:lnTo>
                    <a:pt x="3" y="64"/>
                  </a:lnTo>
                  <a:lnTo>
                    <a:pt x="0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1" y="18"/>
                  </a:lnTo>
                  <a:lnTo>
                    <a:pt x="5" y="10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6"/>
                  </a:moveTo>
                  <a:lnTo>
                    <a:pt x="23" y="66"/>
                  </a:lnTo>
                  <a:lnTo>
                    <a:pt x="28" y="64"/>
                  </a:lnTo>
                  <a:lnTo>
                    <a:pt x="32" y="60"/>
                  </a:lnTo>
                  <a:lnTo>
                    <a:pt x="36" y="50"/>
                  </a:lnTo>
                  <a:lnTo>
                    <a:pt x="36" y="37"/>
                  </a:lnTo>
                  <a:lnTo>
                    <a:pt x="36" y="25"/>
                  </a:lnTo>
                  <a:lnTo>
                    <a:pt x="34" y="18"/>
                  </a:lnTo>
                  <a:lnTo>
                    <a:pt x="28" y="10"/>
                  </a:lnTo>
                  <a:lnTo>
                    <a:pt x="23" y="8"/>
                  </a:lnTo>
                  <a:lnTo>
                    <a:pt x="17" y="10"/>
                  </a:lnTo>
                  <a:lnTo>
                    <a:pt x="11" y="18"/>
                  </a:lnTo>
                  <a:lnTo>
                    <a:pt x="9" y="25"/>
                  </a:lnTo>
                  <a:lnTo>
                    <a:pt x="9" y="39"/>
                  </a:lnTo>
                  <a:lnTo>
                    <a:pt x="9" y="48"/>
                  </a:lnTo>
                  <a:lnTo>
                    <a:pt x="11" y="56"/>
                  </a:lnTo>
                  <a:lnTo>
                    <a:pt x="15" y="64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35" name="Freeform 571"/>
            <p:cNvSpPr>
              <a:spLocks/>
            </p:cNvSpPr>
            <p:nvPr/>
          </p:nvSpPr>
          <p:spPr bwMode="auto">
            <a:xfrm>
              <a:off x="4310" y="2547"/>
              <a:ext cx="1" cy="14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h="29">
                  <a:moveTo>
                    <a:pt x="0" y="29"/>
                  </a:move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36" name="Freeform 572"/>
            <p:cNvSpPr>
              <a:spLocks/>
            </p:cNvSpPr>
            <p:nvPr/>
          </p:nvSpPr>
          <p:spPr bwMode="auto">
            <a:xfrm>
              <a:off x="4310" y="1623"/>
              <a:ext cx="1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8"/>
                </a:cxn>
              </a:cxnLst>
              <a:rect l="0" t="0" r="r" b="b"/>
              <a:pathLst>
                <a:path h="28">
                  <a:moveTo>
                    <a:pt x="0" y="0"/>
                  </a:moveTo>
                  <a:lnTo>
                    <a:pt x="0" y="0"/>
                  </a:lnTo>
                  <a:lnTo>
                    <a:pt x="0" y="28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37" name="Freeform 573"/>
            <p:cNvSpPr>
              <a:spLocks/>
            </p:cNvSpPr>
            <p:nvPr/>
          </p:nvSpPr>
          <p:spPr bwMode="auto">
            <a:xfrm>
              <a:off x="4275" y="2587"/>
              <a:ext cx="12" cy="36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7" y="14"/>
                </a:cxn>
                <a:cxn ang="0">
                  <a:pos x="13" y="12"/>
                </a:cxn>
                <a:cxn ang="0">
                  <a:pos x="15" y="8"/>
                </a:cxn>
                <a:cxn ang="0">
                  <a:pos x="19" y="0"/>
                </a:cxn>
                <a:cxn ang="0">
                  <a:pos x="25" y="0"/>
                </a:cxn>
                <a:cxn ang="0">
                  <a:pos x="25" y="72"/>
                </a:cxn>
                <a:cxn ang="0">
                  <a:pos x="15" y="72"/>
                </a:cxn>
                <a:cxn ang="0">
                  <a:pos x="15" y="22"/>
                </a:cxn>
                <a:cxn ang="0">
                  <a:pos x="0" y="22"/>
                </a:cxn>
                <a:cxn ang="0">
                  <a:pos x="0" y="22"/>
                </a:cxn>
              </a:cxnLst>
              <a:rect l="0" t="0" r="r" b="b"/>
              <a:pathLst>
                <a:path w="25" h="72">
                  <a:moveTo>
                    <a:pt x="0" y="22"/>
                  </a:moveTo>
                  <a:lnTo>
                    <a:pt x="0" y="22"/>
                  </a:lnTo>
                  <a:lnTo>
                    <a:pt x="0" y="16"/>
                  </a:lnTo>
                  <a:lnTo>
                    <a:pt x="7" y="14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5" y="72"/>
                  </a:lnTo>
                  <a:lnTo>
                    <a:pt x="15" y="72"/>
                  </a:lnTo>
                  <a:lnTo>
                    <a:pt x="15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38" name="Freeform 574"/>
            <p:cNvSpPr>
              <a:spLocks noEditPoints="1"/>
            </p:cNvSpPr>
            <p:nvPr/>
          </p:nvSpPr>
          <p:spPr bwMode="auto">
            <a:xfrm>
              <a:off x="4298" y="2587"/>
              <a:ext cx="24" cy="37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36" y="4"/>
                </a:cxn>
                <a:cxn ang="0">
                  <a:pos x="42" y="12"/>
                </a:cxn>
                <a:cxn ang="0">
                  <a:pos x="48" y="24"/>
                </a:cxn>
                <a:cxn ang="0">
                  <a:pos x="48" y="37"/>
                </a:cxn>
                <a:cxn ang="0">
                  <a:pos x="48" y="50"/>
                </a:cxn>
                <a:cxn ang="0">
                  <a:pos x="44" y="60"/>
                </a:cxn>
                <a:cxn ang="0">
                  <a:pos x="36" y="72"/>
                </a:cxn>
                <a:cxn ang="0">
                  <a:pos x="25" y="73"/>
                </a:cxn>
                <a:cxn ang="0">
                  <a:pos x="13" y="72"/>
                </a:cxn>
                <a:cxn ang="0">
                  <a:pos x="6" y="64"/>
                </a:cxn>
                <a:cxn ang="0">
                  <a:pos x="2" y="52"/>
                </a:cxn>
                <a:cxn ang="0">
                  <a:pos x="0" y="39"/>
                </a:cxn>
                <a:cxn ang="0">
                  <a:pos x="2" y="27"/>
                </a:cxn>
                <a:cxn ang="0">
                  <a:pos x="4" y="18"/>
                </a:cxn>
                <a:cxn ang="0">
                  <a:pos x="8" y="10"/>
                </a:cxn>
                <a:cxn ang="0">
                  <a:pos x="11" y="6"/>
                </a:cxn>
                <a:cxn ang="0">
                  <a:pos x="17" y="2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66"/>
                </a:cxn>
                <a:cxn ang="0">
                  <a:pos x="25" y="66"/>
                </a:cxn>
                <a:cxn ang="0">
                  <a:pos x="31" y="64"/>
                </a:cxn>
                <a:cxn ang="0">
                  <a:pos x="34" y="60"/>
                </a:cxn>
                <a:cxn ang="0">
                  <a:pos x="38" y="50"/>
                </a:cxn>
                <a:cxn ang="0">
                  <a:pos x="38" y="37"/>
                </a:cxn>
                <a:cxn ang="0">
                  <a:pos x="38" y="25"/>
                </a:cxn>
                <a:cxn ang="0">
                  <a:pos x="36" y="18"/>
                </a:cxn>
                <a:cxn ang="0">
                  <a:pos x="31" y="10"/>
                </a:cxn>
                <a:cxn ang="0">
                  <a:pos x="25" y="8"/>
                </a:cxn>
                <a:cxn ang="0">
                  <a:pos x="19" y="10"/>
                </a:cxn>
                <a:cxn ang="0">
                  <a:pos x="13" y="18"/>
                </a:cxn>
                <a:cxn ang="0">
                  <a:pos x="11" y="25"/>
                </a:cxn>
                <a:cxn ang="0">
                  <a:pos x="9" y="39"/>
                </a:cxn>
                <a:cxn ang="0">
                  <a:pos x="11" y="48"/>
                </a:cxn>
                <a:cxn ang="0">
                  <a:pos x="13" y="56"/>
                </a:cxn>
                <a:cxn ang="0">
                  <a:pos x="17" y="64"/>
                </a:cxn>
                <a:cxn ang="0">
                  <a:pos x="25" y="66"/>
                </a:cxn>
                <a:cxn ang="0">
                  <a:pos x="25" y="66"/>
                </a:cxn>
                <a:cxn ang="0">
                  <a:pos x="25" y="66"/>
                </a:cxn>
              </a:cxnLst>
              <a:rect l="0" t="0" r="r" b="b"/>
              <a:pathLst>
                <a:path w="48" h="73">
                  <a:moveTo>
                    <a:pt x="25" y="0"/>
                  </a:moveTo>
                  <a:lnTo>
                    <a:pt x="25" y="0"/>
                  </a:lnTo>
                  <a:lnTo>
                    <a:pt x="36" y="4"/>
                  </a:lnTo>
                  <a:lnTo>
                    <a:pt x="42" y="12"/>
                  </a:lnTo>
                  <a:lnTo>
                    <a:pt x="48" y="24"/>
                  </a:lnTo>
                  <a:lnTo>
                    <a:pt x="48" y="37"/>
                  </a:lnTo>
                  <a:lnTo>
                    <a:pt x="48" y="50"/>
                  </a:lnTo>
                  <a:lnTo>
                    <a:pt x="44" y="60"/>
                  </a:lnTo>
                  <a:lnTo>
                    <a:pt x="36" y="72"/>
                  </a:lnTo>
                  <a:lnTo>
                    <a:pt x="25" y="73"/>
                  </a:lnTo>
                  <a:lnTo>
                    <a:pt x="13" y="72"/>
                  </a:lnTo>
                  <a:lnTo>
                    <a:pt x="6" y="64"/>
                  </a:lnTo>
                  <a:lnTo>
                    <a:pt x="2" y="52"/>
                  </a:lnTo>
                  <a:lnTo>
                    <a:pt x="0" y="39"/>
                  </a:lnTo>
                  <a:lnTo>
                    <a:pt x="2" y="27"/>
                  </a:lnTo>
                  <a:lnTo>
                    <a:pt x="4" y="18"/>
                  </a:lnTo>
                  <a:lnTo>
                    <a:pt x="8" y="10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66"/>
                  </a:moveTo>
                  <a:lnTo>
                    <a:pt x="25" y="66"/>
                  </a:lnTo>
                  <a:lnTo>
                    <a:pt x="31" y="64"/>
                  </a:lnTo>
                  <a:lnTo>
                    <a:pt x="34" y="60"/>
                  </a:lnTo>
                  <a:lnTo>
                    <a:pt x="38" y="50"/>
                  </a:lnTo>
                  <a:lnTo>
                    <a:pt x="38" y="37"/>
                  </a:lnTo>
                  <a:lnTo>
                    <a:pt x="38" y="25"/>
                  </a:lnTo>
                  <a:lnTo>
                    <a:pt x="36" y="18"/>
                  </a:lnTo>
                  <a:lnTo>
                    <a:pt x="31" y="10"/>
                  </a:lnTo>
                  <a:lnTo>
                    <a:pt x="25" y="8"/>
                  </a:lnTo>
                  <a:lnTo>
                    <a:pt x="19" y="10"/>
                  </a:lnTo>
                  <a:lnTo>
                    <a:pt x="13" y="18"/>
                  </a:lnTo>
                  <a:lnTo>
                    <a:pt x="11" y="25"/>
                  </a:lnTo>
                  <a:lnTo>
                    <a:pt x="9" y="39"/>
                  </a:lnTo>
                  <a:lnTo>
                    <a:pt x="11" y="48"/>
                  </a:lnTo>
                  <a:lnTo>
                    <a:pt x="13" y="56"/>
                  </a:lnTo>
                  <a:lnTo>
                    <a:pt x="17" y="64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39" name="Freeform 575"/>
            <p:cNvSpPr>
              <a:spLocks noEditPoints="1"/>
            </p:cNvSpPr>
            <p:nvPr/>
          </p:nvSpPr>
          <p:spPr bwMode="auto">
            <a:xfrm>
              <a:off x="4326" y="2587"/>
              <a:ext cx="23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2" y="4"/>
                </a:cxn>
                <a:cxn ang="0">
                  <a:pos x="42" y="12"/>
                </a:cxn>
                <a:cxn ang="0">
                  <a:pos x="44" y="24"/>
                </a:cxn>
                <a:cxn ang="0">
                  <a:pos x="46" y="37"/>
                </a:cxn>
                <a:cxn ang="0">
                  <a:pos x="44" y="50"/>
                </a:cxn>
                <a:cxn ang="0">
                  <a:pos x="42" y="60"/>
                </a:cxn>
                <a:cxn ang="0">
                  <a:pos x="34" y="72"/>
                </a:cxn>
                <a:cxn ang="0">
                  <a:pos x="23" y="73"/>
                </a:cxn>
                <a:cxn ang="0">
                  <a:pos x="11" y="72"/>
                </a:cxn>
                <a:cxn ang="0">
                  <a:pos x="3" y="64"/>
                </a:cxn>
                <a:cxn ang="0">
                  <a:pos x="1" y="52"/>
                </a:cxn>
                <a:cxn ang="0">
                  <a:pos x="0" y="39"/>
                </a:cxn>
                <a:cxn ang="0">
                  <a:pos x="0" y="27"/>
                </a:cxn>
                <a:cxn ang="0">
                  <a:pos x="1" y="18"/>
                </a:cxn>
                <a:cxn ang="0">
                  <a:pos x="5" y="10"/>
                </a:cxn>
                <a:cxn ang="0">
                  <a:pos x="9" y="6"/>
                </a:cxn>
                <a:cxn ang="0">
                  <a:pos x="1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6"/>
                </a:cxn>
                <a:cxn ang="0">
                  <a:pos x="23" y="66"/>
                </a:cxn>
                <a:cxn ang="0">
                  <a:pos x="28" y="64"/>
                </a:cxn>
                <a:cxn ang="0">
                  <a:pos x="32" y="60"/>
                </a:cxn>
                <a:cxn ang="0">
                  <a:pos x="36" y="50"/>
                </a:cxn>
                <a:cxn ang="0">
                  <a:pos x="36" y="37"/>
                </a:cxn>
                <a:cxn ang="0">
                  <a:pos x="36" y="25"/>
                </a:cxn>
                <a:cxn ang="0">
                  <a:pos x="34" y="18"/>
                </a:cxn>
                <a:cxn ang="0">
                  <a:pos x="30" y="10"/>
                </a:cxn>
                <a:cxn ang="0">
                  <a:pos x="23" y="8"/>
                </a:cxn>
                <a:cxn ang="0">
                  <a:pos x="15" y="10"/>
                </a:cxn>
                <a:cxn ang="0">
                  <a:pos x="11" y="18"/>
                </a:cxn>
                <a:cxn ang="0">
                  <a:pos x="9" y="25"/>
                </a:cxn>
                <a:cxn ang="0">
                  <a:pos x="7" y="39"/>
                </a:cxn>
                <a:cxn ang="0">
                  <a:pos x="9" y="48"/>
                </a:cxn>
                <a:cxn ang="0">
                  <a:pos x="9" y="56"/>
                </a:cxn>
                <a:cxn ang="0">
                  <a:pos x="15" y="64"/>
                </a:cxn>
                <a:cxn ang="0">
                  <a:pos x="23" y="66"/>
                </a:cxn>
                <a:cxn ang="0">
                  <a:pos x="23" y="66"/>
                </a:cxn>
                <a:cxn ang="0">
                  <a:pos x="23" y="66"/>
                </a:cxn>
              </a:cxnLst>
              <a:rect l="0" t="0" r="r" b="b"/>
              <a:pathLst>
                <a:path w="46" h="73">
                  <a:moveTo>
                    <a:pt x="23" y="0"/>
                  </a:moveTo>
                  <a:lnTo>
                    <a:pt x="23" y="0"/>
                  </a:lnTo>
                  <a:lnTo>
                    <a:pt x="32" y="4"/>
                  </a:lnTo>
                  <a:lnTo>
                    <a:pt x="42" y="12"/>
                  </a:lnTo>
                  <a:lnTo>
                    <a:pt x="44" y="24"/>
                  </a:lnTo>
                  <a:lnTo>
                    <a:pt x="46" y="37"/>
                  </a:lnTo>
                  <a:lnTo>
                    <a:pt x="44" y="50"/>
                  </a:lnTo>
                  <a:lnTo>
                    <a:pt x="42" y="60"/>
                  </a:lnTo>
                  <a:lnTo>
                    <a:pt x="34" y="72"/>
                  </a:lnTo>
                  <a:lnTo>
                    <a:pt x="23" y="73"/>
                  </a:lnTo>
                  <a:lnTo>
                    <a:pt x="11" y="72"/>
                  </a:lnTo>
                  <a:lnTo>
                    <a:pt x="3" y="64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1" y="18"/>
                  </a:lnTo>
                  <a:lnTo>
                    <a:pt x="5" y="10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6"/>
                  </a:moveTo>
                  <a:lnTo>
                    <a:pt x="23" y="66"/>
                  </a:lnTo>
                  <a:lnTo>
                    <a:pt x="28" y="64"/>
                  </a:lnTo>
                  <a:lnTo>
                    <a:pt x="32" y="60"/>
                  </a:lnTo>
                  <a:lnTo>
                    <a:pt x="36" y="50"/>
                  </a:lnTo>
                  <a:lnTo>
                    <a:pt x="36" y="37"/>
                  </a:lnTo>
                  <a:lnTo>
                    <a:pt x="36" y="25"/>
                  </a:lnTo>
                  <a:lnTo>
                    <a:pt x="34" y="18"/>
                  </a:lnTo>
                  <a:lnTo>
                    <a:pt x="30" y="10"/>
                  </a:lnTo>
                  <a:lnTo>
                    <a:pt x="23" y="8"/>
                  </a:lnTo>
                  <a:lnTo>
                    <a:pt x="15" y="10"/>
                  </a:lnTo>
                  <a:lnTo>
                    <a:pt x="11" y="18"/>
                  </a:lnTo>
                  <a:lnTo>
                    <a:pt x="9" y="25"/>
                  </a:lnTo>
                  <a:lnTo>
                    <a:pt x="7" y="39"/>
                  </a:lnTo>
                  <a:lnTo>
                    <a:pt x="9" y="48"/>
                  </a:lnTo>
                  <a:lnTo>
                    <a:pt x="9" y="56"/>
                  </a:lnTo>
                  <a:lnTo>
                    <a:pt x="15" y="64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40" name="Freeform 576"/>
            <p:cNvSpPr>
              <a:spLocks/>
            </p:cNvSpPr>
            <p:nvPr/>
          </p:nvSpPr>
          <p:spPr bwMode="auto">
            <a:xfrm>
              <a:off x="4587" y="2547"/>
              <a:ext cx="1" cy="14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h="29">
                  <a:moveTo>
                    <a:pt x="0" y="29"/>
                  </a:move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41" name="Freeform 577"/>
            <p:cNvSpPr>
              <a:spLocks/>
            </p:cNvSpPr>
            <p:nvPr/>
          </p:nvSpPr>
          <p:spPr bwMode="auto">
            <a:xfrm>
              <a:off x="4587" y="1623"/>
              <a:ext cx="1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8"/>
                </a:cxn>
              </a:cxnLst>
              <a:rect l="0" t="0" r="r" b="b"/>
              <a:pathLst>
                <a:path h="28">
                  <a:moveTo>
                    <a:pt x="0" y="0"/>
                  </a:moveTo>
                  <a:lnTo>
                    <a:pt x="0" y="0"/>
                  </a:lnTo>
                  <a:lnTo>
                    <a:pt x="0" y="28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42" name="Freeform 578"/>
            <p:cNvSpPr>
              <a:spLocks/>
            </p:cNvSpPr>
            <p:nvPr/>
          </p:nvSpPr>
          <p:spPr bwMode="auto">
            <a:xfrm>
              <a:off x="4551" y="2587"/>
              <a:ext cx="12" cy="36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5" y="14"/>
                </a:cxn>
                <a:cxn ang="0">
                  <a:pos x="11" y="12"/>
                </a:cxn>
                <a:cxn ang="0">
                  <a:pos x="15" y="8"/>
                </a:cxn>
                <a:cxn ang="0">
                  <a:pos x="17" y="0"/>
                </a:cxn>
                <a:cxn ang="0">
                  <a:pos x="23" y="0"/>
                </a:cxn>
                <a:cxn ang="0">
                  <a:pos x="23" y="72"/>
                </a:cxn>
                <a:cxn ang="0">
                  <a:pos x="15" y="72"/>
                </a:cxn>
                <a:cxn ang="0">
                  <a:pos x="15" y="22"/>
                </a:cxn>
                <a:cxn ang="0">
                  <a:pos x="0" y="22"/>
                </a:cxn>
                <a:cxn ang="0">
                  <a:pos x="0" y="22"/>
                </a:cxn>
              </a:cxnLst>
              <a:rect l="0" t="0" r="r" b="b"/>
              <a:pathLst>
                <a:path w="23" h="72">
                  <a:moveTo>
                    <a:pt x="0" y="22"/>
                  </a:moveTo>
                  <a:lnTo>
                    <a:pt x="0" y="22"/>
                  </a:lnTo>
                  <a:lnTo>
                    <a:pt x="0" y="16"/>
                  </a:lnTo>
                  <a:lnTo>
                    <a:pt x="5" y="14"/>
                  </a:lnTo>
                  <a:lnTo>
                    <a:pt x="11" y="12"/>
                  </a:lnTo>
                  <a:lnTo>
                    <a:pt x="15" y="8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72"/>
                  </a:lnTo>
                  <a:lnTo>
                    <a:pt x="15" y="72"/>
                  </a:lnTo>
                  <a:lnTo>
                    <a:pt x="15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43" name="Freeform 579"/>
            <p:cNvSpPr>
              <a:spLocks/>
            </p:cNvSpPr>
            <p:nvPr/>
          </p:nvSpPr>
          <p:spPr bwMode="auto">
            <a:xfrm>
              <a:off x="4575" y="2588"/>
              <a:ext cx="23" cy="36"/>
            </a:xfrm>
            <a:custGeom>
              <a:avLst/>
              <a:gdLst/>
              <a:ahLst/>
              <a:cxnLst>
                <a:cxn ang="0">
                  <a:pos x="7" y="52"/>
                </a:cxn>
                <a:cxn ang="0">
                  <a:pos x="7" y="52"/>
                </a:cxn>
                <a:cxn ang="0">
                  <a:pos x="9" y="58"/>
                </a:cxn>
                <a:cxn ang="0">
                  <a:pos x="13" y="64"/>
                </a:cxn>
                <a:cxn ang="0">
                  <a:pos x="21" y="64"/>
                </a:cxn>
                <a:cxn ang="0">
                  <a:pos x="27" y="62"/>
                </a:cxn>
                <a:cxn ang="0">
                  <a:pos x="32" y="58"/>
                </a:cxn>
                <a:cxn ang="0">
                  <a:pos x="34" y="54"/>
                </a:cxn>
                <a:cxn ang="0">
                  <a:pos x="36" y="48"/>
                </a:cxn>
                <a:cxn ang="0">
                  <a:pos x="34" y="41"/>
                </a:cxn>
                <a:cxn ang="0">
                  <a:pos x="32" y="37"/>
                </a:cxn>
                <a:cxn ang="0">
                  <a:pos x="27" y="33"/>
                </a:cxn>
                <a:cxn ang="0">
                  <a:pos x="21" y="33"/>
                </a:cxn>
                <a:cxn ang="0">
                  <a:pos x="17" y="33"/>
                </a:cxn>
                <a:cxn ang="0">
                  <a:pos x="13" y="33"/>
                </a:cxn>
                <a:cxn ang="0">
                  <a:pos x="7" y="39"/>
                </a:cxn>
                <a:cxn ang="0">
                  <a:pos x="2" y="37"/>
                </a:cxn>
                <a:cxn ang="0">
                  <a:pos x="5" y="0"/>
                </a:cxn>
                <a:cxn ang="0">
                  <a:pos x="40" y="0"/>
                </a:cxn>
                <a:cxn ang="0">
                  <a:pos x="40" y="8"/>
                </a:cxn>
                <a:cxn ang="0">
                  <a:pos x="13" y="8"/>
                </a:cxn>
                <a:cxn ang="0">
                  <a:pos x="9" y="29"/>
                </a:cxn>
                <a:cxn ang="0">
                  <a:pos x="11" y="27"/>
                </a:cxn>
                <a:cxn ang="0">
                  <a:pos x="13" y="25"/>
                </a:cxn>
                <a:cxn ang="0">
                  <a:pos x="19" y="25"/>
                </a:cxn>
                <a:cxn ang="0">
                  <a:pos x="23" y="23"/>
                </a:cxn>
                <a:cxn ang="0">
                  <a:pos x="32" y="25"/>
                </a:cxn>
                <a:cxn ang="0">
                  <a:pos x="38" y="31"/>
                </a:cxn>
                <a:cxn ang="0">
                  <a:pos x="44" y="37"/>
                </a:cxn>
                <a:cxn ang="0">
                  <a:pos x="46" y="46"/>
                </a:cxn>
                <a:cxn ang="0">
                  <a:pos x="44" y="56"/>
                </a:cxn>
                <a:cxn ang="0">
                  <a:pos x="40" y="64"/>
                </a:cxn>
                <a:cxn ang="0">
                  <a:pos x="30" y="70"/>
                </a:cxn>
                <a:cxn ang="0">
                  <a:pos x="21" y="71"/>
                </a:cxn>
                <a:cxn ang="0">
                  <a:pos x="13" y="71"/>
                </a:cxn>
                <a:cxn ang="0">
                  <a:pos x="5" y="68"/>
                </a:cxn>
                <a:cxn ang="0">
                  <a:pos x="0" y="60"/>
                </a:cxn>
                <a:cxn ang="0">
                  <a:pos x="0" y="52"/>
                </a:cxn>
                <a:cxn ang="0">
                  <a:pos x="7" y="52"/>
                </a:cxn>
                <a:cxn ang="0">
                  <a:pos x="7" y="52"/>
                </a:cxn>
              </a:cxnLst>
              <a:rect l="0" t="0" r="r" b="b"/>
              <a:pathLst>
                <a:path w="46" h="71">
                  <a:moveTo>
                    <a:pt x="7" y="52"/>
                  </a:moveTo>
                  <a:lnTo>
                    <a:pt x="7" y="52"/>
                  </a:lnTo>
                  <a:lnTo>
                    <a:pt x="9" y="58"/>
                  </a:lnTo>
                  <a:lnTo>
                    <a:pt x="13" y="64"/>
                  </a:lnTo>
                  <a:lnTo>
                    <a:pt x="21" y="64"/>
                  </a:lnTo>
                  <a:lnTo>
                    <a:pt x="27" y="62"/>
                  </a:lnTo>
                  <a:lnTo>
                    <a:pt x="32" y="58"/>
                  </a:lnTo>
                  <a:lnTo>
                    <a:pt x="34" y="54"/>
                  </a:lnTo>
                  <a:lnTo>
                    <a:pt x="36" y="48"/>
                  </a:lnTo>
                  <a:lnTo>
                    <a:pt x="34" y="41"/>
                  </a:lnTo>
                  <a:lnTo>
                    <a:pt x="32" y="37"/>
                  </a:lnTo>
                  <a:lnTo>
                    <a:pt x="27" y="33"/>
                  </a:lnTo>
                  <a:lnTo>
                    <a:pt x="21" y="33"/>
                  </a:lnTo>
                  <a:lnTo>
                    <a:pt x="17" y="33"/>
                  </a:lnTo>
                  <a:lnTo>
                    <a:pt x="13" y="33"/>
                  </a:lnTo>
                  <a:lnTo>
                    <a:pt x="7" y="39"/>
                  </a:lnTo>
                  <a:lnTo>
                    <a:pt x="2" y="37"/>
                  </a:lnTo>
                  <a:lnTo>
                    <a:pt x="5" y="0"/>
                  </a:lnTo>
                  <a:lnTo>
                    <a:pt x="40" y="0"/>
                  </a:lnTo>
                  <a:lnTo>
                    <a:pt x="40" y="8"/>
                  </a:lnTo>
                  <a:lnTo>
                    <a:pt x="13" y="8"/>
                  </a:lnTo>
                  <a:lnTo>
                    <a:pt x="9" y="29"/>
                  </a:lnTo>
                  <a:lnTo>
                    <a:pt x="11" y="27"/>
                  </a:lnTo>
                  <a:lnTo>
                    <a:pt x="13" y="25"/>
                  </a:lnTo>
                  <a:lnTo>
                    <a:pt x="19" y="25"/>
                  </a:lnTo>
                  <a:lnTo>
                    <a:pt x="23" y="23"/>
                  </a:lnTo>
                  <a:lnTo>
                    <a:pt x="32" y="25"/>
                  </a:lnTo>
                  <a:lnTo>
                    <a:pt x="38" y="31"/>
                  </a:lnTo>
                  <a:lnTo>
                    <a:pt x="44" y="37"/>
                  </a:lnTo>
                  <a:lnTo>
                    <a:pt x="46" y="46"/>
                  </a:lnTo>
                  <a:lnTo>
                    <a:pt x="44" y="56"/>
                  </a:lnTo>
                  <a:lnTo>
                    <a:pt x="40" y="64"/>
                  </a:lnTo>
                  <a:lnTo>
                    <a:pt x="30" y="70"/>
                  </a:lnTo>
                  <a:lnTo>
                    <a:pt x="21" y="71"/>
                  </a:lnTo>
                  <a:lnTo>
                    <a:pt x="13" y="71"/>
                  </a:lnTo>
                  <a:lnTo>
                    <a:pt x="5" y="68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7" y="52"/>
                  </a:lnTo>
                  <a:lnTo>
                    <a:pt x="7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44" name="Freeform 580"/>
            <p:cNvSpPr>
              <a:spLocks noEditPoints="1"/>
            </p:cNvSpPr>
            <p:nvPr/>
          </p:nvSpPr>
          <p:spPr bwMode="auto">
            <a:xfrm>
              <a:off x="4601" y="2587"/>
              <a:ext cx="24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4" y="4"/>
                </a:cxn>
                <a:cxn ang="0">
                  <a:pos x="42" y="12"/>
                </a:cxn>
                <a:cxn ang="0">
                  <a:pos x="46" y="24"/>
                </a:cxn>
                <a:cxn ang="0">
                  <a:pos x="48" y="37"/>
                </a:cxn>
                <a:cxn ang="0">
                  <a:pos x="46" y="50"/>
                </a:cxn>
                <a:cxn ang="0">
                  <a:pos x="42" y="60"/>
                </a:cxn>
                <a:cxn ang="0">
                  <a:pos x="34" y="72"/>
                </a:cxn>
                <a:cxn ang="0">
                  <a:pos x="23" y="73"/>
                </a:cxn>
                <a:cxn ang="0">
                  <a:pos x="13" y="72"/>
                </a:cxn>
                <a:cxn ang="0">
                  <a:pos x="5" y="64"/>
                </a:cxn>
                <a:cxn ang="0">
                  <a:pos x="1" y="52"/>
                </a:cxn>
                <a:cxn ang="0">
                  <a:pos x="0" y="39"/>
                </a:cxn>
                <a:cxn ang="0">
                  <a:pos x="1" y="27"/>
                </a:cxn>
                <a:cxn ang="0">
                  <a:pos x="3" y="18"/>
                </a:cxn>
                <a:cxn ang="0">
                  <a:pos x="7" y="10"/>
                </a:cxn>
                <a:cxn ang="0">
                  <a:pos x="11" y="6"/>
                </a:cxn>
                <a:cxn ang="0">
                  <a:pos x="17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6"/>
                </a:cxn>
                <a:cxn ang="0">
                  <a:pos x="23" y="66"/>
                </a:cxn>
                <a:cxn ang="0">
                  <a:pos x="28" y="64"/>
                </a:cxn>
                <a:cxn ang="0">
                  <a:pos x="34" y="60"/>
                </a:cxn>
                <a:cxn ang="0">
                  <a:pos x="36" y="50"/>
                </a:cxn>
                <a:cxn ang="0">
                  <a:pos x="38" y="37"/>
                </a:cxn>
                <a:cxn ang="0">
                  <a:pos x="36" y="25"/>
                </a:cxn>
                <a:cxn ang="0">
                  <a:pos x="34" y="18"/>
                </a:cxn>
                <a:cxn ang="0">
                  <a:pos x="30" y="10"/>
                </a:cxn>
                <a:cxn ang="0">
                  <a:pos x="23" y="8"/>
                </a:cxn>
                <a:cxn ang="0">
                  <a:pos x="17" y="10"/>
                </a:cxn>
                <a:cxn ang="0">
                  <a:pos x="13" y="18"/>
                </a:cxn>
                <a:cxn ang="0">
                  <a:pos x="9" y="25"/>
                </a:cxn>
                <a:cxn ang="0">
                  <a:pos x="9" y="39"/>
                </a:cxn>
                <a:cxn ang="0">
                  <a:pos x="9" y="48"/>
                </a:cxn>
                <a:cxn ang="0">
                  <a:pos x="11" y="56"/>
                </a:cxn>
                <a:cxn ang="0">
                  <a:pos x="17" y="64"/>
                </a:cxn>
                <a:cxn ang="0">
                  <a:pos x="23" y="66"/>
                </a:cxn>
                <a:cxn ang="0">
                  <a:pos x="23" y="66"/>
                </a:cxn>
                <a:cxn ang="0">
                  <a:pos x="23" y="66"/>
                </a:cxn>
              </a:cxnLst>
              <a:rect l="0" t="0" r="r" b="b"/>
              <a:pathLst>
                <a:path w="48" h="73">
                  <a:moveTo>
                    <a:pt x="23" y="0"/>
                  </a:moveTo>
                  <a:lnTo>
                    <a:pt x="23" y="0"/>
                  </a:lnTo>
                  <a:lnTo>
                    <a:pt x="34" y="4"/>
                  </a:lnTo>
                  <a:lnTo>
                    <a:pt x="42" y="12"/>
                  </a:lnTo>
                  <a:lnTo>
                    <a:pt x="46" y="24"/>
                  </a:lnTo>
                  <a:lnTo>
                    <a:pt x="48" y="37"/>
                  </a:lnTo>
                  <a:lnTo>
                    <a:pt x="46" y="50"/>
                  </a:lnTo>
                  <a:lnTo>
                    <a:pt x="42" y="60"/>
                  </a:lnTo>
                  <a:lnTo>
                    <a:pt x="34" y="72"/>
                  </a:lnTo>
                  <a:lnTo>
                    <a:pt x="23" y="73"/>
                  </a:lnTo>
                  <a:lnTo>
                    <a:pt x="13" y="72"/>
                  </a:lnTo>
                  <a:lnTo>
                    <a:pt x="5" y="64"/>
                  </a:lnTo>
                  <a:lnTo>
                    <a:pt x="1" y="52"/>
                  </a:lnTo>
                  <a:lnTo>
                    <a:pt x="0" y="39"/>
                  </a:lnTo>
                  <a:lnTo>
                    <a:pt x="1" y="27"/>
                  </a:lnTo>
                  <a:lnTo>
                    <a:pt x="3" y="18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6"/>
                  </a:moveTo>
                  <a:lnTo>
                    <a:pt x="23" y="66"/>
                  </a:lnTo>
                  <a:lnTo>
                    <a:pt x="28" y="64"/>
                  </a:lnTo>
                  <a:lnTo>
                    <a:pt x="34" y="60"/>
                  </a:lnTo>
                  <a:lnTo>
                    <a:pt x="36" y="50"/>
                  </a:lnTo>
                  <a:lnTo>
                    <a:pt x="38" y="37"/>
                  </a:lnTo>
                  <a:lnTo>
                    <a:pt x="36" y="25"/>
                  </a:lnTo>
                  <a:lnTo>
                    <a:pt x="34" y="18"/>
                  </a:lnTo>
                  <a:lnTo>
                    <a:pt x="30" y="10"/>
                  </a:lnTo>
                  <a:lnTo>
                    <a:pt x="23" y="8"/>
                  </a:lnTo>
                  <a:lnTo>
                    <a:pt x="17" y="10"/>
                  </a:lnTo>
                  <a:lnTo>
                    <a:pt x="13" y="18"/>
                  </a:lnTo>
                  <a:lnTo>
                    <a:pt x="9" y="25"/>
                  </a:lnTo>
                  <a:lnTo>
                    <a:pt x="9" y="39"/>
                  </a:lnTo>
                  <a:lnTo>
                    <a:pt x="9" y="48"/>
                  </a:lnTo>
                  <a:lnTo>
                    <a:pt x="11" y="56"/>
                  </a:lnTo>
                  <a:lnTo>
                    <a:pt x="17" y="64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45" name="Freeform 581"/>
            <p:cNvSpPr>
              <a:spLocks/>
            </p:cNvSpPr>
            <p:nvPr/>
          </p:nvSpPr>
          <p:spPr bwMode="auto">
            <a:xfrm>
              <a:off x="4862" y="2547"/>
              <a:ext cx="1" cy="14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29"/>
                </a:cxn>
                <a:cxn ang="0">
                  <a:pos x="0" y="0"/>
                </a:cxn>
              </a:cxnLst>
              <a:rect l="0" t="0" r="r" b="b"/>
              <a:pathLst>
                <a:path h="29">
                  <a:moveTo>
                    <a:pt x="0" y="29"/>
                  </a:move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46" name="Freeform 582"/>
            <p:cNvSpPr>
              <a:spLocks/>
            </p:cNvSpPr>
            <p:nvPr/>
          </p:nvSpPr>
          <p:spPr bwMode="auto">
            <a:xfrm>
              <a:off x="4862" y="1623"/>
              <a:ext cx="1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8"/>
                </a:cxn>
              </a:cxnLst>
              <a:rect l="0" t="0" r="r" b="b"/>
              <a:pathLst>
                <a:path h="28">
                  <a:moveTo>
                    <a:pt x="0" y="0"/>
                  </a:moveTo>
                  <a:lnTo>
                    <a:pt x="0" y="0"/>
                  </a:lnTo>
                  <a:lnTo>
                    <a:pt x="0" y="28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47" name="Freeform 583"/>
            <p:cNvSpPr>
              <a:spLocks/>
            </p:cNvSpPr>
            <p:nvPr/>
          </p:nvSpPr>
          <p:spPr bwMode="auto">
            <a:xfrm>
              <a:off x="4823" y="2587"/>
              <a:ext cx="24" cy="36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0" y="72"/>
                </a:cxn>
                <a:cxn ang="0">
                  <a:pos x="4" y="56"/>
                </a:cxn>
                <a:cxn ang="0">
                  <a:pos x="10" y="50"/>
                </a:cxn>
                <a:cxn ang="0">
                  <a:pos x="17" y="45"/>
                </a:cxn>
                <a:cxn ang="0">
                  <a:pos x="25" y="39"/>
                </a:cxn>
                <a:cxn ang="0">
                  <a:pos x="35" y="31"/>
                </a:cxn>
                <a:cxn ang="0">
                  <a:pos x="37" y="27"/>
                </a:cxn>
                <a:cxn ang="0">
                  <a:pos x="38" y="24"/>
                </a:cxn>
                <a:cxn ang="0">
                  <a:pos x="37" y="18"/>
                </a:cxn>
                <a:cxn ang="0">
                  <a:pos x="35" y="12"/>
                </a:cxn>
                <a:cxn ang="0">
                  <a:pos x="31" y="10"/>
                </a:cxn>
                <a:cxn ang="0">
                  <a:pos x="25" y="8"/>
                </a:cxn>
                <a:cxn ang="0">
                  <a:pos x="17" y="10"/>
                </a:cxn>
                <a:cxn ang="0">
                  <a:pos x="12" y="16"/>
                </a:cxn>
                <a:cxn ang="0">
                  <a:pos x="12" y="25"/>
                </a:cxn>
                <a:cxn ang="0">
                  <a:pos x="2" y="25"/>
                </a:cxn>
                <a:cxn ang="0">
                  <a:pos x="4" y="18"/>
                </a:cxn>
                <a:cxn ang="0">
                  <a:pos x="6" y="12"/>
                </a:cxn>
                <a:cxn ang="0">
                  <a:pos x="14" y="4"/>
                </a:cxn>
                <a:cxn ang="0">
                  <a:pos x="25" y="0"/>
                </a:cxn>
                <a:cxn ang="0">
                  <a:pos x="35" y="2"/>
                </a:cxn>
                <a:cxn ang="0">
                  <a:pos x="42" y="6"/>
                </a:cxn>
                <a:cxn ang="0">
                  <a:pos x="46" y="14"/>
                </a:cxn>
                <a:cxn ang="0">
                  <a:pos x="48" y="22"/>
                </a:cxn>
                <a:cxn ang="0">
                  <a:pos x="46" y="29"/>
                </a:cxn>
                <a:cxn ang="0">
                  <a:pos x="42" y="37"/>
                </a:cxn>
                <a:cxn ang="0">
                  <a:pos x="37" y="41"/>
                </a:cxn>
                <a:cxn ang="0">
                  <a:pos x="31" y="45"/>
                </a:cxn>
                <a:cxn ang="0">
                  <a:pos x="23" y="48"/>
                </a:cxn>
                <a:cxn ang="0">
                  <a:pos x="19" y="52"/>
                </a:cxn>
                <a:cxn ang="0">
                  <a:pos x="17" y="54"/>
                </a:cxn>
                <a:cxn ang="0">
                  <a:pos x="12" y="58"/>
                </a:cxn>
                <a:cxn ang="0">
                  <a:pos x="10" y="64"/>
                </a:cxn>
                <a:cxn ang="0">
                  <a:pos x="48" y="64"/>
                </a:cxn>
                <a:cxn ang="0">
                  <a:pos x="48" y="72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48" h="72">
                  <a:moveTo>
                    <a:pt x="0" y="72"/>
                  </a:moveTo>
                  <a:lnTo>
                    <a:pt x="0" y="72"/>
                  </a:lnTo>
                  <a:lnTo>
                    <a:pt x="4" y="56"/>
                  </a:lnTo>
                  <a:lnTo>
                    <a:pt x="10" y="50"/>
                  </a:lnTo>
                  <a:lnTo>
                    <a:pt x="17" y="45"/>
                  </a:lnTo>
                  <a:lnTo>
                    <a:pt x="25" y="39"/>
                  </a:lnTo>
                  <a:lnTo>
                    <a:pt x="35" y="31"/>
                  </a:lnTo>
                  <a:lnTo>
                    <a:pt x="37" y="27"/>
                  </a:lnTo>
                  <a:lnTo>
                    <a:pt x="38" y="24"/>
                  </a:lnTo>
                  <a:lnTo>
                    <a:pt x="37" y="18"/>
                  </a:lnTo>
                  <a:lnTo>
                    <a:pt x="35" y="12"/>
                  </a:lnTo>
                  <a:lnTo>
                    <a:pt x="31" y="10"/>
                  </a:lnTo>
                  <a:lnTo>
                    <a:pt x="25" y="8"/>
                  </a:lnTo>
                  <a:lnTo>
                    <a:pt x="17" y="10"/>
                  </a:lnTo>
                  <a:lnTo>
                    <a:pt x="12" y="16"/>
                  </a:lnTo>
                  <a:lnTo>
                    <a:pt x="12" y="25"/>
                  </a:lnTo>
                  <a:lnTo>
                    <a:pt x="2" y="25"/>
                  </a:lnTo>
                  <a:lnTo>
                    <a:pt x="4" y="18"/>
                  </a:lnTo>
                  <a:lnTo>
                    <a:pt x="6" y="12"/>
                  </a:lnTo>
                  <a:lnTo>
                    <a:pt x="14" y="4"/>
                  </a:lnTo>
                  <a:lnTo>
                    <a:pt x="25" y="0"/>
                  </a:lnTo>
                  <a:lnTo>
                    <a:pt x="35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2"/>
                  </a:lnTo>
                  <a:lnTo>
                    <a:pt x="46" y="29"/>
                  </a:lnTo>
                  <a:lnTo>
                    <a:pt x="42" y="37"/>
                  </a:lnTo>
                  <a:lnTo>
                    <a:pt x="37" y="41"/>
                  </a:lnTo>
                  <a:lnTo>
                    <a:pt x="31" y="45"/>
                  </a:lnTo>
                  <a:lnTo>
                    <a:pt x="23" y="48"/>
                  </a:lnTo>
                  <a:lnTo>
                    <a:pt x="19" y="52"/>
                  </a:lnTo>
                  <a:lnTo>
                    <a:pt x="17" y="54"/>
                  </a:lnTo>
                  <a:lnTo>
                    <a:pt x="12" y="58"/>
                  </a:lnTo>
                  <a:lnTo>
                    <a:pt x="10" y="64"/>
                  </a:lnTo>
                  <a:lnTo>
                    <a:pt x="48" y="64"/>
                  </a:lnTo>
                  <a:lnTo>
                    <a:pt x="48" y="72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48" name="Freeform 584"/>
            <p:cNvSpPr>
              <a:spLocks noEditPoints="1"/>
            </p:cNvSpPr>
            <p:nvPr/>
          </p:nvSpPr>
          <p:spPr bwMode="auto">
            <a:xfrm>
              <a:off x="4851" y="2587"/>
              <a:ext cx="23" cy="37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1" y="0"/>
                </a:cxn>
                <a:cxn ang="0">
                  <a:pos x="32" y="4"/>
                </a:cxn>
                <a:cxn ang="0">
                  <a:pos x="40" y="12"/>
                </a:cxn>
                <a:cxn ang="0">
                  <a:pos x="44" y="24"/>
                </a:cxn>
                <a:cxn ang="0">
                  <a:pos x="46" y="37"/>
                </a:cxn>
                <a:cxn ang="0">
                  <a:pos x="44" y="50"/>
                </a:cxn>
                <a:cxn ang="0">
                  <a:pos x="42" y="60"/>
                </a:cxn>
                <a:cxn ang="0">
                  <a:pos x="32" y="72"/>
                </a:cxn>
                <a:cxn ang="0">
                  <a:pos x="21" y="73"/>
                </a:cxn>
                <a:cxn ang="0">
                  <a:pos x="11" y="72"/>
                </a:cxn>
                <a:cxn ang="0">
                  <a:pos x="4" y="64"/>
                </a:cxn>
                <a:cxn ang="0">
                  <a:pos x="0" y="52"/>
                </a:cxn>
                <a:cxn ang="0">
                  <a:pos x="0" y="39"/>
                </a:cxn>
                <a:cxn ang="0">
                  <a:pos x="0" y="27"/>
                </a:cxn>
                <a:cxn ang="0">
                  <a:pos x="2" y="18"/>
                </a:cxn>
                <a:cxn ang="0">
                  <a:pos x="6" y="10"/>
                </a:cxn>
                <a:cxn ang="0">
                  <a:pos x="9" y="6"/>
                </a:cxn>
                <a:cxn ang="0">
                  <a:pos x="15" y="2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1" y="66"/>
                </a:cxn>
                <a:cxn ang="0">
                  <a:pos x="21" y="66"/>
                </a:cxn>
                <a:cxn ang="0">
                  <a:pos x="27" y="64"/>
                </a:cxn>
                <a:cxn ang="0">
                  <a:pos x="32" y="60"/>
                </a:cxn>
                <a:cxn ang="0">
                  <a:pos x="34" y="50"/>
                </a:cxn>
                <a:cxn ang="0">
                  <a:pos x="36" y="37"/>
                </a:cxn>
                <a:cxn ang="0">
                  <a:pos x="34" y="25"/>
                </a:cxn>
                <a:cxn ang="0">
                  <a:pos x="32" y="18"/>
                </a:cxn>
                <a:cxn ang="0">
                  <a:pos x="29" y="10"/>
                </a:cxn>
                <a:cxn ang="0">
                  <a:pos x="23" y="8"/>
                </a:cxn>
                <a:cxn ang="0">
                  <a:pos x="15" y="10"/>
                </a:cxn>
                <a:cxn ang="0">
                  <a:pos x="11" y="18"/>
                </a:cxn>
                <a:cxn ang="0">
                  <a:pos x="9" y="25"/>
                </a:cxn>
                <a:cxn ang="0">
                  <a:pos x="7" y="39"/>
                </a:cxn>
                <a:cxn ang="0">
                  <a:pos x="7" y="48"/>
                </a:cxn>
                <a:cxn ang="0">
                  <a:pos x="9" y="56"/>
                </a:cxn>
                <a:cxn ang="0">
                  <a:pos x="15" y="64"/>
                </a:cxn>
                <a:cxn ang="0">
                  <a:pos x="21" y="66"/>
                </a:cxn>
                <a:cxn ang="0">
                  <a:pos x="21" y="66"/>
                </a:cxn>
                <a:cxn ang="0">
                  <a:pos x="21" y="66"/>
                </a:cxn>
              </a:cxnLst>
              <a:rect l="0" t="0" r="r" b="b"/>
              <a:pathLst>
                <a:path w="46" h="73">
                  <a:moveTo>
                    <a:pt x="21" y="0"/>
                  </a:moveTo>
                  <a:lnTo>
                    <a:pt x="21" y="0"/>
                  </a:lnTo>
                  <a:lnTo>
                    <a:pt x="32" y="4"/>
                  </a:lnTo>
                  <a:lnTo>
                    <a:pt x="40" y="12"/>
                  </a:lnTo>
                  <a:lnTo>
                    <a:pt x="44" y="24"/>
                  </a:lnTo>
                  <a:lnTo>
                    <a:pt x="46" y="37"/>
                  </a:lnTo>
                  <a:lnTo>
                    <a:pt x="44" y="50"/>
                  </a:lnTo>
                  <a:lnTo>
                    <a:pt x="42" y="60"/>
                  </a:lnTo>
                  <a:lnTo>
                    <a:pt x="32" y="72"/>
                  </a:lnTo>
                  <a:lnTo>
                    <a:pt x="21" y="73"/>
                  </a:lnTo>
                  <a:lnTo>
                    <a:pt x="11" y="72"/>
                  </a:lnTo>
                  <a:lnTo>
                    <a:pt x="4" y="64"/>
                  </a:lnTo>
                  <a:lnTo>
                    <a:pt x="0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2" y="18"/>
                  </a:lnTo>
                  <a:lnTo>
                    <a:pt x="6" y="10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21" y="66"/>
                  </a:moveTo>
                  <a:lnTo>
                    <a:pt x="21" y="66"/>
                  </a:lnTo>
                  <a:lnTo>
                    <a:pt x="27" y="64"/>
                  </a:lnTo>
                  <a:lnTo>
                    <a:pt x="32" y="60"/>
                  </a:lnTo>
                  <a:lnTo>
                    <a:pt x="34" y="50"/>
                  </a:lnTo>
                  <a:lnTo>
                    <a:pt x="36" y="37"/>
                  </a:lnTo>
                  <a:lnTo>
                    <a:pt x="34" y="25"/>
                  </a:lnTo>
                  <a:lnTo>
                    <a:pt x="32" y="18"/>
                  </a:lnTo>
                  <a:lnTo>
                    <a:pt x="29" y="10"/>
                  </a:lnTo>
                  <a:lnTo>
                    <a:pt x="23" y="8"/>
                  </a:lnTo>
                  <a:lnTo>
                    <a:pt x="15" y="10"/>
                  </a:lnTo>
                  <a:lnTo>
                    <a:pt x="11" y="18"/>
                  </a:lnTo>
                  <a:lnTo>
                    <a:pt x="9" y="25"/>
                  </a:lnTo>
                  <a:lnTo>
                    <a:pt x="7" y="39"/>
                  </a:lnTo>
                  <a:lnTo>
                    <a:pt x="7" y="48"/>
                  </a:lnTo>
                  <a:lnTo>
                    <a:pt x="9" y="56"/>
                  </a:lnTo>
                  <a:lnTo>
                    <a:pt x="15" y="64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49" name="Freeform 585"/>
            <p:cNvSpPr>
              <a:spLocks noEditPoints="1"/>
            </p:cNvSpPr>
            <p:nvPr/>
          </p:nvSpPr>
          <p:spPr bwMode="auto">
            <a:xfrm>
              <a:off x="4878" y="2587"/>
              <a:ext cx="23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2" y="4"/>
                </a:cxn>
                <a:cxn ang="0">
                  <a:pos x="42" y="12"/>
                </a:cxn>
                <a:cxn ang="0">
                  <a:pos x="44" y="24"/>
                </a:cxn>
                <a:cxn ang="0">
                  <a:pos x="46" y="37"/>
                </a:cxn>
                <a:cxn ang="0">
                  <a:pos x="44" y="50"/>
                </a:cxn>
                <a:cxn ang="0">
                  <a:pos x="42" y="60"/>
                </a:cxn>
                <a:cxn ang="0">
                  <a:pos x="32" y="72"/>
                </a:cxn>
                <a:cxn ang="0">
                  <a:pos x="21" y="73"/>
                </a:cxn>
                <a:cxn ang="0">
                  <a:pos x="11" y="72"/>
                </a:cxn>
                <a:cxn ang="0">
                  <a:pos x="3" y="64"/>
                </a:cxn>
                <a:cxn ang="0">
                  <a:pos x="0" y="52"/>
                </a:cxn>
                <a:cxn ang="0">
                  <a:pos x="0" y="39"/>
                </a:cxn>
                <a:cxn ang="0">
                  <a:pos x="0" y="27"/>
                </a:cxn>
                <a:cxn ang="0">
                  <a:pos x="1" y="18"/>
                </a:cxn>
                <a:cxn ang="0">
                  <a:pos x="5" y="10"/>
                </a:cxn>
                <a:cxn ang="0">
                  <a:pos x="9" y="6"/>
                </a:cxn>
                <a:cxn ang="0">
                  <a:pos x="1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1" y="66"/>
                </a:cxn>
                <a:cxn ang="0">
                  <a:pos x="21" y="66"/>
                </a:cxn>
                <a:cxn ang="0">
                  <a:pos x="26" y="64"/>
                </a:cxn>
                <a:cxn ang="0">
                  <a:pos x="32" y="60"/>
                </a:cxn>
                <a:cxn ang="0">
                  <a:pos x="34" y="50"/>
                </a:cxn>
                <a:cxn ang="0">
                  <a:pos x="36" y="37"/>
                </a:cxn>
                <a:cxn ang="0">
                  <a:pos x="34" y="25"/>
                </a:cxn>
                <a:cxn ang="0">
                  <a:pos x="32" y="18"/>
                </a:cxn>
                <a:cxn ang="0">
                  <a:pos x="28" y="10"/>
                </a:cxn>
                <a:cxn ang="0">
                  <a:pos x="23" y="8"/>
                </a:cxn>
                <a:cxn ang="0">
                  <a:pos x="15" y="10"/>
                </a:cxn>
                <a:cxn ang="0">
                  <a:pos x="11" y="18"/>
                </a:cxn>
                <a:cxn ang="0">
                  <a:pos x="9" y="25"/>
                </a:cxn>
                <a:cxn ang="0">
                  <a:pos x="7" y="39"/>
                </a:cxn>
                <a:cxn ang="0">
                  <a:pos x="7" y="48"/>
                </a:cxn>
                <a:cxn ang="0">
                  <a:pos x="9" y="56"/>
                </a:cxn>
                <a:cxn ang="0">
                  <a:pos x="15" y="64"/>
                </a:cxn>
                <a:cxn ang="0">
                  <a:pos x="21" y="66"/>
                </a:cxn>
                <a:cxn ang="0">
                  <a:pos x="21" y="66"/>
                </a:cxn>
                <a:cxn ang="0">
                  <a:pos x="21" y="66"/>
                </a:cxn>
              </a:cxnLst>
              <a:rect l="0" t="0" r="r" b="b"/>
              <a:pathLst>
                <a:path w="46" h="73">
                  <a:moveTo>
                    <a:pt x="23" y="0"/>
                  </a:moveTo>
                  <a:lnTo>
                    <a:pt x="23" y="0"/>
                  </a:lnTo>
                  <a:lnTo>
                    <a:pt x="32" y="4"/>
                  </a:lnTo>
                  <a:lnTo>
                    <a:pt x="42" y="12"/>
                  </a:lnTo>
                  <a:lnTo>
                    <a:pt x="44" y="24"/>
                  </a:lnTo>
                  <a:lnTo>
                    <a:pt x="46" y="37"/>
                  </a:lnTo>
                  <a:lnTo>
                    <a:pt x="44" y="50"/>
                  </a:lnTo>
                  <a:lnTo>
                    <a:pt x="42" y="60"/>
                  </a:lnTo>
                  <a:lnTo>
                    <a:pt x="32" y="72"/>
                  </a:lnTo>
                  <a:lnTo>
                    <a:pt x="21" y="73"/>
                  </a:lnTo>
                  <a:lnTo>
                    <a:pt x="11" y="72"/>
                  </a:lnTo>
                  <a:lnTo>
                    <a:pt x="3" y="64"/>
                  </a:lnTo>
                  <a:lnTo>
                    <a:pt x="0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1" y="18"/>
                  </a:lnTo>
                  <a:lnTo>
                    <a:pt x="5" y="10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1" y="66"/>
                  </a:moveTo>
                  <a:lnTo>
                    <a:pt x="21" y="66"/>
                  </a:lnTo>
                  <a:lnTo>
                    <a:pt x="26" y="64"/>
                  </a:lnTo>
                  <a:lnTo>
                    <a:pt x="32" y="60"/>
                  </a:lnTo>
                  <a:lnTo>
                    <a:pt x="34" y="50"/>
                  </a:lnTo>
                  <a:lnTo>
                    <a:pt x="36" y="37"/>
                  </a:lnTo>
                  <a:lnTo>
                    <a:pt x="34" y="25"/>
                  </a:lnTo>
                  <a:lnTo>
                    <a:pt x="32" y="18"/>
                  </a:lnTo>
                  <a:lnTo>
                    <a:pt x="28" y="10"/>
                  </a:lnTo>
                  <a:lnTo>
                    <a:pt x="23" y="8"/>
                  </a:lnTo>
                  <a:lnTo>
                    <a:pt x="15" y="10"/>
                  </a:lnTo>
                  <a:lnTo>
                    <a:pt x="11" y="18"/>
                  </a:lnTo>
                  <a:lnTo>
                    <a:pt x="9" y="25"/>
                  </a:lnTo>
                  <a:lnTo>
                    <a:pt x="7" y="39"/>
                  </a:lnTo>
                  <a:lnTo>
                    <a:pt x="7" y="48"/>
                  </a:lnTo>
                  <a:lnTo>
                    <a:pt x="9" y="56"/>
                  </a:lnTo>
                  <a:lnTo>
                    <a:pt x="15" y="64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50" name="Freeform 586"/>
            <p:cNvSpPr>
              <a:spLocks/>
            </p:cNvSpPr>
            <p:nvPr/>
          </p:nvSpPr>
          <p:spPr bwMode="auto">
            <a:xfrm>
              <a:off x="3759" y="2419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51" name="Freeform 587"/>
            <p:cNvSpPr>
              <a:spLocks/>
            </p:cNvSpPr>
            <p:nvPr/>
          </p:nvSpPr>
          <p:spPr bwMode="auto">
            <a:xfrm>
              <a:off x="5124" y="2419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52" name="Freeform 588"/>
            <p:cNvSpPr>
              <a:spLocks/>
            </p:cNvSpPr>
            <p:nvPr/>
          </p:nvSpPr>
          <p:spPr bwMode="auto">
            <a:xfrm>
              <a:off x="3723" y="2402"/>
              <a:ext cx="12" cy="3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1"/>
                </a:cxn>
                <a:cxn ang="0">
                  <a:pos x="0" y="13"/>
                </a:cxn>
                <a:cxn ang="0">
                  <a:pos x="7" y="13"/>
                </a:cxn>
                <a:cxn ang="0">
                  <a:pos x="13" y="11"/>
                </a:cxn>
                <a:cxn ang="0">
                  <a:pos x="15" y="8"/>
                </a:cxn>
                <a:cxn ang="0">
                  <a:pos x="19" y="0"/>
                </a:cxn>
                <a:cxn ang="0">
                  <a:pos x="25" y="0"/>
                </a:cxn>
                <a:cxn ang="0">
                  <a:pos x="25" y="71"/>
                </a:cxn>
                <a:cxn ang="0">
                  <a:pos x="17" y="71"/>
                </a:cxn>
                <a:cxn ang="0">
                  <a:pos x="17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25" h="71">
                  <a:moveTo>
                    <a:pt x="0" y="21"/>
                  </a:moveTo>
                  <a:lnTo>
                    <a:pt x="0" y="21"/>
                  </a:lnTo>
                  <a:lnTo>
                    <a:pt x="0" y="13"/>
                  </a:lnTo>
                  <a:lnTo>
                    <a:pt x="7" y="13"/>
                  </a:lnTo>
                  <a:lnTo>
                    <a:pt x="13" y="11"/>
                  </a:lnTo>
                  <a:lnTo>
                    <a:pt x="15" y="8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5" y="71"/>
                  </a:lnTo>
                  <a:lnTo>
                    <a:pt x="17" y="71"/>
                  </a:lnTo>
                  <a:lnTo>
                    <a:pt x="17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53" name="Freeform 589"/>
            <p:cNvSpPr>
              <a:spLocks/>
            </p:cNvSpPr>
            <p:nvPr/>
          </p:nvSpPr>
          <p:spPr bwMode="auto">
            <a:xfrm>
              <a:off x="3759" y="2277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54" name="Freeform 590"/>
            <p:cNvSpPr>
              <a:spLocks/>
            </p:cNvSpPr>
            <p:nvPr/>
          </p:nvSpPr>
          <p:spPr bwMode="auto">
            <a:xfrm>
              <a:off x="5124" y="2277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55" name="Freeform 591"/>
            <p:cNvSpPr>
              <a:spLocks/>
            </p:cNvSpPr>
            <p:nvPr/>
          </p:nvSpPr>
          <p:spPr bwMode="auto">
            <a:xfrm>
              <a:off x="3720" y="2260"/>
              <a:ext cx="23" cy="35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0" y="71"/>
                </a:cxn>
                <a:cxn ang="0">
                  <a:pos x="4" y="55"/>
                </a:cxn>
                <a:cxn ang="0">
                  <a:pos x="8" y="50"/>
                </a:cxn>
                <a:cxn ang="0">
                  <a:pos x="15" y="42"/>
                </a:cxn>
                <a:cxn ang="0">
                  <a:pos x="25" y="38"/>
                </a:cxn>
                <a:cxn ang="0">
                  <a:pos x="31" y="34"/>
                </a:cxn>
                <a:cxn ang="0">
                  <a:pos x="33" y="30"/>
                </a:cxn>
                <a:cxn ang="0">
                  <a:pos x="36" y="27"/>
                </a:cxn>
                <a:cxn ang="0">
                  <a:pos x="38" y="21"/>
                </a:cxn>
                <a:cxn ang="0">
                  <a:pos x="36" y="17"/>
                </a:cxn>
                <a:cxn ang="0">
                  <a:pos x="35" y="11"/>
                </a:cxn>
                <a:cxn ang="0">
                  <a:pos x="29" y="9"/>
                </a:cxn>
                <a:cxn ang="0">
                  <a:pos x="25" y="7"/>
                </a:cxn>
                <a:cxn ang="0">
                  <a:pos x="17" y="9"/>
                </a:cxn>
                <a:cxn ang="0">
                  <a:pos x="11" y="15"/>
                </a:cxn>
                <a:cxn ang="0">
                  <a:pos x="11" y="19"/>
                </a:cxn>
                <a:cxn ang="0">
                  <a:pos x="10" y="25"/>
                </a:cxn>
                <a:cxn ang="0">
                  <a:pos x="2" y="25"/>
                </a:cxn>
                <a:cxn ang="0">
                  <a:pos x="2" y="17"/>
                </a:cxn>
                <a:cxn ang="0">
                  <a:pos x="6" y="9"/>
                </a:cxn>
                <a:cxn ang="0">
                  <a:pos x="11" y="2"/>
                </a:cxn>
                <a:cxn ang="0">
                  <a:pos x="25" y="0"/>
                </a:cxn>
                <a:cxn ang="0">
                  <a:pos x="35" y="2"/>
                </a:cxn>
                <a:cxn ang="0">
                  <a:pos x="40" y="5"/>
                </a:cxn>
                <a:cxn ang="0">
                  <a:pos x="46" y="13"/>
                </a:cxn>
                <a:cxn ang="0">
                  <a:pos x="46" y="21"/>
                </a:cxn>
                <a:cxn ang="0">
                  <a:pos x="46" y="28"/>
                </a:cxn>
                <a:cxn ang="0">
                  <a:pos x="40" y="36"/>
                </a:cxn>
                <a:cxn ang="0">
                  <a:pos x="36" y="40"/>
                </a:cxn>
                <a:cxn ang="0">
                  <a:pos x="29" y="44"/>
                </a:cxn>
                <a:cxn ang="0">
                  <a:pos x="23" y="48"/>
                </a:cxn>
                <a:cxn ang="0">
                  <a:pos x="15" y="53"/>
                </a:cxn>
                <a:cxn ang="0">
                  <a:pos x="11" y="57"/>
                </a:cxn>
                <a:cxn ang="0">
                  <a:pos x="10" y="63"/>
                </a:cxn>
                <a:cxn ang="0">
                  <a:pos x="46" y="63"/>
                </a:cxn>
                <a:cxn ang="0">
                  <a:pos x="46" y="71"/>
                </a:cxn>
                <a:cxn ang="0">
                  <a:pos x="0" y="71"/>
                </a:cxn>
                <a:cxn ang="0">
                  <a:pos x="0" y="71"/>
                </a:cxn>
              </a:cxnLst>
              <a:rect l="0" t="0" r="r" b="b"/>
              <a:pathLst>
                <a:path w="46" h="71">
                  <a:moveTo>
                    <a:pt x="0" y="71"/>
                  </a:moveTo>
                  <a:lnTo>
                    <a:pt x="0" y="71"/>
                  </a:lnTo>
                  <a:lnTo>
                    <a:pt x="4" y="55"/>
                  </a:lnTo>
                  <a:lnTo>
                    <a:pt x="8" y="50"/>
                  </a:lnTo>
                  <a:lnTo>
                    <a:pt x="15" y="42"/>
                  </a:lnTo>
                  <a:lnTo>
                    <a:pt x="25" y="38"/>
                  </a:lnTo>
                  <a:lnTo>
                    <a:pt x="31" y="34"/>
                  </a:lnTo>
                  <a:lnTo>
                    <a:pt x="33" y="30"/>
                  </a:lnTo>
                  <a:lnTo>
                    <a:pt x="36" y="27"/>
                  </a:lnTo>
                  <a:lnTo>
                    <a:pt x="38" y="21"/>
                  </a:lnTo>
                  <a:lnTo>
                    <a:pt x="36" y="17"/>
                  </a:lnTo>
                  <a:lnTo>
                    <a:pt x="35" y="11"/>
                  </a:lnTo>
                  <a:lnTo>
                    <a:pt x="29" y="9"/>
                  </a:lnTo>
                  <a:lnTo>
                    <a:pt x="25" y="7"/>
                  </a:lnTo>
                  <a:lnTo>
                    <a:pt x="17" y="9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0" y="25"/>
                  </a:lnTo>
                  <a:lnTo>
                    <a:pt x="2" y="25"/>
                  </a:lnTo>
                  <a:lnTo>
                    <a:pt x="2" y="17"/>
                  </a:lnTo>
                  <a:lnTo>
                    <a:pt x="6" y="9"/>
                  </a:lnTo>
                  <a:lnTo>
                    <a:pt x="11" y="2"/>
                  </a:lnTo>
                  <a:lnTo>
                    <a:pt x="25" y="0"/>
                  </a:lnTo>
                  <a:lnTo>
                    <a:pt x="35" y="2"/>
                  </a:lnTo>
                  <a:lnTo>
                    <a:pt x="40" y="5"/>
                  </a:lnTo>
                  <a:lnTo>
                    <a:pt x="46" y="13"/>
                  </a:lnTo>
                  <a:lnTo>
                    <a:pt x="46" y="21"/>
                  </a:lnTo>
                  <a:lnTo>
                    <a:pt x="46" y="28"/>
                  </a:lnTo>
                  <a:lnTo>
                    <a:pt x="40" y="36"/>
                  </a:lnTo>
                  <a:lnTo>
                    <a:pt x="36" y="40"/>
                  </a:lnTo>
                  <a:lnTo>
                    <a:pt x="29" y="44"/>
                  </a:lnTo>
                  <a:lnTo>
                    <a:pt x="23" y="48"/>
                  </a:lnTo>
                  <a:lnTo>
                    <a:pt x="15" y="53"/>
                  </a:lnTo>
                  <a:lnTo>
                    <a:pt x="11" y="57"/>
                  </a:lnTo>
                  <a:lnTo>
                    <a:pt x="10" y="63"/>
                  </a:lnTo>
                  <a:lnTo>
                    <a:pt x="46" y="63"/>
                  </a:lnTo>
                  <a:lnTo>
                    <a:pt x="46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56" name="Freeform 592"/>
            <p:cNvSpPr>
              <a:spLocks/>
            </p:cNvSpPr>
            <p:nvPr/>
          </p:nvSpPr>
          <p:spPr bwMode="auto">
            <a:xfrm>
              <a:off x="3759" y="2135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57" name="Freeform 593"/>
            <p:cNvSpPr>
              <a:spLocks/>
            </p:cNvSpPr>
            <p:nvPr/>
          </p:nvSpPr>
          <p:spPr bwMode="auto">
            <a:xfrm>
              <a:off x="5124" y="2135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58" name="Freeform 594"/>
            <p:cNvSpPr>
              <a:spLocks/>
            </p:cNvSpPr>
            <p:nvPr/>
          </p:nvSpPr>
          <p:spPr bwMode="auto">
            <a:xfrm>
              <a:off x="3720" y="2118"/>
              <a:ext cx="23" cy="37"/>
            </a:xfrm>
            <a:custGeom>
              <a:avLst/>
              <a:gdLst/>
              <a:ahLst/>
              <a:cxnLst>
                <a:cxn ang="0">
                  <a:pos x="23" y="75"/>
                </a:cxn>
                <a:cxn ang="0">
                  <a:pos x="23" y="75"/>
                </a:cxn>
                <a:cxn ang="0">
                  <a:pos x="11" y="73"/>
                </a:cxn>
                <a:cxn ang="0">
                  <a:pos x="6" y="68"/>
                </a:cxn>
                <a:cxn ang="0">
                  <a:pos x="0" y="60"/>
                </a:cxn>
                <a:cxn ang="0">
                  <a:pos x="0" y="50"/>
                </a:cxn>
                <a:cxn ang="0">
                  <a:pos x="8" y="50"/>
                </a:cxn>
                <a:cxn ang="0">
                  <a:pos x="10" y="56"/>
                </a:cxn>
                <a:cxn ang="0">
                  <a:pos x="11" y="62"/>
                </a:cxn>
                <a:cxn ang="0">
                  <a:pos x="15" y="66"/>
                </a:cxn>
                <a:cxn ang="0">
                  <a:pos x="23" y="66"/>
                </a:cxn>
                <a:cxn ang="0">
                  <a:pos x="29" y="66"/>
                </a:cxn>
                <a:cxn ang="0">
                  <a:pos x="33" y="62"/>
                </a:cxn>
                <a:cxn ang="0">
                  <a:pos x="36" y="58"/>
                </a:cxn>
                <a:cxn ang="0">
                  <a:pos x="38" y="52"/>
                </a:cxn>
                <a:cxn ang="0">
                  <a:pos x="36" y="47"/>
                </a:cxn>
                <a:cxn ang="0">
                  <a:pos x="33" y="43"/>
                </a:cxn>
                <a:cxn ang="0">
                  <a:pos x="27" y="39"/>
                </a:cxn>
                <a:cxn ang="0">
                  <a:pos x="21" y="39"/>
                </a:cxn>
                <a:cxn ang="0">
                  <a:pos x="19" y="39"/>
                </a:cxn>
                <a:cxn ang="0">
                  <a:pos x="17" y="39"/>
                </a:cxn>
                <a:cxn ang="0">
                  <a:pos x="17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5" y="31"/>
                </a:cxn>
                <a:cxn ang="0">
                  <a:pos x="29" y="29"/>
                </a:cxn>
                <a:cxn ang="0">
                  <a:pos x="35" y="27"/>
                </a:cxn>
                <a:cxn ang="0">
                  <a:pos x="35" y="20"/>
                </a:cxn>
                <a:cxn ang="0">
                  <a:pos x="35" y="16"/>
                </a:cxn>
                <a:cxn ang="0">
                  <a:pos x="33" y="12"/>
                </a:cxn>
                <a:cxn ang="0">
                  <a:pos x="23" y="10"/>
                </a:cxn>
                <a:cxn ang="0">
                  <a:pos x="15" y="10"/>
                </a:cxn>
                <a:cxn ang="0">
                  <a:pos x="11" y="16"/>
                </a:cxn>
                <a:cxn ang="0">
                  <a:pos x="10" y="20"/>
                </a:cxn>
                <a:cxn ang="0">
                  <a:pos x="10" y="25"/>
                </a:cxn>
                <a:cxn ang="0">
                  <a:pos x="2" y="25"/>
                </a:cxn>
                <a:cxn ang="0">
                  <a:pos x="2" y="18"/>
                </a:cxn>
                <a:cxn ang="0">
                  <a:pos x="4" y="12"/>
                </a:cxn>
                <a:cxn ang="0">
                  <a:pos x="11" y="4"/>
                </a:cxn>
                <a:cxn ang="0">
                  <a:pos x="23" y="0"/>
                </a:cxn>
                <a:cxn ang="0">
                  <a:pos x="31" y="2"/>
                </a:cxn>
                <a:cxn ang="0">
                  <a:pos x="38" y="6"/>
                </a:cxn>
                <a:cxn ang="0">
                  <a:pos x="42" y="12"/>
                </a:cxn>
                <a:cxn ang="0">
                  <a:pos x="44" y="20"/>
                </a:cxn>
                <a:cxn ang="0">
                  <a:pos x="42" y="25"/>
                </a:cxn>
                <a:cxn ang="0">
                  <a:pos x="40" y="31"/>
                </a:cxn>
                <a:cxn ang="0">
                  <a:pos x="38" y="33"/>
                </a:cxn>
                <a:cxn ang="0">
                  <a:pos x="35" y="35"/>
                </a:cxn>
                <a:cxn ang="0">
                  <a:pos x="40" y="37"/>
                </a:cxn>
                <a:cxn ang="0">
                  <a:pos x="44" y="41"/>
                </a:cxn>
                <a:cxn ang="0">
                  <a:pos x="46" y="45"/>
                </a:cxn>
                <a:cxn ang="0">
                  <a:pos x="46" y="50"/>
                </a:cxn>
                <a:cxn ang="0">
                  <a:pos x="44" y="62"/>
                </a:cxn>
                <a:cxn ang="0">
                  <a:pos x="40" y="68"/>
                </a:cxn>
                <a:cxn ang="0">
                  <a:pos x="33" y="73"/>
                </a:cxn>
                <a:cxn ang="0">
                  <a:pos x="23" y="75"/>
                </a:cxn>
                <a:cxn ang="0">
                  <a:pos x="23" y="75"/>
                </a:cxn>
                <a:cxn ang="0">
                  <a:pos x="23" y="75"/>
                </a:cxn>
              </a:cxnLst>
              <a:rect l="0" t="0" r="r" b="b"/>
              <a:pathLst>
                <a:path w="46" h="75">
                  <a:moveTo>
                    <a:pt x="23" y="75"/>
                  </a:moveTo>
                  <a:lnTo>
                    <a:pt x="23" y="75"/>
                  </a:lnTo>
                  <a:lnTo>
                    <a:pt x="11" y="73"/>
                  </a:lnTo>
                  <a:lnTo>
                    <a:pt x="6" y="68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8" y="50"/>
                  </a:lnTo>
                  <a:lnTo>
                    <a:pt x="10" y="56"/>
                  </a:lnTo>
                  <a:lnTo>
                    <a:pt x="11" y="62"/>
                  </a:lnTo>
                  <a:lnTo>
                    <a:pt x="15" y="66"/>
                  </a:lnTo>
                  <a:lnTo>
                    <a:pt x="23" y="66"/>
                  </a:lnTo>
                  <a:lnTo>
                    <a:pt x="29" y="66"/>
                  </a:lnTo>
                  <a:lnTo>
                    <a:pt x="33" y="62"/>
                  </a:lnTo>
                  <a:lnTo>
                    <a:pt x="36" y="58"/>
                  </a:lnTo>
                  <a:lnTo>
                    <a:pt x="38" y="52"/>
                  </a:lnTo>
                  <a:lnTo>
                    <a:pt x="36" y="47"/>
                  </a:lnTo>
                  <a:lnTo>
                    <a:pt x="33" y="43"/>
                  </a:lnTo>
                  <a:lnTo>
                    <a:pt x="27" y="39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7" y="39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5" y="31"/>
                  </a:lnTo>
                  <a:lnTo>
                    <a:pt x="29" y="29"/>
                  </a:lnTo>
                  <a:lnTo>
                    <a:pt x="35" y="27"/>
                  </a:lnTo>
                  <a:lnTo>
                    <a:pt x="35" y="20"/>
                  </a:lnTo>
                  <a:lnTo>
                    <a:pt x="35" y="16"/>
                  </a:lnTo>
                  <a:lnTo>
                    <a:pt x="33" y="12"/>
                  </a:lnTo>
                  <a:lnTo>
                    <a:pt x="23" y="10"/>
                  </a:lnTo>
                  <a:lnTo>
                    <a:pt x="15" y="10"/>
                  </a:lnTo>
                  <a:lnTo>
                    <a:pt x="11" y="16"/>
                  </a:lnTo>
                  <a:lnTo>
                    <a:pt x="10" y="20"/>
                  </a:lnTo>
                  <a:lnTo>
                    <a:pt x="10" y="25"/>
                  </a:lnTo>
                  <a:lnTo>
                    <a:pt x="2" y="25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11" y="4"/>
                  </a:lnTo>
                  <a:lnTo>
                    <a:pt x="23" y="0"/>
                  </a:lnTo>
                  <a:lnTo>
                    <a:pt x="31" y="2"/>
                  </a:lnTo>
                  <a:lnTo>
                    <a:pt x="38" y="6"/>
                  </a:lnTo>
                  <a:lnTo>
                    <a:pt x="42" y="12"/>
                  </a:lnTo>
                  <a:lnTo>
                    <a:pt x="44" y="20"/>
                  </a:lnTo>
                  <a:lnTo>
                    <a:pt x="42" y="25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5" y="35"/>
                  </a:lnTo>
                  <a:lnTo>
                    <a:pt x="40" y="37"/>
                  </a:lnTo>
                  <a:lnTo>
                    <a:pt x="44" y="41"/>
                  </a:lnTo>
                  <a:lnTo>
                    <a:pt x="46" y="45"/>
                  </a:lnTo>
                  <a:lnTo>
                    <a:pt x="46" y="50"/>
                  </a:lnTo>
                  <a:lnTo>
                    <a:pt x="44" y="62"/>
                  </a:lnTo>
                  <a:lnTo>
                    <a:pt x="40" y="68"/>
                  </a:lnTo>
                  <a:lnTo>
                    <a:pt x="33" y="73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59" name="Freeform 595"/>
            <p:cNvSpPr>
              <a:spLocks/>
            </p:cNvSpPr>
            <p:nvPr/>
          </p:nvSpPr>
          <p:spPr bwMode="auto">
            <a:xfrm>
              <a:off x="3759" y="1993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60" name="Freeform 596"/>
            <p:cNvSpPr>
              <a:spLocks/>
            </p:cNvSpPr>
            <p:nvPr/>
          </p:nvSpPr>
          <p:spPr bwMode="auto">
            <a:xfrm>
              <a:off x="5124" y="1993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61" name="Freeform 597"/>
            <p:cNvSpPr>
              <a:spLocks noEditPoints="1"/>
            </p:cNvSpPr>
            <p:nvPr/>
          </p:nvSpPr>
          <p:spPr bwMode="auto">
            <a:xfrm>
              <a:off x="3720" y="1976"/>
              <a:ext cx="24" cy="35"/>
            </a:xfrm>
            <a:custGeom>
              <a:avLst/>
              <a:gdLst/>
              <a:ahLst/>
              <a:cxnLst>
                <a:cxn ang="0">
                  <a:pos x="29" y="46"/>
                </a:cxn>
                <a:cxn ang="0">
                  <a:pos x="29" y="46"/>
                </a:cxn>
                <a:cxn ang="0">
                  <a:pos x="29" y="14"/>
                </a:cxn>
                <a:cxn ang="0">
                  <a:pos x="8" y="46"/>
                </a:cxn>
                <a:cxn ang="0">
                  <a:pos x="29" y="46"/>
                </a:cxn>
                <a:cxn ang="0">
                  <a:pos x="29" y="71"/>
                </a:cxn>
                <a:cxn ang="0">
                  <a:pos x="29" y="71"/>
                </a:cxn>
                <a:cxn ang="0">
                  <a:pos x="29" y="54"/>
                </a:cxn>
                <a:cxn ang="0">
                  <a:pos x="0" y="54"/>
                </a:cxn>
                <a:cxn ang="0">
                  <a:pos x="0" y="46"/>
                </a:cxn>
                <a:cxn ang="0">
                  <a:pos x="31" y="0"/>
                </a:cxn>
                <a:cxn ang="0">
                  <a:pos x="38" y="0"/>
                </a:cxn>
                <a:cxn ang="0">
                  <a:pos x="38" y="46"/>
                </a:cxn>
                <a:cxn ang="0">
                  <a:pos x="48" y="46"/>
                </a:cxn>
                <a:cxn ang="0">
                  <a:pos x="48" y="54"/>
                </a:cxn>
                <a:cxn ang="0">
                  <a:pos x="38" y="54"/>
                </a:cxn>
                <a:cxn ang="0">
                  <a:pos x="38" y="71"/>
                </a:cxn>
                <a:cxn ang="0">
                  <a:pos x="29" y="71"/>
                </a:cxn>
              </a:cxnLst>
              <a:rect l="0" t="0" r="r" b="b"/>
              <a:pathLst>
                <a:path w="48" h="71">
                  <a:moveTo>
                    <a:pt x="29" y="46"/>
                  </a:moveTo>
                  <a:lnTo>
                    <a:pt x="29" y="46"/>
                  </a:lnTo>
                  <a:lnTo>
                    <a:pt x="29" y="14"/>
                  </a:lnTo>
                  <a:lnTo>
                    <a:pt x="8" y="46"/>
                  </a:lnTo>
                  <a:lnTo>
                    <a:pt x="29" y="46"/>
                  </a:lnTo>
                  <a:close/>
                  <a:moveTo>
                    <a:pt x="29" y="71"/>
                  </a:moveTo>
                  <a:lnTo>
                    <a:pt x="29" y="71"/>
                  </a:lnTo>
                  <a:lnTo>
                    <a:pt x="29" y="54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46"/>
                  </a:lnTo>
                  <a:lnTo>
                    <a:pt x="48" y="46"/>
                  </a:lnTo>
                  <a:lnTo>
                    <a:pt x="48" y="54"/>
                  </a:lnTo>
                  <a:lnTo>
                    <a:pt x="38" y="54"/>
                  </a:lnTo>
                  <a:lnTo>
                    <a:pt x="38" y="71"/>
                  </a:lnTo>
                  <a:lnTo>
                    <a:pt x="29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62" name="Freeform 598"/>
            <p:cNvSpPr>
              <a:spLocks/>
            </p:cNvSpPr>
            <p:nvPr/>
          </p:nvSpPr>
          <p:spPr bwMode="auto">
            <a:xfrm>
              <a:off x="3759" y="1851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63" name="Freeform 599"/>
            <p:cNvSpPr>
              <a:spLocks/>
            </p:cNvSpPr>
            <p:nvPr/>
          </p:nvSpPr>
          <p:spPr bwMode="auto">
            <a:xfrm>
              <a:off x="5124" y="1851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64" name="Freeform 600"/>
            <p:cNvSpPr>
              <a:spLocks/>
            </p:cNvSpPr>
            <p:nvPr/>
          </p:nvSpPr>
          <p:spPr bwMode="auto">
            <a:xfrm>
              <a:off x="3720" y="1834"/>
              <a:ext cx="23" cy="36"/>
            </a:xfrm>
            <a:custGeom>
              <a:avLst/>
              <a:gdLst/>
              <a:ahLst/>
              <a:cxnLst>
                <a:cxn ang="0">
                  <a:pos x="8" y="52"/>
                </a:cxn>
                <a:cxn ang="0">
                  <a:pos x="8" y="52"/>
                </a:cxn>
                <a:cxn ang="0">
                  <a:pos x="11" y="58"/>
                </a:cxn>
                <a:cxn ang="0">
                  <a:pos x="15" y="61"/>
                </a:cxn>
                <a:cxn ang="0">
                  <a:pos x="23" y="63"/>
                </a:cxn>
                <a:cxn ang="0">
                  <a:pos x="29" y="61"/>
                </a:cxn>
                <a:cxn ang="0">
                  <a:pos x="35" y="58"/>
                </a:cxn>
                <a:cxn ang="0">
                  <a:pos x="36" y="52"/>
                </a:cxn>
                <a:cxn ang="0">
                  <a:pos x="38" y="48"/>
                </a:cxn>
                <a:cxn ang="0">
                  <a:pos x="36" y="40"/>
                </a:cxn>
                <a:cxn ang="0">
                  <a:pos x="33" y="36"/>
                </a:cxn>
                <a:cxn ang="0">
                  <a:pos x="29" y="33"/>
                </a:cxn>
                <a:cxn ang="0">
                  <a:pos x="23" y="31"/>
                </a:cxn>
                <a:cxn ang="0">
                  <a:pos x="19" y="33"/>
                </a:cxn>
                <a:cxn ang="0">
                  <a:pos x="15" y="33"/>
                </a:cxn>
                <a:cxn ang="0">
                  <a:pos x="11" y="35"/>
                </a:cxn>
                <a:cxn ang="0">
                  <a:pos x="10" y="38"/>
                </a:cxn>
                <a:cxn ang="0">
                  <a:pos x="2" y="38"/>
                </a:cxn>
                <a:cxn ang="0">
                  <a:pos x="8" y="0"/>
                </a:cxn>
                <a:cxn ang="0">
                  <a:pos x="42" y="0"/>
                </a:cxn>
                <a:cxn ang="0">
                  <a:pos x="42" y="8"/>
                </a:cxn>
                <a:cxn ang="0">
                  <a:pos x="13" y="8"/>
                </a:cxn>
                <a:cxn ang="0">
                  <a:pos x="11" y="27"/>
                </a:cxn>
                <a:cxn ang="0">
                  <a:pos x="15" y="25"/>
                </a:cxn>
                <a:cxn ang="0">
                  <a:pos x="25" y="23"/>
                </a:cxn>
                <a:cxn ang="0">
                  <a:pos x="33" y="25"/>
                </a:cxn>
                <a:cxn ang="0">
                  <a:pos x="40" y="29"/>
                </a:cxn>
                <a:cxn ang="0">
                  <a:pos x="44" y="36"/>
                </a:cxn>
                <a:cxn ang="0">
                  <a:pos x="46" y="46"/>
                </a:cxn>
                <a:cxn ang="0">
                  <a:pos x="44" y="56"/>
                </a:cxn>
                <a:cxn ang="0">
                  <a:pos x="40" y="63"/>
                </a:cxn>
                <a:cxn ang="0">
                  <a:pos x="33" y="69"/>
                </a:cxn>
                <a:cxn ang="0">
                  <a:pos x="21" y="71"/>
                </a:cxn>
                <a:cxn ang="0">
                  <a:pos x="13" y="69"/>
                </a:cxn>
                <a:cxn ang="0">
                  <a:pos x="8" y="65"/>
                </a:cxn>
                <a:cxn ang="0">
                  <a:pos x="2" y="60"/>
                </a:cxn>
                <a:cxn ang="0">
                  <a:pos x="0" y="52"/>
                </a:cxn>
                <a:cxn ang="0">
                  <a:pos x="8" y="52"/>
                </a:cxn>
                <a:cxn ang="0">
                  <a:pos x="8" y="52"/>
                </a:cxn>
              </a:cxnLst>
              <a:rect l="0" t="0" r="r" b="b"/>
              <a:pathLst>
                <a:path w="46" h="71">
                  <a:moveTo>
                    <a:pt x="8" y="52"/>
                  </a:moveTo>
                  <a:lnTo>
                    <a:pt x="8" y="52"/>
                  </a:lnTo>
                  <a:lnTo>
                    <a:pt x="11" y="58"/>
                  </a:lnTo>
                  <a:lnTo>
                    <a:pt x="15" y="61"/>
                  </a:lnTo>
                  <a:lnTo>
                    <a:pt x="23" y="63"/>
                  </a:lnTo>
                  <a:lnTo>
                    <a:pt x="29" y="61"/>
                  </a:lnTo>
                  <a:lnTo>
                    <a:pt x="35" y="58"/>
                  </a:lnTo>
                  <a:lnTo>
                    <a:pt x="36" y="52"/>
                  </a:lnTo>
                  <a:lnTo>
                    <a:pt x="38" y="48"/>
                  </a:lnTo>
                  <a:lnTo>
                    <a:pt x="36" y="40"/>
                  </a:lnTo>
                  <a:lnTo>
                    <a:pt x="33" y="36"/>
                  </a:lnTo>
                  <a:lnTo>
                    <a:pt x="29" y="33"/>
                  </a:lnTo>
                  <a:lnTo>
                    <a:pt x="23" y="31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1" y="35"/>
                  </a:lnTo>
                  <a:lnTo>
                    <a:pt x="10" y="38"/>
                  </a:lnTo>
                  <a:lnTo>
                    <a:pt x="2" y="38"/>
                  </a:lnTo>
                  <a:lnTo>
                    <a:pt x="8" y="0"/>
                  </a:lnTo>
                  <a:lnTo>
                    <a:pt x="42" y="0"/>
                  </a:lnTo>
                  <a:lnTo>
                    <a:pt x="42" y="8"/>
                  </a:lnTo>
                  <a:lnTo>
                    <a:pt x="13" y="8"/>
                  </a:lnTo>
                  <a:lnTo>
                    <a:pt x="11" y="27"/>
                  </a:lnTo>
                  <a:lnTo>
                    <a:pt x="15" y="25"/>
                  </a:lnTo>
                  <a:lnTo>
                    <a:pt x="25" y="23"/>
                  </a:lnTo>
                  <a:lnTo>
                    <a:pt x="33" y="25"/>
                  </a:lnTo>
                  <a:lnTo>
                    <a:pt x="40" y="29"/>
                  </a:lnTo>
                  <a:lnTo>
                    <a:pt x="44" y="36"/>
                  </a:lnTo>
                  <a:lnTo>
                    <a:pt x="46" y="46"/>
                  </a:lnTo>
                  <a:lnTo>
                    <a:pt x="44" y="56"/>
                  </a:lnTo>
                  <a:lnTo>
                    <a:pt x="40" y="63"/>
                  </a:lnTo>
                  <a:lnTo>
                    <a:pt x="33" y="69"/>
                  </a:lnTo>
                  <a:lnTo>
                    <a:pt x="21" y="71"/>
                  </a:lnTo>
                  <a:lnTo>
                    <a:pt x="13" y="69"/>
                  </a:lnTo>
                  <a:lnTo>
                    <a:pt x="8" y="65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8" y="52"/>
                  </a:lnTo>
                  <a:lnTo>
                    <a:pt x="8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65" name="Freeform 601"/>
            <p:cNvSpPr>
              <a:spLocks/>
            </p:cNvSpPr>
            <p:nvPr/>
          </p:nvSpPr>
          <p:spPr bwMode="auto">
            <a:xfrm>
              <a:off x="3759" y="1709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66" name="Freeform 602"/>
            <p:cNvSpPr>
              <a:spLocks/>
            </p:cNvSpPr>
            <p:nvPr/>
          </p:nvSpPr>
          <p:spPr bwMode="auto">
            <a:xfrm>
              <a:off x="5124" y="1709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67" name="Freeform 603"/>
            <p:cNvSpPr>
              <a:spLocks noEditPoints="1"/>
            </p:cNvSpPr>
            <p:nvPr/>
          </p:nvSpPr>
          <p:spPr bwMode="auto">
            <a:xfrm>
              <a:off x="3720" y="1691"/>
              <a:ext cx="23" cy="37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35" y="2"/>
                </a:cxn>
                <a:cxn ang="0">
                  <a:pos x="40" y="8"/>
                </a:cxn>
                <a:cxn ang="0">
                  <a:pos x="44" y="13"/>
                </a:cxn>
                <a:cxn ang="0">
                  <a:pos x="46" y="19"/>
                </a:cxn>
                <a:cxn ang="0">
                  <a:pos x="36" y="19"/>
                </a:cxn>
                <a:cxn ang="0">
                  <a:pos x="35" y="13"/>
                </a:cxn>
                <a:cxn ang="0">
                  <a:pos x="31" y="9"/>
                </a:cxn>
                <a:cxn ang="0">
                  <a:pos x="25" y="8"/>
                </a:cxn>
                <a:cxn ang="0">
                  <a:pos x="19" y="9"/>
                </a:cxn>
                <a:cxn ang="0">
                  <a:pos x="13" y="15"/>
                </a:cxn>
                <a:cxn ang="0">
                  <a:pos x="11" y="23"/>
                </a:cxn>
                <a:cxn ang="0">
                  <a:pos x="10" y="34"/>
                </a:cxn>
                <a:cxn ang="0">
                  <a:pos x="17" y="29"/>
                </a:cxn>
                <a:cxn ang="0">
                  <a:pos x="25" y="27"/>
                </a:cxn>
                <a:cxn ang="0">
                  <a:pos x="35" y="27"/>
                </a:cxn>
                <a:cxn ang="0">
                  <a:pos x="40" y="33"/>
                </a:cxn>
                <a:cxn ang="0">
                  <a:pos x="46" y="38"/>
                </a:cxn>
                <a:cxn ang="0">
                  <a:pos x="46" y="50"/>
                </a:cxn>
                <a:cxn ang="0">
                  <a:pos x="46" y="57"/>
                </a:cxn>
                <a:cxn ang="0">
                  <a:pos x="40" y="67"/>
                </a:cxn>
                <a:cxn ang="0">
                  <a:pos x="33" y="71"/>
                </a:cxn>
                <a:cxn ang="0">
                  <a:pos x="23" y="73"/>
                </a:cxn>
                <a:cxn ang="0">
                  <a:pos x="15" y="71"/>
                </a:cxn>
                <a:cxn ang="0">
                  <a:pos x="8" y="65"/>
                </a:cxn>
                <a:cxn ang="0">
                  <a:pos x="2" y="56"/>
                </a:cxn>
                <a:cxn ang="0">
                  <a:pos x="0" y="40"/>
                </a:cxn>
                <a:cxn ang="0">
                  <a:pos x="2" y="29"/>
                </a:cxn>
                <a:cxn ang="0">
                  <a:pos x="4" y="17"/>
                </a:cxn>
                <a:cxn ang="0">
                  <a:pos x="8" y="9"/>
                </a:cxn>
                <a:cxn ang="0">
                  <a:pos x="11" y="6"/>
                </a:cxn>
                <a:cxn ang="0">
                  <a:pos x="17" y="2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65"/>
                </a:cxn>
                <a:cxn ang="0">
                  <a:pos x="25" y="65"/>
                </a:cxn>
                <a:cxn ang="0">
                  <a:pos x="31" y="65"/>
                </a:cxn>
                <a:cxn ang="0">
                  <a:pos x="35" y="61"/>
                </a:cxn>
                <a:cxn ang="0">
                  <a:pos x="38" y="50"/>
                </a:cxn>
                <a:cxn ang="0">
                  <a:pos x="36" y="44"/>
                </a:cxn>
                <a:cxn ang="0">
                  <a:pos x="35" y="40"/>
                </a:cxn>
                <a:cxn ang="0">
                  <a:pos x="31" y="34"/>
                </a:cxn>
                <a:cxn ang="0">
                  <a:pos x="25" y="34"/>
                </a:cxn>
                <a:cxn ang="0">
                  <a:pos x="19" y="34"/>
                </a:cxn>
                <a:cxn ang="0">
                  <a:pos x="13" y="38"/>
                </a:cxn>
                <a:cxn ang="0">
                  <a:pos x="11" y="42"/>
                </a:cxn>
                <a:cxn ang="0">
                  <a:pos x="11" y="50"/>
                </a:cxn>
                <a:cxn ang="0">
                  <a:pos x="11" y="56"/>
                </a:cxn>
                <a:cxn ang="0">
                  <a:pos x="13" y="61"/>
                </a:cxn>
                <a:cxn ang="0">
                  <a:pos x="19" y="65"/>
                </a:cxn>
                <a:cxn ang="0">
                  <a:pos x="25" y="65"/>
                </a:cxn>
                <a:cxn ang="0">
                  <a:pos x="25" y="65"/>
                </a:cxn>
                <a:cxn ang="0">
                  <a:pos x="25" y="65"/>
                </a:cxn>
              </a:cxnLst>
              <a:rect l="0" t="0" r="r" b="b"/>
              <a:pathLst>
                <a:path w="46" h="73">
                  <a:moveTo>
                    <a:pt x="25" y="0"/>
                  </a:moveTo>
                  <a:lnTo>
                    <a:pt x="25" y="0"/>
                  </a:lnTo>
                  <a:lnTo>
                    <a:pt x="35" y="2"/>
                  </a:lnTo>
                  <a:lnTo>
                    <a:pt x="40" y="8"/>
                  </a:lnTo>
                  <a:lnTo>
                    <a:pt x="44" y="13"/>
                  </a:lnTo>
                  <a:lnTo>
                    <a:pt x="46" y="19"/>
                  </a:lnTo>
                  <a:lnTo>
                    <a:pt x="36" y="19"/>
                  </a:lnTo>
                  <a:lnTo>
                    <a:pt x="35" y="13"/>
                  </a:lnTo>
                  <a:lnTo>
                    <a:pt x="31" y="9"/>
                  </a:lnTo>
                  <a:lnTo>
                    <a:pt x="25" y="8"/>
                  </a:lnTo>
                  <a:lnTo>
                    <a:pt x="19" y="9"/>
                  </a:lnTo>
                  <a:lnTo>
                    <a:pt x="13" y="15"/>
                  </a:lnTo>
                  <a:lnTo>
                    <a:pt x="11" y="23"/>
                  </a:lnTo>
                  <a:lnTo>
                    <a:pt x="10" y="34"/>
                  </a:lnTo>
                  <a:lnTo>
                    <a:pt x="17" y="29"/>
                  </a:lnTo>
                  <a:lnTo>
                    <a:pt x="25" y="27"/>
                  </a:lnTo>
                  <a:lnTo>
                    <a:pt x="35" y="27"/>
                  </a:lnTo>
                  <a:lnTo>
                    <a:pt x="40" y="33"/>
                  </a:lnTo>
                  <a:lnTo>
                    <a:pt x="46" y="38"/>
                  </a:lnTo>
                  <a:lnTo>
                    <a:pt x="46" y="50"/>
                  </a:lnTo>
                  <a:lnTo>
                    <a:pt x="46" y="57"/>
                  </a:lnTo>
                  <a:lnTo>
                    <a:pt x="40" y="67"/>
                  </a:lnTo>
                  <a:lnTo>
                    <a:pt x="33" y="71"/>
                  </a:lnTo>
                  <a:lnTo>
                    <a:pt x="23" y="73"/>
                  </a:lnTo>
                  <a:lnTo>
                    <a:pt x="15" y="71"/>
                  </a:lnTo>
                  <a:lnTo>
                    <a:pt x="8" y="65"/>
                  </a:lnTo>
                  <a:lnTo>
                    <a:pt x="2" y="56"/>
                  </a:lnTo>
                  <a:lnTo>
                    <a:pt x="0" y="40"/>
                  </a:lnTo>
                  <a:lnTo>
                    <a:pt x="2" y="29"/>
                  </a:lnTo>
                  <a:lnTo>
                    <a:pt x="4" y="17"/>
                  </a:lnTo>
                  <a:lnTo>
                    <a:pt x="8" y="9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65"/>
                  </a:moveTo>
                  <a:lnTo>
                    <a:pt x="25" y="65"/>
                  </a:lnTo>
                  <a:lnTo>
                    <a:pt x="31" y="65"/>
                  </a:lnTo>
                  <a:lnTo>
                    <a:pt x="35" y="61"/>
                  </a:lnTo>
                  <a:lnTo>
                    <a:pt x="38" y="50"/>
                  </a:lnTo>
                  <a:lnTo>
                    <a:pt x="36" y="44"/>
                  </a:lnTo>
                  <a:lnTo>
                    <a:pt x="35" y="40"/>
                  </a:lnTo>
                  <a:lnTo>
                    <a:pt x="31" y="34"/>
                  </a:lnTo>
                  <a:lnTo>
                    <a:pt x="25" y="34"/>
                  </a:lnTo>
                  <a:lnTo>
                    <a:pt x="19" y="34"/>
                  </a:lnTo>
                  <a:lnTo>
                    <a:pt x="13" y="38"/>
                  </a:lnTo>
                  <a:lnTo>
                    <a:pt x="11" y="42"/>
                  </a:lnTo>
                  <a:lnTo>
                    <a:pt x="11" y="50"/>
                  </a:lnTo>
                  <a:lnTo>
                    <a:pt x="11" y="56"/>
                  </a:lnTo>
                  <a:lnTo>
                    <a:pt x="13" y="61"/>
                  </a:lnTo>
                  <a:lnTo>
                    <a:pt x="19" y="65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5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68" name="Freeform 604"/>
            <p:cNvSpPr>
              <a:spLocks/>
            </p:cNvSpPr>
            <p:nvPr/>
          </p:nvSpPr>
          <p:spPr bwMode="auto">
            <a:xfrm>
              <a:off x="3759" y="2561"/>
              <a:ext cx="13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57" y="0"/>
                </a:cxn>
              </a:cxnLst>
              <a:rect l="0" t="0" r="r" b="b"/>
              <a:pathLst>
                <a:path w="2757">
                  <a:moveTo>
                    <a:pt x="0" y="0"/>
                  </a:moveTo>
                  <a:lnTo>
                    <a:pt x="0" y="0"/>
                  </a:lnTo>
                  <a:lnTo>
                    <a:pt x="275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69" name="Freeform 605"/>
            <p:cNvSpPr>
              <a:spLocks/>
            </p:cNvSpPr>
            <p:nvPr/>
          </p:nvSpPr>
          <p:spPr bwMode="auto">
            <a:xfrm>
              <a:off x="3759" y="1623"/>
              <a:ext cx="13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57" y="0"/>
                </a:cxn>
              </a:cxnLst>
              <a:rect l="0" t="0" r="r" b="b"/>
              <a:pathLst>
                <a:path w="2757">
                  <a:moveTo>
                    <a:pt x="0" y="0"/>
                  </a:moveTo>
                  <a:lnTo>
                    <a:pt x="0" y="0"/>
                  </a:lnTo>
                  <a:lnTo>
                    <a:pt x="275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70" name="Freeform 606"/>
            <p:cNvSpPr>
              <a:spLocks/>
            </p:cNvSpPr>
            <p:nvPr/>
          </p:nvSpPr>
          <p:spPr bwMode="auto">
            <a:xfrm>
              <a:off x="3759" y="1623"/>
              <a:ext cx="1" cy="938"/>
            </a:xfrm>
            <a:custGeom>
              <a:avLst/>
              <a:gdLst/>
              <a:ahLst/>
              <a:cxnLst>
                <a:cxn ang="0">
                  <a:pos x="0" y="1876"/>
                </a:cxn>
                <a:cxn ang="0">
                  <a:pos x="0" y="1876"/>
                </a:cxn>
                <a:cxn ang="0">
                  <a:pos x="0" y="0"/>
                </a:cxn>
              </a:cxnLst>
              <a:rect l="0" t="0" r="r" b="b"/>
              <a:pathLst>
                <a:path h="1876">
                  <a:moveTo>
                    <a:pt x="0" y="1876"/>
                  </a:moveTo>
                  <a:lnTo>
                    <a:pt x="0" y="1876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71" name="Freeform 607"/>
            <p:cNvSpPr>
              <a:spLocks/>
            </p:cNvSpPr>
            <p:nvPr/>
          </p:nvSpPr>
          <p:spPr bwMode="auto">
            <a:xfrm>
              <a:off x="5138" y="1623"/>
              <a:ext cx="1" cy="938"/>
            </a:xfrm>
            <a:custGeom>
              <a:avLst/>
              <a:gdLst/>
              <a:ahLst/>
              <a:cxnLst>
                <a:cxn ang="0">
                  <a:pos x="0" y="1876"/>
                </a:cxn>
                <a:cxn ang="0">
                  <a:pos x="0" y="1876"/>
                </a:cxn>
                <a:cxn ang="0">
                  <a:pos x="0" y="0"/>
                </a:cxn>
              </a:cxnLst>
              <a:rect l="0" t="0" r="r" b="b"/>
              <a:pathLst>
                <a:path h="1876">
                  <a:moveTo>
                    <a:pt x="0" y="1876"/>
                  </a:moveTo>
                  <a:lnTo>
                    <a:pt x="0" y="1876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72" name="Freeform 608"/>
            <p:cNvSpPr>
              <a:spLocks/>
            </p:cNvSpPr>
            <p:nvPr/>
          </p:nvSpPr>
          <p:spPr bwMode="auto">
            <a:xfrm>
              <a:off x="5100" y="2560"/>
              <a:ext cx="3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77" y="0"/>
                </a:cxn>
              </a:cxnLst>
              <a:rect l="0" t="0" r="r" b="b"/>
              <a:pathLst>
                <a:path w="77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77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674" name="Group 810"/>
          <p:cNvGrpSpPr>
            <a:grpSpLocks/>
          </p:cNvGrpSpPr>
          <p:nvPr/>
        </p:nvGrpSpPr>
        <p:grpSpPr bwMode="auto">
          <a:xfrm>
            <a:off x="5789613" y="2454275"/>
            <a:ext cx="2366962" cy="3516313"/>
            <a:chOff x="3647" y="1546"/>
            <a:chExt cx="1491" cy="2215"/>
          </a:xfrm>
        </p:grpSpPr>
        <p:sp>
          <p:nvSpPr>
            <p:cNvPr id="37474" name="Freeform 610"/>
            <p:cNvSpPr>
              <a:spLocks/>
            </p:cNvSpPr>
            <p:nvPr/>
          </p:nvSpPr>
          <p:spPr bwMode="auto">
            <a:xfrm>
              <a:off x="5062" y="2560"/>
              <a:ext cx="38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2"/>
                </a:cxn>
                <a:cxn ang="0">
                  <a:pos x="64" y="0"/>
                </a:cxn>
                <a:cxn ang="0">
                  <a:pos x="64" y="2"/>
                </a:cxn>
                <a:cxn ang="0">
                  <a:pos x="65" y="2"/>
                </a:cxn>
                <a:cxn ang="0">
                  <a:pos x="64" y="2"/>
                </a:cxn>
                <a:cxn ang="0">
                  <a:pos x="65" y="2"/>
                </a:cxn>
                <a:cxn ang="0">
                  <a:pos x="67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67" y="0"/>
                </a:cxn>
                <a:cxn ang="0">
                  <a:pos x="69" y="2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0"/>
                </a:cxn>
                <a:cxn ang="0">
                  <a:pos x="71" y="2"/>
                </a:cxn>
                <a:cxn ang="0">
                  <a:pos x="71" y="0"/>
                </a:cxn>
                <a:cxn ang="0">
                  <a:pos x="75" y="0"/>
                </a:cxn>
              </a:cxnLst>
              <a:rect l="0" t="0" r="r" b="b"/>
              <a:pathLst>
                <a:path w="75" h="2">
                  <a:moveTo>
                    <a:pt x="0" y="2"/>
                  </a:moveTo>
                  <a:lnTo>
                    <a:pt x="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4" y="2"/>
                  </a:lnTo>
                  <a:lnTo>
                    <a:pt x="64" y="0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67" y="0"/>
                  </a:lnTo>
                  <a:lnTo>
                    <a:pt x="69" y="2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1" y="0"/>
                  </a:lnTo>
                  <a:lnTo>
                    <a:pt x="75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75" name="Freeform 611"/>
            <p:cNvSpPr>
              <a:spLocks/>
            </p:cNvSpPr>
            <p:nvPr/>
          </p:nvSpPr>
          <p:spPr bwMode="auto">
            <a:xfrm>
              <a:off x="5022" y="2561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0" y="0"/>
                </a:cxn>
              </a:cxnLst>
              <a:rect l="0" t="0" r="r" b="b"/>
              <a:pathLst>
                <a:path w="80">
                  <a:moveTo>
                    <a:pt x="0" y="0"/>
                  </a:moveTo>
                  <a:lnTo>
                    <a:pt x="0" y="0"/>
                  </a:lnTo>
                  <a:lnTo>
                    <a:pt x="80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76" name="Freeform 612"/>
            <p:cNvSpPr>
              <a:spLocks/>
            </p:cNvSpPr>
            <p:nvPr/>
          </p:nvSpPr>
          <p:spPr bwMode="auto">
            <a:xfrm>
              <a:off x="4985" y="2552"/>
              <a:ext cx="37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3" y="14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5" y="16"/>
                </a:cxn>
                <a:cxn ang="0">
                  <a:pos x="5" y="16"/>
                </a:cxn>
                <a:cxn ang="0">
                  <a:pos x="7" y="18"/>
                </a:cxn>
                <a:cxn ang="0">
                  <a:pos x="11" y="18"/>
                </a:cxn>
                <a:cxn ang="0">
                  <a:pos x="11" y="18"/>
                </a:cxn>
                <a:cxn ang="0">
                  <a:pos x="11" y="18"/>
                </a:cxn>
                <a:cxn ang="0">
                  <a:pos x="11" y="18"/>
                </a:cxn>
                <a:cxn ang="0">
                  <a:pos x="25" y="18"/>
                </a:cxn>
                <a:cxn ang="0">
                  <a:pos x="25" y="18"/>
                </a:cxn>
                <a:cxn ang="0">
                  <a:pos x="25" y="18"/>
                </a:cxn>
                <a:cxn ang="0">
                  <a:pos x="25" y="20"/>
                </a:cxn>
                <a:cxn ang="0">
                  <a:pos x="25" y="18"/>
                </a:cxn>
                <a:cxn ang="0">
                  <a:pos x="25" y="20"/>
                </a:cxn>
                <a:cxn ang="0">
                  <a:pos x="73" y="20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20"/>
                  </a:lnTo>
                  <a:lnTo>
                    <a:pt x="25" y="18"/>
                  </a:lnTo>
                  <a:lnTo>
                    <a:pt x="25" y="20"/>
                  </a:lnTo>
                  <a:lnTo>
                    <a:pt x="73" y="2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77" name="Freeform 613"/>
            <p:cNvSpPr>
              <a:spLocks/>
            </p:cNvSpPr>
            <p:nvPr/>
          </p:nvSpPr>
          <p:spPr bwMode="auto">
            <a:xfrm>
              <a:off x="4949" y="2550"/>
              <a:ext cx="36" cy="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1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48" y="21"/>
                </a:cxn>
                <a:cxn ang="0">
                  <a:pos x="50" y="21"/>
                </a:cxn>
                <a:cxn ang="0">
                  <a:pos x="50" y="21"/>
                </a:cxn>
                <a:cxn ang="0">
                  <a:pos x="50" y="21"/>
                </a:cxn>
                <a:cxn ang="0">
                  <a:pos x="50" y="21"/>
                </a:cxn>
                <a:cxn ang="0">
                  <a:pos x="50" y="21"/>
                </a:cxn>
                <a:cxn ang="0">
                  <a:pos x="51" y="21"/>
                </a:cxn>
                <a:cxn ang="0">
                  <a:pos x="51" y="21"/>
                </a:cxn>
                <a:cxn ang="0">
                  <a:pos x="57" y="21"/>
                </a:cxn>
                <a:cxn ang="0">
                  <a:pos x="59" y="19"/>
                </a:cxn>
                <a:cxn ang="0">
                  <a:pos x="61" y="19"/>
                </a:cxn>
                <a:cxn ang="0">
                  <a:pos x="63" y="19"/>
                </a:cxn>
                <a:cxn ang="0">
                  <a:pos x="63" y="19"/>
                </a:cxn>
                <a:cxn ang="0">
                  <a:pos x="63" y="17"/>
                </a:cxn>
                <a:cxn ang="0">
                  <a:pos x="65" y="17"/>
                </a:cxn>
                <a:cxn ang="0">
                  <a:pos x="65" y="17"/>
                </a:cxn>
                <a:cxn ang="0">
                  <a:pos x="65" y="17"/>
                </a:cxn>
                <a:cxn ang="0">
                  <a:pos x="67" y="15"/>
                </a:cxn>
                <a:cxn ang="0">
                  <a:pos x="67" y="15"/>
                </a:cxn>
                <a:cxn ang="0">
                  <a:pos x="67" y="13"/>
                </a:cxn>
                <a:cxn ang="0">
                  <a:pos x="69" y="13"/>
                </a:cxn>
                <a:cxn ang="0">
                  <a:pos x="69" y="11"/>
                </a:cxn>
                <a:cxn ang="0">
                  <a:pos x="69" y="11"/>
                </a:cxn>
                <a:cxn ang="0">
                  <a:pos x="69" y="7"/>
                </a:cxn>
                <a:cxn ang="0">
                  <a:pos x="71" y="5"/>
                </a:cxn>
                <a:cxn ang="0">
                  <a:pos x="71" y="3"/>
                </a:cxn>
                <a:cxn ang="0">
                  <a:pos x="71" y="3"/>
                </a:cxn>
                <a:cxn ang="0">
                  <a:pos x="71" y="0"/>
                </a:cxn>
                <a:cxn ang="0">
                  <a:pos x="73" y="0"/>
                </a:cxn>
                <a:cxn ang="0">
                  <a:pos x="73" y="1"/>
                </a:cxn>
                <a:cxn ang="0">
                  <a:pos x="73" y="3"/>
                </a:cxn>
              </a:cxnLst>
              <a:rect l="0" t="0" r="r" b="b"/>
              <a:pathLst>
                <a:path w="73" h="21">
                  <a:moveTo>
                    <a:pt x="0" y="21"/>
                  </a:moveTo>
                  <a:lnTo>
                    <a:pt x="0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48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7" y="21"/>
                  </a:lnTo>
                  <a:lnTo>
                    <a:pt x="59" y="19"/>
                  </a:lnTo>
                  <a:lnTo>
                    <a:pt x="61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9" y="7"/>
                  </a:lnTo>
                  <a:lnTo>
                    <a:pt x="71" y="5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3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78" name="Freeform 614"/>
            <p:cNvSpPr>
              <a:spLocks/>
            </p:cNvSpPr>
            <p:nvPr/>
          </p:nvSpPr>
          <p:spPr bwMode="auto">
            <a:xfrm>
              <a:off x="4911" y="2560"/>
              <a:ext cx="3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67" y="0"/>
                </a:cxn>
                <a:cxn ang="0">
                  <a:pos x="69" y="2"/>
                </a:cxn>
                <a:cxn ang="0">
                  <a:pos x="69" y="0"/>
                </a:cxn>
                <a:cxn ang="0">
                  <a:pos x="71" y="0"/>
                </a:cxn>
                <a:cxn ang="0">
                  <a:pos x="73" y="2"/>
                </a:cxn>
                <a:cxn ang="0">
                  <a:pos x="73" y="0"/>
                </a:cxn>
                <a:cxn ang="0">
                  <a:pos x="73" y="2"/>
                </a:cxn>
                <a:cxn ang="0">
                  <a:pos x="73" y="0"/>
                </a:cxn>
                <a:cxn ang="0">
                  <a:pos x="75" y="0"/>
                </a:cxn>
                <a:cxn ang="0">
                  <a:pos x="73" y="0"/>
                </a:cxn>
                <a:cxn ang="0">
                  <a:pos x="75" y="2"/>
                </a:cxn>
                <a:cxn ang="0">
                  <a:pos x="75" y="0"/>
                </a:cxn>
                <a:cxn ang="0">
                  <a:pos x="75" y="0"/>
                </a:cxn>
              </a:cxnLst>
              <a:rect l="0" t="0" r="r" b="b"/>
              <a:pathLst>
                <a:path w="75" h="2">
                  <a:moveTo>
                    <a:pt x="0" y="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69" y="2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5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79" name="Freeform 615"/>
            <p:cNvSpPr>
              <a:spLocks/>
            </p:cNvSpPr>
            <p:nvPr/>
          </p:nvSpPr>
          <p:spPr bwMode="auto">
            <a:xfrm>
              <a:off x="4872" y="2560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80" name="Freeform 616"/>
            <p:cNvSpPr>
              <a:spLocks/>
            </p:cNvSpPr>
            <p:nvPr/>
          </p:nvSpPr>
          <p:spPr bwMode="auto">
            <a:xfrm>
              <a:off x="4846" y="2559"/>
              <a:ext cx="26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7" y="2"/>
                </a:cxn>
                <a:cxn ang="0">
                  <a:pos x="17" y="2"/>
                </a:cxn>
                <a:cxn ang="0">
                  <a:pos x="19" y="0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7" y="2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31" y="0"/>
                </a:cxn>
                <a:cxn ang="0">
                  <a:pos x="31" y="2"/>
                </a:cxn>
                <a:cxn ang="0">
                  <a:pos x="33" y="2"/>
                </a:cxn>
                <a:cxn ang="0">
                  <a:pos x="35" y="2"/>
                </a:cxn>
                <a:cxn ang="0">
                  <a:pos x="35" y="2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7" y="2"/>
                </a:cxn>
                <a:cxn ang="0">
                  <a:pos x="39" y="2"/>
                </a:cxn>
                <a:cxn ang="0">
                  <a:pos x="39" y="2"/>
                </a:cxn>
                <a:cxn ang="0">
                  <a:pos x="42" y="2"/>
                </a:cxn>
                <a:cxn ang="0">
                  <a:pos x="42" y="2"/>
                </a:cxn>
                <a:cxn ang="0">
                  <a:pos x="44" y="2"/>
                </a:cxn>
                <a:cxn ang="0">
                  <a:pos x="52" y="2"/>
                </a:cxn>
              </a:cxnLst>
              <a:rect l="0" t="0" r="r" b="b"/>
              <a:pathLst>
                <a:path w="52" h="4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1" y="2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52" y="2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81" name="Freeform 617"/>
            <p:cNvSpPr>
              <a:spLocks/>
            </p:cNvSpPr>
            <p:nvPr/>
          </p:nvSpPr>
          <p:spPr bwMode="auto">
            <a:xfrm>
              <a:off x="4813" y="2559"/>
              <a:ext cx="33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44" y="2"/>
                </a:cxn>
                <a:cxn ang="0">
                  <a:pos x="46" y="0"/>
                </a:cxn>
                <a:cxn ang="0">
                  <a:pos x="46" y="2"/>
                </a:cxn>
                <a:cxn ang="0">
                  <a:pos x="46" y="0"/>
                </a:cxn>
                <a:cxn ang="0">
                  <a:pos x="46" y="2"/>
                </a:cxn>
                <a:cxn ang="0">
                  <a:pos x="46" y="0"/>
                </a:cxn>
                <a:cxn ang="0">
                  <a:pos x="46" y="2"/>
                </a:cxn>
                <a:cxn ang="0">
                  <a:pos x="48" y="2"/>
                </a:cxn>
                <a:cxn ang="0">
                  <a:pos x="50" y="2"/>
                </a:cxn>
                <a:cxn ang="0">
                  <a:pos x="50" y="2"/>
                </a:cxn>
                <a:cxn ang="0">
                  <a:pos x="50" y="0"/>
                </a:cxn>
                <a:cxn ang="0">
                  <a:pos x="50" y="2"/>
                </a:cxn>
                <a:cxn ang="0">
                  <a:pos x="50" y="0"/>
                </a:cxn>
                <a:cxn ang="0">
                  <a:pos x="50" y="2"/>
                </a:cxn>
                <a:cxn ang="0">
                  <a:pos x="50" y="0"/>
                </a:cxn>
                <a:cxn ang="0">
                  <a:pos x="52" y="2"/>
                </a:cxn>
                <a:cxn ang="0">
                  <a:pos x="52" y="0"/>
                </a:cxn>
                <a:cxn ang="0">
                  <a:pos x="52" y="2"/>
                </a:cxn>
                <a:cxn ang="0">
                  <a:pos x="52" y="2"/>
                </a:cxn>
                <a:cxn ang="0">
                  <a:pos x="52" y="2"/>
                </a:cxn>
                <a:cxn ang="0">
                  <a:pos x="54" y="0"/>
                </a:cxn>
                <a:cxn ang="0">
                  <a:pos x="54" y="2"/>
                </a:cxn>
                <a:cxn ang="0">
                  <a:pos x="54" y="0"/>
                </a:cxn>
                <a:cxn ang="0">
                  <a:pos x="54" y="2"/>
                </a:cxn>
                <a:cxn ang="0">
                  <a:pos x="57" y="2"/>
                </a:cxn>
                <a:cxn ang="0">
                  <a:pos x="57" y="0"/>
                </a:cxn>
                <a:cxn ang="0">
                  <a:pos x="57" y="2"/>
                </a:cxn>
                <a:cxn ang="0">
                  <a:pos x="57" y="0"/>
                </a:cxn>
                <a:cxn ang="0">
                  <a:pos x="57" y="2"/>
                </a:cxn>
                <a:cxn ang="0">
                  <a:pos x="59" y="2"/>
                </a:cxn>
                <a:cxn ang="0">
                  <a:pos x="59" y="2"/>
                </a:cxn>
                <a:cxn ang="0">
                  <a:pos x="59" y="2"/>
                </a:cxn>
                <a:cxn ang="0">
                  <a:pos x="59" y="0"/>
                </a:cxn>
                <a:cxn ang="0">
                  <a:pos x="59" y="2"/>
                </a:cxn>
                <a:cxn ang="0">
                  <a:pos x="59" y="2"/>
                </a:cxn>
                <a:cxn ang="0">
                  <a:pos x="59" y="0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63" y="2"/>
                </a:cxn>
                <a:cxn ang="0">
                  <a:pos x="65" y="2"/>
                </a:cxn>
                <a:cxn ang="0">
                  <a:pos x="65" y="0"/>
                </a:cxn>
              </a:cxnLst>
              <a:rect l="0" t="0" r="r" b="b"/>
              <a:pathLst>
                <a:path w="65" h="2">
                  <a:moveTo>
                    <a:pt x="0" y="2"/>
                  </a:moveTo>
                  <a:lnTo>
                    <a:pt x="0" y="2"/>
                  </a:lnTo>
                  <a:lnTo>
                    <a:pt x="44" y="2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57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0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5" y="2"/>
                  </a:lnTo>
                  <a:lnTo>
                    <a:pt x="65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82" name="Freeform 618"/>
            <p:cNvSpPr>
              <a:spLocks/>
            </p:cNvSpPr>
            <p:nvPr/>
          </p:nvSpPr>
          <p:spPr bwMode="auto">
            <a:xfrm>
              <a:off x="4781" y="2559"/>
              <a:ext cx="3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6" y="2"/>
                </a:cxn>
                <a:cxn ang="0">
                  <a:pos x="26" y="0"/>
                </a:cxn>
                <a:cxn ang="0">
                  <a:pos x="26" y="2"/>
                </a:cxn>
                <a:cxn ang="0">
                  <a:pos x="2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8" y="2"/>
                </a:cxn>
                <a:cxn ang="0">
                  <a:pos x="30" y="0"/>
                </a:cxn>
                <a:cxn ang="0">
                  <a:pos x="30" y="2"/>
                </a:cxn>
                <a:cxn ang="0">
                  <a:pos x="30" y="0"/>
                </a:cxn>
                <a:cxn ang="0">
                  <a:pos x="30" y="2"/>
                </a:cxn>
                <a:cxn ang="0">
                  <a:pos x="30" y="0"/>
                </a:cxn>
                <a:cxn ang="0">
                  <a:pos x="30" y="2"/>
                </a:cxn>
                <a:cxn ang="0">
                  <a:pos x="32" y="2"/>
                </a:cxn>
                <a:cxn ang="0">
                  <a:pos x="32" y="0"/>
                </a:cxn>
                <a:cxn ang="0">
                  <a:pos x="32" y="2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4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8" y="2"/>
                </a:cxn>
                <a:cxn ang="0">
                  <a:pos x="40" y="0"/>
                </a:cxn>
                <a:cxn ang="0">
                  <a:pos x="40" y="2"/>
                </a:cxn>
                <a:cxn ang="0">
                  <a:pos x="42" y="2"/>
                </a:cxn>
                <a:cxn ang="0">
                  <a:pos x="42" y="0"/>
                </a:cxn>
                <a:cxn ang="0">
                  <a:pos x="42" y="2"/>
                </a:cxn>
                <a:cxn ang="0">
                  <a:pos x="51" y="2"/>
                </a:cxn>
                <a:cxn ang="0">
                  <a:pos x="50" y="2"/>
                </a:cxn>
                <a:cxn ang="0">
                  <a:pos x="65" y="2"/>
                </a:cxn>
              </a:cxnLst>
              <a:rect l="0" t="0" r="r" b="b"/>
              <a:pathLst>
                <a:path w="65" h="2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51" y="2"/>
                  </a:lnTo>
                  <a:lnTo>
                    <a:pt x="50" y="2"/>
                  </a:lnTo>
                  <a:lnTo>
                    <a:pt x="65" y="2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83" name="Freeform 619"/>
            <p:cNvSpPr>
              <a:spLocks/>
            </p:cNvSpPr>
            <p:nvPr/>
          </p:nvSpPr>
          <p:spPr bwMode="auto">
            <a:xfrm>
              <a:off x="4742" y="2559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77" y="0"/>
                </a:cxn>
              </a:cxnLst>
              <a:rect l="0" t="0" r="r" b="b"/>
              <a:pathLst>
                <a:path w="77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77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84" name="Freeform 620"/>
            <p:cNvSpPr>
              <a:spLocks/>
            </p:cNvSpPr>
            <p:nvPr/>
          </p:nvSpPr>
          <p:spPr bwMode="auto">
            <a:xfrm>
              <a:off x="4707" y="2558"/>
              <a:ext cx="3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7" y="0"/>
                </a:cxn>
                <a:cxn ang="0">
                  <a:pos x="27" y="2"/>
                </a:cxn>
                <a:cxn ang="0">
                  <a:pos x="27" y="0"/>
                </a:cxn>
                <a:cxn ang="0">
                  <a:pos x="27" y="2"/>
                </a:cxn>
                <a:cxn ang="0">
                  <a:pos x="27" y="0"/>
                </a:cxn>
                <a:cxn ang="0">
                  <a:pos x="27" y="2"/>
                </a:cxn>
                <a:cxn ang="0">
                  <a:pos x="29" y="2"/>
                </a:cxn>
                <a:cxn ang="0">
                  <a:pos x="30" y="0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32" y="2"/>
                </a:cxn>
                <a:cxn ang="0">
                  <a:pos x="32" y="2"/>
                </a:cxn>
                <a:cxn ang="0">
                  <a:pos x="38" y="2"/>
                </a:cxn>
                <a:cxn ang="0">
                  <a:pos x="38" y="2"/>
                </a:cxn>
                <a:cxn ang="0">
                  <a:pos x="71" y="2"/>
                </a:cxn>
              </a:cxnLst>
              <a:rect l="0" t="0" r="r" b="b"/>
              <a:pathLst>
                <a:path w="71" h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7" y="0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7" y="2"/>
                  </a:lnTo>
                  <a:lnTo>
                    <a:pt x="29" y="2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71" y="2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85" name="Freeform 621"/>
            <p:cNvSpPr>
              <a:spLocks/>
            </p:cNvSpPr>
            <p:nvPr/>
          </p:nvSpPr>
          <p:spPr bwMode="auto">
            <a:xfrm>
              <a:off x="4674" y="2557"/>
              <a:ext cx="3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27" y="2"/>
                </a:cxn>
                <a:cxn ang="0">
                  <a:pos x="27" y="4"/>
                </a:cxn>
                <a:cxn ang="0">
                  <a:pos x="27" y="2"/>
                </a:cxn>
                <a:cxn ang="0">
                  <a:pos x="27" y="4"/>
                </a:cxn>
                <a:cxn ang="0">
                  <a:pos x="27" y="2"/>
                </a:cxn>
                <a:cxn ang="0">
                  <a:pos x="27" y="4"/>
                </a:cxn>
                <a:cxn ang="0">
                  <a:pos x="27" y="2"/>
                </a:cxn>
                <a:cxn ang="0">
                  <a:pos x="27" y="4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3" y="4"/>
                </a:cxn>
                <a:cxn ang="0">
                  <a:pos x="45" y="4"/>
                </a:cxn>
                <a:cxn ang="0">
                  <a:pos x="45" y="4"/>
                </a:cxn>
                <a:cxn ang="0">
                  <a:pos x="64" y="4"/>
                </a:cxn>
                <a:cxn ang="0">
                  <a:pos x="64" y="4"/>
                </a:cxn>
                <a:cxn ang="0">
                  <a:pos x="64" y="4"/>
                </a:cxn>
                <a:cxn ang="0">
                  <a:pos x="64" y="4"/>
                </a:cxn>
                <a:cxn ang="0">
                  <a:pos x="64" y="4"/>
                </a:cxn>
                <a:cxn ang="0">
                  <a:pos x="66" y="4"/>
                </a:cxn>
                <a:cxn ang="0">
                  <a:pos x="64" y="4"/>
                </a:cxn>
                <a:cxn ang="0">
                  <a:pos x="66" y="4"/>
                </a:cxn>
              </a:cxnLst>
              <a:rect l="0" t="0" r="r" b="b"/>
              <a:pathLst>
                <a:path w="66" h="4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6" y="4"/>
                  </a:lnTo>
                  <a:lnTo>
                    <a:pt x="64" y="4"/>
                  </a:lnTo>
                  <a:lnTo>
                    <a:pt x="66" y="4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86" name="Freeform 622"/>
            <p:cNvSpPr>
              <a:spLocks/>
            </p:cNvSpPr>
            <p:nvPr/>
          </p:nvSpPr>
          <p:spPr bwMode="auto">
            <a:xfrm>
              <a:off x="4648" y="2515"/>
              <a:ext cx="26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20"/>
                </a:cxn>
                <a:cxn ang="0">
                  <a:pos x="2" y="27"/>
                </a:cxn>
                <a:cxn ang="0">
                  <a:pos x="2" y="35"/>
                </a:cxn>
                <a:cxn ang="0">
                  <a:pos x="3" y="41"/>
                </a:cxn>
                <a:cxn ang="0">
                  <a:pos x="3" y="43"/>
                </a:cxn>
                <a:cxn ang="0">
                  <a:pos x="3" y="45"/>
                </a:cxn>
                <a:cxn ang="0">
                  <a:pos x="5" y="48"/>
                </a:cxn>
                <a:cxn ang="0">
                  <a:pos x="5" y="50"/>
                </a:cxn>
                <a:cxn ang="0">
                  <a:pos x="7" y="52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9" y="60"/>
                </a:cxn>
                <a:cxn ang="0">
                  <a:pos x="11" y="62"/>
                </a:cxn>
                <a:cxn ang="0">
                  <a:pos x="11" y="64"/>
                </a:cxn>
                <a:cxn ang="0">
                  <a:pos x="11" y="64"/>
                </a:cxn>
                <a:cxn ang="0">
                  <a:pos x="13" y="68"/>
                </a:cxn>
                <a:cxn ang="0">
                  <a:pos x="15" y="70"/>
                </a:cxn>
                <a:cxn ang="0">
                  <a:pos x="17" y="71"/>
                </a:cxn>
                <a:cxn ang="0">
                  <a:pos x="19" y="71"/>
                </a:cxn>
                <a:cxn ang="0">
                  <a:pos x="19" y="73"/>
                </a:cxn>
                <a:cxn ang="0">
                  <a:pos x="19" y="73"/>
                </a:cxn>
                <a:cxn ang="0">
                  <a:pos x="21" y="73"/>
                </a:cxn>
                <a:cxn ang="0">
                  <a:pos x="21" y="75"/>
                </a:cxn>
                <a:cxn ang="0">
                  <a:pos x="21" y="75"/>
                </a:cxn>
                <a:cxn ang="0">
                  <a:pos x="25" y="75"/>
                </a:cxn>
                <a:cxn ang="0">
                  <a:pos x="25" y="75"/>
                </a:cxn>
                <a:cxn ang="0">
                  <a:pos x="27" y="75"/>
                </a:cxn>
                <a:cxn ang="0">
                  <a:pos x="27" y="75"/>
                </a:cxn>
                <a:cxn ang="0">
                  <a:pos x="28" y="75"/>
                </a:cxn>
                <a:cxn ang="0">
                  <a:pos x="28" y="77"/>
                </a:cxn>
                <a:cxn ang="0">
                  <a:pos x="30" y="79"/>
                </a:cxn>
                <a:cxn ang="0">
                  <a:pos x="34" y="79"/>
                </a:cxn>
                <a:cxn ang="0">
                  <a:pos x="36" y="79"/>
                </a:cxn>
                <a:cxn ang="0">
                  <a:pos x="38" y="81"/>
                </a:cxn>
                <a:cxn ang="0">
                  <a:pos x="40" y="81"/>
                </a:cxn>
                <a:cxn ang="0">
                  <a:pos x="40" y="81"/>
                </a:cxn>
                <a:cxn ang="0">
                  <a:pos x="42" y="81"/>
                </a:cxn>
                <a:cxn ang="0">
                  <a:pos x="44" y="81"/>
                </a:cxn>
                <a:cxn ang="0">
                  <a:pos x="46" y="81"/>
                </a:cxn>
                <a:cxn ang="0">
                  <a:pos x="48" y="81"/>
                </a:cxn>
                <a:cxn ang="0">
                  <a:pos x="51" y="83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2"/>
                  </a:lnTo>
                  <a:lnTo>
                    <a:pt x="7" y="52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11" y="62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5" y="70"/>
                  </a:lnTo>
                  <a:lnTo>
                    <a:pt x="17" y="70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75"/>
                  </a:lnTo>
                  <a:lnTo>
                    <a:pt x="21" y="73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28" y="77"/>
                  </a:lnTo>
                  <a:lnTo>
                    <a:pt x="28" y="75"/>
                  </a:lnTo>
                  <a:lnTo>
                    <a:pt x="28" y="77"/>
                  </a:lnTo>
                  <a:lnTo>
                    <a:pt x="28" y="77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32" y="79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6" y="79"/>
                  </a:lnTo>
                  <a:lnTo>
                    <a:pt x="36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2" y="81"/>
                  </a:lnTo>
                  <a:lnTo>
                    <a:pt x="42" y="81"/>
                  </a:lnTo>
                  <a:lnTo>
                    <a:pt x="42" y="81"/>
                  </a:lnTo>
                  <a:lnTo>
                    <a:pt x="44" y="81"/>
                  </a:lnTo>
                  <a:lnTo>
                    <a:pt x="42" y="81"/>
                  </a:lnTo>
                  <a:lnTo>
                    <a:pt x="46" y="81"/>
                  </a:lnTo>
                  <a:lnTo>
                    <a:pt x="48" y="83"/>
                  </a:lnTo>
                  <a:lnTo>
                    <a:pt x="48" y="81"/>
                  </a:lnTo>
                  <a:lnTo>
                    <a:pt x="48" y="83"/>
                  </a:lnTo>
                  <a:lnTo>
                    <a:pt x="51" y="83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87" name="Freeform 623"/>
            <p:cNvSpPr>
              <a:spLocks/>
            </p:cNvSpPr>
            <p:nvPr/>
          </p:nvSpPr>
          <p:spPr bwMode="auto">
            <a:xfrm>
              <a:off x="4621" y="2264"/>
              <a:ext cx="27" cy="292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2" y="584"/>
                </a:cxn>
                <a:cxn ang="0">
                  <a:pos x="6" y="584"/>
                </a:cxn>
                <a:cxn ang="0">
                  <a:pos x="8" y="584"/>
                </a:cxn>
                <a:cxn ang="0">
                  <a:pos x="9" y="582"/>
                </a:cxn>
                <a:cxn ang="0">
                  <a:pos x="13" y="582"/>
                </a:cxn>
                <a:cxn ang="0">
                  <a:pos x="13" y="582"/>
                </a:cxn>
                <a:cxn ang="0">
                  <a:pos x="15" y="580"/>
                </a:cxn>
                <a:cxn ang="0">
                  <a:pos x="17" y="578"/>
                </a:cxn>
                <a:cxn ang="0">
                  <a:pos x="17" y="578"/>
                </a:cxn>
                <a:cxn ang="0">
                  <a:pos x="19" y="578"/>
                </a:cxn>
                <a:cxn ang="0">
                  <a:pos x="21" y="578"/>
                </a:cxn>
                <a:cxn ang="0">
                  <a:pos x="23" y="576"/>
                </a:cxn>
                <a:cxn ang="0">
                  <a:pos x="23" y="576"/>
                </a:cxn>
                <a:cxn ang="0">
                  <a:pos x="25" y="574"/>
                </a:cxn>
                <a:cxn ang="0">
                  <a:pos x="25" y="574"/>
                </a:cxn>
                <a:cxn ang="0">
                  <a:pos x="27" y="573"/>
                </a:cxn>
                <a:cxn ang="0">
                  <a:pos x="29" y="571"/>
                </a:cxn>
                <a:cxn ang="0">
                  <a:pos x="31" y="567"/>
                </a:cxn>
                <a:cxn ang="0">
                  <a:pos x="33" y="565"/>
                </a:cxn>
                <a:cxn ang="0">
                  <a:pos x="34" y="563"/>
                </a:cxn>
                <a:cxn ang="0">
                  <a:pos x="34" y="561"/>
                </a:cxn>
                <a:cxn ang="0">
                  <a:pos x="34" y="559"/>
                </a:cxn>
                <a:cxn ang="0">
                  <a:pos x="36" y="555"/>
                </a:cxn>
                <a:cxn ang="0">
                  <a:pos x="36" y="553"/>
                </a:cxn>
                <a:cxn ang="0">
                  <a:pos x="38" y="550"/>
                </a:cxn>
                <a:cxn ang="0">
                  <a:pos x="38" y="548"/>
                </a:cxn>
                <a:cxn ang="0">
                  <a:pos x="38" y="544"/>
                </a:cxn>
                <a:cxn ang="0">
                  <a:pos x="40" y="538"/>
                </a:cxn>
                <a:cxn ang="0">
                  <a:pos x="40" y="532"/>
                </a:cxn>
                <a:cxn ang="0">
                  <a:pos x="42" y="525"/>
                </a:cxn>
                <a:cxn ang="0">
                  <a:pos x="42" y="517"/>
                </a:cxn>
                <a:cxn ang="0">
                  <a:pos x="42" y="505"/>
                </a:cxn>
                <a:cxn ang="0">
                  <a:pos x="44" y="492"/>
                </a:cxn>
                <a:cxn ang="0">
                  <a:pos x="44" y="473"/>
                </a:cxn>
                <a:cxn ang="0">
                  <a:pos x="46" y="438"/>
                </a:cxn>
                <a:cxn ang="0">
                  <a:pos x="46" y="402"/>
                </a:cxn>
                <a:cxn ang="0">
                  <a:pos x="48" y="340"/>
                </a:cxn>
                <a:cxn ang="0">
                  <a:pos x="48" y="254"/>
                </a:cxn>
                <a:cxn ang="0">
                  <a:pos x="50" y="123"/>
                </a:cxn>
                <a:cxn ang="0">
                  <a:pos x="50" y="0"/>
                </a:cxn>
                <a:cxn ang="0">
                  <a:pos x="50" y="160"/>
                </a:cxn>
                <a:cxn ang="0">
                  <a:pos x="50" y="400"/>
                </a:cxn>
                <a:cxn ang="0">
                  <a:pos x="52" y="450"/>
                </a:cxn>
                <a:cxn ang="0">
                  <a:pos x="52" y="480"/>
                </a:cxn>
                <a:cxn ang="0">
                  <a:pos x="52" y="500"/>
                </a:cxn>
              </a:cxnLst>
              <a:rect l="0" t="0" r="r" b="b"/>
              <a:pathLst>
                <a:path w="54" h="584">
                  <a:moveTo>
                    <a:pt x="0" y="584"/>
                  </a:moveTo>
                  <a:lnTo>
                    <a:pt x="0" y="584"/>
                  </a:lnTo>
                  <a:lnTo>
                    <a:pt x="2" y="584"/>
                  </a:lnTo>
                  <a:lnTo>
                    <a:pt x="2" y="584"/>
                  </a:lnTo>
                  <a:lnTo>
                    <a:pt x="6" y="584"/>
                  </a:lnTo>
                  <a:lnTo>
                    <a:pt x="6" y="584"/>
                  </a:lnTo>
                  <a:lnTo>
                    <a:pt x="8" y="584"/>
                  </a:lnTo>
                  <a:lnTo>
                    <a:pt x="8" y="584"/>
                  </a:lnTo>
                  <a:lnTo>
                    <a:pt x="9" y="584"/>
                  </a:lnTo>
                  <a:lnTo>
                    <a:pt x="9" y="582"/>
                  </a:lnTo>
                  <a:lnTo>
                    <a:pt x="11" y="582"/>
                  </a:lnTo>
                  <a:lnTo>
                    <a:pt x="13" y="582"/>
                  </a:lnTo>
                  <a:lnTo>
                    <a:pt x="13" y="582"/>
                  </a:lnTo>
                  <a:lnTo>
                    <a:pt x="13" y="582"/>
                  </a:lnTo>
                  <a:lnTo>
                    <a:pt x="15" y="582"/>
                  </a:lnTo>
                  <a:lnTo>
                    <a:pt x="15" y="580"/>
                  </a:lnTo>
                  <a:lnTo>
                    <a:pt x="15" y="580"/>
                  </a:lnTo>
                  <a:lnTo>
                    <a:pt x="17" y="578"/>
                  </a:lnTo>
                  <a:lnTo>
                    <a:pt x="17" y="578"/>
                  </a:lnTo>
                  <a:lnTo>
                    <a:pt x="17" y="578"/>
                  </a:lnTo>
                  <a:lnTo>
                    <a:pt x="19" y="578"/>
                  </a:lnTo>
                  <a:lnTo>
                    <a:pt x="19" y="578"/>
                  </a:lnTo>
                  <a:lnTo>
                    <a:pt x="19" y="578"/>
                  </a:lnTo>
                  <a:lnTo>
                    <a:pt x="21" y="578"/>
                  </a:lnTo>
                  <a:lnTo>
                    <a:pt x="21" y="576"/>
                  </a:lnTo>
                  <a:lnTo>
                    <a:pt x="23" y="576"/>
                  </a:lnTo>
                  <a:lnTo>
                    <a:pt x="23" y="576"/>
                  </a:lnTo>
                  <a:lnTo>
                    <a:pt x="23" y="576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5" y="574"/>
                  </a:lnTo>
                  <a:lnTo>
                    <a:pt x="27" y="573"/>
                  </a:lnTo>
                  <a:lnTo>
                    <a:pt x="27" y="573"/>
                  </a:lnTo>
                  <a:lnTo>
                    <a:pt x="29" y="571"/>
                  </a:lnTo>
                  <a:lnTo>
                    <a:pt x="29" y="571"/>
                  </a:lnTo>
                  <a:lnTo>
                    <a:pt x="29" y="569"/>
                  </a:lnTo>
                  <a:lnTo>
                    <a:pt x="31" y="567"/>
                  </a:lnTo>
                  <a:lnTo>
                    <a:pt x="31" y="567"/>
                  </a:lnTo>
                  <a:lnTo>
                    <a:pt x="33" y="565"/>
                  </a:lnTo>
                  <a:lnTo>
                    <a:pt x="33" y="563"/>
                  </a:lnTo>
                  <a:lnTo>
                    <a:pt x="34" y="563"/>
                  </a:lnTo>
                  <a:lnTo>
                    <a:pt x="34" y="561"/>
                  </a:lnTo>
                  <a:lnTo>
                    <a:pt x="34" y="561"/>
                  </a:lnTo>
                  <a:lnTo>
                    <a:pt x="34" y="561"/>
                  </a:lnTo>
                  <a:lnTo>
                    <a:pt x="34" y="559"/>
                  </a:lnTo>
                  <a:lnTo>
                    <a:pt x="34" y="555"/>
                  </a:lnTo>
                  <a:lnTo>
                    <a:pt x="36" y="555"/>
                  </a:lnTo>
                  <a:lnTo>
                    <a:pt x="36" y="553"/>
                  </a:lnTo>
                  <a:lnTo>
                    <a:pt x="36" y="553"/>
                  </a:lnTo>
                  <a:lnTo>
                    <a:pt x="36" y="551"/>
                  </a:lnTo>
                  <a:lnTo>
                    <a:pt x="38" y="550"/>
                  </a:lnTo>
                  <a:lnTo>
                    <a:pt x="38" y="548"/>
                  </a:lnTo>
                  <a:lnTo>
                    <a:pt x="38" y="548"/>
                  </a:lnTo>
                  <a:lnTo>
                    <a:pt x="38" y="544"/>
                  </a:lnTo>
                  <a:lnTo>
                    <a:pt x="38" y="544"/>
                  </a:lnTo>
                  <a:lnTo>
                    <a:pt x="38" y="540"/>
                  </a:lnTo>
                  <a:lnTo>
                    <a:pt x="40" y="538"/>
                  </a:lnTo>
                  <a:lnTo>
                    <a:pt x="40" y="532"/>
                  </a:lnTo>
                  <a:lnTo>
                    <a:pt x="40" y="532"/>
                  </a:lnTo>
                  <a:lnTo>
                    <a:pt x="40" y="526"/>
                  </a:lnTo>
                  <a:lnTo>
                    <a:pt x="42" y="525"/>
                  </a:lnTo>
                  <a:lnTo>
                    <a:pt x="42" y="517"/>
                  </a:lnTo>
                  <a:lnTo>
                    <a:pt x="42" y="517"/>
                  </a:lnTo>
                  <a:lnTo>
                    <a:pt x="42" y="507"/>
                  </a:lnTo>
                  <a:lnTo>
                    <a:pt x="42" y="505"/>
                  </a:lnTo>
                  <a:lnTo>
                    <a:pt x="42" y="494"/>
                  </a:lnTo>
                  <a:lnTo>
                    <a:pt x="44" y="492"/>
                  </a:lnTo>
                  <a:lnTo>
                    <a:pt x="44" y="478"/>
                  </a:lnTo>
                  <a:lnTo>
                    <a:pt x="44" y="473"/>
                  </a:lnTo>
                  <a:lnTo>
                    <a:pt x="44" y="446"/>
                  </a:lnTo>
                  <a:lnTo>
                    <a:pt x="46" y="438"/>
                  </a:lnTo>
                  <a:lnTo>
                    <a:pt x="46" y="411"/>
                  </a:lnTo>
                  <a:lnTo>
                    <a:pt x="46" y="402"/>
                  </a:lnTo>
                  <a:lnTo>
                    <a:pt x="46" y="359"/>
                  </a:lnTo>
                  <a:lnTo>
                    <a:pt x="48" y="340"/>
                  </a:lnTo>
                  <a:lnTo>
                    <a:pt x="48" y="275"/>
                  </a:lnTo>
                  <a:lnTo>
                    <a:pt x="48" y="254"/>
                  </a:lnTo>
                  <a:lnTo>
                    <a:pt x="48" y="162"/>
                  </a:lnTo>
                  <a:lnTo>
                    <a:pt x="50" y="123"/>
                  </a:lnTo>
                  <a:lnTo>
                    <a:pt x="50" y="1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160"/>
                  </a:lnTo>
                  <a:lnTo>
                    <a:pt x="50" y="261"/>
                  </a:lnTo>
                  <a:lnTo>
                    <a:pt x="50" y="400"/>
                  </a:lnTo>
                  <a:lnTo>
                    <a:pt x="52" y="415"/>
                  </a:lnTo>
                  <a:lnTo>
                    <a:pt x="52" y="450"/>
                  </a:lnTo>
                  <a:lnTo>
                    <a:pt x="52" y="461"/>
                  </a:lnTo>
                  <a:lnTo>
                    <a:pt x="52" y="480"/>
                  </a:lnTo>
                  <a:lnTo>
                    <a:pt x="52" y="482"/>
                  </a:lnTo>
                  <a:lnTo>
                    <a:pt x="52" y="500"/>
                  </a:lnTo>
                  <a:lnTo>
                    <a:pt x="54" y="503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88" name="Freeform 624"/>
            <p:cNvSpPr>
              <a:spLocks/>
            </p:cNvSpPr>
            <p:nvPr/>
          </p:nvSpPr>
          <p:spPr bwMode="auto">
            <a:xfrm>
              <a:off x="4589" y="2556"/>
              <a:ext cx="32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9" y="6"/>
                </a:cxn>
                <a:cxn ang="0">
                  <a:pos x="9" y="6"/>
                </a:cxn>
                <a:cxn ang="0">
                  <a:pos x="23" y="6"/>
                </a:cxn>
                <a:cxn ang="0">
                  <a:pos x="23" y="6"/>
                </a:cxn>
                <a:cxn ang="0">
                  <a:pos x="23" y="6"/>
                </a:cxn>
                <a:cxn ang="0">
                  <a:pos x="23" y="6"/>
                </a:cxn>
                <a:cxn ang="0">
                  <a:pos x="23" y="6"/>
                </a:cxn>
                <a:cxn ang="0">
                  <a:pos x="23" y="6"/>
                </a:cxn>
                <a:cxn ang="0">
                  <a:pos x="25" y="6"/>
                </a:cxn>
                <a:cxn ang="0">
                  <a:pos x="25" y="6"/>
                </a:cxn>
                <a:cxn ang="0">
                  <a:pos x="25" y="6"/>
                </a:cxn>
                <a:cxn ang="0">
                  <a:pos x="25" y="6"/>
                </a:cxn>
                <a:cxn ang="0">
                  <a:pos x="26" y="6"/>
                </a:cxn>
                <a:cxn ang="0">
                  <a:pos x="34" y="6"/>
                </a:cxn>
                <a:cxn ang="0">
                  <a:pos x="34" y="4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42" y="4"/>
                </a:cxn>
                <a:cxn ang="0">
                  <a:pos x="44" y="4"/>
                </a:cxn>
                <a:cxn ang="0">
                  <a:pos x="46" y="4"/>
                </a:cxn>
                <a:cxn ang="0">
                  <a:pos x="44" y="4"/>
                </a:cxn>
                <a:cxn ang="0">
                  <a:pos x="50" y="4"/>
                </a:cxn>
                <a:cxn ang="0">
                  <a:pos x="51" y="2"/>
                </a:cxn>
                <a:cxn ang="0">
                  <a:pos x="51" y="2"/>
                </a:cxn>
                <a:cxn ang="0">
                  <a:pos x="51" y="2"/>
                </a:cxn>
                <a:cxn ang="0">
                  <a:pos x="55" y="2"/>
                </a:cxn>
                <a:cxn ang="0">
                  <a:pos x="57" y="2"/>
                </a:cxn>
                <a:cxn ang="0">
                  <a:pos x="57" y="2"/>
                </a:cxn>
                <a:cxn ang="0">
                  <a:pos x="57" y="2"/>
                </a:cxn>
                <a:cxn ang="0">
                  <a:pos x="57" y="2"/>
                </a:cxn>
                <a:cxn ang="0">
                  <a:pos x="57" y="2"/>
                </a:cxn>
                <a:cxn ang="0">
                  <a:pos x="57" y="2"/>
                </a:cxn>
                <a:cxn ang="0">
                  <a:pos x="59" y="2"/>
                </a:cxn>
                <a:cxn ang="0">
                  <a:pos x="59" y="2"/>
                </a:cxn>
                <a:cxn ang="0">
                  <a:pos x="59" y="2"/>
                </a:cxn>
                <a:cxn ang="0">
                  <a:pos x="63" y="2"/>
                </a:cxn>
                <a:cxn ang="0">
                  <a:pos x="63" y="0"/>
                </a:cxn>
                <a:cxn ang="0">
                  <a:pos x="65" y="0"/>
                </a:cxn>
              </a:cxnLst>
              <a:rect l="0" t="0" r="r" b="b"/>
              <a:pathLst>
                <a:path w="65" h="6">
                  <a:moveTo>
                    <a:pt x="0" y="6"/>
                  </a:moveTo>
                  <a:lnTo>
                    <a:pt x="0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4" y="4"/>
                  </a:lnTo>
                  <a:lnTo>
                    <a:pt x="50" y="4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5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65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89" name="Freeform 625"/>
            <p:cNvSpPr>
              <a:spLocks/>
            </p:cNvSpPr>
            <p:nvPr/>
          </p:nvSpPr>
          <p:spPr bwMode="auto">
            <a:xfrm>
              <a:off x="4552" y="2558"/>
              <a:ext cx="37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7" y="2"/>
                </a:cxn>
                <a:cxn ang="0">
                  <a:pos x="27" y="2"/>
                </a:cxn>
                <a:cxn ang="0">
                  <a:pos x="27" y="2"/>
                </a:cxn>
                <a:cxn ang="0">
                  <a:pos x="28" y="2"/>
                </a:cxn>
                <a:cxn ang="0">
                  <a:pos x="28" y="2"/>
                </a:cxn>
                <a:cxn ang="0">
                  <a:pos x="32" y="2"/>
                </a:cxn>
                <a:cxn ang="0">
                  <a:pos x="32" y="2"/>
                </a:cxn>
                <a:cxn ang="0">
                  <a:pos x="57" y="2"/>
                </a:cxn>
                <a:cxn ang="0">
                  <a:pos x="59" y="0"/>
                </a:cxn>
                <a:cxn ang="0">
                  <a:pos x="59" y="2"/>
                </a:cxn>
                <a:cxn ang="0">
                  <a:pos x="59" y="0"/>
                </a:cxn>
                <a:cxn ang="0">
                  <a:pos x="59" y="2"/>
                </a:cxn>
                <a:cxn ang="0">
                  <a:pos x="59" y="0"/>
                </a:cxn>
                <a:cxn ang="0">
                  <a:pos x="73" y="0"/>
                </a:cxn>
              </a:cxnLst>
              <a:rect l="0" t="0" r="r" b="b"/>
              <a:pathLst>
                <a:path w="73" h="2">
                  <a:moveTo>
                    <a:pt x="0" y="2"/>
                  </a:moveTo>
                  <a:lnTo>
                    <a:pt x="0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57" y="2"/>
                  </a:lnTo>
                  <a:lnTo>
                    <a:pt x="59" y="0"/>
                  </a:lnTo>
                  <a:lnTo>
                    <a:pt x="59" y="2"/>
                  </a:lnTo>
                  <a:lnTo>
                    <a:pt x="59" y="0"/>
                  </a:lnTo>
                  <a:lnTo>
                    <a:pt x="59" y="2"/>
                  </a:lnTo>
                  <a:lnTo>
                    <a:pt x="59" y="0"/>
                  </a:lnTo>
                  <a:lnTo>
                    <a:pt x="73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90" name="Freeform 626"/>
            <p:cNvSpPr>
              <a:spLocks/>
            </p:cNvSpPr>
            <p:nvPr/>
          </p:nvSpPr>
          <p:spPr bwMode="auto">
            <a:xfrm>
              <a:off x="4517" y="2559"/>
              <a:ext cx="35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8" y="2"/>
                </a:cxn>
                <a:cxn ang="0">
                  <a:pos x="30" y="0"/>
                </a:cxn>
                <a:cxn ang="0">
                  <a:pos x="30" y="2"/>
                </a:cxn>
                <a:cxn ang="0">
                  <a:pos x="30" y="0"/>
                </a:cxn>
                <a:cxn ang="0">
                  <a:pos x="30" y="2"/>
                </a:cxn>
                <a:cxn ang="0">
                  <a:pos x="32" y="2"/>
                </a:cxn>
                <a:cxn ang="0">
                  <a:pos x="32" y="2"/>
                </a:cxn>
                <a:cxn ang="0">
                  <a:pos x="34" y="2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8" y="2"/>
                </a:cxn>
                <a:cxn ang="0">
                  <a:pos x="38" y="0"/>
                </a:cxn>
                <a:cxn ang="0">
                  <a:pos x="40" y="2"/>
                </a:cxn>
                <a:cxn ang="0">
                  <a:pos x="40" y="0"/>
                </a:cxn>
                <a:cxn ang="0">
                  <a:pos x="40" y="2"/>
                </a:cxn>
                <a:cxn ang="0">
                  <a:pos x="40" y="0"/>
                </a:cxn>
                <a:cxn ang="0">
                  <a:pos x="40" y="2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4" y="0"/>
                </a:cxn>
                <a:cxn ang="0">
                  <a:pos x="44" y="0"/>
                </a:cxn>
                <a:cxn ang="0">
                  <a:pos x="71" y="0"/>
                </a:cxn>
              </a:cxnLst>
              <a:rect l="0" t="0" r="r" b="b"/>
              <a:pathLst>
                <a:path w="71" h="2">
                  <a:moveTo>
                    <a:pt x="0" y="2"/>
                  </a:moveTo>
                  <a:lnTo>
                    <a:pt x="0" y="2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71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91" name="Freeform 627"/>
            <p:cNvSpPr>
              <a:spLocks/>
            </p:cNvSpPr>
            <p:nvPr/>
          </p:nvSpPr>
          <p:spPr bwMode="auto">
            <a:xfrm>
              <a:off x="4476" y="2560"/>
              <a:ext cx="4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8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1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92" name="Freeform 628"/>
            <p:cNvSpPr>
              <a:spLocks/>
            </p:cNvSpPr>
            <p:nvPr/>
          </p:nvSpPr>
          <p:spPr bwMode="auto">
            <a:xfrm>
              <a:off x="4438" y="2560"/>
              <a:ext cx="3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77" y="0"/>
                </a:cxn>
              </a:cxnLst>
              <a:rect l="0" t="0" r="r" b="b"/>
              <a:pathLst>
                <a:path w="77" h="2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77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93" name="Freeform 629"/>
            <p:cNvSpPr>
              <a:spLocks/>
            </p:cNvSpPr>
            <p:nvPr/>
          </p:nvSpPr>
          <p:spPr bwMode="auto">
            <a:xfrm>
              <a:off x="4401" y="2560"/>
              <a:ext cx="37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66" y="2"/>
                </a:cxn>
                <a:cxn ang="0">
                  <a:pos x="64" y="2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9" y="2"/>
                </a:cxn>
                <a:cxn ang="0">
                  <a:pos x="67" y="2"/>
                </a:cxn>
                <a:cxn ang="0">
                  <a:pos x="69" y="2"/>
                </a:cxn>
                <a:cxn ang="0">
                  <a:pos x="71" y="0"/>
                </a:cxn>
                <a:cxn ang="0">
                  <a:pos x="71" y="2"/>
                </a:cxn>
                <a:cxn ang="0">
                  <a:pos x="71" y="0"/>
                </a:cxn>
                <a:cxn ang="0">
                  <a:pos x="71" y="2"/>
                </a:cxn>
                <a:cxn ang="0">
                  <a:pos x="71" y="0"/>
                </a:cxn>
                <a:cxn ang="0">
                  <a:pos x="71" y="2"/>
                </a:cxn>
                <a:cxn ang="0">
                  <a:pos x="73" y="2"/>
                </a:cxn>
                <a:cxn ang="0">
                  <a:pos x="73" y="2"/>
                </a:cxn>
                <a:cxn ang="0">
                  <a:pos x="75" y="0"/>
                </a:cxn>
                <a:cxn ang="0">
                  <a:pos x="75" y="2"/>
                </a:cxn>
                <a:cxn ang="0">
                  <a:pos x="75" y="0"/>
                </a:cxn>
              </a:cxnLst>
              <a:rect l="0" t="0" r="r" b="b"/>
              <a:pathLst>
                <a:path w="75" h="2">
                  <a:moveTo>
                    <a:pt x="0" y="2"/>
                  </a:moveTo>
                  <a:lnTo>
                    <a:pt x="0" y="2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9" y="2"/>
                  </a:lnTo>
                  <a:lnTo>
                    <a:pt x="67" y="2"/>
                  </a:lnTo>
                  <a:lnTo>
                    <a:pt x="69" y="2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5" y="0"/>
                  </a:lnTo>
                  <a:lnTo>
                    <a:pt x="75" y="2"/>
                  </a:lnTo>
                  <a:lnTo>
                    <a:pt x="75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94" name="Freeform 630"/>
            <p:cNvSpPr>
              <a:spLocks/>
            </p:cNvSpPr>
            <p:nvPr/>
          </p:nvSpPr>
          <p:spPr bwMode="auto">
            <a:xfrm>
              <a:off x="4367" y="2539"/>
              <a:ext cx="34" cy="22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0" y="41"/>
                </a:cxn>
                <a:cxn ang="0">
                  <a:pos x="2" y="41"/>
                </a:cxn>
                <a:cxn ang="0">
                  <a:pos x="2" y="39"/>
                </a:cxn>
                <a:cxn ang="0">
                  <a:pos x="2" y="39"/>
                </a:cxn>
                <a:cxn ang="0">
                  <a:pos x="4" y="39"/>
                </a:cxn>
                <a:cxn ang="0">
                  <a:pos x="6" y="37"/>
                </a:cxn>
                <a:cxn ang="0">
                  <a:pos x="6" y="35"/>
                </a:cxn>
                <a:cxn ang="0">
                  <a:pos x="8" y="33"/>
                </a:cxn>
                <a:cxn ang="0">
                  <a:pos x="8" y="33"/>
                </a:cxn>
                <a:cxn ang="0">
                  <a:pos x="8" y="31"/>
                </a:cxn>
                <a:cxn ang="0">
                  <a:pos x="8" y="27"/>
                </a:cxn>
                <a:cxn ang="0">
                  <a:pos x="8" y="25"/>
                </a:cxn>
                <a:cxn ang="0">
                  <a:pos x="8" y="14"/>
                </a:cxn>
                <a:cxn ang="0">
                  <a:pos x="10" y="1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0" y="29"/>
                </a:cxn>
                <a:cxn ang="0">
                  <a:pos x="10" y="31"/>
                </a:cxn>
                <a:cxn ang="0">
                  <a:pos x="10" y="35"/>
                </a:cxn>
                <a:cxn ang="0">
                  <a:pos x="12" y="37"/>
                </a:cxn>
                <a:cxn ang="0">
                  <a:pos x="12" y="39"/>
                </a:cxn>
                <a:cxn ang="0">
                  <a:pos x="12" y="39"/>
                </a:cxn>
                <a:cxn ang="0">
                  <a:pos x="14" y="41"/>
                </a:cxn>
                <a:cxn ang="0">
                  <a:pos x="14" y="41"/>
                </a:cxn>
                <a:cxn ang="0">
                  <a:pos x="14" y="41"/>
                </a:cxn>
                <a:cxn ang="0">
                  <a:pos x="15" y="41"/>
                </a:cxn>
                <a:cxn ang="0">
                  <a:pos x="15" y="41"/>
                </a:cxn>
                <a:cxn ang="0">
                  <a:pos x="15" y="43"/>
                </a:cxn>
                <a:cxn ang="0">
                  <a:pos x="15" y="41"/>
                </a:cxn>
                <a:cxn ang="0">
                  <a:pos x="15" y="43"/>
                </a:cxn>
                <a:cxn ang="0">
                  <a:pos x="17" y="43"/>
                </a:cxn>
                <a:cxn ang="0">
                  <a:pos x="19" y="43"/>
                </a:cxn>
                <a:cxn ang="0">
                  <a:pos x="19" y="43"/>
                </a:cxn>
                <a:cxn ang="0">
                  <a:pos x="19" y="43"/>
                </a:cxn>
                <a:cxn ang="0">
                  <a:pos x="27" y="43"/>
                </a:cxn>
                <a:cxn ang="0">
                  <a:pos x="27" y="45"/>
                </a:cxn>
                <a:cxn ang="0">
                  <a:pos x="27" y="43"/>
                </a:cxn>
                <a:cxn ang="0">
                  <a:pos x="27" y="45"/>
                </a:cxn>
                <a:cxn ang="0">
                  <a:pos x="65" y="45"/>
                </a:cxn>
                <a:cxn ang="0">
                  <a:pos x="65" y="45"/>
                </a:cxn>
                <a:cxn ang="0">
                  <a:pos x="67" y="45"/>
                </a:cxn>
              </a:cxnLst>
              <a:rect l="0" t="0" r="r" b="b"/>
              <a:pathLst>
                <a:path w="67" h="45">
                  <a:moveTo>
                    <a:pt x="0" y="41"/>
                  </a:moveTo>
                  <a:lnTo>
                    <a:pt x="0" y="41"/>
                  </a:lnTo>
                  <a:lnTo>
                    <a:pt x="2" y="41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6" y="37"/>
                  </a:lnTo>
                  <a:lnTo>
                    <a:pt x="6" y="35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1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10" y="29"/>
                  </a:lnTo>
                  <a:lnTo>
                    <a:pt x="10" y="31"/>
                  </a:lnTo>
                  <a:lnTo>
                    <a:pt x="10" y="35"/>
                  </a:lnTo>
                  <a:lnTo>
                    <a:pt x="12" y="37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27" y="43"/>
                  </a:lnTo>
                  <a:lnTo>
                    <a:pt x="27" y="45"/>
                  </a:lnTo>
                  <a:lnTo>
                    <a:pt x="27" y="43"/>
                  </a:lnTo>
                  <a:lnTo>
                    <a:pt x="27" y="45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7" y="45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95" name="Freeform 631"/>
            <p:cNvSpPr>
              <a:spLocks/>
            </p:cNvSpPr>
            <p:nvPr/>
          </p:nvSpPr>
          <p:spPr bwMode="auto">
            <a:xfrm>
              <a:off x="4343" y="2559"/>
              <a:ext cx="24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7" y="2"/>
                </a:cxn>
                <a:cxn ang="0">
                  <a:pos x="17" y="2"/>
                </a:cxn>
                <a:cxn ang="0">
                  <a:pos x="17" y="2"/>
                </a:cxn>
                <a:cxn ang="0">
                  <a:pos x="19" y="2"/>
                </a:cxn>
                <a:cxn ang="0">
                  <a:pos x="23" y="2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7" y="2"/>
                </a:cxn>
                <a:cxn ang="0">
                  <a:pos x="27" y="2"/>
                </a:cxn>
                <a:cxn ang="0">
                  <a:pos x="27" y="2"/>
                </a:cxn>
                <a:cxn ang="0">
                  <a:pos x="27" y="2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31" y="2"/>
                </a:cxn>
                <a:cxn ang="0">
                  <a:pos x="31" y="2"/>
                </a:cxn>
                <a:cxn ang="0">
                  <a:pos x="33" y="2"/>
                </a:cxn>
                <a:cxn ang="0">
                  <a:pos x="33" y="2"/>
                </a:cxn>
                <a:cxn ang="0">
                  <a:pos x="33" y="2"/>
                </a:cxn>
                <a:cxn ang="0">
                  <a:pos x="35" y="2"/>
                </a:cxn>
                <a:cxn ang="0">
                  <a:pos x="37" y="2"/>
                </a:cxn>
                <a:cxn ang="0">
                  <a:pos x="42" y="0"/>
                </a:cxn>
                <a:cxn ang="0">
                  <a:pos x="44" y="2"/>
                </a:cxn>
                <a:cxn ang="0">
                  <a:pos x="48" y="0"/>
                </a:cxn>
                <a:cxn ang="0">
                  <a:pos x="48" y="0"/>
                </a:cxn>
              </a:cxnLst>
              <a:rect l="0" t="0" r="r" b="b"/>
              <a:pathLst>
                <a:path w="48" h="4">
                  <a:moveTo>
                    <a:pt x="0" y="2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96" name="Freeform 632"/>
            <p:cNvSpPr>
              <a:spLocks/>
            </p:cNvSpPr>
            <p:nvPr/>
          </p:nvSpPr>
          <p:spPr bwMode="auto">
            <a:xfrm>
              <a:off x="4317" y="2560"/>
              <a:ext cx="2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5" y="0"/>
                </a:cxn>
                <a:cxn ang="0">
                  <a:pos x="27" y="0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37" y="0"/>
                </a:cxn>
                <a:cxn ang="0">
                  <a:pos x="39" y="0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4" y="0"/>
                </a:cxn>
                <a:cxn ang="0">
                  <a:pos x="48" y="0"/>
                </a:cxn>
                <a:cxn ang="0">
                  <a:pos x="48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2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97" name="Freeform 633"/>
            <p:cNvSpPr>
              <a:spLocks/>
            </p:cNvSpPr>
            <p:nvPr/>
          </p:nvSpPr>
          <p:spPr bwMode="auto">
            <a:xfrm>
              <a:off x="4281" y="2560"/>
              <a:ext cx="3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2" y="0"/>
                </a:cxn>
                <a:cxn ang="0">
                  <a:pos x="50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2" y="0"/>
                </a:cxn>
                <a:cxn ang="0">
                  <a:pos x="56" y="0"/>
                </a:cxn>
                <a:cxn ang="0">
                  <a:pos x="54" y="0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8" y="0"/>
                </a:cxn>
                <a:cxn ang="0">
                  <a:pos x="58" y="0"/>
                </a:cxn>
                <a:cxn ang="0">
                  <a:pos x="58" y="0"/>
                </a:cxn>
                <a:cxn ang="0">
                  <a:pos x="58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3" y="0"/>
                </a:cxn>
              </a:cxnLst>
              <a:rect l="0" t="0" r="r" b="b"/>
              <a:pathLst>
                <a:path w="73">
                  <a:moveTo>
                    <a:pt x="0" y="0"/>
                  </a:moveTo>
                  <a:lnTo>
                    <a:pt x="0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3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98" name="Freeform 634"/>
            <p:cNvSpPr>
              <a:spLocks/>
            </p:cNvSpPr>
            <p:nvPr/>
          </p:nvSpPr>
          <p:spPr bwMode="auto">
            <a:xfrm>
              <a:off x="4252" y="2559"/>
              <a:ext cx="2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9" y="2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0"/>
                </a:cxn>
                <a:cxn ang="0">
                  <a:pos x="13" y="2"/>
                </a:cxn>
                <a:cxn ang="0">
                  <a:pos x="13" y="0"/>
                </a:cxn>
                <a:cxn ang="0">
                  <a:pos x="13" y="2"/>
                </a:cxn>
                <a:cxn ang="0">
                  <a:pos x="13" y="0"/>
                </a:cxn>
                <a:cxn ang="0">
                  <a:pos x="13" y="2"/>
                </a:cxn>
                <a:cxn ang="0">
                  <a:pos x="13" y="0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19" y="2"/>
                </a:cxn>
                <a:cxn ang="0">
                  <a:pos x="19" y="2"/>
                </a:cxn>
                <a:cxn ang="0">
                  <a:pos x="19" y="0"/>
                </a:cxn>
                <a:cxn ang="0">
                  <a:pos x="21" y="2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7" y="2"/>
                </a:cxn>
                <a:cxn ang="0">
                  <a:pos x="27" y="2"/>
                </a:cxn>
                <a:cxn ang="0">
                  <a:pos x="32" y="2"/>
                </a:cxn>
                <a:cxn ang="0">
                  <a:pos x="30" y="2"/>
                </a:cxn>
                <a:cxn ang="0">
                  <a:pos x="57" y="2"/>
                </a:cxn>
              </a:cxnLst>
              <a:rect l="0" t="0" r="r" b="b"/>
              <a:pathLst>
                <a:path w="57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57" y="2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499" name="Freeform 635"/>
            <p:cNvSpPr>
              <a:spLocks/>
            </p:cNvSpPr>
            <p:nvPr/>
          </p:nvSpPr>
          <p:spPr bwMode="auto">
            <a:xfrm>
              <a:off x="4217" y="2559"/>
              <a:ext cx="3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65" y="0"/>
                </a:cxn>
                <a:cxn ang="0">
                  <a:pos x="65" y="2"/>
                </a:cxn>
                <a:cxn ang="0">
                  <a:pos x="65" y="0"/>
                </a:cxn>
                <a:cxn ang="0">
                  <a:pos x="65" y="0"/>
                </a:cxn>
                <a:cxn ang="0">
                  <a:pos x="67" y="2"/>
                </a:cxn>
                <a:cxn ang="0">
                  <a:pos x="67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67" y="0"/>
                </a:cxn>
                <a:cxn ang="0">
                  <a:pos x="69" y="0"/>
                </a:cxn>
              </a:cxnLst>
              <a:rect l="0" t="0" r="r" b="b"/>
              <a:pathLst>
                <a:path w="69" h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65" y="0"/>
                  </a:lnTo>
                  <a:lnTo>
                    <a:pt x="65" y="2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7" y="2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67" y="0"/>
                  </a:lnTo>
                  <a:lnTo>
                    <a:pt x="69" y="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00" name="Freeform 636"/>
            <p:cNvSpPr>
              <a:spLocks/>
            </p:cNvSpPr>
            <p:nvPr/>
          </p:nvSpPr>
          <p:spPr bwMode="auto">
            <a:xfrm>
              <a:off x="4199" y="2556"/>
              <a:ext cx="18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0"/>
                </a:cxn>
                <a:cxn ang="0">
                  <a:pos x="2" y="10"/>
                </a:cxn>
                <a:cxn ang="0">
                  <a:pos x="2" y="8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6"/>
                </a:cxn>
                <a:cxn ang="0">
                  <a:pos x="6" y="8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0" y="8"/>
                </a:cxn>
                <a:cxn ang="0">
                  <a:pos x="10" y="4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2" y="1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8"/>
                </a:cxn>
                <a:cxn ang="0">
                  <a:pos x="13" y="6"/>
                </a:cxn>
                <a:cxn ang="0">
                  <a:pos x="15" y="10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19" y="8"/>
                </a:cxn>
                <a:cxn ang="0">
                  <a:pos x="19" y="8"/>
                </a:cxn>
                <a:cxn ang="0">
                  <a:pos x="19" y="8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3" y="8"/>
                </a:cxn>
                <a:cxn ang="0">
                  <a:pos x="25" y="8"/>
                </a:cxn>
                <a:cxn ang="0">
                  <a:pos x="25" y="8"/>
                </a:cxn>
                <a:cxn ang="0">
                  <a:pos x="27" y="8"/>
                </a:cxn>
                <a:cxn ang="0">
                  <a:pos x="27" y="8"/>
                </a:cxn>
                <a:cxn ang="0">
                  <a:pos x="29" y="8"/>
                </a:cxn>
                <a:cxn ang="0">
                  <a:pos x="31" y="8"/>
                </a:cxn>
                <a:cxn ang="0">
                  <a:pos x="31" y="8"/>
                </a:cxn>
                <a:cxn ang="0">
                  <a:pos x="31" y="8"/>
                </a:cxn>
                <a:cxn ang="0">
                  <a:pos x="33" y="10"/>
                </a:cxn>
                <a:cxn ang="0">
                  <a:pos x="33" y="8"/>
                </a:cxn>
                <a:cxn ang="0">
                  <a:pos x="33" y="8"/>
                </a:cxn>
                <a:cxn ang="0">
                  <a:pos x="35" y="8"/>
                </a:cxn>
                <a:cxn ang="0">
                  <a:pos x="35" y="8"/>
                </a:cxn>
                <a:cxn ang="0">
                  <a:pos x="37" y="8"/>
                </a:cxn>
              </a:cxnLst>
              <a:rect l="0" t="0" r="r" b="b"/>
              <a:pathLst>
                <a:path w="37" h="10">
                  <a:moveTo>
                    <a:pt x="0" y="8"/>
                  </a:move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2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7" y="8"/>
                  </a:lnTo>
                  <a:lnTo>
                    <a:pt x="37" y="8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01" name="Freeform 637"/>
            <p:cNvSpPr>
              <a:spLocks/>
            </p:cNvSpPr>
            <p:nvPr/>
          </p:nvSpPr>
          <p:spPr bwMode="auto">
            <a:xfrm>
              <a:off x="4186" y="2557"/>
              <a:ext cx="13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4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4" y="10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8" y="8"/>
                </a:cxn>
                <a:cxn ang="0">
                  <a:pos x="8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0" y="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8"/>
                </a:cxn>
                <a:cxn ang="0">
                  <a:pos x="14" y="10"/>
                </a:cxn>
                <a:cxn ang="0">
                  <a:pos x="14" y="6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16" y="4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1" y="4"/>
                </a:cxn>
                <a:cxn ang="0">
                  <a:pos x="21" y="4"/>
                </a:cxn>
                <a:cxn ang="0">
                  <a:pos x="23" y="10"/>
                </a:cxn>
                <a:cxn ang="0">
                  <a:pos x="23" y="6"/>
                </a:cxn>
                <a:cxn ang="0">
                  <a:pos x="23" y="6"/>
                </a:cxn>
                <a:cxn ang="0">
                  <a:pos x="25" y="6"/>
                </a:cxn>
                <a:cxn ang="0">
                  <a:pos x="25" y="8"/>
                </a:cxn>
                <a:cxn ang="0">
                  <a:pos x="25" y="8"/>
                </a:cxn>
                <a:cxn ang="0">
                  <a:pos x="25" y="0"/>
                </a:cxn>
                <a:cxn ang="0">
                  <a:pos x="27" y="4"/>
                </a:cxn>
                <a:cxn ang="0">
                  <a:pos x="27" y="6"/>
                </a:cxn>
              </a:cxnLst>
              <a:rect l="0" t="0" r="r" b="b"/>
              <a:pathLst>
                <a:path w="27" h="10">
                  <a:moveTo>
                    <a:pt x="0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5" y="8"/>
                  </a:lnTo>
                  <a:lnTo>
                    <a:pt x="25" y="2"/>
                  </a:lnTo>
                  <a:lnTo>
                    <a:pt x="25" y="8"/>
                  </a:lnTo>
                  <a:lnTo>
                    <a:pt x="25" y="4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7" y="6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02" name="Freeform 638"/>
            <p:cNvSpPr>
              <a:spLocks/>
            </p:cNvSpPr>
            <p:nvPr/>
          </p:nvSpPr>
          <p:spPr bwMode="auto">
            <a:xfrm>
              <a:off x="4171" y="2558"/>
              <a:ext cx="15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21" y="2"/>
                </a:cxn>
                <a:cxn ang="0">
                  <a:pos x="21" y="4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5" y="4"/>
                </a:cxn>
                <a:cxn ang="0">
                  <a:pos x="25" y="4"/>
                </a:cxn>
                <a:cxn ang="0">
                  <a:pos x="27" y="4"/>
                </a:cxn>
                <a:cxn ang="0">
                  <a:pos x="27" y="2"/>
                </a:cxn>
                <a:cxn ang="0">
                  <a:pos x="29" y="4"/>
                </a:cxn>
                <a:cxn ang="0">
                  <a:pos x="29" y="2"/>
                </a:cxn>
              </a:cxnLst>
              <a:rect l="0" t="0" r="r" b="b"/>
              <a:pathLst>
                <a:path w="29" h="6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4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03" name="Freeform 639"/>
            <p:cNvSpPr>
              <a:spLocks/>
            </p:cNvSpPr>
            <p:nvPr/>
          </p:nvSpPr>
          <p:spPr bwMode="auto">
            <a:xfrm>
              <a:off x="4154" y="2557"/>
              <a:ext cx="17" cy="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7" y="2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7" y="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5" y="6"/>
                </a:cxn>
                <a:cxn ang="0">
                  <a:pos x="17" y="4"/>
                </a:cxn>
                <a:cxn ang="0">
                  <a:pos x="17" y="4"/>
                </a:cxn>
                <a:cxn ang="0">
                  <a:pos x="19" y="4"/>
                </a:cxn>
                <a:cxn ang="0">
                  <a:pos x="19" y="2"/>
                </a:cxn>
                <a:cxn ang="0">
                  <a:pos x="19" y="4"/>
                </a:cxn>
                <a:cxn ang="0">
                  <a:pos x="21" y="6"/>
                </a:cxn>
                <a:cxn ang="0">
                  <a:pos x="21" y="4"/>
                </a:cxn>
                <a:cxn ang="0">
                  <a:pos x="21" y="0"/>
                </a:cxn>
                <a:cxn ang="0">
                  <a:pos x="23" y="4"/>
                </a:cxn>
                <a:cxn ang="0">
                  <a:pos x="23" y="4"/>
                </a:cxn>
                <a:cxn ang="0">
                  <a:pos x="25" y="4"/>
                </a:cxn>
                <a:cxn ang="0">
                  <a:pos x="25" y="4"/>
                </a:cxn>
                <a:cxn ang="0">
                  <a:pos x="25" y="4"/>
                </a:cxn>
                <a:cxn ang="0">
                  <a:pos x="27" y="6"/>
                </a:cxn>
                <a:cxn ang="0">
                  <a:pos x="27" y="6"/>
                </a:cxn>
                <a:cxn ang="0">
                  <a:pos x="27" y="4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31" y="4"/>
                </a:cxn>
                <a:cxn ang="0">
                  <a:pos x="31" y="4"/>
                </a:cxn>
                <a:cxn ang="0">
                  <a:pos x="32" y="6"/>
                </a:cxn>
                <a:cxn ang="0">
                  <a:pos x="32" y="6"/>
                </a:cxn>
                <a:cxn ang="0">
                  <a:pos x="32" y="4"/>
                </a:cxn>
                <a:cxn ang="0">
                  <a:pos x="34" y="6"/>
                </a:cxn>
                <a:cxn ang="0">
                  <a:pos x="34" y="4"/>
                </a:cxn>
              </a:cxnLst>
              <a:rect l="0" t="0" r="r" b="b"/>
              <a:pathLst>
                <a:path w="34" h="6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7" y="6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2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4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4" y="2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4" y="4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04" name="Freeform 640"/>
            <p:cNvSpPr>
              <a:spLocks/>
            </p:cNvSpPr>
            <p:nvPr/>
          </p:nvSpPr>
          <p:spPr bwMode="auto">
            <a:xfrm>
              <a:off x="4139" y="2557"/>
              <a:ext cx="15" cy="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6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6" y="8"/>
                </a:cxn>
                <a:cxn ang="0">
                  <a:pos x="8" y="6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8"/>
                </a:cxn>
                <a:cxn ang="0">
                  <a:pos x="12" y="2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4" y="2"/>
                </a:cxn>
                <a:cxn ang="0">
                  <a:pos x="14" y="6"/>
                </a:cxn>
                <a:cxn ang="0">
                  <a:pos x="15" y="4"/>
                </a:cxn>
                <a:cxn ang="0">
                  <a:pos x="15" y="8"/>
                </a:cxn>
                <a:cxn ang="0">
                  <a:pos x="15" y="4"/>
                </a:cxn>
                <a:cxn ang="0">
                  <a:pos x="15" y="6"/>
                </a:cxn>
                <a:cxn ang="0">
                  <a:pos x="15" y="4"/>
                </a:cxn>
                <a:cxn ang="0">
                  <a:pos x="17" y="8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21" y="8"/>
                </a:cxn>
                <a:cxn ang="0">
                  <a:pos x="21" y="6"/>
                </a:cxn>
                <a:cxn ang="0">
                  <a:pos x="21" y="8"/>
                </a:cxn>
                <a:cxn ang="0">
                  <a:pos x="23" y="4"/>
                </a:cxn>
                <a:cxn ang="0">
                  <a:pos x="23" y="6"/>
                </a:cxn>
                <a:cxn ang="0">
                  <a:pos x="23" y="8"/>
                </a:cxn>
                <a:cxn ang="0">
                  <a:pos x="23" y="4"/>
                </a:cxn>
                <a:cxn ang="0">
                  <a:pos x="25" y="6"/>
                </a:cxn>
                <a:cxn ang="0">
                  <a:pos x="25" y="6"/>
                </a:cxn>
                <a:cxn ang="0">
                  <a:pos x="25" y="6"/>
                </a:cxn>
                <a:cxn ang="0">
                  <a:pos x="27" y="6"/>
                </a:cxn>
                <a:cxn ang="0">
                  <a:pos x="27" y="4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31" y="4"/>
                </a:cxn>
                <a:cxn ang="0">
                  <a:pos x="31" y="6"/>
                </a:cxn>
              </a:cxnLst>
              <a:rect l="0" t="0" r="r" b="b"/>
              <a:pathLst>
                <a:path w="31" h="8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0"/>
                  </a:lnTo>
                  <a:lnTo>
                    <a:pt x="6" y="8"/>
                  </a:lnTo>
                  <a:lnTo>
                    <a:pt x="6" y="4"/>
                  </a:lnTo>
                  <a:lnTo>
                    <a:pt x="8" y="6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8" y="0"/>
                  </a:lnTo>
                  <a:lnTo>
                    <a:pt x="8" y="6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17" y="8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05" name="Freeform 641"/>
            <p:cNvSpPr>
              <a:spLocks/>
            </p:cNvSpPr>
            <p:nvPr/>
          </p:nvSpPr>
          <p:spPr bwMode="auto">
            <a:xfrm>
              <a:off x="4124" y="2551"/>
              <a:ext cx="15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2" y="18"/>
                </a:cxn>
                <a:cxn ang="0">
                  <a:pos x="2" y="20"/>
                </a:cxn>
                <a:cxn ang="0">
                  <a:pos x="2" y="14"/>
                </a:cxn>
                <a:cxn ang="0">
                  <a:pos x="2" y="18"/>
                </a:cxn>
                <a:cxn ang="0">
                  <a:pos x="4" y="14"/>
                </a:cxn>
                <a:cxn ang="0">
                  <a:pos x="4" y="16"/>
                </a:cxn>
                <a:cxn ang="0">
                  <a:pos x="4" y="14"/>
                </a:cxn>
                <a:cxn ang="0">
                  <a:pos x="6" y="18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8" y="18"/>
                </a:cxn>
                <a:cxn ang="0">
                  <a:pos x="10" y="8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12" y="18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4" y="16"/>
                </a:cxn>
                <a:cxn ang="0">
                  <a:pos x="14" y="16"/>
                </a:cxn>
                <a:cxn ang="0">
                  <a:pos x="14" y="18"/>
                </a:cxn>
                <a:cxn ang="0">
                  <a:pos x="14" y="16"/>
                </a:cxn>
                <a:cxn ang="0">
                  <a:pos x="16" y="18"/>
                </a:cxn>
                <a:cxn ang="0">
                  <a:pos x="16" y="18"/>
                </a:cxn>
                <a:cxn ang="0">
                  <a:pos x="18" y="16"/>
                </a:cxn>
                <a:cxn ang="0">
                  <a:pos x="18" y="16"/>
                </a:cxn>
                <a:cxn ang="0">
                  <a:pos x="18" y="18"/>
                </a:cxn>
                <a:cxn ang="0">
                  <a:pos x="18" y="18"/>
                </a:cxn>
                <a:cxn ang="0">
                  <a:pos x="19" y="18"/>
                </a:cxn>
                <a:cxn ang="0">
                  <a:pos x="19" y="18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6"/>
                </a:cxn>
                <a:cxn ang="0">
                  <a:pos x="23" y="16"/>
                </a:cxn>
                <a:cxn ang="0">
                  <a:pos x="23" y="16"/>
                </a:cxn>
                <a:cxn ang="0">
                  <a:pos x="25" y="16"/>
                </a:cxn>
                <a:cxn ang="0">
                  <a:pos x="25" y="16"/>
                </a:cxn>
                <a:cxn ang="0">
                  <a:pos x="25" y="18"/>
                </a:cxn>
                <a:cxn ang="0">
                  <a:pos x="27" y="16"/>
                </a:cxn>
                <a:cxn ang="0">
                  <a:pos x="27" y="16"/>
                </a:cxn>
                <a:cxn ang="0">
                  <a:pos x="27" y="16"/>
                </a:cxn>
                <a:cxn ang="0">
                  <a:pos x="29" y="16"/>
                </a:cxn>
                <a:cxn ang="0">
                  <a:pos x="29" y="16"/>
                </a:cxn>
                <a:cxn ang="0">
                  <a:pos x="29" y="16"/>
                </a:cxn>
              </a:cxnLst>
              <a:rect l="0" t="0" r="r" b="b"/>
              <a:pathLst>
                <a:path w="29" h="20">
                  <a:moveTo>
                    <a:pt x="0" y="18"/>
                  </a:moveTo>
                  <a:lnTo>
                    <a:pt x="0" y="18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2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10" y="8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8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06" name="Freeform 642"/>
            <p:cNvSpPr>
              <a:spLocks/>
            </p:cNvSpPr>
            <p:nvPr/>
          </p:nvSpPr>
          <p:spPr bwMode="auto">
            <a:xfrm>
              <a:off x="4111" y="2545"/>
              <a:ext cx="13" cy="16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0" y="15"/>
                </a:cxn>
                <a:cxn ang="0">
                  <a:pos x="0" y="29"/>
                </a:cxn>
                <a:cxn ang="0">
                  <a:pos x="2" y="25"/>
                </a:cxn>
                <a:cxn ang="0">
                  <a:pos x="2" y="19"/>
                </a:cxn>
                <a:cxn ang="0">
                  <a:pos x="2" y="27"/>
                </a:cxn>
                <a:cxn ang="0">
                  <a:pos x="2" y="25"/>
                </a:cxn>
                <a:cxn ang="0">
                  <a:pos x="4" y="31"/>
                </a:cxn>
                <a:cxn ang="0">
                  <a:pos x="4" y="29"/>
                </a:cxn>
                <a:cxn ang="0">
                  <a:pos x="4" y="27"/>
                </a:cxn>
                <a:cxn ang="0">
                  <a:pos x="6" y="27"/>
                </a:cxn>
                <a:cxn ang="0">
                  <a:pos x="6" y="27"/>
                </a:cxn>
                <a:cxn ang="0">
                  <a:pos x="6" y="27"/>
                </a:cxn>
                <a:cxn ang="0">
                  <a:pos x="6" y="27"/>
                </a:cxn>
                <a:cxn ang="0">
                  <a:pos x="8" y="27"/>
                </a:cxn>
                <a:cxn ang="0">
                  <a:pos x="8" y="19"/>
                </a:cxn>
                <a:cxn ang="0">
                  <a:pos x="8" y="25"/>
                </a:cxn>
                <a:cxn ang="0">
                  <a:pos x="8" y="15"/>
                </a:cxn>
                <a:cxn ang="0">
                  <a:pos x="8" y="25"/>
                </a:cxn>
                <a:cxn ang="0">
                  <a:pos x="10" y="25"/>
                </a:cxn>
                <a:cxn ang="0">
                  <a:pos x="12" y="4"/>
                </a:cxn>
                <a:cxn ang="0">
                  <a:pos x="12" y="19"/>
                </a:cxn>
                <a:cxn ang="0">
                  <a:pos x="12" y="27"/>
                </a:cxn>
                <a:cxn ang="0">
                  <a:pos x="12" y="27"/>
                </a:cxn>
                <a:cxn ang="0">
                  <a:pos x="12" y="25"/>
                </a:cxn>
                <a:cxn ang="0">
                  <a:pos x="14" y="31"/>
                </a:cxn>
                <a:cxn ang="0">
                  <a:pos x="14" y="25"/>
                </a:cxn>
                <a:cxn ang="0">
                  <a:pos x="14" y="0"/>
                </a:cxn>
                <a:cxn ang="0">
                  <a:pos x="14" y="27"/>
                </a:cxn>
                <a:cxn ang="0">
                  <a:pos x="14" y="10"/>
                </a:cxn>
                <a:cxn ang="0">
                  <a:pos x="16" y="25"/>
                </a:cxn>
                <a:cxn ang="0">
                  <a:pos x="16" y="21"/>
                </a:cxn>
                <a:cxn ang="0">
                  <a:pos x="16" y="13"/>
                </a:cxn>
                <a:cxn ang="0">
                  <a:pos x="18" y="27"/>
                </a:cxn>
                <a:cxn ang="0">
                  <a:pos x="18" y="25"/>
                </a:cxn>
                <a:cxn ang="0">
                  <a:pos x="18" y="13"/>
                </a:cxn>
                <a:cxn ang="0">
                  <a:pos x="20" y="21"/>
                </a:cxn>
                <a:cxn ang="0">
                  <a:pos x="20" y="13"/>
                </a:cxn>
                <a:cxn ang="0">
                  <a:pos x="20" y="21"/>
                </a:cxn>
                <a:cxn ang="0">
                  <a:pos x="22" y="21"/>
                </a:cxn>
                <a:cxn ang="0">
                  <a:pos x="22" y="27"/>
                </a:cxn>
                <a:cxn ang="0">
                  <a:pos x="22" y="29"/>
                </a:cxn>
                <a:cxn ang="0">
                  <a:pos x="22" y="15"/>
                </a:cxn>
                <a:cxn ang="0">
                  <a:pos x="23" y="13"/>
                </a:cxn>
                <a:cxn ang="0">
                  <a:pos x="23" y="25"/>
                </a:cxn>
                <a:cxn ang="0">
                  <a:pos x="23" y="29"/>
                </a:cxn>
                <a:cxn ang="0">
                  <a:pos x="23" y="29"/>
                </a:cxn>
                <a:cxn ang="0">
                  <a:pos x="25" y="25"/>
                </a:cxn>
                <a:cxn ang="0">
                  <a:pos x="25" y="29"/>
                </a:cxn>
                <a:cxn ang="0">
                  <a:pos x="27" y="29"/>
                </a:cxn>
              </a:cxnLst>
              <a:rect l="0" t="0" r="r" b="b"/>
              <a:pathLst>
                <a:path w="27" h="33">
                  <a:moveTo>
                    <a:pt x="0" y="27"/>
                  </a:moveTo>
                  <a:lnTo>
                    <a:pt x="0" y="27"/>
                  </a:lnTo>
                  <a:lnTo>
                    <a:pt x="0" y="33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1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31"/>
                  </a:lnTo>
                  <a:lnTo>
                    <a:pt x="4" y="23"/>
                  </a:lnTo>
                  <a:lnTo>
                    <a:pt x="4" y="29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6" y="11"/>
                  </a:lnTo>
                  <a:lnTo>
                    <a:pt x="6" y="27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6" y="15"/>
                  </a:lnTo>
                  <a:lnTo>
                    <a:pt x="6" y="27"/>
                  </a:lnTo>
                  <a:lnTo>
                    <a:pt x="6" y="11"/>
                  </a:lnTo>
                  <a:lnTo>
                    <a:pt x="8" y="27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8" y="13"/>
                  </a:lnTo>
                  <a:lnTo>
                    <a:pt x="8" y="25"/>
                  </a:lnTo>
                  <a:lnTo>
                    <a:pt x="8" y="10"/>
                  </a:lnTo>
                  <a:lnTo>
                    <a:pt x="8" y="15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10" y="11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19"/>
                  </a:lnTo>
                  <a:lnTo>
                    <a:pt x="12" y="8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2" y="27"/>
                  </a:lnTo>
                  <a:lnTo>
                    <a:pt x="12" y="10"/>
                  </a:lnTo>
                  <a:lnTo>
                    <a:pt x="12" y="25"/>
                  </a:lnTo>
                  <a:lnTo>
                    <a:pt x="14" y="27"/>
                  </a:lnTo>
                  <a:lnTo>
                    <a:pt x="14" y="31"/>
                  </a:lnTo>
                  <a:lnTo>
                    <a:pt x="14" y="19"/>
                  </a:lnTo>
                  <a:lnTo>
                    <a:pt x="14" y="25"/>
                  </a:lnTo>
                  <a:lnTo>
                    <a:pt x="14" y="11"/>
                  </a:lnTo>
                  <a:lnTo>
                    <a:pt x="14" y="0"/>
                  </a:lnTo>
                  <a:lnTo>
                    <a:pt x="14" y="13"/>
                  </a:lnTo>
                  <a:lnTo>
                    <a:pt x="14" y="27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6" y="21"/>
                  </a:lnTo>
                  <a:lnTo>
                    <a:pt x="16" y="25"/>
                  </a:lnTo>
                  <a:lnTo>
                    <a:pt x="16" y="8"/>
                  </a:lnTo>
                  <a:lnTo>
                    <a:pt x="16" y="21"/>
                  </a:lnTo>
                  <a:lnTo>
                    <a:pt x="16" y="31"/>
                  </a:lnTo>
                  <a:lnTo>
                    <a:pt x="16" y="13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8" y="25"/>
                  </a:lnTo>
                  <a:lnTo>
                    <a:pt x="18" y="17"/>
                  </a:lnTo>
                  <a:lnTo>
                    <a:pt x="18" y="13"/>
                  </a:lnTo>
                  <a:lnTo>
                    <a:pt x="18" y="27"/>
                  </a:lnTo>
                  <a:lnTo>
                    <a:pt x="20" y="21"/>
                  </a:lnTo>
                  <a:lnTo>
                    <a:pt x="20" y="25"/>
                  </a:lnTo>
                  <a:lnTo>
                    <a:pt x="20" y="13"/>
                  </a:lnTo>
                  <a:lnTo>
                    <a:pt x="20" y="29"/>
                  </a:lnTo>
                  <a:lnTo>
                    <a:pt x="20" y="21"/>
                  </a:lnTo>
                  <a:lnTo>
                    <a:pt x="22" y="13"/>
                  </a:lnTo>
                  <a:lnTo>
                    <a:pt x="22" y="21"/>
                  </a:lnTo>
                  <a:lnTo>
                    <a:pt x="22" y="15"/>
                  </a:lnTo>
                  <a:lnTo>
                    <a:pt x="22" y="27"/>
                  </a:lnTo>
                  <a:lnTo>
                    <a:pt x="22" y="15"/>
                  </a:lnTo>
                  <a:lnTo>
                    <a:pt x="22" y="29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23" y="29"/>
                  </a:lnTo>
                  <a:lnTo>
                    <a:pt x="23" y="13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3" y="15"/>
                  </a:lnTo>
                  <a:lnTo>
                    <a:pt x="23" y="29"/>
                  </a:lnTo>
                  <a:lnTo>
                    <a:pt x="23" y="27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5" y="29"/>
                  </a:lnTo>
                  <a:lnTo>
                    <a:pt x="27" y="23"/>
                  </a:lnTo>
                  <a:lnTo>
                    <a:pt x="27" y="29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07" name="Freeform 643"/>
            <p:cNvSpPr>
              <a:spLocks/>
            </p:cNvSpPr>
            <p:nvPr/>
          </p:nvSpPr>
          <p:spPr bwMode="auto">
            <a:xfrm>
              <a:off x="4097" y="2547"/>
              <a:ext cx="14" cy="1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9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1" y="21"/>
                </a:cxn>
                <a:cxn ang="0">
                  <a:pos x="1" y="19"/>
                </a:cxn>
                <a:cxn ang="0">
                  <a:pos x="1" y="15"/>
                </a:cxn>
                <a:cxn ang="0">
                  <a:pos x="1" y="15"/>
                </a:cxn>
                <a:cxn ang="0">
                  <a:pos x="3" y="17"/>
                </a:cxn>
                <a:cxn ang="0">
                  <a:pos x="3" y="11"/>
                </a:cxn>
                <a:cxn ang="0">
                  <a:pos x="3" y="13"/>
                </a:cxn>
                <a:cxn ang="0">
                  <a:pos x="5" y="15"/>
                </a:cxn>
                <a:cxn ang="0">
                  <a:pos x="5" y="15"/>
                </a:cxn>
                <a:cxn ang="0">
                  <a:pos x="5" y="9"/>
                </a:cxn>
                <a:cxn ang="0">
                  <a:pos x="5" y="15"/>
                </a:cxn>
                <a:cxn ang="0">
                  <a:pos x="7" y="13"/>
                </a:cxn>
                <a:cxn ang="0">
                  <a:pos x="7" y="19"/>
                </a:cxn>
                <a:cxn ang="0">
                  <a:pos x="9" y="6"/>
                </a:cxn>
                <a:cxn ang="0">
                  <a:pos x="9" y="6"/>
                </a:cxn>
                <a:cxn ang="0">
                  <a:pos x="11" y="0"/>
                </a:cxn>
                <a:cxn ang="0">
                  <a:pos x="11" y="7"/>
                </a:cxn>
                <a:cxn ang="0">
                  <a:pos x="11" y="17"/>
                </a:cxn>
                <a:cxn ang="0">
                  <a:pos x="11" y="25"/>
                </a:cxn>
                <a:cxn ang="0">
                  <a:pos x="13" y="27"/>
                </a:cxn>
                <a:cxn ang="0">
                  <a:pos x="13" y="25"/>
                </a:cxn>
                <a:cxn ang="0">
                  <a:pos x="13" y="21"/>
                </a:cxn>
                <a:cxn ang="0">
                  <a:pos x="15" y="27"/>
                </a:cxn>
                <a:cxn ang="0">
                  <a:pos x="15" y="23"/>
                </a:cxn>
                <a:cxn ang="0">
                  <a:pos x="15" y="23"/>
                </a:cxn>
                <a:cxn ang="0">
                  <a:pos x="17" y="29"/>
                </a:cxn>
                <a:cxn ang="0">
                  <a:pos x="17" y="25"/>
                </a:cxn>
                <a:cxn ang="0">
                  <a:pos x="17" y="23"/>
                </a:cxn>
                <a:cxn ang="0">
                  <a:pos x="17" y="23"/>
                </a:cxn>
                <a:cxn ang="0">
                  <a:pos x="19" y="25"/>
                </a:cxn>
                <a:cxn ang="0">
                  <a:pos x="19" y="21"/>
                </a:cxn>
                <a:cxn ang="0">
                  <a:pos x="19" y="17"/>
                </a:cxn>
                <a:cxn ang="0">
                  <a:pos x="21" y="17"/>
                </a:cxn>
                <a:cxn ang="0">
                  <a:pos x="21" y="23"/>
                </a:cxn>
                <a:cxn ang="0">
                  <a:pos x="21" y="25"/>
                </a:cxn>
                <a:cxn ang="0">
                  <a:pos x="21" y="21"/>
                </a:cxn>
                <a:cxn ang="0">
                  <a:pos x="21" y="17"/>
                </a:cxn>
                <a:cxn ang="0">
                  <a:pos x="23" y="21"/>
                </a:cxn>
                <a:cxn ang="0">
                  <a:pos x="23" y="15"/>
                </a:cxn>
                <a:cxn ang="0">
                  <a:pos x="23" y="23"/>
                </a:cxn>
                <a:cxn ang="0">
                  <a:pos x="24" y="21"/>
                </a:cxn>
                <a:cxn ang="0">
                  <a:pos x="24" y="23"/>
                </a:cxn>
                <a:cxn ang="0">
                  <a:pos x="24" y="15"/>
                </a:cxn>
                <a:cxn ang="0">
                  <a:pos x="24" y="23"/>
                </a:cxn>
                <a:cxn ang="0">
                  <a:pos x="24" y="21"/>
                </a:cxn>
              </a:cxnLst>
              <a:rect l="0" t="0" r="r" b="b"/>
              <a:pathLst>
                <a:path w="26" h="29">
                  <a:moveTo>
                    <a:pt x="0" y="17"/>
                  </a:moveTo>
                  <a:lnTo>
                    <a:pt x="0" y="17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1" y="11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15"/>
                  </a:lnTo>
                  <a:lnTo>
                    <a:pt x="3" y="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1"/>
                  </a:lnTo>
                  <a:lnTo>
                    <a:pt x="3" y="19"/>
                  </a:lnTo>
                  <a:lnTo>
                    <a:pt x="3" y="13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7" y="9"/>
                  </a:lnTo>
                  <a:lnTo>
                    <a:pt x="7" y="13"/>
                  </a:lnTo>
                  <a:lnTo>
                    <a:pt x="7" y="9"/>
                  </a:lnTo>
                  <a:lnTo>
                    <a:pt x="7" y="19"/>
                  </a:lnTo>
                  <a:lnTo>
                    <a:pt x="7" y="11"/>
                  </a:lnTo>
                  <a:lnTo>
                    <a:pt x="9" y="6"/>
                  </a:lnTo>
                  <a:lnTo>
                    <a:pt x="9" y="9"/>
                  </a:lnTo>
                  <a:lnTo>
                    <a:pt x="9" y="6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7"/>
                  </a:lnTo>
                  <a:lnTo>
                    <a:pt x="11" y="23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13" y="23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1"/>
                  </a:lnTo>
                  <a:lnTo>
                    <a:pt x="15" y="23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9" y="25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21" y="17"/>
                  </a:lnTo>
                  <a:lnTo>
                    <a:pt x="21" y="25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21" y="17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23" y="21"/>
                  </a:lnTo>
                  <a:lnTo>
                    <a:pt x="23" y="25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3" y="19"/>
                  </a:lnTo>
                  <a:lnTo>
                    <a:pt x="24" y="21"/>
                  </a:lnTo>
                  <a:lnTo>
                    <a:pt x="24" y="17"/>
                  </a:lnTo>
                  <a:lnTo>
                    <a:pt x="24" y="23"/>
                  </a:lnTo>
                  <a:lnTo>
                    <a:pt x="24" y="21"/>
                  </a:lnTo>
                  <a:lnTo>
                    <a:pt x="24" y="15"/>
                  </a:lnTo>
                  <a:lnTo>
                    <a:pt x="24" y="1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1"/>
                  </a:lnTo>
                  <a:lnTo>
                    <a:pt x="26" y="23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08" name="Freeform 644"/>
            <p:cNvSpPr>
              <a:spLocks/>
            </p:cNvSpPr>
            <p:nvPr/>
          </p:nvSpPr>
          <p:spPr bwMode="auto">
            <a:xfrm>
              <a:off x="4084" y="2552"/>
              <a:ext cx="13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3" y="0"/>
                </a:cxn>
                <a:cxn ang="0">
                  <a:pos x="3" y="6"/>
                </a:cxn>
                <a:cxn ang="0">
                  <a:pos x="3" y="2"/>
                </a:cxn>
                <a:cxn ang="0">
                  <a:pos x="5" y="6"/>
                </a:cxn>
                <a:cxn ang="0">
                  <a:pos x="5" y="2"/>
                </a:cxn>
                <a:cxn ang="0">
                  <a:pos x="5" y="6"/>
                </a:cxn>
                <a:cxn ang="0">
                  <a:pos x="7" y="8"/>
                </a:cxn>
                <a:cxn ang="0">
                  <a:pos x="7" y="8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9" y="4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5" y="10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4"/>
                </a:cxn>
                <a:cxn ang="0">
                  <a:pos x="17" y="8"/>
                </a:cxn>
                <a:cxn ang="0">
                  <a:pos x="17" y="10"/>
                </a:cxn>
                <a:cxn ang="0">
                  <a:pos x="17" y="6"/>
                </a:cxn>
                <a:cxn ang="0">
                  <a:pos x="17" y="2"/>
                </a:cxn>
                <a:cxn ang="0">
                  <a:pos x="19" y="6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21" y="10"/>
                </a:cxn>
                <a:cxn ang="0">
                  <a:pos x="21" y="8"/>
                </a:cxn>
                <a:cxn ang="0">
                  <a:pos x="21" y="4"/>
                </a:cxn>
                <a:cxn ang="0">
                  <a:pos x="23" y="4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5" y="8"/>
                </a:cxn>
                <a:cxn ang="0">
                  <a:pos x="25" y="6"/>
                </a:cxn>
                <a:cxn ang="0">
                  <a:pos x="25" y="10"/>
                </a:cxn>
                <a:cxn ang="0">
                  <a:pos x="25" y="8"/>
                </a:cxn>
                <a:cxn ang="0">
                  <a:pos x="27" y="8"/>
                </a:cxn>
              </a:cxnLst>
              <a:rect l="0" t="0" r="r" b="b"/>
              <a:pathLst>
                <a:path w="27" h="14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2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10"/>
                  </a:lnTo>
                  <a:lnTo>
                    <a:pt x="7" y="8"/>
                  </a:lnTo>
                  <a:lnTo>
                    <a:pt x="7" y="6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8"/>
                  </a:lnTo>
                  <a:lnTo>
                    <a:pt x="7" y="2"/>
                  </a:lnTo>
                  <a:lnTo>
                    <a:pt x="9" y="8"/>
                  </a:lnTo>
                  <a:lnTo>
                    <a:pt x="9" y="4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0"/>
                  </a:lnTo>
                  <a:lnTo>
                    <a:pt x="13" y="8"/>
                  </a:lnTo>
                  <a:lnTo>
                    <a:pt x="13" y="12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2"/>
                  </a:lnTo>
                  <a:lnTo>
                    <a:pt x="17" y="10"/>
                  </a:lnTo>
                  <a:lnTo>
                    <a:pt x="19" y="6"/>
                  </a:lnTo>
                  <a:lnTo>
                    <a:pt x="19" y="14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4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23" y="2"/>
                  </a:lnTo>
                  <a:lnTo>
                    <a:pt x="23" y="6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7" y="8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09" name="Freeform 645"/>
            <p:cNvSpPr>
              <a:spLocks/>
            </p:cNvSpPr>
            <p:nvPr/>
          </p:nvSpPr>
          <p:spPr bwMode="auto">
            <a:xfrm>
              <a:off x="4070" y="2547"/>
              <a:ext cx="1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2"/>
                </a:cxn>
                <a:cxn ang="0">
                  <a:pos x="4" y="9"/>
                </a:cxn>
                <a:cxn ang="0">
                  <a:pos x="4" y="11"/>
                </a:cxn>
                <a:cxn ang="0">
                  <a:pos x="4" y="15"/>
                </a:cxn>
                <a:cxn ang="0">
                  <a:pos x="4" y="11"/>
                </a:cxn>
                <a:cxn ang="0">
                  <a:pos x="6" y="11"/>
                </a:cxn>
                <a:cxn ang="0">
                  <a:pos x="6" y="9"/>
                </a:cxn>
                <a:cxn ang="0">
                  <a:pos x="6" y="6"/>
                </a:cxn>
                <a:cxn ang="0">
                  <a:pos x="6" y="7"/>
                </a:cxn>
                <a:cxn ang="0">
                  <a:pos x="6" y="7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9" y="7"/>
                </a:cxn>
                <a:cxn ang="0">
                  <a:pos x="9" y="9"/>
                </a:cxn>
                <a:cxn ang="0">
                  <a:pos x="9" y="9"/>
                </a:cxn>
                <a:cxn ang="0">
                  <a:pos x="9" y="9"/>
                </a:cxn>
                <a:cxn ang="0">
                  <a:pos x="9" y="11"/>
                </a:cxn>
                <a:cxn ang="0">
                  <a:pos x="11" y="11"/>
                </a:cxn>
                <a:cxn ang="0">
                  <a:pos x="11" y="11"/>
                </a:cxn>
                <a:cxn ang="0">
                  <a:pos x="11" y="9"/>
                </a:cxn>
                <a:cxn ang="0">
                  <a:pos x="13" y="7"/>
                </a:cxn>
                <a:cxn ang="0">
                  <a:pos x="13" y="9"/>
                </a:cxn>
                <a:cxn ang="0">
                  <a:pos x="13" y="9"/>
                </a:cxn>
                <a:cxn ang="0">
                  <a:pos x="13" y="7"/>
                </a:cxn>
                <a:cxn ang="0">
                  <a:pos x="15" y="11"/>
                </a:cxn>
                <a:cxn ang="0">
                  <a:pos x="15" y="11"/>
                </a:cxn>
                <a:cxn ang="0">
                  <a:pos x="15" y="17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19" y="11"/>
                </a:cxn>
                <a:cxn ang="0">
                  <a:pos x="19" y="11"/>
                </a:cxn>
                <a:cxn ang="0">
                  <a:pos x="21" y="11"/>
                </a:cxn>
                <a:cxn ang="0">
                  <a:pos x="21" y="11"/>
                </a:cxn>
                <a:cxn ang="0">
                  <a:pos x="21" y="11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3" y="15"/>
                </a:cxn>
                <a:cxn ang="0">
                  <a:pos x="23" y="17"/>
                </a:cxn>
                <a:cxn ang="0">
                  <a:pos x="23" y="13"/>
                </a:cxn>
                <a:cxn ang="0">
                  <a:pos x="23" y="17"/>
                </a:cxn>
                <a:cxn ang="0">
                  <a:pos x="23" y="13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27" y="11"/>
                </a:cxn>
              </a:cxnLst>
              <a:rect l="0" t="0" r="r" b="b"/>
              <a:pathLst>
                <a:path w="27" h="17">
                  <a:moveTo>
                    <a:pt x="0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2" y="6"/>
                  </a:lnTo>
                  <a:lnTo>
                    <a:pt x="2" y="11"/>
                  </a:lnTo>
                  <a:lnTo>
                    <a:pt x="2" y="6"/>
                  </a:lnTo>
                  <a:lnTo>
                    <a:pt x="2" y="9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9"/>
                  </a:lnTo>
                  <a:lnTo>
                    <a:pt x="4" y="2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15"/>
                  </a:lnTo>
                  <a:lnTo>
                    <a:pt x="4" y="6"/>
                  </a:lnTo>
                  <a:lnTo>
                    <a:pt x="4" y="11"/>
                  </a:lnTo>
                  <a:lnTo>
                    <a:pt x="6" y="6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11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11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7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13"/>
                  </a:lnTo>
                  <a:lnTo>
                    <a:pt x="9" y="9"/>
                  </a:lnTo>
                  <a:lnTo>
                    <a:pt x="9" y="15"/>
                  </a:lnTo>
                  <a:lnTo>
                    <a:pt x="9" y="9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1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3" y="11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3" y="7"/>
                  </a:lnTo>
                  <a:lnTo>
                    <a:pt x="13" y="15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5" y="9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9" y="9"/>
                  </a:lnTo>
                  <a:lnTo>
                    <a:pt x="21" y="11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7" y="11"/>
                  </a:lnTo>
                  <a:lnTo>
                    <a:pt x="27" y="15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10" name="Freeform 646"/>
            <p:cNvSpPr>
              <a:spLocks/>
            </p:cNvSpPr>
            <p:nvPr/>
          </p:nvSpPr>
          <p:spPr bwMode="auto">
            <a:xfrm>
              <a:off x="4058" y="2264"/>
              <a:ext cx="12" cy="293"/>
            </a:xfrm>
            <a:custGeom>
              <a:avLst/>
              <a:gdLst/>
              <a:ahLst/>
              <a:cxnLst>
                <a:cxn ang="0">
                  <a:pos x="0" y="515"/>
                </a:cxn>
                <a:cxn ang="0">
                  <a:pos x="2" y="538"/>
                </a:cxn>
                <a:cxn ang="0">
                  <a:pos x="2" y="538"/>
                </a:cxn>
                <a:cxn ang="0">
                  <a:pos x="2" y="542"/>
                </a:cxn>
                <a:cxn ang="0">
                  <a:pos x="2" y="538"/>
                </a:cxn>
                <a:cxn ang="0">
                  <a:pos x="2" y="532"/>
                </a:cxn>
                <a:cxn ang="0">
                  <a:pos x="4" y="553"/>
                </a:cxn>
                <a:cxn ang="0">
                  <a:pos x="4" y="553"/>
                </a:cxn>
                <a:cxn ang="0">
                  <a:pos x="4" y="571"/>
                </a:cxn>
                <a:cxn ang="0">
                  <a:pos x="4" y="551"/>
                </a:cxn>
                <a:cxn ang="0">
                  <a:pos x="4" y="561"/>
                </a:cxn>
                <a:cxn ang="0">
                  <a:pos x="6" y="567"/>
                </a:cxn>
                <a:cxn ang="0">
                  <a:pos x="6" y="519"/>
                </a:cxn>
                <a:cxn ang="0">
                  <a:pos x="6" y="553"/>
                </a:cxn>
                <a:cxn ang="0">
                  <a:pos x="7" y="517"/>
                </a:cxn>
                <a:cxn ang="0">
                  <a:pos x="7" y="511"/>
                </a:cxn>
                <a:cxn ang="0">
                  <a:pos x="7" y="532"/>
                </a:cxn>
                <a:cxn ang="0">
                  <a:pos x="7" y="517"/>
                </a:cxn>
                <a:cxn ang="0">
                  <a:pos x="9" y="553"/>
                </a:cxn>
                <a:cxn ang="0">
                  <a:pos x="9" y="557"/>
                </a:cxn>
                <a:cxn ang="0">
                  <a:pos x="9" y="553"/>
                </a:cxn>
                <a:cxn ang="0">
                  <a:pos x="11" y="563"/>
                </a:cxn>
                <a:cxn ang="0">
                  <a:pos x="11" y="559"/>
                </a:cxn>
                <a:cxn ang="0">
                  <a:pos x="11" y="551"/>
                </a:cxn>
                <a:cxn ang="0">
                  <a:pos x="11" y="551"/>
                </a:cxn>
                <a:cxn ang="0">
                  <a:pos x="13" y="576"/>
                </a:cxn>
                <a:cxn ang="0">
                  <a:pos x="13" y="561"/>
                </a:cxn>
                <a:cxn ang="0">
                  <a:pos x="13" y="555"/>
                </a:cxn>
                <a:cxn ang="0">
                  <a:pos x="15" y="573"/>
                </a:cxn>
                <a:cxn ang="0">
                  <a:pos x="15" y="565"/>
                </a:cxn>
                <a:cxn ang="0">
                  <a:pos x="15" y="555"/>
                </a:cxn>
                <a:cxn ang="0">
                  <a:pos x="15" y="571"/>
                </a:cxn>
                <a:cxn ang="0">
                  <a:pos x="17" y="565"/>
                </a:cxn>
                <a:cxn ang="0">
                  <a:pos x="17" y="567"/>
                </a:cxn>
                <a:cxn ang="0">
                  <a:pos x="17" y="576"/>
                </a:cxn>
                <a:cxn ang="0">
                  <a:pos x="19" y="573"/>
                </a:cxn>
                <a:cxn ang="0">
                  <a:pos x="19" y="565"/>
                </a:cxn>
                <a:cxn ang="0">
                  <a:pos x="19" y="567"/>
                </a:cxn>
                <a:cxn ang="0">
                  <a:pos x="19" y="571"/>
                </a:cxn>
                <a:cxn ang="0">
                  <a:pos x="19" y="565"/>
                </a:cxn>
                <a:cxn ang="0">
                  <a:pos x="21" y="569"/>
                </a:cxn>
                <a:cxn ang="0">
                  <a:pos x="21" y="567"/>
                </a:cxn>
                <a:cxn ang="0">
                  <a:pos x="21" y="574"/>
                </a:cxn>
                <a:cxn ang="0">
                  <a:pos x="21" y="573"/>
                </a:cxn>
                <a:cxn ang="0">
                  <a:pos x="23" y="576"/>
                </a:cxn>
                <a:cxn ang="0">
                  <a:pos x="23" y="569"/>
                </a:cxn>
                <a:cxn ang="0">
                  <a:pos x="23" y="567"/>
                </a:cxn>
                <a:cxn ang="0">
                  <a:pos x="25" y="571"/>
                </a:cxn>
                <a:cxn ang="0">
                  <a:pos x="25" y="576"/>
                </a:cxn>
                <a:cxn ang="0">
                  <a:pos x="25" y="574"/>
                </a:cxn>
              </a:cxnLst>
              <a:rect l="0" t="0" r="r" b="b"/>
              <a:pathLst>
                <a:path w="25" h="586">
                  <a:moveTo>
                    <a:pt x="0" y="515"/>
                  </a:moveTo>
                  <a:lnTo>
                    <a:pt x="0" y="515"/>
                  </a:lnTo>
                  <a:lnTo>
                    <a:pt x="2" y="515"/>
                  </a:lnTo>
                  <a:lnTo>
                    <a:pt x="2" y="538"/>
                  </a:lnTo>
                  <a:lnTo>
                    <a:pt x="2" y="523"/>
                  </a:lnTo>
                  <a:lnTo>
                    <a:pt x="2" y="538"/>
                  </a:lnTo>
                  <a:lnTo>
                    <a:pt x="2" y="550"/>
                  </a:lnTo>
                  <a:lnTo>
                    <a:pt x="2" y="542"/>
                  </a:lnTo>
                  <a:lnTo>
                    <a:pt x="2" y="534"/>
                  </a:lnTo>
                  <a:lnTo>
                    <a:pt x="2" y="538"/>
                  </a:lnTo>
                  <a:lnTo>
                    <a:pt x="2" y="530"/>
                  </a:lnTo>
                  <a:lnTo>
                    <a:pt x="2" y="532"/>
                  </a:lnTo>
                  <a:lnTo>
                    <a:pt x="4" y="546"/>
                  </a:lnTo>
                  <a:lnTo>
                    <a:pt x="4" y="553"/>
                  </a:lnTo>
                  <a:lnTo>
                    <a:pt x="4" y="540"/>
                  </a:lnTo>
                  <a:lnTo>
                    <a:pt x="4" y="553"/>
                  </a:lnTo>
                  <a:lnTo>
                    <a:pt x="4" y="555"/>
                  </a:lnTo>
                  <a:lnTo>
                    <a:pt x="4" y="571"/>
                  </a:lnTo>
                  <a:lnTo>
                    <a:pt x="4" y="523"/>
                  </a:lnTo>
                  <a:lnTo>
                    <a:pt x="4" y="551"/>
                  </a:lnTo>
                  <a:lnTo>
                    <a:pt x="4" y="526"/>
                  </a:lnTo>
                  <a:lnTo>
                    <a:pt x="4" y="561"/>
                  </a:lnTo>
                  <a:lnTo>
                    <a:pt x="4" y="530"/>
                  </a:lnTo>
                  <a:lnTo>
                    <a:pt x="6" y="567"/>
                  </a:lnTo>
                  <a:lnTo>
                    <a:pt x="6" y="515"/>
                  </a:lnTo>
                  <a:lnTo>
                    <a:pt x="6" y="519"/>
                  </a:lnTo>
                  <a:lnTo>
                    <a:pt x="6" y="544"/>
                  </a:lnTo>
                  <a:lnTo>
                    <a:pt x="6" y="553"/>
                  </a:lnTo>
                  <a:lnTo>
                    <a:pt x="6" y="521"/>
                  </a:lnTo>
                  <a:lnTo>
                    <a:pt x="7" y="517"/>
                  </a:lnTo>
                  <a:lnTo>
                    <a:pt x="7" y="565"/>
                  </a:lnTo>
                  <a:lnTo>
                    <a:pt x="7" y="511"/>
                  </a:lnTo>
                  <a:lnTo>
                    <a:pt x="7" y="511"/>
                  </a:lnTo>
                  <a:lnTo>
                    <a:pt x="7" y="532"/>
                  </a:lnTo>
                  <a:lnTo>
                    <a:pt x="7" y="0"/>
                  </a:lnTo>
                  <a:lnTo>
                    <a:pt x="7" y="517"/>
                  </a:lnTo>
                  <a:lnTo>
                    <a:pt x="9" y="544"/>
                  </a:lnTo>
                  <a:lnTo>
                    <a:pt x="9" y="553"/>
                  </a:lnTo>
                  <a:lnTo>
                    <a:pt x="9" y="553"/>
                  </a:lnTo>
                  <a:lnTo>
                    <a:pt x="9" y="557"/>
                  </a:lnTo>
                  <a:lnTo>
                    <a:pt x="9" y="530"/>
                  </a:lnTo>
                  <a:lnTo>
                    <a:pt x="9" y="553"/>
                  </a:lnTo>
                  <a:lnTo>
                    <a:pt x="11" y="546"/>
                  </a:lnTo>
                  <a:lnTo>
                    <a:pt x="11" y="563"/>
                  </a:lnTo>
                  <a:lnTo>
                    <a:pt x="11" y="553"/>
                  </a:lnTo>
                  <a:lnTo>
                    <a:pt x="11" y="559"/>
                  </a:lnTo>
                  <a:lnTo>
                    <a:pt x="11" y="540"/>
                  </a:lnTo>
                  <a:lnTo>
                    <a:pt x="11" y="551"/>
                  </a:lnTo>
                  <a:lnTo>
                    <a:pt x="11" y="586"/>
                  </a:lnTo>
                  <a:lnTo>
                    <a:pt x="11" y="551"/>
                  </a:lnTo>
                  <a:lnTo>
                    <a:pt x="11" y="553"/>
                  </a:lnTo>
                  <a:lnTo>
                    <a:pt x="13" y="576"/>
                  </a:lnTo>
                  <a:lnTo>
                    <a:pt x="13" y="555"/>
                  </a:lnTo>
                  <a:lnTo>
                    <a:pt x="13" y="561"/>
                  </a:lnTo>
                  <a:lnTo>
                    <a:pt x="13" y="559"/>
                  </a:lnTo>
                  <a:lnTo>
                    <a:pt x="13" y="555"/>
                  </a:lnTo>
                  <a:lnTo>
                    <a:pt x="13" y="571"/>
                  </a:lnTo>
                  <a:lnTo>
                    <a:pt x="15" y="573"/>
                  </a:lnTo>
                  <a:lnTo>
                    <a:pt x="15" y="553"/>
                  </a:lnTo>
                  <a:lnTo>
                    <a:pt x="15" y="565"/>
                  </a:lnTo>
                  <a:lnTo>
                    <a:pt x="15" y="567"/>
                  </a:lnTo>
                  <a:lnTo>
                    <a:pt x="15" y="555"/>
                  </a:lnTo>
                  <a:lnTo>
                    <a:pt x="15" y="563"/>
                  </a:lnTo>
                  <a:lnTo>
                    <a:pt x="15" y="571"/>
                  </a:lnTo>
                  <a:lnTo>
                    <a:pt x="15" y="561"/>
                  </a:lnTo>
                  <a:lnTo>
                    <a:pt x="17" y="565"/>
                  </a:lnTo>
                  <a:lnTo>
                    <a:pt x="17" y="563"/>
                  </a:lnTo>
                  <a:lnTo>
                    <a:pt x="17" y="567"/>
                  </a:lnTo>
                  <a:lnTo>
                    <a:pt x="17" y="567"/>
                  </a:lnTo>
                  <a:lnTo>
                    <a:pt x="17" y="576"/>
                  </a:lnTo>
                  <a:lnTo>
                    <a:pt x="17" y="571"/>
                  </a:lnTo>
                  <a:lnTo>
                    <a:pt x="19" y="573"/>
                  </a:lnTo>
                  <a:lnTo>
                    <a:pt x="19" y="573"/>
                  </a:lnTo>
                  <a:lnTo>
                    <a:pt x="19" y="565"/>
                  </a:lnTo>
                  <a:lnTo>
                    <a:pt x="19" y="569"/>
                  </a:lnTo>
                  <a:lnTo>
                    <a:pt x="19" y="567"/>
                  </a:lnTo>
                  <a:lnTo>
                    <a:pt x="19" y="574"/>
                  </a:lnTo>
                  <a:lnTo>
                    <a:pt x="19" y="571"/>
                  </a:lnTo>
                  <a:lnTo>
                    <a:pt x="19" y="574"/>
                  </a:lnTo>
                  <a:lnTo>
                    <a:pt x="19" y="565"/>
                  </a:lnTo>
                  <a:lnTo>
                    <a:pt x="19" y="567"/>
                  </a:lnTo>
                  <a:lnTo>
                    <a:pt x="21" y="569"/>
                  </a:lnTo>
                  <a:lnTo>
                    <a:pt x="21" y="571"/>
                  </a:lnTo>
                  <a:lnTo>
                    <a:pt x="21" y="567"/>
                  </a:lnTo>
                  <a:lnTo>
                    <a:pt x="21" y="571"/>
                  </a:lnTo>
                  <a:lnTo>
                    <a:pt x="21" y="574"/>
                  </a:lnTo>
                  <a:lnTo>
                    <a:pt x="21" y="569"/>
                  </a:lnTo>
                  <a:lnTo>
                    <a:pt x="21" y="573"/>
                  </a:lnTo>
                  <a:lnTo>
                    <a:pt x="23" y="567"/>
                  </a:lnTo>
                  <a:lnTo>
                    <a:pt x="23" y="576"/>
                  </a:lnTo>
                  <a:lnTo>
                    <a:pt x="23" y="567"/>
                  </a:lnTo>
                  <a:lnTo>
                    <a:pt x="23" y="569"/>
                  </a:lnTo>
                  <a:lnTo>
                    <a:pt x="23" y="576"/>
                  </a:lnTo>
                  <a:lnTo>
                    <a:pt x="23" y="567"/>
                  </a:lnTo>
                  <a:lnTo>
                    <a:pt x="23" y="576"/>
                  </a:lnTo>
                  <a:lnTo>
                    <a:pt x="25" y="571"/>
                  </a:lnTo>
                  <a:lnTo>
                    <a:pt x="25" y="578"/>
                  </a:lnTo>
                  <a:lnTo>
                    <a:pt x="25" y="576"/>
                  </a:lnTo>
                  <a:lnTo>
                    <a:pt x="25" y="567"/>
                  </a:lnTo>
                  <a:lnTo>
                    <a:pt x="25" y="574"/>
                  </a:lnTo>
                  <a:lnTo>
                    <a:pt x="25" y="567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11" name="Freeform 647"/>
            <p:cNvSpPr>
              <a:spLocks/>
            </p:cNvSpPr>
            <p:nvPr/>
          </p:nvSpPr>
          <p:spPr bwMode="auto">
            <a:xfrm>
              <a:off x="4044" y="1623"/>
              <a:ext cx="14" cy="928"/>
            </a:xfrm>
            <a:custGeom>
              <a:avLst/>
              <a:gdLst/>
              <a:ahLst/>
              <a:cxnLst>
                <a:cxn ang="0">
                  <a:pos x="0" y="1854"/>
                </a:cxn>
                <a:cxn ang="0">
                  <a:pos x="0" y="1851"/>
                </a:cxn>
                <a:cxn ang="0">
                  <a:pos x="2" y="1847"/>
                </a:cxn>
                <a:cxn ang="0">
                  <a:pos x="2" y="1847"/>
                </a:cxn>
                <a:cxn ang="0">
                  <a:pos x="2" y="1845"/>
                </a:cxn>
                <a:cxn ang="0">
                  <a:pos x="2" y="1847"/>
                </a:cxn>
                <a:cxn ang="0">
                  <a:pos x="4" y="1841"/>
                </a:cxn>
                <a:cxn ang="0">
                  <a:pos x="4" y="1847"/>
                </a:cxn>
                <a:cxn ang="0">
                  <a:pos x="4" y="1843"/>
                </a:cxn>
                <a:cxn ang="0">
                  <a:pos x="6" y="1839"/>
                </a:cxn>
                <a:cxn ang="0">
                  <a:pos x="6" y="1845"/>
                </a:cxn>
                <a:cxn ang="0">
                  <a:pos x="6" y="1837"/>
                </a:cxn>
                <a:cxn ang="0">
                  <a:pos x="8" y="1845"/>
                </a:cxn>
                <a:cxn ang="0">
                  <a:pos x="8" y="1841"/>
                </a:cxn>
                <a:cxn ang="0">
                  <a:pos x="8" y="1839"/>
                </a:cxn>
                <a:cxn ang="0">
                  <a:pos x="8" y="1835"/>
                </a:cxn>
                <a:cxn ang="0">
                  <a:pos x="8" y="1830"/>
                </a:cxn>
                <a:cxn ang="0">
                  <a:pos x="10" y="1818"/>
                </a:cxn>
                <a:cxn ang="0">
                  <a:pos x="10" y="1828"/>
                </a:cxn>
                <a:cxn ang="0">
                  <a:pos x="10" y="1824"/>
                </a:cxn>
                <a:cxn ang="0">
                  <a:pos x="12" y="1824"/>
                </a:cxn>
                <a:cxn ang="0">
                  <a:pos x="12" y="1828"/>
                </a:cxn>
                <a:cxn ang="0">
                  <a:pos x="12" y="1828"/>
                </a:cxn>
                <a:cxn ang="0">
                  <a:pos x="12" y="1816"/>
                </a:cxn>
                <a:cxn ang="0">
                  <a:pos x="12" y="1812"/>
                </a:cxn>
                <a:cxn ang="0">
                  <a:pos x="13" y="1789"/>
                </a:cxn>
                <a:cxn ang="0">
                  <a:pos x="15" y="1782"/>
                </a:cxn>
                <a:cxn ang="0">
                  <a:pos x="15" y="1787"/>
                </a:cxn>
                <a:cxn ang="0">
                  <a:pos x="15" y="1764"/>
                </a:cxn>
                <a:cxn ang="0">
                  <a:pos x="15" y="1778"/>
                </a:cxn>
                <a:cxn ang="0">
                  <a:pos x="17" y="1758"/>
                </a:cxn>
                <a:cxn ang="0">
                  <a:pos x="17" y="1724"/>
                </a:cxn>
                <a:cxn ang="0">
                  <a:pos x="17" y="1728"/>
                </a:cxn>
                <a:cxn ang="0">
                  <a:pos x="17" y="1709"/>
                </a:cxn>
                <a:cxn ang="0">
                  <a:pos x="17" y="1618"/>
                </a:cxn>
                <a:cxn ang="0">
                  <a:pos x="19" y="1490"/>
                </a:cxn>
                <a:cxn ang="0">
                  <a:pos x="19" y="1273"/>
                </a:cxn>
                <a:cxn ang="0">
                  <a:pos x="21" y="0"/>
                </a:cxn>
                <a:cxn ang="0">
                  <a:pos x="21" y="1217"/>
                </a:cxn>
                <a:cxn ang="0">
                  <a:pos x="23" y="1551"/>
                </a:cxn>
                <a:cxn ang="0">
                  <a:pos x="23" y="1716"/>
                </a:cxn>
                <a:cxn ang="0">
                  <a:pos x="23" y="1716"/>
                </a:cxn>
                <a:cxn ang="0">
                  <a:pos x="25" y="1760"/>
                </a:cxn>
                <a:cxn ang="0">
                  <a:pos x="25" y="1774"/>
                </a:cxn>
                <a:cxn ang="0">
                  <a:pos x="25" y="1757"/>
                </a:cxn>
                <a:cxn ang="0">
                  <a:pos x="27" y="1782"/>
                </a:cxn>
                <a:cxn ang="0">
                  <a:pos x="27" y="1766"/>
                </a:cxn>
                <a:cxn ang="0">
                  <a:pos x="27" y="1793"/>
                </a:cxn>
                <a:cxn ang="0">
                  <a:pos x="27" y="1791"/>
                </a:cxn>
                <a:cxn ang="0">
                  <a:pos x="29" y="1814"/>
                </a:cxn>
              </a:cxnLst>
              <a:rect l="0" t="0" r="r" b="b"/>
              <a:pathLst>
                <a:path w="29" h="1854">
                  <a:moveTo>
                    <a:pt x="0" y="1854"/>
                  </a:moveTo>
                  <a:lnTo>
                    <a:pt x="0" y="1854"/>
                  </a:lnTo>
                  <a:lnTo>
                    <a:pt x="0" y="1851"/>
                  </a:lnTo>
                  <a:lnTo>
                    <a:pt x="0" y="1851"/>
                  </a:lnTo>
                  <a:lnTo>
                    <a:pt x="2" y="1854"/>
                  </a:lnTo>
                  <a:lnTo>
                    <a:pt x="2" y="1847"/>
                  </a:lnTo>
                  <a:lnTo>
                    <a:pt x="2" y="1851"/>
                  </a:lnTo>
                  <a:lnTo>
                    <a:pt x="2" y="1847"/>
                  </a:lnTo>
                  <a:lnTo>
                    <a:pt x="2" y="1849"/>
                  </a:lnTo>
                  <a:lnTo>
                    <a:pt x="2" y="1845"/>
                  </a:lnTo>
                  <a:lnTo>
                    <a:pt x="2" y="1847"/>
                  </a:lnTo>
                  <a:lnTo>
                    <a:pt x="2" y="1847"/>
                  </a:lnTo>
                  <a:lnTo>
                    <a:pt x="4" y="1849"/>
                  </a:lnTo>
                  <a:lnTo>
                    <a:pt x="4" y="1841"/>
                  </a:lnTo>
                  <a:lnTo>
                    <a:pt x="4" y="1847"/>
                  </a:lnTo>
                  <a:lnTo>
                    <a:pt x="4" y="1847"/>
                  </a:lnTo>
                  <a:lnTo>
                    <a:pt x="4" y="1843"/>
                  </a:lnTo>
                  <a:lnTo>
                    <a:pt x="4" y="1843"/>
                  </a:lnTo>
                  <a:lnTo>
                    <a:pt x="6" y="1847"/>
                  </a:lnTo>
                  <a:lnTo>
                    <a:pt x="6" y="1839"/>
                  </a:lnTo>
                  <a:lnTo>
                    <a:pt x="6" y="1845"/>
                  </a:lnTo>
                  <a:lnTo>
                    <a:pt x="6" y="1845"/>
                  </a:lnTo>
                  <a:lnTo>
                    <a:pt x="6" y="1847"/>
                  </a:lnTo>
                  <a:lnTo>
                    <a:pt x="6" y="1837"/>
                  </a:lnTo>
                  <a:lnTo>
                    <a:pt x="8" y="1843"/>
                  </a:lnTo>
                  <a:lnTo>
                    <a:pt x="8" y="1845"/>
                  </a:lnTo>
                  <a:lnTo>
                    <a:pt x="8" y="1835"/>
                  </a:lnTo>
                  <a:lnTo>
                    <a:pt x="8" y="1841"/>
                  </a:lnTo>
                  <a:lnTo>
                    <a:pt x="8" y="1835"/>
                  </a:lnTo>
                  <a:lnTo>
                    <a:pt x="8" y="1839"/>
                  </a:lnTo>
                  <a:lnTo>
                    <a:pt x="8" y="1835"/>
                  </a:lnTo>
                  <a:lnTo>
                    <a:pt x="8" y="1835"/>
                  </a:lnTo>
                  <a:lnTo>
                    <a:pt x="8" y="1841"/>
                  </a:lnTo>
                  <a:lnTo>
                    <a:pt x="8" y="1830"/>
                  </a:lnTo>
                  <a:lnTo>
                    <a:pt x="10" y="1835"/>
                  </a:lnTo>
                  <a:lnTo>
                    <a:pt x="10" y="1818"/>
                  </a:lnTo>
                  <a:lnTo>
                    <a:pt x="10" y="1830"/>
                  </a:lnTo>
                  <a:lnTo>
                    <a:pt x="10" y="1828"/>
                  </a:lnTo>
                  <a:lnTo>
                    <a:pt x="10" y="1833"/>
                  </a:lnTo>
                  <a:lnTo>
                    <a:pt x="10" y="1824"/>
                  </a:lnTo>
                  <a:lnTo>
                    <a:pt x="10" y="1826"/>
                  </a:lnTo>
                  <a:lnTo>
                    <a:pt x="12" y="1824"/>
                  </a:lnTo>
                  <a:lnTo>
                    <a:pt x="12" y="1818"/>
                  </a:lnTo>
                  <a:lnTo>
                    <a:pt x="12" y="1828"/>
                  </a:lnTo>
                  <a:lnTo>
                    <a:pt x="12" y="1824"/>
                  </a:lnTo>
                  <a:lnTo>
                    <a:pt x="12" y="1828"/>
                  </a:lnTo>
                  <a:lnTo>
                    <a:pt x="12" y="1812"/>
                  </a:lnTo>
                  <a:lnTo>
                    <a:pt x="12" y="1816"/>
                  </a:lnTo>
                  <a:lnTo>
                    <a:pt x="12" y="1812"/>
                  </a:lnTo>
                  <a:lnTo>
                    <a:pt x="12" y="1812"/>
                  </a:lnTo>
                  <a:lnTo>
                    <a:pt x="13" y="1816"/>
                  </a:lnTo>
                  <a:lnTo>
                    <a:pt x="13" y="1789"/>
                  </a:lnTo>
                  <a:lnTo>
                    <a:pt x="13" y="1805"/>
                  </a:lnTo>
                  <a:lnTo>
                    <a:pt x="15" y="1782"/>
                  </a:lnTo>
                  <a:lnTo>
                    <a:pt x="15" y="1803"/>
                  </a:lnTo>
                  <a:lnTo>
                    <a:pt x="15" y="1787"/>
                  </a:lnTo>
                  <a:lnTo>
                    <a:pt x="15" y="1787"/>
                  </a:lnTo>
                  <a:lnTo>
                    <a:pt x="15" y="1764"/>
                  </a:lnTo>
                  <a:lnTo>
                    <a:pt x="15" y="1776"/>
                  </a:lnTo>
                  <a:lnTo>
                    <a:pt x="15" y="1778"/>
                  </a:lnTo>
                  <a:lnTo>
                    <a:pt x="15" y="1766"/>
                  </a:lnTo>
                  <a:lnTo>
                    <a:pt x="17" y="1758"/>
                  </a:lnTo>
                  <a:lnTo>
                    <a:pt x="17" y="1760"/>
                  </a:lnTo>
                  <a:lnTo>
                    <a:pt x="17" y="1724"/>
                  </a:lnTo>
                  <a:lnTo>
                    <a:pt x="17" y="1726"/>
                  </a:lnTo>
                  <a:lnTo>
                    <a:pt x="17" y="1728"/>
                  </a:lnTo>
                  <a:lnTo>
                    <a:pt x="17" y="1691"/>
                  </a:lnTo>
                  <a:lnTo>
                    <a:pt x="17" y="1709"/>
                  </a:lnTo>
                  <a:lnTo>
                    <a:pt x="17" y="1707"/>
                  </a:lnTo>
                  <a:lnTo>
                    <a:pt x="17" y="1618"/>
                  </a:lnTo>
                  <a:lnTo>
                    <a:pt x="19" y="1639"/>
                  </a:lnTo>
                  <a:lnTo>
                    <a:pt x="19" y="1490"/>
                  </a:lnTo>
                  <a:lnTo>
                    <a:pt x="19" y="1472"/>
                  </a:lnTo>
                  <a:lnTo>
                    <a:pt x="19" y="1273"/>
                  </a:lnTo>
                  <a:lnTo>
                    <a:pt x="21" y="1252"/>
                  </a:lnTo>
                  <a:lnTo>
                    <a:pt x="21" y="0"/>
                  </a:lnTo>
                  <a:lnTo>
                    <a:pt x="21" y="111"/>
                  </a:lnTo>
                  <a:lnTo>
                    <a:pt x="21" y="1217"/>
                  </a:lnTo>
                  <a:lnTo>
                    <a:pt x="23" y="1396"/>
                  </a:lnTo>
                  <a:lnTo>
                    <a:pt x="23" y="1551"/>
                  </a:lnTo>
                  <a:lnTo>
                    <a:pt x="23" y="1611"/>
                  </a:lnTo>
                  <a:lnTo>
                    <a:pt x="23" y="1716"/>
                  </a:lnTo>
                  <a:lnTo>
                    <a:pt x="23" y="1672"/>
                  </a:lnTo>
                  <a:lnTo>
                    <a:pt x="23" y="1716"/>
                  </a:lnTo>
                  <a:lnTo>
                    <a:pt x="25" y="1726"/>
                  </a:lnTo>
                  <a:lnTo>
                    <a:pt x="25" y="1760"/>
                  </a:lnTo>
                  <a:lnTo>
                    <a:pt x="25" y="1735"/>
                  </a:lnTo>
                  <a:lnTo>
                    <a:pt x="25" y="1774"/>
                  </a:lnTo>
                  <a:lnTo>
                    <a:pt x="25" y="1755"/>
                  </a:lnTo>
                  <a:lnTo>
                    <a:pt x="25" y="1757"/>
                  </a:lnTo>
                  <a:lnTo>
                    <a:pt x="25" y="1793"/>
                  </a:lnTo>
                  <a:lnTo>
                    <a:pt x="27" y="1782"/>
                  </a:lnTo>
                  <a:lnTo>
                    <a:pt x="27" y="1812"/>
                  </a:lnTo>
                  <a:lnTo>
                    <a:pt x="27" y="1766"/>
                  </a:lnTo>
                  <a:lnTo>
                    <a:pt x="27" y="1772"/>
                  </a:lnTo>
                  <a:lnTo>
                    <a:pt x="27" y="1793"/>
                  </a:lnTo>
                  <a:lnTo>
                    <a:pt x="27" y="1824"/>
                  </a:lnTo>
                  <a:lnTo>
                    <a:pt x="27" y="1791"/>
                  </a:lnTo>
                  <a:lnTo>
                    <a:pt x="27" y="1797"/>
                  </a:lnTo>
                  <a:lnTo>
                    <a:pt x="29" y="1814"/>
                  </a:lnTo>
                  <a:lnTo>
                    <a:pt x="29" y="1795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12" name="Freeform 648"/>
            <p:cNvSpPr>
              <a:spLocks/>
            </p:cNvSpPr>
            <p:nvPr/>
          </p:nvSpPr>
          <p:spPr bwMode="auto">
            <a:xfrm>
              <a:off x="4029" y="2548"/>
              <a:ext cx="15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5"/>
                </a:cxn>
                <a:cxn ang="0">
                  <a:pos x="2" y="15"/>
                </a:cxn>
                <a:cxn ang="0">
                  <a:pos x="2" y="17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4" y="13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6" y="15"/>
                </a:cxn>
                <a:cxn ang="0">
                  <a:pos x="8" y="13"/>
                </a:cxn>
                <a:cxn ang="0">
                  <a:pos x="8" y="11"/>
                </a:cxn>
                <a:cxn ang="0">
                  <a:pos x="8" y="13"/>
                </a:cxn>
                <a:cxn ang="0">
                  <a:pos x="8" y="13"/>
                </a:cxn>
                <a:cxn ang="0">
                  <a:pos x="10" y="15"/>
                </a:cxn>
                <a:cxn ang="0">
                  <a:pos x="10" y="15"/>
                </a:cxn>
                <a:cxn ang="0">
                  <a:pos x="10" y="15"/>
                </a:cxn>
                <a:cxn ang="0">
                  <a:pos x="12" y="19"/>
                </a:cxn>
                <a:cxn ang="0">
                  <a:pos x="12" y="15"/>
                </a:cxn>
                <a:cxn ang="0">
                  <a:pos x="12" y="15"/>
                </a:cxn>
                <a:cxn ang="0">
                  <a:pos x="12" y="13"/>
                </a:cxn>
                <a:cxn ang="0">
                  <a:pos x="12" y="13"/>
                </a:cxn>
                <a:cxn ang="0">
                  <a:pos x="14" y="13"/>
                </a:cxn>
                <a:cxn ang="0">
                  <a:pos x="14" y="13"/>
                </a:cxn>
                <a:cxn ang="0">
                  <a:pos x="14" y="13"/>
                </a:cxn>
                <a:cxn ang="0">
                  <a:pos x="16" y="13"/>
                </a:cxn>
                <a:cxn ang="0">
                  <a:pos x="16" y="9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17" y="11"/>
                </a:cxn>
                <a:cxn ang="0">
                  <a:pos x="19" y="9"/>
                </a:cxn>
                <a:cxn ang="0">
                  <a:pos x="19" y="9"/>
                </a:cxn>
                <a:cxn ang="0">
                  <a:pos x="19" y="9"/>
                </a:cxn>
                <a:cxn ang="0">
                  <a:pos x="19" y="11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3" y="7"/>
                </a:cxn>
                <a:cxn ang="0">
                  <a:pos x="23" y="9"/>
                </a:cxn>
                <a:cxn ang="0">
                  <a:pos x="23" y="7"/>
                </a:cxn>
                <a:cxn ang="0">
                  <a:pos x="25" y="5"/>
                </a:cxn>
                <a:cxn ang="0">
                  <a:pos x="25" y="4"/>
                </a:cxn>
                <a:cxn ang="0">
                  <a:pos x="27" y="7"/>
                </a:cxn>
                <a:cxn ang="0">
                  <a:pos x="27" y="4"/>
                </a:cxn>
                <a:cxn ang="0">
                  <a:pos x="27" y="0"/>
                </a:cxn>
                <a:cxn ang="0">
                  <a:pos x="27" y="4"/>
                </a:cxn>
                <a:cxn ang="0">
                  <a:pos x="27" y="2"/>
                </a:cxn>
                <a:cxn ang="0">
                  <a:pos x="29" y="7"/>
                </a:cxn>
                <a:cxn ang="0">
                  <a:pos x="29" y="5"/>
                </a:cxn>
              </a:cxnLst>
              <a:rect l="0" t="0" r="r" b="b"/>
              <a:pathLst>
                <a:path w="29" h="19">
                  <a:moveTo>
                    <a:pt x="0" y="17"/>
                  </a:moveTo>
                  <a:lnTo>
                    <a:pt x="0" y="1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9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7" y="15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19" y="15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21" y="9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5" y="9"/>
                  </a:lnTo>
                  <a:lnTo>
                    <a:pt x="25" y="5"/>
                  </a:lnTo>
                  <a:lnTo>
                    <a:pt x="25" y="7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0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2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29" y="2"/>
                  </a:lnTo>
                  <a:lnTo>
                    <a:pt x="29" y="5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13" name="Freeform 649"/>
            <p:cNvSpPr>
              <a:spLocks/>
            </p:cNvSpPr>
            <p:nvPr/>
          </p:nvSpPr>
          <p:spPr bwMode="auto">
            <a:xfrm>
              <a:off x="4014" y="2555"/>
              <a:ext cx="15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8"/>
                </a:cxn>
                <a:cxn ang="0">
                  <a:pos x="6" y="4"/>
                </a:cxn>
                <a:cxn ang="0">
                  <a:pos x="6" y="8"/>
                </a:cxn>
                <a:cxn ang="0">
                  <a:pos x="8" y="8"/>
                </a:cxn>
                <a:cxn ang="0">
                  <a:pos x="10" y="4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2" y="4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20" y="4"/>
                </a:cxn>
                <a:cxn ang="0">
                  <a:pos x="20" y="2"/>
                </a:cxn>
                <a:cxn ang="0">
                  <a:pos x="20" y="4"/>
                </a:cxn>
                <a:cxn ang="0">
                  <a:pos x="20" y="2"/>
                </a:cxn>
                <a:cxn ang="0">
                  <a:pos x="22" y="4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4" y="4"/>
                </a:cxn>
                <a:cxn ang="0">
                  <a:pos x="25" y="4"/>
                </a:cxn>
                <a:cxn ang="0">
                  <a:pos x="25" y="4"/>
                </a:cxn>
                <a:cxn ang="0">
                  <a:pos x="25" y="4"/>
                </a:cxn>
                <a:cxn ang="0">
                  <a:pos x="25" y="2"/>
                </a:cxn>
                <a:cxn ang="0">
                  <a:pos x="27" y="4"/>
                </a:cxn>
                <a:cxn ang="0">
                  <a:pos x="27" y="2"/>
                </a:cxn>
                <a:cxn ang="0">
                  <a:pos x="27" y="0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1" y="2"/>
                </a:cxn>
                <a:cxn ang="0">
                  <a:pos x="31" y="2"/>
                </a:cxn>
                <a:cxn ang="0">
                  <a:pos x="31" y="4"/>
                </a:cxn>
              </a:cxnLst>
              <a:rect l="0" t="0" r="r" b="b"/>
              <a:pathLst>
                <a:path w="31" h="8">
                  <a:moveTo>
                    <a:pt x="0" y="6"/>
                  </a:move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0"/>
                  </a:lnTo>
                  <a:lnTo>
                    <a:pt x="27" y="2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4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14" name="Freeform 650"/>
            <p:cNvSpPr>
              <a:spLocks/>
            </p:cNvSpPr>
            <p:nvPr/>
          </p:nvSpPr>
          <p:spPr bwMode="auto">
            <a:xfrm>
              <a:off x="4000" y="2504"/>
              <a:ext cx="14" cy="56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0" y="106"/>
                </a:cxn>
                <a:cxn ang="0">
                  <a:pos x="2" y="102"/>
                </a:cxn>
                <a:cxn ang="0">
                  <a:pos x="2" y="110"/>
                </a:cxn>
                <a:cxn ang="0">
                  <a:pos x="2" y="106"/>
                </a:cxn>
                <a:cxn ang="0">
                  <a:pos x="3" y="100"/>
                </a:cxn>
                <a:cxn ang="0">
                  <a:pos x="3" y="110"/>
                </a:cxn>
                <a:cxn ang="0">
                  <a:pos x="3" y="89"/>
                </a:cxn>
                <a:cxn ang="0">
                  <a:pos x="3" y="110"/>
                </a:cxn>
                <a:cxn ang="0">
                  <a:pos x="5" y="100"/>
                </a:cxn>
                <a:cxn ang="0">
                  <a:pos x="5" y="98"/>
                </a:cxn>
                <a:cxn ang="0">
                  <a:pos x="5" y="112"/>
                </a:cxn>
                <a:cxn ang="0">
                  <a:pos x="7" y="102"/>
                </a:cxn>
                <a:cxn ang="0">
                  <a:pos x="7" y="108"/>
                </a:cxn>
                <a:cxn ang="0">
                  <a:pos x="7" y="108"/>
                </a:cxn>
                <a:cxn ang="0">
                  <a:pos x="7" y="94"/>
                </a:cxn>
                <a:cxn ang="0">
                  <a:pos x="9" y="110"/>
                </a:cxn>
                <a:cxn ang="0">
                  <a:pos x="9" y="104"/>
                </a:cxn>
                <a:cxn ang="0">
                  <a:pos x="9" y="102"/>
                </a:cxn>
                <a:cxn ang="0">
                  <a:pos x="9" y="0"/>
                </a:cxn>
                <a:cxn ang="0">
                  <a:pos x="11" y="93"/>
                </a:cxn>
                <a:cxn ang="0">
                  <a:pos x="11" y="108"/>
                </a:cxn>
                <a:cxn ang="0">
                  <a:pos x="11" y="112"/>
                </a:cxn>
                <a:cxn ang="0">
                  <a:pos x="11" y="98"/>
                </a:cxn>
                <a:cxn ang="0">
                  <a:pos x="11" y="87"/>
                </a:cxn>
                <a:cxn ang="0">
                  <a:pos x="13" y="87"/>
                </a:cxn>
                <a:cxn ang="0">
                  <a:pos x="13" y="110"/>
                </a:cxn>
                <a:cxn ang="0">
                  <a:pos x="13" y="110"/>
                </a:cxn>
                <a:cxn ang="0">
                  <a:pos x="15" y="102"/>
                </a:cxn>
                <a:cxn ang="0">
                  <a:pos x="15" y="110"/>
                </a:cxn>
                <a:cxn ang="0">
                  <a:pos x="17" y="108"/>
                </a:cxn>
                <a:cxn ang="0">
                  <a:pos x="17" y="106"/>
                </a:cxn>
                <a:cxn ang="0">
                  <a:pos x="17" y="108"/>
                </a:cxn>
                <a:cxn ang="0">
                  <a:pos x="19" y="110"/>
                </a:cxn>
                <a:cxn ang="0">
                  <a:pos x="19" y="108"/>
                </a:cxn>
                <a:cxn ang="0">
                  <a:pos x="19" y="110"/>
                </a:cxn>
                <a:cxn ang="0">
                  <a:pos x="19" y="104"/>
                </a:cxn>
                <a:cxn ang="0">
                  <a:pos x="21" y="106"/>
                </a:cxn>
                <a:cxn ang="0">
                  <a:pos x="21" y="104"/>
                </a:cxn>
                <a:cxn ang="0">
                  <a:pos x="21" y="106"/>
                </a:cxn>
                <a:cxn ang="0">
                  <a:pos x="23" y="114"/>
                </a:cxn>
                <a:cxn ang="0">
                  <a:pos x="23" y="110"/>
                </a:cxn>
                <a:cxn ang="0">
                  <a:pos x="23" y="110"/>
                </a:cxn>
                <a:cxn ang="0">
                  <a:pos x="23" y="108"/>
                </a:cxn>
                <a:cxn ang="0">
                  <a:pos x="25" y="108"/>
                </a:cxn>
                <a:cxn ang="0">
                  <a:pos x="25" y="106"/>
                </a:cxn>
                <a:cxn ang="0">
                  <a:pos x="25" y="106"/>
                </a:cxn>
                <a:cxn ang="0">
                  <a:pos x="26" y="106"/>
                </a:cxn>
                <a:cxn ang="0">
                  <a:pos x="26" y="110"/>
                </a:cxn>
                <a:cxn ang="0">
                  <a:pos x="26" y="108"/>
                </a:cxn>
              </a:cxnLst>
              <a:rect l="0" t="0" r="r" b="b"/>
              <a:pathLst>
                <a:path w="26" h="114">
                  <a:moveTo>
                    <a:pt x="0" y="108"/>
                  </a:moveTo>
                  <a:lnTo>
                    <a:pt x="0" y="108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0" y="96"/>
                  </a:lnTo>
                  <a:lnTo>
                    <a:pt x="2" y="102"/>
                  </a:lnTo>
                  <a:lnTo>
                    <a:pt x="2" y="112"/>
                  </a:lnTo>
                  <a:lnTo>
                    <a:pt x="2" y="110"/>
                  </a:lnTo>
                  <a:lnTo>
                    <a:pt x="2" y="98"/>
                  </a:lnTo>
                  <a:lnTo>
                    <a:pt x="2" y="106"/>
                  </a:lnTo>
                  <a:lnTo>
                    <a:pt x="3" y="106"/>
                  </a:lnTo>
                  <a:lnTo>
                    <a:pt x="3" y="100"/>
                  </a:lnTo>
                  <a:lnTo>
                    <a:pt x="3" y="102"/>
                  </a:lnTo>
                  <a:lnTo>
                    <a:pt x="3" y="110"/>
                  </a:lnTo>
                  <a:lnTo>
                    <a:pt x="3" y="112"/>
                  </a:lnTo>
                  <a:lnTo>
                    <a:pt x="3" y="89"/>
                  </a:lnTo>
                  <a:lnTo>
                    <a:pt x="3" y="98"/>
                  </a:lnTo>
                  <a:lnTo>
                    <a:pt x="3" y="110"/>
                  </a:lnTo>
                  <a:lnTo>
                    <a:pt x="3" y="81"/>
                  </a:lnTo>
                  <a:lnTo>
                    <a:pt x="5" y="100"/>
                  </a:lnTo>
                  <a:lnTo>
                    <a:pt x="5" y="45"/>
                  </a:lnTo>
                  <a:lnTo>
                    <a:pt x="5" y="98"/>
                  </a:lnTo>
                  <a:lnTo>
                    <a:pt x="5" y="102"/>
                  </a:lnTo>
                  <a:lnTo>
                    <a:pt x="5" y="112"/>
                  </a:lnTo>
                  <a:lnTo>
                    <a:pt x="5" y="96"/>
                  </a:lnTo>
                  <a:lnTo>
                    <a:pt x="7" y="102"/>
                  </a:lnTo>
                  <a:lnTo>
                    <a:pt x="7" y="100"/>
                  </a:lnTo>
                  <a:lnTo>
                    <a:pt x="7" y="108"/>
                  </a:lnTo>
                  <a:lnTo>
                    <a:pt x="7" y="102"/>
                  </a:lnTo>
                  <a:lnTo>
                    <a:pt x="7" y="108"/>
                  </a:lnTo>
                  <a:lnTo>
                    <a:pt x="7" y="89"/>
                  </a:lnTo>
                  <a:lnTo>
                    <a:pt x="7" y="94"/>
                  </a:lnTo>
                  <a:lnTo>
                    <a:pt x="9" y="96"/>
                  </a:lnTo>
                  <a:lnTo>
                    <a:pt x="9" y="110"/>
                  </a:lnTo>
                  <a:lnTo>
                    <a:pt x="9" y="93"/>
                  </a:lnTo>
                  <a:lnTo>
                    <a:pt x="9" y="104"/>
                  </a:lnTo>
                  <a:lnTo>
                    <a:pt x="9" y="89"/>
                  </a:lnTo>
                  <a:lnTo>
                    <a:pt x="9" y="102"/>
                  </a:lnTo>
                  <a:lnTo>
                    <a:pt x="9" y="75"/>
                  </a:lnTo>
                  <a:lnTo>
                    <a:pt x="9" y="0"/>
                  </a:lnTo>
                  <a:lnTo>
                    <a:pt x="9" y="89"/>
                  </a:lnTo>
                  <a:lnTo>
                    <a:pt x="11" y="93"/>
                  </a:lnTo>
                  <a:lnTo>
                    <a:pt x="11" y="54"/>
                  </a:lnTo>
                  <a:lnTo>
                    <a:pt x="11" y="108"/>
                  </a:lnTo>
                  <a:lnTo>
                    <a:pt x="11" y="98"/>
                  </a:lnTo>
                  <a:lnTo>
                    <a:pt x="11" y="112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1" y="112"/>
                  </a:lnTo>
                  <a:lnTo>
                    <a:pt x="11" y="87"/>
                  </a:lnTo>
                  <a:lnTo>
                    <a:pt x="13" y="108"/>
                  </a:lnTo>
                  <a:lnTo>
                    <a:pt x="13" y="87"/>
                  </a:lnTo>
                  <a:lnTo>
                    <a:pt x="13" y="106"/>
                  </a:lnTo>
                  <a:lnTo>
                    <a:pt x="13" y="110"/>
                  </a:lnTo>
                  <a:lnTo>
                    <a:pt x="13" y="89"/>
                  </a:lnTo>
                  <a:lnTo>
                    <a:pt x="13" y="110"/>
                  </a:lnTo>
                  <a:lnTo>
                    <a:pt x="15" y="112"/>
                  </a:lnTo>
                  <a:lnTo>
                    <a:pt x="15" y="102"/>
                  </a:lnTo>
                  <a:lnTo>
                    <a:pt x="15" y="106"/>
                  </a:lnTo>
                  <a:lnTo>
                    <a:pt x="15" y="110"/>
                  </a:lnTo>
                  <a:lnTo>
                    <a:pt x="15" y="98"/>
                  </a:lnTo>
                  <a:lnTo>
                    <a:pt x="17" y="108"/>
                  </a:lnTo>
                  <a:lnTo>
                    <a:pt x="17" y="100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8"/>
                  </a:lnTo>
                  <a:lnTo>
                    <a:pt x="19" y="104"/>
                  </a:lnTo>
                  <a:lnTo>
                    <a:pt x="19" y="110"/>
                  </a:lnTo>
                  <a:lnTo>
                    <a:pt x="19" y="98"/>
                  </a:lnTo>
                  <a:lnTo>
                    <a:pt x="19" y="108"/>
                  </a:lnTo>
                  <a:lnTo>
                    <a:pt x="19" y="98"/>
                  </a:lnTo>
                  <a:lnTo>
                    <a:pt x="19" y="110"/>
                  </a:lnTo>
                  <a:lnTo>
                    <a:pt x="19" y="106"/>
                  </a:lnTo>
                  <a:lnTo>
                    <a:pt x="19" y="104"/>
                  </a:lnTo>
                  <a:lnTo>
                    <a:pt x="19" y="110"/>
                  </a:lnTo>
                  <a:lnTo>
                    <a:pt x="21" y="106"/>
                  </a:lnTo>
                  <a:lnTo>
                    <a:pt x="21" y="112"/>
                  </a:lnTo>
                  <a:lnTo>
                    <a:pt x="21" y="104"/>
                  </a:lnTo>
                  <a:lnTo>
                    <a:pt x="21" y="108"/>
                  </a:lnTo>
                  <a:lnTo>
                    <a:pt x="21" y="106"/>
                  </a:lnTo>
                  <a:lnTo>
                    <a:pt x="21" y="110"/>
                  </a:lnTo>
                  <a:lnTo>
                    <a:pt x="23" y="114"/>
                  </a:lnTo>
                  <a:lnTo>
                    <a:pt x="23" y="108"/>
                  </a:lnTo>
                  <a:lnTo>
                    <a:pt x="23" y="110"/>
                  </a:lnTo>
                  <a:lnTo>
                    <a:pt x="23" y="104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3" y="108"/>
                  </a:lnTo>
                  <a:lnTo>
                    <a:pt x="23" y="110"/>
                  </a:lnTo>
                  <a:lnTo>
                    <a:pt x="25" y="108"/>
                  </a:lnTo>
                  <a:lnTo>
                    <a:pt x="25" y="110"/>
                  </a:lnTo>
                  <a:lnTo>
                    <a:pt x="25" y="106"/>
                  </a:lnTo>
                  <a:lnTo>
                    <a:pt x="25" y="108"/>
                  </a:lnTo>
                  <a:lnTo>
                    <a:pt x="25" y="106"/>
                  </a:lnTo>
                  <a:lnTo>
                    <a:pt x="26" y="110"/>
                  </a:lnTo>
                  <a:lnTo>
                    <a:pt x="26" y="106"/>
                  </a:lnTo>
                  <a:lnTo>
                    <a:pt x="26" y="112"/>
                  </a:lnTo>
                  <a:lnTo>
                    <a:pt x="26" y="110"/>
                  </a:lnTo>
                  <a:lnTo>
                    <a:pt x="26" y="108"/>
                  </a:lnTo>
                  <a:lnTo>
                    <a:pt x="26" y="108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15" name="Freeform 651"/>
            <p:cNvSpPr>
              <a:spLocks/>
            </p:cNvSpPr>
            <p:nvPr/>
          </p:nvSpPr>
          <p:spPr bwMode="auto">
            <a:xfrm>
              <a:off x="3987" y="2538"/>
              <a:ext cx="13" cy="23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0" y="30"/>
                </a:cxn>
                <a:cxn ang="0">
                  <a:pos x="2" y="44"/>
                </a:cxn>
                <a:cxn ang="0">
                  <a:pos x="2" y="40"/>
                </a:cxn>
                <a:cxn ang="0">
                  <a:pos x="2" y="38"/>
                </a:cxn>
                <a:cxn ang="0">
                  <a:pos x="4" y="32"/>
                </a:cxn>
                <a:cxn ang="0">
                  <a:pos x="4" y="40"/>
                </a:cxn>
                <a:cxn ang="0">
                  <a:pos x="5" y="34"/>
                </a:cxn>
                <a:cxn ang="0">
                  <a:pos x="5" y="28"/>
                </a:cxn>
                <a:cxn ang="0">
                  <a:pos x="5" y="26"/>
                </a:cxn>
                <a:cxn ang="0">
                  <a:pos x="5" y="40"/>
                </a:cxn>
                <a:cxn ang="0">
                  <a:pos x="5" y="28"/>
                </a:cxn>
                <a:cxn ang="0">
                  <a:pos x="7" y="34"/>
                </a:cxn>
                <a:cxn ang="0">
                  <a:pos x="7" y="40"/>
                </a:cxn>
                <a:cxn ang="0">
                  <a:pos x="7" y="26"/>
                </a:cxn>
                <a:cxn ang="0">
                  <a:pos x="7" y="42"/>
                </a:cxn>
                <a:cxn ang="0">
                  <a:pos x="7" y="34"/>
                </a:cxn>
                <a:cxn ang="0">
                  <a:pos x="9" y="40"/>
                </a:cxn>
                <a:cxn ang="0">
                  <a:pos x="9" y="44"/>
                </a:cxn>
                <a:cxn ang="0">
                  <a:pos x="9" y="42"/>
                </a:cxn>
                <a:cxn ang="0">
                  <a:pos x="11" y="36"/>
                </a:cxn>
                <a:cxn ang="0">
                  <a:pos x="13" y="34"/>
                </a:cxn>
                <a:cxn ang="0">
                  <a:pos x="13" y="36"/>
                </a:cxn>
                <a:cxn ang="0">
                  <a:pos x="13" y="42"/>
                </a:cxn>
                <a:cxn ang="0">
                  <a:pos x="13" y="40"/>
                </a:cxn>
                <a:cxn ang="0">
                  <a:pos x="13" y="28"/>
                </a:cxn>
                <a:cxn ang="0">
                  <a:pos x="15" y="36"/>
                </a:cxn>
                <a:cxn ang="0">
                  <a:pos x="15" y="34"/>
                </a:cxn>
                <a:cxn ang="0">
                  <a:pos x="15" y="38"/>
                </a:cxn>
                <a:cxn ang="0">
                  <a:pos x="15" y="42"/>
                </a:cxn>
                <a:cxn ang="0">
                  <a:pos x="17" y="42"/>
                </a:cxn>
                <a:cxn ang="0">
                  <a:pos x="17" y="42"/>
                </a:cxn>
                <a:cxn ang="0">
                  <a:pos x="19" y="38"/>
                </a:cxn>
                <a:cxn ang="0">
                  <a:pos x="19" y="44"/>
                </a:cxn>
                <a:cxn ang="0">
                  <a:pos x="19" y="40"/>
                </a:cxn>
                <a:cxn ang="0">
                  <a:pos x="21" y="38"/>
                </a:cxn>
                <a:cxn ang="0">
                  <a:pos x="21" y="36"/>
                </a:cxn>
                <a:cxn ang="0">
                  <a:pos x="21" y="34"/>
                </a:cxn>
                <a:cxn ang="0">
                  <a:pos x="21" y="36"/>
                </a:cxn>
                <a:cxn ang="0">
                  <a:pos x="21" y="36"/>
                </a:cxn>
                <a:cxn ang="0">
                  <a:pos x="23" y="36"/>
                </a:cxn>
                <a:cxn ang="0">
                  <a:pos x="23" y="38"/>
                </a:cxn>
                <a:cxn ang="0">
                  <a:pos x="23" y="40"/>
                </a:cxn>
                <a:cxn ang="0">
                  <a:pos x="23" y="40"/>
                </a:cxn>
                <a:cxn ang="0">
                  <a:pos x="25" y="36"/>
                </a:cxn>
                <a:cxn ang="0">
                  <a:pos x="25" y="34"/>
                </a:cxn>
                <a:cxn ang="0">
                  <a:pos x="27" y="19"/>
                </a:cxn>
                <a:cxn ang="0">
                  <a:pos x="27" y="24"/>
                </a:cxn>
                <a:cxn ang="0">
                  <a:pos x="27" y="28"/>
                </a:cxn>
              </a:cxnLst>
              <a:rect l="0" t="0" r="r" b="b"/>
              <a:pathLst>
                <a:path w="27" h="46">
                  <a:moveTo>
                    <a:pt x="0" y="40"/>
                  </a:moveTo>
                  <a:lnTo>
                    <a:pt x="0" y="40"/>
                  </a:lnTo>
                  <a:lnTo>
                    <a:pt x="0" y="44"/>
                  </a:lnTo>
                  <a:lnTo>
                    <a:pt x="0" y="30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40"/>
                  </a:lnTo>
                  <a:lnTo>
                    <a:pt x="5" y="28"/>
                  </a:lnTo>
                  <a:lnTo>
                    <a:pt x="5" y="34"/>
                  </a:lnTo>
                  <a:lnTo>
                    <a:pt x="5" y="24"/>
                  </a:lnTo>
                  <a:lnTo>
                    <a:pt x="5" y="28"/>
                  </a:lnTo>
                  <a:lnTo>
                    <a:pt x="5" y="36"/>
                  </a:lnTo>
                  <a:lnTo>
                    <a:pt x="5" y="26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42"/>
                  </a:lnTo>
                  <a:lnTo>
                    <a:pt x="5" y="28"/>
                  </a:lnTo>
                  <a:lnTo>
                    <a:pt x="5" y="40"/>
                  </a:lnTo>
                  <a:lnTo>
                    <a:pt x="7" y="34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4"/>
                  </a:lnTo>
                  <a:lnTo>
                    <a:pt x="7" y="26"/>
                  </a:lnTo>
                  <a:lnTo>
                    <a:pt x="7" y="40"/>
                  </a:lnTo>
                  <a:lnTo>
                    <a:pt x="7" y="42"/>
                  </a:lnTo>
                  <a:lnTo>
                    <a:pt x="7" y="44"/>
                  </a:lnTo>
                  <a:lnTo>
                    <a:pt x="7" y="34"/>
                  </a:lnTo>
                  <a:lnTo>
                    <a:pt x="9" y="42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4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11" y="38"/>
                  </a:lnTo>
                  <a:lnTo>
                    <a:pt x="11" y="36"/>
                  </a:lnTo>
                  <a:lnTo>
                    <a:pt x="11" y="42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3" y="36"/>
                  </a:lnTo>
                  <a:lnTo>
                    <a:pt x="13" y="38"/>
                  </a:lnTo>
                  <a:lnTo>
                    <a:pt x="13" y="42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3" y="28"/>
                  </a:lnTo>
                  <a:lnTo>
                    <a:pt x="15" y="0"/>
                  </a:lnTo>
                  <a:lnTo>
                    <a:pt x="15" y="36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15" y="40"/>
                  </a:lnTo>
                  <a:lnTo>
                    <a:pt x="15" y="38"/>
                  </a:lnTo>
                  <a:lnTo>
                    <a:pt x="15" y="44"/>
                  </a:lnTo>
                  <a:lnTo>
                    <a:pt x="15" y="42"/>
                  </a:lnTo>
                  <a:lnTo>
                    <a:pt x="17" y="38"/>
                  </a:lnTo>
                  <a:lnTo>
                    <a:pt x="17" y="42"/>
                  </a:lnTo>
                  <a:lnTo>
                    <a:pt x="17" y="40"/>
                  </a:lnTo>
                  <a:lnTo>
                    <a:pt x="17" y="42"/>
                  </a:lnTo>
                  <a:lnTo>
                    <a:pt x="17" y="36"/>
                  </a:lnTo>
                  <a:lnTo>
                    <a:pt x="19" y="38"/>
                  </a:lnTo>
                  <a:lnTo>
                    <a:pt x="19" y="42"/>
                  </a:lnTo>
                  <a:lnTo>
                    <a:pt x="19" y="44"/>
                  </a:lnTo>
                  <a:lnTo>
                    <a:pt x="19" y="32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1" y="40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42"/>
                  </a:lnTo>
                  <a:lnTo>
                    <a:pt x="21" y="36"/>
                  </a:lnTo>
                  <a:lnTo>
                    <a:pt x="23" y="32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38"/>
                  </a:lnTo>
                  <a:lnTo>
                    <a:pt x="23" y="32"/>
                  </a:lnTo>
                  <a:lnTo>
                    <a:pt x="23" y="40"/>
                  </a:lnTo>
                  <a:lnTo>
                    <a:pt x="23" y="32"/>
                  </a:lnTo>
                  <a:lnTo>
                    <a:pt x="23" y="40"/>
                  </a:lnTo>
                  <a:lnTo>
                    <a:pt x="23" y="34"/>
                  </a:lnTo>
                  <a:lnTo>
                    <a:pt x="25" y="36"/>
                  </a:lnTo>
                  <a:lnTo>
                    <a:pt x="25" y="42"/>
                  </a:lnTo>
                  <a:lnTo>
                    <a:pt x="25" y="34"/>
                  </a:lnTo>
                  <a:lnTo>
                    <a:pt x="25" y="36"/>
                  </a:lnTo>
                  <a:lnTo>
                    <a:pt x="27" y="19"/>
                  </a:lnTo>
                  <a:lnTo>
                    <a:pt x="27" y="42"/>
                  </a:lnTo>
                  <a:lnTo>
                    <a:pt x="27" y="24"/>
                  </a:lnTo>
                  <a:lnTo>
                    <a:pt x="27" y="36"/>
                  </a:lnTo>
                  <a:lnTo>
                    <a:pt x="27" y="28"/>
                  </a:lnTo>
                  <a:lnTo>
                    <a:pt x="27" y="38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16" name="Freeform 652"/>
            <p:cNvSpPr>
              <a:spLocks/>
            </p:cNvSpPr>
            <p:nvPr/>
          </p:nvSpPr>
          <p:spPr bwMode="auto">
            <a:xfrm>
              <a:off x="3972" y="2552"/>
              <a:ext cx="15" cy="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2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4" y="14"/>
                </a:cxn>
                <a:cxn ang="0">
                  <a:pos x="6" y="14"/>
                </a:cxn>
                <a:cxn ang="0">
                  <a:pos x="6" y="10"/>
                </a:cxn>
                <a:cxn ang="0">
                  <a:pos x="6" y="14"/>
                </a:cxn>
                <a:cxn ang="0">
                  <a:pos x="8" y="14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10" y="18"/>
                </a:cxn>
                <a:cxn ang="0">
                  <a:pos x="10" y="14"/>
                </a:cxn>
                <a:cxn ang="0">
                  <a:pos x="10" y="16"/>
                </a:cxn>
                <a:cxn ang="0">
                  <a:pos x="10" y="18"/>
                </a:cxn>
                <a:cxn ang="0">
                  <a:pos x="11" y="18"/>
                </a:cxn>
                <a:cxn ang="0">
                  <a:pos x="11" y="16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4"/>
                </a:cxn>
                <a:cxn ang="0">
                  <a:pos x="13" y="18"/>
                </a:cxn>
                <a:cxn ang="0">
                  <a:pos x="15" y="14"/>
                </a:cxn>
                <a:cxn ang="0">
                  <a:pos x="15" y="18"/>
                </a:cxn>
                <a:cxn ang="0">
                  <a:pos x="15" y="18"/>
                </a:cxn>
                <a:cxn ang="0">
                  <a:pos x="17" y="14"/>
                </a:cxn>
                <a:cxn ang="0">
                  <a:pos x="17" y="18"/>
                </a:cxn>
                <a:cxn ang="0">
                  <a:pos x="17" y="18"/>
                </a:cxn>
                <a:cxn ang="0">
                  <a:pos x="19" y="14"/>
                </a:cxn>
                <a:cxn ang="0">
                  <a:pos x="19" y="16"/>
                </a:cxn>
                <a:cxn ang="0">
                  <a:pos x="19" y="18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3" y="18"/>
                </a:cxn>
                <a:cxn ang="0">
                  <a:pos x="23" y="16"/>
                </a:cxn>
                <a:cxn ang="0">
                  <a:pos x="23" y="18"/>
                </a:cxn>
                <a:cxn ang="0">
                  <a:pos x="23" y="10"/>
                </a:cxn>
                <a:cxn ang="0">
                  <a:pos x="25" y="16"/>
                </a:cxn>
                <a:cxn ang="0">
                  <a:pos x="25" y="14"/>
                </a:cxn>
                <a:cxn ang="0">
                  <a:pos x="27" y="12"/>
                </a:cxn>
                <a:cxn ang="0">
                  <a:pos x="27" y="14"/>
                </a:cxn>
                <a:cxn ang="0">
                  <a:pos x="27" y="18"/>
                </a:cxn>
                <a:cxn ang="0">
                  <a:pos x="29" y="0"/>
                </a:cxn>
                <a:cxn ang="0">
                  <a:pos x="29" y="10"/>
                </a:cxn>
                <a:cxn ang="0">
                  <a:pos x="29" y="14"/>
                </a:cxn>
              </a:cxnLst>
              <a:rect l="0" t="0" r="r" b="b"/>
              <a:pathLst>
                <a:path w="29" h="20">
                  <a:moveTo>
                    <a:pt x="0" y="14"/>
                  </a:moveTo>
                  <a:lnTo>
                    <a:pt x="0" y="14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10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8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6" y="1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10" y="18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8"/>
                  </a:lnTo>
                  <a:lnTo>
                    <a:pt x="11" y="16"/>
                  </a:lnTo>
                  <a:lnTo>
                    <a:pt x="11" y="18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3" y="16"/>
                  </a:lnTo>
                  <a:lnTo>
                    <a:pt x="13" y="18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8"/>
                  </a:lnTo>
                  <a:lnTo>
                    <a:pt x="13" y="16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19" y="20"/>
                  </a:lnTo>
                  <a:lnTo>
                    <a:pt x="19" y="14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3" y="14"/>
                  </a:lnTo>
                  <a:lnTo>
                    <a:pt x="23" y="18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14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3" y="10"/>
                  </a:lnTo>
                  <a:lnTo>
                    <a:pt x="23" y="18"/>
                  </a:lnTo>
                  <a:lnTo>
                    <a:pt x="25" y="16"/>
                  </a:lnTo>
                  <a:lnTo>
                    <a:pt x="25" y="18"/>
                  </a:lnTo>
                  <a:lnTo>
                    <a:pt x="25" y="14"/>
                  </a:lnTo>
                  <a:lnTo>
                    <a:pt x="27" y="16"/>
                  </a:lnTo>
                  <a:lnTo>
                    <a:pt x="27" y="12"/>
                  </a:lnTo>
                  <a:lnTo>
                    <a:pt x="27" y="16"/>
                  </a:lnTo>
                  <a:lnTo>
                    <a:pt x="27" y="14"/>
                  </a:lnTo>
                  <a:lnTo>
                    <a:pt x="27" y="8"/>
                  </a:lnTo>
                  <a:lnTo>
                    <a:pt x="27" y="18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29" y="14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29" y="14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17" name="Freeform 653"/>
            <p:cNvSpPr>
              <a:spLocks/>
            </p:cNvSpPr>
            <p:nvPr/>
          </p:nvSpPr>
          <p:spPr bwMode="auto">
            <a:xfrm>
              <a:off x="3958" y="2506"/>
              <a:ext cx="14" cy="54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2" y="110"/>
                </a:cxn>
                <a:cxn ang="0">
                  <a:pos x="2" y="108"/>
                </a:cxn>
                <a:cxn ang="0">
                  <a:pos x="2" y="108"/>
                </a:cxn>
                <a:cxn ang="0">
                  <a:pos x="2" y="108"/>
                </a:cxn>
                <a:cxn ang="0">
                  <a:pos x="4" y="108"/>
                </a:cxn>
                <a:cxn ang="0">
                  <a:pos x="6" y="110"/>
                </a:cxn>
                <a:cxn ang="0">
                  <a:pos x="6" y="110"/>
                </a:cxn>
                <a:cxn ang="0">
                  <a:pos x="6" y="110"/>
                </a:cxn>
                <a:cxn ang="0">
                  <a:pos x="6" y="110"/>
                </a:cxn>
                <a:cxn ang="0">
                  <a:pos x="8" y="110"/>
                </a:cxn>
                <a:cxn ang="0">
                  <a:pos x="8" y="110"/>
                </a:cxn>
                <a:cxn ang="0">
                  <a:pos x="8" y="110"/>
                </a:cxn>
                <a:cxn ang="0">
                  <a:pos x="10" y="110"/>
                </a:cxn>
                <a:cxn ang="0">
                  <a:pos x="10" y="110"/>
                </a:cxn>
                <a:cxn ang="0">
                  <a:pos x="10" y="108"/>
                </a:cxn>
                <a:cxn ang="0">
                  <a:pos x="12" y="106"/>
                </a:cxn>
                <a:cxn ang="0">
                  <a:pos x="12" y="110"/>
                </a:cxn>
                <a:cxn ang="0">
                  <a:pos x="14" y="106"/>
                </a:cxn>
                <a:cxn ang="0">
                  <a:pos x="14" y="0"/>
                </a:cxn>
                <a:cxn ang="0">
                  <a:pos x="14" y="106"/>
                </a:cxn>
                <a:cxn ang="0">
                  <a:pos x="14" y="108"/>
                </a:cxn>
                <a:cxn ang="0">
                  <a:pos x="15" y="106"/>
                </a:cxn>
                <a:cxn ang="0">
                  <a:pos x="15" y="104"/>
                </a:cxn>
                <a:cxn ang="0">
                  <a:pos x="15" y="110"/>
                </a:cxn>
                <a:cxn ang="0">
                  <a:pos x="15" y="110"/>
                </a:cxn>
                <a:cxn ang="0">
                  <a:pos x="17" y="106"/>
                </a:cxn>
                <a:cxn ang="0">
                  <a:pos x="19" y="110"/>
                </a:cxn>
                <a:cxn ang="0">
                  <a:pos x="19" y="110"/>
                </a:cxn>
                <a:cxn ang="0">
                  <a:pos x="19" y="106"/>
                </a:cxn>
                <a:cxn ang="0">
                  <a:pos x="19" y="102"/>
                </a:cxn>
                <a:cxn ang="0">
                  <a:pos x="21" y="108"/>
                </a:cxn>
                <a:cxn ang="0">
                  <a:pos x="21" y="106"/>
                </a:cxn>
                <a:cxn ang="0">
                  <a:pos x="21" y="106"/>
                </a:cxn>
                <a:cxn ang="0">
                  <a:pos x="23" y="94"/>
                </a:cxn>
                <a:cxn ang="0">
                  <a:pos x="23" y="104"/>
                </a:cxn>
                <a:cxn ang="0">
                  <a:pos x="23" y="102"/>
                </a:cxn>
                <a:cxn ang="0">
                  <a:pos x="23" y="106"/>
                </a:cxn>
                <a:cxn ang="0">
                  <a:pos x="25" y="60"/>
                </a:cxn>
                <a:cxn ang="0">
                  <a:pos x="25" y="102"/>
                </a:cxn>
                <a:cxn ang="0">
                  <a:pos x="25" y="100"/>
                </a:cxn>
                <a:cxn ang="0">
                  <a:pos x="27" y="87"/>
                </a:cxn>
                <a:cxn ang="0">
                  <a:pos x="27" y="98"/>
                </a:cxn>
                <a:cxn ang="0">
                  <a:pos x="27" y="94"/>
                </a:cxn>
                <a:cxn ang="0">
                  <a:pos x="29" y="102"/>
                </a:cxn>
                <a:cxn ang="0">
                  <a:pos x="29" y="96"/>
                </a:cxn>
                <a:cxn ang="0">
                  <a:pos x="29" y="104"/>
                </a:cxn>
                <a:cxn ang="0">
                  <a:pos x="29" y="98"/>
                </a:cxn>
                <a:cxn ang="0">
                  <a:pos x="29" y="106"/>
                </a:cxn>
              </a:cxnLst>
              <a:rect l="0" t="0" r="r" b="b"/>
              <a:pathLst>
                <a:path w="29" h="110">
                  <a:moveTo>
                    <a:pt x="0" y="110"/>
                  </a:moveTo>
                  <a:lnTo>
                    <a:pt x="0" y="110"/>
                  </a:lnTo>
                  <a:lnTo>
                    <a:pt x="0" y="108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2" y="108"/>
                  </a:lnTo>
                  <a:lnTo>
                    <a:pt x="4" y="110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8" y="110"/>
                  </a:lnTo>
                  <a:lnTo>
                    <a:pt x="8" y="108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8"/>
                  </a:lnTo>
                  <a:lnTo>
                    <a:pt x="10" y="110"/>
                  </a:lnTo>
                  <a:lnTo>
                    <a:pt x="10" y="106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2" y="110"/>
                  </a:lnTo>
                  <a:lnTo>
                    <a:pt x="12" y="106"/>
                  </a:lnTo>
                  <a:lnTo>
                    <a:pt x="12" y="108"/>
                  </a:lnTo>
                  <a:lnTo>
                    <a:pt x="12" y="110"/>
                  </a:lnTo>
                  <a:lnTo>
                    <a:pt x="12" y="106"/>
                  </a:lnTo>
                  <a:lnTo>
                    <a:pt x="14" y="106"/>
                  </a:lnTo>
                  <a:lnTo>
                    <a:pt x="14" y="98"/>
                  </a:lnTo>
                  <a:lnTo>
                    <a:pt x="14" y="0"/>
                  </a:lnTo>
                  <a:lnTo>
                    <a:pt x="14" y="102"/>
                  </a:lnTo>
                  <a:lnTo>
                    <a:pt x="14" y="106"/>
                  </a:lnTo>
                  <a:lnTo>
                    <a:pt x="14" y="110"/>
                  </a:lnTo>
                  <a:lnTo>
                    <a:pt x="14" y="108"/>
                  </a:lnTo>
                  <a:lnTo>
                    <a:pt x="15" y="110"/>
                  </a:lnTo>
                  <a:lnTo>
                    <a:pt x="15" y="106"/>
                  </a:lnTo>
                  <a:lnTo>
                    <a:pt x="15" y="108"/>
                  </a:lnTo>
                  <a:lnTo>
                    <a:pt x="15" y="104"/>
                  </a:lnTo>
                  <a:lnTo>
                    <a:pt x="15" y="108"/>
                  </a:lnTo>
                  <a:lnTo>
                    <a:pt x="15" y="110"/>
                  </a:lnTo>
                  <a:lnTo>
                    <a:pt x="15" y="106"/>
                  </a:lnTo>
                  <a:lnTo>
                    <a:pt x="15" y="110"/>
                  </a:lnTo>
                  <a:lnTo>
                    <a:pt x="17" y="108"/>
                  </a:lnTo>
                  <a:lnTo>
                    <a:pt x="17" y="106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08"/>
                  </a:lnTo>
                  <a:lnTo>
                    <a:pt x="19" y="106"/>
                  </a:lnTo>
                  <a:lnTo>
                    <a:pt x="19" y="108"/>
                  </a:lnTo>
                  <a:lnTo>
                    <a:pt x="19" y="102"/>
                  </a:lnTo>
                  <a:lnTo>
                    <a:pt x="19" y="108"/>
                  </a:lnTo>
                  <a:lnTo>
                    <a:pt x="21" y="108"/>
                  </a:lnTo>
                  <a:lnTo>
                    <a:pt x="21" y="100"/>
                  </a:lnTo>
                  <a:lnTo>
                    <a:pt x="21" y="106"/>
                  </a:lnTo>
                  <a:lnTo>
                    <a:pt x="21" y="92"/>
                  </a:lnTo>
                  <a:lnTo>
                    <a:pt x="21" y="106"/>
                  </a:lnTo>
                  <a:lnTo>
                    <a:pt x="23" y="98"/>
                  </a:lnTo>
                  <a:lnTo>
                    <a:pt x="23" y="94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3" y="79"/>
                  </a:lnTo>
                  <a:lnTo>
                    <a:pt x="23" y="102"/>
                  </a:lnTo>
                  <a:lnTo>
                    <a:pt x="23" y="64"/>
                  </a:lnTo>
                  <a:lnTo>
                    <a:pt x="23" y="106"/>
                  </a:lnTo>
                  <a:lnTo>
                    <a:pt x="25" y="100"/>
                  </a:lnTo>
                  <a:lnTo>
                    <a:pt x="25" y="60"/>
                  </a:lnTo>
                  <a:lnTo>
                    <a:pt x="25" y="94"/>
                  </a:lnTo>
                  <a:lnTo>
                    <a:pt x="25" y="102"/>
                  </a:lnTo>
                  <a:lnTo>
                    <a:pt x="25" y="79"/>
                  </a:lnTo>
                  <a:lnTo>
                    <a:pt x="25" y="100"/>
                  </a:lnTo>
                  <a:lnTo>
                    <a:pt x="27" y="102"/>
                  </a:lnTo>
                  <a:lnTo>
                    <a:pt x="27" y="87"/>
                  </a:lnTo>
                  <a:lnTo>
                    <a:pt x="27" y="102"/>
                  </a:lnTo>
                  <a:lnTo>
                    <a:pt x="27" y="98"/>
                  </a:lnTo>
                  <a:lnTo>
                    <a:pt x="27" y="110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9" y="102"/>
                  </a:lnTo>
                  <a:lnTo>
                    <a:pt x="29" y="75"/>
                  </a:lnTo>
                  <a:lnTo>
                    <a:pt x="29" y="96"/>
                  </a:lnTo>
                  <a:lnTo>
                    <a:pt x="29" y="92"/>
                  </a:lnTo>
                  <a:lnTo>
                    <a:pt x="29" y="104"/>
                  </a:lnTo>
                  <a:lnTo>
                    <a:pt x="29" y="98"/>
                  </a:lnTo>
                  <a:lnTo>
                    <a:pt x="29" y="98"/>
                  </a:lnTo>
                  <a:lnTo>
                    <a:pt x="29" y="106"/>
                  </a:lnTo>
                  <a:lnTo>
                    <a:pt x="29" y="106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18" name="Freeform 654"/>
            <p:cNvSpPr>
              <a:spLocks/>
            </p:cNvSpPr>
            <p:nvPr/>
          </p:nvSpPr>
          <p:spPr bwMode="auto">
            <a:xfrm>
              <a:off x="3942" y="2558"/>
              <a:ext cx="16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0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22" y="4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24" y="4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25" y="0"/>
                </a:cxn>
                <a:cxn ang="0">
                  <a:pos x="25" y="2"/>
                </a:cxn>
                <a:cxn ang="0">
                  <a:pos x="27" y="2"/>
                </a:cxn>
                <a:cxn ang="0">
                  <a:pos x="27" y="2"/>
                </a:cxn>
                <a:cxn ang="0">
                  <a:pos x="27" y="4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9" y="2"/>
                </a:cxn>
                <a:cxn ang="0">
                  <a:pos x="31" y="2"/>
                </a:cxn>
                <a:cxn ang="0">
                  <a:pos x="31" y="4"/>
                </a:cxn>
                <a:cxn ang="0">
                  <a:pos x="31" y="4"/>
                </a:cxn>
                <a:cxn ang="0">
                  <a:pos x="31" y="2"/>
                </a:cxn>
                <a:cxn ang="0">
                  <a:pos x="33" y="4"/>
                </a:cxn>
                <a:cxn ang="0">
                  <a:pos x="33" y="2"/>
                </a:cxn>
                <a:cxn ang="0">
                  <a:pos x="33" y="4"/>
                </a:cxn>
              </a:cxnLst>
              <a:rect l="0" t="0" r="r" b="b"/>
              <a:pathLst>
                <a:path w="33" h="4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3" y="4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19" name="Freeform 655"/>
            <p:cNvSpPr>
              <a:spLocks/>
            </p:cNvSpPr>
            <p:nvPr/>
          </p:nvSpPr>
          <p:spPr bwMode="auto">
            <a:xfrm>
              <a:off x="3926" y="2557"/>
              <a:ext cx="16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6"/>
                </a:cxn>
                <a:cxn ang="0">
                  <a:pos x="6" y="2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7" y="8"/>
                </a:cxn>
                <a:cxn ang="0">
                  <a:pos x="7" y="6"/>
                </a:cxn>
                <a:cxn ang="0">
                  <a:pos x="9" y="6"/>
                </a:cxn>
                <a:cxn ang="0">
                  <a:pos x="9" y="6"/>
                </a:cxn>
                <a:cxn ang="0">
                  <a:pos x="9" y="2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1" y="8"/>
                </a:cxn>
                <a:cxn ang="0">
                  <a:pos x="11" y="6"/>
                </a:cxn>
                <a:cxn ang="0">
                  <a:pos x="13" y="2"/>
                </a:cxn>
                <a:cxn ang="0">
                  <a:pos x="13" y="6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5" y="6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9" y="8"/>
                </a:cxn>
                <a:cxn ang="0">
                  <a:pos x="19" y="4"/>
                </a:cxn>
                <a:cxn ang="0">
                  <a:pos x="21" y="6"/>
                </a:cxn>
                <a:cxn ang="0">
                  <a:pos x="21" y="6"/>
                </a:cxn>
                <a:cxn ang="0">
                  <a:pos x="21" y="4"/>
                </a:cxn>
                <a:cxn ang="0">
                  <a:pos x="23" y="4"/>
                </a:cxn>
                <a:cxn ang="0">
                  <a:pos x="23" y="4"/>
                </a:cxn>
                <a:cxn ang="0">
                  <a:pos x="23" y="4"/>
                </a:cxn>
                <a:cxn ang="0">
                  <a:pos x="25" y="4"/>
                </a:cxn>
                <a:cxn ang="0">
                  <a:pos x="27" y="6"/>
                </a:cxn>
                <a:cxn ang="0">
                  <a:pos x="27" y="6"/>
                </a:cxn>
                <a:cxn ang="0">
                  <a:pos x="27" y="4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9" y="6"/>
                </a:cxn>
                <a:cxn ang="0">
                  <a:pos x="29" y="6"/>
                </a:cxn>
              </a:cxnLst>
              <a:rect l="0" t="0" r="r" b="b"/>
              <a:pathLst>
                <a:path w="30" h="8">
                  <a:moveTo>
                    <a:pt x="0" y="2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6"/>
                  </a:lnTo>
                  <a:lnTo>
                    <a:pt x="7" y="4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6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2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5" y="2"/>
                  </a:lnTo>
                  <a:lnTo>
                    <a:pt x="15" y="6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30" y="6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20" name="Freeform 656"/>
            <p:cNvSpPr>
              <a:spLocks/>
            </p:cNvSpPr>
            <p:nvPr/>
          </p:nvSpPr>
          <p:spPr bwMode="auto">
            <a:xfrm>
              <a:off x="3910" y="2552"/>
              <a:ext cx="16" cy="9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20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10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14" y="16"/>
                </a:cxn>
                <a:cxn ang="0">
                  <a:pos x="14" y="18"/>
                </a:cxn>
                <a:cxn ang="0">
                  <a:pos x="15" y="18"/>
                </a:cxn>
                <a:cxn ang="0">
                  <a:pos x="17" y="18"/>
                </a:cxn>
                <a:cxn ang="0">
                  <a:pos x="15" y="18"/>
                </a:cxn>
                <a:cxn ang="0">
                  <a:pos x="17" y="20"/>
                </a:cxn>
                <a:cxn ang="0">
                  <a:pos x="17" y="18"/>
                </a:cxn>
                <a:cxn ang="0">
                  <a:pos x="17" y="16"/>
                </a:cxn>
                <a:cxn ang="0">
                  <a:pos x="19" y="18"/>
                </a:cxn>
                <a:cxn ang="0">
                  <a:pos x="19" y="18"/>
                </a:cxn>
                <a:cxn ang="0">
                  <a:pos x="21" y="18"/>
                </a:cxn>
                <a:cxn ang="0">
                  <a:pos x="21" y="16"/>
                </a:cxn>
                <a:cxn ang="0">
                  <a:pos x="23" y="18"/>
                </a:cxn>
                <a:cxn ang="0">
                  <a:pos x="23" y="16"/>
                </a:cxn>
                <a:cxn ang="0">
                  <a:pos x="23" y="20"/>
                </a:cxn>
                <a:cxn ang="0">
                  <a:pos x="23" y="16"/>
                </a:cxn>
                <a:cxn ang="0">
                  <a:pos x="23" y="18"/>
                </a:cxn>
                <a:cxn ang="0">
                  <a:pos x="25" y="18"/>
                </a:cxn>
                <a:cxn ang="0">
                  <a:pos x="25" y="14"/>
                </a:cxn>
                <a:cxn ang="0">
                  <a:pos x="25" y="12"/>
                </a:cxn>
                <a:cxn ang="0">
                  <a:pos x="27" y="18"/>
                </a:cxn>
                <a:cxn ang="0">
                  <a:pos x="27" y="16"/>
                </a:cxn>
                <a:cxn ang="0">
                  <a:pos x="27" y="14"/>
                </a:cxn>
                <a:cxn ang="0">
                  <a:pos x="29" y="8"/>
                </a:cxn>
                <a:cxn ang="0">
                  <a:pos x="29" y="8"/>
                </a:cxn>
                <a:cxn ang="0">
                  <a:pos x="29" y="12"/>
                </a:cxn>
                <a:cxn ang="0">
                  <a:pos x="31" y="18"/>
                </a:cxn>
                <a:cxn ang="0">
                  <a:pos x="31" y="12"/>
                </a:cxn>
                <a:cxn ang="0">
                  <a:pos x="31" y="16"/>
                </a:cxn>
                <a:cxn ang="0">
                  <a:pos x="33" y="18"/>
                </a:cxn>
                <a:cxn ang="0">
                  <a:pos x="33" y="18"/>
                </a:cxn>
              </a:cxnLst>
              <a:rect l="0" t="0" r="r" b="b"/>
              <a:pathLst>
                <a:path w="33" h="20">
                  <a:moveTo>
                    <a:pt x="0" y="20"/>
                  </a:moveTo>
                  <a:lnTo>
                    <a:pt x="0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7" y="20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20"/>
                  </a:lnTo>
                  <a:lnTo>
                    <a:pt x="17" y="16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18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3" y="20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4"/>
                  </a:lnTo>
                  <a:lnTo>
                    <a:pt x="23" y="18"/>
                  </a:lnTo>
                  <a:lnTo>
                    <a:pt x="25" y="14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4"/>
                  </a:lnTo>
                  <a:lnTo>
                    <a:pt x="25" y="16"/>
                  </a:lnTo>
                  <a:lnTo>
                    <a:pt x="25" y="12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9" y="18"/>
                  </a:lnTo>
                  <a:lnTo>
                    <a:pt x="29" y="8"/>
                  </a:lnTo>
                  <a:lnTo>
                    <a:pt x="29" y="12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31" y="18"/>
                  </a:lnTo>
                  <a:lnTo>
                    <a:pt x="31" y="4"/>
                  </a:lnTo>
                  <a:lnTo>
                    <a:pt x="31" y="12"/>
                  </a:lnTo>
                  <a:lnTo>
                    <a:pt x="31" y="2"/>
                  </a:lnTo>
                  <a:lnTo>
                    <a:pt x="31" y="16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33" y="14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21" name="Freeform 657"/>
            <p:cNvSpPr>
              <a:spLocks/>
            </p:cNvSpPr>
            <p:nvPr/>
          </p:nvSpPr>
          <p:spPr bwMode="auto">
            <a:xfrm>
              <a:off x="3894" y="2555"/>
              <a:ext cx="16" cy="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2" y="10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8" y="10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0" y="12"/>
                </a:cxn>
                <a:cxn ang="0">
                  <a:pos x="10" y="12"/>
                </a:cxn>
                <a:cxn ang="0">
                  <a:pos x="12" y="10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2" y="14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4" y="12"/>
                </a:cxn>
                <a:cxn ang="0">
                  <a:pos x="14" y="12"/>
                </a:cxn>
                <a:cxn ang="0">
                  <a:pos x="16" y="12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18" y="10"/>
                </a:cxn>
                <a:cxn ang="0">
                  <a:pos x="20" y="12"/>
                </a:cxn>
                <a:cxn ang="0">
                  <a:pos x="20" y="10"/>
                </a:cxn>
                <a:cxn ang="0">
                  <a:pos x="20" y="8"/>
                </a:cxn>
                <a:cxn ang="0">
                  <a:pos x="22" y="10"/>
                </a:cxn>
                <a:cxn ang="0">
                  <a:pos x="22" y="14"/>
                </a:cxn>
                <a:cxn ang="0">
                  <a:pos x="22" y="10"/>
                </a:cxn>
                <a:cxn ang="0">
                  <a:pos x="22" y="14"/>
                </a:cxn>
                <a:cxn ang="0">
                  <a:pos x="24" y="12"/>
                </a:cxn>
                <a:cxn ang="0">
                  <a:pos x="24" y="14"/>
                </a:cxn>
                <a:cxn ang="0">
                  <a:pos x="24" y="10"/>
                </a:cxn>
                <a:cxn ang="0">
                  <a:pos x="25" y="10"/>
                </a:cxn>
                <a:cxn ang="0">
                  <a:pos x="25" y="12"/>
                </a:cxn>
                <a:cxn ang="0">
                  <a:pos x="25" y="12"/>
                </a:cxn>
                <a:cxn ang="0">
                  <a:pos x="27" y="14"/>
                </a:cxn>
                <a:cxn ang="0">
                  <a:pos x="27" y="14"/>
                </a:cxn>
                <a:cxn ang="0">
                  <a:pos x="27" y="12"/>
                </a:cxn>
                <a:cxn ang="0">
                  <a:pos x="29" y="14"/>
                </a:cxn>
                <a:cxn ang="0">
                  <a:pos x="31" y="12"/>
                </a:cxn>
                <a:cxn ang="0">
                  <a:pos x="31" y="12"/>
                </a:cxn>
                <a:cxn ang="0">
                  <a:pos x="33" y="12"/>
                </a:cxn>
                <a:cxn ang="0">
                  <a:pos x="33" y="14"/>
                </a:cxn>
              </a:cxnLst>
              <a:rect l="0" t="0" r="r" b="b"/>
              <a:pathLst>
                <a:path w="33" h="14">
                  <a:moveTo>
                    <a:pt x="0" y="1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2" y="14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2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4" y="4"/>
                  </a:lnTo>
                  <a:lnTo>
                    <a:pt x="24" y="10"/>
                  </a:lnTo>
                  <a:lnTo>
                    <a:pt x="25" y="14"/>
                  </a:lnTo>
                  <a:lnTo>
                    <a:pt x="25" y="10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12"/>
                  </a:lnTo>
                  <a:lnTo>
                    <a:pt x="27" y="12"/>
                  </a:lnTo>
                  <a:lnTo>
                    <a:pt x="27" y="14"/>
                  </a:lnTo>
                  <a:lnTo>
                    <a:pt x="27" y="12"/>
                  </a:lnTo>
                  <a:lnTo>
                    <a:pt x="27" y="14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3" y="14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4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22" name="Freeform 658"/>
            <p:cNvSpPr>
              <a:spLocks/>
            </p:cNvSpPr>
            <p:nvPr/>
          </p:nvSpPr>
          <p:spPr bwMode="auto">
            <a:xfrm>
              <a:off x="3876" y="2558"/>
              <a:ext cx="18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10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3" y="0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7" y="4"/>
                </a:cxn>
                <a:cxn ang="0">
                  <a:pos x="17" y="4"/>
                </a:cxn>
                <a:cxn ang="0">
                  <a:pos x="19" y="4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4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5" y="4"/>
                </a:cxn>
                <a:cxn ang="0">
                  <a:pos x="25" y="4"/>
                </a:cxn>
                <a:cxn ang="0">
                  <a:pos x="25" y="4"/>
                </a:cxn>
                <a:cxn ang="0">
                  <a:pos x="25" y="2"/>
                </a:cxn>
                <a:cxn ang="0">
                  <a:pos x="27" y="2"/>
                </a:cxn>
                <a:cxn ang="0">
                  <a:pos x="27" y="2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29" y="4"/>
                </a:cxn>
                <a:cxn ang="0">
                  <a:pos x="29" y="0"/>
                </a:cxn>
                <a:cxn ang="0">
                  <a:pos x="31" y="4"/>
                </a:cxn>
                <a:cxn ang="0">
                  <a:pos x="31" y="6"/>
                </a:cxn>
                <a:cxn ang="0">
                  <a:pos x="33" y="4"/>
                </a:cxn>
                <a:cxn ang="0">
                  <a:pos x="33" y="4"/>
                </a:cxn>
                <a:cxn ang="0">
                  <a:pos x="33" y="4"/>
                </a:cxn>
                <a:cxn ang="0">
                  <a:pos x="35" y="4"/>
                </a:cxn>
                <a:cxn ang="0">
                  <a:pos x="35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4"/>
                </a:cxn>
              </a:cxnLst>
              <a:rect l="0" t="0" r="r" b="b"/>
              <a:pathLst>
                <a:path w="36" h="6">
                  <a:moveTo>
                    <a:pt x="0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6" y="2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23" name="Freeform 659"/>
            <p:cNvSpPr>
              <a:spLocks/>
            </p:cNvSpPr>
            <p:nvPr/>
          </p:nvSpPr>
          <p:spPr bwMode="auto">
            <a:xfrm>
              <a:off x="3857" y="2558"/>
              <a:ext cx="19" cy="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1" y="2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3" y="4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3" y="2"/>
                </a:cxn>
                <a:cxn ang="0">
                  <a:pos x="15" y="4"/>
                </a:cxn>
                <a:cxn ang="0">
                  <a:pos x="15" y="6"/>
                </a:cxn>
                <a:cxn ang="0">
                  <a:pos x="15" y="2"/>
                </a:cxn>
                <a:cxn ang="0">
                  <a:pos x="17" y="2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19" y="4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1" y="6"/>
                </a:cxn>
                <a:cxn ang="0">
                  <a:pos x="21" y="4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6" y="2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8" y="4"/>
                </a:cxn>
                <a:cxn ang="0">
                  <a:pos x="28" y="2"/>
                </a:cxn>
                <a:cxn ang="0">
                  <a:pos x="28" y="2"/>
                </a:cxn>
                <a:cxn ang="0">
                  <a:pos x="30" y="4"/>
                </a:cxn>
                <a:cxn ang="0">
                  <a:pos x="32" y="2"/>
                </a:cxn>
                <a:cxn ang="0">
                  <a:pos x="34" y="4"/>
                </a:cxn>
                <a:cxn ang="0">
                  <a:pos x="34" y="4"/>
                </a:cxn>
                <a:cxn ang="0">
                  <a:pos x="34" y="4"/>
                </a:cxn>
                <a:cxn ang="0">
                  <a:pos x="36" y="4"/>
                </a:cxn>
              </a:cxnLst>
              <a:rect l="0" t="0" r="r" b="b"/>
              <a:pathLst>
                <a:path w="36" h="6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9" y="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6" y="2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24" name="Freeform 660"/>
            <p:cNvSpPr>
              <a:spLocks/>
            </p:cNvSpPr>
            <p:nvPr/>
          </p:nvSpPr>
          <p:spPr bwMode="auto">
            <a:xfrm>
              <a:off x="3839" y="2557"/>
              <a:ext cx="18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5" y="2"/>
                </a:cxn>
                <a:cxn ang="0">
                  <a:pos x="17" y="4"/>
                </a:cxn>
                <a:cxn ang="0">
                  <a:pos x="19" y="2"/>
                </a:cxn>
                <a:cxn ang="0">
                  <a:pos x="19" y="4"/>
                </a:cxn>
                <a:cxn ang="0">
                  <a:pos x="21" y="6"/>
                </a:cxn>
                <a:cxn ang="0">
                  <a:pos x="21" y="6"/>
                </a:cxn>
                <a:cxn ang="0">
                  <a:pos x="21" y="6"/>
                </a:cxn>
                <a:cxn ang="0">
                  <a:pos x="21" y="4"/>
                </a:cxn>
                <a:cxn ang="0">
                  <a:pos x="23" y="4"/>
                </a:cxn>
                <a:cxn ang="0">
                  <a:pos x="25" y="4"/>
                </a:cxn>
                <a:cxn ang="0">
                  <a:pos x="25" y="6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31" y="6"/>
                </a:cxn>
                <a:cxn ang="0">
                  <a:pos x="33" y="6"/>
                </a:cxn>
                <a:cxn ang="0">
                  <a:pos x="33" y="6"/>
                </a:cxn>
                <a:cxn ang="0">
                  <a:pos x="33" y="6"/>
                </a:cxn>
                <a:cxn ang="0">
                  <a:pos x="35" y="6"/>
                </a:cxn>
                <a:cxn ang="0">
                  <a:pos x="35" y="6"/>
                </a:cxn>
                <a:cxn ang="0">
                  <a:pos x="35" y="6"/>
                </a:cxn>
                <a:cxn ang="0">
                  <a:pos x="35" y="6"/>
                </a:cxn>
                <a:cxn ang="0">
                  <a:pos x="37" y="6"/>
                </a:cxn>
              </a:cxnLst>
              <a:rect l="0" t="0" r="r" b="b"/>
              <a:pathLst>
                <a:path w="37" h="6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9" y="2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4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7" y="6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25" name="Freeform 661"/>
            <p:cNvSpPr>
              <a:spLocks/>
            </p:cNvSpPr>
            <p:nvPr/>
          </p:nvSpPr>
          <p:spPr bwMode="auto">
            <a:xfrm>
              <a:off x="3817" y="2553"/>
              <a:ext cx="22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5" y="6"/>
                </a:cxn>
                <a:cxn ang="0">
                  <a:pos x="15" y="6"/>
                </a:cxn>
                <a:cxn ang="0">
                  <a:pos x="17" y="6"/>
                </a:cxn>
                <a:cxn ang="0">
                  <a:pos x="19" y="8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23" y="6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25" y="8"/>
                </a:cxn>
                <a:cxn ang="0">
                  <a:pos x="27" y="8"/>
                </a:cxn>
                <a:cxn ang="0">
                  <a:pos x="27" y="8"/>
                </a:cxn>
                <a:cxn ang="0">
                  <a:pos x="29" y="10"/>
                </a:cxn>
                <a:cxn ang="0">
                  <a:pos x="29" y="10"/>
                </a:cxn>
                <a:cxn ang="0">
                  <a:pos x="31" y="10"/>
                </a:cxn>
                <a:cxn ang="0">
                  <a:pos x="33" y="10"/>
                </a:cxn>
                <a:cxn ang="0">
                  <a:pos x="34" y="10"/>
                </a:cxn>
                <a:cxn ang="0">
                  <a:pos x="34" y="10"/>
                </a:cxn>
                <a:cxn ang="0">
                  <a:pos x="36" y="10"/>
                </a:cxn>
                <a:cxn ang="0">
                  <a:pos x="36" y="10"/>
                </a:cxn>
                <a:cxn ang="0">
                  <a:pos x="36" y="10"/>
                </a:cxn>
                <a:cxn ang="0">
                  <a:pos x="38" y="12"/>
                </a:cxn>
                <a:cxn ang="0">
                  <a:pos x="40" y="10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42" y="12"/>
                </a:cxn>
                <a:cxn ang="0">
                  <a:pos x="44" y="10"/>
                </a:cxn>
              </a:cxnLst>
              <a:rect l="0" t="0" r="r" b="b"/>
              <a:pathLst>
                <a:path w="44" h="1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8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29" y="10"/>
                  </a:lnTo>
                  <a:lnTo>
                    <a:pt x="33" y="10"/>
                  </a:lnTo>
                  <a:lnTo>
                    <a:pt x="31" y="10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4" y="10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26" name="Freeform 662"/>
            <p:cNvSpPr>
              <a:spLocks/>
            </p:cNvSpPr>
            <p:nvPr/>
          </p:nvSpPr>
          <p:spPr bwMode="auto">
            <a:xfrm>
              <a:off x="3795" y="2548"/>
              <a:ext cx="22" cy="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9" y="5"/>
                </a:cxn>
                <a:cxn ang="0">
                  <a:pos x="11" y="5"/>
                </a:cxn>
                <a:cxn ang="0">
                  <a:pos x="11" y="5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7" y="5"/>
                </a:cxn>
                <a:cxn ang="0">
                  <a:pos x="19" y="7"/>
                </a:cxn>
                <a:cxn ang="0">
                  <a:pos x="19" y="5"/>
                </a:cxn>
                <a:cxn ang="0">
                  <a:pos x="19" y="7"/>
                </a:cxn>
                <a:cxn ang="0">
                  <a:pos x="21" y="7"/>
                </a:cxn>
                <a:cxn ang="0">
                  <a:pos x="21" y="7"/>
                </a:cxn>
                <a:cxn ang="0">
                  <a:pos x="23" y="7"/>
                </a:cxn>
                <a:cxn ang="0">
                  <a:pos x="23" y="7"/>
                </a:cxn>
                <a:cxn ang="0">
                  <a:pos x="23" y="5"/>
                </a:cxn>
                <a:cxn ang="0">
                  <a:pos x="25" y="7"/>
                </a:cxn>
                <a:cxn ang="0">
                  <a:pos x="25" y="5"/>
                </a:cxn>
                <a:cxn ang="0">
                  <a:pos x="27" y="7"/>
                </a:cxn>
                <a:cxn ang="0">
                  <a:pos x="27" y="7"/>
                </a:cxn>
                <a:cxn ang="0">
                  <a:pos x="29" y="7"/>
                </a:cxn>
                <a:cxn ang="0">
                  <a:pos x="29" y="7"/>
                </a:cxn>
                <a:cxn ang="0">
                  <a:pos x="29" y="7"/>
                </a:cxn>
                <a:cxn ang="0">
                  <a:pos x="29" y="7"/>
                </a:cxn>
                <a:cxn ang="0">
                  <a:pos x="30" y="7"/>
                </a:cxn>
                <a:cxn ang="0">
                  <a:pos x="30" y="9"/>
                </a:cxn>
                <a:cxn ang="0">
                  <a:pos x="30" y="9"/>
                </a:cxn>
                <a:cxn ang="0">
                  <a:pos x="32" y="9"/>
                </a:cxn>
                <a:cxn ang="0">
                  <a:pos x="34" y="9"/>
                </a:cxn>
                <a:cxn ang="0">
                  <a:pos x="34" y="9"/>
                </a:cxn>
                <a:cxn ang="0">
                  <a:pos x="36" y="9"/>
                </a:cxn>
                <a:cxn ang="0">
                  <a:pos x="38" y="9"/>
                </a:cxn>
                <a:cxn ang="0">
                  <a:pos x="38" y="9"/>
                </a:cxn>
                <a:cxn ang="0">
                  <a:pos x="40" y="11"/>
                </a:cxn>
                <a:cxn ang="0">
                  <a:pos x="40" y="9"/>
                </a:cxn>
                <a:cxn ang="0">
                  <a:pos x="42" y="9"/>
                </a:cxn>
                <a:cxn ang="0">
                  <a:pos x="44" y="11"/>
                </a:cxn>
              </a:cxnLst>
              <a:rect l="0" t="0" r="r" b="b"/>
              <a:pathLst>
                <a:path w="44" h="11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9"/>
                  </a:lnTo>
                  <a:lnTo>
                    <a:pt x="30" y="7"/>
                  </a:lnTo>
                  <a:lnTo>
                    <a:pt x="30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11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4" y="11"/>
                  </a:lnTo>
                  <a:lnTo>
                    <a:pt x="44" y="9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27" name="Freeform 663"/>
            <p:cNvSpPr>
              <a:spLocks/>
            </p:cNvSpPr>
            <p:nvPr/>
          </p:nvSpPr>
          <p:spPr bwMode="auto">
            <a:xfrm>
              <a:off x="3780" y="2545"/>
              <a:ext cx="15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0" y="4"/>
                </a:cxn>
                <a:cxn ang="0">
                  <a:pos x="11" y="4"/>
                </a:cxn>
                <a:cxn ang="0">
                  <a:pos x="11" y="8"/>
                </a:cxn>
                <a:cxn ang="0">
                  <a:pos x="11" y="4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5" y="8"/>
                </a:cxn>
                <a:cxn ang="0">
                  <a:pos x="15" y="6"/>
                </a:cxn>
                <a:cxn ang="0">
                  <a:pos x="15" y="6"/>
                </a:cxn>
                <a:cxn ang="0">
                  <a:pos x="15" y="10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21" y="4"/>
                </a:cxn>
                <a:cxn ang="0">
                  <a:pos x="21" y="6"/>
                </a:cxn>
                <a:cxn ang="0">
                  <a:pos x="21" y="8"/>
                </a:cxn>
                <a:cxn ang="0">
                  <a:pos x="21" y="6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25" y="6"/>
                </a:cxn>
                <a:cxn ang="0">
                  <a:pos x="25" y="8"/>
                </a:cxn>
                <a:cxn ang="0">
                  <a:pos x="27" y="6"/>
                </a:cxn>
                <a:cxn ang="0">
                  <a:pos x="27" y="8"/>
                </a:cxn>
                <a:cxn ang="0">
                  <a:pos x="27" y="8"/>
                </a:cxn>
                <a:cxn ang="0">
                  <a:pos x="27" y="10"/>
                </a:cxn>
                <a:cxn ang="0">
                  <a:pos x="29" y="8"/>
                </a:cxn>
                <a:cxn ang="0">
                  <a:pos x="29" y="8"/>
                </a:cxn>
              </a:cxnLst>
              <a:rect l="0" t="0" r="r" b="b"/>
              <a:pathLst>
                <a:path w="29" h="10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8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1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9" y="8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29" y="8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28" name="Freeform 664"/>
            <p:cNvSpPr>
              <a:spLocks/>
            </p:cNvSpPr>
            <p:nvPr/>
          </p:nvSpPr>
          <p:spPr bwMode="auto">
            <a:xfrm>
              <a:off x="3767" y="2540"/>
              <a:ext cx="13" cy="1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2"/>
                </a:cxn>
                <a:cxn ang="0">
                  <a:pos x="2" y="10"/>
                </a:cxn>
                <a:cxn ang="0">
                  <a:pos x="2" y="14"/>
                </a:cxn>
                <a:cxn ang="0">
                  <a:pos x="2" y="20"/>
                </a:cxn>
                <a:cxn ang="0">
                  <a:pos x="4" y="12"/>
                </a:cxn>
                <a:cxn ang="0">
                  <a:pos x="4" y="14"/>
                </a:cxn>
                <a:cxn ang="0">
                  <a:pos x="4" y="12"/>
                </a:cxn>
                <a:cxn ang="0">
                  <a:pos x="4" y="2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10"/>
                </a:cxn>
                <a:cxn ang="0">
                  <a:pos x="6" y="6"/>
                </a:cxn>
                <a:cxn ang="0">
                  <a:pos x="6" y="18"/>
                </a:cxn>
                <a:cxn ang="0">
                  <a:pos x="8" y="10"/>
                </a:cxn>
                <a:cxn ang="0">
                  <a:pos x="8" y="8"/>
                </a:cxn>
                <a:cxn ang="0">
                  <a:pos x="10" y="18"/>
                </a:cxn>
                <a:cxn ang="0">
                  <a:pos x="10" y="14"/>
                </a:cxn>
                <a:cxn ang="0">
                  <a:pos x="10" y="10"/>
                </a:cxn>
                <a:cxn ang="0">
                  <a:pos x="10" y="8"/>
                </a:cxn>
                <a:cxn ang="0">
                  <a:pos x="10" y="14"/>
                </a:cxn>
                <a:cxn ang="0">
                  <a:pos x="10" y="8"/>
                </a:cxn>
                <a:cxn ang="0">
                  <a:pos x="12" y="1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20"/>
                </a:cxn>
                <a:cxn ang="0">
                  <a:pos x="13" y="18"/>
                </a:cxn>
                <a:cxn ang="0">
                  <a:pos x="13" y="8"/>
                </a:cxn>
                <a:cxn ang="0">
                  <a:pos x="15" y="16"/>
                </a:cxn>
                <a:cxn ang="0">
                  <a:pos x="15" y="14"/>
                </a:cxn>
                <a:cxn ang="0">
                  <a:pos x="15" y="12"/>
                </a:cxn>
                <a:cxn ang="0">
                  <a:pos x="17" y="10"/>
                </a:cxn>
                <a:cxn ang="0">
                  <a:pos x="17" y="12"/>
                </a:cxn>
                <a:cxn ang="0">
                  <a:pos x="17" y="6"/>
                </a:cxn>
                <a:cxn ang="0">
                  <a:pos x="19" y="8"/>
                </a:cxn>
                <a:cxn ang="0">
                  <a:pos x="19" y="10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21" y="10"/>
                </a:cxn>
                <a:cxn ang="0">
                  <a:pos x="21" y="14"/>
                </a:cxn>
                <a:cxn ang="0">
                  <a:pos x="21" y="10"/>
                </a:cxn>
                <a:cxn ang="0">
                  <a:pos x="21" y="8"/>
                </a:cxn>
                <a:cxn ang="0">
                  <a:pos x="23" y="14"/>
                </a:cxn>
                <a:cxn ang="0">
                  <a:pos x="25" y="10"/>
                </a:cxn>
                <a:cxn ang="0">
                  <a:pos x="25" y="12"/>
                </a:cxn>
                <a:cxn ang="0">
                  <a:pos x="25" y="14"/>
                </a:cxn>
                <a:cxn ang="0">
                  <a:pos x="25" y="20"/>
                </a:cxn>
                <a:cxn ang="0">
                  <a:pos x="27" y="14"/>
                </a:cxn>
                <a:cxn ang="0">
                  <a:pos x="27" y="16"/>
                </a:cxn>
                <a:cxn ang="0">
                  <a:pos x="27" y="10"/>
                </a:cxn>
              </a:cxnLst>
              <a:rect l="0" t="0" r="r" b="b"/>
              <a:pathLst>
                <a:path w="27" h="21">
                  <a:moveTo>
                    <a:pt x="0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6"/>
                  </a:lnTo>
                  <a:lnTo>
                    <a:pt x="2" y="14"/>
                  </a:lnTo>
                  <a:lnTo>
                    <a:pt x="2" y="8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4" y="21"/>
                  </a:lnTo>
                  <a:lnTo>
                    <a:pt x="4" y="14"/>
                  </a:lnTo>
                  <a:lnTo>
                    <a:pt x="4" y="8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10"/>
                  </a:lnTo>
                  <a:lnTo>
                    <a:pt x="6" y="2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12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1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20"/>
                  </a:lnTo>
                  <a:lnTo>
                    <a:pt x="13" y="10"/>
                  </a:lnTo>
                  <a:lnTo>
                    <a:pt x="13" y="18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3" y="20"/>
                  </a:lnTo>
                  <a:lnTo>
                    <a:pt x="15" y="16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7" y="6"/>
                  </a:lnTo>
                  <a:lnTo>
                    <a:pt x="17" y="10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20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8"/>
                  </a:lnTo>
                  <a:lnTo>
                    <a:pt x="25" y="10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0"/>
                  </a:lnTo>
                  <a:lnTo>
                    <a:pt x="25" y="20"/>
                  </a:lnTo>
                  <a:lnTo>
                    <a:pt x="25" y="16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7" y="14"/>
                  </a:lnTo>
                  <a:lnTo>
                    <a:pt x="27" y="10"/>
                  </a:lnTo>
                  <a:lnTo>
                    <a:pt x="27" y="14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29" name="Freeform 665"/>
            <p:cNvSpPr>
              <a:spLocks/>
            </p:cNvSpPr>
            <p:nvPr/>
          </p:nvSpPr>
          <p:spPr bwMode="auto">
            <a:xfrm>
              <a:off x="3759" y="2493"/>
              <a:ext cx="8" cy="66"/>
            </a:xfrm>
            <a:custGeom>
              <a:avLst/>
              <a:gdLst/>
              <a:ahLst/>
              <a:cxnLst>
                <a:cxn ang="0">
                  <a:pos x="0" y="117"/>
                </a:cxn>
                <a:cxn ang="0">
                  <a:pos x="0" y="117"/>
                </a:cxn>
                <a:cxn ang="0">
                  <a:pos x="0" y="8"/>
                </a:cxn>
                <a:cxn ang="0">
                  <a:pos x="0" y="102"/>
                </a:cxn>
                <a:cxn ang="0">
                  <a:pos x="0" y="43"/>
                </a:cxn>
                <a:cxn ang="0">
                  <a:pos x="0" y="79"/>
                </a:cxn>
                <a:cxn ang="0">
                  <a:pos x="0" y="0"/>
                </a:cxn>
                <a:cxn ang="0">
                  <a:pos x="2" y="108"/>
                </a:cxn>
                <a:cxn ang="0">
                  <a:pos x="2" y="31"/>
                </a:cxn>
                <a:cxn ang="0">
                  <a:pos x="2" y="96"/>
                </a:cxn>
                <a:cxn ang="0">
                  <a:pos x="2" y="46"/>
                </a:cxn>
                <a:cxn ang="0">
                  <a:pos x="2" y="54"/>
                </a:cxn>
                <a:cxn ang="0">
                  <a:pos x="2" y="39"/>
                </a:cxn>
                <a:cxn ang="0">
                  <a:pos x="4" y="25"/>
                </a:cxn>
                <a:cxn ang="0">
                  <a:pos x="4" y="73"/>
                </a:cxn>
                <a:cxn ang="0">
                  <a:pos x="4" y="66"/>
                </a:cxn>
                <a:cxn ang="0">
                  <a:pos x="4" y="115"/>
                </a:cxn>
                <a:cxn ang="0">
                  <a:pos x="4" y="44"/>
                </a:cxn>
                <a:cxn ang="0">
                  <a:pos x="4" y="87"/>
                </a:cxn>
                <a:cxn ang="0">
                  <a:pos x="4" y="102"/>
                </a:cxn>
                <a:cxn ang="0">
                  <a:pos x="4" y="133"/>
                </a:cxn>
                <a:cxn ang="0">
                  <a:pos x="4" y="89"/>
                </a:cxn>
                <a:cxn ang="0">
                  <a:pos x="4" y="104"/>
                </a:cxn>
                <a:cxn ang="0">
                  <a:pos x="5" y="92"/>
                </a:cxn>
                <a:cxn ang="0">
                  <a:pos x="5" y="121"/>
                </a:cxn>
                <a:cxn ang="0">
                  <a:pos x="5" y="110"/>
                </a:cxn>
                <a:cxn ang="0">
                  <a:pos x="5" y="89"/>
                </a:cxn>
                <a:cxn ang="0">
                  <a:pos x="5" y="119"/>
                </a:cxn>
                <a:cxn ang="0">
                  <a:pos x="7" y="108"/>
                </a:cxn>
                <a:cxn ang="0">
                  <a:pos x="7" y="91"/>
                </a:cxn>
                <a:cxn ang="0">
                  <a:pos x="7" y="100"/>
                </a:cxn>
                <a:cxn ang="0">
                  <a:pos x="7" y="114"/>
                </a:cxn>
                <a:cxn ang="0">
                  <a:pos x="7" y="89"/>
                </a:cxn>
                <a:cxn ang="0">
                  <a:pos x="7" y="104"/>
                </a:cxn>
                <a:cxn ang="0">
                  <a:pos x="7" y="104"/>
                </a:cxn>
                <a:cxn ang="0">
                  <a:pos x="7" y="71"/>
                </a:cxn>
                <a:cxn ang="0">
                  <a:pos x="9" y="94"/>
                </a:cxn>
                <a:cxn ang="0">
                  <a:pos x="9" y="87"/>
                </a:cxn>
                <a:cxn ang="0">
                  <a:pos x="9" y="114"/>
                </a:cxn>
                <a:cxn ang="0">
                  <a:pos x="9" y="96"/>
                </a:cxn>
                <a:cxn ang="0">
                  <a:pos x="9" y="108"/>
                </a:cxn>
                <a:cxn ang="0">
                  <a:pos x="9" y="92"/>
                </a:cxn>
                <a:cxn ang="0">
                  <a:pos x="9" y="104"/>
                </a:cxn>
                <a:cxn ang="0">
                  <a:pos x="11" y="117"/>
                </a:cxn>
                <a:cxn ang="0">
                  <a:pos x="11" y="102"/>
                </a:cxn>
                <a:cxn ang="0">
                  <a:pos x="11" y="112"/>
                </a:cxn>
                <a:cxn ang="0">
                  <a:pos x="11" y="108"/>
                </a:cxn>
                <a:cxn ang="0">
                  <a:pos x="11" y="119"/>
                </a:cxn>
                <a:cxn ang="0">
                  <a:pos x="11" y="104"/>
                </a:cxn>
                <a:cxn ang="0">
                  <a:pos x="11" y="112"/>
                </a:cxn>
                <a:cxn ang="0">
                  <a:pos x="11" y="98"/>
                </a:cxn>
                <a:cxn ang="0">
                  <a:pos x="11" y="106"/>
                </a:cxn>
                <a:cxn ang="0">
                  <a:pos x="13" y="102"/>
                </a:cxn>
                <a:cxn ang="0">
                  <a:pos x="13" y="94"/>
                </a:cxn>
                <a:cxn ang="0">
                  <a:pos x="13" y="96"/>
                </a:cxn>
                <a:cxn ang="0">
                  <a:pos x="13" y="110"/>
                </a:cxn>
                <a:cxn ang="0">
                  <a:pos x="13" y="114"/>
                </a:cxn>
                <a:cxn ang="0">
                  <a:pos x="13" y="91"/>
                </a:cxn>
                <a:cxn ang="0">
                  <a:pos x="13" y="100"/>
                </a:cxn>
                <a:cxn ang="0">
                  <a:pos x="15" y="102"/>
                </a:cxn>
                <a:cxn ang="0">
                  <a:pos x="15" y="96"/>
                </a:cxn>
                <a:cxn ang="0">
                  <a:pos x="15" y="102"/>
                </a:cxn>
                <a:cxn ang="0">
                  <a:pos x="15" y="102"/>
                </a:cxn>
              </a:cxnLst>
              <a:rect l="0" t="0" r="r" b="b"/>
              <a:pathLst>
                <a:path w="15" h="133">
                  <a:moveTo>
                    <a:pt x="0" y="117"/>
                  </a:moveTo>
                  <a:lnTo>
                    <a:pt x="0" y="117"/>
                  </a:lnTo>
                  <a:lnTo>
                    <a:pt x="0" y="8"/>
                  </a:lnTo>
                  <a:lnTo>
                    <a:pt x="0" y="102"/>
                  </a:lnTo>
                  <a:lnTo>
                    <a:pt x="0" y="43"/>
                  </a:lnTo>
                  <a:lnTo>
                    <a:pt x="0" y="79"/>
                  </a:lnTo>
                  <a:lnTo>
                    <a:pt x="0" y="0"/>
                  </a:lnTo>
                  <a:lnTo>
                    <a:pt x="2" y="108"/>
                  </a:lnTo>
                  <a:lnTo>
                    <a:pt x="2" y="31"/>
                  </a:lnTo>
                  <a:lnTo>
                    <a:pt x="2" y="96"/>
                  </a:lnTo>
                  <a:lnTo>
                    <a:pt x="2" y="46"/>
                  </a:lnTo>
                  <a:lnTo>
                    <a:pt x="2" y="54"/>
                  </a:lnTo>
                  <a:lnTo>
                    <a:pt x="2" y="39"/>
                  </a:lnTo>
                  <a:lnTo>
                    <a:pt x="4" y="25"/>
                  </a:lnTo>
                  <a:lnTo>
                    <a:pt x="4" y="73"/>
                  </a:lnTo>
                  <a:lnTo>
                    <a:pt x="4" y="66"/>
                  </a:lnTo>
                  <a:lnTo>
                    <a:pt x="4" y="115"/>
                  </a:lnTo>
                  <a:lnTo>
                    <a:pt x="4" y="44"/>
                  </a:lnTo>
                  <a:lnTo>
                    <a:pt x="4" y="87"/>
                  </a:lnTo>
                  <a:lnTo>
                    <a:pt x="4" y="102"/>
                  </a:lnTo>
                  <a:lnTo>
                    <a:pt x="4" y="133"/>
                  </a:lnTo>
                  <a:lnTo>
                    <a:pt x="4" y="89"/>
                  </a:lnTo>
                  <a:lnTo>
                    <a:pt x="4" y="104"/>
                  </a:lnTo>
                  <a:lnTo>
                    <a:pt x="5" y="92"/>
                  </a:lnTo>
                  <a:lnTo>
                    <a:pt x="5" y="121"/>
                  </a:lnTo>
                  <a:lnTo>
                    <a:pt x="5" y="110"/>
                  </a:lnTo>
                  <a:lnTo>
                    <a:pt x="5" y="89"/>
                  </a:lnTo>
                  <a:lnTo>
                    <a:pt x="5" y="119"/>
                  </a:lnTo>
                  <a:lnTo>
                    <a:pt x="7" y="108"/>
                  </a:lnTo>
                  <a:lnTo>
                    <a:pt x="7" y="91"/>
                  </a:lnTo>
                  <a:lnTo>
                    <a:pt x="7" y="100"/>
                  </a:lnTo>
                  <a:lnTo>
                    <a:pt x="7" y="114"/>
                  </a:lnTo>
                  <a:lnTo>
                    <a:pt x="7" y="89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71"/>
                  </a:lnTo>
                  <a:lnTo>
                    <a:pt x="9" y="94"/>
                  </a:lnTo>
                  <a:lnTo>
                    <a:pt x="9" y="87"/>
                  </a:lnTo>
                  <a:lnTo>
                    <a:pt x="9" y="114"/>
                  </a:lnTo>
                  <a:lnTo>
                    <a:pt x="9" y="96"/>
                  </a:lnTo>
                  <a:lnTo>
                    <a:pt x="9" y="108"/>
                  </a:lnTo>
                  <a:lnTo>
                    <a:pt x="9" y="92"/>
                  </a:lnTo>
                  <a:lnTo>
                    <a:pt x="9" y="104"/>
                  </a:lnTo>
                  <a:lnTo>
                    <a:pt x="11" y="117"/>
                  </a:lnTo>
                  <a:lnTo>
                    <a:pt x="11" y="102"/>
                  </a:lnTo>
                  <a:lnTo>
                    <a:pt x="11" y="112"/>
                  </a:lnTo>
                  <a:lnTo>
                    <a:pt x="11" y="108"/>
                  </a:lnTo>
                  <a:lnTo>
                    <a:pt x="11" y="119"/>
                  </a:lnTo>
                  <a:lnTo>
                    <a:pt x="11" y="104"/>
                  </a:lnTo>
                  <a:lnTo>
                    <a:pt x="11" y="112"/>
                  </a:lnTo>
                  <a:lnTo>
                    <a:pt x="11" y="98"/>
                  </a:lnTo>
                  <a:lnTo>
                    <a:pt x="11" y="106"/>
                  </a:lnTo>
                  <a:lnTo>
                    <a:pt x="13" y="102"/>
                  </a:lnTo>
                  <a:lnTo>
                    <a:pt x="13" y="94"/>
                  </a:lnTo>
                  <a:lnTo>
                    <a:pt x="13" y="96"/>
                  </a:lnTo>
                  <a:lnTo>
                    <a:pt x="13" y="110"/>
                  </a:lnTo>
                  <a:lnTo>
                    <a:pt x="13" y="114"/>
                  </a:lnTo>
                  <a:lnTo>
                    <a:pt x="13" y="91"/>
                  </a:lnTo>
                  <a:lnTo>
                    <a:pt x="13" y="100"/>
                  </a:lnTo>
                  <a:lnTo>
                    <a:pt x="15" y="102"/>
                  </a:lnTo>
                  <a:lnTo>
                    <a:pt x="15" y="96"/>
                  </a:lnTo>
                  <a:lnTo>
                    <a:pt x="15" y="102"/>
                  </a:lnTo>
                  <a:lnTo>
                    <a:pt x="15" y="102"/>
                  </a:lnTo>
                </a:path>
              </a:pathLst>
            </a:custGeom>
            <a:noFill/>
            <a:ln w="317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30" name="Freeform 666"/>
            <p:cNvSpPr>
              <a:spLocks/>
            </p:cNvSpPr>
            <p:nvPr/>
          </p:nvSpPr>
          <p:spPr bwMode="auto">
            <a:xfrm>
              <a:off x="5099" y="2561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31" name="Freeform 667"/>
            <p:cNvSpPr>
              <a:spLocks/>
            </p:cNvSpPr>
            <p:nvPr/>
          </p:nvSpPr>
          <p:spPr bwMode="auto">
            <a:xfrm>
              <a:off x="5058" y="2561"/>
              <a:ext cx="4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0" y="0"/>
                  </a:lnTo>
                  <a:lnTo>
                    <a:pt x="81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32" name="Freeform 668"/>
            <p:cNvSpPr>
              <a:spLocks/>
            </p:cNvSpPr>
            <p:nvPr/>
          </p:nvSpPr>
          <p:spPr bwMode="auto">
            <a:xfrm>
              <a:off x="5019" y="2561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8" y="0"/>
                </a:cxn>
              </a:cxnLst>
              <a:rect l="0" t="0" r="r" b="b"/>
              <a:pathLst>
                <a:path w="78">
                  <a:moveTo>
                    <a:pt x="0" y="0"/>
                  </a:moveTo>
                  <a:lnTo>
                    <a:pt x="0" y="0"/>
                  </a:lnTo>
                  <a:lnTo>
                    <a:pt x="78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33" name="Freeform 669"/>
            <p:cNvSpPr>
              <a:spLocks/>
            </p:cNvSpPr>
            <p:nvPr/>
          </p:nvSpPr>
          <p:spPr bwMode="auto">
            <a:xfrm>
              <a:off x="4979" y="2560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7" y="2"/>
                </a:cxn>
                <a:cxn ang="0">
                  <a:pos x="81" y="2"/>
                </a:cxn>
              </a:cxnLst>
              <a:rect l="0" t="0" r="r" b="b"/>
              <a:pathLst>
                <a:path w="81" h="2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81" y="2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34" name="Freeform 670"/>
            <p:cNvSpPr>
              <a:spLocks/>
            </p:cNvSpPr>
            <p:nvPr/>
          </p:nvSpPr>
          <p:spPr bwMode="auto">
            <a:xfrm>
              <a:off x="4938" y="2559"/>
              <a:ext cx="4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9" y="2"/>
                </a:cxn>
                <a:cxn ang="0">
                  <a:pos x="81" y="2"/>
                </a:cxn>
              </a:cxnLst>
              <a:rect l="0" t="0" r="r" b="b"/>
              <a:pathLst>
                <a:path w="81" h="2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1" y="2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35" name="Freeform 671"/>
            <p:cNvSpPr>
              <a:spLocks/>
            </p:cNvSpPr>
            <p:nvPr/>
          </p:nvSpPr>
          <p:spPr bwMode="auto">
            <a:xfrm>
              <a:off x="4899" y="2559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8" y="0"/>
                </a:cxn>
              </a:cxnLst>
              <a:rect l="0" t="0" r="r" b="b"/>
              <a:pathLst>
                <a:path w="78">
                  <a:moveTo>
                    <a:pt x="0" y="0"/>
                  </a:moveTo>
                  <a:lnTo>
                    <a:pt x="0" y="0"/>
                  </a:lnTo>
                  <a:lnTo>
                    <a:pt x="78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36" name="Freeform 672"/>
            <p:cNvSpPr>
              <a:spLocks/>
            </p:cNvSpPr>
            <p:nvPr/>
          </p:nvSpPr>
          <p:spPr bwMode="auto">
            <a:xfrm>
              <a:off x="4859" y="2559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0" y="0"/>
                  </a:lnTo>
                  <a:lnTo>
                    <a:pt x="81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37" name="Freeform 673"/>
            <p:cNvSpPr>
              <a:spLocks/>
            </p:cNvSpPr>
            <p:nvPr/>
          </p:nvSpPr>
          <p:spPr bwMode="auto">
            <a:xfrm>
              <a:off x="4819" y="2559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38" name="Freeform 674"/>
            <p:cNvSpPr>
              <a:spLocks/>
            </p:cNvSpPr>
            <p:nvPr/>
          </p:nvSpPr>
          <p:spPr bwMode="auto">
            <a:xfrm>
              <a:off x="4779" y="2559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0" y="0"/>
                </a:cxn>
              </a:cxnLst>
              <a:rect l="0" t="0" r="r" b="b"/>
              <a:pathLst>
                <a:path w="80">
                  <a:moveTo>
                    <a:pt x="0" y="0"/>
                  </a:moveTo>
                  <a:lnTo>
                    <a:pt x="0" y="0"/>
                  </a:lnTo>
                  <a:lnTo>
                    <a:pt x="80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39" name="Freeform 675"/>
            <p:cNvSpPr>
              <a:spLocks/>
            </p:cNvSpPr>
            <p:nvPr/>
          </p:nvSpPr>
          <p:spPr bwMode="auto">
            <a:xfrm>
              <a:off x="4740" y="2559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6" y="0"/>
                </a:cxn>
                <a:cxn ang="0">
                  <a:pos x="48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40" name="Freeform 676"/>
            <p:cNvSpPr>
              <a:spLocks/>
            </p:cNvSpPr>
            <p:nvPr/>
          </p:nvSpPr>
          <p:spPr bwMode="auto">
            <a:xfrm>
              <a:off x="4699" y="2558"/>
              <a:ext cx="4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81" y="2"/>
                </a:cxn>
              </a:cxnLst>
              <a:rect l="0" t="0" r="r" b="b"/>
              <a:pathLst>
                <a:path w="81" h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81" y="2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41" name="Freeform 677"/>
            <p:cNvSpPr>
              <a:spLocks/>
            </p:cNvSpPr>
            <p:nvPr/>
          </p:nvSpPr>
          <p:spPr bwMode="auto">
            <a:xfrm>
              <a:off x="4659" y="2558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80" y="0"/>
                </a:cxn>
              </a:cxnLst>
              <a:rect l="0" t="0" r="r" b="b"/>
              <a:pathLst>
                <a:path w="80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80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42" name="Freeform 678"/>
            <p:cNvSpPr>
              <a:spLocks/>
            </p:cNvSpPr>
            <p:nvPr/>
          </p:nvSpPr>
          <p:spPr bwMode="auto">
            <a:xfrm>
              <a:off x="4621" y="2534"/>
              <a:ext cx="38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42" y="2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46" y="2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9"/>
                </a:cxn>
                <a:cxn ang="0">
                  <a:pos x="50" y="9"/>
                </a:cxn>
                <a:cxn ang="0">
                  <a:pos x="50" y="15"/>
                </a:cxn>
                <a:cxn ang="0">
                  <a:pos x="50" y="19"/>
                </a:cxn>
                <a:cxn ang="0">
                  <a:pos x="50" y="29"/>
                </a:cxn>
                <a:cxn ang="0">
                  <a:pos x="50" y="32"/>
                </a:cxn>
                <a:cxn ang="0">
                  <a:pos x="50" y="36"/>
                </a:cxn>
                <a:cxn ang="0">
                  <a:pos x="52" y="36"/>
                </a:cxn>
                <a:cxn ang="0">
                  <a:pos x="52" y="36"/>
                </a:cxn>
                <a:cxn ang="0">
                  <a:pos x="52" y="40"/>
                </a:cxn>
                <a:cxn ang="0">
                  <a:pos x="52" y="40"/>
                </a:cxn>
                <a:cxn ang="0">
                  <a:pos x="54" y="42"/>
                </a:cxn>
                <a:cxn ang="0">
                  <a:pos x="54" y="42"/>
                </a:cxn>
                <a:cxn ang="0">
                  <a:pos x="56" y="42"/>
                </a:cxn>
                <a:cxn ang="0">
                  <a:pos x="56" y="42"/>
                </a:cxn>
                <a:cxn ang="0">
                  <a:pos x="57" y="44"/>
                </a:cxn>
                <a:cxn ang="0">
                  <a:pos x="57" y="44"/>
                </a:cxn>
                <a:cxn ang="0">
                  <a:pos x="57" y="44"/>
                </a:cxn>
                <a:cxn ang="0">
                  <a:pos x="61" y="44"/>
                </a:cxn>
                <a:cxn ang="0">
                  <a:pos x="61" y="46"/>
                </a:cxn>
                <a:cxn ang="0">
                  <a:pos x="65" y="46"/>
                </a:cxn>
                <a:cxn ang="0">
                  <a:pos x="65" y="46"/>
                </a:cxn>
                <a:cxn ang="0">
                  <a:pos x="73" y="46"/>
                </a:cxn>
                <a:cxn ang="0">
                  <a:pos x="73" y="48"/>
                </a:cxn>
                <a:cxn ang="0">
                  <a:pos x="75" y="48"/>
                </a:cxn>
              </a:cxnLst>
              <a:rect l="0" t="0" r="r" b="b"/>
              <a:pathLst>
                <a:path w="75" h="48">
                  <a:moveTo>
                    <a:pt x="0" y="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0" y="15"/>
                  </a:lnTo>
                  <a:lnTo>
                    <a:pt x="50" y="19"/>
                  </a:lnTo>
                  <a:lnTo>
                    <a:pt x="50" y="29"/>
                  </a:lnTo>
                  <a:lnTo>
                    <a:pt x="50" y="32"/>
                  </a:lnTo>
                  <a:lnTo>
                    <a:pt x="50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61" y="44"/>
                  </a:lnTo>
                  <a:lnTo>
                    <a:pt x="61" y="46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73" y="46"/>
                  </a:lnTo>
                  <a:lnTo>
                    <a:pt x="73" y="48"/>
                  </a:lnTo>
                  <a:lnTo>
                    <a:pt x="75" y="48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43" name="Freeform 679"/>
            <p:cNvSpPr>
              <a:spLocks/>
            </p:cNvSpPr>
            <p:nvPr/>
          </p:nvSpPr>
          <p:spPr bwMode="auto">
            <a:xfrm>
              <a:off x="4582" y="2534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44" name="Freeform 680"/>
            <p:cNvSpPr>
              <a:spLocks/>
            </p:cNvSpPr>
            <p:nvPr/>
          </p:nvSpPr>
          <p:spPr bwMode="auto">
            <a:xfrm>
              <a:off x="4542" y="2534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0" y="0"/>
                </a:cxn>
              </a:cxnLst>
              <a:rect l="0" t="0" r="r" b="b"/>
              <a:pathLst>
                <a:path w="80">
                  <a:moveTo>
                    <a:pt x="0" y="0"/>
                  </a:moveTo>
                  <a:lnTo>
                    <a:pt x="0" y="0"/>
                  </a:lnTo>
                  <a:lnTo>
                    <a:pt x="80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45" name="Freeform 681"/>
            <p:cNvSpPr>
              <a:spLocks/>
            </p:cNvSpPr>
            <p:nvPr/>
          </p:nvSpPr>
          <p:spPr bwMode="auto">
            <a:xfrm>
              <a:off x="4502" y="2534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46" name="Freeform 682"/>
            <p:cNvSpPr>
              <a:spLocks/>
            </p:cNvSpPr>
            <p:nvPr/>
          </p:nvSpPr>
          <p:spPr bwMode="auto">
            <a:xfrm>
              <a:off x="4462" y="2534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0" y="0"/>
                  </a:lnTo>
                  <a:lnTo>
                    <a:pt x="81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47" name="Freeform 683"/>
            <p:cNvSpPr>
              <a:spLocks/>
            </p:cNvSpPr>
            <p:nvPr/>
          </p:nvSpPr>
          <p:spPr bwMode="auto">
            <a:xfrm>
              <a:off x="4422" y="2534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0" y="0"/>
                </a:cxn>
              </a:cxnLst>
              <a:rect l="0" t="0" r="r" b="b"/>
              <a:pathLst>
                <a:path w="80">
                  <a:moveTo>
                    <a:pt x="0" y="0"/>
                  </a:moveTo>
                  <a:lnTo>
                    <a:pt x="0" y="0"/>
                  </a:lnTo>
                  <a:lnTo>
                    <a:pt x="80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48" name="Freeform 684"/>
            <p:cNvSpPr>
              <a:spLocks/>
            </p:cNvSpPr>
            <p:nvPr/>
          </p:nvSpPr>
          <p:spPr bwMode="auto">
            <a:xfrm>
              <a:off x="4382" y="2534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49" name="Freeform 685"/>
            <p:cNvSpPr>
              <a:spLocks/>
            </p:cNvSpPr>
            <p:nvPr/>
          </p:nvSpPr>
          <p:spPr bwMode="auto">
            <a:xfrm>
              <a:off x="4342" y="2534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0" y="0"/>
                  </a:lnTo>
                  <a:lnTo>
                    <a:pt x="81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50" name="Freeform 686"/>
            <p:cNvSpPr>
              <a:spLocks/>
            </p:cNvSpPr>
            <p:nvPr/>
          </p:nvSpPr>
          <p:spPr bwMode="auto">
            <a:xfrm>
              <a:off x="4303" y="2534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51" name="Freeform 687"/>
            <p:cNvSpPr>
              <a:spLocks/>
            </p:cNvSpPr>
            <p:nvPr/>
          </p:nvSpPr>
          <p:spPr bwMode="auto">
            <a:xfrm>
              <a:off x="4262" y="2534"/>
              <a:ext cx="4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0" y="0"/>
                </a:cxn>
              </a:cxnLst>
              <a:rect l="0" t="0" r="r" b="b"/>
              <a:pathLst>
                <a:path w="80">
                  <a:moveTo>
                    <a:pt x="0" y="0"/>
                  </a:moveTo>
                  <a:lnTo>
                    <a:pt x="0" y="0"/>
                  </a:lnTo>
                  <a:lnTo>
                    <a:pt x="80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52" name="Freeform 688"/>
            <p:cNvSpPr>
              <a:spLocks/>
            </p:cNvSpPr>
            <p:nvPr/>
          </p:nvSpPr>
          <p:spPr bwMode="auto">
            <a:xfrm>
              <a:off x="4223" y="2534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53" name="Freeform 689"/>
            <p:cNvSpPr>
              <a:spLocks/>
            </p:cNvSpPr>
            <p:nvPr/>
          </p:nvSpPr>
          <p:spPr bwMode="auto">
            <a:xfrm>
              <a:off x="4183" y="2534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0" y="0"/>
                  </a:lnTo>
                  <a:lnTo>
                    <a:pt x="81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54" name="Freeform 690"/>
            <p:cNvSpPr>
              <a:spLocks/>
            </p:cNvSpPr>
            <p:nvPr/>
          </p:nvSpPr>
          <p:spPr bwMode="auto">
            <a:xfrm>
              <a:off x="4142" y="2534"/>
              <a:ext cx="4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0" y="0"/>
                </a:cxn>
              </a:cxnLst>
              <a:rect l="0" t="0" r="r" b="b"/>
              <a:pathLst>
                <a:path w="80">
                  <a:moveTo>
                    <a:pt x="0" y="0"/>
                  </a:moveTo>
                  <a:lnTo>
                    <a:pt x="0" y="0"/>
                  </a:lnTo>
                  <a:lnTo>
                    <a:pt x="80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55" name="Freeform 691"/>
            <p:cNvSpPr>
              <a:spLocks/>
            </p:cNvSpPr>
            <p:nvPr/>
          </p:nvSpPr>
          <p:spPr bwMode="auto">
            <a:xfrm>
              <a:off x="4103" y="2534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56" name="Freeform 692"/>
            <p:cNvSpPr>
              <a:spLocks/>
            </p:cNvSpPr>
            <p:nvPr/>
          </p:nvSpPr>
          <p:spPr bwMode="auto">
            <a:xfrm>
              <a:off x="4064" y="2533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1" y="0"/>
                </a:cxn>
                <a:cxn ang="0">
                  <a:pos x="73" y="2"/>
                </a:cxn>
                <a:cxn ang="0">
                  <a:pos x="79" y="2"/>
                </a:cxn>
              </a:cxnLst>
              <a:rect l="0" t="0" r="r" b="b"/>
              <a:pathLst>
                <a:path w="79" h="2">
                  <a:moveTo>
                    <a:pt x="0" y="0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3" y="2"/>
                  </a:lnTo>
                  <a:lnTo>
                    <a:pt x="79" y="2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57" name="Freeform 693"/>
            <p:cNvSpPr>
              <a:spLocks/>
            </p:cNvSpPr>
            <p:nvPr/>
          </p:nvSpPr>
          <p:spPr bwMode="auto">
            <a:xfrm>
              <a:off x="4026" y="2502"/>
              <a:ext cx="38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8" y="0"/>
                </a:cxn>
                <a:cxn ang="0">
                  <a:pos x="50" y="1"/>
                </a:cxn>
                <a:cxn ang="0">
                  <a:pos x="52" y="1"/>
                </a:cxn>
                <a:cxn ang="0">
                  <a:pos x="52" y="1"/>
                </a:cxn>
                <a:cxn ang="0">
                  <a:pos x="54" y="1"/>
                </a:cxn>
                <a:cxn ang="0">
                  <a:pos x="54" y="3"/>
                </a:cxn>
                <a:cxn ang="0">
                  <a:pos x="54" y="3"/>
                </a:cxn>
                <a:cxn ang="0">
                  <a:pos x="56" y="5"/>
                </a:cxn>
                <a:cxn ang="0">
                  <a:pos x="56" y="17"/>
                </a:cxn>
                <a:cxn ang="0">
                  <a:pos x="56" y="28"/>
                </a:cxn>
                <a:cxn ang="0">
                  <a:pos x="56" y="53"/>
                </a:cxn>
                <a:cxn ang="0">
                  <a:pos x="58" y="53"/>
                </a:cxn>
                <a:cxn ang="0">
                  <a:pos x="58" y="55"/>
                </a:cxn>
                <a:cxn ang="0">
                  <a:pos x="58" y="59"/>
                </a:cxn>
                <a:cxn ang="0">
                  <a:pos x="58" y="59"/>
                </a:cxn>
                <a:cxn ang="0">
                  <a:pos x="58" y="59"/>
                </a:cxn>
                <a:cxn ang="0">
                  <a:pos x="60" y="59"/>
                </a:cxn>
                <a:cxn ang="0">
                  <a:pos x="60" y="59"/>
                </a:cxn>
                <a:cxn ang="0">
                  <a:pos x="60" y="61"/>
                </a:cxn>
                <a:cxn ang="0">
                  <a:pos x="66" y="61"/>
                </a:cxn>
                <a:cxn ang="0">
                  <a:pos x="66" y="61"/>
                </a:cxn>
                <a:cxn ang="0">
                  <a:pos x="71" y="61"/>
                </a:cxn>
                <a:cxn ang="0">
                  <a:pos x="71" y="63"/>
                </a:cxn>
                <a:cxn ang="0">
                  <a:pos x="73" y="63"/>
                </a:cxn>
                <a:cxn ang="0">
                  <a:pos x="73" y="63"/>
                </a:cxn>
                <a:cxn ang="0">
                  <a:pos x="75" y="63"/>
                </a:cxn>
              </a:cxnLst>
              <a:rect l="0" t="0" r="r" b="b"/>
              <a:pathLst>
                <a:path w="75" h="63">
                  <a:moveTo>
                    <a:pt x="0" y="0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4" y="1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6" y="5"/>
                  </a:lnTo>
                  <a:lnTo>
                    <a:pt x="56" y="17"/>
                  </a:lnTo>
                  <a:lnTo>
                    <a:pt x="56" y="28"/>
                  </a:lnTo>
                  <a:lnTo>
                    <a:pt x="56" y="53"/>
                  </a:lnTo>
                  <a:lnTo>
                    <a:pt x="58" y="53"/>
                  </a:lnTo>
                  <a:lnTo>
                    <a:pt x="58" y="55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0" y="61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73" y="63"/>
                  </a:lnTo>
                  <a:lnTo>
                    <a:pt x="73" y="63"/>
                  </a:lnTo>
                  <a:lnTo>
                    <a:pt x="75" y="63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58" name="Freeform 694"/>
            <p:cNvSpPr>
              <a:spLocks/>
            </p:cNvSpPr>
            <p:nvPr/>
          </p:nvSpPr>
          <p:spPr bwMode="auto">
            <a:xfrm>
              <a:off x="3986" y="2502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0" y="0"/>
                </a:cxn>
              </a:cxnLst>
              <a:rect l="0" t="0" r="r" b="b"/>
              <a:pathLst>
                <a:path w="80">
                  <a:moveTo>
                    <a:pt x="0" y="0"/>
                  </a:moveTo>
                  <a:lnTo>
                    <a:pt x="0" y="0"/>
                  </a:lnTo>
                  <a:lnTo>
                    <a:pt x="80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59" name="Freeform 695"/>
            <p:cNvSpPr>
              <a:spLocks/>
            </p:cNvSpPr>
            <p:nvPr/>
          </p:nvSpPr>
          <p:spPr bwMode="auto">
            <a:xfrm>
              <a:off x="3946" y="2502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0" y="0"/>
                  </a:lnTo>
                  <a:lnTo>
                    <a:pt x="81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60" name="Freeform 696"/>
            <p:cNvSpPr>
              <a:spLocks/>
            </p:cNvSpPr>
            <p:nvPr/>
          </p:nvSpPr>
          <p:spPr bwMode="auto">
            <a:xfrm>
              <a:off x="3906" y="2502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61" name="Freeform 697"/>
            <p:cNvSpPr>
              <a:spLocks/>
            </p:cNvSpPr>
            <p:nvPr/>
          </p:nvSpPr>
          <p:spPr bwMode="auto">
            <a:xfrm>
              <a:off x="3866" y="2502"/>
              <a:ext cx="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0" y="0"/>
                </a:cxn>
              </a:cxnLst>
              <a:rect l="0" t="0" r="r" b="b"/>
              <a:pathLst>
                <a:path w="80">
                  <a:moveTo>
                    <a:pt x="0" y="0"/>
                  </a:moveTo>
                  <a:lnTo>
                    <a:pt x="0" y="0"/>
                  </a:lnTo>
                  <a:lnTo>
                    <a:pt x="80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62" name="Freeform 698"/>
            <p:cNvSpPr>
              <a:spLocks/>
            </p:cNvSpPr>
            <p:nvPr/>
          </p:nvSpPr>
          <p:spPr bwMode="auto">
            <a:xfrm>
              <a:off x="3827" y="2502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>
                  <a:moveTo>
                    <a:pt x="0" y="0"/>
                  </a:moveTo>
                  <a:lnTo>
                    <a:pt x="0" y="0"/>
                  </a:lnTo>
                  <a:lnTo>
                    <a:pt x="79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63" name="Freeform 699"/>
            <p:cNvSpPr>
              <a:spLocks/>
            </p:cNvSpPr>
            <p:nvPr/>
          </p:nvSpPr>
          <p:spPr bwMode="auto">
            <a:xfrm>
              <a:off x="3786" y="2502"/>
              <a:ext cx="4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8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1" y="0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64" name="Freeform 700"/>
            <p:cNvSpPr>
              <a:spLocks/>
            </p:cNvSpPr>
            <p:nvPr/>
          </p:nvSpPr>
          <p:spPr bwMode="auto">
            <a:xfrm>
              <a:off x="3759" y="2501"/>
              <a:ext cx="2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53" y="2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53" y="2"/>
                  </a:lnTo>
                </a:path>
              </a:pathLst>
            </a:custGeom>
            <a:noFill/>
            <a:ln w="31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65" name="Freeform 701"/>
            <p:cNvSpPr>
              <a:spLocks/>
            </p:cNvSpPr>
            <p:nvPr/>
          </p:nvSpPr>
          <p:spPr bwMode="auto">
            <a:xfrm>
              <a:off x="4290" y="2647"/>
              <a:ext cx="13" cy="37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8" y="13"/>
                </a:cxn>
                <a:cxn ang="0">
                  <a:pos x="8" y="7"/>
                </a:cxn>
                <a:cxn ang="0">
                  <a:pos x="10" y="5"/>
                </a:cxn>
                <a:cxn ang="0">
                  <a:pos x="14" y="1"/>
                </a:cxn>
                <a:cxn ang="0">
                  <a:pos x="22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5" y="9"/>
                </a:cxn>
                <a:cxn ang="0">
                  <a:pos x="24" y="7"/>
                </a:cxn>
                <a:cxn ang="0">
                  <a:pos x="22" y="7"/>
                </a:cxn>
                <a:cxn ang="0">
                  <a:pos x="18" y="9"/>
                </a:cxn>
                <a:cxn ang="0">
                  <a:pos x="16" y="15"/>
                </a:cxn>
                <a:cxn ang="0">
                  <a:pos x="16" y="21"/>
                </a:cxn>
                <a:cxn ang="0">
                  <a:pos x="25" y="21"/>
                </a:cxn>
                <a:cxn ang="0">
                  <a:pos x="25" y="28"/>
                </a:cxn>
                <a:cxn ang="0">
                  <a:pos x="16" y="28"/>
                </a:cxn>
                <a:cxn ang="0">
                  <a:pos x="16" y="74"/>
                </a:cxn>
                <a:cxn ang="0">
                  <a:pos x="8" y="74"/>
                </a:cxn>
                <a:cxn ang="0">
                  <a:pos x="8" y="28"/>
                </a:cxn>
                <a:cxn ang="0">
                  <a:pos x="0" y="28"/>
                </a:cxn>
                <a:cxn ang="0">
                  <a:pos x="0" y="21"/>
                </a:cxn>
                <a:cxn ang="0">
                  <a:pos x="8" y="21"/>
                </a:cxn>
                <a:cxn ang="0">
                  <a:pos x="8" y="13"/>
                </a:cxn>
                <a:cxn ang="0">
                  <a:pos x="8" y="13"/>
                </a:cxn>
              </a:cxnLst>
              <a:rect l="0" t="0" r="r" b="b"/>
              <a:pathLst>
                <a:path w="25" h="74">
                  <a:moveTo>
                    <a:pt x="8" y="13"/>
                  </a:moveTo>
                  <a:lnTo>
                    <a:pt x="8" y="13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4" y="1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9"/>
                  </a:lnTo>
                  <a:lnTo>
                    <a:pt x="24" y="7"/>
                  </a:lnTo>
                  <a:lnTo>
                    <a:pt x="22" y="7"/>
                  </a:lnTo>
                  <a:lnTo>
                    <a:pt x="18" y="9"/>
                  </a:lnTo>
                  <a:lnTo>
                    <a:pt x="16" y="15"/>
                  </a:lnTo>
                  <a:lnTo>
                    <a:pt x="16" y="21"/>
                  </a:lnTo>
                  <a:lnTo>
                    <a:pt x="25" y="21"/>
                  </a:lnTo>
                  <a:lnTo>
                    <a:pt x="25" y="28"/>
                  </a:lnTo>
                  <a:lnTo>
                    <a:pt x="16" y="28"/>
                  </a:lnTo>
                  <a:lnTo>
                    <a:pt x="16" y="74"/>
                  </a:lnTo>
                  <a:lnTo>
                    <a:pt x="8" y="74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8" y="21"/>
                  </a:lnTo>
                  <a:lnTo>
                    <a:pt x="8" y="13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66" name="Freeform 702"/>
            <p:cNvSpPr>
              <a:spLocks/>
            </p:cNvSpPr>
            <p:nvPr/>
          </p:nvSpPr>
          <p:spPr bwMode="auto">
            <a:xfrm>
              <a:off x="4307" y="2656"/>
              <a:ext cx="12" cy="2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8" y="11"/>
                </a:cxn>
                <a:cxn ang="0">
                  <a:pos x="14" y="4"/>
                </a:cxn>
                <a:cxn ang="0">
                  <a:pos x="17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5" y="2"/>
                </a:cxn>
                <a:cxn ang="0">
                  <a:pos x="25" y="9"/>
                </a:cxn>
                <a:cxn ang="0">
                  <a:pos x="23" y="9"/>
                </a:cxn>
                <a:cxn ang="0">
                  <a:pos x="23" y="9"/>
                </a:cxn>
                <a:cxn ang="0">
                  <a:pos x="15" y="11"/>
                </a:cxn>
                <a:cxn ang="0">
                  <a:pos x="12" y="13"/>
                </a:cxn>
                <a:cxn ang="0">
                  <a:pos x="10" y="19"/>
                </a:cxn>
                <a:cxn ang="0">
                  <a:pos x="8" y="25"/>
                </a:cxn>
                <a:cxn ang="0">
                  <a:pos x="8" y="55"/>
                </a:cxn>
                <a:cxn ang="0">
                  <a:pos x="0" y="55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5" h="55">
                  <a:moveTo>
                    <a:pt x="0" y="2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8" y="11"/>
                  </a:lnTo>
                  <a:lnTo>
                    <a:pt x="14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15" y="11"/>
                  </a:lnTo>
                  <a:lnTo>
                    <a:pt x="12" y="13"/>
                  </a:lnTo>
                  <a:lnTo>
                    <a:pt x="10" y="19"/>
                  </a:lnTo>
                  <a:lnTo>
                    <a:pt x="8" y="25"/>
                  </a:lnTo>
                  <a:lnTo>
                    <a:pt x="8" y="55"/>
                  </a:lnTo>
                  <a:lnTo>
                    <a:pt x="0" y="55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67" name="Freeform 703"/>
            <p:cNvSpPr>
              <a:spLocks noEditPoints="1"/>
            </p:cNvSpPr>
            <p:nvPr/>
          </p:nvSpPr>
          <p:spPr bwMode="auto">
            <a:xfrm>
              <a:off x="4321" y="2656"/>
              <a:ext cx="23" cy="29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29" y="2"/>
                </a:cxn>
                <a:cxn ang="0">
                  <a:pos x="34" y="4"/>
                </a:cxn>
                <a:cxn ang="0">
                  <a:pos x="38" y="5"/>
                </a:cxn>
                <a:cxn ang="0">
                  <a:pos x="42" y="9"/>
                </a:cxn>
                <a:cxn ang="0">
                  <a:pos x="44" y="13"/>
                </a:cxn>
                <a:cxn ang="0">
                  <a:pos x="46" y="19"/>
                </a:cxn>
                <a:cxn ang="0">
                  <a:pos x="46" y="23"/>
                </a:cxn>
                <a:cxn ang="0">
                  <a:pos x="46" y="30"/>
                </a:cxn>
                <a:cxn ang="0">
                  <a:pos x="10" y="30"/>
                </a:cxn>
                <a:cxn ang="0">
                  <a:pos x="11" y="38"/>
                </a:cxn>
                <a:cxn ang="0">
                  <a:pos x="13" y="44"/>
                </a:cxn>
                <a:cxn ang="0">
                  <a:pos x="17" y="48"/>
                </a:cxn>
                <a:cxn ang="0">
                  <a:pos x="23" y="50"/>
                </a:cxn>
                <a:cxn ang="0">
                  <a:pos x="29" y="48"/>
                </a:cxn>
                <a:cxn ang="0">
                  <a:pos x="34" y="44"/>
                </a:cxn>
                <a:cxn ang="0">
                  <a:pos x="38" y="38"/>
                </a:cxn>
                <a:cxn ang="0">
                  <a:pos x="46" y="38"/>
                </a:cxn>
                <a:cxn ang="0">
                  <a:pos x="44" y="44"/>
                </a:cxn>
                <a:cxn ang="0">
                  <a:pos x="40" y="52"/>
                </a:cxn>
                <a:cxn ang="0">
                  <a:pos x="34" y="53"/>
                </a:cxn>
                <a:cxn ang="0">
                  <a:pos x="29" y="55"/>
                </a:cxn>
                <a:cxn ang="0">
                  <a:pos x="27" y="57"/>
                </a:cxn>
                <a:cxn ang="0">
                  <a:pos x="23" y="57"/>
                </a:cxn>
                <a:cxn ang="0">
                  <a:pos x="15" y="55"/>
                </a:cxn>
                <a:cxn ang="0">
                  <a:pos x="8" y="50"/>
                </a:cxn>
                <a:cxn ang="0">
                  <a:pos x="2" y="40"/>
                </a:cxn>
                <a:cxn ang="0">
                  <a:pos x="0" y="29"/>
                </a:cxn>
                <a:cxn ang="0">
                  <a:pos x="2" y="17"/>
                </a:cxn>
                <a:cxn ang="0">
                  <a:pos x="8" y="9"/>
                </a:cxn>
                <a:cxn ang="0">
                  <a:pos x="15" y="2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8" y="23"/>
                </a:cxn>
                <a:cxn ang="0">
                  <a:pos x="38" y="23"/>
                </a:cxn>
                <a:cxn ang="0">
                  <a:pos x="34" y="15"/>
                </a:cxn>
                <a:cxn ang="0">
                  <a:pos x="31" y="9"/>
                </a:cxn>
                <a:cxn ang="0">
                  <a:pos x="23" y="9"/>
                </a:cxn>
                <a:cxn ang="0">
                  <a:pos x="19" y="9"/>
                </a:cxn>
                <a:cxn ang="0">
                  <a:pos x="13" y="13"/>
                </a:cxn>
                <a:cxn ang="0">
                  <a:pos x="11" y="17"/>
                </a:cxn>
                <a:cxn ang="0">
                  <a:pos x="10" y="23"/>
                </a:cxn>
                <a:cxn ang="0">
                  <a:pos x="38" y="23"/>
                </a:cxn>
                <a:cxn ang="0">
                  <a:pos x="38" y="23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46" h="57">
                  <a:moveTo>
                    <a:pt x="25" y="0"/>
                  </a:moveTo>
                  <a:lnTo>
                    <a:pt x="25" y="0"/>
                  </a:lnTo>
                  <a:lnTo>
                    <a:pt x="29" y="2"/>
                  </a:lnTo>
                  <a:lnTo>
                    <a:pt x="34" y="4"/>
                  </a:lnTo>
                  <a:lnTo>
                    <a:pt x="38" y="5"/>
                  </a:lnTo>
                  <a:lnTo>
                    <a:pt x="42" y="9"/>
                  </a:lnTo>
                  <a:lnTo>
                    <a:pt x="44" y="13"/>
                  </a:lnTo>
                  <a:lnTo>
                    <a:pt x="46" y="19"/>
                  </a:lnTo>
                  <a:lnTo>
                    <a:pt x="46" y="23"/>
                  </a:lnTo>
                  <a:lnTo>
                    <a:pt x="46" y="30"/>
                  </a:lnTo>
                  <a:lnTo>
                    <a:pt x="10" y="30"/>
                  </a:lnTo>
                  <a:lnTo>
                    <a:pt x="11" y="38"/>
                  </a:lnTo>
                  <a:lnTo>
                    <a:pt x="13" y="44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48"/>
                  </a:lnTo>
                  <a:lnTo>
                    <a:pt x="34" y="44"/>
                  </a:lnTo>
                  <a:lnTo>
                    <a:pt x="38" y="38"/>
                  </a:lnTo>
                  <a:lnTo>
                    <a:pt x="46" y="38"/>
                  </a:lnTo>
                  <a:lnTo>
                    <a:pt x="44" y="44"/>
                  </a:lnTo>
                  <a:lnTo>
                    <a:pt x="40" y="52"/>
                  </a:lnTo>
                  <a:lnTo>
                    <a:pt x="34" y="53"/>
                  </a:lnTo>
                  <a:lnTo>
                    <a:pt x="29" y="55"/>
                  </a:lnTo>
                  <a:lnTo>
                    <a:pt x="27" y="57"/>
                  </a:lnTo>
                  <a:lnTo>
                    <a:pt x="23" y="57"/>
                  </a:lnTo>
                  <a:lnTo>
                    <a:pt x="15" y="55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29"/>
                  </a:lnTo>
                  <a:lnTo>
                    <a:pt x="2" y="17"/>
                  </a:lnTo>
                  <a:lnTo>
                    <a:pt x="8" y="9"/>
                  </a:lnTo>
                  <a:lnTo>
                    <a:pt x="15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38" y="23"/>
                  </a:moveTo>
                  <a:lnTo>
                    <a:pt x="38" y="23"/>
                  </a:lnTo>
                  <a:lnTo>
                    <a:pt x="34" y="15"/>
                  </a:lnTo>
                  <a:lnTo>
                    <a:pt x="31" y="9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3" y="13"/>
                  </a:lnTo>
                  <a:lnTo>
                    <a:pt x="11" y="17"/>
                  </a:lnTo>
                  <a:lnTo>
                    <a:pt x="10" y="23"/>
                  </a:lnTo>
                  <a:lnTo>
                    <a:pt x="38" y="23"/>
                  </a:lnTo>
                  <a:lnTo>
                    <a:pt x="38" y="23"/>
                  </a:lnTo>
                  <a:close/>
                  <a:moveTo>
                    <a:pt x="23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68" name="Freeform 704"/>
            <p:cNvSpPr>
              <a:spLocks noEditPoints="1"/>
            </p:cNvSpPr>
            <p:nvPr/>
          </p:nvSpPr>
          <p:spPr bwMode="auto">
            <a:xfrm>
              <a:off x="4348" y="2656"/>
              <a:ext cx="22" cy="38"/>
            </a:xfrm>
            <a:custGeom>
              <a:avLst/>
              <a:gdLst/>
              <a:ahLst/>
              <a:cxnLst>
                <a:cxn ang="0">
                  <a:pos x="7" y="29"/>
                </a:cxn>
                <a:cxn ang="0">
                  <a:pos x="7" y="29"/>
                </a:cxn>
                <a:cxn ang="0">
                  <a:pos x="11" y="42"/>
                </a:cxn>
                <a:cxn ang="0">
                  <a:pos x="15" y="48"/>
                </a:cxn>
                <a:cxn ang="0">
                  <a:pos x="23" y="50"/>
                </a:cxn>
                <a:cxn ang="0">
                  <a:pos x="28" y="46"/>
                </a:cxn>
                <a:cxn ang="0">
                  <a:pos x="34" y="40"/>
                </a:cxn>
                <a:cxn ang="0">
                  <a:pos x="36" y="34"/>
                </a:cxn>
                <a:cxn ang="0">
                  <a:pos x="36" y="29"/>
                </a:cxn>
                <a:cxn ang="0">
                  <a:pos x="34" y="17"/>
                </a:cxn>
                <a:cxn ang="0">
                  <a:pos x="28" y="11"/>
                </a:cxn>
                <a:cxn ang="0">
                  <a:pos x="23" y="9"/>
                </a:cxn>
                <a:cxn ang="0">
                  <a:pos x="17" y="9"/>
                </a:cxn>
                <a:cxn ang="0">
                  <a:pos x="13" y="13"/>
                </a:cxn>
                <a:cxn ang="0">
                  <a:pos x="9" y="19"/>
                </a:cxn>
                <a:cxn ang="0">
                  <a:pos x="7" y="29"/>
                </a:cxn>
                <a:cxn ang="0">
                  <a:pos x="7" y="29"/>
                </a:cxn>
                <a:cxn ang="0">
                  <a:pos x="7" y="29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7" y="2"/>
                </a:cxn>
                <a:cxn ang="0">
                  <a:pos x="30" y="4"/>
                </a:cxn>
                <a:cxn ang="0">
                  <a:pos x="34" y="5"/>
                </a:cxn>
                <a:cxn ang="0">
                  <a:pos x="36" y="9"/>
                </a:cxn>
                <a:cxn ang="0">
                  <a:pos x="36" y="2"/>
                </a:cxn>
                <a:cxn ang="0">
                  <a:pos x="44" y="2"/>
                </a:cxn>
                <a:cxn ang="0">
                  <a:pos x="44" y="75"/>
                </a:cxn>
                <a:cxn ang="0">
                  <a:pos x="36" y="75"/>
                </a:cxn>
                <a:cxn ang="0">
                  <a:pos x="36" y="50"/>
                </a:cxn>
                <a:cxn ang="0">
                  <a:pos x="30" y="55"/>
                </a:cxn>
                <a:cxn ang="0">
                  <a:pos x="21" y="57"/>
                </a:cxn>
                <a:cxn ang="0">
                  <a:pos x="13" y="55"/>
                </a:cxn>
                <a:cxn ang="0">
                  <a:pos x="5" y="50"/>
                </a:cxn>
                <a:cxn ang="0">
                  <a:pos x="2" y="42"/>
                </a:cxn>
                <a:cxn ang="0">
                  <a:pos x="0" y="30"/>
                </a:cxn>
                <a:cxn ang="0">
                  <a:pos x="2" y="17"/>
                </a:cxn>
                <a:cxn ang="0">
                  <a:pos x="5" y="9"/>
                </a:cxn>
                <a:cxn ang="0">
                  <a:pos x="13" y="2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44" h="75">
                  <a:moveTo>
                    <a:pt x="7" y="29"/>
                  </a:moveTo>
                  <a:lnTo>
                    <a:pt x="7" y="29"/>
                  </a:lnTo>
                  <a:lnTo>
                    <a:pt x="11" y="42"/>
                  </a:lnTo>
                  <a:lnTo>
                    <a:pt x="15" y="48"/>
                  </a:lnTo>
                  <a:lnTo>
                    <a:pt x="23" y="50"/>
                  </a:lnTo>
                  <a:lnTo>
                    <a:pt x="28" y="46"/>
                  </a:lnTo>
                  <a:lnTo>
                    <a:pt x="34" y="40"/>
                  </a:lnTo>
                  <a:lnTo>
                    <a:pt x="36" y="34"/>
                  </a:lnTo>
                  <a:lnTo>
                    <a:pt x="36" y="29"/>
                  </a:lnTo>
                  <a:lnTo>
                    <a:pt x="34" y="17"/>
                  </a:lnTo>
                  <a:lnTo>
                    <a:pt x="28" y="11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3" y="13"/>
                  </a:lnTo>
                  <a:lnTo>
                    <a:pt x="9" y="1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close/>
                  <a:moveTo>
                    <a:pt x="21" y="0"/>
                  </a:moveTo>
                  <a:lnTo>
                    <a:pt x="21" y="0"/>
                  </a:lnTo>
                  <a:lnTo>
                    <a:pt x="27" y="2"/>
                  </a:lnTo>
                  <a:lnTo>
                    <a:pt x="30" y="4"/>
                  </a:lnTo>
                  <a:lnTo>
                    <a:pt x="34" y="5"/>
                  </a:lnTo>
                  <a:lnTo>
                    <a:pt x="36" y="9"/>
                  </a:lnTo>
                  <a:lnTo>
                    <a:pt x="36" y="2"/>
                  </a:lnTo>
                  <a:lnTo>
                    <a:pt x="44" y="2"/>
                  </a:lnTo>
                  <a:lnTo>
                    <a:pt x="44" y="75"/>
                  </a:lnTo>
                  <a:lnTo>
                    <a:pt x="36" y="75"/>
                  </a:lnTo>
                  <a:lnTo>
                    <a:pt x="36" y="50"/>
                  </a:lnTo>
                  <a:lnTo>
                    <a:pt x="30" y="55"/>
                  </a:lnTo>
                  <a:lnTo>
                    <a:pt x="21" y="57"/>
                  </a:lnTo>
                  <a:lnTo>
                    <a:pt x="13" y="55"/>
                  </a:lnTo>
                  <a:lnTo>
                    <a:pt x="5" y="50"/>
                  </a:lnTo>
                  <a:lnTo>
                    <a:pt x="2" y="42"/>
                  </a:lnTo>
                  <a:lnTo>
                    <a:pt x="0" y="30"/>
                  </a:lnTo>
                  <a:lnTo>
                    <a:pt x="2" y="17"/>
                  </a:lnTo>
                  <a:lnTo>
                    <a:pt x="5" y="9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69" name="Freeform 705"/>
            <p:cNvSpPr>
              <a:spLocks noEditPoints="1"/>
            </p:cNvSpPr>
            <p:nvPr/>
          </p:nvSpPr>
          <p:spPr bwMode="auto">
            <a:xfrm>
              <a:off x="4377" y="2656"/>
              <a:ext cx="20" cy="28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2"/>
                </a:cxn>
                <a:cxn ang="0">
                  <a:pos x="8" y="36"/>
                </a:cxn>
                <a:cxn ang="0">
                  <a:pos x="10" y="44"/>
                </a:cxn>
                <a:cxn ang="0">
                  <a:pos x="12" y="48"/>
                </a:cxn>
                <a:cxn ang="0">
                  <a:pos x="18" y="48"/>
                </a:cxn>
                <a:cxn ang="0">
                  <a:pos x="25" y="46"/>
                </a:cxn>
                <a:cxn ang="0">
                  <a:pos x="29" y="40"/>
                </a:cxn>
                <a:cxn ang="0">
                  <a:pos x="31" y="34"/>
                </a:cxn>
                <a:cxn ang="0">
                  <a:pos x="31" y="29"/>
                </a:cxn>
                <a:cxn ang="0">
                  <a:pos x="31" y="2"/>
                </a:cxn>
                <a:cxn ang="0">
                  <a:pos x="41" y="2"/>
                </a:cxn>
                <a:cxn ang="0">
                  <a:pos x="41" y="55"/>
                </a:cxn>
                <a:cxn ang="0">
                  <a:pos x="33" y="55"/>
                </a:cxn>
                <a:cxn ang="0">
                  <a:pos x="33" y="48"/>
                </a:cxn>
                <a:cxn ang="0">
                  <a:pos x="27" y="52"/>
                </a:cxn>
                <a:cxn ang="0">
                  <a:pos x="23" y="55"/>
                </a:cxn>
                <a:cxn ang="0">
                  <a:pos x="16" y="55"/>
                </a:cxn>
                <a:cxn ang="0">
                  <a:pos x="8" y="53"/>
                </a:cxn>
                <a:cxn ang="0">
                  <a:pos x="2" y="48"/>
                </a:cxn>
                <a:cxn ang="0">
                  <a:pos x="0" y="44"/>
                </a:cxn>
                <a:cxn ang="0">
                  <a:pos x="0" y="38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41" h="55">
                  <a:moveTo>
                    <a:pt x="8" y="2"/>
                  </a:moveTo>
                  <a:lnTo>
                    <a:pt x="8" y="2"/>
                  </a:lnTo>
                  <a:lnTo>
                    <a:pt x="8" y="36"/>
                  </a:lnTo>
                  <a:lnTo>
                    <a:pt x="10" y="44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25" y="46"/>
                  </a:lnTo>
                  <a:lnTo>
                    <a:pt x="29" y="40"/>
                  </a:lnTo>
                  <a:lnTo>
                    <a:pt x="31" y="34"/>
                  </a:lnTo>
                  <a:lnTo>
                    <a:pt x="31" y="29"/>
                  </a:lnTo>
                  <a:lnTo>
                    <a:pt x="31" y="2"/>
                  </a:lnTo>
                  <a:lnTo>
                    <a:pt x="41" y="2"/>
                  </a:lnTo>
                  <a:lnTo>
                    <a:pt x="41" y="55"/>
                  </a:lnTo>
                  <a:lnTo>
                    <a:pt x="33" y="55"/>
                  </a:lnTo>
                  <a:lnTo>
                    <a:pt x="33" y="48"/>
                  </a:lnTo>
                  <a:lnTo>
                    <a:pt x="27" y="52"/>
                  </a:lnTo>
                  <a:lnTo>
                    <a:pt x="23" y="55"/>
                  </a:lnTo>
                  <a:lnTo>
                    <a:pt x="16" y="55"/>
                  </a:lnTo>
                  <a:lnTo>
                    <a:pt x="8" y="53"/>
                  </a:lnTo>
                  <a:lnTo>
                    <a:pt x="2" y="48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2"/>
                  </a:lnTo>
                  <a:lnTo>
                    <a:pt x="8" y="2"/>
                  </a:lnTo>
                  <a:lnTo>
                    <a:pt x="8" y="2"/>
                  </a:lnTo>
                  <a:close/>
                  <a:moveTo>
                    <a:pt x="19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70" name="Freeform 706"/>
            <p:cNvSpPr>
              <a:spLocks noEditPoints="1"/>
            </p:cNvSpPr>
            <p:nvPr/>
          </p:nvSpPr>
          <p:spPr bwMode="auto">
            <a:xfrm>
              <a:off x="4402" y="2656"/>
              <a:ext cx="23" cy="29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29" y="2"/>
                </a:cxn>
                <a:cxn ang="0">
                  <a:pos x="35" y="4"/>
                </a:cxn>
                <a:cxn ang="0">
                  <a:pos x="39" y="5"/>
                </a:cxn>
                <a:cxn ang="0">
                  <a:pos x="42" y="9"/>
                </a:cxn>
                <a:cxn ang="0">
                  <a:pos x="46" y="19"/>
                </a:cxn>
                <a:cxn ang="0">
                  <a:pos x="46" y="23"/>
                </a:cxn>
                <a:cxn ang="0">
                  <a:pos x="46" y="30"/>
                </a:cxn>
                <a:cxn ang="0">
                  <a:pos x="10" y="30"/>
                </a:cxn>
                <a:cxn ang="0">
                  <a:pos x="12" y="38"/>
                </a:cxn>
                <a:cxn ang="0">
                  <a:pos x="14" y="44"/>
                </a:cxn>
                <a:cxn ang="0">
                  <a:pos x="17" y="48"/>
                </a:cxn>
                <a:cxn ang="0">
                  <a:pos x="23" y="50"/>
                </a:cxn>
                <a:cxn ang="0">
                  <a:pos x="29" y="48"/>
                </a:cxn>
                <a:cxn ang="0">
                  <a:pos x="35" y="44"/>
                </a:cxn>
                <a:cxn ang="0">
                  <a:pos x="37" y="38"/>
                </a:cxn>
                <a:cxn ang="0">
                  <a:pos x="46" y="38"/>
                </a:cxn>
                <a:cxn ang="0">
                  <a:pos x="44" y="44"/>
                </a:cxn>
                <a:cxn ang="0">
                  <a:pos x="41" y="52"/>
                </a:cxn>
                <a:cxn ang="0">
                  <a:pos x="35" y="53"/>
                </a:cxn>
                <a:cxn ang="0">
                  <a:pos x="31" y="55"/>
                </a:cxn>
                <a:cxn ang="0">
                  <a:pos x="23" y="57"/>
                </a:cxn>
                <a:cxn ang="0">
                  <a:pos x="16" y="55"/>
                </a:cxn>
                <a:cxn ang="0">
                  <a:pos x="8" y="50"/>
                </a:cxn>
                <a:cxn ang="0">
                  <a:pos x="2" y="40"/>
                </a:cxn>
                <a:cxn ang="0">
                  <a:pos x="0" y="29"/>
                </a:cxn>
                <a:cxn ang="0">
                  <a:pos x="2" y="17"/>
                </a:cxn>
                <a:cxn ang="0">
                  <a:pos x="8" y="9"/>
                </a:cxn>
                <a:cxn ang="0">
                  <a:pos x="16" y="2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9" y="23"/>
                </a:cxn>
                <a:cxn ang="0">
                  <a:pos x="39" y="23"/>
                </a:cxn>
                <a:cxn ang="0">
                  <a:pos x="35" y="15"/>
                </a:cxn>
                <a:cxn ang="0">
                  <a:pos x="31" y="9"/>
                </a:cxn>
                <a:cxn ang="0">
                  <a:pos x="23" y="9"/>
                </a:cxn>
                <a:cxn ang="0">
                  <a:pos x="17" y="9"/>
                </a:cxn>
                <a:cxn ang="0">
                  <a:pos x="14" y="13"/>
                </a:cxn>
                <a:cxn ang="0">
                  <a:pos x="12" y="17"/>
                </a:cxn>
                <a:cxn ang="0">
                  <a:pos x="10" y="23"/>
                </a:cxn>
                <a:cxn ang="0">
                  <a:pos x="39" y="23"/>
                </a:cxn>
                <a:cxn ang="0">
                  <a:pos x="39" y="23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46" h="57">
                  <a:moveTo>
                    <a:pt x="25" y="0"/>
                  </a:moveTo>
                  <a:lnTo>
                    <a:pt x="25" y="0"/>
                  </a:lnTo>
                  <a:lnTo>
                    <a:pt x="29" y="2"/>
                  </a:lnTo>
                  <a:lnTo>
                    <a:pt x="35" y="4"/>
                  </a:lnTo>
                  <a:lnTo>
                    <a:pt x="39" y="5"/>
                  </a:lnTo>
                  <a:lnTo>
                    <a:pt x="42" y="9"/>
                  </a:lnTo>
                  <a:lnTo>
                    <a:pt x="46" y="19"/>
                  </a:lnTo>
                  <a:lnTo>
                    <a:pt x="46" y="23"/>
                  </a:lnTo>
                  <a:lnTo>
                    <a:pt x="46" y="30"/>
                  </a:lnTo>
                  <a:lnTo>
                    <a:pt x="10" y="30"/>
                  </a:lnTo>
                  <a:lnTo>
                    <a:pt x="12" y="38"/>
                  </a:lnTo>
                  <a:lnTo>
                    <a:pt x="14" y="44"/>
                  </a:lnTo>
                  <a:lnTo>
                    <a:pt x="17" y="48"/>
                  </a:lnTo>
                  <a:lnTo>
                    <a:pt x="23" y="50"/>
                  </a:lnTo>
                  <a:lnTo>
                    <a:pt x="29" y="48"/>
                  </a:lnTo>
                  <a:lnTo>
                    <a:pt x="35" y="44"/>
                  </a:lnTo>
                  <a:lnTo>
                    <a:pt x="37" y="38"/>
                  </a:lnTo>
                  <a:lnTo>
                    <a:pt x="46" y="38"/>
                  </a:lnTo>
                  <a:lnTo>
                    <a:pt x="44" y="44"/>
                  </a:lnTo>
                  <a:lnTo>
                    <a:pt x="41" y="52"/>
                  </a:lnTo>
                  <a:lnTo>
                    <a:pt x="35" y="53"/>
                  </a:lnTo>
                  <a:lnTo>
                    <a:pt x="31" y="55"/>
                  </a:lnTo>
                  <a:lnTo>
                    <a:pt x="23" y="57"/>
                  </a:lnTo>
                  <a:lnTo>
                    <a:pt x="16" y="55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29"/>
                  </a:lnTo>
                  <a:lnTo>
                    <a:pt x="2" y="17"/>
                  </a:lnTo>
                  <a:lnTo>
                    <a:pt x="8" y="9"/>
                  </a:lnTo>
                  <a:lnTo>
                    <a:pt x="16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39" y="23"/>
                  </a:moveTo>
                  <a:lnTo>
                    <a:pt x="39" y="23"/>
                  </a:lnTo>
                  <a:lnTo>
                    <a:pt x="35" y="15"/>
                  </a:lnTo>
                  <a:lnTo>
                    <a:pt x="31" y="9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4" y="13"/>
                  </a:lnTo>
                  <a:lnTo>
                    <a:pt x="12" y="17"/>
                  </a:lnTo>
                  <a:lnTo>
                    <a:pt x="10" y="23"/>
                  </a:lnTo>
                  <a:lnTo>
                    <a:pt x="39" y="23"/>
                  </a:lnTo>
                  <a:lnTo>
                    <a:pt x="39" y="23"/>
                  </a:lnTo>
                  <a:close/>
                  <a:moveTo>
                    <a:pt x="23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71" name="Freeform 707"/>
            <p:cNvSpPr>
              <a:spLocks noEditPoints="1"/>
            </p:cNvSpPr>
            <p:nvPr/>
          </p:nvSpPr>
          <p:spPr bwMode="auto">
            <a:xfrm>
              <a:off x="4430" y="2656"/>
              <a:ext cx="21" cy="2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7" y="2"/>
                </a:cxn>
                <a:cxn ang="0">
                  <a:pos x="7" y="9"/>
                </a:cxn>
                <a:cxn ang="0">
                  <a:pos x="15" y="2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32" y="2"/>
                </a:cxn>
                <a:cxn ang="0">
                  <a:pos x="38" y="9"/>
                </a:cxn>
                <a:cxn ang="0">
                  <a:pos x="40" y="13"/>
                </a:cxn>
                <a:cxn ang="0">
                  <a:pos x="40" y="21"/>
                </a:cxn>
                <a:cxn ang="0">
                  <a:pos x="40" y="55"/>
                </a:cxn>
                <a:cxn ang="0">
                  <a:pos x="32" y="55"/>
                </a:cxn>
                <a:cxn ang="0">
                  <a:pos x="32" y="21"/>
                </a:cxn>
                <a:cxn ang="0">
                  <a:pos x="31" y="13"/>
                </a:cxn>
                <a:cxn ang="0">
                  <a:pos x="27" y="9"/>
                </a:cxn>
                <a:cxn ang="0">
                  <a:pos x="23" y="9"/>
                </a:cxn>
                <a:cxn ang="0">
                  <a:pos x="17" y="9"/>
                </a:cxn>
                <a:cxn ang="0">
                  <a:pos x="11" y="13"/>
                </a:cxn>
                <a:cxn ang="0">
                  <a:pos x="9" y="17"/>
                </a:cxn>
                <a:cxn ang="0">
                  <a:pos x="7" y="19"/>
                </a:cxn>
                <a:cxn ang="0">
                  <a:pos x="7" y="23"/>
                </a:cxn>
                <a:cxn ang="0">
                  <a:pos x="7" y="27"/>
                </a:cxn>
                <a:cxn ang="0">
                  <a:pos x="7" y="55"/>
                </a:cxn>
                <a:cxn ang="0">
                  <a:pos x="0" y="55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40" h="55">
                  <a:moveTo>
                    <a:pt x="0" y="2"/>
                  </a:moveTo>
                  <a:lnTo>
                    <a:pt x="0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8" y="9"/>
                  </a:lnTo>
                  <a:lnTo>
                    <a:pt x="40" y="13"/>
                  </a:lnTo>
                  <a:lnTo>
                    <a:pt x="40" y="21"/>
                  </a:lnTo>
                  <a:lnTo>
                    <a:pt x="40" y="55"/>
                  </a:lnTo>
                  <a:lnTo>
                    <a:pt x="32" y="55"/>
                  </a:lnTo>
                  <a:lnTo>
                    <a:pt x="32" y="21"/>
                  </a:lnTo>
                  <a:lnTo>
                    <a:pt x="31" y="13"/>
                  </a:lnTo>
                  <a:lnTo>
                    <a:pt x="27" y="9"/>
                  </a:lnTo>
                  <a:lnTo>
                    <a:pt x="23" y="9"/>
                  </a:lnTo>
                  <a:lnTo>
                    <a:pt x="17" y="9"/>
                  </a:lnTo>
                  <a:lnTo>
                    <a:pt x="11" y="13"/>
                  </a:lnTo>
                  <a:lnTo>
                    <a:pt x="9" y="17"/>
                  </a:lnTo>
                  <a:lnTo>
                    <a:pt x="7" y="19"/>
                  </a:lnTo>
                  <a:lnTo>
                    <a:pt x="7" y="23"/>
                  </a:lnTo>
                  <a:lnTo>
                    <a:pt x="7" y="27"/>
                  </a:lnTo>
                  <a:lnTo>
                    <a:pt x="7" y="55"/>
                  </a:lnTo>
                  <a:lnTo>
                    <a:pt x="0" y="55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9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72" name="Freeform 708"/>
            <p:cNvSpPr>
              <a:spLocks noEditPoints="1"/>
            </p:cNvSpPr>
            <p:nvPr/>
          </p:nvSpPr>
          <p:spPr bwMode="auto">
            <a:xfrm>
              <a:off x="4455" y="2656"/>
              <a:ext cx="22" cy="2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0" y="2"/>
                </a:cxn>
                <a:cxn ang="0">
                  <a:pos x="36" y="4"/>
                </a:cxn>
                <a:cxn ang="0">
                  <a:pos x="40" y="9"/>
                </a:cxn>
                <a:cxn ang="0">
                  <a:pos x="44" y="19"/>
                </a:cxn>
                <a:cxn ang="0">
                  <a:pos x="34" y="19"/>
                </a:cxn>
                <a:cxn ang="0">
                  <a:pos x="30" y="11"/>
                </a:cxn>
                <a:cxn ang="0">
                  <a:pos x="29" y="9"/>
                </a:cxn>
                <a:cxn ang="0">
                  <a:pos x="23" y="7"/>
                </a:cxn>
                <a:cxn ang="0">
                  <a:pos x="15" y="9"/>
                </a:cxn>
                <a:cxn ang="0">
                  <a:pos x="11" y="17"/>
                </a:cxn>
                <a:cxn ang="0">
                  <a:pos x="7" y="30"/>
                </a:cxn>
                <a:cxn ang="0">
                  <a:pos x="9" y="38"/>
                </a:cxn>
                <a:cxn ang="0">
                  <a:pos x="11" y="42"/>
                </a:cxn>
                <a:cxn ang="0">
                  <a:pos x="15" y="48"/>
                </a:cxn>
                <a:cxn ang="0">
                  <a:pos x="21" y="50"/>
                </a:cxn>
                <a:cxn ang="0">
                  <a:pos x="27" y="48"/>
                </a:cxn>
                <a:cxn ang="0">
                  <a:pos x="30" y="46"/>
                </a:cxn>
                <a:cxn ang="0">
                  <a:pos x="34" y="36"/>
                </a:cxn>
                <a:cxn ang="0">
                  <a:pos x="44" y="36"/>
                </a:cxn>
                <a:cxn ang="0">
                  <a:pos x="40" y="46"/>
                </a:cxn>
                <a:cxn ang="0">
                  <a:pos x="34" y="52"/>
                </a:cxn>
                <a:cxn ang="0">
                  <a:pos x="30" y="55"/>
                </a:cxn>
                <a:cxn ang="0">
                  <a:pos x="21" y="57"/>
                </a:cxn>
                <a:cxn ang="0">
                  <a:pos x="11" y="55"/>
                </a:cxn>
                <a:cxn ang="0">
                  <a:pos x="5" y="50"/>
                </a:cxn>
                <a:cxn ang="0">
                  <a:pos x="2" y="40"/>
                </a:cxn>
                <a:cxn ang="0">
                  <a:pos x="0" y="30"/>
                </a:cxn>
                <a:cxn ang="0">
                  <a:pos x="2" y="17"/>
                </a:cxn>
                <a:cxn ang="0">
                  <a:pos x="5" y="7"/>
                </a:cxn>
                <a:cxn ang="0">
                  <a:pos x="13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44" h="57">
                  <a:moveTo>
                    <a:pt x="23" y="0"/>
                  </a:moveTo>
                  <a:lnTo>
                    <a:pt x="23" y="0"/>
                  </a:lnTo>
                  <a:lnTo>
                    <a:pt x="30" y="2"/>
                  </a:lnTo>
                  <a:lnTo>
                    <a:pt x="36" y="4"/>
                  </a:lnTo>
                  <a:lnTo>
                    <a:pt x="40" y="9"/>
                  </a:lnTo>
                  <a:lnTo>
                    <a:pt x="44" y="19"/>
                  </a:lnTo>
                  <a:lnTo>
                    <a:pt x="34" y="19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3" y="7"/>
                  </a:lnTo>
                  <a:lnTo>
                    <a:pt x="15" y="9"/>
                  </a:lnTo>
                  <a:lnTo>
                    <a:pt x="11" y="17"/>
                  </a:lnTo>
                  <a:lnTo>
                    <a:pt x="7" y="30"/>
                  </a:lnTo>
                  <a:lnTo>
                    <a:pt x="9" y="38"/>
                  </a:lnTo>
                  <a:lnTo>
                    <a:pt x="11" y="42"/>
                  </a:lnTo>
                  <a:lnTo>
                    <a:pt x="15" y="48"/>
                  </a:lnTo>
                  <a:lnTo>
                    <a:pt x="21" y="50"/>
                  </a:lnTo>
                  <a:lnTo>
                    <a:pt x="27" y="48"/>
                  </a:lnTo>
                  <a:lnTo>
                    <a:pt x="30" y="46"/>
                  </a:lnTo>
                  <a:lnTo>
                    <a:pt x="34" y="36"/>
                  </a:lnTo>
                  <a:lnTo>
                    <a:pt x="44" y="36"/>
                  </a:lnTo>
                  <a:lnTo>
                    <a:pt x="40" y="46"/>
                  </a:lnTo>
                  <a:lnTo>
                    <a:pt x="34" y="52"/>
                  </a:lnTo>
                  <a:lnTo>
                    <a:pt x="30" y="55"/>
                  </a:lnTo>
                  <a:lnTo>
                    <a:pt x="21" y="57"/>
                  </a:lnTo>
                  <a:lnTo>
                    <a:pt x="11" y="55"/>
                  </a:lnTo>
                  <a:lnTo>
                    <a:pt x="5" y="50"/>
                  </a:lnTo>
                  <a:lnTo>
                    <a:pt x="2" y="40"/>
                  </a:lnTo>
                  <a:lnTo>
                    <a:pt x="0" y="30"/>
                  </a:lnTo>
                  <a:lnTo>
                    <a:pt x="2" y="17"/>
                  </a:lnTo>
                  <a:lnTo>
                    <a:pt x="5" y="7"/>
                  </a:lnTo>
                  <a:lnTo>
                    <a:pt x="13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1" y="0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73" name="Freeform 709"/>
            <p:cNvSpPr>
              <a:spLocks noEditPoints="1"/>
            </p:cNvSpPr>
            <p:nvPr/>
          </p:nvSpPr>
          <p:spPr bwMode="auto">
            <a:xfrm>
              <a:off x="4478" y="2656"/>
              <a:ext cx="23" cy="39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36" y="2"/>
                </a:cxn>
                <a:cxn ang="0">
                  <a:pos x="46" y="2"/>
                </a:cxn>
                <a:cxn ang="0">
                  <a:pos x="44" y="5"/>
                </a:cxn>
                <a:cxn ang="0">
                  <a:pos x="44" y="9"/>
                </a:cxn>
                <a:cxn ang="0">
                  <a:pos x="38" y="25"/>
                </a:cxn>
                <a:cxn ang="0">
                  <a:pos x="34" y="38"/>
                </a:cxn>
                <a:cxn ang="0">
                  <a:pos x="31" y="48"/>
                </a:cxn>
                <a:cxn ang="0">
                  <a:pos x="25" y="63"/>
                </a:cxn>
                <a:cxn ang="0">
                  <a:pos x="19" y="73"/>
                </a:cxn>
                <a:cxn ang="0">
                  <a:pos x="17" y="75"/>
                </a:cxn>
                <a:cxn ang="0">
                  <a:pos x="9" y="77"/>
                </a:cxn>
                <a:cxn ang="0">
                  <a:pos x="7" y="77"/>
                </a:cxn>
                <a:cxn ang="0">
                  <a:pos x="4" y="75"/>
                </a:cxn>
                <a:cxn ang="0">
                  <a:pos x="4" y="67"/>
                </a:cxn>
                <a:cxn ang="0">
                  <a:pos x="7" y="69"/>
                </a:cxn>
                <a:cxn ang="0">
                  <a:pos x="7" y="69"/>
                </a:cxn>
                <a:cxn ang="0">
                  <a:pos x="9" y="69"/>
                </a:cxn>
                <a:cxn ang="0">
                  <a:pos x="13" y="69"/>
                </a:cxn>
                <a:cxn ang="0">
                  <a:pos x="15" y="67"/>
                </a:cxn>
                <a:cxn ang="0">
                  <a:pos x="15" y="65"/>
                </a:cxn>
                <a:cxn ang="0">
                  <a:pos x="17" y="61"/>
                </a:cxn>
                <a:cxn ang="0">
                  <a:pos x="17" y="59"/>
                </a:cxn>
                <a:cxn ang="0">
                  <a:pos x="19" y="57"/>
                </a:cxn>
                <a:cxn ang="0">
                  <a:pos x="0" y="2"/>
                </a:cxn>
                <a:cxn ang="0">
                  <a:pos x="9" y="2"/>
                </a:cxn>
                <a:cxn ang="0">
                  <a:pos x="23" y="46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46" h="77">
                  <a:moveTo>
                    <a:pt x="36" y="2"/>
                  </a:moveTo>
                  <a:lnTo>
                    <a:pt x="36" y="2"/>
                  </a:lnTo>
                  <a:lnTo>
                    <a:pt x="46" y="2"/>
                  </a:lnTo>
                  <a:lnTo>
                    <a:pt x="44" y="5"/>
                  </a:lnTo>
                  <a:lnTo>
                    <a:pt x="44" y="9"/>
                  </a:lnTo>
                  <a:lnTo>
                    <a:pt x="38" y="25"/>
                  </a:lnTo>
                  <a:lnTo>
                    <a:pt x="34" y="38"/>
                  </a:lnTo>
                  <a:lnTo>
                    <a:pt x="31" y="48"/>
                  </a:lnTo>
                  <a:lnTo>
                    <a:pt x="25" y="63"/>
                  </a:lnTo>
                  <a:lnTo>
                    <a:pt x="19" y="73"/>
                  </a:lnTo>
                  <a:lnTo>
                    <a:pt x="17" y="75"/>
                  </a:lnTo>
                  <a:lnTo>
                    <a:pt x="9" y="77"/>
                  </a:lnTo>
                  <a:lnTo>
                    <a:pt x="7" y="77"/>
                  </a:lnTo>
                  <a:lnTo>
                    <a:pt x="4" y="75"/>
                  </a:lnTo>
                  <a:lnTo>
                    <a:pt x="4" y="67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13" y="69"/>
                  </a:lnTo>
                  <a:lnTo>
                    <a:pt x="15" y="67"/>
                  </a:lnTo>
                  <a:lnTo>
                    <a:pt x="15" y="65"/>
                  </a:lnTo>
                  <a:lnTo>
                    <a:pt x="17" y="61"/>
                  </a:lnTo>
                  <a:lnTo>
                    <a:pt x="17" y="59"/>
                  </a:lnTo>
                  <a:lnTo>
                    <a:pt x="19" y="57"/>
                  </a:lnTo>
                  <a:lnTo>
                    <a:pt x="0" y="2"/>
                  </a:lnTo>
                  <a:lnTo>
                    <a:pt x="9" y="2"/>
                  </a:lnTo>
                  <a:lnTo>
                    <a:pt x="23" y="46"/>
                  </a:lnTo>
                  <a:lnTo>
                    <a:pt x="36" y="2"/>
                  </a:lnTo>
                  <a:lnTo>
                    <a:pt x="36" y="2"/>
                  </a:lnTo>
                  <a:close/>
                  <a:moveTo>
                    <a:pt x="23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74" name="Freeform 710"/>
            <p:cNvSpPr>
              <a:spLocks/>
            </p:cNvSpPr>
            <p:nvPr/>
          </p:nvSpPr>
          <p:spPr bwMode="auto">
            <a:xfrm>
              <a:off x="4519" y="2647"/>
              <a:ext cx="11" cy="4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16" y="13"/>
                </a:cxn>
                <a:cxn ang="0">
                  <a:pos x="12" y="23"/>
                </a:cxn>
                <a:cxn ang="0">
                  <a:pos x="10" y="34"/>
                </a:cxn>
                <a:cxn ang="0">
                  <a:pos x="10" y="48"/>
                </a:cxn>
                <a:cxn ang="0">
                  <a:pos x="12" y="61"/>
                </a:cxn>
                <a:cxn ang="0">
                  <a:pos x="14" y="74"/>
                </a:cxn>
                <a:cxn ang="0">
                  <a:pos x="18" y="82"/>
                </a:cxn>
                <a:cxn ang="0">
                  <a:pos x="23" y="94"/>
                </a:cxn>
                <a:cxn ang="0">
                  <a:pos x="18" y="94"/>
                </a:cxn>
                <a:cxn ang="0">
                  <a:pos x="12" y="86"/>
                </a:cxn>
                <a:cxn ang="0">
                  <a:pos x="8" y="80"/>
                </a:cxn>
                <a:cxn ang="0">
                  <a:pos x="6" y="72"/>
                </a:cxn>
                <a:cxn ang="0">
                  <a:pos x="2" y="55"/>
                </a:cxn>
                <a:cxn ang="0">
                  <a:pos x="0" y="48"/>
                </a:cxn>
                <a:cxn ang="0">
                  <a:pos x="2" y="34"/>
                </a:cxn>
                <a:cxn ang="0">
                  <a:pos x="6" y="21"/>
                </a:cxn>
                <a:cxn ang="0">
                  <a:pos x="10" y="13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23" h="94">
                  <a:moveTo>
                    <a:pt x="23" y="0"/>
                  </a:moveTo>
                  <a:lnTo>
                    <a:pt x="23" y="0"/>
                  </a:lnTo>
                  <a:lnTo>
                    <a:pt x="16" y="13"/>
                  </a:lnTo>
                  <a:lnTo>
                    <a:pt x="12" y="23"/>
                  </a:lnTo>
                  <a:lnTo>
                    <a:pt x="10" y="34"/>
                  </a:lnTo>
                  <a:lnTo>
                    <a:pt x="10" y="48"/>
                  </a:lnTo>
                  <a:lnTo>
                    <a:pt x="12" y="61"/>
                  </a:lnTo>
                  <a:lnTo>
                    <a:pt x="14" y="74"/>
                  </a:lnTo>
                  <a:lnTo>
                    <a:pt x="18" y="82"/>
                  </a:lnTo>
                  <a:lnTo>
                    <a:pt x="23" y="94"/>
                  </a:lnTo>
                  <a:lnTo>
                    <a:pt x="18" y="94"/>
                  </a:lnTo>
                  <a:lnTo>
                    <a:pt x="12" y="86"/>
                  </a:lnTo>
                  <a:lnTo>
                    <a:pt x="8" y="80"/>
                  </a:lnTo>
                  <a:lnTo>
                    <a:pt x="6" y="72"/>
                  </a:lnTo>
                  <a:lnTo>
                    <a:pt x="2" y="55"/>
                  </a:lnTo>
                  <a:lnTo>
                    <a:pt x="0" y="48"/>
                  </a:lnTo>
                  <a:lnTo>
                    <a:pt x="2" y="34"/>
                  </a:lnTo>
                  <a:lnTo>
                    <a:pt x="6" y="21"/>
                  </a:lnTo>
                  <a:lnTo>
                    <a:pt x="10" y="13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75" name="Freeform 711"/>
            <p:cNvSpPr>
              <a:spLocks/>
            </p:cNvSpPr>
            <p:nvPr/>
          </p:nvSpPr>
          <p:spPr bwMode="auto">
            <a:xfrm>
              <a:off x="4536" y="2648"/>
              <a:ext cx="27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31"/>
                </a:cxn>
                <a:cxn ang="0">
                  <a:pos x="46" y="31"/>
                </a:cxn>
                <a:cxn ang="0">
                  <a:pos x="46" y="0"/>
                </a:cxn>
                <a:cxn ang="0">
                  <a:pos x="54" y="0"/>
                </a:cxn>
                <a:cxn ang="0">
                  <a:pos x="54" y="73"/>
                </a:cxn>
                <a:cxn ang="0">
                  <a:pos x="46" y="73"/>
                </a:cxn>
                <a:cxn ang="0">
                  <a:pos x="46" y="39"/>
                </a:cxn>
                <a:cxn ang="0">
                  <a:pos x="10" y="39"/>
                </a:cxn>
                <a:cxn ang="0">
                  <a:pos x="10" y="73"/>
                </a:cxn>
                <a:cxn ang="0">
                  <a:pos x="0" y="73"/>
                </a:cxn>
                <a:cxn ang="0">
                  <a:pos x="0" y="0"/>
                </a:cxn>
              </a:cxnLst>
              <a:rect l="0" t="0" r="r" b="b"/>
              <a:pathLst>
                <a:path w="54" h="73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31"/>
                  </a:lnTo>
                  <a:lnTo>
                    <a:pt x="46" y="31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54" y="73"/>
                  </a:lnTo>
                  <a:lnTo>
                    <a:pt x="46" y="73"/>
                  </a:lnTo>
                  <a:lnTo>
                    <a:pt x="46" y="39"/>
                  </a:lnTo>
                  <a:lnTo>
                    <a:pt x="10" y="39"/>
                  </a:lnTo>
                  <a:lnTo>
                    <a:pt x="10" y="73"/>
                  </a:lnTo>
                  <a:lnTo>
                    <a:pt x="0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76" name="Freeform 712"/>
            <p:cNvSpPr>
              <a:spLocks noEditPoints="1"/>
            </p:cNvSpPr>
            <p:nvPr/>
          </p:nvSpPr>
          <p:spPr bwMode="auto">
            <a:xfrm>
              <a:off x="4568" y="2656"/>
              <a:ext cx="21" cy="2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48"/>
                </a:cxn>
                <a:cxn ang="0">
                  <a:pos x="31" y="9"/>
                </a:cxn>
                <a:cxn ang="0">
                  <a:pos x="2" y="9"/>
                </a:cxn>
                <a:cxn ang="0">
                  <a:pos x="2" y="2"/>
                </a:cxn>
                <a:cxn ang="0">
                  <a:pos x="43" y="2"/>
                </a:cxn>
                <a:cxn ang="0">
                  <a:pos x="43" y="9"/>
                </a:cxn>
                <a:cxn ang="0">
                  <a:pos x="12" y="48"/>
                </a:cxn>
                <a:cxn ang="0">
                  <a:pos x="43" y="48"/>
                </a:cxn>
                <a:cxn ang="0">
                  <a:pos x="43" y="55"/>
                </a:cxn>
                <a:cxn ang="0">
                  <a:pos x="0" y="55"/>
                </a:cxn>
                <a:cxn ang="0">
                  <a:pos x="0" y="48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43" h="55">
                  <a:moveTo>
                    <a:pt x="0" y="48"/>
                  </a:moveTo>
                  <a:lnTo>
                    <a:pt x="0" y="48"/>
                  </a:lnTo>
                  <a:lnTo>
                    <a:pt x="31" y="9"/>
                  </a:lnTo>
                  <a:lnTo>
                    <a:pt x="2" y="9"/>
                  </a:lnTo>
                  <a:lnTo>
                    <a:pt x="2" y="2"/>
                  </a:lnTo>
                  <a:lnTo>
                    <a:pt x="43" y="2"/>
                  </a:lnTo>
                  <a:lnTo>
                    <a:pt x="43" y="9"/>
                  </a:lnTo>
                  <a:lnTo>
                    <a:pt x="12" y="48"/>
                  </a:lnTo>
                  <a:lnTo>
                    <a:pt x="43" y="48"/>
                  </a:lnTo>
                  <a:lnTo>
                    <a:pt x="43" y="55"/>
                  </a:lnTo>
                  <a:lnTo>
                    <a:pt x="0" y="55"/>
                  </a:lnTo>
                  <a:lnTo>
                    <a:pt x="0" y="48"/>
                  </a:lnTo>
                  <a:close/>
                  <a:moveTo>
                    <a:pt x="23" y="0"/>
                  </a:move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77" name="Freeform 713"/>
            <p:cNvSpPr>
              <a:spLocks/>
            </p:cNvSpPr>
            <p:nvPr/>
          </p:nvSpPr>
          <p:spPr bwMode="auto">
            <a:xfrm>
              <a:off x="4593" y="2647"/>
              <a:ext cx="10" cy="47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0" y="94"/>
                </a:cxn>
                <a:cxn ang="0">
                  <a:pos x="6" y="82"/>
                </a:cxn>
                <a:cxn ang="0">
                  <a:pos x="10" y="72"/>
                </a:cxn>
                <a:cxn ang="0">
                  <a:pos x="12" y="61"/>
                </a:cxn>
                <a:cxn ang="0">
                  <a:pos x="14" y="48"/>
                </a:cxn>
                <a:cxn ang="0">
                  <a:pos x="12" y="34"/>
                </a:cxn>
                <a:cxn ang="0">
                  <a:pos x="10" y="21"/>
                </a:cxn>
                <a:cxn ang="0">
                  <a:pos x="6" y="13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9"/>
                </a:cxn>
                <a:cxn ang="0">
                  <a:pos x="16" y="15"/>
                </a:cxn>
                <a:cxn ang="0">
                  <a:pos x="16" y="19"/>
                </a:cxn>
                <a:cxn ang="0">
                  <a:pos x="18" y="23"/>
                </a:cxn>
                <a:cxn ang="0">
                  <a:pos x="19" y="28"/>
                </a:cxn>
                <a:cxn ang="0">
                  <a:pos x="21" y="36"/>
                </a:cxn>
                <a:cxn ang="0">
                  <a:pos x="21" y="48"/>
                </a:cxn>
                <a:cxn ang="0">
                  <a:pos x="21" y="61"/>
                </a:cxn>
                <a:cxn ang="0">
                  <a:pos x="18" y="72"/>
                </a:cxn>
                <a:cxn ang="0">
                  <a:pos x="14" y="82"/>
                </a:cxn>
                <a:cxn ang="0">
                  <a:pos x="6" y="94"/>
                </a:cxn>
                <a:cxn ang="0">
                  <a:pos x="0" y="94"/>
                </a:cxn>
                <a:cxn ang="0">
                  <a:pos x="0" y="94"/>
                </a:cxn>
              </a:cxnLst>
              <a:rect l="0" t="0" r="r" b="b"/>
              <a:pathLst>
                <a:path w="21" h="94">
                  <a:moveTo>
                    <a:pt x="0" y="94"/>
                  </a:moveTo>
                  <a:lnTo>
                    <a:pt x="0" y="94"/>
                  </a:lnTo>
                  <a:lnTo>
                    <a:pt x="6" y="82"/>
                  </a:lnTo>
                  <a:lnTo>
                    <a:pt x="10" y="72"/>
                  </a:lnTo>
                  <a:lnTo>
                    <a:pt x="12" y="61"/>
                  </a:lnTo>
                  <a:lnTo>
                    <a:pt x="14" y="48"/>
                  </a:lnTo>
                  <a:lnTo>
                    <a:pt x="12" y="34"/>
                  </a:lnTo>
                  <a:lnTo>
                    <a:pt x="10" y="21"/>
                  </a:lnTo>
                  <a:lnTo>
                    <a:pt x="6" y="13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9"/>
                  </a:lnTo>
                  <a:lnTo>
                    <a:pt x="16" y="15"/>
                  </a:lnTo>
                  <a:lnTo>
                    <a:pt x="16" y="19"/>
                  </a:lnTo>
                  <a:lnTo>
                    <a:pt x="18" y="23"/>
                  </a:lnTo>
                  <a:lnTo>
                    <a:pt x="19" y="28"/>
                  </a:lnTo>
                  <a:lnTo>
                    <a:pt x="21" y="36"/>
                  </a:lnTo>
                  <a:lnTo>
                    <a:pt x="21" y="48"/>
                  </a:lnTo>
                  <a:lnTo>
                    <a:pt x="21" y="61"/>
                  </a:lnTo>
                  <a:lnTo>
                    <a:pt x="18" y="72"/>
                  </a:lnTo>
                  <a:lnTo>
                    <a:pt x="14" y="82"/>
                  </a:lnTo>
                  <a:lnTo>
                    <a:pt x="6" y="94"/>
                  </a:lnTo>
                  <a:lnTo>
                    <a:pt x="0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78" name="Freeform 714"/>
            <p:cNvSpPr>
              <a:spLocks noEditPoints="1"/>
            </p:cNvSpPr>
            <p:nvPr/>
          </p:nvSpPr>
          <p:spPr bwMode="auto">
            <a:xfrm>
              <a:off x="3648" y="2453"/>
              <a:ext cx="35" cy="32"/>
            </a:xfrm>
            <a:custGeom>
              <a:avLst/>
              <a:gdLst/>
              <a:ahLst/>
              <a:cxnLst>
                <a:cxn ang="0">
                  <a:pos x="40" y="21"/>
                </a:cxn>
                <a:cxn ang="0">
                  <a:pos x="40" y="21"/>
                </a:cxn>
                <a:cxn ang="0">
                  <a:pos x="10" y="30"/>
                </a:cxn>
                <a:cxn ang="0">
                  <a:pos x="40" y="44"/>
                </a:cxn>
                <a:cxn ang="0">
                  <a:pos x="40" y="21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0" y="25"/>
                </a:cxn>
                <a:cxn ang="0">
                  <a:pos x="69" y="0"/>
                </a:cxn>
                <a:cxn ang="0">
                  <a:pos x="69" y="9"/>
                </a:cxn>
                <a:cxn ang="0">
                  <a:pos x="48" y="17"/>
                </a:cxn>
                <a:cxn ang="0">
                  <a:pos x="48" y="46"/>
                </a:cxn>
                <a:cxn ang="0">
                  <a:pos x="69" y="53"/>
                </a:cxn>
                <a:cxn ang="0">
                  <a:pos x="69" y="63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69" h="63">
                  <a:moveTo>
                    <a:pt x="40" y="21"/>
                  </a:moveTo>
                  <a:lnTo>
                    <a:pt x="40" y="21"/>
                  </a:lnTo>
                  <a:lnTo>
                    <a:pt x="10" y="30"/>
                  </a:lnTo>
                  <a:lnTo>
                    <a:pt x="40" y="44"/>
                  </a:lnTo>
                  <a:lnTo>
                    <a:pt x="40" y="21"/>
                  </a:lnTo>
                  <a:close/>
                  <a:moveTo>
                    <a:pt x="0" y="36"/>
                  </a:moveTo>
                  <a:lnTo>
                    <a:pt x="0" y="36"/>
                  </a:lnTo>
                  <a:lnTo>
                    <a:pt x="0" y="25"/>
                  </a:lnTo>
                  <a:lnTo>
                    <a:pt x="69" y="0"/>
                  </a:lnTo>
                  <a:lnTo>
                    <a:pt x="69" y="9"/>
                  </a:lnTo>
                  <a:lnTo>
                    <a:pt x="48" y="17"/>
                  </a:lnTo>
                  <a:lnTo>
                    <a:pt x="48" y="46"/>
                  </a:lnTo>
                  <a:lnTo>
                    <a:pt x="69" y="53"/>
                  </a:lnTo>
                  <a:lnTo>
                    <a:pt x="69" y="63"/>
                  </a:lnTo>
                  <a:lnTo>
                    <a:pt x="0" y="36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79" name="Freeform 715"/>
            <p:cNvSpPr>
              <a:spLocks/>
            </p:cNvSpPr>
            <p:nvPr/>
          </p:nvSpPr>
          <p:spPr bwMode="auto">
            <a:xfrm>
              <a:off x="3657" y="2412"/>
              <a:ext cx="26" cy="36"/>
            </a:xfrm>
            <a:custGeom>
              <a:avLst/>
              <a:gdLst/>
              <a:ahLst/>
              <a:cxnLst>
                <a:cxn ang="0">
                  <a:pos x="2" y="71"/>
                </a:cxn>
                <a:cxn ang="0">
                  <a:pos x="2" y="71"/>
                </a:cxn>
                <a:cxn ang="0">
                  <a:pos x="2" y="63"/>
                </a:cxn>
                <a:cxn ang="0">
                  <a:pos x="8" y="63"/>
                </a:cxn>
                <a:cxn ang="0">
                  <a:pos x="4" y="60"/>
                </a:cxn>
                <a:cxn ang="0">
                  <a:pos x="2" y="58"/>
                </a:cxn>
                <a:cxn ang="0">
                  <a:pos x="0" y="52"/>
                </a:cxn>
                <a:cxn ang="0">
                  <a:pos x="0" y="46"/>
                </a:cxn>
                <a:cxn ang="0">
                  <a:pos x="0" y="40"/>
                </a:cxn>
                <a:cxn ang="0">
                  <a:pos x="2" y="36"/>
                </a:cxn>
                <a:cxn ang="0">
                  <a:pos x="8" y="31"/>
                </a:cxn>
                <a:cxn ang="0">
                  <a:pos x="4" y="29"/>
                </a:cxn>
                <a:cxn ang="0">
                  <a:pos x="2" y="25"/>
                </a:cxn>
                <a:cxn ang="0">
                  <a:pos x="0" y="21"/>
                </a:cxn>
                <a:cxn ang="0">
                  <a:pos x="0" y="15"/>
                </a:cxn>
                <a:cxn ang="0">
                  <a:pos x="2" y="8"/>
                </a:cxn>
                <a:cxn ang="0">
                  <a:pos x="8" y="2"/>
                </a:cxn>
                <a:cxn ang="0">
                  <a:pos x="18" y="0"/>
                </a:cxn>
                <a:cxn ang="0">
                  <a:pos x="52" y="0"/>
                </a:cxn>
                <a:cxn ang="0">
                  <a:pos x="52" y="10"/>
                </a:cxn>
                <a:cxn ang="0">
                  <a:pos x="18" y="10"/>
                </a:cxn>
                <a:cxn ang="0">
                  <a:pos x="12" y="10"/>
                </a:cxn>
                <a:cxn ang="0">
                  <a:pos x="8" y="12"/>
                </a:cxn>
                <a:cxn ang="0">
                  <a:pos x="8" y="15"/>
                </a:cxn>
                <a:cxn ang="0">
                  <a:pos x="8" y="17"/>
                </a:cxn>
                <a:cxn ang="0">
                  <a:pos x="12" y="27"/>
                </a:cxn>
                <a:cxn ang="0">
                  <a:pos x="16" y="31"/>
                </a:cxn>
                <a:cxn ang="0">
                  <a:pos x="21" y="31"/>
                </a:cxn>
                <a:cxn ang="0">
                  <a:pos x="52" y="31"/>
                </a:cxn>
                <a:cxn ang="0">
                  <a:pos x="52" y="40"/>
                </a:cxn>
                <a:cxn ang="0">
                  <a:pos x="19" y="40"/>
                </a:cxn>
                <a:cxn ang="0">
                  <a:pos x="14" y="40"/>
                </a:cxn>
                <a:cxn ang="0">
                  <a:pos x="12" y="40"/>
                </a:cxn>
                <a:cxn ang="0">
                  <a:pos x="8" y="44"/>
                </a:cxn>
                <a:cxn ang="0">
                  <a:pos x="8" y="50"/>
                </a:cxn>
                <a:cxn ang="0">
                  <a:pos x="8" y="54"/>
                </a:cxn>
                <a:cxn ang="0">
                  <a:pos x="12" y="58"/>
                </a:cxn>
                <a:cxn ang="0">
                  <a:pos x="16" y="61"/>
                </a:cxn>
                <a:cxn ang="0">
                  <a:pos x="23" y="63"/>
                </a:cxn>
                <a:cxn ang="0">
                  <a:pos x="52" y="63"/>
                </a:cxn>
                <a:cxn ang="0">
                  <a:pos x="52" y="71"/>
                </a:cxn>
                <a:cxn ang="0">
                  <a:pos x="2" y="71"/>
                </a:cxn>
                <a:cxn ang="0">
                  <a:pos x="2" y="71"/>
                </a:cxn>
              </a:cxnLst>
              <a:rect l="0" t="0" r="r" b="b"/>
              <a:pathLst>
                <a:path w="52" h="71">
                  <a:moveTo>
                    <a:pt x="2" y="71"/>
                  </a:moveTo>
                  <a:lnTo>
                    <a:pt x="2" y="71"/>
                  </a:lnTo>
                  <a:lnTo>
                    <a:pt x="2" y="63"/>
                  </a:lnTo>
                  <a:lnTo>
                    <a:pt x="8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8" y="31"/>
                  </a:lnTo>
                  <a:lnTo>
                    <a:pt x="4" y="29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2" y="8"/>
                  </a:lnTo>
                  <a:lnTo>
                    <a:pt x="8" y="2"/>
                  </a:lnTo>
                  <a:lnTo>
                    <a:pt x="18" y="0"/>
                  </a:lnTo>
                  <a:lnTo>
                    <a:pt x="52" y="0"/>
                  </a:lnTo>
                  <a:lnTo>
                    <a:pt x="52" y="10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8" y="12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12" y="27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52" y="31"/>
                  </a:lnTo>
                  <a:lnTo>
                    <a:pt x="52" y="40"/>
                  </a:lnTo>
                  <a:lnTo>
                    <a:pt x="19" y="40"/>
                  </a:lnTo>
                  <a:lnTo>
                    <a:pt x="14" y="40"/>
                  </a:lnTo>
                  <a:lnTo>
                    <a:pt x="12" y="40"/>
                  </a:lnTo>
                  <a:lnTo>
                    <a:pt x="8" y="44"/>
                  </a:lnTo>
                  <a:lnTo>
                    <a:pt x="8" y="50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1"/>
                  </a:lnTo>
                  <a:lnTo>
                    <a:pt x="23" y="63"/>
                  </a:lnTo>
                  <a:lnTo>
                    <a:pt x="52" y="63"/>
                  </a:lnTo>
                  <a:lnTo>
                    <a:pt x="52" y="71"/>
                  </a:lnTo>
                  <a:lnTo>
                    <a:pt x="2" y="71"/>
                  </a:lnTo>
                  <a:lnTo>
                    <a:pt x="2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80" name="Freeform 716"/>
            <p:cNvSpPr>
              <a:spLocks noEditPoints="1"/>
            </p:cNvSpPr>
            <p:nvPr/>
          </p:nvSpPr>
          <p:spPr bwMode="auto">
            <a:xfrm>
              <a:off x="3657" y="2383"/>
              <a:ext cx="35" cy="23"/>
            </a:xfrm>
            <a:custGeom>
              <a:avLst/>
              <a:gdLst/>
              <a:ahLst/>
              <a:cxnLst>
                <a:cxn ang="0">
                  <a:pos x="46" y="23"/>
                </a:cxn>
                <a:cxn ang="0">
                  <a:pos x="46" y="23"/>
                </a:cxn>
                <a:cxn ang="0">
                  <a:pos x="44" y="18"/>
                </a:cxn>
                <a:cxn ang="0">
                  <a:pos x="41" y="14"/>
                </a:cxn>
                <a:cxn ang="0">
                  <a:pos x="35" y="10"/>
                </a:cxn>
                <a:cxn ang="0">
                  <a:pos x="27" y="10"/>
                </a:cxn>
                <a:cxn ang="0">
                  <a:pos x="19" y="10"/>
                </a:cxn>
                <a:cxn ang="0">
                  <a:pos x="16" y="12"/>
                </a:cxn>
                <a:cxn ang="0">
                  <a:pos x="10" y="16"/>
                </a:cxn>
                <a:cxn ang="0">
                  <a:pos x="8" y="23"/>
                </a:cxn>
                <a:cxn ang="0">
                  <a:pos x="10" y="31"/>
                </a:cxn>
                <a:cxn ang="0">
                  <a:pos x="16" y="37"/>
                </a:cxn>
                <a:cxn ang="0">
                  <a:pos x="21" y="37"/>
                </a:cxn>
                <a:cxn ang="0">
                  <a:pos x="29" y="39"/>
                </a:cxn>
                <a:cxn ang="0">
                  <a:pos x="33" y="37"/>
                </a:cxn>
                <a:cxn ang="0">
                  <a:pos x="37" y="37"/>
                </a:cxn>
                <a:cxn ang="0">
                  <a:pos x="44" y="31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2" y="47"/>
                </a:cxn>
                <a:cxn ang="0">
                  <a:pos x="2" y="47"/>
                </a:cxn>
                <a:cxn ang="0">
                  <a:pos x="2" y="39"/>
                </a:cxn>
                <a:cxn ang="0">
                  <a:pos x="8" y="39"/>
                </a:cxn>
                <a:cxn ang="0">
                  <a:pos x="4" y="35"/>
                </a:cxn>
                <a:cxn ang="0">
                  <a:pos x="2" y="33"/>
                </a:cxn>
                <a:cxn ang="0">
                  <a:pos x="0" y="27"/>
                </a:cxn>
                <a:cxn ang="0">
                  <a:pos x="0" y="22"/>
                </a:cxn>
                <a:cxn ang="0">
                  <a:pos x="2" y="14"/>
                </a:cxn>
                <a:cxn ang="0">
                  <a:pos x="6" y="6"/>
                </a:cxn>
                <a:cxn ang="0">
                  <a:pos x="14" y="0"/>
                </a:cxn>
                <a:cxn ang="0">
                  <a:pos x="25" y="0"/>
                </a:cxn>
                <a:cxn ang="0">
                  <a:pos x="39" y="2"/>
                </a:cxn>
                <a:cxn ang="0">
                  <a:pos x="48" y="10"/>
                </a:cxn>
                <a:cxn ang="0">
                  <a:pos x="52" y="16"/>
                </a:cxn>
                <a:cxn ang="0">
                  <a:pos x="52" y="22"/>
                </a:cxn>
                <a:cxn ang="0">
                  <a:pos x="52" y="27"/>
                </a:cxn>
                <a:cxn ang="0">
                  <a:pos x="50" y="33"/>
                </a:cxn>
                <a:cxn ang="0">
                  <a:pos x="48" y="35"/>
                </a:cxn>
                <a:cxn ang="0">
                  <a:pos x="46" y="37"/>
                </a:cxn>
                <a:cxn ang="0">
                  <a:pos x="71" y="37"/>
                </a:cxn>
                <a:cxn ang="0">
                  <a:pos x="71" y="47"/>
                </a:cxn>
                <a:cxn ang="0">
                  <a:pos x="2" y="47"/>
                </a:cxn>
                <a:cxn ang="0">
                  <a:pos x="2" y="47"/>
                </a:cxn>
              </a:cxnLst>
              <a:rect l="0" t="0" r="r" b="b"/>
              <a:pathLst>
                <a:path w="71" h="47">
                  <a:moveTo>
                    <a:pt x="46" y="23"/>
                  </a:moveTo>
                  <a:lnTo>
                    <a:pt x="46" y="23"/>
                  </a:lnTo>
                  <a:lnTo>
                    <a:pt x="44" y="18"/>
                  </a:lnTo>
                  <a:lnTo>
                    <a:pt x="41" y="14"/>
                  </a:lnTo>
                  <a:lnTo>
                    <a:pt x="35" y="10"/>
                  </a:lnTo>
                  <a:lnTo>
                    <a:pt x="27" y="10"/>
                  </a:lnTo>
                  <a:lnTo>
                    <a:pt x="19" y="10"/>
                  </a:lnTo>
                  <a:lnTo>
                    <a:pt x="16" y="12"/>
                  </a:lnTo>
                  <a:lnTo>
                    <a:pt x="10" y="16"/>
                  </a:lnTo>
                  <a:lnTo>
                    <a:pt x="8" y="23"/>
                  </a:lnTo>
                  <a:lnTo>
                    <a:pt x="10" y="31"/>
                  </a:lnTo>
                  <a:lnTo>
                    <a:pt x="16" y="37"/>
                  </a:lnTo>
                  <a:lnTo>
                    <a:pt x="21" y="37"/>
                  </a:lnTo>
                  <a:lnTo>
                    <a:pt x="29" y="39"/>
                  </a:lnTo>
                  <a:lnTo>
                    <a:pt x="33" y="37"/>
                  </a:lnTo>
                  <a:lnTo>
                    <a:pt x="37" y="37"/>
                  </a:lnTo>
                  <a:lnTo>
                    <a:pt x="44" y="31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6" y="23"/>
                  </a:lnTo>
                  <a:close/>
                  <a:moveTo>
                    <a:pt x="2" y="47"/>
                  </a:moveTo>
                  <a:lnTo>
                    <a:pt x="2" y="47"/>
                  </a:lnTo>
                  <a:lnTo>
                    <a:pt x="2" y="39"/>
                  </a:lnTo>
                  <a:lnTo>
                    <a:pt x="8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0"/>
                  </a:lnTo>
                  <a:lnTo>
                    <a:pt x="25" y="0"/>
                  </a:lnTo>
                  <a:lnTo>
                    <a:pt x="39" y="2"/>
                  </a:lnTo>
                  <a:lnTo>
                    <a:pt x="48" y="10"/>
                  </a:lnTo>
                  <a:lnTo>
                    <a:pt x="52" y="16"/>
                  </a:lnTo>
                  <a:lnTo>
                    <a:pt x="52" y="22"/>
                  </a:lnTo>
                  <a:lnTo>
                    <a:pt x="52" y="27"/>
                  </a:lnTo>
                  <a:lnTo>
                    <a:pt x="50" y="33"/>
                  </a:lnTo>
                  <a:lnTo>
                    <a:pt x="48" y="35"/>
                  </a:lnTo>
                  <a:lnTo>
                    <a:pt x="46" y="37"/>
                  </a:lnTo>
                  <a:lnTo>
                    <a:pt x="71" y="37"/>
                  </a:lnTo>
                  <a:lnTo>
                    <a:pt x="71" y="47"/>
                  </a:lnTo>
                  <a:lnTo>
                    <a:pt x="2" y="47"/>
                  </a:lnTo>
                  <a:lnTo>
                    <a:pt x="2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81" name="Freeform 717"/>
            <p:cNvSpPr>
              <a:spLocks/>
            </p:cNvSpPr>
            <p:nvPr/>
          </p:nvSpPr>
          <p:spPr bwMode="auto">
            <a:xfrm>
              <a:off x="3648" y="2372"/>
              <a:ext cx="3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9" y="10"/>
                </a:cxn>
                <a:cxn ang="0">
                  <a:pos x="0" y="10"/>
                </a:cxn>
              </a:cxnLst>
              <a:rect l="0" t="0" r="r" b="b"/>
              <a:pathLst>
                <a:path w="69"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69" y="0"/>
                  </a:lnTo>
                  <a:lnTo>
                    <a:pt x="69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82" name="Freeform 718"/>
            <p:cNvSpPr>
              <a:spLocks noEditPoints="1"/>
            </p:cNvSpPr>
            <p:nvPr/>
          </p:nvSpPr>
          <p:spPr bwMode="auto">
            <a:xfrm>
              <a:off x="3648" y="2362"/>
              <a:ext cx="35" cy="3"/>
            </a:xfrm>
            <a:custGeom>
              <a:avLst/>
              <a:gdLst/>
              <a:ahLst/>
              <a:cxnLst>
                <a:cxn ang="0">
                  <a:pos x="19" y="8"/>
                </a:cxn>
                <a:cxn ang="0">
                  <a:pos x="19" y="8"/>
                </a:cxn>
                <a:cxn ang="0">
                  <a:pos x="19" y="0"/>
                </a:cxn>
                <a:cxn ang="0">
                  <a:pos x="69" y="0"/>
                </a:cxn>
                <a:cxn ang="0">
                  <a:pos x="69" y="8"/>
                </a:cxn>
                <a:cxn ang="0">
                  <a:pos x="19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0" y="8"/>
                </a:cxn>
              </a:cxnLst>
              <a:rect l="0" t="0" r="r" b="b"/>
              <a:pathLst>
                <a:path w="69" h="8">
                  <a:moveTo>
                    <a:pt x="19" y="8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69" y="0"/>
                  </a:lnTo>
                  <a:lnTo>
                    <a:pt x="69" y="8"/>
                  </a:lnTo>
                  <a:lnTo>
                    <a:pt x="19" y="8"/>
                  </a:lnTo>
                  <a:close/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83" name="Freeform 719"/>
            <p:cNvSpPr>
              <a:spLocks/>
            </p:cNvSpPr>
            <p:nvPr/>
          </p:nvSpPr>
          <p:spPr bwMode="auto">
            <a:xfrm>
              <a:off x="3650" y="2345"/>
              <a:ext cx="33" cy="12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7"/>
                </a:cxn>
                <a:cxn ang="0">
                  <a:pos x="15" y="7"/>
                </a:cxn>
                <a:cxn ang="0">
                  <a:pos x="15" y="0"/>
                </a:cxn>
                <a:cxn ang="0">
                  <a:pos x="21" y="0"/>
                </a:cxn>
                <a:cxn ang="0">
                  <a:pos x="21" y="7"/>
                </a:cxn>
                <a:cxn ang="0">
                  <a:pos x="54" y="7"/>
                </a:cxn>
                <a:cxn ang="0">
                  <a:pos x="55" y="7"/>
                </a:cxn>
                <a:cxn ang="0">
                  <a:pos x="57" y="5"/>
                </a:cxn>
                <a:cxn ang="0">
                  <a:pos x="57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65" y="0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5" y="3"/>
                </a:cxn>
                <a:cxn ang="0">
                  <a:pos x="65" y="5"/>
                </a:cxn>
                <a:cxn ang="0">
                  <a:pos x="65" y="11"/>
                </a:cxn>
                <a:cxn ang="0">
                  <a:pos x="63" y="15"/>
                </a:cxn>
                <a:cxn ang="0">
                  <a:pos x="59" y="15"/>
                </a:cxn>
                <a:cxn ang="0">
                  <a:pos x="54" y="17"/>
                </a:cxn>
                <a:cxn ang="0">
                  <a:pos x="21" y="17"/>
                </a:cxn>
                <a:cxn ang="0">
                  <a:pos x="21" y="23"/>
                </a:cxn>
                <a:cxn ang="0">
                  <a:pos x="15" y="23"/>
                </a:cxn>
                <a:cxn ang="0">
                  <a:pos x="15" y="17"/>
                </a:cxn>
                <a:cxn ang="0">
                  <a:pos x="0" y="17"/>
                </a:cxn>
                <a:cxn ang="0">
                  <a:pos x="0" y="17"/>
                </a:cxn>
              </a:cxnLst>
              <a:rect l="0" t="0" r="r" b="b"/>
              <a:pathLst>
                <a:path w="65" h="23">
                  <a:moveTo>
                    <a:pt x="0" y="17"/>
                  </a:moveTo>
                  <a:lnTo>
                    <a:pt x="0" y="17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54" y="7"/>
                  </a:lnTo>
                  <a:lnTo>
                    <a:pt x="55" y="7"/>
                  </a:lnTo>
                  <a:lnTo>
                    <a:pt x="57" y="5"/>
                  </a:lnTo>
                  <a:lnTo>
                    <a:pt x="57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3"/>
                  </a:lnTo>
                  <a:lnTo>
                    <a:pt x="65" y="5"/>
                  </a:lnTo>
                  <a:lnTo>
                    <a:pt x="65" y="11"/>
                  </a:lnTo>
                  <a:lnTo>
                    <a:pt x="63" y="15"/>
                  </a:lnTo>
                  <a:lnTo>
                    <a:pt x="59" y="15"/>
                  </a:lnTo>
                  <a:lnTo>
                    <a:pt x="54" y="17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15" y="23"/>
                  </a:lnTo>
                  <a:lnTo>
                    <a:pt x="15" y="17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84" name="Freeform 720"/>
            <p:cNvSpPr>
              <a:spLocks noEditPoints="1"/>
            </p:cNvSpPr>
            <p:nvPr/>
          </p:nvSpPr>
          <p:spPr bwMode="auto">
            <a:xfrm>
              <a:off x="3657" y="2319"/>
              <a:ext cx="26" cy="21"/>
            </a:xfrm>
            <a:custGeom>
              <a:avLst/>
              <a:gdLst/>
              <a:ahLst/>
              <a:cxnLst>
                <a:cxn ang="0">
                  <a:pos x="2" y="32"/>
                </a:cxn>
                <a:cxn ang="0">
                  <a:pos x="2" y="32"/>
                </a:cxn>
                <a:cxn ang="0">
                  <a:pos x="35" y="32"/>
                </a:cxn>
                <a:cxn ang="0">
                  <a:pos x="41" y="30"/>
                </a:cxn>
                <a:cxn ang="0">
                  <a:pos x="44" y="29"/>
                </a:cxn>
                <a:cxn ang="0">
                  <a:pos x="46" y="23"/>
                </a:cxn>
                <a:cxn ang="0">
                  <a:pos x="44" y="15"/>
                </a:cxn>
                <a:cxn ang="0">
                  <a:pos x="37" y="9"/>
                </a:cxn>
                <a:cxn ang="0">
                  <a:pos x="33" y="7"/>
                </a:cxn>
                <a:cxn ang="0">
                  <a:pos x="27" y="7"/>
                </a:cxn>
                <a:cxn ang="0">
                  <a:pos x="2" y="7"/>
                </a:cxn>
                <a:cxn ang="0">
                  <a:pos x="2" y="0"/>
                </a:cxn>
                <a:cxn ang="0">
                  <a:pos x="52" y="0"/>
                </a:cxn>
                <a:cxn ang="0">
                  <a:pos x="52" y="7"/>
                </a:cxn>
                <a:cxn ang="0">
                  <a:pos x="44" y="7"/>
                </a:cxn>
                <a:cxn ang="0">
                  <a:pos x="46" y="9"/>
                </a:cxn>
                <a:cxn ang="0">
                  <a:pos x="48" y="11"/>
                </a:cxn>
                <a:cxn ang="0">
                  <a:pos x="52" y="17"/>
                </a:cxn>
                <a:cxn ang="0">
                  <a:pos x="52" y="25"/>
                </a:cxn>
                <a:cxn ang="0">
                  <a:pos x="50" y="34"/>
                </a:cxn>
                <a:cxn ang="0">
                  <a:pos x="46" y="40"/>
                </a:cxn>
                <a:cxn ang="0">
                  <a:pos x="41" y="40"/>
                </a:cxn>
                <a:cxn ang="0">
                  <a:pos x="35" y="42"/>
                </a:cxn>
                <a:cxn ang="0">
                  <a:pos x="2" y="42"/>
                </a:cxn>
                <a:cxn ang="0">
                  <a:pos x="2" y="32"/>
                </a:cxn>
                <a:cxn ang="0">
                  <a:pos x="2" y="32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52" h="42">
                  <a:moveTo>
                    <a:pt x="2" y="32"/>
                  </a:moveTo>
                  <a:lnTo>
                    <a:pt x="2" y="32"/>
                  </a:lnTo>
                  <a:lnTo>
                    <a:pt x="35" y="32"/>
                  </a:lnTo>
                  <a:lnTo>
                    <a:pt x="41" y="30"/>
                  </a:lnTo>
                  <a:lnTo>
                    <a:pt x="44" y="29"/>
                  </a:lnTo>
                  <a:lnTo>
                    <a:pt x="46" y="23"/>
                  </a:lnTo>
                  <a:lnTo>
                    <a:pt x="44" y="15"/>
                  </a:lnTo>
                  <a:lnTo>
                    <a:pt x="37" y="9"/>
                  </a:lnTo>
                  <a:lnTo>
                    <a:pt x="33" y="7"/>
                  </a:lnTo>
                  <a:lnTo>
                    <a:pt x="27" y="7"/>
                  </a:lnTo>
                  <a:lnTo>
                    <a:pt x="2" y="7"/>
                  </a:lnTo>
                  <a:lnTo>
                    <a:pt x="2" y="0"/>
                  </a:lnTo>
                  <a:lnTo>
                    <a:pt x="52" y="0"/>
                  </a:lnTo>
                  <a:lnTo>
                    <a:pt x="52" y="7"/>
                  </a:lnTo>
                  <a:lnTo>
                    <a:pt x="44" y="7"/>
                  </a:lnTo>
                  <a:lnTo>
                    <a:pt x="46" y="9"/>
                  </a:lnTo>
                  <a:lnTo>
                    <a:pt x="48" y="11"/>
                  </a:lnTo>
                  <a:lnTo>
                    <a:pt x="52" y="17"/>
                  </a:lnTo>
                  <a:lnTo>
                    <a:pt x="52" y="25"/>
                  </a:lnTo>
                  <a:lnTo>
                    <a:pt x="50" y="34"/>
                  </a:lnTo>
                  <a:lnTo>
                    <a:pt x="46" y="40"/>
                  </a:lnTo>
                  <a:lnTo>
                    <a:pt x="41" y="40"/>
                  </a:lnTo>
                  <a:lnTo>
                    <a:pt x="35" y="42"/>
                  </a:lnTo>
                  <a:lnTo>
                    <a:pt x="2" y="42"/>
                  </a:lnTo>
                  <a:lnTo>
                    <a:pt x="2" y="32"/>
                  </a:lnTo>
                  <a:lnTo>
                    <a:pt x="2" y="32"/>
                  </a:lnTo>
                  <a:close/>
                  <a:moveTo>
                    <a:pt x="0" y="21"/>
                  </a:move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85" name="Freeform 721"/>
            <p:cNvSpPr>
              <a:spLocks noEditPoints="1"/>
            </p:cNvSpPr>
            <p:nvPr/>
          </p:nvSpPr>
          <p:spPr bwMode="auto">
            <a:xfrm>
              <a:off x="3647" y="2291"/>
              <a:ext cx="37" cy="23"/>
            </a:xfrm>
            <a:custGeom>
              <a:avLst/>
              <a:gdLst/>
              <a:ahLst/>
              <a:cxnLst>
                <a:cxn ang="0">
                  <a:pos x="46" y="37"/>
                </a:cxn>
                <a:cxn ang="0">
                  <a:pos x="46" y="37"/>
                </a:cxn>
                <a:cxn ang="0">
                  <a:pos x="54" y="37"/>
                </a:cxn>
                <a:cxn ang="0">
                  <a:pos x="60" y="33"/>
                </a:cxn>
                <a:cxn ang="0">
                  <a:pos x="63" y="29"/>
                </a:cxn>
                <a:cxn ang="0">
                  <a:pos x="65" y="21"/>
                </a:cxn>
                <a:cxn ang="0">
                  <a:pos x="63" y="15"/>
                </a:cxn>
                <a:cxn ang="0">
                  <a:pos x="60" y="12"/>
                </a:cxn>
                <a:cxn ang="0">
                  <a:pos x="54" y="8"/>
                </a:cxn>
                <a:cxn ang="0">
                  <a:pos x="46" y="8"/>
                </a:cxn>
                <a:cxn ang="0">
                  <a:pos x="37" y="10"/>
                </a:cxn>
                <a:cxn ang="0">
                  <a:pos x="31" y="12"/>
                </a:cxn>
                <a:cxn ang="0">
                  <a:pos x="27" y="15"/>
                </a:cxn>
                <a:cxn ang="0">
                  <a:pos x="27" y="21"/>
                </a:cxn>
                <a:cxn ang="0">
                  <a:pos x="27" y="27"/>
                </a:cxn>
                <a:cxn ang="0">
                  <a:pos x="31" y="33"/>
                </a:cxn>
                <a:cxn ang="0">
                  <a:pos x="37" y="35"/>
                </a:cxn>
                <a:cxn ang="0">
                  <a:pos x="46" y="37"/>
                </a:cxn>
                <a:cxn ang="0">
                  <a:pos x="46" y="37"/>
                </a:cxn>
                <a:cxn ang="0">
                  <a:pos x="46" y="37"/>
                </a:cxn>
                <a:cxn ang="0">
                  <a:pos x="19" y="23"/>
                </a:cxn>
                <a:cxn ang="0">
                  <a:pos x="19" y="23"/>
                </a:cxn>
                <a:cxn ang="0">
                  <a:pos x="19" y="17"/>
                </a:cxn>
                <a:cxn ang="0">
                  <a:pos x="21" y="14"/>
                </a:cxn>
                <a:cxn ang="0">
                  <a:pos x="27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71" y="0"/>
                </a:cxn>
                <a:cxn ang="0">
                  <a:pos x="71" y="8"/>
                </a:cxn>
                <a:cxn ang="0">
                  <a:pos x="63" y="8"/>
                </a:cxn>
                <a:cxn ang="0">
                  <a:pos x="67" y="10"/>
                </a:cxn>
                <a:cxn ang="0">
                  <a:pos x="71" y="15"/>
                </a:cxn>
                <a:cxn ang="0">
                  <a:pos x="71" y="19"/>
                </a:cxn>
                <a:cxn ang="0">
                  <a:pos x="73" y="25"/>
                </a:cxn>
                <a:cxn ang="0">
                  <a:pos x="71" y="33"/>
                </a:cxn>
                <a:cxn ang="0">
                  <a:pos x="65" y="40"/>
                </a:cxn>
                <a:cxn ang="0">
                  <a:pos x="58" y="44"/>
                </a:cxn>
                <a:cxn ang="0">
                  <a:pos x="46" y="46"/>
                </a:cxn>
                <a:cxn ang="0">
                  <a:pos x="37" y="44"/>
                </a:cxn>
                <a:cxn ang="0">
                  <a:pos x="27" y="40"/>
                </a:cxn>
                <a:cxn ang="0">
                  <a:pos x="21" y="33"/>
                </a:cxn>
                <a:cxn ang="0">
                  <a:pos x="19" y="23"/>
                </a:cxn>
                <a:cxn ang="0">
                  <a:pos x="19" y="23"/>
                </a:cxn>
                <a:cxn ang="0">
                  <a:pos x="19" y="23"/>
                </a:cxn>
              </a:cxnLst>
              <a:rect l="0" t="0" r="r" b="b"/>
              <a:pathLst>
                <a:path w="73" h="46">
                  <a:moveTo>
                    <a:pt x="46" y="37"/>
                  </a:moveTo>
                  <a:lnTo>
                    <a:pt x="46" y="37"/>
                  </a:lnTo>
                  <a:lnTo>
                    <a:pt x="54" y="37"/>
                  </a:lnTo>
                  <a:lnTo>
                    <a:pt x="60" y="33"/>
                  </a:lnTo>
                  <a:lnTo>
                    <a:pt x="63" y="29"/>
                  </a:lnTo>
                  <a:lnTo>
                    <a:pt x="65" y="21"/>
                  </a:lnTo>
                  <a:lnTo>
                    <a:pt x="63" y="15"/>
                  </a:lnTo>
                  <a:lnTo>
                    <a:pt x="60" y="12"/>
                  </a:lnTo>
                  <a:lnTo>
                    <a:pt x="54" y="8"/>
                  </a:lnTo>
                  <a:lnTo>
                    <a:pt x="46" y="8"/>
                  </a:lnTo>
                  <a:lnTo>
                    <a:pt x="37" y="10"/>
                  </a:lnTo>
                  <a:lnTo>
                    <a:pt x="31" y="12"/>
                  </a:lnTo>
                  <a:lnTo>
                    <a:pt x="27" y="15"/>
                  </a:lnTo>
                  <a:lnTo>
                    <a:pt x="27" y="21"/>
                  </a:lnTo>
                  <a:lnTo>
                    <a:pt x="27" y="27"/>
                  </a:lnTo>
                  <a:lnTo>
                    <a:pt x="31" y="33"/>
                  </a:lnTo>
                  <a:lnTo>
                    <a:pt x="37" y="35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close/>
                  <a:moveTo>
                    <a:pt x="19" y="23"/>
                  </a:moveTo>
                  <a:lnTo>
                    <a:pt x="19" y="23"/>
                  </a:lnTo>
                  <a:lnTo>
                    <a:pt x="19" y="17"/>
                  </a:lnTo>
                  <a:lnTo>
                    <a:pt x="21" y="14"/>
                  </a:lnTo>
                  <a:lnTo>
                    <a:pt x="2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71" y="0"/>
                  </a:lnTo>
                  <a:lnTo>
                    <a:pt x="71" y="8"/>
                  </a:lnTo>
                  <a:lnTo>
                    <a:pt x="63" y="8"/>
                  </a:lnTo>
                  <a:lnTo>
                    <a:pt x="67" y="10"/>
                  </a:lnTo>
                  <a:lnTo>
                    <a:pt x="71" y="15"/>
                  </a:lnTo>
                  <a:lnTo>
                    <a:pt x="71" y="19"/>
                  </a:lnTo>
                  <a:lnTo>
                    <a:pt x="73" y="25"/>
                  </a:lnTo>
                  <a:lnTo>
                    <a:pt x="71" y="33"/>
                  </a:lnTo>
                  <a:lnTo>
                    <a:pt x="65" y="40"/>
                  </a:lnTo>
                  <a:lnTo>
                    <a:pt x="58" y="44"/>
                  </a:lnTo>
                  <a:lnTo>
                    <a:pt x="46" y="46"/>
                  </a:lnTo>
                  <a:lnTo>
                    <a:pt x="37" y="44"/>
                  </a:lnTo>
                  <a:lnTo>
                    <a:pt x="27" y="40"/>
                  </a:lnTo>
                  <a:lnTo>
                    <a:pt x="21" y="33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19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86" name="Freeform 722"/>
            <p:cNvSpPr>
              <a:spLocks noEditPoints="1"/>
            </p:cNvSpPr>
            <p:nvPr/>
          </p:nvSpPr>
          <p:spPr bwMode="auto">
            <a:xfrm>
              <a:off x="3657" y="2261"/>
              <a:ext cx="27" cy="24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0" y="23"/>
                </a:cxn>
                <a:cxn ang="0">
                  <a:pos x="2" y="11"/>
                </a:cxn>
                <a:cxn ang="0">
                  <a:pos x="8" y="3"/>
                </a:cxn>
                <a:cxn ang="0">
                  <a:pos x="14" y="2"/>
                </a:cxn>
                <a:cxn ang="0">
                  <a:pos x="18" y="0"/>
                </a:cxn>
                <a:cxn ang="0">
                  <a:pos x="21" y="0"/>
                </a:cxn>
                <a:cxn ang="0">
                  <a:pos x="29" y="0"/>
                </a:cxn>
                <a:cxn ang="0">
                  <a:pos x="29" y="38"/>
                </a:cxn>
                <a:cxn ang="0">
                  <a:pos x="37" y="36"/>
                </a:cxn>
                <a:cxn ang="0">
                  <a:pos x="41" y="34"/>
                </a:cxn>
                <a:cxn ang="0">
                  <a:pos x="44" y="30"/>
                </a:cxn>
                <a:cxn ang="0">
                  <a:pos x="46" y="23"/>
                </a:cxn>
                <a:cxn ang="0">
                  <a:pos x="44" y="17"/>
                </a:cxn>
                <a:cxn ang="0">
                  <a:pos x="41" y="13"/>
                </a:cxn>
                <a:cxn ang="0">
                  <a:pos x="35" y="9"/>
                </a:cxn>
                <a:cxn ang="0">
                  <a:pos x="35" y="0"/>
                </a:cxn>
                <a:cxn ang="0">
                  <a:pos x="41" y="3"/>
                </a:cxn>
                <a:cxn ang="0">
                  <a:pos x="44" y="3"/>
                </a:cxn>
                <a:cxn ang="0">
                  <a:pos x="46" y="7"/>
                </a:cxn>
                <a:cxn ang="0">
                  <a:pos x="50" y="11"/>
                </a:cxn>
                <a:cxn ang="0">
                  <a:pos x="52" y="17"/>
                </a:cxn>
                <a:cxn ang="0">
                  <a:pos x="54" y="25"/>
                </a:cxn>
                <a:cxn ang="0">
                  <a:pos x="52" y="34"/>
                </a:cxn>
                <a:cxn ang="0">
                  <a:pos x="46" y="40"/>
                </a:cxn>
                <a:cxn ang="0">
                  <a:pos x="39" y="46"/>
                </a:cxn>
                <a:cxn ang="0">
                  <a:pos x="27" y="48"/>
                </a:cxn>
                <a:cxn ang="0">
                  <a:pos x="16" y="46"/>
                </a:cxn>
                <a:cxn ang="0">
                  <a:pos x="8" y="40"/>
                </a:cxn>
                <a:cxn ang="0">
                  <a:pos x="2" y="32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14" y="11"/>
                </a:cxn>
                <a:cxn ang="0">
                  <a:pos x="8" y="15"/>
                </a:cxn>
                <a:cxn ang="0">
                  <a:pos x="8" y="23"/>
                </a:cxn>
                <a:cxn ang="0">
                  <a:pos x="8" y="28"/>
                </a:cxn>
                <a:cxn ang="0">
                  <a:pos x="12" y="34"/>
                </a:cxn>
                <a:cxn ang="0">
                  <a:pos x="16" y="36"/>
                </a:cxn>
                <a:cxn ang="0">
                  <a:pos x="21" y="38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</a:cxnLst>
              <a:rect l="0" t="0" r="r" b="b"/>
              <a:pathLst>
                <a:path w="54" h="48">
                  <a:moveTo>
                    <a:pt x="0" y="23"/>
                  </a:moveTo>
                  <a:lnTo>
                    <a:pt x="0" y="23"/>
                  </a:lnTo>
                  <a:lnTo>
                    <a:pt x="2" y="11"/>
                  </a:lnTo>
                  <a:lnTo>
                    <a:pt x="8" y="3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29" y="38"/>
                  </a:lnTo>
                  <a:lnTo>
                    <a:pt x="37" y="36"/>
                  </a:lnTo>
                  <a:lnTo>
                    <a:pt x="41" y="34"/>
                  </a:lnTo>
                  <a:lnTo>
                    <a:pt x="44" y="30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3"/>
                  </a:lnTo>
                  <a:lnTo>
                    <a:pt x="35" y="9"/>
                  </a:lnTo>
                  <a:lnTo>
                    <a:pt x="35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6" y="7"/>
                  </a:lnTo>
                  <a:lnTo>
                    <a:pt x="50" y="11"/>
                  </a:lnTo>
                  <a:lnTo>
                    <a:pt x="52" y="17"/>
                  </a:lnTo>
                  <a:lnTo>
                    <a:pt x="54" y="25"/>
                  </a:lnTo>
                  <a:lnTo>
                    <a:pt x="52" y="34"/>
                  </a:lnTo>
                  <a:lnTo>
                    <a:pt x="46" y="40"/>
                  </a:lnTo>
                  <a:lnTo>
                    <a:pt x="39" y="46"/>
                  </a:lnTo>
                  <a:lnTo>
                    <a:pt x="27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21" y="9"/>
                  </a:moveTo>
                  <a:lnTo>
                    <a:pt x="21" y="9"/>
                  </a:lnTo>
                  <a:lnTo>
                    <a:pt x="14" y="11"/>
                  </a:lnTo>
                  <a:lnTo>
                    <a:pt x="8" y="15"/>
                  </a:lnTo>
                  <a:lnTo>
                    <a:pt x="8" y="23"/>
                  </a:lnTo>
                  <a:lnTo>
                    <a:pt x="8" y="28"/>
                  </a:lnTo>
                  <a:lnTo>
                    <a:pt x="12" y="34"/>
                  </a:lnTo>
                  <a:lnTo>
                    <a:pt x="16" y="36"/>
                  </a:lnTo>
                  <a:lnTo>
                    <a:pt x="21" y="38"/>
                  </a:lnTo>
                  <a:lnTo>
                    <a:pt x="21" y="9"/>
                  </a:lnTo>
                  <a:lnTo>
                    <a:pt x="21" y="9"/>
                  </a:lnTo>
                  <a:close/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87" name="Freeform 723"/>
            <p:cNvSpPr>
              <a:spLocks noEditPoints="1"/>
            </p:cNvSpPr>
            <p:nvPr/>
          </p:nvSpPr>
          <p:spPr bwMode="auto">
            <a:xfrm>
              <a:off x="3657" y="2220"/>
              <a:ext cx="27" cy="23"/>
            </a:xfrm>
            <a:custGeom>
              <a:avLst/>
              <a:gdLst/>
              <a:ahLst/>
              <a:cxnLst>
                <a:cxn ang="0">
                  <a:pos x="35" y="34"/>
                </a:cxn>
                <a:cxn ang="0">
                  <a:pos x="35" y="34"/>
                </a:cxn>
                <a:cxn ang="0">
                  <a:pos x="41" y="33"/>
                </a:cxn>
                <a:cxn ang="0">
                  <a:pos x="44" y="29"/>
                </a:cxn>
                <a:cxn ang="0">
                  <a:pos x="46" y="21"/>
                </a:cxn>
                <a:cxn ang="0">
                  <a:pos x="46" y="17"/>
                </a:cxn>
                <a:cxn ang="0">
                  <a:pos x="44" y="13"/>
                </a:cxn>
                <a:cxn ang="0">
                  <a:pos x="41" y="10"/>
                </a:cxn>
                <a:cxn ang="0">
                  <a:pos x="37" y="10"/>
                </a:cxn>
                <a:cxn ang="0">
                  <a:pos x="35" y="10"/>
                </a:cxn>
                <a:cxn ang="0">
                  <a:pos x="33" y="11"/>
                </a:cxn>
                <a:cxn ang="0">
                  <a:pos x="31" y="15"/>
                </a:cxn>
                <a:cxn ang="0">
                  <a:pos x="31" y="19"/>
                </a:cxn>
                <a:cxn ang="0">
                  <a:pos x="29" y="27"/>
                </a:cxn>
                <a:cxn ang="0">
                  <a:pos x="27" y="33"/>
                </a:cxn>
                <a:cxn ang="0">
                  <a:pos x="25" y="36"/>
                </a:cxn>
                <a:cxn ang="0">
                  <a:pos x="21" y="40"/>
                </a:cxn>
                <a:cxn ang="0">
                  <a:pos x="16" y="42"/>
                </a:cxn>
                <a:cxn ang="0">
                  <a:pos x="10" y="40"/>
                </a:cxn>
                <a:cxn ang="0">
                  <a:pos x="4" y="38"/>
                </a:cxn>
                <a:cxn ang="0">
                  <a:pos x="0" y="31"/>
                </a:cxn>
                <a:cxn ang="0">
                  <a:pos x="0" y="21"/>
                </a:cxn>
                <a:cxn ang="0">
                  <a:pos x="2" y="11"/>
                </a:cxn>
                <a:cxn ang="0">
                  <a:pos x="6" y="6"/>
                </a:cxn>
                <a:cxn ang="0">
                  <a:pos x="10" y="2"/>
                </a:cxn>
                <a:cxn ang="0">
                  <a:pos x="16" y="0"/>
                </a:cxn>
                <a:cxn ang="0">
                  <a:pos x="16" y="10"/>
                </a:cxn>
                <a:cxn ang="0">
                  <a:pos x="10" y="11"/>
                </a:cxn>
                <a:cxn ang="0">
                  <a:pos x="8" y="17"/>
                </a:cxn>
                <a:cxn ang="0">
                  <a:pos x="8" y="23"/>
                </a:cxn>
                <a:cxn ang="0">
                  <a:pos x="8" y="27"/>
                </a:cxn>
                <a:cxn ang="0">
                  <a:pos x="8" y="31"/>
                </a:cxn>
                <a:cxn ang="0">
                  <a:pos x="10" y="33"/>
                </a:cxn>
                <a:cxn ang="0">
                  <a:pos x="14" y="33"/>
                </a:cxn>
                <a:cxn ang="0">
                  <a:pos x="16" y="33"/>
                </a:cxn>
                <a:cxn ang="0">
                  <a:pos x="19" y="29"/>
                </a:cxn>
                <a:cxn ang="0">
                  <a:pos x="19" y="27"/>
                </a:cxn>
                <a:cxn ang="0">
                  <a:pos x="21" y="25"/>
                </a:cxn>
                <a:cxn ang="0">
                  <a:pos x="21" y="19"/>
                </a:cxn>
                <a:cxn ang="0">
                  <a:pos x="25" y="10"/>
                </a:cxn>
                <a:cxn ang="0">
                  <a:pos x="27" y="6"/>
                </a:cxn>
                <a:cxn ang="0">
                  <a:pos x="31" y="0"/>
                </a:cxn>
                <a:cxn ang="0">
                  <a:pos x="37" y="0"/>
                </a:cxn>
                <a:cxn ang="0">
                  <a:pos x="42" y="2"/>
                </a:cxn>
                <a:cxn ang="0">
                  <a:pos x="48" y="6"/>
                </a:cxn>
                <a:cxn ang="0">
                  <a:pos x="52" y="11"/>
                </a:cxn>
                <a:cxn ang="0">
                  <a:pos x="54" y="21"/>
                </a:cxn>
                <a:cxn ang="0">
                  <a:pos x="52" y="33"/>
                </a:cxn>
                <a:cxn ang="0">
                  <a:pos x="48" y="38"/>
                </a:cxn>
                <a:cxn ang="0">
                  <a:pos x="42" y="42"/>
                </a:cxn>
                <a:cxn ang="0">
                  <a:pos x="35" y="44"/>
                </a:cxn>
                <a:cxn ang="0">
                  <a:pos x="35" y="34"/>
                </a:cxn>
                <a:cxn ang="0">
                  <a:pos x="35" y="34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54" h="44">
                  <a:moveTo>
                    <a:pt x="35" y="34"/>
                  </a:moveTo>
                  <a:lnTo>
                    <a:pt x="35" y="34"/>
                  </a:lnTo>
                  <a:lnTo>
                    <a:pt x="41" y="33"/>
                  </a:lnTo>
                  <a:lnTo>
                    <a:pt x="44" y="29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4" y="13"/>
                  </a:lnTo>
                  <a:lnTo>
                    <a:pt x="41" y="10"/>
                  </a:lnTo>
                  <a:lnTo>
                    <a:pt x="37" y="10"/>
                  </a:lnTo>
                  <a:lnTo>
                    <a:pt x="35" y="10"/>
                  </a:lnTo>
                  <a:lnTo>
                    <a:pt x="33" y="11"/>
                  </a:lnTo>
                  <a:lnTo>
                    <a:pt x="31" y="15"/>
                  </a:lnTo>
                  <a:lnTo>
                    <a:pt x="31" y="1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5" y="36"/>
                  </a:lnTo>
                  <a:lnTo>
                    <a:pt x="21" y="40"/>
                  </a:lnTo>
                  <a:lnTo>
                    <a:pt x="16" y="42"/>
                  </a:lnTo>
                  <a:lnTo>
                    <a:pt x="10" y="40"/>
                  </a:lnTo>
                  <a:lnTo>
                    <a:pt x="4" y="38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10" y="11"/>
                  </a:lnTo>
                  <a:lnTo>
                    <a:pt x="8" y="17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2" y="2"/>
                  </a:lnTo>
                  <a:lnTo>
                    <a:pt x="48" y="6"/>
                  </a:lnTo>
                  <a:lnTo>
                    <a:pt x="52" y="11"/>
                  </a:lnTo>
                  <a:lnTo>
                    <a:pt x="54" y="21"/>
                  </a:lnTo>
                  <a:lnTo>
                    <a:pt x="52" y="33"/>
                  </a:lnTo>
                  <a:lnTo>
                    <a:pt x="48" y="38"/>
                  </a:lnTo>
                  <a:lnTo>
                    <a:pt x="42" y="42"/>
                  </a:lnTo>
                  <a:lnTo>
                    <a:pt x="35" y="44"/>
                  </a:lnTo>
                  <a:lnTo>
                    <a:pt x="35" y="34"/>
                  </a:lnTo>
                  <a:lnTo>
                    <a:pt x="35" y="34"/>
                  </a:lnTo>
                  <a:close/>
                  <a:moveTo>
                    <a:pt x="0" y="21"/>
                  </a:move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88" name="Freeform 724"/>
            <p:cNvSpPr>
              <a:spLocks noEditPoints="1"/>
            </p:cNvSpPr>
            <p:nvPr/>
          </p:nvSpPr>
          <p:spPr bwMode="auto">
            <a:xfrm>
              <a:off x="3657" y="2192"/>
              <a:ext cx="35" cy="24"/>
            </a:xfrm>
            <a:custGeom>
              <a:avLst/>
              <a:gdLst/>
              <a:ahLst/>
              <a:cxnLst>
                <a:cxn ang="0">
                  <a:pos x="46" y="25"/>
                </a:cxn>
                <a:cxn ang="0">
                  <a:pos x="46" y="25"/>
                </a:cxn>
                <a:cxn ang="0">
                  <a:pos x="44" y="20"/>
                </a:cxn>
                <a:cxn ang="0">
                  <a:pos x="41" y="16"/>
                </a:cxn>
                <a:cxn ang="0">
                  <a:pos x="35" y="12"/>
                </a:cxn>
                <a:cxn ang="0">
                  <a:pos x="27" y="10"/>
                </a:cxn>
                <a:cxn ang="0">
                  <a:pos x="19" y="12"/>
                </a:cxn>
                <a:cxn ang="0">
                  <a:pos x="16" y="12"/>
                </a:cxn>
                <a:cxn ang="0">
                  <a:pos x="10" y="18"/>
                </a:cxn>
                <a:cxn ang="0">
                  <a:pos x="8" y="25"/>
                </a:cxn>
                <a:cxn ang="0">
                  <a:pos x="10" y="33"/>
                </a:cxn>
                <a:cxn ang="0">
                  <a:pos x="16" y="39"/>
                </a:cxn>
                <a:cxn ang="0">
                  <a:pos x="21" y="39"/>
                </a:cxn>
                <a:cxn ang="0">
                  <a:pos x="29" y="39"/>
                </a:cxn>
                <a:cxn ang="0">
                  <a:pos x="33" y="39"/>
                </a:cxn>
                <a:cxn ang="0">
                  <a:pos x="37" y="39"/>
                </a:cxn>
                <a:cxn ang="0">
                  <a:pos x="44" y="33"/>
                </a:cxn>
                <a:cxn ang="0">
                  <a:pos x="46" y="25"/>
                </a:cxn>
                <a:cxn ang="0">
                  <a:pos x="46" y="25"/>
                </a:cxn>
                <a:cxn ang="0">
                  <a:pos x="46" y="25"/>
                </a:cxn>
                <a:cxn ang="0">
                  <a:pos x="2" y="48"/>
                </a:cxn>
                <a:cxn ang="0">
                  <a:pos x="2" y="48"/>
                </a:cxn>
                <a:cxn ang="0">
                  <a:pos x="2" y="39"/>
                </a:cxn>
                <a:cxn ang="0">
                  <a:pos x="8" y="39"/>
                </a:cxn>
                <a:cxn ang="0">
                  <a:pos x="4" y="37"/>
                </a:cxn>
                <a:cxn ang="0">
                  <a:pos x="2" y="33"/>
                </a:cxn>
                <a:cxn ang="0">
                  <a:pos x="0" y="29"/>
                </a:cxn>
                <a:cxn ang="0">
                  <a:pos x="0" y="23"/>
                </a:cxn>
                <a:cxn ang="0">
                  <a:pos x="2" y="14"/>
                </a:cxn>
                <a:cxn ang="0">
                  <a:pos x="6" y="8"/>
                </a:cxn>
                <a:cxn ang="0">
                  <a:pos x="14" y="2"/>
                </a:cxn>
                <a:cxn ang="0">
                  <a:pos x="25" y="0"/>
                </a:cxn>
                <a:cxn ang="0">
                  <a:pos x="39" y="2"/>
                </a:cxn>
                <a:cxn ang="0">
                  <a:pos x="48" y="10"/>
                </a:cxn>
                <a:cxn ang="0">
                  <a:pos x="52" y="16"/>
                </a:cxn>
                <a:cxn ang="0">
                  <a:pos x="52" y="23"/>
                </a:cxn>
                <a:cxn ang="0">
                  <a:pos x="50" y="33"/>
                </a:cxn>
                <a:cxn ang="0">
                  <a:pos x="48" y="37"/>
                </a:cxn>
                <a:cxn ang="0">
                  <a:pos x="46" y="39"/>
                </a:cxn>
                <a:cxn ang="0">
                  <a:pos x="71" y="39"/>
                </a:cxn>
                <a:cxn ang="0">
                  <a:pos x="71" y="48"/>
                </a:cxn>
                <a:cxn ang="0">
                  <a:pos x="2" y="48"/>
                </a:cxn>
                <a:cxn ang="0">
                  <a:pos x="2" y="48"/>
                </a:cxn>
              </a:cxnLst>
              <a:rect l="0" t="0" r="r" b="b"/>
              <a:pathLst>
                <a:path w="71" h="48">
                  <a:moveTo>
                    <a:pt x="46" y="25"/>
                  </a:moveTo>
                  <a:lnTo>
                    <a:pt x="46" y="25"/>
                  </a:lnTo>
                  <a:lnTo>
                    <a:pt x="44" y="20"/>
                  </a:lnTo>
                  <a:lnTo>
                    <a:pt x="41" y="16"/>
                  </a:lnTo>
                  <a:lnTo>
                    <a:pt x="35" y="12"/>
                  </a:lnTo>
                  <a:lnTo>
                    <a:pt x="27" y="10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0" y="18"/>
                  </a:lnTo>
                  <a:lnTo>
                    <a:pt x="8" y="25"/>
                  </a:lnTo>
                  <a:lnTo>
                    <a:pt x="10" y="33"/>
                  </a:lnTo>
                  <a:lnTo>
                    <a:pt x="16" y="39"/>
                  </a:lnTo>
                  <a:lnTo>
                    <a:pt x="21" y="39"/>
                  </a:lnTo>
                  <a:lnTo>
                    <a:pt x="29" y="39"/>
                  </a:lnTo>
                  <a:lnTo>
                    <a:pt x="33" y="39"/>
                  </a:lnTo>
                  <a:lnTo>
                    <a:pt x="37" y="39"/>
                  </a:lnTo>
                  <a:lnTo>
                    <a:pt x="44" y="33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close/>
                  <a:moveTo>
                    <a:pt x="2" y="48"/>
                  </a:moveTo>
                  <a:lnTo>
                    <a:pt x="2" y="48"/>
                  </a:lnTo>
                  <a:lnTo>
                    <a:pt x="2" y="39"/>
                  </a:lnTo>
                  <a:lnTo>
                    <a:pt x="8" y="39"/>
                  </a:lnTo>
                  <a:lnTo>
                    <a:pt x="4" y="37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5" y="0"/>
                  </a:lnTo>
                  <a:lnTo>
                    <a:pt x="39" y="2"/>
                  </a:lnTo>
                  <a:lnTo>
                    <a:pt x="48" y="10"/>
                  </a:lnTo>
                  <a:lnTo>
                    <a:pt x="52" y="16"/>
                  </a:lnTo>
                  <a:lnTo>
                    <a:pt x="52" y="23"/>
                  </a:lnTo>
                  <a:lnTo>
                    <a:pt x="50" y="33"/>
                  </a:lnTo>
                  <a:lnTo>
                    <a:pt x="48" y="37"/>
                  </a:lnTo>
                  <a:lnTo>
                    <a:pt x="46" y="39"/>
                  </a:lnTo>
                  <a:lnTo>
                    <a:pt x="71" y="39"/>
                  </a:lnTo>
                  <a:lnTo>
                    <a:pt x="71" y="48"/>
                  </a:lnTo>
                  <a:lnTo>
                    <a:pt x="2" y="48"/>
                  </a:lnTo>
                  <a:lnTo>
                    <a:pt x="2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89" name="Freeform 725"/>
            <p:cNvSpPr>
              <a:spLocks noEditPoints="1"/>
            </p:cNvSpPr>
            <p:nvPr/>
          </p:nvSpPr>
          <p:spPr bwMode="auto">
            <a:xfrm>
              <a:off x="3657" y="2164"/>
              <a:ext cx="27" cy="24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0" y="23"/>
                </a:cxn>
                <a:cxn ang="0">
                  <a:pos x="2" y="13"/>
                </a:cxn>
                <a:cxn ang="0">
                  <a:pos x="6" y="7"/>
                </a:cxn>
                <a:cxn ang="0">
                  <a:pos x="8" y="5"/>
                </a:cxn>
                <a:cxn ang="0">
                  <a:pos x="14" y="2"/>
                </a:cxn>
                <a:cxn ang="0">
                  <a:pos x="18" y="2"/>
                </a:cxn>
                <a:cxn ang="0">
                  <a:pos x="21" y="0"/>
                </a:cxn>
                <a:cxn ang="0">
                  <a:pos x="29" y="0"/>
                </a:cxn>
                <a:cxn ang="0">
                  <a:pos x="29" y="40"/>
                </a:cxn>
                <a:cxn ang="0">
                  <a:pos x="37" y="38"/>
                </a:cxn>
                <a:cxn ang="0">
                  <a:pos x="41" y="36"/>
                </a:cxn>
                <a:cxn ang="0">
                  <a:pos x="44" y="30"/>
                </a:cxn>
                <a:cxn ang="0">
                  <a:pos x="46" y="23"/>
                </a:cxn>
                <a:cxn ang="0">
                  <a:pos x="44" y="17"/>
                </a:cxn>
                <a:cxn ang="0">
                  <a:pos x="41" y="13"/>
                </a:cxn>
                <a:cxn ang="0">
                  <a:pos x="35" y="9"/>
                </a:cxn>
                <a:cxn ang="0">
                  <a:pos x="35" y="2"/>
                </a:cxn>
                <a:cxn ang="0">
                  <a:pos x="39" y="2"/>
                </a:cxn>
                <a:cxn ang="0">
                  <a:pos x="41" y="3"/>
                </a:cxn>
                <a:cxn ang="0">
                  <a:pos x="44" y="5"/>
                </a:cxn>
                <a:cxn ang="0">
                  <a:pos x="46" y="7"/>
                </a:cxn>
                <a:cxn ang="0">
                  <a:pos x="50" y="11"/>
                </a:cxn>
                <a:cxn ang="0">
                  <a:pos x="52" y="17"/>
                </a:cxn>
                <a:cxn ang="0">
                  <a:pos x="54" y="25"/>
                </a:cxn>
                <a:cxn ang="0">
                  <a:pos x="52" y="34"/>
                </a:cxn>
                <a:cxn ang="0">
                  <a:pos x="46" y="42"/>
                </a:cxn>
                <a:cxn ang="0">
                  <a:pos x="39" y="46"/>
                </a:cxn>
                <a:cxn ang="0">
                  <a:pos x="27" y="48"/>
                </a:cxn>
                <a:cxn ang="0">
                  <a:pos x="16" y="46"/>
                </a:cxn>
                <a:cxn ang="0">
                  <a:pos x="8" y="42"/>
                </a:cxn>
                <a:cxn ang="0">
                  <a:pos x="2" y="34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14" y="11"/>
                </a:cxn>
                <a:cxn ang="0">
                  <a:pos x="8" y="17"/>
                </a:cxn>
                <a:cxn ang="0">
                  <a:pos x="8" y="23"/>
                </a:cxn>
                <a:cxn ang="0">
                  <a:pos x="8" y="30"/>
                </a:cxn>
                <a:cxn ang="0">
                  <a:pos x="12" y="34"/>
                </a:cxn>
                <a:cxn ang="0">
                  <a:pos x="21" y="40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</a:cxnLst>
              <a:rect l="0" t="0" r="r" b="b"/>
              <a:pathLst>
                <a:path w="54" h="48">
                  <a:moveTo>
                    <a:pt x="0" y="23"/>
                  </a:moveTo>
                  <a:lnTo>
                    <a:pt x="0" y="23"/>
                  </a:lnTo>
                  <a:lnTo>
                    <a:pt x="2" y="13"/>
                  </a:lnTo>
                  <a:lnTo>
                    <a:pt x="6" y="7"/>
                  </a:lnTo>
                  <a:lnTo>
                    <a:pt x="8" y="5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29" y="40"/>
                  </a:lnTo>
                  <a:lnTo>
                    <a:pt x="37" y="38"/>
                  </a:lnTo>
                  <a:lnTo>
                    <a:pt x="41" y="36"/>
                  </a:lnTo>
                  <a:lnTo>
                    <a:pt x="44" y="30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3"/>
                  </a:lnTo>
                  <a:lnTo>
                    <a:pt x="35" y="9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46" y="7"/>
                  </a:lnTo>
                  <a:lnTo>
                    <a:pt x="50" y="11"/>
                  </a:lnTo>
                  <a:lnTo>
                    <a:pt x="52" y="17"/>
                  </a:lnTo>
                  <a:lnTo>
                    <a:pt x="54" y="25"/>
                  </a:lnTo>
                  <a:lnTo>
                    <a:pt x="52" y="34"/>
                  </a:lnTo>
                  <a:lnTo>
                    <a:pt x="46" y="42"/>
                  </a:lnTo>
                  <a:lnTo>
                    <a:pt x="39" y="46"/>
                  </a:lnTo>
                  <a:lnTo>
                    <a:pt x="27" y="48"/>
                  </a:lnTo>
                  <a:lnTo>
                    <a:pt x="16" y="46"/>
                  </a:lnTo>
                  <a:lnTo>
                    <a:pt x="8" y="42"/>
                  </a:lnTo>
                  <a:lnTo>
                    <a:pt x="2" y="3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21" y="9"/>
                  </a:moveTo>
                  <a:lnTo>
                    <a:pt x="21" y="9"/>
                  </a:lnTo>
                  <a:lnTo>
                    <a:pt x="14" y="11"/>
                  </a:lnTo>
                  <a:lnTo>
                    <a:pt x="8" y="17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12" y="34"/>
                  </a:lnTo>
                  <a:lnTo>
                    <a:pt x="21" y="40"/>
                  </a:lnTo>
                  <a:lnTo>
                    <a:pt x="21" y="9"/>
                  </a:lnTo>
                  <a:lnTo>
                    <a:pt x="21" y="9"/>
                  </a:lnTo>
                  <a:close/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90" name="Freeform 726"/>
            <p:cNvSpPr>
              <a:spLocks noEditPoints="1"/>
            </p:cNvSpPr>
            <p:nvPr/>
          </p:nvSpPr>
          <p:spPr bwMode="auto">
            <a:xfrm>
              <a:off x="3656" y="2138"/>
              <a:ext cx="27" cy="22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1"/>
                </a:cxn>
                <a:cxn ang="0">
                  <a:pos x="2" y="11"/>
                </a:cxn>
                <a:cxn ang="0">
                  <a:pos x="6" y="6"/>
                </a:cxn>
                <a:cxn ang="0">
                  <a:pos x="12" y="2"/>
                </a:cxn>
                <a:cxn ang="0">
                  <a:pos x="20" y="0"/>
                </a:cxn>
                <a:cxn ang="0">
                  <a:pos x="20" y="7"/>
                </a:cxn>
                <a:cxn ang="0">
                  <a:pos x="16" y="9"/>
                </a:cxn>
                <a:cxn ang="0">
                  <a:pos x="12" y="11"/>
                </a:cxn>
                <a:cxn ang="0">
                  <a:pos x="10" y="15"/>
                </a:cxn>
                <a:cxn ang="0">
                  <a:pos x="10" y="21"/>
                </a:cxn>
                <a:cxn ang="0">
                  <a:pos x="10" y="29"/>
                </a:cxn>
                <a:cxn ang="0">
                  <a:pos x="18" y="32"/>
                </a:cxn>
                <a:cxn ang="0">
                  <a:pos x="23" y="34"/>
                </a:cxn>
                <a:cxn ang="0">
                  <a:pos x="29" y="34"/>
                </a:cxn>
                <a:cxn ang="0">
                  <a:pos x="37" y="34"/>
                </a:cxn>
                <a:cxn ang="0">
                  <a:pos x="43" y="31"/>
                </a:cxn>
                <a:cxn ang="0">
                  <a:pos x="46" y="27"/>
                </a:cxn>
                <a:cxn ang="0">
                  <a:pos x="48" y="21"/>
                </a:cxn>
                <a:cxn ang="0">
                  <a:pos x="46" y="15"/>
                </a:cxn>
                <a:cxn ang="0">
                  <a:pos x="44" y="11"/>
                </a:cxn>
                <a:cxn ang="0">
                  <a:pos x="41" y="9"/>
                </a:cxn>
                <a:cxn ang="0">
                  <a:pos x="35" y="7"/>
                </a:cxn>
                <a:cxn ang="0">
                  <a:pos x="35" y="0"/>
                </a:cxn>
                <a:cxn ang="0">
                  <a:pos x="44" y="2"/>
                </a:cxn>
                <a:cxn ang="0">
                  <a:pos x="50" y="6"/>
                </a:cxn>
                <a:cxn ang="0">
                  <a:pos x="54" y="13"/>
                </a:cxn>
                <a:cxn ang="0">
                  <a:pos x="54" y="21"/>
                </a:cxn>
                <a:cxn ang="0">
                  <a:pos x="52" y="31"/>
                </a:cxn>
                <a:cxn ang="0">
                  <a:pos x="48" y="38"/>
                </a:cxn>
                <a:cxn ang="0">
                  <a:pos x="39" y="42"/>
                </a:cxn>
                <a:cxn ang="0">
                  <a:pos x="29" y="44"/>
                </a:cxn>
                <a:cxn ang="0">
                  <a:pos x="18" y="42"/>
                </a:cxn>
                <a:cxn ang="0">
                  <a:pos x="10" y="38"/>
                </a:cxn>
                <a:cxn ang="0">
                  <a:pos x="4" y="3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2" y="21"/>
                </a:cxn>
                <a:cxn ang="0">
                  <a:pos x="2" y="21"/>
                </a:cxn>
                <a:cxn ang="0">
                  <a:pos x="2" y="21"/>
                </a:cxn>
                <a:cxn ang="0">
                  <a:pos x="2" y="21"/>
                </a:cxn>
              </a:cxnLst>
              <a:rect l="0" t="0" r="r" b="b"/>
              <a:pathLst>
                <a:path w="54" h="44">
                  <a:moveTo>
                    <a:pt x="0" y="21"/>
                  </a:moveTo>
                  <a:lnTo>
                    <a:pt x="0" y="21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16" y="9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0" y="29"/>
                  </a:lnTo>
                  <a:lnTo>
                    <a:pt x="18" y="32"/>
                  </a:lnTo>
                  <a:lnTo>
                    <a:pt x="23" y="34"/>
                  </a:lnTo>
                  <a:lnTo>
                    <a:pt x="29" y="34"/>
                  </a:lnTo>
                  <a:lnTo>
                    <a:pt x="37" y="34"/>
                  </a:lnTo>
                  <a:lnTo>
                    <a:pt x="43" y="31"/>
                  </a:lnTo>
                  <a:lnTo>
                    <a:pt x="46" y="27"/>
                  </a:lnTo>
                  <a:lnTo>
                    <a:pt x="48" y="21"/>
                  </a:lnTo>
                  <a:lnTo>
                    <a:pt x="46" y="15"/>
                  </a:lnTo>
                  <a:lnTo>
                    <a:pt x="44" y="11"/>
                  </a:lnTo>
                  <a:lnTo>
                    <a:pt x="41" y="9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44" y="2"/>
                  </a:lnTo>
                  <a:lnTo>
                    <a:pt x="50" y="6"/>
                  </a:lnTo>
                  <a:lnTo>
                    <a:pt x="54" y="13"/>
                  </a:lnTo>
                  <a:lnTo>
                    <a:pt x="54" y="21"/>
                  </a:lnTo>
                  <a:lnTo>
                    <a:pt x="52" y="31"/>
                  </a:lnTo>
                  <a:lnTo>
                    <a:pt x="48" y="38"/>
                  </a:lnTo>
                  <a:lnTo>
                    <a:pt x="39" y="42"/>
                  </a:lnTo>
                  <a:lnTo>
                    <a:pt x="29" y="44"/>
                  </a:lnTo>
                  <a:lnTo>
                    <a:pt x="18" y="42"/>
                  </a:lnTo>
                  <a:lnTo>
                    <a:pt x="10" y="38"/>
                  </a:lnTo>
                  <a:lnTo>
                    <a:pt x="4" y="3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close/>
                  <a:moveTo>
                    <a:pt x="2" y="21"/>
                  </a:move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91" name="Freeform 727"/>
            <p:cNvSpPr>
              <a:spLocks/>
            </p:cNvSpPr>
            <p:nvPr/>
          </p:nvSpPr>
          <p:spPr bwMode="auto">
            <a:xfrm>
              <a:off x="3650" y="2123"/>
              <a:ext cx="33" cy="13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8"/>
                </a:cxn>
                <a:cxn ang="0">
                  <a:pos x="15" y="8"/>
                </a:cxn>
                <a:cxn ang="0">
                  <a:pos x="15" y="0"/>
                </a:cxn>
                <a:cxn ang="0">
                  <a:pos x="21" y="0"/>
                </a:cxn>
                <a:cxn ang="0">
                  <a:pos x="21" y="8"/>
                </a:cxn>
                <a:cxn ang="0">
                  <a:pos x="54" y="8"/>
                </a:cxn>
                <a:cxn ang="0">
                  <a:pos x="55" y="8"/>
                </a:cxn>
                <a:cxn ang="0">
                  <a:pos x="57" y="6"/>
                </a:cxn>
                <a:cxn ang="0">
                  <a:pos x="57" y="4"/>
                </a:cxn>
                <a:cxn ang="0">
                  <a:pos x="57" y="2"/>
                </a:cxn>
                <a:cxn ang="0">
                  <a:pos x="57" y="0"/>
                </a:cxn>
                <a:cxn ang="0">
                  <a:pos x="65" y="0"/>
                </a:cxn>
                <a:cxn ang="0">
                  <a:pos x="65" y="4"/>
                </a:cxn>
                <a:cxn ang="0">
                  <a:pos x="65" y="6"/>
                </a:cxn>
                <a:cxn ang="0">
                  <a:pos x="65" y="12"/>
                </a:cxn>
                <a:cxn ang="0">
                  <a:pos x="63" y="15"/>
                </a:cxn>
                <a:cxn ang="0">
                  <a:pos x="54" y="17"/>
                </a:cxn>
                <a:cxn ang="0">
                  <a:pos x="21" y="17"/>
                </a:cxn>
                <a:cxn ang="0">
                  <a:pos x="21" y="25"/>
                </a:cxn>
                <a:cxn ang="0">
                  <a:pos x="15" y="25"/>
                </a:cxn>
                <a:cxn ang="0">
                  <a:pos x="15" y="17"/>
                </a:cxn>
                <a:cxn ang="0">
                  <a:pos x="0" y="17"/>
                </a:cxn>
                <a:cxn ang="0">
                  <a:pos x="0" y="17"/>
                </a:cxn>
              </a:cxnLst>
              <a:rect l="0" t="0" r="r" b="b"/>
              <a:pathLst>
                <a:path w="65" h="25">
                  <a:moveTo>
                    <a:pt x="0" y="17"/>
                  </a:moveTo>
                  <a:lnTo>
                    <a:pt x="0" y="17"/>
                  </a:lnTo>
                  <a:lnTo>
                    <a:pt x="0" y="8"/>
                  </a:lnTo>
                  <a:lnTo>
                    <a:pt x="15" y="8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1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7" y="6"/>
                  </a:lnTo>
                  <a:lnTo>
                    <a:pt x="57" y="4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4"/>
                  </a:lnTo>
                  <a:lnTo>
                    <a:pt x="65" y="6"/>
                  </a:lnTo>
                  <a:lnTo>
                    <a:pt x="65" y="12"/>
                  </a:lnTo>
                  <a:lnTo>
                    <a:pt x="63" y="15"/>
                  </a:lnTo>
                  <a:lnTo>
                    <a:pt x="54" y="17"/>
                  </a:lnTo>
                  <a:lnTo>
                    <a:pt x="21" y="17"/>
                  </a:lnTo>
                  <a:lnTo>
                    <a:pt x="21" y="25"/>
                  </a:lnTo>
                  <a:lnTo>
                    <a:pt x="15" y="25"/>
                  </a:lnTo>
                  <a:lnTo>
                    <a:pt x="15" y="17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92" name="Freeform 728"/>
            <p:cNvSpPr>
              <a:spLocks/>
            </p:cNvSpPr>
            <p:nvPr/>
          </p:nvSpPr>
          <p:spPr bwMode="auto">
            <a:xfrm>
              <a:off x="3657" y="2105"/>
              <a:ext cx="26" cy="14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2" y="26"/>
                </a:cxn>
                <a:cxn ang="0">
                  <a:pos x="2" y="17"/>
                </a:cxn>
                <a:cxn ang="0">
                  <a:pos x="10" y="17"/>
                </a:cxn>
                <a:cxn ang="0">
                  <a:pos x="6" y="15"/>
                </a:cxn>
                <a:cxn ang="0">
                  <a:pos x="4" y="13"/>
                </a:cxn>
                <a:cxn ang="0">
                  <a:pos x="0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10" y="9"/>
                </a:cxn>
                <a:cxn ang="0">
                  <a:pos x="14" y="13"/>
                </a:cxn>
                <a:cxn ang="0">
                  <a:pos x="18" y="17"/>
                </a:cxn>
                <a:cxn ang="0">
                  <a:pos x="21" y="17"/>
                </a:cxn>
                <a:cxn ang="0">
                  <a:pos x="52" y="17"/>
                </a:cxn>
                <a:cxn ang="0">
                  <a:pos x="52" y="26"/>
                </a:cxn>
                <a:cxn ang="0">
                  <a:pos x="2" y="26"/>
                </a:cxn>
                <a:cxn ang="0">
                  <a:pos x="2" y="26"/>
                </a:cxn>
              </a:cxnLst>
              <a:rect l="0" t="0" r="r" b="b"/>
              <a:pathLst>
                <a:path w="52" h="26">
                  <a:moveTo>
                    <a:pt x="2" y="26"/>
                  </a:moveTo>
                  <a:lnTo>
                    <a:pt x="2" y="26"/>
                  </a:lnTo>
                  <a:lnTo>
                    <a:pt x="2" y="17"/>
                  </a:lnTo>
                  <a:lnTo>
                    <a:pt x="10" y="17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10" y="9"/>
                  </a:lnTo>
                  <a:lnTo>
                    <a:pt x="14" y="13"/>
                  </a:lnTo>
                  <a:lnTo>
                    <a:pt x="18" y="17"/>
                  </a:lnTo>
                  <a:lnTo>
                    <a:pt x="21" y="17"/>
                  </a:lnTo>
                  <a:lnTo>
                    <a:pt x="52" y="17"/>
                  </a:lnTo>
                  <a:lnTo>
                    <a:pt x="52" y="26"/>
                  </a:lnTo>
                  <a:lnTo>
                    <a:pt x="2" y="26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93" name="Freeform 729"/>
            <p:cNvSpPr>
              <a:spLocks noEditPoints="1"/>
            </p:cNvSpPr>
            <p:nvPr/>
          </p:nvSpPr>
          <p:spPr bwMode="auto">
            <a:xfrm>
              <a:off x="3657" y="2077"/>
              <a:ext cx="26" cy="25"/>
            </a:xfrm>
            <a:custGeom>
              <a:avLst/>
              <a:gdLst/>
              <a:ahLst/>
              <a:cxnLst>
                <a:cxn ang="0">
                  <a:pos x="39" y="42"/>
                </a:cxn>
                <a:cxn ang="0">
                  <a:pos x="44" y="38"/>
                </a:cxn>
                <a:cxn ang="0">
                  <a:pos x="46" y="27"/>
                </a:cxn>
                <a:cxn ang="0">
                  <a:pos x="39" y="17"/>
                </a:cxn>
                <a:cxn ang="0">
                  <a:pos x="27" y="15"/>
                </a:cxn>
                <a:cxn ang="0">
                  <a:pos x="27" y="19"/>
                </a:cxn>
                <a:cxn ang="0">
                  <a:pos x="29" y="31"/>
                </a:cxn>
                <a:cxn ang="0">
                  <a:pos x="31" y="38"/>
                </a:cxn>
                <a:cxn ang="0">
                  <a:pos x="39" y="42"/>
                </a:cxn>
                <a:cxn ang="0">
                  <a:pos x="39" y="42"/>
                </a:cxn>
                <a:cxn ang="0">
                  <a:pos x="21" y="19"/>
                </a:cxn>
                <a:cxn ang="0">
                  <a:pos x="19" y="15"/>
                </a:cxn>
                <a:cxn ang="0">
                  <a:pos x="12" y="15"/>
                </a:cxn>
                <a:cxn ang="0">
                  <a:pos x="8" y="27"/>
                </a:cxn>
                <a:cxn ang="0">
                  <a:pos x="12" y="38"/>
                </a:cxn>
                <a:cxn ang="0">
                  <a:pos x="18" y="40"/>
                </a:cxn>
                <a:cxn ang="0">
                  <a:pos x="8" y="46"/>
                </a:cxn>
                <a:cxn ang="0">
                  <a:pos x="0" y="34"/>
                </a:cxn>
                <a:cxn ang="0">
                  <a:pos x="0" y="19"/>
                </a:cxn>
                <a:cxn ang="0">
                  <a:pos x="8" y="8"/>
                </a:cxn>
                <a:cxn ang="0">
                  <a:pos x="42" y="6"/>
                </a:cxn>
                <a:cxn ang="0">
                  <a:pos x="46" y="4"/>
                </a:cxn>
                <a:cxn ang="0">
                  <a:pos x="46" y="0"/>
                </a:cxn>
                <a:cxn ang="0">
                  <a:pos x="52" y="4"/>
                </a:cxn>
                <a:cxn ang="0">
                  <a:pos x="52" y="9"/>
                </a:cxn>
                <a:cxn ang="0">
                  <a:pos x="44" y="15"/>
                </a:cxn>
                <a:cxn ang="0">
                  <a:pos x="50" y="23"/>
                </a:cxn>
                <a:cxn ang="0">
                  <a:pos x="52" y="40"/>
                </a:cxn>
                <a:cxn ang="0">
                  <a:pos x="44" y="50"/>
                </a:cxn>
                <a:cxn ang="0">
                  <a:pos x="31" y="50"/>
                </a:cxn>
                <a:cxn ang="0">
                  <a:pos x="23" y="40"/>
                </a:cxn>
                <a:cxn ang="0">
                  <a:pos x="21" y="19"/>
                </a:cxn>
                <a:cxn ang="0">
                  <a:pos x="0" y="27"/>
                </a:cxn>
                <a:cxn ang="0">
                  <a:pos x="0" y="27"/>
                </a:cxn>
              </a:cxnLst>
              <a:rect l="0" t="0" r="r" b="b"/>
              <a:pathLst>
                <a:path w="52" h="50">
                  <a:moveTo>
                    <a:pt x="39" y="42"/>
                  </a:moveTo>
                  <a:lnTo>
                    <a:pt x="39" y="42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6" y="32"/>
                  </a:lnTo>
                  <a:lnTo>
                    <a:pt x="46" y="27"/>
                  </a:lnTo>
                  <a:lnTo>
                    <a:pt x="44" y="23"/>
                  </a:lnTo>
                  <a:lnTo>
                    <a:pt x="39" y="17"/>
                  </a:lnTo>
                  <a:lnTo>
                    <a:pt x="33" y="15"/>
                  </a:lnTo>
                  <a:lnTo>
                    <a:pt x="27" y="15"/>
                  </a:lnTo>
                  <a:lnTo>
                    <a:pt x="27" y="17"/>
                  </a:lnTo>
                  <a:lnTo>
                    <a:pt x="27" y="19"/>
                  </a:lnTo>
                  <a:lnTo>
                    <a:pt x="29" y="25"/>
                  </a:lnTo>
                  <a:lnTo>
                    <a:pt x="29" y="31"/>
                  </a:lnTo>
                  <a:lnTo>
                    <a:pt x="29" y="34"/>
                  </a:lnTo>
                  <a:lnTo>
                    <a:pt x="31" y="38"/>
                  </a:lnTo>
                  <a:lnTo>
                    <a:pt x="35" y="40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39" y="42"/>
                  </a:lnTo>
                  <a:close/>
                  <a:moveTo>
                    <a:pt x="21" y="19"/>
                  </a:moveTo>
                  <a:lnTo>
                    <a:pt x="21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8" y="19"/>
                  </a:lnTo>
                  <a:lnTo>
                    <a:pt x="8" y="27"/>
                  </a:lnTo>
                  <a:lnTo>
                    <a:pt x="8" y="32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0" y="19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4" y="6"/>
                  </a:lnTo>
                  <a:lnTo>
                    <a:pt x="42" y="6"/>
                  </a:lnTo>
                  <a:lnTo>
                    <a:pt x="44" y="6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2" y="9"/>
                  </a:lnTo>
                  <a:lnTo>
                    <a:pt x="50" y="13"/>
                  </a:lnTo>
                  <a:lnTo>
                    <a:pt x="44" y="15"/>
                  </a:lnTo>
                  <a:lnTo>
                    <a:pt x="48" y="19"/>
                  </a:lnTo>
                  <a:lnTo>
                    <a:pt x="50" y="23"/>
                  </a:lnTo>
                  <a:lnTo>
                    <a:pt x="52" y="34"/>
                  </a:lnTo>
                  <a:lnTo>
                    <a:pt x="52" y="40"/>
                  </a:lnTo>
                  <a:lnTo>
                    <a:pt x="50" y="46"/>
                  </a:lnTo>
                  <a:lnTo>
                    <a:pt x="44" y="50"/>
                  </a:lnTo>
                  <a:lnTo>
                    <a:pt x="39" y="50"/>
                  </a:lnTo>
                  <a:lnTo>
                    <a:pt x="31" y="50"/>
                  </a:lnTo>
                  <a:lnTo>
                    <a:pt x="27" y="46"/>
                  </a:lnTo>
                  <a:lnTo>
                    <a:pt x="23" y="40"/>
                  </a:lnTo>
                  <a:lnTo>
                    <a:pt x="21" y="34"/>
                  </a:lnTo>
                  <a:lnTo>
                    <a:pt x="21" y="19"/>
                  </a:lnTo>
                  <a:lnTo>
                    <a:pt x="21" y="19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94" name="Freeform 730"/>
            <p:cNvSpPr>
              <a:spLocks/>
            </p:cNvSpPr>
            <p:nvPr/>
          </p:nvSpPr>
          <p:spPr bwMode="auto">
            <a:xfrm>
              <a:off x="3648" y="2069"/>
              <a:ext cx="35" cy="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9" y="9"/>
                </a:cxn>
                <a:cxn ang="0">
                  <a:pos x="0" y="9"/>
                </a:cxn>
              </a:cxnLst>
              <a:rect l="0" t="0" r="r" b="b"/>
              <a:pathLst>
                <a:path w="69" h="9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69" y="0"/>
                  </a:lnTo>
                  <a:lnTo>
                    <a:pt x="69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95" name="Freeform 731"/>
            <p:cNvSpPr>
              <a:spLocks noEditPoints="1"/>
            </p:cNvSpPr>
            <p:nvPr/>
          </p:nvSpPr>
          <p:spPr bwMode="auto">
            <a:xfrm>
              <a:off x="3647" y="2026"/>
              <a:ext cx="37" cy="24"/>
            </a:xfrm>
            <a:custGeom>
              <a:avLst/>
              <a:gdLst/>
              <a:ahLst/>
              <a:cxnLst>
                <a:cxn ang="0">
                  <a:pos x="46" y="39"/>
                </a:cxn>
                <a:cxn ang="0">
                  <a:pos x="46" y="39"/>
                </a:cxn>
                <a:cxn ang="0">
                  <a:pos x="54" y="39"/>
                </a:cxn>
                <a:cxn ang="0">
                  <a:pos x="60" y="35"/>
                </a:cxn>
                <a:cxn ang="0">
                  <a:pos x="63" y="31"/>
                </a:cxn>
                <a:cxn ang="0">
                  <a:pos x="65" y="23"/>
                </a:cxn>
                <a:cxn ang="0">
                  <a:pos x="63" y="17"/>
                </a:cxn>
                <a:cxn ang="0">
                  <a:pos x="60" y="14"/>
                </a:cxn>
                <a:cxn ang="0">
                  <a:pos x="54" y="10"/>
                </a:cxn>
                <a:cxn ang="0">
                  <a:pos x="46" y="10"/>
                </a:cxn>
                <a:cxn ang="0">
                  <a:pos x="37" y="10"/>
                </a:cxn>
                <a:cxn ang="0">
                  <a:pos x="31" y="14"/>
                </a:cxn>
                <a:cxn ang="0">
                  <a:pos x="27" y="17"/>
                </a:cxn>
                <a:cxn ang="0">
                  <a:pos x="27" y="23"/>
                </a:cxn>
                <a:cxn ang="0">
                  <a:pos x="27" y="29"/>
                </a:cxn>
                <a:cxn ang="0">
                  <a:pos x="31" y="35"/>
                </a:cxn>
                <a:cxn ang="0">
                  <a:pos x="37" y="39"/>
                </a:cxn>
                <a:cxn ang="0">
                  <a:pos x="46" y="39"/>
                </a:cxn>
                <a:cxn ang="0">
                  <a:pos x="46" y="39"/>
                </a:cxn>
                <a:cxn ang="0">
                  <a:pos x="46" y="39"/>
                </a:cxn>
                <a:cxn ang="0">
                  <a:pos x="19" y="25"/>
                </a:cxn>
                <a:cxn ang="0">
                  <a:pos x="19" y="25"/>
                </a:cxn>
                <a:cxn ang="0">
                  <a:pos x="19" y="19"/>
                </a:cxn>
                <a:cxn ang="0">
                  <a:pos x="21" y="15"/>
                </a:cxn>
                <a:cxn ang="0">
                  <a:pos x="27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71" y="0"/>
                </a:cxn>
                <a:cxn ang="0">
                  <a:pos x="71" y="8"/>
                </a:cxn>
                <a:cxn ang="0">
                  <a:pos x="63" y="8"/>
                </a:cxn>
                <a:cxn ang="0">
                  <a:pos x="67" y="12"/>
                </a:cxn>
                <a:cxn ang="0">
                  <a:pos x="71" y="15"/>
                </a:cxn>
                <a:cxn ang="0">
                  <a:pos x="73" y="27"/>
                </a:cxn>
                <a:cxn ang="0">
                  <a:pos x="71" y="35"/>
                </a:cxn>
                <a:cxn ang="0">
                  <a:pos x="65" y="42"/>
                </a:cxn>
                <a:cxn ang="0">
                  <a:pos x="58" y="46"/>
                </a:cxn>
                <a:cxn ang="0">
                  <a:pos x="46" y="48"/>
                </a:cxn>
                <a:cxn ang="0">
                  <a:pos x="37" y="46"/>
                </a:cxn>
                <a:cxn ang="0">
                  <a:pos x="27" y="42"/>
                </a:cxn>
                <a:cxn ang="0">
                  <a:pos x="21" y="35"/>
                </a:cxn>
                <a:cxn ang="0">
                  <a:pos x="19" y="25"/>
                </a:cxn>
                <a:cxn ang="0">
                  <a:pos x="19" y="25"/>
                </a:cxn>
                <a:cxn ang="0">
                  <a:pos x="19" y="25"/>
                </a:cxn>
              </a:cxnLst>
              <a:rect l="0" t="0" r="r" b="b"/>
              <a:pathLst>
                <a:path w="73" h="48">
                  <a:moveTo>
                    <a:pt x="46" y="39"/>
                  </a:moveTo>
                  <a:lnTo>
                    <a:pt x="46" y="39"/>
                  </a:lnTo>
                  <a:lnTo>
                    <a:pt x="54" y="39"/>
                  </a:lnTo>
                  <a:lnTo>
                    <a:pt x="60" y="35"/>
                  </a:lnTo>
                  <a:lnTo>
                    <a:pt x="63" y="31"/>
                  </a:lnTo>
                  <a:lnTo>
                    <a:pt x="65" y="23"/>
                  </a:lnTo>
                  <a:lnTo>
                    <a:pt x="63" y="17"/>
                  </a:lnTo>
                  <a:lnTo>
                    <a:pt x="60" y="14"/>
                  </a:lnTo>
                  <a:lnTo>
                    <a:pt x="54" y="10"/>
                  </a:lnTo>
                  <a:lnTo>
                    <a:pt x="46" y="10"/>
                  </a:lnTo>
                  <a:lnTo>
                    <a:pt x="37" y="10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31" y="35"/>
                  </a:lnTo>
                  <a:lnTo>
                    <a:pt x="37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9"/>
                  </a:lnTo>
                  <a:close/>
                  <a:moveTo>
                    <a:pt x="19" y="25"/>
                  </a:moveTo>
                  <a:lnTo>
                    <a:pt x="19" y="25"/>
                  </a:lnTo>
                  <a:lnTo>
                    <a:pt x="19" y="19"/>
                  </a:lnTo>
                  <a:lnTo>
                    <a:pt x="21" y="15"/>
                  </a:lnTo>
                  <a:lnTo>
                    <a:pt x="27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1" y="0"/>
                  </a:lnTo>
                  <a:lnTo>
                    <a:pt x="71" y="8"/>
                  </a:lnTo>
                  <a:lnTo>
                    <a:pt x="63" y="8"/>
                  </a:lnTo>
                  <a:lnTo>
                    <a:pt x="67" y="12"/>
                  </a:lnTo>
                  <a:lnTo>
                    <a:pt x="71" y="15"/>
                  </a:lnTo>
                  <a:lnTo>
                    <a:pt x="73" y="27"/>
                  </a:lnTo>
                  <a:lnTo>
                    <a:pt x="71" y="35"/>
                  </a:lnTo>
                  <a:lnTo>
                    <a:pt x="65" y="42"/>
                  </a:lnTo>
                  <a:lnTo>
                    <a:pt x="58" y="46"/>
                  </a:lnTo>
                  <a:lnTo>
                    <a:pt x="46" y="48"/>
                  </a:lnTo>
                  <a:lnTo>
                    <a:pt x="37" y="46"/>
                  </a:lnTo>
                  <a:lnTo>
                    <a:pt x="27" y="42"/>
                  </a:lnTo>
                  <a:lnTo>
                    <a:pt x="21" y="3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96" name="Freeform 732"/>
            <p:cNvSpPr>
              <a:spLocks noEditPoints="1"/>
            </p:cNvSpPr>
            <p:nvPr/>
          </p:nvSpPr>
          <p:spPr bwMode="auto">
            <a:xfrm>
              <a:off x="3657" y="1997"/>
              <a:ext cx="27" cy="24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0" y="23"/>
                </a:cxn>
                <a:cxn ang="0">
                  <a:pos x="2" y="11"/>
                </a:cxn>
                <a:cxn ang="0">
                  <a:pos x="6" y="7"/>
                </a:cxn>
                <a:cxn ang="0">
                  <a:pos x="8" y="3"/>
                </a:cxn>
                <a:cxn ang="0">
                  <a:pos x="14" y="1"/>
                </a:cxn>
                <a:cxn ang="0">
                  <a:pos x="18" y="0"/>
                </a:cxn>
                <a:cxn ang="0">
                  <a:pos x="21" y="0"/>
                </a:cxn>
                <a:cxn ang="0">
                  <a:pos x="29" y="0"/>
                </a:cxn>
                <a:cxn ang="0">
                  <a:pos x="29" y="38"/>
                </a:cxn>
                <a:cxn ang="0">
                  <a:pos x="37" y="36"/>
                </a:cxn>
                <a:cxn ang="0">
                  <a:pos x="41" y="34"/>
                </a:cxn>
                <a:cxn ang="0">
                  <a:pos x="44" y="30"/>
                </a:cxn>
                <a:cxn ang="0">
                  <a:pos x="46" y="23"/>
                </a:cxn>
                <a:cxn ang="0">
                  <a:pos x="44" y="17"/>
                </a:cxn>
                <a:cxn ang="0">
                  <a:pos x="41" y="13"/>
                </a:cxn>
                <a:cxn ang="0">
                  <a:pos x="39" y="9"/>
                </a:cxn>
                <a:cxn ang="0">
                  <a:pos x="35" y="7"/>
                </a:cxn>
                <a:cxn ang="0">
                  <a:pos x="35" y="0"/>
                </a:cxn>
                <a:cxn ang="0">
                  <a:pos x="41" y="1"/>
                </a:cxn>
                <a:cxn ang="0">
                  <a:pos x="46" y="5"/>
                </a:cxn>
                <a:cxn ang="0">
                  <a:pos x="50" y="11"/>
                </a:cxn>
                <a:cxn ang="0">
                  <a:pos x="52" y="17"/>
                </a:cxn>
                <a:cxn ang="0">
                  <a:pos x="52" y="21"/>
                </a:cxn>
                <a:cxn ang="0">
                  <a:pos x="54" y="24"/>
                </a:cxn>
                <a:cxn ang="0">
                  <a:pos x="52" y="32"/>
                </a:cxn>
                <a:cxn ang="0">
                  <a:pos x="46" y="40"/>
                </a:cxn>
                <a:cxn ang="0">
                  <a:pos x="39" y="46"/>
                </a:cxn>
                <a:cxn ang="0">
                  <a:pos x="27" y="48"/>
                </a:cxn>
                <a:cxn ang="0">
                  <a:pos x="16" y="46"/>
                </a:cxn>
                <a:cxn ang="0">
                  <a:pos x="8" y="40"/>
                </a:cxn>
                <a:cxn ang="0">
                  <a:pos x="2" y="32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21" y="7"/>
                </a:cxn>
                <a:cxn ang="0">
                  <a:pos x="21" y="7"/>
                </a:cxn>
                <a:cxn ang="0">
                  <a:pos x="14" y="11"/>
                </a:cxn>
                <a:cxn ang="0">
                  <a:pos x="8" y="15"/>
                </a:cxn>
                <a:cxn ang="0">
                  <a:pos x="8" y="23"/>
                </a:cxn>
                <a:cxn ang="0">
                  <a:pos x="8" y="28"/>
                </a:cxn>
                <a:cxn ang="0">
                  <a:pos x="12" y="32"/>
                </a:cxn>
                <a:cxn ang="0">
                  <a:pos x="16" y="36"/>
                </a:cxn>
                <a:cxn ang="0">
                  <a:pos x="21" y="38"/>
                </a:cxn>
                <a:cxn ang="0">
                  <a:pos x="21" y="7"/>
                </a:cxn>
                <a:cxn ang="0">
                  <a:pos x="21" y="7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</a:cxnLst>
              <a:rect l="0" t="0" r="r" b="b"/>
              <a:pathLst>
                <a:path w="54" h="48">
                  <a:moveTo>
                    <a:pt x="0" y="23"/>
                  </a:moveTo>
                  <a:lnTo>
                    <a:pt x="0" y="23"/>
                  </a:lnTo>
                  <a:lnTo>
                    <a:pt x="2" y="11"/>
                  </a:lnTo>
                  <a:lnTo>
                    <a:pt x="6" y="7"/>
                  </a:lnTo>
                  <a:lnTo>
                    <a:pt x="8" y="3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29" y="38"/>
                  </a:lnTo>
                  <a:lnTo>
                    <a:pt x="37" y="36"/>
                  </a:lnTo>
                  <a:lnTo>
                    <a:pt x="41" y="34"/>
                  </a:lnTo>
                  <a:lnTo>
                    <a:pt x="44" y="30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3"/>
                  </a:lnTo>
                  <a:lnTo>
                    <a:pt x="39" y="9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41" y="1"/>
                  </a:lnTo>
                  <a:lnTo>
                    <a:pt x="46" y="5"/>
                  </a:lnTo>
                  <a:lnTo>
                    <a:pt x="50" y="11"/>
                  </a:lnTo>
                  <a:lnTo>
                    <a:pt x="52" y="17"/>
                  </a:lnTo>
                  <a:lnTo>
                    <a:pt x="52" y="21"/>
                  </a:lnTo>
                  <a:lnTo>
                    <a:pt x="54" y="24"/>
                  </a:lnTo>
                  <a:lnTo>
                    <a:pt x="52" y="32"/>
                  </a:lnTo>
                  <a:lnTo>
                    <a:pt x="46" y="40"/>
                  </a:lnTo>
                  <a:lnTo>
                    <a:pt x="39" y="46"/>
                  </a:lnTo>
                  <a:lnTo>
                    <a:pt x="27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21" y="7"/>
                  </a:moveTo>
                  <a:lnTo>
                    <a:pt x="21" y="7"/>
                  </a:lnTo>
                  <a:lnTo>
                    <a:pt x="14" y="11"/>
                  </a:lnTo>
                  <a:lnTo>
                    <a:pt x="8" y="15"/>
                  </a:lnTo>
                  <a:lnTo>
                    <a:pt x="8" y="23"/>
                  </a:lnTo>
                  <a:lnTo>
                    <a:pt x="8" y="28"/>
                  </a:lnTo>
                  <a:lnTo>
                    <a:pt x="12" y="32"/>
                  </a:lnTo>
                  <a:lnTo>
                    <a:pt x="16" y="36"/>
                  </a:lnTo>
                  <a:lnTo>
                    <a:pt x="21" y="38"/>
                  </a:lnTo>
                  <a:lnTo>
                    <a:pt x="21" y="7"/>
                  </a:lnTo>
                  <a:lnTo>
                    <a:pt x="21" y="7"/>
                  </a:lnTo>
                  <a:close/>
                  <a:moveTo>
                    <a:pt x="0" y="23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97" name="Freeform 733"/>
            <p:cNvSpPr>
              <a:spLocks noEditPoints="1"/>
            </p:cNvSpPr>
            <p:nvPr/>
          </p:nvSpPr>
          <p:spPr bwMode="auto">
            <a:xfrm>
              <a:off x="3657" y="1969"/>
              <a:ext cx="26" cy="22"/>
            </a:xfrm>
            <a:custGeom>
              <a:avLst/>
              <a:gdLst/>
              <a:ahLst/>
              <a:cxnLst>
                <a:cxn ang="0">
                  <a:pos x="2" y="44"/>
                </a:cxn>
                <a:cxn ang="0">
                  <a:pos x="2" y="44"/>
                </a:cxn>
                <a:cxn ang="0">
                  <a:pos x="2" y="34"/>
                </a:cxn>
                <a:cxn ang="0">
                  <a:pos x="8" y="34"/>
                </a:cxn>
                <a:cxn ang="0">
                  <a:pos x="4" y="31"/>
                </a:cxn>
                <a:cxn ang="0">
                  <a:pos x="2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9" y="0"/>
                </a:cxn>
                <a:cxn ang="0">
                  <a:pos x="52" y="0"/>
                </a:cxn>
                <a:cxn ang="0">
                  <a:pos x="52" y="9"/>
                </a:cxn>
                <a:cxn ang="0">
                  <a:pos x="19" y="9"/>
                </a:cxn>
                <a:cxn ang="0">
                  <a:pos x="12" y="11"/>
                </a:cxn>
                <a:cxn ang="0">
                  <a:pos x="8" y="13"/>
                </a:cxn>
                <a:cxn ang="0">
                  <a:pos x="8" y="19"/>
                </a:cxn>
                <a:cxn ang="0">
                  <a:pos x="8" y="23"/>
                </a:cxn>
                <a:cxn ang="0">
                  <a:pos x="8" y="25"/>
                </a:cxn>
                <a:cxn ang="0">
                  <a:pos x="12" y="31"/>
                </a:cxn>
                <a:cxn ang="0">
                  <a:pos x="18" y="34"/>
                </a:cxn>
                <a:cxn ang="0">
                  <a:pos x="21" y="34"/>
                </a:cxn>
                <a:cxn ang="0">
                  <a:pos x="25" y="34"/>
                </a:cxn>
                <a:cxn ang="0">
                  <a:pos x="52" y="34"/>
                </a:cxn>
                <a:cxn ang="0">
                  <a:pos x="52" y="44"/>
                </a:cxn>
                <a:cxn ang="0">
                  <a:pos x="2" y="44"/>
                </a:cxn>
                <a:cxn ang="0">
                  <a:pos x="2" y="44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</a:cxnLst>
              <a:rect l="0" t="0" r="r" b="b"/>
              <a:pathLst>
                <a:path w="52" h="44">
                  <a:moveTo>
                    <a:pt x="2" y="44"/>
                  </a:moveTo>
                  <a:lnTo>
                    <a:pt x="2" y="44"/>
                  </a:lnTo>
                  <a:lnTo>
                    <a:pt x="2" y="34"/>
                  </a:lnTo>
                  <a:lnTo>
                    <a:pt x="8" y="34"/>
                  </a:lnTo>
                  <a:lnTo>
                    <a:pt x="4" y="31"/>
                  </a:lnTo>
                  <a:lnTo>
                    <a:pt x="2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52" y="0"/>
                  </a:lnTo>
                  <a:lnTo>
                    <a:pt x="52" y="9"/>
                  </a:lnTo>
                  <a:lnTo>
                    <a:pt x="19" y="9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12" y="31"/>
                  </a:lnTo>
                  <a:lnTo>
                    <a:pt x="18" y="34"/>
                  </a:lnTo>
                  <a:lnTo>
                    <a:pt x="21" y="34"/>
                  </a:lnTo>
                  <a:lnTo>
                    <a:pt x="25" y="34"/>
                  </a:lnTo>
                  <a:lnTo>
                    <a:pt x="52" y="34"/>
                  </a:lnTo>
                  <a:lnTo>
                    <a:pt x="52" y="44"/>
                  </a:lnTo>
                  <a:lnTo>
                    <a:pt x="2" y="44"/>
                  </a:lnTo>
                  <a:lnTo>
                    <a:pt x="2" y="44"/>
                  </a:lnTo>
                  <a:close/>
                  <a:moveTo>
                    <a:pt x="0" y="23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98" name="Freeform 734"/>
            <p:cNvSpPr>
              <a:spLocks noEditPoints="1"/>
            </p:cNvSpPr>
            <p:nvPr/>
          </p:nvSpPr>
          <p:spPr bwMode="auto">
            <a:xfrm>
              <a:off x="3657" y="1942"/>
              <a:ext cx="27" cy="22"/>
            </a:xfrm>
            <a:custGeom>
              <a:avLst/>
              <a:gdLst/>
              <a:ahLst/>
              <a:cxnLst>
                <a:cxn ang="0">
                  <a:pos x="35" y="35"/>
                </a:cxn>
                <a:cxn ang="0">
                  <a:pos x="35" y="35"/>
                </a:cxn>
                <a:cxn ang="0">
                  <a:pos x="39" y="35"/>
                </a:cxn>
                <a:cxn ang="0">
                  <a:pos x="41" y="33"/>
                </a:cxn>
                <a:cxn ang="0">
                  <a:pos x="44" y="29"/>
                </a:cxn>
                <a:cxn ang="0">
                  <a:pos x="46" y="21"/>
                </a:cxn>
                <a:cxn ang="0">
                  <a:pos x="46" y="17"/>
                </a:cxn>
                <a:cxn ang="0">
                  <a:pos x="44" y="12"/>
                </a:cxn>
                <a:cxn ang="0">
                  <a:pos x="41" y="10"/>
                </a:cxn>
                <a:cxn ang="0">
                  <a:pos x="37" y="8"/>
                </a:cxn>
                <a:cxn ang="0">
                  <a:pos x="35" y="10"/>
                </a:cxn>
                <a:cxn ang="0">
                  <a:pos x="33" y="12"/>
                </a:cxn>
                <a:cxn ang="0">
                  <a:pos x="31" y="15"/>
                </a:cxn>
                <a:cxn ang="0">
                  <a:pos x="31" y="19"/>
                </a:cxn>
                <a:cxn ang="0">
                  <a:pos x="29" y="27"/>
                </a:cxn>
                <a:cxn ang="0">
                  <a:pos x="27" y="33"/>
                </a:cxn>
                <a:cxn ang="0">
                  <a:pos x="25" y="37"/>
                </a:cxn>
                <a:cxn ang="0">
                  <a:pos x="21" y="40"/>
                </a:cxn>
                <a:cxn ang="0">
                  <a:pos x="16" y="42"/>
                </a:cxn>
                <a:cxn ang="0">
                  <a:pos x="10" y="40"/>
                </a:cxn>
                <a:cxn ang="0">
                  <a:pos x="4" y="37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2" y="12"/>
                </a:cxn>
                <a:cxn ang="0">
                  <a:pos x="6" y="6"/>
                </a:cxn>
                <a:cxn ang="0">
                  <a:pos x="10" y="2"/>
                </a:cxn>
                <a:cxn ang="0">
                  <a:pos x="16" y="2"/>
                </a:cxn>
                <a:cxn ang="0">
                  <a:pos x="16" y="10"/>
                </a:cxn>
                <a:cxn ang="0">
                  <a:pos x="10" y="12"/>
                </a:cxn>
                <a:cxn ang="0">
                  <a:pos x="8" y="17"/>
                </a:cxn>
                <a:cxn ang="0">
                  <a:pos x="8" y="23"/>
                </a:cxn>
                <a:cxn ang="0">
                  <a:pos x="8" y="27"/>
                </a:cxn>
                <a:cxn ang="0">
                  <a:pos x="8" y="31"/>
                </a:cxn>
                <a:cxn ang="0">
                  <a:pos x="10" y="33"/>
                </a:cxn>
                <a:cxn ang="0">
                  <a:pos x="14" y="33"/>
                </a:cxn>
                <a:cxn ang="0">
                  <a:pos x="16" y="33"/>
                </a:cxn>
                <a:cxn ang="0">
                  <a:pos x="19" y="31"/>
                </a:cxn>
                <a:cxn ang="0">
                  <a:pos x="19" y="27"/>
                </a:cxn>
                <a:cxn ang="0">
                  <a:pos x="21" y="23"/>
                </a:cxn>
                <a:cxn ang="0">
                  <a:pos x="21" y="19"/>
                </a:cxn>
                <a:cxn ang="0">
                  <a:pos x="25" y="10"/>
                </a:cxn>
                <a:cxn ang="0">
                  <a:pos x="27" y="6"/>
                </a:cxn>
                <a:cxn ang="0">
                  <a:pos x="31" y="2"/>
                </a:cxn>
                <a:cxn ang="0">
                  <a:pos x="37" y="0"/>
                </a:cxn>
                <a:cxn ang="0">
                  <a:pos x="42" y="2"/>
                </a:cxn>
                <a:cxn ang="0">
                  <a:pos x="48" y="6"/>
                </a:cxn>
                <a:cxn ang="0">
                  <a:pos x="52" y="12"/>
                </a:cxn>
                <a:cxn ang="0">
                  <a:pos x="54" y="21"/>
                </a:cxn>
                <a:cxn ang="0">
                  <a:pos x="52" y="33"/>
                </a:cxn>
                <a:cxn ang="0">
                  <a:pos x="48" y="38"/>
                </a:cxn>
                <a:cxn ang="0">
                  <a:pos x="42" y="42"/>
                </a:cxn>
                <a:cxn ang="0">
                  <a:pos x="35" y="44"/>
                </a:cxn>
                <a:cxn ang="0">
                  <a:pos x="35" y="35"/>
                </a:cxn>
                <a:cxn ang="0">
                  <a:pos x="35" y="35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</a:cxnLst>
              <a:rect l="0" t="0" r="r" b="b"/>
              <a:pathLst>
                <a:path w="54" h="44">
                  <a:moveTo>
                    <a:pt x="35" y="35"/>
                  </a:moveTo>
                  <a:lnTo>
                    <a:pt x="35" y="35"/>
                  </a:lnTo>
                  <a:lnTo>
                    <a:pt x="39" y="35"/>
                  </a:lnTo>
                  <a:lnTo>
                    <a:pt x="41" y="33"/>
                  </a:lnTo>
                  <a:lnTo>
                    <a:pt x="44" y="29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4" y="12"/>
                  </a:lnTo>
                  <a:lnTo>
                    <a:pt x="41" y="10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3" y="12"/>
                  </a:lnTo>
                  <a:lnTo>
                    <a:pt x="31" y="15"/>
                  </a:lnTo>
                  <a:lnTo>
                    <a:pt x="31" y="19"/>
                  </a:lnTo>
                  <a:lnTo>
                    <a:pt x="29" y="27"/>
                  </a:lnTo>
                  <a:lnTo>
                    <a:pt x="27" y="33"/>
                  </a:lnTo>
                  <a:lnTo>
                    <a:pt x="25" y="37"/>
                  </a:lnTo>
                  <a:lnTo>
                    <a:pt x="21" y="40"/>
                  </a:lnTo>
                  <a:lnTo>
                    <a:pt x="16" y="42"/>
                  </a:lnTo>
                  <a:lnTo>
                    <a:pt x="10" y="40"/>
                  </a:lnTo>
                  <a:lnTo>
                    <a:pt x="4" y="37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8" y="17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10" y="33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9" y="31"/>
                  </a:lnTo>
                  <a:lnTo>
                    <a:pt x="19" y="27"/>
                  </a:lnTo>
                  <a:lnTo>
                    <a:pt x="21" y="23"/>
                  </a:lnTo>
                  <a:lnTo>
                    <a:pt x="21" y="19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2" y="2"/>
                  </a:lnTo>
                  <a:lnTo>
                    <a:pt x="48" y="6"/>
                  </a:lnTo>
                  <a:lnTo>
                    <a:pt x="52" y="12"/>
                  </a:lnTo>
                  <a:lnTo>
                    <a:pt x="54" y="21"/>
                  </a:lnTo>
                  <a:lnTo>
                    <a:pt x="52" y="33"/>
                  </a:lnTo>
                  <a:lnTo>
                    <a:pt x="48" y="38"/>
                  </a:lnTo>
                  <a:lnTo>
                    <a:pt x="42" y="42"/>
                  </a:lnTo>
                  <a:lnTo>
                    <a:pt x="35" y="44"/>
                  </a:lnTo>
                  <a:lnTo>
                    <a:pt x="35" y="35"/>
                  </a:lnTo>
                  <a:lnTo>
                    <a:pt x="35" y="35"/>
                  </a:lnTo>
                  <a:close/>
                  <a:moveTo>
                    <a:pt x="0" y="23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99" name="Freeform 735"/>
            <p:cNvSpPr>
              <a:spLocks noEditPoints="1"/>
            </p:cNvSpPr>
            <p:nvPr/>
          </p:nvSpPr>
          <p:spPr bwMode="auto">
            <a:xfrm>
              <a:off x="3648" y="1932"/>
              <a:ext cx="35" cy="4"/>
            </a:xfrm>
            <a:custGeom>
              <a:avLst/>
              <a:gdLst/>
              <a:ahLst/>
              <a:cxnLst>
                <a:cxn ang="0">
                  <a:pos x="19" y="8"/>
                </a:cxn>
                <a:cxn ang="0">
                  <a:pos x="19" y="8"/>
                </a:cxn>
                <a:cxn ang="0">
                  <a:pos x="19" y="0"/>
                </a:cxn>
                <a:cxn ang="0">
                  <a:pos x="69" y="0"/>
                </a:cxn>
                <a:cxn ang="0">
                  <a:pos x="69" y="8"/>
                </a:cxn>
                <a:cxn ang="0">
                  <a:pos x="19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0" y="8"/>
                </a:cxn>
              </a:cxnLst>
              <a:rect l="0" t="0" r="r" b="b"/>
              <a:pathLst>
                <a:path w="69" h="8">
                  <a:moveTo>
                    <a:pt x="19" y="8"/>
                  </a:moveTo>
                  <a:lnTo>
                    <a:pt x="19" y="8"/>
                  </a:lnTo>
                  <a:lnTo>
                    <a:pt x="19" y="0"/>
                  </a:lnTo>
                  <a:lnTo>
                    <a:pt x="69" y="0"/>
                  </a:lnTo>
                  <a:lnTo>
                    <a:pt x="69" y="8"/>
                  </a:lnTo>
                  <a:lnTo>
                    <a:pt x="19" y="8"/>
                  </a:lnTo>
                  <a:close/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00" name="Freeform 736"/>
            <p:cNvSpPr>
              <a:spLocks/>
            </p:cNvSpPr>
            <p:nvPr/>
          </p:nvSpPr>
          <p:spPr bwMode="auto">
            <a:xfrm>
              <a:off x="3650" y="1916"/>
              <a:ext cx="33" cy="13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15" y="8"/>
                </a:cxn>
                <a:cxn ang="0">
                  <a:pos x="15" y="0"/>
                </a:cxn>
                <a:cxn ang="0">
                  <a:pos x="21" y="0"/>
                </a:cxn>
                <a:cxn ang="0">
                  <a:pos x="21" y="8"/>
                </a:cxn>
                <a:cxn ang="0">
                  <a:pos x="54" y="8"/>
                </a:cxn>
                <a:cxn ang="0">
                  <a:pos x="55" y="8"/>
                </a:cxn>
                <a:cxn ang="0">
                  <a:pos x="57" y="6"/>
                </a:cxn>
                <a:cxn ang="0">
                  <a:pos x="57" y="4"/>
                </a:cxn>
                <a:cxn ang="0">
                  <a:pos x="57" y="2"/>
                </a:cxn>
                <a:cxn ang="0">
                  <a:pos x="57" y="0"/>
                </a:cxn>
                <a:cxn ang="0">
                  <a:pos x="65" y="0"/>
                </a:cxn>
                <a:cxn ang="0">
                  <a:pos x="65" y="4"/>
                </a:cxn>
                <a:cxn ang="0">
                  <a:pos x="65" y="6"/>
                </a:cxn>
                <a:cxn ang="0">
                  <a:pos x="65" y="12"/>
                </a:cxn>
                <a:cxn ang="0">
                  <a:pos x="63" y="16"/>
                </a:cxn>
                <a:cxn ang="0">
                  <a:pos x="54" y="18"/>
                </a:cxn>
                <a:cxn ang="0">
                  <a:pos x="21" y="18"/>
                </a:cxn>
                <a:cxn ang="0">
                  <a:pos x="21" y="25"/>
                </a:cxn>
                <a:cxn ang="0">
                  <a:pos x="15" y="25"/>
                </a:cxn>
                <a:cxn ang="0">
                  <a:pos x="15" y="18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65" h="25">
                  <a:moveTo>
                    <a:pt x="0" y="18"/>
                  </a:moveTo>
                  <a:lnTo>
                    <a:pt x="0" y="18"/>
                  </a:lnTo>
                  <a:lnTo>
                    <a:pt x="0" y="8"/>
                  </a:lnTo>
                  <a:lnTo>
                    <a:pt x="15" y="8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1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7" y="6"/>
                  </a:lnTo>
                  <a:lnTo>
                    <a:pt x="57" y="4"/>
                  </a:lnTo>
                  <a:lnTo>
                    <a:pt x="57" y="2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4"/>
                  </a:lnTo>
                  <a:lnTo>
                    <a:pt x="65" y="6"/>
                  </a:lnTo>
                  <a:lnTo>
                    <a:pt x="65" y="12"/>
                  </a:lnTo>
                  <a:lnTo>
                    <a:pt x="63" y="16"/>
                  </a:lnTo>
                  <a:lnTo>
                    <a:pt x="54" y="18"/>
                  </a:lnTo>
                  <a:lnTo>
                    <a:pt x="21" y="18"/>
                  </a:lnTo>
                  <a:lnTo>
                    <a:pt x="21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01" name="Freeform 737"/>
            <p:cNvSpPr>
              <a:spLocks noEditPoints="1"/>
            </p:cNvSpPr>
            <p:nvPr/>
          </p:nvSpPr>
          <p:spPr bwMode="auto">
            <a:xfrm>
              <a:off x="3657" y="1889"/>
              <a:ext cx="36" cy="25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2" y="12"/>
                </a:cxn>
                <a:cxn ang="0">
                  <a:pos x="2" y="0"/>
                </a:cxn>
                <a:cxn ang="0">
                  <a:pos x="8" y="4"/>
                </a:cxn>
                <a:cxn ang="0">
                  <a:pos x="23" y="10"/>
                </a:cxn>
                <a:cxn ang="0">
                  <a:pos x="35" y="14"/>
                </a:cxn>
                <a:cxn ang="0">
                  <a:pos x="44" y="18"/>
                </a:cxn>
                <a:cxn ang="0">
                  <a:pos x="52" y="22"/>
                </a:cxn>
                <a:cxn ang="0">
                  <a:pos x="60" y="25"/>
                </a:cxn>
                <a:cxn ang="0">
                  <a:pos x="66" y="27"/>
                </a:cxn>
                <a:cxn ang="0">
                  <a:pos x="67" y="27"/>
                </a:cxn>
                <a:cxn ang="0">
                  <a:pos x="71" y="33"/>
                </a:cxn>
                <a:cxn ang="0">
                  <a:pos x="73" y="41"/>
                </a:cxn>
                <a:cxn ang="0">
                  <a:pos x="71" y="43"/>
                </a:cxn>
                <a:cxn ang="0">
                  <a:pos x="71" y="47"/>
                </a:cxn>
                <a:cxn ang="0">
                  <a:pos x="64" y="47"/>
                </a:cxn>
                <a:cxn ang="0">
                  <a:pos x="64" y="43"/>
                </a:cxn>
                <a:cxn ang="0">
                  <a:pos x="64" y="41"/>
                </a:cxn>
                <a:cxn ang="0">
                  <a:pos x="64" y="41"/>
                </a:cxn>
                <a:cxn ang="0">
                  <a:pos x="64" y="37"/>
                </a:cxn>
                <a:cxn ang="0">
                  <a:pos x="62" y="35"/>
                </a:cxn>
                <a:cxn ang="0">
                  <a:pos x="58" y="33"/>
                </a:cxn>
                <a:cxn ang="0">
                  <a:pos x="52" y="31"/>
                </a:cxn>
                <a:cxn ang="0">
                  <a:pos x="2" y="50"/>
                </a:cxn>
                <a:cxn ang="0">
                  <a:pos x="2" y="41"/>
                </a:cxn>
                <a:cxn ang="0">
                  <a:pos x="41" y="25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</a:cxnLst>
              <a:rect l="0" t="0" r="r" b="b"/>
              <a:pathLst>
                <a:path w="73" h="50">
                  <a:moveTo>
                    <a:pt x="2" y="12"/>
                  </a:moveTo>
                  <a:lnTo>
                    <a:pt x="2" y="12"/>
                  </a:lnTo>
                  <a:lnTo>
                    <a:pt x="2" y="0"/>
                  </a:lnTo>
                  <a:lnTo>
                    <a:pt x="8" y="4"/>
                  </a:lnTo>
                  <a:lnTo>
                    <a:pt x="23" y="10"/>
                  </a:lnTo>
                  <a:lnTo>
                    <a:pt x="35" y="14"/>
                  </a:lnTo>
                  <a:lnTo>
                    <a:pt x="44" y="18"/>
                  </a:lnTo>
                  <a:lnTo>
                    <a:pt x="52" y="22"/>
                  </a:lnTo>
                  <a:lnTo>
                    <a:pt x="60" y="25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71" y="33"/>
                  </a:lnTo>
                  <a:lnTo>
                    <a:pt x="73" y="41"/>
                  </a:lnTo>
                  <a:lnTo>
                    <a:pt x="71" y="43"/>
                  </a:lnTo>
                  <a:lnTo>
                    <a:pt x="71" y="47"/>
                  </a:lnTo>
                  <a:lnTo>
                    <a:pt x="64" y="47"/>
                  </a:lnTo>
                  <a:lnTo>
                    <a:pt x="64" y="43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4" y="37"/>
                  </a:lnTo>
                  <a:lnTo>
                    <a:pt x="62" y="35"/>
                  </a:lnTo>
                  <a:lnTo>
                    <a:pt x="58" y="33"/>
                  </a:lnTo>
                  <a:lnTo>
                    <a:pt x="52" y="31"/>
                  </a:lnTo>
                  <a:lnTo>
                    <a:pt x="2" y="50"/>
                  </a:lnTo>
                  <a:lnTo>
                    <a:pt x="2" y="41"/>
                  </a:lnTo>
                  <a:lnTo>
                    <a:pt x="41" y="25"/>
                  </a:lnTo>
                  <a:lnTo>
                    <a:pt x="2" y="12"/>
                  </a:lnTo>
                  <a:lnTo>
                    <a:pt x="2" y="12"/>
                  </a:lnTo>
                  <a:close/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02" name="Freeform 738"/>
            <p:cNvSpPr>
              <a:spLocks/>
            </p:cNvSpPr>
            <p:nvPr/>
          </p:nvSpPr>
          <p:spPr bwMode="auto">
            <a:xfrm>
              <a:off x="3647" y="1859"/>
              <a:ext cx="4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8"/>
                </a:cxn>
                <a:cxn ang="0">
                  <a:pos x="21" y="10"/>
                </a:cxn>
                <a:cxn ang="0">
                  <a:pos x="33" y="13"/>
                </a:cxn>
                <a:cxn ang="0">
                  <a:pos x="46" y="13"/>
                </a:cxn>
                <a:cxn ang="0">
                  <a:pos x="58" y="13"/>
                </a:cxn>
                <a:cxn ang="0">
                  <a:pos x="71" y="10"/>
                </a:cxn>
                <a:cxn ang="0">
                  <a:pos x="79" y="6"/>
                </a:cxn>
                <a:cxn ang="0">
                  <a:pos x="90" y="0"/>
                </a:cxn>
                <a:cxn ang="0">
                  <a:pos x="90" y="8"/>
                </a:cxn>
                <a:cxn ang="0">
                  <a:pos x="81" y="11"/>
                </a:cxn>
                <a:cxn ang="0">
                  <a:pos x="77" y="15"/>
                </a:cxn>
                <a:cxn ang="0">
                  <a:pos x="73" y="17"/>
                </a:cxn>
                <a:cxn ang="0">
                  <a:pos x="69" y="19"/>
                </a:cxn>
                <a:cxn ang="0">
                  <a:pos x="61" y="21"/>
                </a:cxn>
                <a:cxn ang="0">
                  <a:pos x="54" y="23"/>
                </a:cxn>
                <a:cxn ang="0">
                  <a:pos x="46" y="23"/>
                </a:cxn>
                <a:cxn ang="0">
                  <a:pos x="33" y="21"/>
                </a:cxn>
                <a:cxn ang="0">
                  <a:pos x="21" y="19"/>
                </a:cxn>
                <a:cxn ang="0">
                  <a:pos x="12" y="13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0" h="23">
                  <a:moveTo>
                    <a:pt x="0" y="0"/>
                  </a:moveTo>
                  <a:lnTo>
                    <a:pt x="0" y="0"/>
                  </a:lnTo>
                  <a:lnTo>
                    <a:pt x="13" y="8"/>
                  </a:lnTo>
                  <a:lnTo>
                    <a:pt x="21" y="10"/>
                  </a:lnTo>
                  <a:lnTo>
                    <a:pt x="33" y="13"/>
                  </a:lnTo>
                  <a:lnTo>
                    <a:pt x="46" y="13"/>
                  </a:lnTo>
                  <a:lnTo>
                    <a:pt x="58" y="13"/>
                  </a:lnTo>
                  <a:lnTo>
                    <a:pt x="71" y="10"/>
                  </a:lnTo>
                  <a:lnTo>
                    <a:pt x="79" y="6"/>
                  </a:lnTo>
                  <a:lnTo>
                    <a:pt x="90" y="0"/>
                  </a:lnTo>
                  <a:lnTo>
                    <a:pt x="90" y="8"/>
                  </a:lnTo>
                  <a:lnTo>
                    <a:pt x="81" y="11"/>
                  </a:lnTo>
                  <a:lnTo>
                    <a:pt x="77" y="15"/>
                  </a:lnTo>
                  <a:lnTo>
                    <a:pt x="73" y="17"/>
                  </a:lnTo>
                  <a:lnTo>
                    <a:pt x="69" y="19"/>
                  </a:lnTo>
                  <a:lnTo>
                    <a:pt x="61" y="21"/>
                  </a:lnTo>
                  <a:lnTo>
                    <a:pt x="54" y="23"/>
                  </a:lnTo>
                  <a:lnTo>
                    <a:pt x="46" y="23"/>
                  </a:lnTo>
                  <a:lnTo>
                    <a:pt x="33" y="21"/>
                  </a:lnTo>
                  <a:lnTo>
                    <a:pt x="21" y="19"/>
                  </a:lnTo>
                  <a:lnTo>
                    <a:pt x="12" y="13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03" name="Freeform 739"/>
            <p:cNvSpPr>
              <a:spLocks/>
            </p:cNvSpPr>
            <p:nvPr/>
          </p:nvSpPr>
          <p:spPr bwMode="auto">
            <a:xfrm>
              <a:off x="3660" y="1831"/>
              <a:ext cx="32" cy="24"/>
            </a:xfrm>
            <a:custGeom>
              <a:avLst/>
              <a:gdLst/>
              <a:ahLst/>
              <a:cxnLst>
                <a:cxn ang="0">
                  <a:pos x="29" y="39"/>
                </a:cxn>
                <a:cxn ang="0">
                  <a:pos x="29" y="39"/>
                </a:cxn>
                <a:cxn ang="0">
                  <a:pos x="34" y="39"/>
                </a:cxn>
                <a:cxn ang="0">
                  <a:pos x="38" y="37"/>
                </a:cxn>
                <a:cxn ang="0">
                  <a:pos x="40" y="35"/>
                </a:cxn>
                <a:cxn ang="0">
                  <a:pos x="40" y="33"/>
                </a:cxn>
                <a:cxn ang="0">
                  <a:pos x="38" y="27"/>
                </a:cxn>
                <a:cxn ang="0">
                  <a:pos x="33" y="23"/>
                </a:cxn>
                <a:cxn ang="0">
                  <a:pos x="23" y="20"/>
                </a:cxn>
                <a:cxn ang="0">
                  <a:pos x="13" y="20"/>
                </a:cxn>
                <a:cxn ang="0">
                  <a:pos x="0" y="20"/>
                </a:cxn>
                <a:cxn ang="0">
                  <a:pos x="0" y="10"/>
                </a:cxn>
                <a:cxn ang="0">
                  <a:pos x="33" y="10"/>
                </a:cxn>
                <a:cxn ang="0">
                  <a:pos x="38" y="8"/>
                </a:cxn>
                <a:cxn ang="0">
                  <a:pos x="40" y="8"/>
                </a:cxn>
                <a:cxn ang="0">
                  <a:pos x="40" y="6"/>
                </a:cxn>
                <a:cxn ang="0">
                  <a:pos x="40" y="4"/>
                </a:cxn>
                <a:cxn ang="0">
                  <a:pos x="38" y="2"/>
                </a:cxn>
                <a:cxn ang="0">
                  <a:pos x="33" y="2"/>
                </a:cxn>
                <a:cxn ang="0">
                  <a:pos x="31" y="2"/>
                </a:cxn>
                <a:cxn ang="0">
                  <a:pos x="31" y="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42" y="2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2" y="14"/>
                </a:cxn>
                <a:cxn ang="0">
                  <a:pos x="40" y="16"/>
                </a:cxn>
                <a:cxn ang="0">
                  <a:pos x="34" y="18"/>
                </a:cxn>
                <a:cxn ang="0">
                  <a:pos x="27" y="20"/>
                </a:cxn>
                <a:cxn ang="0">
                  <a:pos x="34" y="21"/>
                </a:cxn>
                <a:cxn ang="0">
                  <a:pos x="40" y="25"/>
                </a:cxn>
                <a:cxn ang="0">
                  <a:pos x="42" y="29"/>
                </a:cxn>
                <a:cxn ang="0">
                  <a:pos x="44" y="35"/>
                </a:cxn>
                <a:cxn ang="0">
                  <a:pos x="44" y="39"/>
                </a:cxn>
                <a:cxn ang="0">
                  <a:pos x="42" y="43"/>
                </a:cxn>
                <a:cxn ang="0">
                  <a:pos x="38" y="44"/>
                </a:cxn>
                <a:cxn ang="0">
                  <a:pos x="34" y="46"/>
                </a:cxn>
                <a:cxn ang="0">
                  <a:pos x="34" y="46"/>
                </a:cxn>
                <a:cxn ang="0">
                  <a:pos x="36" y="46"/>
                </a:cxn>
                <a:cxn ang="0">
                  <a:pos x="44" y="46"/>
                </a:cxn>
                <a:cxn ang="0">
                  <a:pos x="52" y="43"/>
                </a:cxn>
                <a:cxn ang="0">
                  <a:pos x="56" y="41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4"/>
                </a:cxn>
                <a:cxn ang="0">
                  <a:pos x="63" y="46"/>
                </a:cxn>
                <a:cxn ang="0">
                  <a:pos x="61" y="48"/>
                </a:cxn>
                <a:cxn ang="0">
                  <a:pos x="58" y="48"/>
                </a:cxn>
                <a:cxn ang="0">
                  <a:pos x="56" y="48"/>
                </a:cxn>
                <a:cxn ang="0">
                  <a:pos x="52" y="48"/>
                </a:cxn>
                <a:cxn ang="0">
                  <a:pos x="42" y="48"/>
                </a:cxn>
                <a:cxn ang="0">
                  <a:pos x="33" y="48"/>
                </a:cxn>
                <a:cxn ang="0">
                  <a:pos x="29" y="48"/>
                </a:cxn>
                <a:cxn ang="0">
                  <a:pos x="23" y="48"/>
                </a:cxn>
                <a:cxn ang="0">
                  <a:pos x="0" y="48"/>
                </a:cxn>
                <a:cxn ang="0">
                  <a:pos x="0" y="39"/>
                </a:cxn>
                <a:cxn ang="0">
                  <a:pos x="29" y="39"/>
                </a:cxn>
                <a:cxn ang="0">
                  <a:pos x="29" y="39"/>
                </a:cxn>
              </a:cxnLst>
              <a:rect l="0" t="0" r="r" b="b"/>
              <a:pathLst>
                <a:path w="63" h="48">
                  <a:moveTo>
                    <a:pt x="29" y="39"/>
                  </a:moveTo>
                  <a:lnTo>
                    <a:pt x="29" y="39"/>
                  </a:lnTo>
                  <a:lnTo>
                    <a:pt x="34" y="39"/>
                  </a:lnTo>
                  <a:lnTo>
                    <a:pt x="38" y="37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38" y="27"/>
                  </a:lnTo>
                  <a:lnTo>
                    <a:pt x="33" y="23"/>
                  </a:lnTo>
                  <a:lnTo>
                    <a:pt x="23" y="20"/>
                  </a:lnTo>
                  <a:lnTo>
                    <a:pt x="13" y="20"/>
                  </a:lnTo>
                  <a:lnTo>
                    <a:pt x="0" y="20"/>
                  </a:lnTo>
                  <a:lnTo>
                    <a:pt x="0" y="10"/>
                  </a:lnTo>
                  <a:lnTo>
                    <a:pt x="33" y="10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8" y="2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42" y="2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2" y="14"/>
                  </a:lnTo>
                  <a:lnTo>
                    <a:pt x="40" y="16"/>
                  </a:lnTo>
                  <a:lnTo>
                    <a:pt x="34" y="18"/>
                  </a:lnTo>
                  <a:lnTo>
                    <a:pt x="27" y="20"/>
                  </a:lnTo>
                  <a:lnTo>
                    <a:pt x="34" y="21"/>
                  </a:lnTo>
                  <a:lnTo>
                    <a:pt x="40" y="25"/>
                  </a:lnTo>
                  <a:lnTo>
                    <a:pt x="42" y="29"/>
                  </a:lnTo>
                  <a:lnTo>
                    <a:pt x="44" y="35"/>
                  </a:lnTo>
                  <a:lnTo>
                    <a:pt x="44" y="39"/>
                  </a:lnTo>
                  <a:lnTo>
                    <a:pt x="42" y="43"/>
                  </a:lnTo>
                  <a:lnTo>
                    <a:pt x="38" y="44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6" y="46"/>
                  </a:lnTo>
                  <a:lnTo>
                    <a:pt x="44" y="46"/>
                  </a:lnTo>
                  <a:lnTo>
                    <a:pt x="52" y="43"/>
                  </a:lnTo>
                  <a:lnTo>
                    <a:pt x="56" y="41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1" y="48"/>
                  </a:lnTo>
                  <a:lnTo>
                    <a:pt x="58" y="48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42" y="48"/>
                  </a:lnTo>
                  <a:lnTo>
                    <a:pt x="33" y="48"/>
                  </a:lnTo>
                  <a:lnTo>
                    <a:pt x="29" y="48"/>
                  </a:lnTo>
                  <a:lnTo>
                    <a:pt x="23" y="48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29" y="39"/>
                  </a:lnTo>
                  <a:lnTo>
                    <a:pt x="29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04" name="Freeform 740"/>
            <p:cNvSpPr>
              <a:spLocks/>
            </p:cNvSpPr>
            <p:nvPr/>
          </p:nvSpPr>
          <p:spPr bwMode="auto">
            <a:xfrm>
              <a:off x="3657" y="1789"/>
              <a:ext cx="26" cy="37"/>
            </a:xfrm>
            <a:custGeom>
              <a:avLst/>
              <a:gdLst/>
              <a:ahLst/>
              <a:cxnLst>
                <a:cxn ang="0">
                  <a:pos x="2" y="73"/>
                </a:cxn>
                <a:cxn ang="0">
                  <a:pos x="2" y="73"/>
                </a:cxn>
                <a:cxn ang="0">
                  <a:pos x="2" y="63"/>
                </a:cxn>
                <a:cxn ang="0">
                  <a:pos x="8" y="63"/>
                </a:cxn>
                <a:cxn ang="0">
                  <a:pos x="4" y="61"/>
                </a:cxn>
                <a:cxn ang="0">
                  <a:pos x="2" y="57"/>
                </a:cxn>
                <a:cxn ang="0">
                  <a:pos x="0" y="54"/>
                </a:cxn>
                <a:cxn ang="0">
                  <a:pos x="0" y="48"/>
                </a:cxn>
                <a:cxn ang="0">
                  <a:pos x="0" y="42"/>
                </a:cxn>
                <a:cxn ang="0">
                  <a:pos x="2" y="38"/>
                </a:cxn>
                <a:cxn ang="0">
                  <a:pos x="8" y="34"/>
                </a:cxn>
                <a:cxn ang="0">
                  <a:pos x="4" y="30"/>
                </a:cxn>
                <a:cxn ang="0">
                  <a:pos x="2" y="27"/>
                </a:cxn>
                <a:cxn ang="0">
                  <a:pos x="0" y="23"/>
                </a:cxn>
                <a:cxn ang="0">
                  <a:pos x="0" y="19"/>
                </a:cxn>
                <a:cxn ang="0">
                  <a:pos x="2" y="9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52" y="0"/>
                </a:cxn>
                <a:cxn ang="0">
                  <a:pos x="52" y="9"/>
                </a:cxn>
                <a:cxn ang="0">
                  <a:pos x="18" y="9"/>
                </a:cxn>
                <a:cxn ang="0">
                  <a:pos x="12" y="11"/>
                </a:cxn>
                <a:cxn ang="0">
                  <a:pos x="8" y="13"/>
                </a:cxn>
                <a:cxn ang="0">
                  <a:pos x="8" y="15"/>
                </a:cxn>
                <a:cxn ang="0">
                  <a:pos x="8" y="19"/>
                </a:cxn>
                <a:cxn ang="0">
                  <a:pos x="12" y="29"/>
                </a:cxn>
                <a:cxn ang="0">
                  <a:pos x="16" y="30"/>
                </a:cxn>
                <a:cxn ang="0">
                  <a:pos x="21" y="32"/>
                </a:cxn>
                <a:cxn ang="0">
                  <a:pos x="52" y="32"/>
                </a:cxn>
                <a:cxn ang="0">
                  <a:pos x="52" y="42"/>
                </a:cxn>
                <a:cxn ang="0">
                  <a:pos x="19" y="42"/>
                </a:cxn>
                <a:cxn ang="0">
                  <a:pos x="14" y="42"/>
                </a:cxn>
                <a:cxn ang="0">
                  <a:pos x="12" y="44"/>
                </a:cxn>
                <a:cxn ang="0">
                  <a:pos x="8" y="46"/>
                </a:cxn>
                <a:cxn ang="0">
                  <a:pos x="8" y="52"/>
                </a:cxn>
                <a:cxn ang="0">
                  <a:pos x="8" y="55"/>
                </a:cxn>
                <a:cxn ang="0">
                  <a:pos x="12" y="59"/>
                </a:cxn>
                <a:cxn ang="0">
                  <a:pos x="16" y="63"/>
                </a:cxn>
                <a:cxn ang="0">
                  <a:pos x="23" y="63"/>
                </a:cxn>
                <a:cxn ang="0">
                  <a:pos x="52" y="63"/>
                </a:cxn>
                <a:cxn ang="0">
                  <a:pos x="52" y="73"/>
                </a:cxn>
                <a:cxn ang="0">
                  <a:pos x="2" y="73"/>
                </a:cxn>
                <a:cxn ang="0">
                  <a:pos x="2" y="73"/>
                </a:cxn>
              </a:cxnLst>
              <a:rect l="0" t="0" r="r" b="b"/>
              <a:pathLst>
                <a:path w="52" h="73">
                  <a:moveTo>
                    <a:pt x="2" y="73"/>
                  </a:moveTo>
                  <a:lnTo>
                    <a:pt x="2" y="73"/>
                  </a:lnTo>
                  <a:lnTo>
                    <a:pt x="2" y="63"/>
                  </a:lnTo>
                  <a:lnTo>
                    <a:pt x="8" y="63"/>
                  </a:lnTo>
                  <a:lnTo>
                    <a:pt x="4" y="61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8"/>
                  </a:lnTo>
                  <a:lnTo>
                    <a:pt x="8" y="34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9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52" y="0"/>
                  </a:lnTo>
                  <a:lnTo>
                    <a:pt x="52" y="9"/>
                  </a:lnTo>
                  <a:lnTo>
                    <a:pt x="18" y="9"/>
                  </a:lnTo>
                  <a:lnTo>
                    <a:pt x="12" y="11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12" y="29"/>
                  </a:lnTo>
                  <a:lnTo>
                    <a:pt x="16" y="30"/>
                  </a:lnTo>
                  <a:lnTo>
                    <a:pt x="21" y="32"/>
                  </a:lnTo>
                  <a:lnTo>
                    <a:pt x="52" y="32"/>
                  </a:lnTo>
                  <a:lnTo>
                    <a:pt x="52" y="42"/>
                  </a:lnTo>
                  <a:lnTo>
                    <a:pt x="19" y="42"/>
                  </a:lnTo>
                  <a:lnTo>
                    <a:pt x="14" y="42"/>
                  </a:lnTo>
                  <a:lnTo>
                    <a:pt x="12" y="44"/>
                  </a:lnTo>
                  <a:lnTo>
                    <a:pt x="8" y="46"/>
                  </a:lnTo>
                  <a:lnTo>
                    <a:pt x="8" y="52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3" y="63"/>
                  </a:lnTo>
                  <a:lnTo>
                    <a:pt x="52" y="63"/>
                  </a:lnTo>
                  <a:lnTo>
                    <a:pt x="52" y="73"/>
                  </a:lnTo>
                  <a:lnTo>
                    <a:pt x="2" y="73"/>
                  </a:lnTo>
                  <a:lnTo>
                    <a:pt x="2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05" name="Freeform 741"/>
            <p:cNvSpPr>
              <a:spLocks/>
            </p:cNvSpPr>
            <p:nvPr/>
          </p:nvSpPr>
          <p:spPr bwMode="auto">
            <a:xfrm>
              <a:off x="3648" y="1771"/>
              <a:ext cx="35" cy="1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69" y="23"/>
                </a:cxn>
                <a:cxn ang="0">
                  <a:pos x="69" y="31"/>
                </a:cxn>
                <a:cxn ang="0">
                  <a:pos x="0" y="8"/>
                </a:cxn>
              </a:cxnLst>
              <a:rect l="0" t="0" r="r" b="b"/>
              <a:pathLst>
                <a:path w="69" h="31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69" y="23"/>
                  </a:lnTo>
                  <a:lnTo>
                    <a:pt x="69" y="3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06" name="Freeform 742"/>
            <p:cNvSpPr>
              <a:spLocks/>
            </p:cNvSpPr>
            <p:nvPr/>
          </p:nvSpPr>
          <p:spPr bwMode="auto">
            <a:xfrm>
              <a:off x="3648" y="1739"/>
              <a:ext cx="35" cy="29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0" y="58"/>
                </a:cxn>
                <a:cxn ang="0">
                  <a:pos x="0" y="48"/>
                </a:cxn>
                <a:cxn ang="0">
                  <a:pos x="29" y="48"/>
                </a:cxn>
                <a:cxn ang="0">
                  <a:pos x="29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9" y="9"/>
                </a:cxn>
                <a:cxn ang="0">
                  <a:pos x="36" y="9"/>
                </a:cxn>
                <a:cxn ang="0">
                  <a:pos x="36" y="48"/>
                </a:cxn>
                <a:cxn ang="0">
                  <a:pos x="69" y="48"/>
                </a:cxn>
                <a:cxn ang="0">
                  <a:pos x="69" y="58"/>
                </a:cxn>
                <a:cxn ang="0">
                  <a:pos x="0" y="58"/>
                </a:cxn>
              </a:cxnLst>
              <a:rect l="0" t="0" r="r" b="b"/>
              <a:pathLst>
                <a:path w="69" h="58">
                  <a:moveTo>
                    <a:pt x="0" y="58"/>
                  </a:moveTo>
                  <a:lnTo>
                    <a:pt x="0" y="58"/>
                  </a:lnTo>
                  <a:lnTo>
                    <a:pt x="0" y="48"/>
                  </a:lnTo>
                  <a:lnTo>
                    <a:pt x="29" y="48"/>
                  </a:lnTo>
                  <a:lnTo>
                    <a:pt x="2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9" y="0"/>
                  </a:lnTo>
                  <a:lnTo>
                    <a:pt x="69" y="9"/>
                  </a:lnTo>
                  <a:lnTo>
                    <a:pt x="36" y="9"/>
                  </a:lnTo>
                  <a:lnTo>
                    <a:pt x="36" y="48"/>
                  </a:lnTo>
                  <a:lnTo>
                    <a:pt x="69" y="48"/>
                  </a:lnTo>
                  <a:lnTo>
                    <a:pt x="69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07" name="Freeform 743"/>
            <p:cNvSpPr>
              <a:spLocks noEditPoints="1"/>
            </p:cNvSpPr>
            <p:nvPr/>
          </p:nvSpPr>
          <p:spPr bwMode="auto">
            <a:xfrm>
              <a:off x="3657" y="1712"/>
              <a:ext cx="26" cy="23"/>
            </a:xfrm>
            <a:custGeom>
              <a:avLst/>
              <a:gdLst/>
              <a:ahLst/>
              <a:cxnLst>
                <a:cxn ang="0">
                  <a:pos x="44" y="46"/>
                </a:cxn>
                <a:cxn ang="0">
                  <a:pos x="44" y="46"/>
                </a:cxn>
                <a:cxn ang="0">
                  <a:pos x="8" y="14"/>
                </a:cxn>
                <a:cxn ang="0">
                  <a:pos x="8" y="44"/>
                </a:cxn>
                <a:cxn ang="0">
                  <a:pos x="2" y="44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44" y="33"/>
                </a:cxn>
                <a:cxn ang="0">
                  <a:pos x="44" y="0"/>
                </a:cxn>
                <a:cxn ang="0">
                  <a:pos x="52" y="0"/>
                </a:cxn>
                <a:cxn ang="0">
                  <a:pos x="52" y="46"/>
                </a:cxn>
                <a:cxn ang="0">
                  <a:pos x="44" y="46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</a:cxnLst>
              <a:rect l="0" t="0" r="r" b="b"/>
              <a:pathLst>
                <a:path w="52" h="46">
                  <a:moveTo>
                    <a:pt x="44" y="46"/>
                  </a:moveTo>
                  <a:lnTo>
                    <a:pt x="44" y="46"/>
                  </a:lnTo>
                  <a:lnTo>
                    <a:pt x="8" y="14"/>
                  </a:lnTo>
                  <a:lnTo>
                    <a:pt x="8" y="44"/>
                  </a:lnTo>
                  <a:lnTo>
                    <a:pt x="2" y="44"/>
                  </a:lnTo>
                  <a:lnTo>
                    <a:pt x="2" y="2"/>
                  </a:lnTo>
                  <a:lnTo>
                    <a:pt x="8" y="2"/>
                  </a:lnTo>
                  <a:lnTo>
                    <a:pt x="44" y="33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46"/>
                  </a:lnTo>
                  <a:lnTo>
                    <a:pt x="44" y="46"/>
                  </a:lnTo>
                  <a:close/>
                  <a:moveTo>
                    <a:pt x="0" y="23"/>
                  </a:move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08" name="Freeform 744"/>
            <p:cNvSpPr>
              <a:spLocks/>
            </p:cNvSpPr>
            <p:nvPr/>
          </p:nvSpPr>
          <p:spPr bwMode="auto">
            <a:xfrm>
              <a:off x="3647" y="1697"/>
              <a:ext cx="45" cy="12"/>
            </a:xfrm>
            <a:custGeom>
              <a:avLst/>
              <a:gdLst/>
              <a:ahLst/>
              <a:cxnLst>
                <a:cxn ang="0">
                  <a:pos x="90" y="23"/>
                </a:cxn>
                <a:cxn ang="0">
                  <a:pos x="90" y="23"/>
                </a:cxn>
                <a:cxn ang="0">
                  <a:pos x="77" y="16"/>
                </a:cxn>
                <a:cxn ang="0">
                  <a:pos x="69" y="12"/>
                </a:cxn>
                <a:cxn ang="0">
                  <a:pos x="58" y="10"/>
                </a:cxn>
                <a:cxn ang="0">
                  <a:pos x="46" y="8"/>
                </a:cxn>
                <a:cxn ang="0">
                  <a:pos x="33" y="10"/>
                </a:cxn>
                <a:cxn ang="0">
                  <a:pos x="21" y="12"/>
                </a:cxn>
                <a:cxn ang="0">
                  <a:pos x="12" y="16"/>
                </a:cxn>
                <a:cxn ang="0">
                  <a:pos x="0" y="23"/>
                </a:cxn>
                <a:cxn ang="0">
                  <a:pos x="0" y="16"/>
                </a:cxn>
                <a:cxn ang="0">
                  <a:pos x="10" y="10"/>
                </a:cxn>
                <a:cxn ang="0">
                  <a:pos x="15" y="6"/>
                </a:cxn>
                <a:cxn ang="0">
                  <a:pos x="17" y="6"/>
                </a:cxn>
                <a:cxn ang="0">
                  <a:pos x="21" y="2"/>
                </a:cxn>
                <a:cxn ang="0">
                  <a:pos x="33" y="0"/>
                </a:cxn>
                <a:cxn ang="0">
                  <a:pos x="38" y="0"/>
                </a:cxn>
                <a:cxn ang="0">
                  <a:pos x="44" y="0"/>
                </a:cxn>
                <a:cxn ang="0">
                  <a:pos x="58" y="0"/>
                </a:cxn>
                <a:cxn ang="0">
                  <a:pos x="69" y="4"/>
                </a:cxn>
                <a:cxn ang="0">
                  <a:pos x="79" y="8"/>
                </a:cxn>
                <a:cxn ang="0">
                  <a:pos x="90" y="16"/>
                </a:cxn>
                <a:cxn ang="0">
                  <a:pos x="90" y="23"/>
                </a:cxn>
                <a:cxn ang="0">
                  <a:pos x="90" y="23"/>
                </a:cxn>
              </a:cxnLst>
              <a:rect l="0" t="0" r="r" b="b"/>
              <a:pathLst>
                <a:path w="90" h="23">
                  <a:moveTo>
                    <a:pt x="90" y="23"/>
                  </a:moveTo>
                  <a:lnTo>
                    <a:pt x="90" y="23"/>
                  </a:lnTo>
                  <a:lnTo>
                    <a:pt x="77" y="16"/>
                  </a:lnTo>
                  <a:lnTo>
                    <a:pt x="69" y="12"/>
                  </a:lnTo>
                  <a:lnTo>
                    <a:pt x="58" y="10"/>
                  </a:lnTo>
                  <a:lnTo>
                    <a:pt x="46" y="8"/>
                  </a:lnTo>
                  <a:lnTo>
                    <a:pt x="33" y="10"/>
                  </a:lnTo>
                  <a:lnTo>
                    <a:pt x="21" y="12"/>
                  </a:lnTo>
                  <a:lnTo>
                    <a:pt x="12" y="16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10" y="10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21" y="2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69" y="4"/>
                  </a:lnTo>
                  <a:lnTo>
                    <a:pt x="79" y="8"/>
                  </a:lnTo>
                  <a:lnTo>
                    <a:pt x="90" y="16"/>
                  </a:lnTo>
                  <a:lnTo>
                    <a:pt x="90" y="23"/>
                  </a:lnTo>
                  <a:lnTo>
                    <a:pt x="9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09" name="Freeform 745"/>
            <p:cNvSpPr>
              <a:spLocks/>
            </p:cNvSpPr>
            <p:nvPr/>
          </p:nvSpPr>
          <p:spPr bwMode="auto">
            <a:xfrm>
              <a:off x="4262" y="1547"/>
              <a:ext cx="13" cy="3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19"/>
                </a:cxn>
                <a:cxn ang="0">
                  <a:pos x="0" y="13"/>
                </a:cxn>
                <a:cxn ang="0">
                  <a:pos x="7" y="11"/>
                </a:cxn>
                <a:cxn ang="0">
                  <a:pos x="13" y="9"/>
                </a:cxn>
                <a:cxn ang="0">
                  <a:pos x="15" y="6"/>
                </a:cxn>
                <a:cxn ang="0">
                  <a:pos x="19" y="0"/>
                </a:cxn>
                <a:cxn ang="0">
                  <a:pos x="25" y="0"/>
                </a:cxn>
                <a:cxn ang="0">
                  <a:pos x="25" y="69"/>
                </a:cxn>
                <a:cxn ang="0">
                  <a:pos x="15" y="69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0" y="19"/>
                </a:cxn>
              </a:cxnLst>
              <a:rect l="0" t="0" r="r" b="b"/>
              <a:pathLst>
                <a:path w="25" h="69">
                  <a:moveTo>
                    <a:pt x="0" y="19"/>
                  </a:moveTo>
                  <a:lnTo>
                    <a:pt x="0" y="19"/>
                  </a:lnTo>
                  <a:lnTo>
                    <a:pt x="0" y="13"/>
                  </a:lnTo>
                  <a:lnTo>
                    <a:pt x="7" y="11"/>
                  </a:lnTo>
                  <a:lnTo>
                    <a:pt x="13" y="9"/>
                  </a:lnTo>
                  <a:lnTo>
                    <a:pt x="15" y="6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5" y="69"/>
                  </a:lnTo>
                  <a:lnTo>
                    <a:pt x="15" y="69"/>
                  </a:lnTo>
                  <a:lnTo>
                    <a:pt x="15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10" name="Freeform 746"/>
            <p:cNvSpPr>
              <a:spLocks/>
            </p:cNvSpPr>
            <p:nvPr/>
          </p:nvSpPr>
          <p:spPr bwMode="auto">
            <a:xfrm>
              <a:off x="4286" y="1547"/>
              <a:ext cx="23" cy="37"/>
            </a:xfrm>
            <a:custGeom>
              <a:avLst/>
              <a:gdLst/>
              <a:ahLst/>
              <a:cxnLst>
                <a:cxn ang="0">
                  <a:pos x="7" y="52"/>
                </a:cxn>
                <a:cxn ang="0">
                  <a:pos x="7" y="52"/>
                </a:cxn>
                <a:cxn ang="0">
                  <a:pos x="9" y="57"/>
                </a:cxn>
                <a:cxn ang="0">
                  <a:pos x="15" y="63"/>
                </a:cxn>
                <a:cxn ang="0">
                  <a:pos x="19" y="63"/>
                </a:cxn>
                <a:cxn ang="0">
                  <a:pos x="21" y="65"/>
                </a:cxn>
                <a:cxn ang="0">
                  <a:pos x="29" y="63"/>
                </a:cxn>
                <a:cxn ang="0">
                  <a:pos x="32" y="59"/>
                </a:cxn>
                <a:cxn ang="0">
                  <a:pos x="36" y="54"/>
                </a:cxn>
                <a:cxn ang="0">
                  <a:pos x="36" y="48"/>
                </a:cxn>
                <a:cxn ang="0">
                  <a:pos x="36" y="42"/>
                </a:cxn>
                <a:cxn ang="0">
                  <a:pos x="32" y="36"/>
                </a:cxn>
                <a:cxn ang="0">
                  <a:pos x="29" y="32"/>
                </a:cxn>
                <a:cxn ang="0">
                  <a:pos x="21" y="32"/>
                </a:cxn>
                <a:cxn ang="0">
                  <a:pos x="17" y="32"/>
                </a:cxn>
                <a:cxn ang="0">
                  <a:pos x="15" y="34"/>
                </a:cxn>
                <a:cxn ang="0">
                  <a:pos x="11" y="36"/>
                </a:cxn>
                <a:cxn ang="0">
                  <a:pos x="9" y="38"/>
                </a:cxn>
                <a:cxn ang="0">
                  <a:pos x="2" y="38"/>
                </a:cxn>
                <a:cxn ang="0">
                  <a:pos x="7" y="0"/>
                </a:cxn>
                <a:cxn ang="0">
                  <a:pos x="42" y="0"/>
                </a:cxn>
                <a:cxn ang="0">
                  <a:pos x="42" y="9"/>
                </a:cxn>
                <a:cxn ang="0">
                  <a:pos x="13" y="9"/>
                </a:cxn>
                <a:cxn ang="0">
                  <a:pos x="9" y="29"/>
                </a:cxn>
                <a:cxn ang="0">
                  <a:pos x="15" y="25"/>
                </a:cxn>
                <a:cxn ang="0">
                  <a:pos x="23" y="25"/>
                </a:cxn>
                <a:cxn ang="0">
                  <a:pos x="32" y="25"/>
                </a:cxn>
                <a:cxn ang="0">
                  <a:pos x="38" y="31"/>
                </a:cxn>
                <a:cxn ang="0">
                  <a:pos x="44" y="38"/>
                </a:cxn>
                <a:cxn ang="0">
                  <a:pos x="46" y="46"/>
                </a:cxn>
                <a:cxn ang="0">
                  <a:pos x="44" y="56"/>
                </a:cxn>
                <a:cxn ang="0">
                  <a:pos x="40" y="65"/>
                </a:cxn>
                <a:cxn ang="0">
                  <a:pos x="32" y="71"/>
                </a:cxn>
                <a:cxn ang="0">
                  <a:pos x="21" y="73"/>
                </a:cxn>
                <a:cxn ang="0">
                  <a:pos x="13" y="71"/>
                </a:cxn>
                <a:cxn ang="0">
                  <a:pos x="6" y="67"/>
                </a:cxn>
                <a:cxn ang="0">
                  <a:pos x="2" y="61"/>
                </a:cxn>
                <a:cxn ang="0">
                  <a:pos x="0" y="52"/>
                </a:cxn>
                <a:cxn ang="0">
                  <a:pos x="7" y="52"/>
                </a:cxn>
                <a:cxn ang="0">
                  <a:pos x="7" y="52"/>
                </a:cxn>
              </a:cxnLst>
              <a:rect l="0" t="0" r="r" b="b"/>
              <a:pathLst>
                <a:path w="46" h="73">
                  <a:moveTo>
                    <a:pt x="7" y="52"/>
                  </a:moveTo>
                  <a:lnTo>
                    <a:pt x="7" y="52"/>
                  </a:lnTo>
                  <a:lnTo>
                    <a:pt x="9" y="57"/>
                  </a:lnTo>
                  <a:lnTo>
                    <a:pt x="15" y="63"/>
                  </a:lnTo>
                  <a:lnTo>
                    <a:pt x="19" y="63"/>
                  </a:lnTo>
                  <a:lnTo>
                    <a:pt x="21" y="65"/>
                  </a:lnTo>
                  <a:lnTo>
                    <a:pt x="29" y="63"/>
                  </a:lnTo>
                  <a:lnTo>
                    <a:pt x="32" y="59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42"/>
                  </a:lnTo>
                  <a:lnTo>
                    <a:pt x="32" y="36"/>
                  </a:lnTo>
                  <a:lnTo>
                    <a:pt x="29" y="32"/>
                  </a:lnTo>
                  <a:lnTo>
                    <a:pt x="21" y="32"/>
                  </a:lnTo>
                  <a:lnTo>
                    <a:pt x="17" y="32"/>
                  </a:lnTo>
                  <a:lnTo>
                    <a:pt x="15" y="34"/>
                  </a:lnTo>
                  <a:lnTo>
                    <a:pt x="11" y="36"/>
                  </a:lnTo>
                  <a:lnTo>
                    <a:pt x="9" y="38"/>
                  </a:lnTo>
                  <a:lnTo>
                    <a:pt x="2" y="38"/>
                  </a:lnTo>
                  <a:lnTo>
                    <a:pt x="7" y="0"/>
                  </a:lnTo>
                  <a:lnTo>
                    <a:pt x="42" y="0"/>
                  </a:lnTo>
                  <a:lnTo>
                    <a:pt x="42" y="9"/>
                  </a:lnTo>
                  <a:lnTo>
                    <a:pt x="13" y="9"/>
                  </a:lnTo>
                  <a:lnTo>
                    <a:pt x="9" y="29"/>
                  </a:lnTo>
                  <a:lnTo>
                    <a:pt x="15" y="25"/>
                  </a:lnTo>
                  <a:lnTo>
                    <a:pt x="23" y="25"/>
                  </a:lnTo>
                  <a:lnTo>
                    <a:pt x="32" y="25"/>
                  </a:lnTo>
                  <a:lnTo>
                    <a:pt x="38" y="31"/>
                  </a:lnTo>
                  <a:lnTo>
                    <a:pt x="44" y="38"/>
                  </a:lnTo>
                  <a:lnTo>
                    <a:pt x="46" y="46"/>
                  </a:lnTo>
                  <a:lnTo>
                    <a:pt x="44" y="56"/>
                  </a:lnTo>
                  <a:lnTo>
                    <a:pt x="40" y="65"/>
                  </a:lnTo>
                  <a:lnTo>
                    <a:pt x="32" y="71"/>
                  </a:lnTo>
                  <a:lnTo>
                    <a:pt x="21" y="73"/>
                  </a:lnTo>
                  <a:lnTo>
                    <a:pt x="13" y="71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2"/>
                  </a:lnTo>
                  <a:lnTo>
                    <a:pt x="7" y="52"/>
                  </a:lnTo>
                  <a:lnTo>
                    <a:pt x="7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11" name="Freeform 747"/>
            <p:cNvSpPr>
              <a:spLocks/>
            </p:cNvSpPr>
            <p:nvPr/>
          </p:nvSpPr>
          <p:spPr bwMode="auto">
            <a:xfrm>
              <a:off x="4311" y="1587"/>
              <a:ext cx="27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3"/>
                </a:cxn>
                <a:cxn ang="0">
                  <a:pos x="0" y="3"/>
                </a:cxn>
              </a:cxnLst>
              <a:rect l="0" t="0" r="r" b="b"/>
              <a:pathLst>
                <a:path w="53" h="3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12" name="Freeform 748"/>
            <p:cNvSpPr>
              <a:spLocks/>
            </p:cNvSpPr>
            <p:nvPr/>
          </p:nvSpPr>
          <p:spPr bwMode="auto">
            <a:xfrm>
              <a:off x="4342" y="1546"/>
              <a:ext cx="28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29"/>
                </a:cxn>
                <a:cxn ang="0">
                  <a:pos x="46" y="29"/>
                </a:cxn>
                <a:cxn ang="0">
                  <a:pos x="46" y="0"/>
                </a:cxn>
                <a:cxn ang="0">
                  <a:pos x="56" y="0"/>
                </a:cxn>
                <a:cxn ang="0">
                  <a:pos x="56" y="73"/>
                </a:cxn>
                <a:cxn ang="0">
                  <a:pos x="46" y="73"/>
                </a:cxn>
                <a:cxn ang="0">
                  <a:pos x="46" y="38"/>
                </a:cxn>
                <a:cxn ang="0">
                  <a:pos x="10" y="38"/>
                </a:cxn>
                <a:cxn ang="0">
                  <a:pos x="10" y="73"/>
                </a:cxn>
                <a:cxn ang="0">
                  <a:pos x="0" y="73"/>
                </a:cxn>
                <a:cxn ang="0">
                  <a:pos x="0" y="0"/>
                </a:cxn>
              </a:cxnLst>
              <a:rect l="0" t="0" r="r" b="b"/>
              <a:pathLst>
                <a:path w="56" h="73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29"/>
                  </a:lnTo>
                  <a:lnTo>
                    <a:pt x="46" y="29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56" y="73"/>
                  </a:lnTo>
                  <a:lnTo>
                    <a:pt x="46" y="73"/>
                  </a:lnTo>
                  <a:lnTo>
                    <a:pt x="46" y="38"/>
                  </a:lnTo>
                  <a:lnTo>
                    <a:pt x="10" y="38"/>
                  </a:lnTo>
                  <a:lnTo>
                    <a:pt x="10" y="73"/>
                  </a:lnTo>
                  <a:lnTo>
                    <a:pt x="0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13" name="Freeform 749"/>
            <p:cNvSpPr>
              <a:spLocks noEditPoints="1"/>
            </p:cNvSpPr>
            <p:nvPr/>
          </p:nvSpPr>
          <p:spPr bwMode="auto">
            <a:xfrm>
              <a:off x="4377" y="1546"/>
              <a:ext cx="3" cy="37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19"/>
                </a:cxn>
                <a:cxn ang="0">
                  <a:pos x="8" y="19"/>
                </a:cxn>
                <a:cxn ang="0">
                  <a:pos x="8" y="73"/>
                </a:cxn>
                <a:cxn ang="0">
                  <a:pos x="0" y="73"/>
                </a:cxn>
                <a:cxn ang="0">
                  <a:pos x="0" y="1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8" h="73">
                  <a:moveTo>
                    <a:pt x="0" y="19"/>
                  </a:moveTo>
                  <a:lnTo>
                    <a:pt x="0" y="19"/>
                  </a:lnTo>
                  <a:lnTo>
                    <a:pt x="8" y="19"/>
                  </a:lnTo>
                  <a:lnTo>
                    <a:pt x="8" y="73"/>
                  </a:lnTo>
                  <a:lnTo>
                    <a:pt x="0" y="73"/>
                  </a:lnTo>
                  <a:lnTo>
                    <a:pt x="0" y="19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14" name="Freeform 750"/>
            <p:cNvSpPr>
              <a:spLocks/>
            </p:cNvSpPr>
            <p:nvPr/>
          </p:nvSpPr>
          <p:spPr bwMode="auto">
            <a:xfrm>
              <a:off x="4384" y="1548"/>
              <a:ext cx="12" cy="3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7" y="0"/>
                </a:cxn>
                <a:cxn ang="0">
                  <a:pos x="15" y="0"/>
                </a:cxn>
                <a:cxn ang="0">
                  <a:pos x="15" y="15"/>
                </a:cxn>
                <a:cxn ang="0">
                  <a:pos x="23" y="15"/>
                </a:cxn>
                <a:cxn ang="0">
                  <a:pos x="23" y="23"/>
                </a:cxn>
                <a:cxn ang="0">
                  <a:pos x="15" y="23"/>
                </a:cxn>
                <a:cxn ang="0">
                  <a:pos x="15" y="57"/>
                </a:cxn>
                <a:cxn ang="0">
                  <a:pos x="17" y="59"/>
                </a:cxn>
                <a:cxn ang="0">
                  <a:pos x="17" y="61"/>
                </a:cxn>
                <a:cxn ang="0">
                  <a:pos x="19" y="61"/>
                </a:cxn>
                <a:cxn ang="0">
                  <a:pos x="21" y="61"/>
                </a:cxn>
                <a:cxn ang="0">
                  <a:pos x="23" y="61"/>
                </a:cxn>
                <a:cxn ang="0">
                  <a:pos x="23" y="61"/>
                </a:cxn>
                <a:cxn ang="0">
                  <a:pos x="23" y="67"/>
                </a:cxn>
                <a:cxn ang="0">
                  <a:pos x="21" y="69"/>
                </a:cxn>
                <a:cxn ang="0">
                  <a:pos x="17" y="69"/>
                </a:cxn>
                <a:cxn ang="0">
                  <a:pos x="13" y="69"/>
                </a:cxn>
                <a:cxn ang="0">
                  <a:pos x="9" y="65"/>
                </a:cxn>
                <a:cxn ang="0">
                  <a:pos x="7" y="63"/>
                </a:cxn>
                <a:cxn ang="0">
                  <a:pos x="7" y="57"/>
                </a:cxn>
                <a:cxn ang="0">
                  <a:pos x="7" y="23"/>
                </a:cxn>
                <a:cxn ang="0">
                  <a:pos x="0" y="23"/>
                </a:cxn>
                <a:cxn ang="0">
                  <a:pos x="0" y="15"/>
                </a:cxn>
                <a:cxn ang="0">
                  <a:pos x="7" y="15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23" h="69">
                  <a:moveTo>
                    <a:pt x="7" y="0"/>
                  </a:moveTo>
                  <a:lnTo>
                    <a:pt x="7" y="0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23" y="15"/>
                  </a:lnTo>
                  <a:lnTo>
                    <a:pt x="23" y="23"/>
                  </a:lnTo>
                  <a:lnTo>
                    <a:pt x="15" y="23"/>
                  </a:lnTo>
                  <a:lnTo>
                    <a:pt x="15" y="57"/>
                  </a:lnTo>
                  <a:lnTo>
                    <a:pt x="17" y="59"/>
                  </a:lnTo>
                  <a:lnTo>
                    <a:pt x="17" y="61"/>
                  </a:lnTo>
                  <a:lnTo>
                    <a:pt x="19" y="61"/>
                  </a:lnTo>
                  <a:lnTo>
                    <a:pt x="21" y="61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3" y="67"/>
                  </a:lnTo>
                  <a:lnTo>
                    <a:pt x="21" y="69"/>
                  </a:lnTo>
                  <a:lnTo>
                    <a:pt x="17" y="69"/>
                  </a:lnTo>
                  <a:lnTo>
                    <a:pt x="13" y="69"/>
                  </a:lnTo>
                  <a:lnTo>
                    <a:pt x="9" y="65"/>
                  </a:lnTo>
                  <a:lnTo>
                    <a:pt x="7" y="63"/>
                  </a:lnTo>
                  <a:lnTo>
                    <a:pt x="7" y="57"/>
                  </a:lnTo>
                  <a:lnTo>
                    <a:pt x="7" y="23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15" name="Freeform 751"/>
            <p:cNvSpPr>
              <a:spLocks/>
            </p:cNvSpPr>
            <p:nvPr/>
          </p:nvSpPr>
          <p:spPr bwMode="auto">
            <a:xfrm>
              <a:off x="4398" y="1587"/>
              <a:ext cx="27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3"/>
                </a:cxn>
                <a:cxn ang="0">
                  <a:pos x="0" y="3"/>
                </a:cxn>
              </a:cxnLst>
              <a:rect l="0" t="0" r="r" b="b"/>
              <a:pathLst>
                <a:path w="53" h="3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16" name="Freeform 752"/>
            <p:cNvSpPr>
              <a:spLocks/>
            </p:cNvSpPr>
            <p:nvPr/>
          </p:nvSpPr>
          <p:spPr bwMode="auto">
            <a:xfrm>
              <a:off x="4426" y="1547"/>
              <a:ext cx="24" cy="35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48" y="8"/>
                </a:cxn>
                <a:cxn ang="0">
                  <a:pos x="44" y="11"/>
                </a:cxn>
                <a:cxn ang="0">
                  <a:pos x="39" y="19"/>
                </a:cxn>
                <a:cxn ang="0">
                  <a:pos x="35" y="29"/>
                </a:cxn>
                <a:cxn ang="0">
                  <a:pos x="29" y="36"/>
                </a:cxn>
                <a:cxn ang="0">
                  <a:pos x="27" y="46"/>
                </a:cxn>
                <a:cxn ang="0">
                  <a:pos x="23" y="54"/>
                </a:cxn>
                <a:cxn ang="0">
                  <a:pos x="21" y="61"/>
                </a:cxn>
                <a:cxn ang="0">
                  <a:pos x="19" y="69"/>
                </a:cxn>
                <a:cxn ang="0">
                  <a:pos x="10" y="69"/>
                </a:cxn>
                <a:cxn ang="0">
                  <a:pos x="16" y="50"/>
                </a:cxn>
                <a:cxn ang="0">
                  <a:pos x="25" y="31"/>
                </a:cxn>
                <a:cxn ang="0">
                  <a:pos x="39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48" y="0"/>
                </a:cxn>
                <a:cxn ang="0">
                  <a:pos x="48" y="0"/>
                </a:cxn>
              </a:cxnLst>
              <a:rect l="0" t="0" r="r" b="b"/>
              <a:pathLst>
                <a:path w="48" h="69">
                  <a:moveTo>
                    <a:pt x="48" y="0"/>
                  </a:moveTo>
                  <a:lnTo>
                    <a:pt x="48" y="0"/>
                  </a:lnTo>
                  <a:lnTo>
                    <a:pt x="48" y="8"/>
                  </a:lnTo>
                  <a:lnTo>
                    <a:pt x="44" y="11"/>
                  </a:lnTo>
                  <a:lnTo>
                    <a:pt x="39" y="19"/>
                  </a:lnTo>
                  <a:lnTo>
                    <a:pt x="35" y="29"/>
                  </a:lnTo>
                  <a:lnTo>
                    <a:pt x="29" y="36"/>
                  </a:lnTo>
                  <a:lnTo>
                    <a:pt x="27" y="46"/>
                  </a:lnTo>
                  <a:lnTo>
                    <a:pt x="23" y="54"/>
                  </a:lnTo>
                  <a:lnTo>
                    <a:pt x="21" y="61"/>
                  </a:lnTo>
                  <a:lnTo>
                    <a:pt x="19" y="69"/>
                  </a:lnTo>
                  <a:lnTo>
                    <a:pt x="10" y="69"/>
                  </a:lnTo>
                  <a:lnTo>
                    <a:pt x="16" y="50"/>
                  </a:lnTo>
                  <a:lnTo>
                    <a:pt x="25" y="31"/>
                  </a:lnTo>
                  <a:lnTo>
                    <a:pt x="3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17" name="Freeform 753"/>
            <p:cNvSpPr>
              <a:spLocks/>
            </p:cNvSpPr>
            <p:nvPr/>
          </p:nvSpPr>
          <p:spPr bwMode="auto">
            <a:xfrm>
              <a:off x="4453" y="1547"/>
              <a:ext cx="23" cy="37"/>
            </a:xfrm>
            <a:custGeom>
              <a:avLst/>
              <a:gdLst/>
              <a:ahLst/>
              <a:cxnLst>
                <a:cxn ang="0">
                  <a:pos x="8" y="52"/>
                </a:cxn>
                <a:cxn ang="0">
                  <a:pos x="8" y="52"/>
                </a:cxn>
                <a:cxn ang="0">
                  <a:pos x="9" y="57"/>
                </a:cxn>
                <a:cxn ang="0">
                  <a:pos x="15" y="63"/>
                </a:cxn>
                <a:cxn ang="0">
                  <a:pos x="17" y="63"/>
                </a:cxn>
                <a:cxn ang="0">
                  <a:pos x="21" y="65"/>
                </a:cxn>
                <a:cxn ang="0">
                  <a:pos x="29" y="63"/>
                </a:cxn>
                <a:cxn ang="0">
                  <a:pos x="33" y="59"/>
                </a:cxn>
                <a:cxn ang="0">
                  <a:pos x="34" y="54"/>
                </a:cxn>
                <a:cxn ang="0">
                  <a:pos x="36" y="48"/>
                </a:cxn>
                <a:cxn ang="0">
                  <a:pos x="34" y="42"/>
                </a:cxn>
                <a:cxn ang="0">
                  <a:pos x="33" y="36"/>
                </a:cxn>
                <a:cxn ang="0">
                  <a:pos x="27" y="32"/>
                </a:cxn>
                <a:cxn ang="0">
                  <a:pos x="21" y="32"/>
                </a:cxn>
                <a:cxn ang="0">
                  <a:pos x="17" y="32"/>
                </a:cxn>
                <a:cxn ang="0">
                  <a:pos x="13" y="34"/>
                </a:cxn>
                <a:cxn ang="0">
                  <a:pos x="11" y="36"/>
                </a:cxn>
                <a:cxn ang="0">
                  <a:pos x="8" y="38"/>
                </a:cxn>
                <a:cxn ang="0">
                  <a:pos x="2" y="38"/>
                </a:cxn>
                <a:cxn ang="0">
                  <a:pos x="6" y="0"/>
                </a:cxn>
                <a:cxn ang="0">
                  <a:pos x="40" y="0"/>
                </a:cxn>
                <a:cxn ang="0">
                  <a:pos x="40" y="9"/>
                </a:cxn>
                <a:cxn ang="0">
                  <a:pos x="11" y="9"/>
                </a:cxn>
                <a:cxn ang="0">
                  <a:pos x="9" y="29"/>
                </a:cxn>
                <a:cxn ang="0">
                  <a:pos x="15" y="25"/>
                </a:cxn>
                <a:cxn ang="0">
                  <a:pos x="23" y="25"/>
                </a:cxn>
                <a:cxn ang="0">
                  <a:pos x="33" y="25"/>
                </a:cxn>
                <a:cxn ang="0">
                  <a:pos x="38" y="31"/>
                </a:cxn>
                <a:cxn ang="0">
                  <a:pos x="44" y="38"/>
                </a:cxn>
                <a:cxn ang="0">
                  <a:pos x="44" y="46"/>
                </a:cxn>
                <a:cxn ang="0">
                  <a:pos x="44" y="56"/>
                </a:cxn>
                <a:cxn ang="0">
                  <a:pos x="38" y="65"/>
                </a:cxn>
                <a:cxn ang="0">
                  <a:pos x="31" y="71"/>
                </a:cxn>
                <a:cxn ang="0">
                  <a:pos x="19" y="73"/>
                </a:cxn>
                <a:cxn ang="0">
                  <a:pos x="11" y="71"/>
                </a:cxn>
                <a:cxn ang="0">
                  <a:pos x="6" y="67"/>
                </a:cxn>
                <a:cxn ang="0">
                  <a:pos x="2" y="61"/>
                </a:cxn>
                <a:cxn ang="0">
                  <a:pos x="0" y="52"/>
                </a:cxn>
                <a:cxn ang="0">
                  <a:pos x="8" y="52"/>
                </a:cxn>
                <a:cxn ang="0">
                  <a:pos x="8" y="52"/>
                </a:cxn>
              </a:cxnLst>
              <a:rect l="0" t="0" r="r" b="b"/>
              <a:pathLst>
                <a:path w="44" h="73">
                  <a:moveTo>
                    <a:pt x="8" y="52"/>
                  </a:moveTo>
                  <a:lnTo>
                    <a:pt x="8" y="52"/>
                  </a:lnTo>
                  <a:lnTo>
                    <a:pt x="9" y="57"/>
                  </a:lnTo>
                  <a:lnTo>
                    <a:pt x="15" y="63"/>
                  </a:lnTo>
                  <a:lnTo>
                    <a:pt x="17" y="63"/>
                  </a:lnTo>
                  <a:lnTo>
                    <a:pt x="21" y="65"/>
                  </a:lnTo>
                  <a:lnTo>
                    <a:pt x="29" y="63"/>
                  </a:lnTo>
                  <a:lnTo>
                    <a:pt x="33" y="59"/>
                  </a:lnTo>
                  <a:lnTo>
                    <a:pt x="34" y="54"/>
                  </a:lnTo>
                  <a:lnTo>
                    <a:pt x="36" y="48"/>
                  </a:lnTo>
                  <a:lnTo>
                    <a:pt x="34" y="42"/>
                  </a:lnTo>
                  <a:lnTo>
                    <a:pt x="33" y="36"/>
                  </a:lnTo>
                  <a:lnTo>
                    <a:pt x="27" y="32"/>
                  </a:lnTo>
                  <a:lnTo>
                    <a:pt x="21" y="32"/>
                  </a:lnTo>
                  <a:lnTo>
                    <a:pt x="17" y="32"/>
                  </a:lnTo>
                  <a:lnTo>
                    <a:pt x="13" y="34"/>
                  </a:lnTo>
                  <a:lnTo>
                    <a:pt x="11" y="36"/>
                  </a:lnTo>
                  <a:lnTo>
                    <a:pt x="8" y="38"/>
                  </a:lnTo>
                  <a:lnTo>
                    <a:pt x="2" y="38"/>
                  </a:lnTo>
                  <a:lnTo>
                    <a:pt x="6" y="0"/>
                  </a:lnTo>
                  <a:lnTo>
                    <a:pt x="40" y="0"/>
                  </a:lnTo>
                  <a:lnTo>
                    <a:pt x="40" y="9"/>
                  </a:lnTo>
                  <a:lnTo>
                    <a:pt x="11" y="9"/>
                  </a:lnTo>
                  <a:lnTo>
                    <a:pt x="9" y="29"/>
                  </a:lnTo>
                  <a:lnTo>
                    <a:pt x="15" y="25"/>
                  </a:lnTo>
                  <a:lnTo>
                    <a:pt x="23" y="25"/>
                  </a:lnTo>
                  <a:lnTo>
                    <a:pt x="33" y="25"/>
                  </a:lnTo>
                  <a:lnTo>
                    <a:pt x="38" y="31"/>
                  </a:lnTo>
                  <a:lnTo>
                    <a:pt x="44" y="38"/>
                  </a:lnTo>
                  <a:lnTo>
                    <a:pt x="44" y="46"/>
                  </a:lnTo>
                  <a:lnTo>
                    <a:pt x="44" y="56"/>
                  </a:lnTo>
                  <a:lnTo>
                    <a:pt x="38" y="65"/>
                  </a:lnTo>
                  <a:lnTo>
                    <a:pt x="31" y="71"/>
                  </a:lnTo>
                  <a:lnTo>
                    <a:pt x="19" y="73"/>
                  </a:lnTo>
                  <a:lnTo>
                    <a:pt x="11" y="71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2"/>
                  </a:lnTo>
                  <a:lnTo>
                    <a:pt x="8" y="52"/>
                  </a:lnTo>
                  <a:lnTo>
                    <a:pt x="8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18" name="Freeform 754"/>
            <p:cNvSpPr>
              <a:spLocks noEditPoints="1"/>
            </p:cNvSpPr>
            <p:nvPr/>
          </p:nvSpPr>
          <p:spPr bwMode="auto">
            <a:xfrm>
              <a:off x="4479" y="1547"/>
              <a:ext cx="24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4" y="2"/>
                </a:cxn>
                <a:cxn ang="0">
                  <a:pos x="42" y="9"/>
                </a:cxn>
                <a:cxn ang="0">
                  <a:pos x="46" y="21"/>
                </a:cxn>
                <a:cxn ang="0">
                  <a:pos x="48" y="34"/>
                </a:cxn>
                <a:cxn ang="0">
                  <a:pos x="46" y="48"/>
                </a:cxn>
                <a:cxn ang="0">
                  <a:pos x="42" y="59"/>
                </a:cxn>
                <a:cxn ang="0">
                  <a:pos x="34" y="69"/>
                </a:cxn>
                <a:cxn ang="0">
                  <a:pos x="23" y="73"/>
                </a:cxn>
                <a:cxn ang="0">
                  <a:pos x="13" y="69"/>
                </a:cxn>
                <a:cxn ang="0">
                  <a:pos x="5" y="61"/>
                </a:cxn>
                <a:cxn ang="0">
                  <a:pos x="2" y="50"/>
                </a:cxn>
                <a:cxn ang="0">
                  <a:pos x="0" y="36"/>
                </a:cxn>
                <a:cxn ang="0">
                  <a:pos x="2" y="25"/>
                </a:cxn>
                <a:cxn ang="0">
                  <a:pos x="4" y="15"/>
                </a:cxn>
                <a:cxn ang="0">
                  <a:pos x="7" y="8"/>
                </a:cxn>
                <a:cxn ang="0">
                  <a:pos x="11" y="2"/>
                </a:cxn>
                <a:cxn ang="0">
                  <a:pos x="17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3"/>
                </a:cxn>
                <a:cxn ang="0">
                  <a:pos x="34" y="57"/>
                </a:cxn>
                <a:cxn ang="0">
                  <a:pos x="36" y="50"/>
                </a:cxn>
                <a:cxn ang="0">
                  <a:pos x="38" y="34"/>
                </a:cxn>
                <a:cxn ang="0">
                  <a:pos x="36" y="23"/>
                </a:cxn>
                <a:cxn ang="0">
                  <a:pos x="34" y="15"/>
                </a:cxn>
                <a:cxn ang="0">
                  <a:pos x="30" y="9"/>
                </a:cxn>
                <a:cxn ang="0">
                  <a:pos x="23" y="8"/>
                </a:cxn>
                <a:cxn ang="0">
                  <a:pos x="17" y="9"/>
                </a:cxn>
                <a:cxn ang="0">
                  <a:pos x="13" y="13"/>
                </a:cxn>
                <a:cxn ang="0">
                  <a:pos x="9" y="23"/>
                </a:cxn>
                <a:cxn ang="0">
                  <a:pos x="9" y="36"/>
                </a:cxn>
                <a:cxn ang="0">
                  <a:pos x="9" y="46"/>
                </a:cxn>
                <a:cxn ang="0">
                  <a:pos x="11" y="54"/>
                </a:cxn>
                <a:cxn ang="0">
                  <a:pos x="15" y="61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8" h="73">
                  <a:moveTo>
                    <a:pt x="23" y="0"/>
                  </a:moveTo>
                  <a:lnTo>
                    <a:pt x="23" y="0"/>
                  </a:lnTo>
                  <a:lnTo>
                    <a:pt x="34" y="2"/>
                  </a:lnTo>
                  <a:lnTo>
                    <a:pt x="42" y="9"/>
                  </a:lnTo>
                  <a:lnTo>
                    <a:pt x="46" y="21"/>
                  </a:lnTo>
                  <a:lnTo>
                    <a:pt x="48" y="34"/>
                  </a:lnTo>
                  <a:lnTo>
                    <a:pt x="46" y="48"/>
                  </a:lnTo>
                  <a:lnTo>
                    <a:pt x="42" y="59"/>
                  </a:lnTo>
                  <a:lnTo>
                    <a:pt x="34" y="69"/>
                  </a:lnTo>
                  <a:lnTo>
                    <a:pt x="23" y="73"/>
                  </a:lnTo>
                  <a:lnTo>
                    <a:pt x="13" y="69"/>
                  </a:lnTo>
                  <a:lnTo>
                    <a:pt x="5" y="61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2" y="25"/>
                  </a:lnTo>
                  <a:lnTo>
                    <a:pt x="4" y="15"/>
                  </a:lnTo>
                  <a:lnTo>
                    <a:pt x="7" y="8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3"/>
                  </a:lnTo>
                  <a:lnTo>
                    <a:pt x="34" y="57"/>
                  </a:lnTo>
                  <a:lnTo>
                    <a:pt x="36" y="50"/>
                  </a:lnTo>
                  <a:lnTo>
                    <a:pt x="38" y="34"/>
                  </a:lnTo>
                  <a:lnTo>
                    <a:pt x="36" y="23"/>
                  </a:lnTo>
                  <a:lnTo>
                    <a:pt x="34" y="15"/>
                  </a:lnTo>
                  <a:lnTo>
                    <a:pt x="30" y="9"/>
                  </a:lnTo>
                  <a:lnTo>
                    <a:pt x="23" y="8"/>
                  </a:lnTo>
                  <a:lnTo>
                    <a:pt x="17" y="9"/>
                  </a:lnTo>
                  <a:lnTo>
                    <a:pt x="13" y="13"/>
                  </a:lnTo>
                  <a:lnTo>
                    <a:pt x="9" y="23"/>
                  </a:lnTo>
                  <a:lnTo>
                    <a:pt x="9" y="36"/>
                  </a:lnTo>
                  <a:lnTo>
                    <a:pt x="9" y="46"/>
                  </a:lnTo>
                  <a:lnTo>
                    <a:pt x="11" y="54"/>
                  </a:lnTo>
                  <a:lnTo>
                    <a:pt x="15" y="61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19" name="Freeform 755"/>
            <p:cNvSpPr>
              <a:spLocks noEditPoints="1"/>
            </p:cNvSpPr>
            <p:nvPr/>
          </p:nvSpPr>
          <p:spPr bwMode="auto">
            <a:xfrm>
              <a:off x="4506" y="1547"/>
              <a:ext cx="24" cy="37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35" y="2"/>
                </a:cxn>
                <a:cxn ang="0">
                  <a:pos x="43" y="9"/>
                </a:cxn>
                <a:cxn ang="0">
                  <a:pos x="47" y="21"/>
                </a:cxn>
                <a:cxn ang="0">
                  <a:pos x="48" y="34"/>
                </a:cxn>
                <a:cxn ang="0">
                  <a:pos x="47" y="48"/>
                </a:cxn>
                <a:cxn ang="0">
                  <a:pos x="43" y="59"/>
                </a:cxn>
                <a:cxn ang="0">
                  <a:pos x="35" y="69"/>
                </a:cxn>
                <a:cxn ang="0">
                  <a:pos x="24" y="73"/>
                </a:cxn>
                <a:cxn ang="0">
                  <a:pos x="14" y="69"/>
                </a:cxn>
                <a:cxn ang="0">
                  <a:pos x="6" y="61"/>
                </a:cxn>
                <a:cxn ang="0">
                  <a:pos x="2" y="50"/>
                </a:cxn>
                <a:cxn ang="0">
                  <a:pos x="0" y="36"/>
                </a:cxn>
                <a:cxn ang="0">
                  <a:pos x="2" y="25"/>
                </a:cxn>
                <a:cxn ang="0">
                  <a:pos x="4" y="15"/>
                </a:cxn>
                <a:cxn ang="0">
                  <a:pos x="8" y="8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4" y="65"/>
                </a:cxn>
                <a:cxn ang="0">
                  <a:pos x="24" y="65"/>
                </a:cxn>
                <a:cxn ang="0">
                  <a:pos x="29" y="63"/>
                </a:cxn>
                <a:cxn ang="0">
                  <a:pos x="35" y="57"/>
                </a:cxn>
                <a:cxn ang="0">
                  <a:pos x="37" y="50"/>
                </a:cxn>
                <a:cxn ang="0">
                  <a:pos x="37" y="34"/>
                </a:cxn>
                <a:cxn ang="0">
                  <a:pos x="37" y="23"/>
                </a:cxn>
                <a:cxn ang="0">
                  <a:pos x="35" y="15"/>
                </a:cxn>
                <a:cxn ang="0">
                  <a:pos x="31" y="9"/>
                </a:cxn>
                <a:cxn ang="0">
                  <a:pos x="25" y="8"/>
                </a:cxn>
                <a:cxn ang="0">
                  <a:pos x="18" y="9"/>
                </a:cxn>
                <a:cxn ang="0">
                  <a:pos x="14" y="13"/>
                </a:cxn>
                <a:cxn ang="0">
                  <a:pos x="10" y="23"/>
                </a:cxn>
                <a:cxn ang="0">
                  <a:pos x="10" y="36"/>
                </a:cxn>
                <a:cxn ang="0">
                  <a:pos x="10" y="46"/>
                </a:cxn>
                <a:cxn ang="0">
                  <a:pos x="12" y="54"/>
                </a:cxn>
                <a:cxn ang="0">
                  <a:pos x="18" y="61"/>
                </a:cxn>
                <a:cxn ang="0">
                  <a:pos x="24" y="65"/>
                </a:cxn>
                <a:cxn ang="0">
                  <a:pos x="24" y="65"/>
                </a:cxn>
                <a:cxn ang="0">
                  <a:pos x="24" y="65"/>
                </a:cxn>
              </a:cxnLst>
              <a:rect l="0" t="0" r="r" b="b"/>
              <a:pathLst>
                <a:path w="48" h="73">
                  <a:moveTo>
                    <a:pt x="25" y="0"/>
                  </a:moveTo>
                  <a:lnTo>
                    <a:pt x="25" y="0"/>
                  </a:lnTo>
                  <a:lnTo>
                    <a:pt x="35" y="2"/>
                  </a:lnTo>
                  <a:lnTo>
                    <a:pt x="43" y="9"/>
                  </a:lnTo>
                  <a:lnTo>
                    <a:pt x="47" y="21"/>
                  </a:lnTo>
                  <a:lnTo>
                    <a:pt x="48" y="34"/>
                  </a:lnTo>
                  <a:lnTo>
                    <a:pt x="47" y="48"/>
                  </a:lnTo>
                  <a:lnTo>
                    <a:pt x="43" y="59"/>
                  </a:lnTo>
                  <a:lnTo>
                    <a:pt x="35" y="69"/>
                  </a:lnTo>
                  <a:lnTo>
                    <a:pt x="24" y="73"/>
                  </a:lnTo>
                  <a:lnTo>
                    <a:pt x="14" y="69"/>
                  </a:lnTo>
                  <a:lnTo>
                    <a:pt x="6" y="61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2" y="25"/>
                  </a:lnTo>
                  <a:lnTo>
                    <a:pt x="4" y="15"/>
                  </a:lnTo>
                  <a:lnTo>
                    <a:pt x="8" y="8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4" y="65"/>
                  </a:moveTo>
                  <a:lnTo>
                    <a:pt x="24" y="65"/>
                  </a:lnTo>
                  <a:lnTo>
                    <a:pt x="29" y="63"/>
                  </a:lnTo>
                  <a:lnTo>
                    <a:pt x="35" y="57"/>
                  </a:lnTo>
                  <a:lnTo>
                    <a:pt x="37" y="50"/>
                  </a:lnTo>
                  <a:lnTo>
                    <a:pt x="37" y="34"/>
                  </a:lnTo>
                  <a:lnTo>
                    <a:pt x="37" y="23"/>
                  </a:lnTo>
                  <a:lnTo>
                    <a:pt x="35" y="15"/>
                  </a:lnTo>
                  <a:lnTo>
                    <a:pt x="31" y="9"/>
                  </a:lnTo>
                  <a:lnTo>
                    <a:pt x="25" y="8"/>
                  </a:lnTo>
                  <a:lnTo>
                    <a:pt x="18" y="9"/>
                  </a:lnTo>
                  <a:lnTo>
                    <a:pt x="14" y="13"/>
                  </a:lnTo>
                  <a:lnTo>
                    <a:pt x="10" y="23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12" y="54"/>
                  </a:lnTo>
                  <a:lnTo>
                    <a:pt x="18" y="61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20" name="Freeform 756"/>
            <p:cNvSpPr>
              <a:spLocks noEditPoints="1"/>
            </p:cNvSpPr>
            <p:nvPr/>
          </p:nvSpPr>
          <p:spPr bwMode="auto">
            <a:xfrm>
              <a:off x="4536" y="1546"/>
              <a:ext cx="27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46" y="58"/>
                </a:cxn>
                <a:cxn ang="0">
                  <a:pos x="46" y="0"/>
                </a:cxn>
                <a:cxn ang="0">
                  <a:pos x="54" y="0"/>
                </a:cxn>
                <a:cxn ang="0">
                  <a:pos x="54" y="73"/>
                </a:cxn>
                <a:cxn ang="0">
                  <a:pos x="44" y="73"/>
                </a:cxn>
                <a:cxn ang="0">
                  <a:pos x="8" y="13"/>
                </a:cxn>
                <a:cxn ang="0">
                  <a:pos x="8" y="73"/>
                </a:cxn>
                <a:cxn ang="0">
                  <a:pos x="0" y="73"/>
                </a:cxn>
                <a:cxn ang="0">
                  <a:pos x="0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7" y="0"/>
                </a:cxn>
              </a:cxnLst>
              <a:rect l="0" t="0" r="r" b="b"/>
              <a:pathLst>
                <a:path w="54" h="73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46" y="58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54" y="73"/>
                  </a:lnTo>
                  <a:lnTo>
                    <a:pt x="44" y="73"/>
                  </a:lnTo>
                  <a:lnTo>
                    <a:pt x="8" y="13"/>
                  </a:lnTo>
                  <a:lnTo>
                    <a:pt x="8" y="73"/>
                  </a:lnTo>
                  <a:lnTo>
                    <a:pt x="0" y="73"/>
                  </a:lnTo>
                  <a:lnTo>
                    <a:pt x="0" y="0"/>
                  </a:lnTo>
                  <a:close/>
                  <a:moveTo>
                    <a:pt x="27" y="0"/>
                  </a:move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21" name="Freeform 757"/>
            <p:cNvSpPr>
              <a:spLocks/>
            </p:cNvSpPr>
            <p:nvPr/>
          </p:nvSpPr>
          <p:spPr bwMode="auto">
            <a:xfrm>
              <a:off x="4571" y="1577"/>
              <a:ext cx="5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2" y="12"/>
                </a:cxn>
                <a:cxn ang="0">
                  <a:pos x="0" y="12"/>
                </a:cxn>
                <a:cxn ang="0">
                  <a:pos x="0" y="0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22" name="Freeform 758"/>
            <p:cNvSpPr>
              <a:spLocks/>
            </p:cNvSpPr>
            <p:nvPr/>
          </p:nvSpPr>
          <p:spPr bwMode="auto">
            <a:xfrm>
              <a:off x="4584" y="1555"/>
              <a:ext cx="12" cy="2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8" y="12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5" y="2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3" y="0"/>
                </a:cxn>
                <a:cxn ang="0">
                  <a:pos x="23" y="10"/>
                </a:cxn>
                <a:cxn ang="0">
                  <a:pos x="23" y="10"/>
                </a:cxn>
                <a:cxn ang="0">
                  <a:pos x="21" y="10"/>
                </a:cxn>
                <a:cxn ang="0">
                  <a:pos x="15" y="12"/>
                </a:cxn>
                <a:cxn ang="0">
                  <a:pos x="12" y="16"/>
                </a:cxn>
                <a:cxn ang="0">
                  <a:pos x="8" y="19"/>
                </a:cxn>
                <a:cxn ang="0">
                  <a:pos x="8" y="25"/>
                </a:cxn>
                <a:cxn ang="0">
                  <a:pos x="8" y="54"/>
                </a:cxn>
                <a:cxn ang="0">
                  <a:pos x="0" y="5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3" h="54">
                  <a:moveTo>
                    <a:pt x="0" y="2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8" y="12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5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15" y="12"/>
                  </a:lnTo>
                  <a:lnTo>
                    <a:pt x="12" y="16"/>
                  </a:lnTo>
                  <a:lnTo>
                    <a:pt x="8" y="19"/>
                  </a:lnTo>
                  <a:lnTo>
                    <a:pt x="8" y="25"/>
                  </a:lnTo>
                  <a:lnTo>
                    <a:pt x="8" y="54"/>
                  </a:lnTo>
                  <a:lnTo>
                    <a:pt x="0" y="5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23" name="Freeform 759"/>
            <p:cNvSpPr>
              <a:spLocks/>
            </p:cNvSpPr>
            <p:nvPr/>
          </p:nvSpPr>
          <p:spPr bwMode="auto">
            <a:xfrm>
              <a:off x="4596" y="1548"/>
              <a:ext cx="13" cy="3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15" y="0"/>
                </a:cxn>
                <a:cxn ang="0">
                  <a:pos x="15" y="15"/>
                </a:cxn>
                <a:cxn ang="0">
                  <a:pos x="25" y="15"/>
                </a:cxn>
                <a:cxn ang="0">
                  <a:pos x="25" y="23"/>
                </a:cxn>
                <a:cxn ang="0">
                  <a:pos x="15" y="23"/>
                </a:cxn>
                <a:cxn ang="0">
                  <a:pos x="15" y="57"/>
                </a:cxn>
                <a:cxn ang="0">
                  <a:pos x="17" y="59"/>
                </a:cxn>
                <a:cxn ang="0">
                  <a:pos x="17" y="61"/>
                </a:cxn>
                <a:cxn ang="0">
                  <a:pos x="21" y="61"/>
                </a:cxn>
                <a:cxn ang="0">
                  <a:pos x="23" y="61"/>
                </a:cxn>
                <a:cxn ang="0">
                  <a:pos x="25" y="61"/>
                </a:cxn>
                <a:cxn ang="0">
                  <a:pos x="25" y="67"/>
                </a:cxn>
                <a:cxn ang="0">
                  <a:pos x="23" y="69"/>
                </a:cxn>
                <a:cxn ang="0">
                  <a:pos x="21" y="69"/>
                </a:cxn>
                <a:cxn ang="0">
                  <a:pos x="19" y="69"/>
                </a:cxn>
                <a:cxn ang="0">
                  <a:pos x="17" y="69"/>
                </a:cxn>
                <a:cxn ang="0">
                  <a:pos x="13" y="69"/>
                </a:cxn>
                <a:cxn ang="0">
                  <a:pos x="10" y="65"/>
                </a:cxn>
                <a:cxn ang="0">
                  <a:pos x="8" y="63"/>
                </a:cxn>
                <a:cxn ang="0">
                  <a:pos x="8" y="57"/>
                </a:cxn>
                <a:cxn ang="0">
                  <a:pos x="8" y="23"/>
                </a:cxn>
                <a:cxn ang="0">
                  <a:pos x="0" y="23"/>
                </a:cxn>
                <a:cxn ang="0">
                  <a:pos x="0" y="15"/>
                </a:cxn>
                <a:cxn ang="0">
                  <a:pos x="8" y="15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25" h="69">
                  <a:moveTo>
                    <a:pt x="8" y="0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25" y="15"/>
                  </a:lnTo>
                  <a:lnTo>
                    <a:pt x="25" y="23"/>
                  </a:lnTo>
                  <a:lnTo>
                    <a:pt x="15" y="23"/>
                  </a:lnTo>
                  <a:lnTo>
                    <a:pt x="15" y="57"/>
                  </a:lnTo>
                  <a:lnTo>
                    <a:pt x="17" y="59"/>
                  </a:lnTo>
                  <a:lnTo>
                    <a:pt x="17" y="61"/>
                  </a:lnTo>
                  <a:lnTo>
                    <a:pt x="21" y="61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25" y="67"/>
                  </a:lnTo>
                  <a:lnTo>
                    <a:pt x="23" y="69"/>
                  </a:lnTo>
                  <a:lnTo>
                    <a:pt x="21" y="69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3" y="69"/>
                  </a:lnTo>
                  <a:lnTo>
                    <a:pt x="10" y="65"/>
                  </a:lnTo>
                  <a:lnTo>
                    <a:pt x="8" y="63"/>
                  </a:lnTo>
                  <a:lnTo>
                    <a:pt x="8" y="57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24" name="Freeform 760"/>
            <p:cNvSpPr>
              <a:spLocks noEditPoints="1"/>
            </p:cNvSpPr>
            <p:nvPr/>
          </p:nvSpPr>
          <p:spPr bwMode="auto">
            <a:xfrm>
              <a:off x="4611" y="1546"/>
              <a:ext cx="23" cy="38"/>
            </a:xfrm>
            <a:custGeom>
              <a:avLst/>
              <a:gdLst/>
              <a:ahLst/>
              <a:cxnLst>
                <a:cxn ang="0">
                  <a:pos x="9" y="48"/>
                </a:cxn>
                <a:cxn ang="0">
                  <a:pos x="9" y="48"/>
                </a:cxn>
                <a:cxn ang="0">
                  <a:pos x="9" y="56"/>
                </a:cxn>
                <a:cxn ang="0">
                  <a:pos x="13" y="63"/>
                </a:cxn>
                <a:cxn ang="0">
                  <a:pos x="17" y="67"/>
                </a:cxn>
                <a:cxn ang="0">
                  <a:pos x="23" y="69"/>
                </a:cxn>
                <a:cxn ang="0">
                  <a:pos x="29" y="67"/>
                </a:cxn>
                <a:cxn ang="0">
                  <a:pos x="34" y="63"/>
                </a:cxn>
                <a:cxn ang="0">
                  <a:pos x="36" y="56"/>
                </a:cxn>
                <a:cxn ang="0">
                  <a:pos x="36" y="48"/>
                </a:cxn>
                <a:cxn ang="0">
                  <a:pos x="36" y="38"/>
                </a:cxn>
                <a:cxn ang="0">
                  <a:pos x="34" y="33"/>
                </a:cxn>
                <a:cxn ang="0">
                  <a:pos x="29" y="29"/>
                </a:cxn>
                <a:cxn ang="0">
                  <a:pos x="23" y="29"/>
                </a:cxn>
                <a:cxn ang="0">
                  <a:pos x="17" y="29"/>
                </a:cxn>
                <a:cxn ang="0">
                  <a:pos x="13" y="33"/>
                </a:cxn>
                <a:cxn ang="0">
                  <a:pos x="9" y="38"/>
                </a:cxn>
                <a:cxn ang="0">
                  <a:pos x="9" y="48"/>
                </a:cxn>
                <a:cxn ang="0">
                  <a:pos x="9" y="48"/>
                </a:cxn>
                <a:cxn ang="0">
                  <a:pos x="9" y="48"/>
                </a:cxn>
                <a:cxn ang="0">
                  <a:pos x="21" y="19"/>
                </a:cxn>
                <a:cxn ang="0">
                  <a:pos x="21" y="19"/>
                </a:cxn>
                <a:cxn ang="0">
                  <a:pos x="27" y="21"/>
                </a:cxn>
                <a:cxn ang="0">
                  <a:pos x="30" y="23"/>
                </a:cxn>
                <a:cxn ang="0">
                  <a:pos x="34" y="25"/>
                </a:cxn>
                <a:cxn ang="0">
                  <a:pos x="36" y="29"/>
                </a:cxn>
                <a:cxn ang="0">
                  <a:pos x="36" y="0"/>
                </a:cxn>
                <a:cxn ang="0">
                  <a:pos x="46" y="0"/>
                </a:cxn>
                <a:cxn ang="0">
                  <a:pos x="46" y="73"/>
                </a:cxn>
                <a:cxn ang="0">
                  <a:pos x="36" y="73"/>
                </a:cxn>
                <a:cxn ang="0">
                  <a:pos x="36" y="67"/>
                </a:cxn>
                <a:cxn ang="0">
                  <a:pos x="34" y="71"/>
                </a:cxn>
                <a:cxn ang="0">
                  <a:pos x="30" y="73"/>
                </a:cxn>
                <a:cxn ang="0">
                  <a:pos x="21" y="77"/>
                </a:cxn>
                <a:cxn ang="0">
                  <a:pos x="13" y="75"/>
                </a:cxn>
                <a:cxn ang="0">
                  <a:pos x="7" y="69"/>
                </a:cxn>
                <a:cxn ang="0">
                  <a:pos x="2" y="60"/>
                </a:cxn>
                <a:cxn ang="0">
                  <a:pos x="0" y="48"/>
                </a:cxn>
                <a:cxn ang="0">
                  <a:pos x="2" y="38"/>
                </a:cxn>
                <a:cxn ang="0">
                  <a:pos x="6" y="29"/>
                </a:cxn>
                <a:cxn ang="0">
                  <a:pos x="13" y="21"/>
                </a:cxn>
                <a:cxn ang="0">
                  <a:pos x="21" y="19"/>
                </a:cxn>
                <a:cxn ang="0">
                  <a:pos x="21" y="19"/>
                </a:cxn>
                <a:cxn ang="0">
                  <a:pos x="21" y="19"/>
                </a:cxn>
              </a:cxnLst>
              <a:rect l="0" t="0" r="r" b="b"/>
              <a:pathLst>
                <a:path w="46" h="77">
                  <a:moveTo>
                    <a:pt x="9" y="48"/>
                  </a:moveTo>
                  <a:lnTo>
                    <a:pt x="9" y="48"/>
                  </a:lnTo>
                  <a:lnTo>
                    <a:pt x="9" y="56"/>
                  </a:lnTo>
                  <a:lnTo>
                    <a:pt x="13" y="63"/>
                  </a:lnTo>
                  <a:lnTo>
                    <a:pt x="17" y="67"/>
                  </a:lnTo>
                  <a:lnTo>
                    <a:pt x="23" y="69"/>
                  </a:lnTo>
                  <a:lnTo>
                    <a:pt x="29" y="67"/>
                  </a:lnTo>
                  <a:lnTo>
                    <a:pt x="34" y="63"/>
                  </a:lnTo>
                  <a:lnTo>
                    <a:pt x="36" y="56"/>
                  </a:lnTo>
                  <a:lnTo>
                    <a:pt x="36" y="48"/>
                  </a:lnTo>
                  <a:lnTo>
                    <a:pt x="36" y="38"/>
                  </a:lnTo>
                  <a:lnTo>
                    <a:pt x="34" y="33"/>
                  </a:lnTo>
                  <a:lnTo>
                    <a:pt x="29" y="29"/>
                  </a:lnTo>
                  <a:lnTo>
                    <a:pt x="23" y="29"/>
                  </a:lnTo>
                  <a:lnTo>
                    <a:pt x="17" y="29"/>
                  </a:lnTo>
                  <a:lnTo>
                    <a:pt x="13" y="33"/>
                  </a:lnTo>
                  <a:lnTo>
                    <a:pt x="9" y="38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48"/>
                  </a:lnTo>
                  <a:close/>
                  <a:moveTo>
                    <a:pt x="21" y="19"/>
                  </a:moveTo>
                  <a:lnTo>
                    <a:pt x="21" y="19"/>
                  </a:lnTo>
                  <a:lnTo>
                    <a:pt x="27" y="21"/>
                  </a:lnTo>
                  <a:lnTo>
                    <a:pt x="30" y="23"/>
                  </a:lnTo>
                  <a:lnTo>
                    <a:pt x="34" y="25"/>
                  </a:lnTo>
                  <a:lnTo>
                    <a:pt x="36" y="29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46" y="73"/>
                  </a:lnTo>
                  <a:lnTo>
                    <a:pt x="36" y="73"/>
                  </a:lnTo>
                  <a:lnTo>
                    <a:pt x="36" y="67"/>
                  </a:lnTo>
                  <a:lnTo>
                    <a:pt x="34" y="71"/>
                  </a:lnTo>
                  <a:lnTo>
                    <a:pt x="30" y="73"/>
                  </a:lnTo>
                  <a:lnTo>
                    <a:pt x="21" y="77"/>
                  </a:lnTo>
                  <a:lnTo>
                    <a:pt x="13" y="75"/>
                  </a:lnTo>
                  <a:lnTo>
                    <a:pt x="7" y="69"/>
                  </a:lnTo>
                  <a:lnTo>
                    <a:pt x="2" y="60"/>
                  </a:lnTo>
                  <a:lnTo>
                    <a:pt x="0" y="48"/>
                  </a:lnTo>
                  <a:lnTo>
                    <a:pt x="2" y="38"/>
                  </a:lnTo>
                  <a:lnTo>
                    <a:pt x="6" y="29"/>
                  </a:lnTo>
                  <a:lnTo>
                    <a:pt x="13" y="21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25" name="Freeform 761"/>
            <p:cNvSpPr>
              <a:spLocks/>
            </p:cNvSpPr>
            <p:nvPr/>
          </p:nvSpPr>
          <p:spPr bwMode="auto">
            <a:xfrm>
              <a:off x="3759" y="2816"/>
              <a:ext cx="1379" cy="945"/>
            </a:xfrm>
            <a:custGeom>
              <a:avLst/>
              <a:gdLst/>
              <a:ahLst/>
              <a:cxnLst>
                <a:cxn ang="0">
                  <a:pos x="0" y="1892"/>
                </a:cxn>
                <a:cxn ang="0">
                  <a:pos x="0" y="1892"/>
                </a:cxn>
                <a:cxn ang="0">
                  <a:pos x="0" y="0"/>
                </a:cxn>
                <a:cxn ang="0">
                  <a:pos x="2757" y="0"/>
                </a:cxn>
                <a:cxn ang="0">
                  <a:pos x="2757" y="1892"/>
                </a:cxn>
                <a:cxn ang="0">
                  <a:pos x="0" y="1892"/>
                </a:cxn>
              </a:cxnLst>
              <a:rect l="0" t="0" r="r" b="b"/>
              <a:pathLst>
                <a:path w="2757" h="1892">
                  <a:moveTo>
                    <a:pt x="0" y="1892"/>
                  </a:moveTo>
                  <a:lnTo>
                    <a:pt x="0" y="1892"/>
                  </a:lnTo>
                  <a:lnTo>
                    <a:pt x="0" y="0"/>
                  </a:lnTo>
                  <a:lnTo>
                    <a:pt x="2757" y="0"/>
                  </a:lnTo>
                  <a:lnTo>
                    <a:pt x="2757" y="1892"/>
                  </a:lnTo>
                  <a:lnTo>
                    <a:pt x="0" y="1892"/>
                  </a:lnTo>
                  <a:close/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26" name="Freeform 762"/>
            <p:cNvSpPr>
              <a:spLocks/>
            </p:cNvSpPr>
            <p:nvPr/>
          </p:nvSpPr>
          <p:spPr bwMode="auto">
            <a:xfrm>
              <a:off x="3759" y="3758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27" name="Freeform 763"/>
            <p:cNvSpPr>
              <a:spLocks/>
            </p:cNvSpPr>
            <p:nvPr/>
          </p:nvSpPr>
          <p:spPr bwMode="auto">
            <a:xfrm>
              <a:off x="3759" y="3734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28" name="Freeform 764"/>
            <p:cNvSpPr>
              <a:spLocks/>
            </p:cNvSpPr>
            <p:nvPr/>
          </p:nvSpPr>
          <p:spPr bwMode="auto">
            <a:xfrm>
              <a:off x="3759" y="3710"/>
              <a:ext cx="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29" name="Freeform 765"/>
            <p:cNvSpPr>
              <a:spLocks/>
            </p:cNvSpPr>
            <p:nvPr/>
          </p:nvSpPr>
          <p:spPr bwMode="auto">
            <a:xfrm>
              <a:off x="3759" y="3685"/>
              <a:ext cx="1" cy="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30" name="Freeform 766"/>
            <p:cNvSpPr>
              <a:spLocks/>
            </p:cNvSpPr>
            <p:nvPr/>
          </p:nvSpPr>
          <p:spPr bwMode="auto">
            <a:xfrm>
              <a:off x="3759" y="3661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31" name="Freeform 767"/>
            <p:cNvSpPr>
              <a:spLocks/>
            </p:cNvSpPr>
            <p:nvPr/>
          </p:nvSpPr>
          <p:spPr bwMode="auto">
            <a:xfrm>
              <a:off x="3759" y="3637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32" name="Freeform 768"/>
            <p:cNvSpPr>
              <a:spLocks/>
            </p:cNvSpPr>
            <p:nvPr/>
          </p:nvSpPr>
          <p:spPr bwMode="auto">
            <a:xfrm>
              <a:off x="3759" y="3613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33" name="Freeform 769"/>
            <p:cNvSpPr>
              <a:spLocks/>
            </p:cNvSpPr>
            <p:nvPr/>
          </p:nvSpPr>
          <p:spPr bwMode="auto">
            <a:xfrm>
              <a:off x="3759" y="3589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34" name="Freeform 770"/>
            <p:cNvSpPr>
              <a:spLocks/>
            </p:cNvSpPr>
            <p:nvPr/>
          </p:nvSpPr>
          <p:spPr bwMode="auto">
            <a:xfrm>
              <a:off x="3759" y="3564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35" name="Freeform 771"/>
            <p:cNvSpPr>
              <a:spLocks/>
            </p:cNvSpPr>
            <p:nvPr/>
          </p:nvSpPr>
          <p:spPr bwMode="auto">
            <a:xfrm>
              <a:off x="3759" y="3540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36" name="Freeform 772"/>
            <p:cNvSpPr>
              <a:spLocks/>
            </p:cNvSpPr>
            <p:nvPr/>
          </p:nvSpPr>
          <p:spPr bwMode="auto">
            <a:xfrm>
              <a:off x="3759" y="351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37" name="Freeform 773"/>
            <p:cNvSpPr>
              <a:spLocks/>
            </p:cNvSpPr>
            <p:nvPr/>
          </p:nvSpPr>
          <p:spPr bwMode="auto">
            <a:xfrm>
              <a:off x="3759" y="3492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38" name="Freeform 774"/>
            <p:cNvSpPr>
              <a:spLocks/>
            </p:cNvSpPr>
            <p:nvPr/>
          </p:nvSpPr>
          <p:spPr bwMode="auto">
            <a:xfrm>
              <a:off x="3759" y="3468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39" name="Freeform 775"/>
            <p:cNvSpPr>
              <a:spLocks/>
            </p:cNvSpPr>
            <p:nvPr/>
          </p:nvSpPr>
          <p:spPr bwMode="auto">
            <a:xfrm>
              <a:off x="3759" y="3443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40" name="Freeform 776"/>
            <p:cNvSpPr>
              <a:spLocks/>
            </p:cNvSpPr>
            <p:nvPr/>
          </p:nvSpPr>
          <p:spPr bwMode="auto">
            <a:xfrm>
              <a:off x="3759" y="3419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41" name="Freeform 777"/>
            <p:cNvSpPr>
              <a:spLocks/>
            </p:cNvSpPr>
            <p:nvPr/>
          </p:nvSpPr>
          <p:spPr bwMode="auto">
            <a:xfrm>
              <a:off x="3759" y="3395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42" name="Freeform 778"/>
            <p:cNvSpPr>
              <a:spLocks/>
            </p:cNvSpPr>
            <p:nvPr/>
          </p:nvSpPr>
          <p:spPr bwMode="auto">
            <a:xfrm>
              <a:off x="3759" y="3371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43" name="Freeform 779"/>
            <p:cNvSpPr>
              <a:spLocks/>
            </p:cNvSpPr>
            <p:nvPr/>
          </p:nvSpPr>
          <p:spPr bwMode="auto">
            <a:xfrm>
              <a:off x="3759" y="334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44" name="Freeform 780"/>
            <p:cNvSpPr>
              <a:spLocks/>
            </p:cNvSpPr>
            <p:nvPr/>
          </p:nvSpPr>
          <p:spPr bwMode="auto">
            <a:xfrm>
              <a:off x="3759" y="3322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45" name="Freeform 781"/>
            <p:cNvSpPr>
              <a:spLocks/>
            </p:cNvSpPr>
            <p:nvPr/>
          </p:nvSpPr>
          <p:spPr bwMode="auto">
            <a:xfrm>
              <a:off x="3759" y="3298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46" name="Freeform 782"/>
            <p:cNvSpPr>
              <a:spLocks/>
            </p:cNvSpPr>
            <p:nvPr/>
          </p:nvSpPr>
          <p:spPr bwMode="auto">
            <a:xfrm>
              <a:off x="3759" y="3274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47" name="Freeform 783"/>
            <p:cNvSpPr>
              <a:spLocks/>
            </p:cNvSpPr>
            <p:nvPr/>
          </p:nvSpPr>
          <p:spPr bwMode="auto">
            <a:xfrm>
              <a:off x="3759" y="324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48" name="Freeform 784"/>
            <p:cNvSpPr>
              <a:spLocks/>
            </p:cNvSpPr>
            <p:nvPr/>
          </p:nvSpPr>
          <p:spPr bwMode="auto">
            <a:xfrm>
              <a:off x="3759" y="3225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49" name="Freeform 785"/>
            <p:cNvSpPr>
              <a:spLocks/>
            </p:cNvSpPr>
            <p:nvPr/>
          </p:nvSpPr>
          <p:spPr bwMode="auto">
            <a:xfrm>
              <a:off x="3759" y="320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50" name="Freeform 786"/>
            <p:cNvSpPr>
              <a:spLocks/>
            </p:cNvSpPr>
            <p:nvPr/>
          </p:nvSpPr>
          <p:spPr bwMode="auto">
            <a:xfrm>
              <a:off x="3759" y="3177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51" name="Freeform 787"/>
            <p:cNvSpPr>
              <a:spLocks/>
            </p:cNvSpPr>
            <p:nvPr/>
          </p:nvSpPr>
          <p:spPr bwMode="auto">
            <a:xfrm>
              <a:off x="3759" y="3153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52" name="Freeform 788"/>
            <p:cNvSpPr>
              <a:spLocks/>
            </p:cNvSpPr>
            <p:nvPr/>
          </p:nvSpPr>
          <p:spPr bwMode="auto">
            <a:xfrm>
              <a:off x="3759" y="3128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53" name="Freeform 789"/>
            <p:cNvSpPr>
              <a:spLocks/>
            </p:cNvSpPr>
            <p:nvPr/>
          </p:nvSpPr>
          <p:spPr bwMode="auto">
            <a:xfrm>
              <a:off x="3759" y="3104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54" name="Freeform 790"/>
            <p:cNvSpPr>
              <a:spLocks/>
            </p:cNvSpPr>
            <p:nvPr/>
          </p:nvSpPr>
          <p:spPr bwMode="auto">
            <a:xfrm>
              <a:off x="3759" y="308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55" name="Freeform 791"/>
            <p:cNvSpPr>
              <a:spLocks/>
            </p:cNvSpPr>
            <p:nvPr/>
          </p:nvSpPr>
          <p:spPr bwMode="auto">
            <a:xfrm>
              <a:off x="3759" y="3056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56" name="Freeform 792"/>
            <p:cNvSpPr>
              <a:spLocks/>
            </p:cNvSpPr>
            <p:nvPr/>
          </p:nvSpPr>
          <p:spPr bwMode="auto">
            <a:xfrm>
              <a:off x="3759" y="303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57" name="Freeform 793"/>
            <p:cNvSpPr>
              <a:spLocks/>
            </p:cNvSpPr>
            <p:nvPr/>
          </p:nvSpPr>
          <p:spPr bwMode="auto">
            <a:xfrm>
              <a:off x="3759" y="3007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58" name="Freeform 794"/>
            <p:cNvSpPr>
              <a:spLocks/>
            </p:cNvSpPr>
            <p:nvPr/>
          </p:nvSpPr>
          <p:spPr bwMode="auto">
            <a:xfrm>
              <a:off x="3759" y="2983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59" name="Freeform 795"/>
            <p:cNvSpPr>
              <a:spLocks/>
            </p:cNvSpPr>
            <p:nvPr/>
          </p:nvSpPr>
          <p:spPr bwMode="auto">
            <a:xfrm>
              <a:off x="3759" y="295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60" name="Freeform 796"/>
            <p:cNvSpPr>
              <a:spLocks/>
            </p:cNvSpPr>
            <p:nvPr/>
          </p:nvSpPr>
          <p:spPr bwMode="auto">
            <a:xfrm>
              <a:off x="3759" y="2935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61" name="Freeform 797"/>
            <p:cNvSpPr>
              <a:spLocks/>
            </p:cNvSpPr>
            <p:nvPr/>
          </p:nvSpPr>
          <p:spPr bwMode="auto">
            <a:xfrm>
              <a:off x="3759" y="291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62" name="Freeform 798"/>
            <p:cNvSpPr>
              <a:spLocks/>
            </p:cNvSpPr>
            <p:nvPr/>
          </p:nvSpPr>
          <p:spPr bwMode="auto">
            <a:xfrm>
              <a:off x="3759" y="2886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63" name="Freeform 799"/>
            <p:cNvSpPr>
              <a:spLocks/>
            </p:cNvSpPr>
            <p:nvPr/>
          </p:nvSpPr>
          <p:spPr bwMode="auto">
            <a:xfrm>
              <a:off x="3759" y="2862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64" name="Freeform 800"/>
            <p:cNvSpPr>
              <a:spLocks/>
            </p:cNvSpPr>
            <p:nvPr/>
          </p:nvSpPr>
          <p:spPr bwMode="auto">
            <a:xfrm>
              <a:off x="3759" y="2838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65" name="Freeform 801"/>
            <p:cNvSpPr>
              <a:spLocks/>
            </p:cNvSpPr>
            <p:nvPr/>
          </p:nvSpPr>
          <p:spPr bwMode="auto">
            <a:xfrm>
              <a:off x="3759" y="2816"/>
              <a:ext cx="1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66" name="Freeform 802"/>
            <p:cNvSpPr>
              <a:spLocks/>
            </p:cNvSpPr>
            <p:nvPr/>
          </p:nvSpPr>
          <p:spPr bwMode="auto">
            <a:xfrm>
              <a:off x="3912" y="3758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67" name="Freeform 803"/>
            <p:cNvSpPr>
              <a:spLocks/>
            </p:cNvSpPr>
            <p:nvPr/>
          </p:nvSpPr>
          <p:spPr bwMode="auto">
            <a:xfrm>
              <a:off x="3912" y="3734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68" name="Freeform 804"/>
            <p:cNvSpPr>
              <a:spLocks/>
            </p:cNvSpPr>
            <p:nvPr/>
          </p:nvSpPr>
          <p:spPr bwMode="auto">
            <a:xfrm>
              <a:off x="3912" y="3710"/>
              <a:ext cx="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69" name="Freeform 805"/>
            <p:cNvSpPr>
              <a:spLocks/>
            </p:cNvSpPr>
            <p:nvPr/>
          </p:nvSpPr>
          <p:spPr bwMode="auto">
            <a:xfrm>
              <a:off x="3912" y="3685"/>
              <a:ext cx="1" cy="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70" name="Freeform 806"/>
            <p:cNvSpPr>
              <a:spLocks/>
            </p:cNvSpPr>
            <p:nvPr/>
          </p:nvSpPr>
          <p:spPr bwMode="auto">
            <a:xfrm>
              <a:off x="3912" y="3661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71" name="Freeform 807"/>
            <p:cNvSpPr>
              <a:spLocks/>
            </p:cNvSpPr>
            <p:nvPr/>
          </p:nvSpPr>
          <p:spPr bwMode="auto">
            <a:xfrm>
              <a:off x="3912" y="3637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72" name="Freeform 808"/>
            <p:cNvSpPr>
              <a:spLocks/>
            </p:cNvSpPr>
            <p:nvPr/>
          </p:nvSpPr>
          <p:spPr bwMode="auto">
            <a:xfrm>
              <a:off x="3912" y="3613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73" name="Freeform 809"/>
            <p:cNvSpPr>
              <a:spLocks/>
            </p:cNvSpPr>
            <p:nvPr/>
          </p:nvSpPr>
          <p:spPr bwMode="auto">
            <a:xfrm>
              <a:off x="3912" y="3589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875" name="Group 1011"/>
          <p:cNvGrpSpPr>
            <a:grpSpLocks/>
          </p:cNvGrpSpPr>
          <p:nvPr/>
        </p:nvGrpSpPr>
        <p:grpSpPr bwMode="auto">
          <a:xfrm>
            <a:off x="6210300" y="4470400"/>
            <a:ext cx="1219200" cy="1500188"/>
            <a:chOff x="3912" y="2816"/>
            <a:chExt cx="768" cy="945"/>
          </a:xfrm>
        </p:grpSpPr>
        <p:sp>
          <p:nvSpPr>
            <p:cNvPr id="37675" name="Freeform 811"/>
            <p:cNvSpPr>
              <a:spLocks/>
            </p:cNvSpPr>
            <p:nvPr/>
          </p:nvSpPr>
          <p:spPr bwMode="auto">
            <a:xfrm>
              <a:off x="3912" y="3564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76" name="Freeform 812"/>
            <p:cNvSpPr>
              <a:spLocks/>
            </p:cNvSpPr>
            <p:nvPr/>
          </p:nvSpPr>
          <p:spPr bwMode="auto">
            <a:xfrm>
              <a:off x="3912" y="3540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77" name="Freeform 813"/>
            <p:cNvSpPr>
              <a:spLocks/>
            </p:cNvSpPr>
            <p:nvPr/>
          </p:nvSpPr>
          <p:spPr bwMode="auto">
            <a:xfrm>
              <a:off x="3912" y="351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78" name="Freeform 814"/>
            <p:cNvSpPr>
              <a:spLocks/>
            </p:cNvSpPr>
            <p:nvPr/>
          </p:nvSpPr>
          <p:spPr bwMode="auto">
            <a:xfrm>
              <a:off x="3912" y="3492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79" name="Freeform 815"/>
            <p:cNvSpPr>
              <a:spLocks/>
            </p:cNvSpPr>
            <p:nvPr/>
          </p:nvSpPr>
          <p:spPr bwMode="auto">
            <a:xfrm>
              <a:off x="3912" y="3468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80" name="Freeform 816"/>
            <p:cNvSpPr>
              <a:spLocks/>
            </p:cNvSpPr>
            <p:nvPr/>
          </p:nvSpPr>
          <p:spPr bwMode="auto">
            <a:xfrm>
              <a:off x="3912" y="3443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81" name="Freeform 817"/>
            <p:cNvSpPr>
              <a:spLocks/>
            </p:cNvSpPr>
            <p:nvPr/>
          </p:nvSpPr>
          <p:spPr bwMode="auto">
            <a:xfrm>
              <a:off x="3912" y="3419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82" name="Freeform 818"/>
            <p:cNvSpPr>
              <a:spLocks/>
            </p:cNvSpPr>
            <p:nvPr/>
          </p:nvSpPr>
          <p:spPr bwMode="auto">
            <a:xfrm>
              <a:off x="3912" y="3395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83" name="Freeform 819"/>
            <p:cNvSpPr>
              <a:spLocks/>
            </p:cNvSpPr>
            <p:nvPr/>
          </p:nvSpPr>
          <p:spPr bwMode="auto">
            <a:xfrm>
              <a:off x="3912" y="3371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84" name="Freeform 820"/>
            <p:cNvSpPr>
              <a:spLocks/>
            </p:cNvSpPr>
            <p:nvPr/>
          </p:nvSpPr>
          <p:spPr bwMode="auto">
            <a:xfrm>
              <a:off x="3912" y="334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85" name="Freeform 821"/>
            <p:cNvSpPr>
              <a:spLocks/>
            </p:cNvSpPr>
            <p:nvPr/>
          </p:nvSpPr>
          <p:spPr bwMode="auto">
            <a:xfrm>
              <a:off x="3912" y="3322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86" name="Freeform 822"/>
            <p:cNvSpPr>
              <a:spLocks/>
            </p:cNvSpPr>
            <p:nvPr/>
          </p:nvSpPr>
          <p:spPr bwMode="auto">
            <a:xfrm>
              <a:off x="3912" y="3298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87" name="Freeform 823"/>
            <p:cNvSpPr>
              <a:spLocks/>
            </p:cNvSpPr>
            <p:nvPr/>
          </p:nvSpPr>
          <p:spPr bwMode="auto">
            <a:xfrm>
              <a:off x="3912" y="3274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88" name="Freeform 824"/>
            <p:cNvSpPr>
              <a:spLocks/>
            </p:cNvSpPr>
            <p:nvPr/>
          </p:nvSpPr>
          <p:spPr bwMode="auto">
            <a:xfrm>
              <a:off x="3912" y="324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89" name="Freeform 825"/>
            <p:cNvSpPr>
              <a:spLocks/>
            </p:cNvSpPr>
            <p:nvPr/>
          </p:nvSpPr>
          <p:spPr bwMode="auto">
            <a:xfrm>
              <a:off x="3912" y="3225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90" name="Freeform 826"/>
            <p:cNvSpPr>
              <a:spLocks/>
            </p:cNvSpPr>
            <p:nvPr/>
          </p:nvSpPr>
          <p:spPr bwMode="auto">
            <a:xfrm>
              <a:off x="3912" y="320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91" name="Freeform 827"/>
            <p:cNvSpPr>
              <a:spLocks/>
            </p:cNvSpPr>
            <p:nvPr/>
          </p:nvSpPr>
          <p:spPr bwMode="auto">
            <a:xfrm>
              <a:off x="3912" y="3177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92" name="Freeform 828"/>
            <p:cNvSpPr>
              <a:spLocks/>
            </p:cNvSpPr>
            <p:nvPr/>
          </p:nvSpPr>
          <p:spPr bwMode="auto">
            <a:xfrm>
              <a:off x="3912" y="3153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93" name="Freeform 829"/>
            <p:cNvSpPr>
              <a:spLocks/>
            </p:cNvSpPr>
            <p:nvPr/>
          </p:nvSpPr>
          <p:spPr bwMode="auto">
            <a:xfrm>
              <a:off x="3912" y="3128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94" name="Freeform 830"/>
            <p:cNvSpPr>
              <a:spLocks/>
            </p:cNvSpPr>
            <p:nvPr/>
          </p:nvSpPr>
          <p:spPr bwMode="auto">
            <a:xfrm>
              <a:off x="3912" y="3104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95" name="Freeform 831"/>
            <p:cNvSpPr>
              <a:spLocks/>
            </p:cNvSpPr>
            <p:nvPr/>
          </p:nvSpPr>
          <p:spPr bwMode="auto">
            <a:xfrm>
              <a:off x="3912" y="308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96" name="Freeform 832"/>
            <p:cNvSpPr>
              <a:spLocks/>
            </p:cNvSpPr>
            <p:nvPr/>
          </p:nvSpPr>
          <p:spPr bwMode="auto">
            <a:xfrm>
              <a:off x="3912" y="3056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97" name="Freeform 833"/>
            <p:cNvSpPr>
              <a:spLocks/>
            </p:cNvSpPr>
            <p:nvPr/>
          </p:nvSpPr>
          <p:spPr bwMode="auto">
            <a:xfrm>
              <a:off x="3912" y="303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98" name="Freeform 834"/>
            <p:cNvSpPr>
              <a:spLocks/>
            </p:cNvSpPr>
            <p:nvPr/>
          </p:nvSpPr>
          <p:spPr bwMode="auto">
            <a:xfrm>
              <a:off x="3912" y="3007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99" name="Freeform 835"/>
            <p:cNvSpPr>
              <a:spLocks/>
            </p:cNvSpPr>
            <p:nvPr/>
          </p:nvSpPr>
          <p:spPr bwMode="auto">
            <a:xfrm>
              <a:off x="3912" y="2983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00" name="Freeform 836"/>
            <p:cNvSpPr>
              <a:spLocks/>
            </p:cNvSpPr>
            <p:nvPr/>
          </p:nvSpPr>
          <p:spPr bwMode="auto">
            <a:xfrm>
              <a:off x="3912" y="295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01" name="Freeform 837"/>
            <p:cNvSpPr>
              <a:spLocks/>
            </p:cNvSpPr>
            <p:nvPr/>
          </p:nvSpPr>
          <p:spPr bwMode="auto">
            <a:xfrm>
              <a:off x="3912" y="2935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02" name="Freeform 838"/>
            <p:cNvSpPr>
              <a:spLocks/>
            </p:cNvSpPr>
            <p:nvPr/>
          </p:nvSpPr>
          <p:spPr bwMode="auto">
            <a:xfrm>
              <a:off x="3912" y="291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03" name="Freeform 839"/>
            <p:cNvSpPr>
              <a:spLocks/>
            </p:cNvSpPr>
            <p:nvPr/>
          </p:nvSpPr>
          <p:spPr bwMode="auto">
            <a:xfrm>
              <a:off x="3912" y="2886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04" name="Freeform 840"/>
            <p:cNvSpPr>
              <a:spLocks/>
            </p:cNvSpPr>
            <p:nvPr/>
          </p:nvSpPr>
          <p:spPr bwMode="auto">
            <a:xfrm>
              <a:off x="3912" y="2862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05" name="Freeform 841"/>
            <p:cNvSpPr>
              <a:spLocks/>
            </p:cNvSpPr>
            <p:nvPr/>
          </p:nvSpPr>
          <p:spPr bwMode="auto">
            <a:xfrm>
              <a:off x="3912" y="2838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06" name="Freeform 842"/>
            <p:cNvSpPr>
              <a:spLocks/>
            </p:cNvSpPr>
            <p:nvPr/>
          </p:nvSpPr>
          <p:spPr bwMode="auto">
            <a:xfrm>
              <a:off x="3912" y="2816"/>
              <a:ext cx="1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07" name="Freeform 843"/>
            <p:cNvSpPr>
              <a:spLocks/>
            </p:cNvSpPr>
            <p:nvPr/>
          </p:nvSpPr>
          <p:spPr bwMode="auto">
            <a:xfrm>
              <a:off x="4066" y="3758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08" name="Freeform 844"/>
            <p:cNvSpPr>
              <a:spLocks/>
            </p:cNvSpPr>
            <p:nvPr/>
          </p:nvSpPr>
          <p:spPr bwMode="auto">
            <a:xfrm>
              <a:off x="4066" y="3734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09" name="Freeform 845"/>
            <p:cNvSpPr>
              <a:spLocks/>
            </p:cNvSpPr>
            <p:nvPr/>
          </p:nvSpPr>
          <p:spPr bwMode="auto">
            <a:xfrm>
              <a:off x="4066" y="3710"/>
              <a:ext cx="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10" name="Freeform 846"/>
            <p:cNvSpPr>
              <a:spLocks/>
            </p:cNvSpPr>
            <p:nvPr/>
          </p:nvSpPr>
          <p:spPr bwMode="auto">
            <a:xfrm>
              <a:off x="4066" y="3685"/>
              <a:ext cx="1" cy="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11" name="Freeform 847"/>
            <p:cNvSpPr>
              <a:spLocks/>
            </p:cNvSpPr>
            <p:nvPr/>
          </p:nvSpPr>
          <p:spPr bwMode="auto">
            <a:xfrm>
              <a:off x="4066" y="3661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12" name="Freeform 848"/>
            <p:cNvSpPr>
              <a:spLocks/>
            </p:cNvSpPr>
            <p:nvPr/>
          </p:nvSpPr>
          <p:spPr bwMode="auto">
            <a:xfrm>
              <a:off x="4066" y="3637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13" name="Freeform 849"/>
            <p:cNvSpPr>
              <a:spLocks/>
            </p:cNvSpPr>
            <p:nvPr/>
          </p:nvSpPr>
          <p:spPr bwMode="auto">
            <a:xfrm>
              <a:off x="4066" y="3613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14" name="Freeform 850"/>
            <p:cNvSpPr>
              <a:spLocks/>
            </p:cNvSpPr>
            <p:nvPr/>
          </p:nvSpPr>
          <p:spPr bwMode="auto">
            <a:xfrm>
              <a:off x="4066" y="3589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15" name="Freeform 851"/>
            <p:cNvSpPr>
              <a:spLocks/>
            </p:cNvSpPr>
            <p:nvPr/>
          </p:nvSpPr>
          <p:spPr bwMode="auto">
            <a:xfrm>
              <a:off x="4066" y="3564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16" name="Freeform 852"/>
            <p:cNvSpPr>
              <a:spLocks/>
            </p:cNvSpPr>
            <p:nvPr/>
          </p:nvSpPr>
          <p:spPr bwMode="auto">
            <a:xfrm>
              <a:off x="4066" y="3540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17" name="Freeform 853"/>
            <p:cNvSpPr>
              <a:spLocks/>
            </p:cNvSpPr>
            <p:nvPr/>
          </p:nvSpPr>
          <p:spPr bwMode="auto">
            <a:xfrm>
              <a:off x="4066" y="351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18" name="Freeform 854"/>
            <p:cNvSpPr>
              <a:spLocks/>
            </p:cNvSpPr>
            <p:nvPr/>
          </p:nvSpPr>
          <p:spPr bwMode="auto">
            <a:xfrm>
              <a:off x="4066" y="3492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19" name="Freeform 855"/>
            <p:cNvSpPr>
              <a:spLocks/>
            </p:cNvSpPr>
            <p:nvPr/>
          </p:nvSpPr>
          <p:spPr bwMode="auto">
            <a:xfrm>
              <a:off x="4066" y="3468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20" name="Freeform 856"/>
            <p:cNvSpPr>
              <a:spLocks/>
            </p:cNvSpPr>
            <p:nvPr/>
          </p:nvSpPr>
          <p:spPr bwMode="auto">
            <a:xfrm>
              <a:off x="4066" y="3443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21" name="Freeform 857"/>
            <p:cNvSpPr>
              <a:spLocks/>
            </p:cNvSpPr>
            <p:nvPr/>
          </p:nvSpPr>
          <p:spPr bwMode="auto">
            <a:xfrm>
              <a:off x="4066" y="3419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22" name="Freeform 858"/>
            <p:cNvSpPr>
              <a:spLocks/>
            </p:cNvSpPr>
            <p:nvPr/>
          </p:nvSpPr>
          <p:spPr bwMode="auto">
            <a:xfrm>
              <a:off x="4066" y="3395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23" name="Freeform 859"/>
            <p:cNvSpPr>
              <a:spLocks/>
            </p:cNvSpPr>
            <p:nvPr/>
          </p:nvSpPr>
          <p:spPr bwMode="auto">
            <a:xfrm>
              <a:off x="4066" y="3371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24" name="Freeform 860"/>
            <p:cNvSpPr>
              <a:spLocks/>
            </p:cNvSpPr>
            <p:nvPr/>
          </p:nvSpPr>
          <p:spPr bwMode="auto">
            <a:xfrm>
              <a:off x="4066" y="334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25" name="Freeform 861"/>
            <p:cNvSpPr>
              <a:spLocks/>
            </p:cNvSpPr>
            <p:nvPr/>
          </p:nvSpPr>
          <p:spPr bwMode="auto">
            <a:xfrm>
              <a:off x="4066" y="3322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26" name="Freeform 862"/>
            <p:cNvSpPr>
              <a:spLocks/>
            </p:cNvSpPr>
            <p:nvPr/>
          </p:nvSpPr>
          <p:spPr bwMode="auto">
            <a:xfrm>
              <a:off x="4066" y="3298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27" name="Freeform 863"/>
            <p:cNvSpPr>
              <a:spLocks/>
            </p:cNvSpPr>
            <p:nvPr/>
          </p:nvSpPr>
          <p:spPr bwMode="auto">
            <a:xfrm>
              <a:off x="4066" y="3274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28" name="Freeform 864"/>
            <p:cNvSpPr>
              <a:spLocks/>
            </p:cNvSpPr>
            <p:nvPr/>
          </p:nvSpPr>
          <p:spPr bwMode="auto">
            <a:xfrm>
              <a:off x="4066" y="324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29" name="Freeform 865"/>
            <p:cNvSpPr>
              <a:spLocks/>
            </p:cNvSpPr>
            <p:nvPr/>
          </p:nvSpPr>
          <p:spPr bwMode="auto">
            <a:xfrm>
              <a:off x="4066" y="3225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30" name="Freeform 866"/>
            <p:cNvSpPr>
              <a:spLocks/>
            </p:cNvSpPr>
            <p:nvPr/>
          </p:nvSpPr>
          <p:spPr bwMode="auto">
            <a:xfrm>
              <a:off x="4066" y="320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31" name="Freeform 867"/>
            <p:cNvSpPr>
              <a:spLocks/>
            </p:cNvSpPr>
            <p:nvPr/>
          </p:nvSpPr>
          <p:spPr bwMode="auto">
            <a:xfrm>
              <a:off x="4066" y="3177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32" name="Freeform 868"/>
            <p:cNvSpPr>
              <a:spLocks/>
            </p:cNvSpPr>
            <p:nvPr/>
          </p:nvSpPr>
          <p:spPr bwMode="auto">
            <a:xfrm>
              <a:off x="4066" y="3153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33" name="Freeform 869"/>
            <p:cNvSpPr>
              <a:spLocks/>
            </p:cNvSpPr>
            <p:nvPr/>
          </p:nvSpPr>
          <p:spPr bwMode="auto">
            <a:xfrm>
              <a:off x="4066" y="3128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34" name="Freeform 870"/>
            <p:cNvSpPr>
              <a:spLocks/>
            </p:cNvSpPr>
            <p:nvPr/>
          </p:nvSpPr>
          <p:spPr bwMode="auto">
            <a:xfrm>
              <a:off x="4066" y="3104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35" name="Freeform 871"/>
            <p:cNvSpPr>
              <a:spLocks/>
            </p:cNvSpPr>
            <p:nvPr/>
          </p:nvSpPr>
          <p:spPr bwMode="auto">
            <a:xfrm>
              <a:off x="4066" y="308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36" name="Freeform 872"/>
            <p:cNvSpPr>
              <a:spLocks/>
            </p:cNvSpPr>
            <p:nvPr/>
          </p:nvSpPr>
          <p:spPr bwMode="auto">
            <a:xfrm>
              <a:off x="4066" y="3056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37" name="Freeform 873"/>
            <p:cNvSpPr>
              <a:spLocks/>
            </p:cNvSpPr>
            <p:nvPr/>
          </p:nvSpPr>
          <p:spPr bwMode="auto">
            <a:xfrm>
              <a:off x="4066" y="303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38" name="Freeform 874"/>
            <p:cNvSpPr>
              <a:spLocks/>
            </p:cNvSpPr>
            <p:nvPr/>
          </p:nvSpPr>
          <p:spPr bwMode="auto">
            <a:xfrm>
              <a:off x="4066" y="3007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39" name="Freeform 875"/>
            <p:cNvSpPr>
              <a:spLocks/>
            </p:cNvSpPr>
            <p:nvPr/>
          </p:nvSpPr>
          <p:spPr bwMode="auto">
            <a:xfrm>
              <a:off x="4066" y="2983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40" name="Freeform 876"/>
            <p:cNvSpPr>
              <a:spLocks/>
            </p:cNvSpPr>
            <p:nvPr/>
          </p:nvSpPr>
          <p:spPr bwMode="auto">
            <a:xfrm>
              <a:off x="4066" y="295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41" name="Freeform 877"/>
            <p:cNvSpPr>
              <a:spLocks/>
            </p:cNvSpPr>
            <p:nvPr/>
          </p:nvSpPr>
          <p:spPr bwMode="auto">
            <a:xfrm>
              <a:off x="4066" y="2935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42" name="Freeform 878"/>
            <p:cNvSpPr>
              <a:spLocks/>
            </p:cNvSpPr>
            <p:nvPr/>
          </p:nvSpPr>
          <p:spPr bwMode="auto">
            <a:xfrm>
              <a:off x="4066" y="291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43" name="Freeform 879"/>
            <p:cNvSpPr>
              <a:spLocks/>
            </p:cNvSpPr>
            <p:nvPr/>
          </p:nvSpPr>
          <p:spPr bwMode="auto">
            <a:xfrm>
              <a:off x="4066" y="2886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44" name="Freeform 880"/>
            <p:cNvSpPr>
              <a:spLocks/>
            </p:cNvSpPr>
            <p:nvPr/>
          </p:nvSpPr>
          <p:spPr bwMode="auto">
            <a:xfrm>
              <a:off x="4066" y="2862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45" name="Freeform 881"/>
            <p:cNvSpPr>
              <a:spLocks/>
            </p:cNvSpPr>
            <p:nvPr/>
          </p:nvSpPr>
          <p:spPr bwMode="auto">
            <a:xfrm>
              <a:off x="4066" y="2838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46" name="Freeform 882"/>
            <p:cNvSpPr>
              <a:spLocks/>
            </p:cNvSpPr>
            <p:nvPr/>
          </p:nvSpPr>
          <p:spPr bwMode="auto">
            <a:xfrm>
              <a:off x="4066" y="2816"/>
              <a:ext cx="1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47" name="Freeform 883"/>
            <p:cNvSpPr>
              <a:spLocks/>
            </p:cNvSpPr>
            <p:nvPr/>
          </p:nvSpPr>
          <p:spPr bwMode="auto">
            <a:xfrm>
              <a:off x="4219" y="3758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48" name="Freeform 884"/>
            <p:cNvSpPr>
              <a:spLocks/>
            </p:cNvSpPr>
            <p:nvPr/>
          </p:nvSpPr>
          <p:spPr bwMode="auto">
            <a:xfrm>
              <a:off x="4219" y="3734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49" name="Freeform 885"/>
            <p:cNvSpPr>
              <a:spLocks/>
            </p:cNvSpPr>
            <p:nvPr/>
          </p:nvSpPr>
          <p:spPr bwMode="auto">
            <a:xfrm>
              <a:off x="4219" y="3710"/>
              <a:ext cx="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50" name="Freeform 886"/>
            <p:cNvSpPr>
              <a:spLocks/>
            </p:cNvSpPr>
            <p:nvPr/>
          </p:nvSpPr>
          <p:spPr bwMode="auto">
            <a:xfrm>
              <a:off x="4219" y="3685"/>
              <a:ext cx="1" cy="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51" name="Freeform 887"/>
            <p:cNvSpPr>
              <a:spLocks/>
            </p:cNvSpPr>
            <p:nvPr/>
          </p:nvSpPr>
          <p:spPr bwMode="auto">
            <a:xfrm>
              <a:off x="4219" y="3661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52" name="Freeform 888"/>
            <p:cNvSpPr>
              <a:spLocks/>
            </p:cNvSpPr>
            <p:nvPr/>
          </p:nvSpPr>
          <p:spPr bwMode="auto">
            <a:xfrm>
              <a:off x="4219" y="3637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53" name="Freeform 889"/>
            <p:cNvSpPr>
              <a:spLocks/>
            </p:cNvSpPr>
            <p:nvPr/>
          </p:nvSpPr>
          <p:spPr bwMode="auto">
            <a:xfrm>
              <a:off x="4219" y="3613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54" name="Freeform 890"/>
            <p:cNvSpPr>
              <a:spLocks/>
            </p:cNvSpPr>
            <p:nvPr/>
          </p:nvSpPr>
          <p:spPr bwMode="auto">
            <a:xfrm>
              <a:off x="4219" y="3589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55" name="Freeform 891"/>
            <p:cNvSpPr>
              <a:spLocks/>
            </p:cNvSpPr>
            <p:nvPr/>
          </p:nvSpPr>
          <p:spPr bwMode="auto">
            <a:xfrm>
              <a:off x="4219" y="3564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56" name="Freeform 892"/>
            <p:cNvSpPr>
              <a:spLocks/>
            </p:cNvSpPr>
            <p:nvPr/>
          </p:nvSpPr>
          <p:spPr bwMode="auto">
            <a:xfrm>
              <a:off x="4219" y="3540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57" name="Freeform 893"/>
            <p:cNvSpPr>
              <a:spLocks/>
            </p:cNvSpPr>
            <p:nvPr/>
          </p:nvSpPr>
          <p:spPr bwMode="auto">
            <a:xfrm>
              <a:off x="4219" y="351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58" name="Freeform 894"/>
            <p:cNvSpPr>
              <a:spLocks/>
            </p:cNvSpPr>
            <p:nvPr/>
          </p:nvSpPr>
          <p:spPr bwMode="auto">
            <a:xfrm>
              <a:off x="4219" y="3492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59" name="Freeform 895"/>
            <p:cNvSpPr>
              <a:spLocks/>
            </p:cNvSpPr>
            <p:nvPr/>
          </p:nvSpPr>
          <p:spPr bwMode="auto">
            <a:xfrm>
              <a:off x="4219" y="3468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60" name="Freeform 896"/>
            <p:cNvSpPr>
              <a:spLocks/>
            </p:cNvSpPr>
            <p:nvPr/>
          </p:nvSpPr>
          <p:spPr bwMode="auto">
            <a:xfrm>
              <a:off x="4219" y="3443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61" name="Freeform 897"/>
            <p:cNvSpPr>
              <a:spLocks/>
            </p:cNvSpPr>
            <p:nvPr/>
          </p:nvSpPr>
          <p:spPr bwMode="auto">
            <a:xfrm>
              <a:off x="4219" y="3419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62" name="Freeform 898"/>
            <p:cNvSpPr>
              <a:spLocks/>
            </p:cNvSpPr>
            <p:nvPr/>
          </p:nvSpPr>
          <p:spPr bwMode="auto">
            <a:xfrm>
              <a:off x="4219" y="3395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63" name="Freeform 899"/>
            <p:cNvSpPr>
              <a:spLocks/>
            </p:cNvSpPr>
            <p:nvPr/>
          </p:nvSpPr>
          <p:spPr bwMode="auto">
            <a:xfrm>
              <a:off x="4219" y="3371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64" name="Freeform 900"/>
            <p:cNvSpPr>
              <a:spLocks/>
            </p:cNvSpPr>
            <p:nvPr/>
          </p:nvSpPr>
          <p:spPr bwMode="auto">
            <a:xfrm>
              <a:off x="4219" y="334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65" name="Freeform 901"/>
            <p:cNvSpPr>
              <a:spLocks/>
            </p:cNvSpPr>
            <p:nvPr/>
          </p:nvSpPr>
          <p:spPr bwMode="auto">
            <a:xfrm>
              <a:off x="4219" y="3322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66" name="Freeform 902"/>
            <p:cNvSpPr>
              <a:spLocks/>
            </p:cNvSpPr>
            <p:nvPr/>
          </p:nvSpPr>
          <p:spPr bwMode="auto">
            <a:xfrm>
              <a:off x="4219" y="3298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67" name="Freeform 903"/>
            <p:cNvSpPr>
              <a:spLocks/>
            </p:cNvSpPr>
            <p:nvPr/>
          </p:nvSpPr>
          <p:spPr bwMode="auto">
            <a:xfrm>
              <a:off x="4219" y="3274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68" name="Freeform 904"/>
            <p:cNvSpPr>
              <a:spLocks/>
            </p:cNvSpPr>
            <p:nvPr/>
          </p:nvSpPr>
          <p:spPr bwMode="auto">
            <a:xfrm>
              <a:off x="4219" y="324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69" name="Freeform 905"/>
            <p:cNvSpPr>
              <a:spLocks/>
            </p:cNvSpPr>
            <p:nvPr/>
          </p:nvSpPr>
          <p:spPr bwMode="auto">
            <a:xfrm>
              <a:off x="4219" y="3225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70" name="Freeform 906"/>
            <p:cNvSpPr>
              <a:spLocks/>
            </p:cNvSpPr>
            <p:nvPr/>
          </p:nvSpPr>
          <p:spPr bwMode="auto">
            <a:xfrm>
              <a:off x="4219" y="320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71" name="Freeform 907"/>
            <p:cNvSpPr>
              <a:spLocks/>
            </p:cNvSpPr>
            <p:nvPr/>
          </p:nvSpPr>
          <p:spPr bwMode="auto">
            <a:xfrm>
              <a:off x="4219" y="3177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72" name="Freeform 908"/>
            <p:cNvSpPr>
              <a:spLocks/>
            </p:cNvSpPr>
            <p:nvPr/>
          </p:nvSpPr>
          <p:spPr bwMode="auto">
            <a:xfrm>
              <a:off x="4219" y="3153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73" name="Freeform 909"/>
            <p:cNvSpPr>
              <a:spLocks/>
            </p:cNvSpPr>
            <p:nvPr/>
          </p:nvSpPr>
          <p:spPr bwMode="auto">
            <a:xfrm>
              <a:off x="4219" y="3128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74" name="Freeform 910"/>
            <p:cNvSpPr>
              <a:spLocks/>
            </p:cNvSpPr>
            <p:nvPr/>
          </p:nvSpPr>
          <p:spPr bwMode="auto">
            <a:xfrm>
              <a:off x="4219" y="3104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75" name="Freeform 911"/>
            <p:cNvSpPr>
              <a:spLocks/>
            </p:cNvSpPr>
            <p:nvPr/>
          </p:nvSpPr>
          <p:spPr bwMode="auto">
            <a:xfrm>
              <a:off x="4219" y="308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76" name="Freeform 912"/>
            <p:cNvSpPr>
              <a:spLocks/>
            </p:cNvSpPr>
            <p:nvPr/>
          </p:nvSpPr>
          <p:spPr bwMode="auto">
            <a:xfrm>
              <a:off x="4219" y="3056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77" name="Freeform 913"/>
            <p:cNvSpPr>
              <a:spLocks/>
            </p:cNvSpPr>
            <p:nvPr/>
          </p:nvSpPr>
          <p:spPr bwMode="auto">
            <a:xfrm>
              <a:off x="4219" y="303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78" name="Freeform 914"/>
            <p:cNvSpPr>
              <a:spLocks/>
            </p:cNvSpPr>
            <p:nvPr/>
          </p:nvSpPr>
          <p:spPr bwMode="auto">
            <a:xfrm>
              <a:off x="4219" y="3007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79" name="Freeform 915"/>
            <p:cNvSpPr>
              <a:spLocks/>
            </p:cNvSpPr>
            <p:nvPr/>
          </p:nvSpPr>
          <p:spPr bwMode="auto">
            <a:xfrm>
              <a:off x="4219" y="2983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80" name="Freeform 916"/>
            <p:cNvSpPr>
              <a:spLocks/>
            </p:cNvSpPr>
            <p:nvPr/>
          </p:nvSpPr>
          <p:spPr bwMode="auto">
            <a:xfrm>
              <a:off x="4219" y="295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81" name="Freeform 917"/>
            <p:cNvSpPr>
              <a:spLocks/>
            </p:cNvSpPr>
            <p:nvPr/>
          </p:nvSpPr>
          <p:spPr bwMode="auto">
            <a:xfrm>
              <a:off x="4219" y="2935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82" name="Freeform 918"/>
            <p:cNvSpPr>
              <a:spLocks/>
            </p:cNvSpPr>
            <p:nvPr/>
          </p:nvSpPr>
          <p:spPr bwMode="auto">
            <a:xfrm>
              <a:off x="4219" y="291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83" name="Freeform 919"/>
            <p:cNvSpPr>
              <a:spLocks/>
            </p:cNvSpPr>
            <p:nvPr/>
          </p:nvSpPr>
          <p:spPr bwMode="auto">
            <a:xfrm>
              <a:off x="4219" y="2886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84" name="Freeform 920"/>
            <p:cNvSpPr>
              <a:spLocks/>
            </p:cNvSpPr>
            <p:nvPr/>
          </p:nvSpPr>
          <p:spPr bwMode="auto">
            <a:xfrm>
              <a:off x="4219" y="2862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85" name="Freeform 921"/>
            <p:cNvSpPr>
              <a:spLocks/>
            </p:cNvSpPr>
            <p:nvPr/>
          </p:nvSpPr>
          <p:spPr bwMode="auto">
            <a:xfrm>
              <a:off x="4219" y="2838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86" name="Freeform 922"/>
            <p:cNvSpPr>
              <a:spLocks/>
            </p:cNvSpPr>
            <p:nvPr/>
          </p:nvSpPr>
          <p:spPr bwMode="auto">
            <a:xfrm>
              <a:off x="4219" y="2816"/>
              <a:ext cx="1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87" name="Freeform 923"/>
            <p:cNvSpPr>
              <a:spLocks/>
            </p:cNvSpPr>
            <p:nvPr/>
          </p:nvSpPr>
          <p:spPr bwMode="auto">
            <a:xfrm>
              <a:off x="4372" y="3758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88" name="Freeform 924"/>
            <p:cNvSpPr>
              <a:spLocks/>
            </p:cNvSpPr>
            <p:nvPr/>
          </p:nvSpPr>
          <p:spPr bwMode="auto">
            <a:xfrm>
              <a:off x="4372" y="3734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89" name="Freeform 925"/>
            <p:cNvSpPr>
              <a:spLocks/>
            </p:cNvSpPr>
            <p:nvPr/>
          </p:nvSpPr>
          <p:spPr bwMode="auto">
            <a:xfrm>
              <a:off x="4372" y="3710"/>
              <a:ext cx="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90" name="Freeform 926"/>
            <p:cNvSpPr>
              <a:spLocks/>
            </p:cNvSpPr>
            <p:nvPr/>
          </p:nvSpPr>
          <p:spPr bwMode="auto">
            <a:xfrm>
              <a:off x="4372" y="3685"/>
              <a:ext cx="1" cy="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91" name="Freeform 927"/>
            <p:cNvSpPr>
              <a:spLocks/>
            </p:cNvSpPr>
            <p:nvPr/>
          </p:nvSpPr>
          <p:spPr bwMode="auto">
            <a:xfrm>
              <a:off x="4372" y="3661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92" name="Freeform 928"/>
            <p:cNvSpPr>
              <a:spLocks/>
            </p:cNvSpPr>
            <p:nvPr/>
          </p:nvSpPr>
          <p:spPr bwMode="auto">
            <a:xfrm>
              <a:off x="4372" y="3637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93" name="Freeform 929"/>
            <p:cNvSpPr>
              <a:spLocks/>
            </p:cNvSpPr>
            <p:nvPr/>
          </p:nvSpPr>
          <p:spPr bwMode="auto">
            <a:xfrm>
              <a:off x="4372" y="3613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94" name="Freeform 930"/>
            <p:cNvSpPr>
              <a:spLocks/>
            </p:cNvSpPr>
            <p:nvPr/>
          </p:nvSpPr>
          <p:spPr bwMode="auto">
            <a:xfrm>
              <a:off x="4372" y="3589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95" name="Freeform 931"/>
            <p:cNvSpPr>
              <a:spLocks/>
            </p:cNvSpPr>
            <p:nvPr/>
          </p:nvSpPr>
          <p:spPr bwMode="auto">
            <a:xfrm>
              <a:off x="4372" y="3564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96" name="Freeform 932"/>
            <p:cNvSpPr>
              <a:spLocks/>
            </p:cNvSpPr>
            <p:nvPr/>
          </p:nvSpPr>
          <p:spPr bwMode="auto">
            <a:xfrm>
              <a:off x="4372" y="3540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97" name="Freeform 933"/>
            <p:cNvSpPr>
              <a:spLocks/>
            </p:cNvSpPr>
            <p:nvPr/>
          </p:nvSpPr>
          <p:spPr bwMode="auto">
            <a:xfrm>
              <a:off x="4372" y="351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98" name="Freeform 934"/>
            <p:cNvSpPr>
              <a:spLocks/>
            </p:cNvSpPr>
            <p:nvPr/>
          </p:nvSpPr>
          <p:spPr bwMode="auto">
            <a:xfrm>
              <a:off x="4372" y="3492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99" name="Freeform 935"/>
            <p:cNvSpPr>
              <a:spLocks/>
            </p:cNvSpPr>
            <p:nvPr/>
          </p:nvSpPr>
          <p:spPr bwMode="auto">
            <a:xfrm>
              <a:off x="4372" y="3468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00" name="Freeform 936"/>
            <p:cNvSpPr>
              <a:spLocks/>
            </p:cNvSpPr>
            <p:nvPr/>
          </p:nvSpPr>
          <p:spPr bwMode="auto">
            <a:xfrm>
              <a:off x="4372" y="3443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01" name="Freeform 937"/>
            <p:cNvSpPr>
              <a:spLocks/>
            </p:cNvSpPr>
            <p:nvPr/>
          </p:nvSpPr>
          <p:spPr bwMode="auto">
            <a:xfrm>
              <a:off x="4372" y="3419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02" name="Freeform 938"/>
            <p:cNvSpPr>
              <a:spLocks/>
            </p:cNvSpPr>
            <p:nvPr/>
          </p:nvSpPr>
          <p:spPr bwMode="auto">
            <a:xfrm>
              <a:off x="4372" y="3395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03" name="Freeform 939"/>
            <p:cNvSpPr>
              <a:spLocks/>
            </p:cNvSpPr>
            <p:nvPr/>
          </p:nvSpPr>
          <p:spPr bwMode="auto">
            <a:xfrm>
              <a:off x="4372" y="3371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04" name="Freeform 940"/>
            <p:cNvSpPr>
              <a:spLocks/>
            </p:cNvSpPr>
            <p:nvPr/>
          </p:nvSpPr>
          <p:spPr bwMode="auto">
            <a:xfrm>
              <a:off x="4372" y="334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05" name="Freeform 941"/>
            <p:cNvSpPr>
              <a:spLocks/>
            </p:cNvSpPr>
            <p:nvPr/>
          </p:nvSpPr>
          <p:spPr bwMode="auto">
            <a:xfrm>
              <a:off x="4372" y="3322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06" name="Freeform 942"/>
            <p:cNvSpPr>
              <a:spLocks/>
            </p:cNvSpPr>
            <p:nvPr/>
          </p:nvSpPr>
          <p:spPr bwMode="auto">
            <a:xfrm>
              <a:off x="4372" y="3298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07" name="Freeform 943"/>
            <p:cNvSpPr>
              <a:spLocks/>
            </p:cNvSpPr>
            <p:nvPr/>
          </p:nvSpPr>
          <p:spPr bwMode="auto">
            <a:xfrm>
              <a:off x="4372" y="3274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08" name="Freeform 944"/>
            <p:cNvSpPr>
              <a:spLocks/>
            </p:cNvSpPr>
            <p:nvPr/>
          </p:nvSpPr>
          <p:spPr bwMode="auto">
            <a:xfrm>
              <a:off x="4372" y="324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09" name="Freeform 945"/>
            <p:cNvSpPr>
              <a:spLocks/>
            </p:cNvSpPr>
            <p:nvPr/>
          </p:nvSpPr>
          <p:spPr bwMode="auto">
            <a:xfrm>
              <a:off x="4372" y="3225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10" name="Freeform 946"/>
            <p:cNvSpPr>
              <a:spLocks/>
            </p:cNvSpPr>
            <p:nvPr/>
          </p:nvSpPr>
          <p:spPr bwMode="auto">
            <a:xfrm>
              <a:off x="4372" y="320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11" name="Freeform 947"/>
            <p:cNvSpPr>
              <a:spLocks/>
            </p:cNvSpPr>
            <p:nvPr/>
          </p:nvSpPr>
          <p:spPr bwMode="auto">
            <a:xfrm>
              <a:off x="4372" y="3177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12" name="Freeform 948"/>
            <p:cNvSpPr>
              <a:spLocks/>
            </p:cNvSpPr>
            <p:nvPr/>
          </p:nvSpPr>
          <p:spPr bwMode="auto">
            <a:xfrm>
              <a:off x="4372" y="3153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13" name="Freeform 949"/>
            <p:cNvSpPr>
              <a:spLocks/>
            </p:cNvSpPr>
            <p:nvPr/>
          </p:nvSpPr>
          <p:spPr bwMode="auto">
            <a:xfrm>
              <a:off x="4372" y="3128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14" name="Freeform 950"/>
            <p:cNvSpPr>
              <a:spLocks/>
            </p:cNvSpPr>
            <p:nvPr/>
          </p:nvSpPr>
          <p:spPr bwMode="auto">
            <a:xfrm>
              <a:off x="4372" y="3104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15" name="Freeform 951"/>
            <p:cNvSpPr>
              <a:spLocks/>
            </p:cNvSpPr>
            <p:nvPr/>
          </p:nvSpPr>
          <p:spPr bwMode="auto">
            <a:xfrm>
              <a:off x="4372" y="308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16" name="Freeform 952"/>
            <p:cNvSpPr>
              <a:spLocks/>
            </p:cNvSpPr>
            <p:nvPr/>
          </p:nvSpPr>
          <p:spPr bwMode="auto">
            <a:xfrm>
              <a:off x="4372" y="3056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17" name="Freeform 953"/>
            <p:cNvSpPr>
              <a:spLocks/>
            </p:cNvSpPr>
            <p:nvPr/>
          </p:nvSpPr>
          <p:spPr bwMode="auto">
            <a:xfrm>
              <a:off x="4372" y="303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18" name="Freeform 954"/>
            <p:cNvSpPr>
              <a:spLocks/>
            </p:cNvSpPr>
            <p:nvPr/>
          </p:nvSpPr>
          <p:spPr bwMode="auto">
            <a:xfrm>
              <a:off x="4372" y="3007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19" name="Freeform 955"/>
            <p:cNvSpPr>
              <a:spLocks/>
            </p:cNvSpPr>
            <p:nvPr/>
          </p:nvSpPr>
          <p:spPr bwMode="auto">
            <a:xfrm>
              <a:off x="4372" y="2983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20" name="Freeform 956"/>
            <p:cNvSpPr>
              <a:spLocks/>
            </p:cNvSpPr>
            <p:nvPr/>
          </p:nvSpPr>
          <p:spPr bwMode="auto">
            <a:xfrm>
              <a:off x="4372" y="295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21" name="Freeform 957"/>
            <p:cNvSpPr>
              <a:spLocks/>
            </p:cNvSpPr>
            <p:nvPr/>
          </p:nvSpPr>
          <p:spPr bwMode="auto">
            <a:xfrm>
              <a:off x="4372" y="2935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22" name="Freeform 958"/>
            <p:cNvSpPr>
              <a:spLocks/>
            </p:cNvSpPr>
            <p:nvPr/>
          </p:nvSpPr>
          <p:spPr bwMode="auto">
            <a:xfrm>
              <a:off x="4372" y="291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23" name="Freeform 959"/>
            <p:cNvSpPr>
              <a:spLocks/>
            </p:cNvSpPr>
            <p:nvPr/>
          </p:nvSpPr>
          <p:spPr bwMode="auto">
            <a:xfrm>
              <a:off x="4372" y="2886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24" name="Freeform 960"/>
            <p:cNvSpPr>
              <a:spLocks/>
            </p:cNvSpPr>
            <p:nvPr/>
          </p:nvSpPr>
          <p:spPr bwMode="auto">
            <a:xfrm>
              <a:off x="4372" y="2862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25" name="Freeform 961"/>
            <p:cNvSpPr>
              <a:spLocks/>
            </p:cNvSpPr>
            <p:nvPr/>
          </p:nvSpPr>
          <p:spPr bwMode="auto">
            <a:xfrm>
              <a:off x="4372" y="2838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26" name="Freeform 962"/>
            <p:cNvSpPr>
              <a:spLocks/>
            </p:cNvSpPr>
            <p:nvPr/>
          </p:nvSpPr>
          <p:spPr bwMode="auto">
            <a:xfrm>
              <a:off x="4372" y="2816"/>
              <a:ext cx="1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27" name="Freeform 963"/>
            <p:cNvSpPr>
              <a:spLocks/>
            </p:cNvSpPr>
            <p:nvPr/>
          </p:nvSpPr>
          <p:spPr bwMode="auto">
            <a:xfrm>
              <a:off x="4525" y="3758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28" name="Freeform 964"/>
            <p:cNvSpPr>
              <a:spLocks/>
            </p:cNvSpPr>
            <p:nvPr/>
          </p:nvSpPr>
          <p:spPr bwMode="auto">
            <a:xfrm>
              <a:off x="4525" y="3734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29" name="Freeform 965"/>
            <p:cNvSpPr>
              <a:spLocks/>
            </p:cNvSpPr>
            <p:nvPr/>
          </p:nvSpPr>
          <p:spPr bwMode="auto">
            <a:xfrm>
              <a:off x="4525" y="3710"/>
              <a:ext cx="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30" name="Freeform 966"/>
            <p:cNvSpPr>
              <a:spLocks/>
            </p:cNvSpPr>
            <p:nvPr/>
          </p:nvSpPr>
          <p:spPr bwMode="auto">
            <a:xfrm>
              <a:off x="4525" y="3685"/>
              <a:ext cx="1" cy="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31" name="Freeform 967"/>
            <p:cNvSpPr>
              <a:spLocks/>
            </p:cNvSpPr>
            <p:nvPr/>
          </p:nvSpPr>
          <p:spPr bwMode="auto">
            <a:xfrm>
              <a:off x="4525" y="3661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32" name="Freeform 968"/>
            <p:cNvSpPr>
              <a:spLocks/>
            </p:cNvSpPr>
            <p:nvPr/>
          </p:nvSpPr>
          <p:spPr bwMode="auto">
            <a:xfrm>
              <a:off x="4525" y="3637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33" name="Freeform 969"/>
            <p:cNvSpPr>
              <a:spLocks/>
            </p:cNvSpPr>
            <p:nvPr/>
          </p:nvSpPr>
          <p:spPr bwMode="auto">
            <a:xfrm>
              <a:off x="4525" y="3613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34" name="Freeform 970"/>
            <p:cNvSpPr>
              <a:spLocks/>
            </p:cNvSpPr>
            <p:nvPr/>
          </p:nvSpPr>
          <p:spPr bwMode="auto">
            <a:xfrm>
              <a:off x="4525" y="3589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35" name="Freeform 971"/>
            <p:cNvSpPr>
              <a:spLocks/>
            </p:cNvSpPr>
            <p:nvPr/>
          </p:nvSpPr>
          <p:spPr bwMode="auto">
            <a:xfrm>
              <a:off x="4525" y="3564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36" name="Freeform 972"/>
            <p:cNvSpPr>
              <a:spLocks/>
            </p:cNvSpPr>
            <p:nvPr/>
          </p:nvSpPr>
          <p:spPr bwMode="auto">
            <a:xfrm>
              <a:off x="4525" y="3540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37" name="Freeform 973"/>
            <p:cNvSpPr>
              <a:spLocks/>
            </p:cNvSpPr>
            <p:nvPr/>
          </p:nvSpPr>
          <p:spPr bwMode="auto">
            <a:xfrm>
              <a:off x="4525" y="351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38" name="Freeform 974"/>
            <p:cNvSpPr>
              <a:spLocks/>
            </p:cNvSpPr>
            <p:nvPr/>
          </p:nvSpPr>
          <p:spPr bwMode="auto">
            <a:xfrm>
              <a:off x="4525" y="3492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39" name="Freeform 975"/>
            <p:cNvSpPr>
              <a:spLocks/>
            </p:cNvSpPr>
            <p:nvPr/>
          </p:nvSpPr>
          <p:spPr bwMode="auto">
            <a:xfrm>
              <a:off x="4525" y="3468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40" name="Freeform 976"/>
            <p:cNvSpPr>
              <a:spLocks/>
            </p:cNvSpPr>
            <p:nvPr/>
          </p:nvSpPr>
          <p:spPr bwMode="auto">
            <a:xfrm>
              <a:off x="4525" y="3443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41" name="Freeform 977"/>
            <p:cNvSpPr>
              <a:spLocks/>
            </p:cNvSpPr>
            <p:nvPr/>
          </p:nvSpPr>
          <p:spPr bwMode="auto">
            <a:xfrm>
              <a:off x="4525" y="3419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42" name="Freeform 978"/>
            <p:cNvSpPr>
              <a:spLocks/>
            </p:cNvSpPr>
            <p:nvPr/>
          </p:nvSpPr>
          <p:spPr bwMode="auto">
            <a:xfrm>
              <a:off x="4525" y="3395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43" name="Freeform 979"/>
            <p:cNvSpPr>
              <a:spLocks/>
            </p:cNvSpPr>
            <p:nvPr/>
          </p:nvSpPr>
          <p:spPr bwMode="auto">
            <a:xfrm>
              <a:off x="4525" y="3371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44" name="Freeform 980"/>
            <p:cNvSpPr>
              <a:spLocks/>
            </p:cNvSpPr>
            <p:nvPr/>
          </p:nvSpPr>
          <p:spPr bwMode="auto">
            <a:xfrm>
              <a:off x="4525" y="334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45" name="Freeform 981"/>
            <p:cNvSpPr>
              <a:spLocks/>
            </p:cNvSpPr>
            <p:nvPr/>
          </p:nvSpPr>
          <p:spPr bwMode="auto">
            <a:xfrm>
              <a:off x="4525" y="3322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46" name="Freeform 982"/>
            <p:cNvSpPr>
              <a:spLocks/>
            </p:cNvSpPr>
            <p:nvPr/>
          </p:nvSpPr>
          <p:spPr bwMode="auto">
            <a:xfrm>
              <a:off x="4525" y="3298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47" name="Freeform 983"/>
            <p:cNvSpPr>
              <a:spLocks/>
            </p:cNvSpPr>
            <p:nvPr/>
          </p:nvSpPr>
          <p:spPr bwMode="auto">
            <a:xfrm>
              <a:off x="4525" y="3274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48" name="Freeform 984"/>
            <p:cNvSpPr>
              <a:spLocks/>
            </p:cNvSpPr>
            <p:nvPr/>
          </p:nvSpPr>
          <p:spPr bwMode="auto">
            <a:xfrm>
              <a:off x="4525" y="324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49" name="Freeform 985"/>
            <p:cNvSpPr>
              <a:spLocks/>
            </p:cNvSpPr>
            <p:nvPr/>
          </p:nvSpPr>
          <p:spPr bwMode="auto">
            <a:xfrm>
              <a:off x="4525" y="3225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50" name="Freeform 986"/>
            <p:cNvSpPr>
              <a:spLocks/>
            </p:cNvSpPr>
            <p:nvPr/>
          </p:nvSpPr>
          <p:spPr bwMode="auto">
            <a:xfrm>
              <a:off x="4525" y="320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51" name="Freeform 987"/>
            <p:cNvSpPr>
              <a:spLocks/>
            </p:cNvSpPr>
            <p:nvPr/>
          </p:nvSpPr>
          <p:spPr bwMode="auto">
            <a:xfrm>
              <a:off x="4525" y="3177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52" name="Freeform 988"/>
            <p:cNvSpPr>
              <a:spLocks/>
            </p:cNvSpPr>
            <p:nvPr/>
          </p:nvSpPr>
          <p:spPr bwMode="auto">
            <a:xfrm>
              <a:off x="4525" y="3153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53" name="Freeform 989"/>
            <p:cNvSpPr>
              <a:spLocks/>
            </p:cNvSpPr>
            <p:nvPr/>
          </p:nvSpPr>
          <p:spPr bwMode="auto">
            <a:xfrm>
              <a:off x="4525" y="3128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54" name="Freeform 990"/>
            <p:cNvSpPr>
              <a:spLocks/>
            </p:cNvSpPr>
            <p:nvPr/>
          </p:nvSpPr>
          <p:spPr bwMode="auto">
            <a:xfrm>
              <a:off x="4525" y="3104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55" name="Freeform 991"/>
            <p:cNvSpPr>
              <a:spLocks/>
            </p:cNvSpPr>
            <p:nvPr/>
          </p:nvSpPr>
          <p:spPr bwMode="auto">
            <a:xfrm>
              <a:off x="4525" y="308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56" name="Freeform 992"/>
            <p:cNvSpPr>
              <a:spLocks/>
            </p:cNvSpPr>
            <p:nvPr/>
          </p:nvSpPr>
          <p:spPr bwMode="auto">
            <a:xfrm>
              <a:off x="4525" y="3056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57" name="Freeform 993"/>
            <p:cNvSpPr>
              <a:spLocks/>
            </p:cNvSpPr>
            <p:nvPr/>
          </p:nvSpPr>
          <p:spPr bwMode="auto">
            <a:xfrm>
              <a:off x="4525" y="303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58" name="Freeform 994"/>
            <p:cNvSpPr>
              <a:spLocks/>
            </p:cNvSpPr>
            <p:nvPr/>
          </p:nvSpPr>
          <p:spPr bwMode="auto">
            <a:xfrm>
              <a:off x="4525" y="3007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59" name="Freeform 995"/>
            <p:cNvSpPr>
              <a:spLocks/>
            </p:cNvSpPr>
            <p:nvPr/>
          </p:nvSpPr>
          <p:spPr bwMode="auto">
            <a:xfrm>
              <a:off x="4525" y="2983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60" name="Freeform 996"/>
            <p:cNvSpPr>
              <a:spLocks/>
            </p:cNvSpPr>
            <p:nvPr/>
          </p:nvSpPr>
          <p:spPr bwMode="auto">
            <a:xfrm>
              <a:off x="4525" y="295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61" name="Freeform 997"/>
            <p:cNvSpPr>
              <a:spLocks/>
            </p:cNvSpPr>
            <p:nvPr/>
          </p:nvSpPr>
          <p:spPr bwMode="auto">
            <a:xfrm>
              <a:off x="4525" y="2935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62" name="Freeform 998"/>
            <p:cNvSpPr>
              <a:spLocks/>
            </p:cNvSpPr>
            <p:nvPr/>
          </p:nvSpPr>
          <p:spPr bwMode="auto">
            <a:xfrm>
              <a:off x="4525" y="291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63" name="Freeform 999"/>
            <p:cNvSpPr>
              <a:spLocks/>
            </p:cNvSpPr>
            <p:nvPr/>
          </p:nvSpPr>
          <p:spPr bwMode="auto">
            <a:xfrm>
              <a:off x="4525" y="2886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64" name="Freeform 1000"/>
            <p:cNvSpPr>
              <a:spLocks/>
            </p:cNvSpPr>
            <p:nvPr/>
          </p:nvSpPr>
          <p:spPr bwMode="auto">
            <a:xfrm>
              <a:off x="4525" y="2862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65" name="Freeform 1001"/>
            <p:cNvSpPr>
              <a:spLocks/>
            </p:cNvSpPr>
            <p:nvPr/>
          </p:nvSpPr>
          <p:spPr bwMode="auto">
            <a:xfrm>
              <a:off x="4525" y="2838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66" name="Freeform 1002"/>
            <p:cNvSpPr>
              <a:spLocks/>
            </p:cNvSpPr>
            <p:nvPr/>
          </p:nvSpPr>
          <p:spPr bwMode="auto">
            <a:xfrm>
              <a:off x="4525" y="2816"/>
              <a:ext cx="1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67" name="Freeform 1003"/>
            <p:cNvSpPr>
              <a:spLocks/>
            </p:cNvSpPr>
            <p:nvPr/>
          </p:nvSpPr>
          <p:spPr bwMode="auto">
            <a:xfrm>
              <a:off x="4679" y="3758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68" name="Freeform 1004"/>
            <p:cNvSpPr>
              <a:spLocks/>
            </p:cNvSpPr>
            <p:nvPr/>
          </p:nvSpPr>
          <p:spPr bwMode="auto">
            <a:xfrm>
              <a:off x="4679" y="3734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69" name="Freeform 1005"/>
            <p:cNvSpPr>
              <a:spLocks/>
            </p:cNvSpPr>
            <p:nvPr/>
          </p:nvSpPr>
          <p:spPr bwMode="auto">
            <a:xfrm>
              <a:off x="4679" y="3710"/>
              <a:ext cx="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70" name="Freeform 1006"/>
            <p:cNvSpPr>
              <a:spLocks/>
            </p:cNvSpPr>
            <p:nvPr/>
          </p:nvSpPr>
          <p:spPr bwMode="auto">
            <a:xfrm>
              <a:off x="4679" y="3685"/>
              <a:ext cx="1" cy="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71" name="Freeform 1007"/>
            <p:cNvSpPr>
              <a:spLocks/>
            </p:cNvSpPr>
            <p:nvPr/>
          </p:nvSpPr>
          <p:spPr bwMode="auto">
            <a:xfrm>
              <a:off x="4679" y="3661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72" name="Freeform 1008"/>
            <p:cNvSpPr>
              <a:spLocks/>
            </p:cNvSpPr>
            <p:nvPr/>
          </p:nvSpPr>
          <p:spPr bwMode="auto">
            <a:xfrm>
              <a:off x="4679" y="3637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73" name="Freeform 1009"/>
            <p:cNvSpPr>
              <a:spLocks/>
            </p:cNvSpPr>
            <p:nvPr/>
          </p:nvSpPr>
          <p:spPr bwMode="auto">
            <a:xfrm>
              <a:off x="4679" y="3613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74" name="Freeform 1010"/>
            <p:cNvSpPr>
              <a:spLocks/>
            </p:cNvSpPr>
            <p:nvPr/>
          </p:nvSpPr>
          <p:spPr bwMode="auto">
            <a:xfrm>
              <a:off x="4679" y="3589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076" name="Group 1212"/>
          <p:cNvGrpSpPr>
            <a:grpSpLocks/>
          </p:cNvGrpSpPr>
          <p:nvPr/>
        </p:nvGrpSpPr>
        <p:grpSpPr bwMode="auto">
          <a:xfrm>
            <a:off x="5967413" y="4470400"/>
            <a:ext cx="2190750" cy="1500188"/>
            <a:chOff x="3759" y="2816"/>
            <a:chExt cx="1380" cy="945"/>
          </a:xfrm>
        </p:grpSpPr>
        <p:sp>
          <p:nvSpPr>
            <p:cNvPr id="37876" name="Freeform 1012"/>
            <p:cNvSpPr>
              <a:spLocks/>
            </p:cNvSpPr>
            <p:nvPr/>
          </p:nvSpPr>
          <p:spPr bwMode="auto">
            <a:xfrm>
              <a:off x="4679" y="3564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77" name="Freeform 1013"/>
            <p:cNvSpPr>
              <a:spLocks/>
            </p:cNvSpPr>
            <p:nvPr/>
          </p:nvSpPr>
          <p:spPr bwMode="auto">
            <a:xfrm>
              <a:off x="4679" y="3540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78" name="Freeform 1014"/>
            <p:cNvSpPr>
              <a:spLocks/>
            </p:cNvSpPr>
            <p:nvPr/>
          </p:nvSpPr>
          <p:spPr bwMode="auto">
            <a:xfrm>
              <a:off x="4679" y="351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79" name="Freeform 1015"/>
            <p:cNvSpPr>
              <a:spLocks/>
            </p:cNvSpPr>
            <p:nvPr/>
          </p:nvSpPr>
          <p:spPr bwMode="auto">
            <a:xfrm>
              <a:off x="4679" y="3492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80" name="Freeform 1016"/>
            <p:cNvSpPr>
              <a:spLocks/>
            </p:cNvSpPr>
            <p:nvPr/>
          </p:nvSpPr>
          <p:spPr bwMode="auto">
            <a:xfrm>
              <a:off x="4679" y="3468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81" name="Freeform 1017"/>
            <p:cNvSpPr>
              <a:spLocks/>
            </p:cNvSpPr>
            <p:nvPr/>
          </p:nvSpPr>
          <p:spPr bwMode="auto">
            <a:xfrm>
              <a:off x="4679" y="3443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82" name="Freeform 1018"/>
            <p:cNvSpPr>
              <a:spLocks/>
            </p:cNvSpPr>
            <p:nvPr/>
          </p:nvSpPr>
          <p:spPr bwMode="auto">
            <a:xfrm>
              <a:off x="4679" y="3419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83" name="Freeform 1019"/>
            <p:cNvSpPr>
              <a:spLocks/>
            </p:cNvSpPr>
            <p:nvPr/>
          </p:nvSpPr>
          <p:spPr bwMode="auto">
            <a:xfrm>
              <a:off x="4679" y="3395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84" name="Freeform 1020"/>
            <p:cNvSpPr>
              <a:spLocks/>
            </p:cNvSpPr>
            <p:nvPr/>
          </p:nvSpPr>
          <p:spPr bwMode="auto">
            <a:xfrm>
              <a:off x="4679" y="3371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85" name="Freeform 1021"/>
            <p:cNvSpPr>
              <a:spLocks/>
            </p:cNvSpPr>
            <p:nvPr/>
          </p:nvSpPr>
          <p:spPr bwMode="auto">
            <a:xfrm>
              <a:off x="4679" y="334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86" name="Freeform 1022"/>
            <p:cNvSpPr>
              <a:spLocks/>
            </p:cNvSpPr>
            <p:nvPr/>
          </p:nvSpPr>
          <p:spPr bwMode="auto">
            <a:xfrm>
              <a:off x="4679" y="3322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87" name="Freeform 1023"/>
            <p:cNvSpPr>
              <a:spLocks/>
            </p:cNvSpPr>
            <p:nvPr/>
          </p:nvSpPr>
          <p:spPr bwMode="auto">
            <a:xfrm>
              <a:off x="4679" y="3298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88" name="Freeform 1024"/>
            <p:cNvSpPr>
              <a:spLocks/>
            </p:cNvSpPr>
            <p:nvPr/>
          </p:nvSpPr>
          <p:spPr bwMode="auto">
            <a:xfrm>
              <a:off x="4679" y="3274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89" name="Freeform 1025"/>
            <p:cNvSpPr>
              <a:spLocks/>
            </p:cNvSpPr>
            <p:nvPr/>
          </p:nvSpPr>
          <p:spPr bwMode="auto">
            <a:xfrm>
              <a:off x="4679" y="324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90" name="Freeform 1026"/>
            <p:cNvSpPr>
              <a:spLocks/>
            </p:cNvSpPr>
            <p:nvPr/>
          </p:nvSpPr>
          <p:spPr bwMode="auto">
            <a:xfrm>
              <a:off x="4679" y="3225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91" name="Freeform 1027"/>
            <p:cNvSpPr>
              <a:spLocks/>
            </p:cNvSpPr>
            <p:nvPr/>
          </p:nvSpPr>
          <p:spPr bwMode="auto">
            <a:xfrm>
              <a:off x="4679" y="320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92" name="Freeform 1028"/>
            <p:cNvSpPr>
              <a:spLocks/>
            </p:cNvSpPr>
            <p:nvPr/>
          </p:nvSpPr>
          <p:spPr bwMode="auto">
            <a:xfrm>
              <a:off x="4679" y="3177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93" name="Freeform 1029"/>
            <p:cNvSpPr>
              <a:spLocks/>
            </p:cNvSpPr>
            <p:nvPr/>
          </p:nvSpPr>
          <p:spPr bwMode="auto">
            <a:xfrm>
              <a:off x="4679" y="3153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94" name="Freeform 1030"/>
            <p:cNvSpPr>
              <a:spLocks/>
            </p:cNvSpPr>
            <p:nvPr/>
          </p:nvSpPr>
          <p:spPr bwMode="auto">
            <a:xfrm>
              <a:off x="4679" y="3128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95" name="Freeform 1031"/>
            <p:cNvSpPr>
              <a:spLocks/>
            </p:cNvSpPr>
            <p:nvPr/>
          </p:nvSpPr>
          <p:spPr bwMode="auto">
            <a:xfrm>
              <a:off x="4679" y="3104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96" name="Freeform 1032"/>
            <p:cNvSpPr>
              <a:spLocks/>
            </p:cNvSpPr>
            <p:nvPr/>
          </p:nvSpPr>
          <p:spPr bwMode="auto">
            <a:xfrm>
              <a:off x="4679" y="308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97" name="Freeform 1033"/>
            <p:cNvSpPr>
              <a:spLocks/>
            </p:cNvSpPr>
            <p:nvPr/>
          </p:nvSpPr>
          <p:spPr bwMode="auto">
            <a:xfrm>
              <a:off x="4679" y="3056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98" name="Freeform 1034"/>
            <p:cNvSpPr>
              <a:spLocks/>
            </p:cNvSpPr>
            <p:nvPr/>
          </p:nvSpPr>
          <p:spPr bwMode="auto">
            <a:xfrm>
              <a:off x="4679" y="303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899" name="Freeform 1035"/>
            <p:cNvSpPr>
              <a:spLocks/>
            </p:cNvSpPr>
            <p:nvPr/>
          </p:nvSpPr>
          <p:spPr bwMode="auto">
            <a:xfrm>
              <a:off x="4679" y="3007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00" name="Freeform 1036"/>
            <p:cNvSpPr>
              <a:spLocks/>
            </p:cNvSpPr>
            <p:nvPr/>
          </p:nvSpPr>
          <p:spPr bwMode="auto">
            <a:xfrm>
              <a:off x="4679" y="2983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01" name="Freeform 1037"/>
            <p:cNvSpPr>
              <a:spLocks/>
            </p:cNvSpPr>
            <p:nvPr/>
          </p:nvSpPr>
          <p:spPr bwMode="auto">
            <a:xfrm>
              <a:off x="4679" y="295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02" name="Freeform 1038"/>
            <p:cNvSpPr>
              <a:spLocks/>
            </p:cNvSpPr>
            <p:nvPr/>
          </p:nvSpPr>
          <p:spPr bwMode="auto">
            <a:xfrm>
              <a:off x="4679" y="2935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03" name="Freeform 1039"/>
            <p:cNvSpPr>
              <a:spLocks/>
            </p:cNvSpPr>
            <p:nvPr/>
          </p:nvSpPr>
          <p:spPr bwMode="auto">
            <a:xfrm>
              <a:off x="4679" y="291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04" name="Freeform 1040"/>
            <p:cNvSpPr>
              <a:spLocks/>
            </p:cNvSpPr>
            <p:nvPr/>
          </p:nvSpPr>
          <p:spPr bwMode="auto">
            <a:xfrm>
              <a:off x="4679" y="2886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05" name="Freeform 1041"/>
            <p:cNvSpPr>
              <a:spLocks/>
            </p:cNvSpPr>
            <p:nvPr/>
          </p:nvSpPr>
          <p:spPr bwMode="auto">
            <a:xfrm>
              <a:off x="4679" y="2862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06" name="Freeform 1042"/>
            <p:cNvSpPr>
              <a:spLocks/>
            </p:cNvSpPr>
            <p:nvPr/>
          </p:nvSpPr>
          <p:spPr bwMode="auto">
            <a:xfrm>
              <a:off x="4679" y="2838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07" name="Freeform 1043"/>
            <p:cNvSpPr>
              <a:spLocks/>
            </p:cNvSpPr>
            <p:nvPr/>
          </p:nvSpPr>
          <p:spPr bwMode="auto">
            <a:xfrm>
              <a:off x="4679" y="2816"/>
              <a:ext cx="1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08" name="Freeform 1044"/>
            <p:cNvSpPr>
              <a:spLocks/>
            </p:cNvSpPr>
            <p:nvPr/>
          </p:nvSpPr>
          <p:spPr bwMode="auto">
            <a:xfrm>
              <a:off x="4832" y="3758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09" name="Freeform 1045"/>
            <p:cNvSpPr>
              <a:spLocks/>
            </p:cNvSpPr>
            <p:nvPr/>
          </p:nvSpPr>
          <p:spPr bwMode="auto">
            <a:xfrm>
              <a:off x="4832" y="3734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0" name="Freeform 1046"/>
            <p:cNvSpPr>
              <a:spLocks/>
            </p:cNvSpPr>
            <p:nvPr/>
          </p:nvSpPr>
          <p:spPr bwMode="auto">
            <a:xfrm>
              <a:off x="4832" y="3710"/>
              <a:ext cx="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1" name="Freeform 1047"/>
            <p:cNvSpPr>
              <a:spLocks/>
            </p:cNvSpPr>
            <p:nvPr/>
          </p:nvSpPr>
          <p:spPr bwMode="auto">
            <a:xfrm>
              <a:off x="4832" y="3685"/>
              <a:ext cx="1" cy="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2" name="Freeform 1048"/>
            <p:cNvSpPr>
              <a:spLocks/>
            </p:cNvSpPr>
            <p:nvPr/>
          </p:nvSpPr>
          <p:spPr bwMode="auto">
            <a:xfrm>
              <a:off x="4832" y="3661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3" name="Freeform 1049"/>
            <p:cNvSpPr>
              <a:spLocks/>
            </p:cNvSpPr>
            <p:nvPr/>
          </p:nvSpPr>
          <p:spPr bwMode="auto">
            <a:xfrm>
              <a:off x="4832" y="3637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4" name="Freeform 1050"/>
            <p:cNvSpPr>
              <a:spLocks/>
            </p:cNvSpPr>
            <p:nvPr/>
          </p:nvSpPr>
          <p:spPr bwMode="auto">
            <a:xfrm>
              <a:off x="4832" y="3613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5" name="Freeform 1051"/>
            <p:cNvSpPr>
              <a:spLocks/>
            </p:cNvSpPr>
            <p:nvPr/>
          </p:nvSpPr>
          <p:spPr bwMode="auto">
            <a:xfrm>
              <a:off x="4832" y="3589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6" name="Freeform 1052"/>
            <p:cNvSpPr>
              <a:spLocks/>
            </p:cNvSpPr>
            <p:nvPr/>
          </p:nvSpPr>
          <p:spPr bwMode="auto">
            <a:xfrm>
              <a:off x="4832" y="3564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7" name="Freeform 1053"/>
            <p:cNvSpPr>
              <a:spLocks/>
            </p:cNvSpPr>
            <p:nvPr/>
          </p:nvSpPr>
          <p:spPr bwMode="auto">
            <a:xfrm>
              <a:off x="4832" y="3540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8" name="Freeform 1054"/>
            <p:cNvSpPr>
              <a:spLocks/>
            </p:cNvSpPr>
            <p:nvPr/>
          </p:nvSpPr>
          <p:spPr bwMode="auto">
            <a:xfrm>
              <a:off x="4832" y="351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19" name="Freeform 1055"/>
            <p:cNvSpPr>
              <a:spLocks/>
            </p:cNvSpPr>
            <p:nvPr/>
          </p:nvSpPr>
          <p:spPr bwMode="auto">
            <a:xfrm>
              <a:off x="4832" y="3492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0" name="Freeform 1056"/>
            <p:cNvSpPr>
              <a:spLocks/>
            </p:cNvSpPr>
            <p:nvPr/>
          </p:nvSpPr>
          <p:spPr bwMode="auto">
            <a:xfrm>
              <a:off x="4832" y="3468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1" name="Freeform 1057"/>
            <p:cNvSpPr>
              <a:spLocks/>
            </p:cNvSpPr>
            <p:nvPr/>
          </p:nvSpPr>
          <p:spPr bwMode="auto">
            <a:xfrm>
              <a:off x="4832" y="3443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2" name="Freeform 1058"/>
            <p:cNvSpPr>
              <a:spLocks/>
            </p:cNvSpPr>
            <p:nvPr/>
          </p:nvSpPr>
          <p:spPr bwMode="auto">
            <a:xfrm>
              <a:off x="4832" y="3419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3" name="Freeform 1059"/>
            <p:cNvSpPr>
              <a:spLocks/>
            </p:cNvSpPr>
            <p:nvPr/>
          </p:nvSpPr>
          <p:spPr bwMode="auto">
            <a:xfrm>
              <a:off x="4832" y="3395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4" name="Freeform 1060"/>
            <p:cNvSpPr>
              <a:spLocks/>
            </p:cNvSpPr>
            <p:nvPr/>
          </p:nvSpPr>
          <p:spPr bwMode="auto">
            <a:xfrm>
              <a:off x="4832" y="3371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5" name="Freeform 1061"/>
            <p:cNvSpPr>
              <a:spLocks/>
            </p:cNvSpPr>
            <p:nvPr/>
          </p:nvSpPr>
          <p:spPr bwMode="auto">
            <a:xfrm>
              <a:off x="4832" y="334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6" name="Freeform 1062"/>
            <p:cNvSpPr>
              <a:spLocks/>
            </p:cNvSpPr>
            <p:nvPr/>
          </p:nvSpPr>
          <p:spPr bwMode="auto">
            <a:xfrm>
              <a:off x="4832" y="3322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7" name="Freeform 1063"/>
            <p:cNvSpPr>
              <a:spLocks/>
            </p:cNvSpPr>
            <p:nvPr/>
          </p:nvSpPr>
          <p:spPr bwMode="auto">
            <a:xfrm>
              <a:off x="4832" y="3298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8" name="Freeform 1064"/>
            <p:cNvSpPr>
              <a:spLocks/>
            </p:cNvSpPr>
            <p:nvPr/>
          </p:nvSpPr>
          <p:spPr bwMode="auto">
            <a:xfrm>
              <a:off x="4832" y="3274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29" name="Freeform 1065"/>
            <p:cNvSpPr>
              <a:spLocks/>
            </p:cNvSpPr>
            <p:nvPr/>
          </p:nvSpPr>
          <p:spPr bwMode="auto">
            <a:xfrm>
              <a:off x="4832" y="324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0" name="Freeform 1066"/>
            <p:cNvSpPr>
              <a:spLocks/>
            </p:cNvSpPr>
            <p:nvPr/>
          </p:nvSpPr>
          <p:spPr bwMode="auto">
            <a:xfrm>
              <a:off x="4832" y="3225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1" name="Freeform 1067"/>
            <p:cNvSpPr>
              <a:spLocks/>
            </p:cNvSpPr>
            <p:nvPr/>
          </p:nvSpPr>
          <p:spPr bwMode="auto">
            <a:xfrm>
              <a:off x="4832" y="320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2" name="Freeform 1068"/>
            <p:cNvSpPr>
              <a:spLocks/>
            </p:cNvSpPr>
            <p:nvPr/>
          </p:nvSpPr>
          <p:spPr bwMode="auto">
            <a:xfrm>
              <a:off x="4832" y="3177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3" name="Freeform 1069"/>
            <p:cNvSpPr>
              <a:spLocks/>
            </p:cNvSpPr>
            <p:nvPr/>
          </p:nvSpPr>
          <p:spPr bwMode="auto">
            <a:xfrm>
              <a:off x="4832" y="3153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4" name="Freeform 1070"/>
            <p:cNvSpPr>
              <a:spLocks/>
            </p:cNvSpPr>
            <p:nvPr/>
          </p:nvSpPr>
          <p:spPr bwMode="auto">
            <a:xfrm>
              <a:off x="4832" y="3128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5" name="Freeform 1071"/>
            <p:cNvSpPr>
              <a:spLocks/>
            </p:cNvSpPr>
            <p:nvPr/>
          </p:nvSpPr>
          <p:spPr bwMode="auto">
            <a:xfrm>
              <a:off x="4832" y="3104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6" name="Freeform 1072"/>
            <p:cNvSpPr>
              <a:spLocks/>
            </p:cNvSpPr>
            <p:nvPr/>
          </p:nvSpPr>
          <p:spPr bwMode="auto">
            <a:xfrm>
              <a:off x="4832" y="308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7" name="Freeform 1073"/>
            <p:cNvSpPr>
              <a:spLocks/>
            </p:cNvSpPr>
            <p:nvPr/>
          </p:nvSpPr>
          <p:spPr bwMode="auto">
            <a:xfrm>
              <a:off x="4832" y="3056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8" name="Freeform 1074"/>
            <p:cNvSpPr>
              <a:spLocks/>
            </p:cNvSpPr>
            <p:nvPr/>
          </p:nvSpPr>
          <p:spPr bwMode="auto">
            <a:xfrm>
              <a:off x="4832" y="303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39" name="Freeform 1075"/>
            <p:cNvSpPr>
              <a:spLocks/>
            </p:cNvSpPr>
            <p:nvPr/>
          </p:nvSpPr>
          <p:spPr bwMode="auto">
            <a:xfrm>
              <a:off x="4832" y="3007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0" name="Freeform 1076"/>
            <p:cNvSpPr>
              <a:spLocks/>
            </p:cNvSpPr>
            <p:nvPr/>
          </p:nvSpPr>
          <p:spPr bwMode="auto">
            <a:xfrm>
              <a:off x="4832" y="2983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1" name="Freeform 1077"/>
            <p:cNvSpPr>
              <a:spLocks/>
            </p:cNvSpPr>
            <p:nvPr/>
          </p:nvSpPr>
          <p:spPr bwMode="auto">
            <a:xfrm>
              <a:off x="4832" y="295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2" name="Freeform 1078"/>
            <p:cNvSpPr>
              <a:spLocks/>
            </p:cNvSpPr>
            <p:nvPr/>
          </p:nvSpPr>
          <p:spPr bwMode="auto">
            <a:xfrm>
              <a:off x="4832" y="2935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3" name="Freeform 1079"/>
            <p:cNvSpPr>
              <a:spLocks/>
            </p:cNvSpPr>
            <p:nvPr/>
          </p:nvSpPr>
          <p:spPr bwMode="auto">
            <a:xfrm>
              <a:off x="4832" y="291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4" name="Freeform 1080"/>
            <p:cNvSpPr>
              <a:spLocks/>
            </p:cNvSpPr>
            <p:nvPr/>
          </p:nvSpPr>
          <p:spPr bwMode="auto">
            <a:xfrm>
              <a:off x="4832" y="2886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5" name="Freeform 1081"/>
            <p:cNvSpPr>
              <a:spLocks/>
            </p:cNvSpPr>
            <p:nvPr/>
          </p:nvSpPr>
          <p:spPr bwMode="auto">
            <a:xfrm>
              <a:off x="4832" y="2862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6" name="Freeform 1082"/>
            <p:cNvSpPr>
              <a:spLocks/>
            </p:cNvSpPr>
            <p:nvPr/>
          </p:nvSpPr>
          <p:spPr bwMode="auto">
            <a:xfrm>
              <a:off x="4832" y="2838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7" name="Freeform 1083"/>
            <p:cNvSpPr>
              <a:spLocks/>
            </p:cNvSpPr>
            <p:nvPr/>
          </p:nvSpPr>
          <p:spPr bwMode="auto">
            <a:xfrm>
              <a:off x="4832" y="2816"/>
              <a:ext cx="1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8" name="Freeform 1084"/>
            <p:cNvSpPr>
              <a:spLocks/>
            </p:cNvSpPr>
            <p:nvPr/>
          </p:nvSpPr>
          <p:spPr bwMode="auto">
            <a:xfrm>
              <a:off x="4985" y="3758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49" name="Freeform 1085"/>
            <p:cNvSpPr>
              <a:spLocks/>
            </p:cNvSpPr>
            <p:nvPr/>
          </p:nvSpPr>
          <p:spPr bwMode="auto">
            <a:xfrm>
              <a:off x="4985" y="3734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50" name="Freeform 1086"/>
            <p:cNvSpPr>
              <a:spLocks/>
            </p:cNvSpPr>
            <p:nvPr/>
          </p:nvSpPr>
          <p:spPr bwMode="auto">
            <a:xfrm>
              <a:off x="4985" y="3710"/>
              <a:ext cx="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51" name="Freeform 1087"/>
            <p:cNvSpPr>
              <a:spLocks/>
            </p:cNvSpPr>
            <p:nvPr/>
          </p:nvSpPr>
          <p:spPr bwMode="auto">
            <a:xfrm>
              <a:off x="4985" y="3685"/>
              <a:ext cx="1" cy="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52" name="Freeform 1088"/>
            <p:cNvSpPr>
              <a:spLocks/>
            </p:cNvSpPr>
            <p:nvPr/>
          </p:nvSpPr>
          <p:spPr bwMode="auto">
            <a:xfrm>
              <a:off x="4985" y="3661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53" name="Freeform 1089"/>
            <p:cNvSpPr>
              <a:spLocks/>
            </p:cNvSpPr>
            <p:nvPr/>
          </p:nvSpPr>
          <p:spPr bwMode="auto">
            <a:xfrm>
              <a:off x="4985" y="3637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54" name="Freeform 1090"/>
            <p:cNvSpPr>
              <a:spLocks/>
            </p:cNvSpPr>
            <p:nvPr/>
          </p:nvSpPr>
          <p:spPr bwMode="auto">
            <a:xfrm>
              <a:off x="4985" y="3613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55" name="Freeform 1091"/>
            <p:cNvSpPr>
              <a:spLocks/>
            </p:cNvSpPr>
            <p:nvPr/>
          </p:nvSpPr>
          <p:spPr bwMode="auto">
            <a:xfrm>
              <a:off x="4985" y="3589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56" name="Freeform 1092"/>
            <p:cNvSpPr>
              <a:spLocks/>
            </p:cNvSpPr>
            <p:nvPr/>
          </p:nvSpPr>
          <p:spPr bwMode="auto">
            <a:xfrm>
              <a:off x="4985" y="3564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57" name="Freeform 1093"/>
            <p:cNvSpPr>
              <a:spLocks/>
            </p:cNvSpPr>
            <p:nvPr/>
          </p:nvSpPr>
          <p:spPr bwMode="auto">
            <a:xfrm>
              <a:off x="4985" y="3540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58" name="Freeform 1094"/>
            <p:cNvSpPr>
              <a:spLocks/>
            </p:cNvSpPr>
            <p:nvPr/>
          </p:nvSpPr>
          <p:spPr bwMode="auto">
            <a:xfrm>
              <a:off x="4985" y="351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59" name="Freeform 1095"/>
            <p:cNvSpPr>
              <a:spLocks/>
            </p:cNvSpPr>
            <p:nvPr/>
          </p:nvSpPr>
          <p:spPr bwMode="auto">
            <a:xfrm>
              <a:off x="4985" y="3492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60" name="Freeform 1096"/>
            <p:cNvSpPr>
              <a:spLocks/>
            </p:cNvSpPr>
            <p:nvPr/>
          </p:nvSpPr>
          <p:spPr bwMode="auto">
            <a:xfrm>
              <a:off x="4985" y="3468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61" name="Freeform 1097"/>
            <p:cNvSpPr>
              <a:spLocks/>
            </p:cNvSpPr>
            <p:nvPr/>
          </p:nvSpPr>
          <p:spPr bwMode="auto">
            <a:xfrm>
              <a:off x="4985" y="3443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62" name="Freeform 1098"/>
            <p:cNvSpPr>
              <a:spLocks/>
            </p:cNvSpPr>
            <p:nvPr/>
          </p:nvSpPr>
          <p:spPr bwMode="auto">
            <a:xfrm>
              <a:off x="4985" y="3419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63" name="Freeform 1099"/>
            <p:cNvSpPr>
              <a:spLocks/>
            </p:cNvSpPr>
            <p:nvPr/>
          </p:nvSpPr>
          <p:spPr bwMode="auto">
            <a:xfrm>
              <a:off x="4985" y="3395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64" name="Freeform 1100"/>
            <p:cNvSpPr>
              <a:spLocks/>
            </p:cNvSpPr>
            <p:nvPr/>
          </p:nvSpPr>
          <p:spPr bwMode="auto">
            <a:xfrm>
              <a:off x="4985" y="3371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65" name="Freeform 1101"/>
            <p:cNvSpPr>
              <a:spLocks/>
            </p:cNvSpPr>
            <p:nvPr/>
          </p:nvSpPr>
          <p:spPr bwMode="auto">
            <a:xfrm>
              <a:off x="4985" y="334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66" name="Freeform 1102"/>
            <p:cNvSpPr>
              <a:spLocks/>
            </p:cNvSpPr>
            <p:nvPr/>
          </p:nvSpPr>
          <p:spPr bwMode="auto">
            <a:xfrm>
              <a:off x="4985" y="3322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67" name="Freeform 1103"/>
            <p:cNvSpPr>
              <a:spLocks/>
            </p:cNvSpPr>
            <p:nvPr/>
          </p:nvSpPr>
          <p:spPr bwMode="auto">
            <a:xfrm>
              <a:off x="4985" y="3298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68" name="Freeform 1104"/>
            <p:cNvSpPr>
              <a:spLocks/>
            </p:cNvSpPr>
            <p:nvPr/>
          </p:nvSpPr>
          <p:spPr bwMode="auto">
            <a:xfrm>
              <a:off x="4985" y="3274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69" name="Freeform 1105"/>
            <p:cNvSpPr>
              <a:spLocks/>
            </p:cNvSpPr>
            <p:nvPr/>
          </p:nvSpPr>
          <p:spPr bwMode="auto">
            <a:xfrm>
              <a:off x="4985" y="324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70" name="Freeform 1106"/>
            <p:cNvSpPr>
              <a:spLocks/>
            </p:cNvSpPr>
            <p:nvPr/>
          </p:nvSpPr>
          <p:spPr bwMode="auto">
            <a:xfrm>
              <a:off x="4985" y="3225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71" name="Freeform 1107"/>
            <p:cNvSpPr>
              <a:spLocks/>
            </p:cNvSpPr>
            <p:nvPr/>
          </p:nvSpPr>
          <p:spPr bwMode="auto">
            <a:xfrm>
              <a:off x="4985" y="320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72" name="Freeform 1108"/>
            <p:cNvSpPr>
              <a:spLocks/>
            </p:cNvSpPr>
            <p:nvPr/>
          </p:nvSpPr>
          <p:spPr bwMode="auto">
            <a:xfrm>
              <a:off x="4985" y="3177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73" name="Freeform 1109"/>
            <p:cNvSpPr>
              <a:spLocks/>
            </p:cNvSpPr>
            <p:nvPr/>
          </p:nvSpPr>
          <p:spPr bwMode="auto">
            <a:xfrm>
              <a:off x="4985" y="3153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74" name="Freeform 1110"/>
            <p:cNvSpPr>
              <a:spLocks/>
            </p:cNvSpPr>
            <p:nvPr/>
          </p:nvSpPr>
          <p:spPr bwMode="auto">
            <a:xfrm>
              <a:off x="4985" y="3128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75" name="Freeform 1111"/>
            <p:cNvSpPr>
              <a:spLocks/>
            </p:cNvSpPr>
            <p:nvPr/>
          </p:nvSpPr>
          <p:spPr bwMode="auto">
            <a:xfrm>
              <a:off x="4985" y="3104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76" name="Freeform 1112"/>
            <p:cNvSpPr>
              <a:spLocks/>
            </p:cNvSpPr>
            <p:nvPr/>
          </p:nvSpPr>
          <p:spPr bwMode="auto">
            <a:xfrm>
              <a:off x="4985" y="308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77" name="Freeform 1113"/>
            <p:cNvSpPr>
              <a:spLocks/>
            </p:cNvSpPr>
            <p:nvPr/>
          </p:nvSpPr>
          <p:spPr bwMode="auto">
            <a:xfrm>
              <a:off x="4985" y="3056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78" name="Freeform 1114"/>
            <p:cNvSpPr>
              <a:spLocks/>
            </p:cNvSpPr>
            <p:nvPr/>
          </p:nvSpPr>
          <p:spPr bwMode="auto">
            <a:xfrm>
              <a:off x="4985" y="303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79" name="Freeform 1115"/>
            <p:cNvSpPr>
              <a:spLocks/>
            </p:cNvSpPr>
            <p:nvPr/>
          </p:nvSpPr>
          <p:spPr bwMode="auto">
            <a:xfrm>
              <a:off x="4985" y="3007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80" name="Freeform 1116"/>
            <p:cNvSpPr>
              <a:spLocks/>
            </p:cNvSpPr>
            <p:nvPr/>
          </p:nvSpPr>
          <p:spPr bwMode="auto">
            <a:xfrm>
              <a:off x="4985" y="2983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81" name="Freeform 1117"/>
            <p:cNvSpPr>
              <a:spLocks/>
            </p:cNvSpPr>
            <p:nvPr/>
          </p:nvSpPr>
          <p:spPr bwMode="auto">
            <a:xfrm>
              <a:off x="4985" y="295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82" name="Freeform 1118"/>
            <p:cNvSpPr>
              <a:spLocks/>
            </p:cNvSpPr>
            <p:nvPr/>
          </p:nvSpPr>
          <p:spPr bwMode="auto">
            <a:xfrm>
              <a:off x="4985" y="2935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83" name="Freeform 1119"/>
            <p:cNvSpPr>
              <a:spLocks/>
            </p:cNvSpPr>
            <p:nvPr/>
          </p:nvSpPr>
          <p:spPr bwMode="auto">
            <a:xfrm>
              <a:off x="4985" y="291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84" name="Freeform 1120"/>
            <p:cNvSpPr>
              <a:spLocks/>
            </p:cNvSpPr>
            <p:nvPr/>
          </p:nvSpPr>
          <p:spPr bwMode="auto">
            <a:xfrm>
              <a:off x="4985" y="2886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85" name="Freeform 1121"/>
            <p:cNvSpPr>
              <a:spLocks/>
            </p:cNvSpPr>
            <p:nvPr/>
          </p:nvSpPr>
          <p:spPr bwMode="auto">
            <a:xfrm>
              <a:off x="4985" y="2862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86" name="Freeform 1122"/>
            <p:cNvSpPr>
              <a:spLocks/>
            </p:cNvSpPr>
            <p:nvPr/>
          </p:nvSpPr>
          <p:spPr bwMode="auto">
            <a:xfrm>
              <a:off x="4985" y="2838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87" name="Freeform 1123"/>
            <p:cNvSpPr>
              <a:spLocks/>
            </p:cNvSpPr>
            <p:nvPr/>
          </p:nvSpPr>
          <p:spPr bwMode="auto">
            <a:xfrm>
              <a:off x="4985" y="2816"/>
              <a:ext cx="1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88" name="Freeform 1124"/>
            <p:cNvSpPr>
              <a:spLocks/>
            </p:cNvSpPr>
            <p:nvPr/>
          </p:nvSpPr>
          <p:spPr bwMode="auto">
            <a:xfrm>
              <a:off x="5138" y="3758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89" name="Freeform 1125"/>
            <p:cNvSpPr>
              <a:spLocks/>
            </p:cNvSpPr>
            <p:nvPr/>
          </p:nvSpPr>
          <p:spPr bwMode="auto">
            <a:xfrm>
              <a:off x="5138" y="3734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90" name="Freeform 1126"/>
            <p:cNvSpPr>
              <a:spLocks/>
            </p:cNvSpPr>
            <p:nvPr/>
          </p:nvSpPr>
          <p:spPr bwMode="auto">
            <a:xfrm>
              <a:off x="5138" y="3710"/>
              <a:ext cx="1" cy="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91" name="Freeform 1127"/>
            <p:cNvSpPr>
              <a:spLocks/>
            </p:cNvSpPr>
            <p:nvPr/>
          </p:nvSpPr>
          <p:spPr bwMode="auto">
            <a:xfrm>
              <a:off x="5138" y="3685"/>
              <a:ext cx="1" cy="4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92" name="Freeform 1128"/>
            <p:cNvSpPr>
              <a:spLocks/>
            </p:cNvSpPr>
            <p:nvPr/>
          </p:nvSpPr>
          <p:spPr bwMode="auto">
            <a:xfrm>
              <a:off x="5138" y="3661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93" name="Freeform 1129"/>
            <p:cNvSpPr>
              <a:spLocks/>
            </p:cNvSpPr>
            <p:nvPr/>
          </p:nvSpPr>
          <p:spPr bwMode="auto">
            <a:xfrm>
              <a:off x="5138" y="3637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94" name="Freeform 1130"/>
            <p:cNvSpPr>
              <a:spLocks/>
            </p:cNvSpPr>
            <p:nvPr/>
          </p:nvSpPr>
          <p:spPr bwMode="auto">
            <a:xfrm>
              <a:off x="5138" y="3613"/>
              <a:ext cx="1" cy="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95" name="Freeform 1131"/>
            <p:cNvSpPr>
              <a:spLocks/>
            </p:cNvSpPr>
            <p:nvPr/>
          </p:nvSpPr>
          <p:spPr bwMode="auto">
            <a:xfrm>
              <a:off x="5138" y="3589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96" name="Freeform 1132"/>
            <p:cNvSpPr>
              <a:spLocks/>
            </p:cNvSpPr>
            <p:nvPr/>
          </p:nvSpPr>
          <p:spPr bwMode="auto">
            <a:xfrm>
              <a:off x="5138" y="3564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97" name="Freeform 1133"/>
            <p:cNvSpPr>
              <a:spLocks/>
            </p:cNvSpPr>
            <p:nvPr/>
          </p:nvSpPr>
          <p:spPr bwMode="auto">
            <a:xfrm>
              <a:off x="5138" y="3540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98" name="Freeform 1134"/>
            <p:cNvSpPr>
              <a:spLocks/>
            </p:cNvSpPr>
            <p:nvPr/>
          </p:nvSpPr>
          <p:spPr bwMode="auto">
            <a:xfrm>
              <a:off x="5138" y="351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99" name="Freeform 1135"/>
            <p:cNvSpPr>
              <a:spLocks/>
            </p:cNvSpPr>
            <p:nvPr/>
          </p:nvSpPr>
          <p:spPr bwMode="auto">
            <a:xfrm>
              <a:off x="5138" y="3492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00" name="Freeform 1136"/>
            <p:cNvSpPr>
              <a:spLocks/>
            </p:cNvSpPr>
            <p:nvPr/>
          </p:nvSpPr>
          <p:spPr bwMode="auto">
            <a:xfrm>
              <a:off x="5138" y="3468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01" name="Freeform 1137"/>
            <p:cNvSpPr>
              <a:spLocks/>
            </p:cNvSpPr>
            <p:nvPr/>
          </p:nvSpPr>
          <p:spPr bwMode="auto">
            <a:xfrm>
              <a:off x="5138" y="3443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02" name="Freeform 1138"/>
            <p:cNvSpPr>
              <a:spLocks/>
            </p:cNvSpPr>
            <p:nvPr/>
          </p:nvSpPr>
          <p:spPr bwMode="auto">
            <a:xfrm>
              <a:off x="5138" y="3419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03" name="Freeform 1139"/>
            <p:cNvSpPr>
              <a:spLocks/>
            </p:cNvSpPr>
            <p:nvPr/>
          </p:nvSpPr>
          <p:spPr bwMode="auto">
            <a:xfrm>
              <a:off x="5138" y="3395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04" name="Freeform 1140"/>
            <p:cNvSpPr>
              <a:spLocks/>
            </p:cNvSpPr>
            <p:nvPr/>
          </p:nvSpPr>
          <p:spPr bwMode="auto">
            <a:xfrm>
              <a:off x="5138" y="3371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05" name="Freeform 1141"/>
            <p:cNvSpPr>
              <a:spLocks/>
            </p:cNvSpPr>
            <p:nvPr/>
          </p:nvSpPr>
          <p:spPr bwMode="auto">
            <a:xfrm>
              <a:off x="5138" y="3346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06" name="Freeform 1142"/>
            <p:cNvSpPr>
              <a:spLocks/>
            </p:cNvSpPr>
            <p:nvPr/>
          </p:nvSpPr>
          <p:spPr bwMode="auto">
            <a:xfrm>
              <a:off x="5138" y="3322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07" name="Freeform 1143"/>
            <p:cNvSpPr>
              <a:spLocks/>
            </p:cNvSpPr>
            <p:nvPr/>
          </p:nvSpPr>
          <p:spPr bwMode="auto">
            <a:xfrm>
              <a:off x="5138" y="3298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08" name="Freeform 1144"/>
            <p:cNvSpPr>
              <a:spLocks/>
            </p:cNvSpPr>
            <p:nvPr/>
          </p:nvSpPr>
          <p:spPr bwMode="auto">
            <a:xfrm>
              <a:off x="5138" y="3274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09" name="Freeform 1145"/>
            <p:cNvSpPr>
              <a:spLocks/>
            </p:cNvSpPr>
            <p:nvPr/>
          </p:nvSpPr>
          <p:spPr bwMode="auto">
            <a:xfrm>
              <a:off x="5138" y="324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10" name="Freeform 1146"/>
            <p:cNvSpPr>
              <a:spLocks/>
            </p:cNvSpPr>
            <p:nvPr/>
          </p:nvSpPr>
          <p:spPr bwMode="auto">
            <a:xfrm>
              <a:off x="5138" y="3225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11" name="Freeform 1147"/>
            <p:cNvSpPr>
              <a:spLocks/>
            </p:cNvSpPr>
            <p:nvPr/>
          </p:nvSpPr>
          <p:spPr bwMode="auto">
            <a:xfrm>
              <a:off x="5138" y="320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12" name="Freeform 1148"/>
            <p:cNvSpPr>
              <a:spLocks/>
            </p:cNvSpPr>
            <p:nvPr/>
          </p:nvSpPr>
          <p:spPr bwMode="auto">
            <a:xfrm>
              <a:off x="5138" y="3177"/>
              <a:ext cx="1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13" name="Freeform 1149"/>
            <p:cNvSpPr>
              <a:spLocks/>
            </p:cNvSpPr>
            <p:nvPr/>
          </p:nvSpPr>
          <p:spPr bwMode="auto">
            <a:xfrm>
              <a:off x="5138" y="3153"/>
              <a:ext cx="1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14" name="Freeform 1150"/>
            <p:cNvSpPr>
              <a:spLocks/>
            </p:cNvSpPr>
            <p:nvPr/>
          </p:nvSpPr>
          <p:spPr bwMode="auto">
            <a:xfrm>
              <a:off x="5138" y="3128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15" name="Freeform 1151"/>
            <p:cNvSpPr>
              <a:spLocks/>
            </p:cNvSpPr>
            <p:nvPr/>
          </p:nvSpPr>
          <p:spPr bwMode="auto">
            <a:xfrm>
              <a:off x="5138" y="3104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16" name="Freeform 1152"/>
            <p:cNvSpPr>
              <a:spLocks/>
            </p:cNvSpPr>
            <p:nvPr/>
          </p:nvSpPr>
          <p:spPr bwMode="auto">
            <a:xfrm>
              <a:off x="5138" y="308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17" name="Freeform 1153"/>
            <p:cNvSpPr>
              <a:spLocks/>
            </p:cNvSpPr>
            <p:nvPr/>
          </p:nvSpPr>
          <p:spPr bwMode="auto">
            <a:xfrm>
              <a:off x="5138" y="3056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18" name="Freeform 1154"/>
            <p:cNvSpPr>
              <a:spLocks/>
            </p:cNvSpPr>
            <p:nvPr/>
          </p:nvSpPr>
          <p:spPr bwMode="auto">
            <a:xfrm>
              <a:off x="5138" y="3031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19" name="Freeform 1155"/>
            <p:cNvSpPr>
              <a:spLocks/>
            </p:cNvSpPr>
            <p:nvPr/>
          </p:nvSpPr>
          <p:spPr bwMode="auto">
            <a:xfrm>
              <a:off x="5138" y="3007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20" name="Freeform 1156"/>
            <p:cNvSpPr>
              <a:spLocks/>
            </p:cNvSpPr>
            <p:nvPr/>
          </p:nvSpPr>
          <p:spPr bwMode="auto">
            <a:xfrm>
              <a:off x="5138" y="2983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21" name="Freeform 1157"/>
            <p:cNvSpPr>
              <a:spLocks/>
            </p:cNvSpPr>
            <p:nvPr/>
          </p:nvSpPr>
          <p:spPr bwMode="auto">
            <a:xfrm>
              <a:off x="5138" y="2959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22" name="Freeform 1158"/>
            <p:cNvSpPr>
              <a:spLocks/>
            </p:cNvSpPr>
            <p:nvPr/>
          </p:nvSpPr>
          <p:spPr bwMode="auto">
            <a:xfrm>
              <a:off x="5138" y="2935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23" name="Freeform 1159"/>
            <p:cNvSpPr>
              <a:spLocks/>
            </p:cNvSpPr>
            <p:nvPr/>
          </p:nvSpPr>
          <p:spPr bwMode="auto">
            <a:xfrm>
              <a:off x="5138" y="2910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24" name="Freeform 1160"/>
            <p:cNvSpPr>
              <a:spLocks/>
            </p:cNvSpPr>
            <p:nvPr/>
          </p:nvSpPr>
          <p:spPr bwMode="auto">
            <a:xfrm>
              <a:off x="5138" y="2886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25" name="Freeform 1161"/>
            <p:cNvSpPr>
              <a:spLocks/>
            </p:cNvSpPr>
            <p:nvPr/>
          </p:nvSpPr>
          <p:spPr bwMode="auto">
            <a:xfrm>
              <a:off x="5138" y="2862"/>
              <a:ext cx="1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26" name="Freeform 1162"/>
            <p:cNvSpPr>
              <a:spLocks/>
            </p:cNvSpPr>
            <p:nvPr/>
          </p:nvSpPr>
          <p:spPr bwMode="auto">
            <a:xfrm>
              <a:off x="5138" y="2838"/>
              <a:ext cx="1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27" name="Freeform 1163"/>
            <p:cNvSpPr>
              <a:spLocks/>
            </p:cNvSpPr>
            <p:nvPr/>
          </p:nvSpPr>
          <p:spPr bwMode="auto">
            <a:xfrm>
              <a:off x="5138" y="2816"/>
              <a:ext cx="1" cy="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28" name="Freeform 1164"/>
            <p:cNvSpPr>
              <a:spLocks/>
            </p:cNvSpPr>
            <p:nvPr/>
          </p:nvSpPr>
          <p:spPr bwMode="auto">
            <a:xfrm>
              <a:off x="3759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29" name="Freeform 1165"/>
            <p:cNvSpPr>
              <a:spLocks/>
            </p:cNvSpPr>
            <p:nvPr/>
          </p:nvSpPr>
          <p:spPr bwMode="auto">
            <a:xfrm>
              <a:off x="3781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30" name="Freeform 1166"/>
            <p:cNvSpPr>
              <a:spLocks/>
            </p:cNvSpPr>
            <p:nvPr/>
          </p:nvSpPr>
          <p:spPr bwMode="auto">
            <a:xfrm>
              <a:off x="3804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31" name="Freeform 1167"/>
            <p:cNvSpPr>
              <a:spLocks/>
            </p:cNvSpPr>
            <p:nvPr/>
          </p:nvSpPr>
          <p:spPr bwMode="auto">
            <a:xfrm>
              <a:off x="3828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32" name="Freeform 1168"/>
            <p:cNvSpPr>
              <a:spLocks/>
            </p:cNvSpPr>
            <p:nvPr/>
          </p:nvSpPr>
          <p:spPr bwMode="auto">
            <a:xfrm>
              <a:off x="3851" y="3721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33" name="Freeform 1169"/>
            <p:cNvSpPr>
              <a:spLocks/>
            </p:cNvSpPr>
            <p:nvPr/>
          </p:nvSpPr>
          <p:spPr bwMode="auto">
            <a:xfrm>
              <a:off x="3873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34" name="Freeform 1170"/>
            <p:cNvSpPr>
              <a:spLocks/>
            </p:cNvSpPr>
            <p:nvPr/>
          </p:nvSpPr>
          <p:spPr bwMode="auto">
            <a:xfrm>
              <a:off x="3896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35" name="Freeform 1171"/>
            <p:cNvSpPr>
              <a:spLocks/>
            </p:cNvSpPr>
            <p:nvPr/>
          </p:nvSpPr>
          <p:spPr bwMode="auto">
            <a:xfrm>
              <a:off x="3919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36" name="Freeform 1172"/>
            <p:cNvSpPr>
              <a:spLocks/>
            </p:cNvSpPr>
            <p:nvPr/>
          </p:nvSpPr>
          <p:spPr bwMode="auto">
            <a:xfrm>
              <a:off x="3941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37" name="Freeform 1173"/>
            <p:cNvSpPr>
              <a:spLocks/>
            </p:cNvSpPr>
            <p:nvPr/>
          </p:nvSpPr>
          <p:spPr bwMode="auto">
            <a:xfrm>
              <a:off x="3964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38" name="Freeform 1174"/>
            <p:cNvSpPr>
              <a:spLocks/>
            </p:cNvSpPr>
            <p:nvPr/>
          </p:nvSpPr>
          <p:spPr bwMode="auto">
            <a:xfrm>
              <a:off x="3987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39" name="Freeform 1175"/>
            <p:cNvSpPr>
              <a:spLocks/>
            </p:cNvSpPr>
            <p:nvPr/>
          </p:nvSpPr>
          <p:spPr bwMode="auto">
            <a:xfrm>
              <a:off x="4010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40" name="Freeform 1176"/>
            <p:cNvSpPr>
              <a:spLocks/>
            </p:cNvSpPr>
            <p:nvPr/>
          </p:nvSpPr>
          <p:spPr bwMode="auto">
            <a:xfrm>
              <a:off x="4032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41" name="Freeform 1177"/>
            <p:cNvSpPr>
              <a:spLocks/>
            </p:cNvSpPr>
            <p:nvPr/>
          </p:nvSpPr>
          <p:spPr bwMode="auto">
            <a:xfrm>
              <a:off x="4055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42" name="Freeform 1178"/>
            <p:cNvSpPr>
              <a:spLocks/>
            </p:cNvSpPr>
            <p:nvPr/>
          </p:nvSpPr>
          <p:spPr bwMode="auto">
            <a:xfrm>
              <a:off x="4077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43" name="Freeform 1179"/>
            <p:cNvSpPr>
              <a:spLocks/>
            </p:cNvSpPr>
            <p:nvPr/>
          </p:nvSpPr>
          <p:spPr bwMode="auto">
            <a:xfrm>
              <a:off x="4100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44" name="Freeform 1180"/>
            <p:cNvSpPr>
              <a:spLocks/>
            </p:cNvSpPr>
            <p:nvPr/>
          </p:nvSpPr>
          <p:spPr bwMode="auto">
            <a:xfrm>
              <a:off x="4123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45" name="Freeform 1181"/>
            <p:cNvSpPr>
              <a:spLocks/>
            </p:cNvSpPr>
            <p:nvPr/>
          </p:nvSpPr>
          <p:spPr bwMode="auto">
            <a:xfrm>
              <a:off x="4146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46" name="Freeform 1182"/>
            <p:cNvSpPr>
              <a:spLocks/>
            </p:cNvSpPr>
            <p:nvPr/>
          </p:nvSpPr>
          <p:spPr bwMode="auto">
            <a:xfrm>
              <a:off x="4168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47" name="Freeform 1183"/>
            <p:cNvSpPr>
              <a:spLocks/>
            </p:cNvSpPr>
            <p:nvPr/>
          </p:nvSpPr>
          <p:spPr bwMode="auto">
            <a:xfrm>
              <a:off x="4191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48" name="Freeform 1184"/>
            <p:cNvSpPr>
              <a:spLocks/>
            </p:cNvSpPr>
            <p:nvPr/>
          </p:nvSpPr>
          <p:spPr bwMode="auto">
            <a:xfrm>
              <a:off x="4214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49" name="Freeform 1185"/>
            <p:cNvSpPr>
              <a:spLocks/>
            </p:cNvSpPr>
            <p:nvPr/>
          </p:nvSpPr>
          <p:spPr bwMode="auto">
            <a:xfrm>
              <a:off x="4236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50" name="Freeform 1186"/>
            <p:cNvSpPr>
              <a:spLocks/>
            </p:cNvSpPr>
            <p:nvPr/>
          </p:nvSpPr>
          <p:spPr bwMode="auto">
            <a:xfrm>
              <a:off x="4260" y="3721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51" name="Freeform 1187"/>
            <p:cNvSpPr>
              <a:spLocks/>
            </p:cNvSpPr>
            <p:nvPr/>
          </p:nvSpPr>
          <p:spPr bwMode="auto">
            <a:xfrm>
              <a:off x="4282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52" name="Freeform 1188"/>
            <p:cNvSpPr>
              <a:spLocks/>
            </p:cNvSpPr>
            <p:nvPr/>
          </p:nvSpPr>
          <p:spPr bwMode="auto">
            <a:xfrm>
              <a:off x="4305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53" name="Freeform 1189"/>
            <p:cNvSpPr>
              <a:spLocks/>
            </p:cNvSpPr>
            <p:nvPr/>
          </p:nvSpPr>
          <p:spPr bwMode="auto">
            <a:xfrm>
              <a:off x="4328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54" name="Freeform 1190"/>
            <p:cNvSpPr>
              <a:spLocks/>
            </p:cNvSpPr>
            <p:nvPr/>
          </p:nvSpPr>
          <p:spPr bwMode="auto">
            <a:xfrm>
              <a:off x="4351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55" name="Freeform 1191"/>
            <p:cNvSpPr>
              <a:spLocks/>
            </p:cNvSpPr>
            <p:nvPr/>
          </p:nvSpPr>
          <p:spPr bwMode="auto">
            <a:xfrm>
              <a:off x="4373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56" name="Freeform 1192"/>
            <p:cNvSpPr>
              <a:spLocks/>
            </p:cNvSpPr>
            <p:nvPr/>
          </p:nvSpPr>
          <p:spPr bwMode="auto">
            <a:xfrm>
              <a:off x="4396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57" name="Freeform 1193"/>
            <p:cNvSpPr>
              <a:spLocks/>
            </p:cNvSpPr>
            <p:nvPr/>
          </p:nvSpPr>
          <p:spPr bwMode="auto">
            <a:xfrm>
              <a:off x="4419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58" name="Freeform 1194"/>
            <p:cNvSpPr>
              <a:spLocks/>
            </p:cNvSpPr>
            <p:nvPr/>
          </p:nvSpPr>
          <p:spPr bwMode="auto">
            <a:xfrm>
              <a:off x="4441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59" name="Freeform 1195"/>
            <p:cNvSpPr>
              <a:spLocks/>
            </p:cNvSpPr>
            <p:nvPr/>
          </p:nvSpPr>
          <p:spPr bwMode="auto">
            <a:xfrm>
              <a:off x="4464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60" name="Freeform 1196"/>
            <p:cNvSpPr>
              <a:spLocks/>
            </p:cNvSpPr>
            <p:nvPr/>
          </p:nvSpPr>
          <p:spPr bwMode="auto">
            <a:xfrm>
              <a:off x="4487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61" name="Freeform 1197"/>
            <p:cNvSpPr>
              <a:spLocks/>
            </p:cNvSpPr>
            <p:nvPr/>
          </p:nvSpPr>
          <p:spPr bwMode="auto">
            <a:xfrm>
              <a:off x="4509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62" name="Freeform 1198"/>
            <p:cNvSpPr>
              <a:spLocks/>
            </p:cNvSpPr>
            <p:nvPr/>
          </p:nvSpPr>
          <p:spPr bwMode="auto">
            <a:xfrm>
              <a:off x="4532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63" name="Freeform 1199"/>
            <p:cNvSpPr>
              <a:spLocks/>
            </p:cNvSpPr>
            <p:nvPr/>
          </p:nvSpPr>
          <p:spPr bwMode="auto">
            <a:xfrm>
              <a:off x="4555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64" name="Freeform 1200"/>
            <p:cNvSpPr>
              <a:spLocks/>
            </p:cNvSpPr>
            <p:nvPr/>
          </p:nvSpPr>
          <p:spPr bwMode="auto">
            <a:xfrm>
              <a:off x="4577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65" name="Freeform 1201"/>
            <p:cNvSpPr>
              <a:spLocks/>
            </p:cNvSpPr>
            <p:nvPr/>
          </p:nvSpPr>
          <p:spPr bwMode="auto">
            <a:xfrm>
              <a:off x="4600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66" name="Freeform 1202"/>
            <p:cNvSpPr>
              <a:spLocks/>
            </p:cNvSpPr>
            <p:nvPr/>
          </p:nvSpPr>
          <p:spPr bwMode="auto">
            <a:xfrm>
              <a:off x="4623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67" name="Freeform 1203"/>
            <p:cNvSpPr>
              <a:spLocks/>
            </p:cNvSpPr>
            <p:nvPr/>
          </p:nvSpPr>
          <p:spPr bwMode="auto">
            <a:xfrm>
              <a:off x="4645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68" name="Freeform 1204"/>
            <p:cNvSpPr>
              <a:spLocks/>
            </p:cNvSpPr>
            <p:nvPr/>
          </p:nvSpPr>
          <p:spPr bwMode="auto">
            <a:xfrm>
              <a:off x="4668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69" name="Freeform 1205"/>
            <p:cNvSpPr>
              <a:spLocks/>
            </p:cNvSpPr>
            <p:nvPr/>
          </p:nvSpPr>
          <p:spPr bwMode="auto">
            <a:xfrm>
              <a:off x="4692" y="3721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70" name="Freeform 1206"/>
            <p:cNvSpPr>
              <a:spLocks/>
            </p:cNvSpPr>
            <p:nvPr/>
          </p:nvSpPr>
          <p:spPr bwMode="auto">
            <a:xfrm>
              <a:off x="4714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71" name="Freeform 1207"/>
            <p:cNvSpPr>
              <a:spLocks/>
            </p:cNvSpPr>
            <p:nvPr/>
          </p:nvSpPr>
          <p:spPr bwMode="auto">
            <a:xfrm>
              <a:off x="4737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72" name="Freeform 1208"/>
            <p:cNvSpPr>
              <a:spLocks/>
            </p:cNvSpPr>
            <p:nvPr/>
          </p:nvSpPr>
          <p:spPr bwMode="auto">
            <a:xfrm>
              <a:off x="4760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73" name="Freeform 1209"/>
            <p:cNvSpPr>
              <a:spLocks/>
            </p:cNvSpPr>
            <p:nvPr/>
          </p:nvSpPr>
          <p:spPr bwMode="auto">
            <a:xfrm>
              <a:off x="4782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74" name="Freeform 1210"/>
            <p:cNvSpPr>
              <a:spLocks/>
            </p:cNvSpPr>
            <p:nvPr/>
          </p:nvSpPr>
          <p:spPr bwMode="auto">
            <a:xfrm>
              <a:off x="4805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75" name="Freeform 1211"/>
            <p:cNvSpPr>
              <a:spLocks/>
            </p:cNvSpPr>
            <p:nvPr/>
          </p:nvSpPr>
          <p:spPr bwMode="auto">
            <a:xfrm>
              <a:off x="4828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277" name="Group 1413"/>
          <p:cNvGrpSpPr>
            <a:grpSpLocks/>
          </p:cNvGrpSpPr>
          <p:nvPr/>
        </p:nvGrpSpPr>
        <p:grpSpPr bwMode="auto">
          <a:xfrm>
            <a:off x="5967413" y="5210175"/>
            <a:ext cx="2170112" cy="698500"/>
            <a:chOff x="3759" y="3282"/>
            <a:chExt cx="1367" cy="440"/>
          </a:xfrm>
        </p:grpSpPr>
        <p:sp>
          <p:nvSpPr>
            <p:cNvPr id="38077" name="Freeform 1213"/>
            <p:cNvSpPr>
              <a:spLocks/>
            </p:cNvSpPr>
            <p:nvPr/>
          </p:nvSpPr>
          <p:spPr bwMode="auto">
            <a:xfrm>
              <a:off x="4850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78" name="Freeform 1214"/>
            <p:cNvSpPr>
              <a:spLocks/>
            </p:cNvSpPr>
            <p:nvPr/>
          </p:nvSpPr>
          <p:spPr bwMode="auto">
            <a:xfrm>
              <a:off x="4873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79" name="Freeform 1215"/>
            <p:cNvSpPr>
              <a:spLocks/>
            </p:cNvSpPr>
            <p:nvPr/>
          </p:nvSpPr>
          <p:spPr bwMode="auto">
            <a:xfrm>
              <a:off x="4896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80" name="Freeform 1216"/>
            <p:cNvSpPr>
              <a:spLocks/>
            </p:cNvSpPr>
            <p:nvPr/>
          </p:nvSpPr>
          <p:spPr bwMode="auto">
            <a:xfrm>
              <a:off x="4918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81" name="Freeform 1217"/>
            <p:cNvSpPr>
              <a:spLocks/>
            </p:cNvSpPr>
            <p:nvPr/>
          </p:nvSpPr>
          <p:spPr bwMode="auto">
            <a:xfrm>
              <a:off x="4941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82" name="Freeform 1218"/>
            <p:cNvSpPr>
              <a:spLocks/>
            </p:cNvSpPr>
            <p:nvPr/>
          </p:nvSpPr>
          <p:spPr bwMode="auto">
            <a:xfrm>
              <a:off x="4964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83" name="Freeform 1219"/>
            <p:cNvSpPr>
              <a:spLocks/>
            </p:cNvSpPr>
            <p:nvPr/>
          </p:nvSpPr>
          <p:spPr bwMode="auto">
            <a:xfrm>
              <a:off x="4986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84" name="Freeform 1220"/>
            <p:cNvSpPr>
              <a:spLocks/>
            </p:cNvSpPr>
            <p:nvPr/>
          </p:nvSpPr>
          <p:spPr bwMode="auto">
            <a:xfrm>
              <a:off x="5009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85" name="Freeform 1221"/>
            <p:cNvSpPr>
              <a:spLocks/>
            </p:cNvSpPr>
            <p:nvPr/>
          </p:nvSpPr>
          <p:spPr bwMode="auto">
            <a:xfrm>
              <a:off x="5032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86" name="Freeform 1222"/>
            <p:cNvSpPr>
              <a:spLocks/>
            </p:cNvSpPr>
            <p:nvPr/>
          </p:nvSpPr>
          <p:spPr bwMode="auto">
            <a:xfrm>
              <a:off x="5054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87" name="Freeform 1223"/>
            <p:cNvSpPr>
              <a:spLocks/>
            </p:cNvSpPr>
            <p:nvPr/>
          </p:nvSpPr>
          <p:spPr bwMode="auto">
            <a:xfrm>
              <a:off x="5077" y="3721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88" name="Freeform 1224"/>
            <p:cNvSpPr>
              <a:spLocks/>
            </p:cNvSpPr>
            <p:nvPr/>
          </p:nvSpPr>
          <p:spPr bwMode="auto">
            <a:xfrm>
              <a:off x="5100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89" name="Freeform 1225"/>
            <p:cNvSpPr>
              <a:spLocks/>
            </p:cNvSpPr>
            <p:nvPr/>
          </p:nvSpPr>
          <p:spPr bwMode="auto">
            <a:xfrm>
              <a:off x="5123" y="3721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90" name="Freeform 1226"/>
            <p:cNvSpPr>
              <a:spLocks/>
            </p:cNvSpPr>
            <p:nvPr/>
          </p:nvSpPr>
          <p:spPr bwMode="auto">
            <a:xfrm>
              <a:off x="3759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91" name="Freeform 1227"/>
            <p:cNvSpPr>
              <a:spLocks/>
            </p:cNvSpPr>
            <p:nvPr/>
          </p:nvSpPr>
          <p:spPr bwMode="auto">
            <a:xfrm>
              <a:off x="3781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92" name="Freeform 1228"/>
            <p:cNvSpPr>
              <a:spLocks/>
            </p:cNvSpPr>
            <p:nvPr/>
          </p:nvSpPr>
          <p:spPr bwMode="auto">
            <a:xfrm>
              <a:off x="3804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93" name="Freeform 1229"/>
            <p:cNvSpPr>
              <a:spLocks/>
            </p:cNvSpPr>
            <p:nvPr/>
          </p:nvSpPr>
          <p:spPr bwMode="auto">
            <a:xfrm>
              <a:off x="3828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94" name="Freeform 1230"/>
            <p:cNvSpPr>
              <a:spLocks/>
            </p:cNvSpPr>
            <p:nvPr/>
          </p:nvSpPr>
          <p:spPr bwMode="auto">
            <a:xfrm>
              <a:off x="3851" y="361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95" name="Freeform 1231"/>
            <p:cNvSpPr>
              <a:spLocks/>
            </p:cNvSpPr>
            <p:nvPr/>
          </p:nvSpPr>
          <p:spPr bwMode="auto">
            <a:xfrm>
              <a:off x="3873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96" name="Freeform 1232"/>
            <p:cNvSpPr>
              <a:spLocks/>
            </p:cNvSpPr>
            <p:nvPr/>
          </p:nvSpPr>
          <p:spPr bwMode="auto">
            <a:xfrm>
              <a:off x="3896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97" name="Freeform 1233"/>
            <p:cNvSpPr>
              <a:spLocks/>
            </p:cNvSpPr>
            <p:nvPr/>
          </p:nvSpPr>
          <p:spPr bwMode="auto">
            <a:xfrm>
              <a:off x="3919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98" name="Freeform 1234"/>
            <p:cNvSpPr>
              <a:spLocks/>
            </p:cNvSpPr>
            <p:nvPr/>
          </p:nvSpPr>
          <p:spPr bwMode="auto">
            <a:xfrm>
              <a:off x="3941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99" name="Freeform 1235"/>
            <p:cNvSpPr>
              <a:spLocks/>
            </p:cNvSpPr>
            <p:nvPr/>
          </p:nvSpPr>
          <p:spPr bwMode="auto">
            <a:xfrm>
              <a:off x="3964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00" name="Freeform 1236"/>
            <p:cNvSpPr>
              <a:spLocks/>
            </p:cNvSpPr>
            <p:nvPr/>
          </p:nvSpPr>
          <p:spPr bwMode="auto">
            <a:xfrm>
              <a:off x="3987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01" name="Freeform 1237"/>
            <p:cNvSpPr>
              <a:spLocks/>
            </p:cNvSpPr>
            <p:nvPr/>
          </p:nvSpPr>
          <p:spPr bwMode="auto">
            <a:xfrm>
              <a:off x="4010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02" name="Freeform 1238"/>
            <p:cNvSpPr>
              <a:spLocks/>
            </p:cNvSpPr>
            <p:nvPr/>
          </p:nvSpPr>
          <p:spPr bwMode="auto">
            <a:xfrm>
              <a:off x="4032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03" name="Freeform 1239"/>
            <p:cNvSpPr>
              <a:spLocks/>
            </p:cNvSpPr>
            <p:nvPr/>
          </p:nvSpPr>
          <p:spPr bwMode="auto">
            <a:xfrm>
              <a:off x="4055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04" name="Freeform 1240"/>
            <p:cNvSpPr>
              <a:spLocks/>
            </p:cNvSpPr>
            <p:nvPr/>
          </p:nvSpPr>
          <p:spPr bwMode="auto">
            <a:xfrm>
              <a:off x="4077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05" name="Freeform 1241"/>
            <p:cNvSpPr>
              <a:spLocks/>
            </p:cNvSpPr>
            <p:nvPr/>
          </p:nvSpPr>
          <p:spPr bwMode="auto">
            <a:xfrm>
              <a:off x="4100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06" name="Freeform 1242"/>
            <p:cNvSpPr>
              <a:spLocks/>
            </p:cNvSpPr>
            <p:nvPr/>
          </p:nvSpPr>
          <p:spPr bwMode="auto">
            <a:xfrm>
              <a:off x="4123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07" name="Freeform 1243"/>
            <p:cNvSpPr>
              <a:spLocks/>
            </p:cNvSpPr>
            <p:nvPr/>
          </p:nvSpPr>
          <p:spPr bwMode="auto">
            <a:xfrm>
              <a:off x="4146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08" name="Freeform 1244"/>
            <p:cNvSpPr>
              <a:spLocks/>
            </p:cNvSpPr>
            <p:nvPr/>
          </p:nvSpPr>
          <p:spPr bwMode="auto">
            <a:xfrm>
              <a:off x="4168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09" name="Freeform 1245"/>
            <p:cNvSpPr>
              <a:spLocks/>
            </p:cNvSpPr>
            <p:nvPr/>
          </p:nvSpPr>
          <p:spPr bwMode="auto">
            <a:xfrm>
              <a:off x="4191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10" name="Freeform 1246"/>
            <p:cNvSpPr>
              <a:spLocks/>
            </p:cNvSpPr>
            <p:nvPr/>
          </p:nvSpPr>
          <p:spPr bwMode="auto">
            <a:xfrm>
              <a:off x="4214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11" name="Freeform 1247"/>
            <p:cNvSpPr>
              <a:spLocks/>
            </p:cNvSpPr>
            <p:nvPr/>
          </p:nvSpPr>
          <p:spPr bwMode="auto">
            <a:xfrm>
              <a:off x="4236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12" name="Freeform 1248"/>
            <p:cNvSpPr>
              <a:spLocks/>
            </p:cNvSpPr>
            <p:nvPr/>
          </p:nvSpPr>
          <p:spPr bwMode="auto">
            <a:xfrm>
              <a:off x="4260" y="361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13" name="Freeform 1249"/>
            <p:cNvSpPr>
              <a:spLocks/>
            </p:cNvSpPr>
            <p:nvPr/>
          </p:nvSpPr>
          <p:spPr bwMode="auto">
            <a:xfrm>
              <a:off x="4282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14" name="Freeform 1250"/>
            <p:cNvSpPr>
              <a:spLocks/>
            </p:cNvSpPr>
            <p:nvPr/>
          </p:nvSpPr>
          <p:spPr bwMode="auto">
            <a:xfrm>
              <a:off x="4305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15" name="Freeform 1251"/>
            <p:cNvSpPr>
              <a:spLocks/>
            </p:cNvSpPr>
            <p:nvPr/>
          </p:nvSpPr>
          <p:spPr bwMode="auto">
            <a:xfrm>
              <a:off x="4328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16" name="Freeform 1252"/>
            <p:cNvSpPr>
              <a:spLocks/>
            </p:cNvSpPr>
            <p:nvPr/>
          </p:nvSpPr>
          <p:spPr bwMode="auto">
            <a:xfrm>
              <a:off x="4351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17" name="Freeform 1253"/>
            <p:cNvSpPr>
              <a:spLocks/>
            </p:cNvSpPr>
            <p:nvPr/>
          </p:nvSpPr>
          <p:spPr bwMode="auto">
            <a:xfrm>
              <a:off x="4373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18" name="Freeform 1254"/>
            <p:cNvSpPr>
              <a:spLocks/>
            </p:cNvSpPr>
            <p:nvPr/>
          </p:nvSpPr>
          <p:spPr bwMode="auto">
            <a:xfrm>
              <a:off x="4396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19" name="Freeform 1255"/>
            <p:cNvSpPr>
              <a:spLocks/>
            </p:cNvSpPr>
            <p:nvPr/>
          </p:nvSpPr>
          <p:spPr bwMode="auto">
            <a:xfrm>
              <a:off x="4419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20" name="Freeform 1256"/>
            <p:cNvSpPr>
              <a:spLocks/>
            </p:cNvSpPr>
            <p:nvPr/>
          </p:nvSpPr>
          <p:spPr bwMode="auto">
            <a:xfrm>
              <a:off x="4441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21" name="Freeform 1257"/>
            <p:cNvSpPr>
              <a:spLocks/>
            </p:cNvSpPr>
            <p:nvPr/>
          </p:nvSpPr>
          <p:spPr bwMode="auto">
            <a:xfrm>
              <a:off x="4464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22" name="Freeform 1258"/>
            <p:cNvSpPr>
              <a:spLocks/>
            </p:cNvSpPr>
            <p:nvPr/>
          </p:nvSpPr>
          <p:spPr bwMode="auto">
            <a:xfrm>
              <a:off x="4487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23" name="Freeform 1259"/>
            <p:cNvSpPr>
              <a:spLocks/>
            </p:cNvSpPr>
            <p:nvPr/>
          </p:nvSpPr>
          <p:spPr bwMode="auto">
            <a:xfrm>
              <a:off x="4509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24" name="Freeform 1260"/>
            <p:cNvSpPr>
              <a:spLocks/>
            </p:cNvSpPr>
            <p:nvPr/>
          </p:nvSpPr>
          <p:spPr bwMode="auto">
            <a:xfrm>
              <a:off x="4532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25" name="Freeform 1261"/>
            <p:cNvSpPr>
              <a:spLocks/>
            </p:cNvSpPr>
            <p:nvPr/>
          </p:nvSpPr>
          <p:spPr bwMode="auto">
            <a:xfrm>
              <a:off x="4555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26" name="Freeform 1262"/>
            <p:cNvSpPr>
              <a:spLocks/>
            </p:cNvSpPr>
            <p:nvPr/>
          </p:nvSpPr>
          <p:spPr bwMode="auto">
            <a:xfrm>
              <a:off x="4577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27" name="Freeform 1263"/>
            <p:cNvSpPr>
              <a:spLocks/>
            </p:cNvSpPr>
            <p:nvPr/>
          </p:nvSpPr>
          <p:spPr bwMode="auto">
            <a:xfrm>
              <a:off x="4600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28" name="Freeform 1264"/>
            <p:cNvSpPr>
              <a:spLocks/>
            </p:cNvSpPr>
            <p:nvPr/>
          </p:nvSpPr>
          <p:spPr bwMode="auto">
            <a:xfrm>
              <a:off x="4623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29" name="Freeform 1265"/>
            <p:cNvSpPr>
              <a:spLocks/>
            </p:cNvSpPr>
            <p:nvPr/>
          </p:nvSpPr>
          <p:spPr bwMode="auto">
            <a:xfrm>
              <a:off x="4645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30" name="Freeform 1266"/>
            <p:cNvSpPr>
              <a:spLocks/>
            </p:cNvSpPr>
            <p:nvPr/>
          </p:nvSpPr>
          <p:spPr bwMode="auto">
            <a:xfrm>
              <a:off x="4668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31" name="Freeform 1267"/>
            <p:cNvSpPr>
              <a:spLocks/>
            </p:cNvSpPr>
            <p:nvPr/>
          </p:nvSpPr>
          <p:spPr bwMode="auto">
            <a:xfrm>
              <a:off x="4692" y="361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32" name="Freeform 1268"/>
            <p:cNvSpPr>
              <a:spLocks/>
            </p:cNvSpPr>
            <p:nvPr/>
          </p:nvSpPr>
          <p:spPr bwMode="auto">
            <a:xfrm>
              <a:off x="4714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33" name="Freeform 1269"/>
            <p:cNvSpPr>
              <a:spLocks/>
            </p:cNvSpPr>
            <p:nvPr/>
          </p:nvSpPr>
          <p:spPr bwMode="auto">
            <a:xfrm>
              <a:off x="4737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34" name="Freeform 1270"/>
            <p:cNvSpPr>
              <a:spLocks/>
            </p:cNvSpPr>
            <p:nvPr/>
          </p:nvSpPr>
          <p:spPr bwMode="auto">
            <a:xfrm>
              <a:off x="4760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35" name="Freeform 1271"/>
            <p:cNvSpPr>
              <a:spLocks/>
            </p:cNvSpPr>
            <p:nvPr/>
          </p:nvSpPr>
          <p:spPr bwMode="auto">
            <a:xfrm>
              <a:off x="4782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36" name="Freeform 1272"/>
            <p:cNvSpPr>
              <a:spLocks/>
            </p:cNvSpPr>
            <p:nvPr/>
          </p:nvSpPr>
          <p:spPr bwMode="auto">
            <a:xfrm>
              <a:off x="4805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37" name="Freeform 1273"/>
            <p:cNvSpPr>
              <a:spLocks/>
            </p:cNvSpPr>
            <p:nvPr/>
          </p:nvSpPr>
          <p:spPr bwMode="auto">
            <a:xfrm>
              <a:off x="4828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38" name="Freeform 1274"/>
            <p:cNvSpPr>
              <a:spLocks/>
            </p:cNvSpPr>
            <p:nvPr/>
          </p:nvSpPr>
          <p:spPr bwMode="auto">
            <a:xfrm>
              <a:off x="4850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39" name="Freeform 1275"/>
            <p:cNvSpPr>
              <a:spLocks/>
            </p:cNvSpPr>
            <p:nvPr/>
          </p:nvSpPr>
          <p:spPr bwMode="auto">
            <a:xfrm>
              <a:off x="4873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40" name="Freeform 1276"/>
            <p:cNvSpPr>
              <a:spLocks/>
            </p:cNvSpPr>
            <p:nvPr/>
          </p:nvSpPr>
          <p:spPr bwMode="auto">
            <a:xfrm>
              <a:off x="4896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41" name="Freeform 1277"/>
            <p:cNvSpPr>
              <a:spLocks/>
            </p:cNvSpPr>
            <p:nvPr/>
          </p:nvSpPr>
          <p:spPr bwMode="auto">
            <a:xfrm>
              <a:off x="4918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42" name="Freeform 1278"/>
            <p:cNvSpPr>
              <a:spLocks/>
            </p:cNvSpPr>
            <p:nvPr/>
          </p:nvSpPr>
          <p:spPr bwMode="auto">
            <a:xfrm>
              <a:off x="4941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43" name="Freeform 1279"/>
            <p:cNvSpPr>
              <a:spLocks/>
            </p:cNvSpPr>
            <p:nvPr/>
          </p:nvSpPr>
          <p:spPr bwMode="auto">
            <a:xfrm>
              <a:off x="4964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44" name="Freeform 1280"/>
            <p:cNvSpPr>
              <a:spLocks/>
            </p:cNvSpPr>
            <p:nvPr/>
          </p:nvSpPr>
          <p:spPr bwMode="auto">
            <a:xfrm>
              <a:off x="4986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45" name="Freeform 1281"/>
            <p:cNvSpPr>
              <a:spLocks/>
            </p:cNvSpPr>
            <p:nvPr/>
          </p:nvSpPr>
          <p:spPr bwMode="auto">
            <a:xfrm>
              <a:off x="5009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46" name="Freeform 1282"/>
            <p:cNvSpPr>
              <a:spLocks/>
            </p:cNvSpPr>
            <p:nvPr/>
          </p:nvSpPr>
          <p:spPr bwMode="auto">
            <a:xfrm>
              <a:off x="5032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47" name="Freeform 1283"/>
            <p:cNvSpPr>
              <a:spLocks/>
            </p:cNvSpPr>
            <p:nvPr/>
          </p:nvSpPr>
          <p:spPr bwMode="auto">
            <a:xfrm>
              <a:off x="5054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48" name="Freeform 1284"/>
            <p:cNvSpPr>
              <a:spLocks/>
            </p:cNvSpPr>
            <p:nvPr/>
          </p:nvSpPr>
          <p:spPr bwMode="auto">
            <a:xfrm>
              <a:off x="5077" y="361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49" name="Freeform 1285"/>
            <p:cNvSpPr>
              <a:spLocks/>
            </p:cNvSpPr>
            <p:nvPr/>
          </p:nvSpPr>
          <p:spPr bwMode="auto">
            <a:xfrm>
              <a:off x="5100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50" name="Freeform 1286"/>
            <p:cNvSpPr>
              <a:spLocks/>
            </p:cNvSpPr>
            <p:nvPr/>
          </p:nvSpPr>
          <p:spPr bwMode="auto">
            <a:xfrm>
              <a:off x="5123" y="361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51" name="Freeform 1287"/>
            <p:cNvSpPr>
              <a:spLocks/>
            </p:cNvSpPr>
            <p:nvPr/>
          </p:nvSpPr>
          <p:spPr bwMode="auto">
            <a:xfrm>
              <a:off x="3759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52" name="Freeform 1288"/>
            <p:cNvSpPr>
              <a:spLocks/>
            </p:cNvSpPr>
            <p:nvPr/>
          </p:nvSpPr>
          <p:spPr bwMode="auto">
            <a:xfrm>
              <a:off x="3781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53" name="Freeform 1289"/>
            <p:cNvSpPr>
              <a:spLocks/>
            </p:cNvSpPr>
            <p:nvPr/>
          </p:nvSpPr>
          <p:spPr bwMode="auto">
            <a:xfrm>
              <a:off x="3804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54" name="Freeform 1290"/>
            <p:cNvSpPr>
              <a:spLocks/>
            </p:cNvSpPr>
            <p:nvPr/>
          </p:nvSpPr>
          <p:spPr bwMode="auto">
            <a:xfrm>
              <a:off x="3828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55" name="Freeform 1291"/>
            <p:cNvSpPr>
              <a:spLocks/>
            </p:cNvSpPr>
            <p:nvPr/>
          </p:nvSpPr>
          <p:spPr bwMode="auto">
            <a:xfrm>
              <a:off x="3851" y="350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56" name="Freeform 1292"/>
            <p:cNvSpPr>
              <a:spLocks/>
            </p:cNvSpPr>
            <p:nvPr/>
          </p:nvSpPr>
          <p:spPr bwMode="auto">
            <a:xfrm>
              <a:off x="3873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57" name="Freeform 1293"/>
            <p:cNvSpPr>
              <a:spLocks/>
            </p:cNvSpPr>
            <p:nvPr/>
          </p:nvSpPr>
          <p:spPr bwMode="auto">
            <a:xfrm>
              <a:off x="3896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58" name="Freeform 1294"/>
            <p:cNvSpPr>
              <a:spLocks/>
            </p:cNvSpPr>
            <p:nvPr/>
          </p:nvSpPr>
          <p:spPr bwMode="auto">
            <a:xfrm>
              <a:off x="3919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59" name="Freeform 1295"/>
            <p:cNvSpPr>
              <a:spLocks/>
            </p:cNvSpPr>
            <p:nvPr/>
          </p:nvSpPr>
          <p:spPr bwMode="auto">
            <a:xfrm>
              <a:off x="3941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60" name="Freeform 1296"/>
            <p:cNvSpPr>
              <a:spLocks/>
            </p:cNvSpPr>
            <p:nvPr/>
          </p:nvSpPr>
          <p:spPr bwMode="auto">
            <a:xfrm>
              <a:off x="3964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61" name="Freeform 1297"/>
            <p:cNvSpPr>
              <a:spLocks/>
            </p:cNvSpPr>
            <p:nvPr/>
          </p:nvSpPr>
          <p:spPr bwMode="auto">
            <a:xfrm>
              <a:off x="3987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62" name="Freeform 1298"/>
            <p:cNvSpPr>
              <a:spLocks/>
            </p:cNvSpPr>
            <p:nvPr/>
          </p:nvSpPr>
          <p:spPr bwMode="auto">
            <a:xfrm>
              <a:off x="4010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63" name="Freeform 1299"/>
            <p:cNvSpPr>
              <a:spLocks/>
            </p:cNvSpPr>
            <p:nvPr/>
          </p:nvSpPr>
          <p:spPr bwMode="auto">
            <a:xfrm>
              <a:off x="4032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64" name="Freeform 1300"/>
            <p:cNvSpPr>
              <a:spLocks/>
            </p:cNvSpPr>
            <p:nvPr/>
          </p:nvSpPr>
          <p:spPr bwMode="auto">
            <a:xfrm>
              <a:off x="4055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65" name="Freeform 1301"/>
            <p:cNvSpPr>
              <a:spLocks/>
            </p:cNvSpPr>
            <p:nvPr/>
          </p:nvSpPr>
          <p:spPr bwMode="auto">
            <a:xfrm>
              <a:off x="4077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66" name="Freeform 1302"/>
            <p:cNvSpPr>
              <a:spLocks/>
            </p:cNvSpPr>
            <p:nvPr/>
          </p:nvSpPr>
          <p:spPr bwMode="auto">
            <a:xfrm>
              <a:off x="4100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67" name="Freeform 1303"/>
            <p:cNvSpPr>
              <a:spLocks/>
            </p:cNvSpPr>
            <p:nvPr/>
          </p:nvSpPr>
          <p:spPr bwMode="auto">
            <a:xfrm>
              <a:off x="4123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68" name="Freeform 1304"/>
            <p:cNvSpPr>
              <a:spLocks/>
            </p:cNvSpPr>
            <p:nvPr/>
          </p:nvSpPr>
          <p:spPr bwMode="auto">
            <a:xfrm>
              <a:off x="4146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69" name="Freeform 1305"/>
            <p:cNvSpPr>
              <a:spLocks/>
            </p:cNvSpPr>
            <p:nvPr/>
          </p:nvSpPr>
          <p:spPr bwMode="auto">
            <a:xfrm>
              <a:off x="4168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70" name="Freeform 1306"/>
            <p:cNvSpPr>
              <a:spLocks/>
            </p:cNvSpPr>
            <p:nvPr/>
          </p:nvSpPr>
          <p:spPr bwMode="auto">
            <a:xfrm>
              <a:off x="4191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71" name="Freeform 1307"/>
            <p:cNvSpPr>
              <a:spLocks/>
            </p:cNvSpPr>
            <p:nvPr/>
          </p:nvSpPr>
          <p:spPr bwMode="auto">
            <a:xfrm>
              <a:off x="4214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72" name="Freeform 1308"/>
            <p:cNvSpPr>
              <a:spLocks/>
            </p:cNvSpPr>
            <p:nvPr/>
          </p:nvSpPr>
          <p:spPr bwMode="auto">
            <a:xfrm>
              <a:off x="4236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73" name="Freeform 1309"/>
            <p:cNvSpPr>
              <a:spLocks/>
            </p:cNvSpPr>
            <p:nvPr/>
          </p:nvSpPr>
          <p:spPr bwMode="auto">
            <a:xfrm>
              <a:off x="4260" y="350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74" name="Freeform 1310"/>
            <p:cNvSpPr>
              <a:spLocks/>
            </p:cNvSpPr>
            <p:nvPr/>
          </p:nvSpPr>
          <p:spPr bwMode="auto">
            <a:xfrm>
              <a:off x="4282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75" name="Freeform 1311"/>
            <p:cNvSpPr>
              <a:spLocks/>
            </p:cNvSpPr>
            <p:nvPr/>
          </p:nvSpPr>
          <p:spPr bwMode="auto">
            <a:xfrm>
              <a:off x="4305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76" name="Freeform 1312"/>
            <p:cNvSpPr>
              <a:spLocks/>
            </p:cNvSpPr>
            <p:nvPr/>
          </p:nvSpPr>
          <p:spPr bwMode="auto">
            <a:xfrm>
              <a:off x="4328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77" name="Freeform 1313"/>
            <p:cNvSpPr>
              <a:spLocks/>
            </p:cNvSpPr>
            <p:nvPr/>
          </p:nvSpPr>
          <p:spPr bwMode="auto">
            <a:xfrm>
              <a:off x="4351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78" name="Freeform 1314"/>
            <p:cNvSpPr>
              <a:spLocks/>
            </p:cNvSpPr>
            <p:nvPr/>
          </p:nvSpPr>
          <p:spPr bwMode="auto">
            <a:xfrm>
              <a:off x="4373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79" name="Freeform 1315"/>
            <p:cNvSpPr>
              <a:spLocks/>
            </p:cNvSpPr>
            <p:nvPr/>
          </p:nvSpPr>
          <p:spPr bwMode="auto">
            <a:xfrm>
              <a:off x="4396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80" name="Freeform 1316"/>
            <p:cNvSpPr>
              <a:spLocks/>
            </p:cNvSpPr>
            <p:nvPr/>
          </p:nvSpPr>
          <p:spPr bwMode="auto">
            <a:xfrm>
              <a:off x="4419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81" name="Freeform 1317"/>
            <p:cNvSpPr>
              <a:spLocks/>
            </p:cNvSpPr>
            <p:nvPr/>
          </p:nvSpPr>
          <p:spPr bwMode="auto">
            <a:xfrm>
              <a:off x="4441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82" name="Freeform 1318"/>
            <p:cNvSpPr>
              <a:spLocks/>
            </p:cNvSpPr>
            <p:nvPr/>
          </p:nvSpPr>
          <p:spPr bwMode="auto">
            <a:xfrm>
              <a:off x="4464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83" name="Freeform 1319"/>
            <p:cNvSpPr>
              <a:spLocks/>
            </p:cNvSpPr>
            <p:nvPr/>
          </p:nvSpPr>
          <p:spPr bwMode="auto">
            <a:xfrm>
              <a:off x="4487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84" name="Freeform 1320"/>
            <p:cNvSpPr>
              <a:spLocks/>
            </p:cNvSpPr>
            <p:nvPr/>
          </p:nvSpPr>
          <p:spPr bwMode="auto">
            <a:xfrm>
              <a:off x="4509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85" name="Freeform 1321"/>
            <p:cNvSpPr>
              <a:spLocks/>
            </p:cNvSpPr>
            <p:nvPr/>
          </p:nvSpPr>
          <p:spPr bwMode="auto">
            <a:xfrm>
              <a:off x="4532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86" name="Freeform 1322"/>
            <p:cNvSpPr>
              <a:spLocks/>
            </p:cNvSpPr>
            <p:nvPr/>
          </p:nvSpPr>
          <p:spPr bwMode="auto">
            <a:xfrm>
              <a:off x="4555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87" name="Freeform 1323"/>
            <p:cNvSpPr>
              <a:spLocks/>
            </p:cNvSpPr>
            <p:nvPr/>
          </p:nvSpPr>
          <p:spPr bwMode="auto">
            <a:xfrm>
              <a:off x="4577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88" name="Freeform 1324"/>
            <p:cNvSpPr>
              <a:spLocks/>
            </p:cNvSpPr>
            <p:nvPr/>
          </p:nvSpPr>
          <p:spPr bwMode="auto">
            <a:xfrm>
              <a:off x="4600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89" name="Freeform 1325"/>
            <p:cNvSpPr>
              <a:spLocks/>
            </p:cNvSpPr>
            <p:nvPr/>
          </p:nvSpPr>
          <p:spPr bwMode="auto">
            <a:xfrm>
              <a:off x="4623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90" name="Freeform 1326"/>
            <p:cNvSpPr>
              <a:spLocks/>
            </p:cNvSpPr>
            <p:nvPr/>
          </p:nvSpPr>
          <p:spPr bwMode="auto">
            <a:xfrm>
              <a:off x="4645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91" name="Freeform 1327"/>
            <p:cNvSpPr>
              <a:spLocks/>
            </p:cNvSpPr>
            <p:nvPr/>
          </p:nvSpPr>
          <p:spPr bwMode="auto">
            <a:xfrm>
              <a:off x="4668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92" name="Freeform 1328"/>
            <p:cNvSpPr>
              <a:spLocks/>
            </p:cNvSpPr>
            <p:nvPr/>
          </p:nvSpPr>
          <p:spPr bwMode="auto">
            <a:xfrm>
              <a:off x="4692" y="350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93" name="Freeform 1329"/>
            <p:cNvSpPr>
              <a:spLocks/>
            </p:cNvSpPr>
            <p:nvPr/>
          </p:nvSpPr>
          <p:spPr bwMode="auto">
            <a:xfrm>
              <a:off x="4714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94" name="Freeform 1330"/>
            <p:cNvSpPr>
              <a:spLocks/>
            </p:cNvSpPr>
            <p:nvPr/>
          </p:nvSpPr>
          <p:spPr bwMode="auto">
            <a:xfrm>
              <a:off x="4737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95" name="Freeform 1331"/>
            <p:cNvSpPr>
              <a:spLocks/>
            </p:cNvSpPr>
            <p:nvPr/>
          </p:nvSpPr>
          <p:spPr bwMode="auto">
            <a:xfrm>
              <a:off x="4760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96" name="Freeform 1332"/>
            <p:cNvSpPr>
              <a:spLocks/>
            </p:cNvSpPr>
            <p:nvPr/>
          </p:nvSpPr>
          <p:spPr bwMode="auto">
            <a:xfrm>
              <a:off x="4782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97" name="Freeform 1333"/>
            <p:cNvSpPr>
              <a:spLocks/>
            </p:cNvSpPr>
            <p:nvPr/>
          </p:nvSpPr>
          <p:spPr bwMode="auto">
            <a:xfrm>
              <a:off x="4805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98" name="Freeform 1334"/>
            <p:cNvSpPr>
              <a:spLocks/>
            </p:cNvSpPr>
            <p:nvPr/>
          </p:nvSpPr>
          <p:spPr bwMode="auto">
            <a:xfrm>
              <a:off x="4828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99" name="Freeform 1335"/>
            <p:cNvSpPr>
              <a:spLocks/>
            </p:cNvSpPr>
            <p:nvPr/>
          </p:nvSpPr>
          <p:spPr bwMode="auto">
            <a:xfrm>
              <a:off x="4850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00" name="Freeform 1336"/>
            <p:cNvSpPr>
              <a:spLocks/>
            </p:cNvSpPr>
            <p:nvPr/>
          </p:nvSpPr>
          <p:spPr bwMode="auto">
            <a:xfrm>
              <a:off x="4873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01" name="Freeform 1337"/>
            <p:cNvSpPr>
              <a:spLocks/>
            </p:cNvSpPr>
            <p:nvPr/>
          </p:nvSpPr>
          <p:spPr bwMode="auto">
            <a:xfrm>
              <a:off x="4896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02" name="Freeform 1338"/>
            <p:cNvSpPr>
              <a:spLocks/>
            </p:cNvSpPr>
            <p:nvPr/>
          </p:nvSpPr>
          <p:spPr bwMode="auto">
            <a:xfrm>
              <a:off x="4918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03" name="Freeform 1339"/>
            <p:cNvSpPr>
              <a:spLocks/>
            </p:cNvSpPr>
            <p:nvPr/>
          </p:nvSpPr>
          <p:spPr bwMode="auto">
            <a:xfrm>
              <a:off x="4941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04" name="Freeform 1340"/>
            <p:cNvSpPr>
              <a:spLocks/>
            </p:cNvSpPr>
            <p:nvPr/>
          </p:nvSpPr>
          <p:spPr bwMode="auto">
            <a:xfrm>
              <a:off x="4964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05" name="Freeform 1341"/>
            <p:cNvSpPr>
              <a:spLocks/>
            </p:cNvSpPr>
            <p:nvPr/>
          </p:nvSpPr>
          <p:spPr bwMode="auto">
            <a:xfrm>
              <a:off x="4986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06" name="Freeform 1342"/>
            <p:cNvSpPr>
              <a:spLocks/>
            </p:cNvSpPr>
            <p:nvPr/>
          </p:nvSpPr>
          <p:spPr bwMode="auto">
            <a:xfrm>
              <a:off x="5009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07" name="Freeform 1343"/>
            <p:cNvSpPr>
              <a:spLocks/>
            </p:cNvSpPr>
            <p:nvPr/>
          </p:nvSpPr>
          <p:spPr bwMode="auto">
            <a:xfrm>
              <a:off x="5032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08" name="Freeform 1344"/>
            <p:cNvSpPr>
              <a:spLocks/>
            </p:cNvSpPr>
            <p:nvPr/>
          </p:nvSpPr>
          <p:spPr bwMode="auto">
            <a:xfrm>
              <a:off x="5054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09" name="Freeform 1345"/>
            <p:cNvSpPr>
              <a:spLocks/>
            </p:cNvSpPr>
            <p:nvPr/>
          </p:nvSpPr>
          <p:spPr bwMode="auto">
            <a:xfrm>
              <a:off x="5077" y="350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10" name="Freeform 1346"/>
            <p:cNvSpPr>
              <a:spLocks/>
            </p:cNvSpPr>
            <p:nvPr/>
          </p:nvSpPr>
          <p:spPr bwMode="auto">
            <a:xfrm>
              <a:off x="5100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11" name="Freeform 1347"/>
            <p:cNvSpPr>
              <a:spLocks/>
            </p:cNvSpPr>
            <p:nvPr/>
          </p:nvSpPr>
          <p:spPr bwMode="auto">
            <a:xfrm>
              <a:off x="5123" y="350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12" name="Freeform 1348"/>
            <p:cNvSpPr>
              <a:spLocks/>
            </p:cNvSpPr>
            <p:nvPr/>
          </p:nvSpPr>
          <p:spPr bwMode="auto">
            <a:xfrm>
              <a:off x="3759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13" name="Freeform 1349"/>
            <p:cNvSpPr>
              <a:spLocks/>
            </p:cNvSpPr>
            <p:nvPr/>
          </p:nvSpPr>
          <p:spPr bwMode="auto">
            <a:xfrm>
              <a:off x="3781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14" name="Freeform 1350"/>
            <p:cNvSpPr>
              <a:spLocks/>
            </p:cNvSpPr>
            <p:nvPr/>
          </p:nvSpPr>
          <p:spPr bwMode="auto">
            <a:xfrm>
              <a:off x="3804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15" name="Freeform 1351"/>
            <p:cNvSpPr>
              <a:spLocks/>
            </p:cNvSpPr>
            <p:nvPr/>
          </p:nvSpPr>
          <p:spPr bwMode="auto">
            <a:xfrm>
              <a:off x="3828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16" name="Freeform 1352"/>
            <p:cNvSpPr>
              <a:spLocks/>
            </p:cNvSpPr>
            <p:nvPr/>
          </p:nvSpPr>
          <p:spPr bwMode="auto">
            <a:xfrm>
              <a:off x="3851" y="339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17" name="Freeform 1353"/>
            <p:cNvSpPr>
              <a:spLocks/>
            </p:cNvSpPr>
            <p:nvPr/>
          </p:nvSpPr>
          <p:spPr bwMode="auto">
            <a:xfrm>
              <a:off x="3873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18" name="Freeform 1354"/>
            <p:cNvSpPr>
              <a:spLocks/>
            </p:cNvSpPr>
            <p:nvPr/>
          </p:nvSpPr>
          <p:spPr bwMode="auto">
            <a:xfrm>
              <a:off x="3896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19" name="Freeform 1355"/>
            <p:cNvSpPr>
              <a:spLocks/>
            </p:cNvSpPr>
            <p:nvPr/>
          </p:nvSpPr>
          <p:spPr bwMode="auto">
            <a:xfrm>
              <a:off x="3919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20" name="Freeform 1356"/>
            <p:cNvSpPr>
              <a:spLocks/>
            </p:cNvSpPr>
            <p:nvPr/>
          </p:nvSpPr>
          <p:spPr bwMode="auto">
            <a:xfrm>
              <a:off x="3941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21" name="Freeform 1357"/>
            <p:cNvSpPr>
              <a:spLocks/>
            </p:cNvSpPr>
            <p:nvPr/>
          </p:nvSpPr>
          <p:spPr bwMode="auto">
            <a:xfrm>
              <a:off x="3964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22" name="Freeform 1358"/>
            <p:cNvSpPr>
              <a:spLocks/>
            </p:cNvSpPr>
            <p:nvPr/>
          </p:nvSpPr>
          <p:spPr bwMode="auto">
            <a:xfrm>
              <a:off x="3987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23" name="Freeform 1359"/>
            <p:cNvSpPr>
              <a:spLocks/>
            </p:cNvSpPr>
            <p:nvPr/>
          </p:nvSpPr>
          <p:spPr bwMode="auto">
            <a:xfrm>
              <a:off x="4010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24" name="Freeform 1360"/>
            <p:cNvSpPr>
              <a:spLocks/>
            </p:cNvSpPr>
            <p:nvPr/>
          </p:nvSpPr>
          <p:spPr bwMode="auto">
            <a:xfrm>
              <a:off x="4032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25" name="Freeform 1361"/>
            <p:cNvSpPr>
              <a:spLocks/>
            </p:cNvSpPr>
            <p:nvPr/>
          </p:nvSpPr>
          <p:spPr bwMode="auto">
            <a:xfrm>
              <a:off x="4055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26" name="Freeform 1362"/>
            <p:cNvSpPr>
              <a:spLocks/>
            </p:cNvSpPr>
            <p:nvPr/>
          </p:nvSpPr>
          <p:spPr bwMode="auto">
            <a:xfrm>
              <a:off x="4077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27" name="Freeform 1363"/>
            <p:cNvSpPr>
              <a:spLocks/>
            </p:cNvSpPr>
            <p:nvPr/>
          </p:nvSpPr>
          <p:spPr bwMode="auto">
            <a:xfrm>
              <a:off x="4100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28" name="Freeform 1364"/>
            <p:cNvSpPr>
              <a:spLocks/>
            </p:cNvSpPr>
            <p:nvPr/>
          </p:nvSpPr>
          <p:spPr bwMode="auto">
            <a:xfrm>
              <a:off x="4123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29" name="Freeform 1365"/>
            <p:cNvSpPr>
              <a:spLocks/>
            </p:cNvSpPr>
            <p:nvPr/>
          </p:nvSpPr>
          <p:spPr bwMode="auto">
            <a:xfrm>
              <a:off x="4146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30" name="Freeform 1366"/>
            <p:cNvSpPr>
              <a:spLocks/>
            </p:cNvSpPr>
            <p:nvPr/>
          </p:nvSpPr>
          <p:spPr bwMode="auto">
            <a:xfrm>
              <a:off x="4168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31" name="Freeform 1367"/>
            <p:cNvSpPr>
              <a:spLocks/>
            </p:cNvSpPr>
            <p:nvPr/>
          </p:nvSpPr>
          <p:spPr bwMode="auto">
            <a:xfrm>
              <a:off x="4191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32" name="Freeform 1368"/>
            <p:cNvSpPr>
              <a:spLocks/>
            </p:cNvSpPr>
            <p:nvPr/>
          </p:nvSpPr>
          <p:spPr bwMode="auto">
            <a:xfrm>
              <a:off x="4214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33" name="Freeform 1369"/>
            <p:cNvSpPr>
              <a:spLocks/>
            </p:cNvSpPr>
            <p:nvPr/>
          </p:nvSpPr>
          <p:spPr bwMode="auto">
            <a:xfrm>
              <a:off x="4236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34" name="Freeform 1370"/>
            <p:cNvSpPr>
              <a:spLocks/>
            </p:cNvSpPr>
            <p:nvPr/>
          </p:nvSpPr>
          <p:spPr bwMode="auto">
            <a:xfrm>
              <a:off x="4260" y="339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35" name="Freeform 1371"/>
            <p:cNvSpPr>
              <a:spLocks/>
            </p:cNvSpPr>
            <p:nvPr/>
          </p:nvSpPr>
          <p:spPr bwMode="auto">
            <a:xfrm>
              <a:off x="4282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36" name="Freeform 1372"/>
            <p:cNvSpPr>
              <a:spLocks/>
            </p:cNvSpPr>
            <p:nvPr/>
          </p:nvSpPr>
          <p:spPr bwMode="auto">
            <a:xfrm>
              <a:off x="4305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37" name="Freeform 1373"/>
            <p:cNvSpPr>
              <a:spLocks/>
            </p:cNvSpPr>
            <p:nvPr/>
          </p:nvSpPr>
          <p:spPr bwMode="auto">
            <a:xfrm>
              <a:off x="4328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38" name="Freeform 1374"/>
            <p:cNvSpPr>
              <a:spLocks/>
            </p:cNvSpPr>
            <p:nvPr/>
          </p:nvSpPr>
          <p:spPr bwMode="auto">
            <a:xfrm>
              <a:off x="4351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39" name="Freeform 1375"/>
            <p:cNvSpPr>
              <a:spLocks/>
            </p:cNvSpPr>
            <p:nvPr/>
          </p:nvSpPr>
          <p:spPr bwMode="auto">
            <a:xfrm>
              <a:off x="4373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40" name="Freeform 1376"/>
            <p:cNvSpPr>
              <a:spLocks/>
            </p:cNvSpPr>
            <p:nvPr/>
          </p:nvSpPr>
          <p:spPr bwMode="auto">
            <a:xfrm>
              <a:off x="4396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41" name="Freeform 1377"/>
            <p:cNvSpPr>
              <a:spLocks/>
            </p:cNvSpPr>
            <p:nvPr/>
          </p:nvSpPr>
          <p:spPr bwMode="auto">
            <a:xfrm>
              <a:off x="4419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42" name="Freeform 1378"/>
            <p:cNvSpPr>
              <a:spLocks/>
            </p:cNvSpPr>
            <p:nvPr/>
          </p:nvSpPr>
          <p:spPr bwMode="auto">
            <a:xfrm>
              <a:off x="4441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43" name="Freeform 1379"/>
            <p:cNvSpPr>
              <a:spLocks/>
            </p:cNvSpPr>
            <p:nvPr/>
          </p:nvSpPr>
          <p:spPr bwMode="auto">
            <a:xfrm>
              <a:off x="4464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44" name="Freeform 1380"/>
            <p:cNvSpPr>
              <a:spLocks/>
            </p:cNvSpPr>
            <p:nvPr/>
          </p:nvSpPr>
          <p:spPr bwMode="auto">
            <a:xfrm>
              <a:off x="4487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45" name="Freeform 1381"/>
            <p:cNvSpPr>
              <a:spLocks/>
            </p:cNvSpPr>
            <p:nvPr/>
          </p:nvSpPr>
          <p:spPr bwMode="auto">
            <a:xfrm>
              <a:off x="4509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46" name="Freeform 1382"/>
            <p:cNvSpPr>
              <a:spLocks/>
            </p:cNvSpPr>
            <p:nvPr/>
          </p:nvSpPr>
          <p:spPr bwMode="auto">
            <a:xfrm>
              <a:off x="4532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47" name="Freeform 1383"/>
            <p:cNvSpPr>
              <a:spLocks/>
            </p:cNvSpPr>
            <p:nvPr/>
          </p:nvSpPr>
          <p:spPr bwMode="auto">
            <a:xfrm>
              <a:off x="4555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48" name="Freeform 1384"/>
            <p:cNvSpPr>
              <a:spLocks/>
            </p:cNvSpPr>
            <p:nvPr/>
          </p:nvSpPr>
          <p:spPr bwMode="auto">
            <a:xfrm>
              <a:off x="4577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49" name="Freeform 1385"/>
            <p:cNvSpPr>
              <a:spLocks/>
            </p:cNvSpPr>
            <p:nvPr/>
          </p:nvSpPr>
          <p:spPr bwMode="auto">
            <a:xfrm>
              <a:off x="4600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50" name="Freeform 1386"/>
            <p:cNvSpPr>
              <a:spLocks/>
            </p:cNvSpPr>
            <p:nvPr/>
          </p:nvSpPr>
          <p:spPr bwMode="auto">
            <a:xfrm>
              <a:off x="4623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51" name="Freeform 1387"/>
            <p:cNvSpPr>
              <a:spLocks/>
            </p:cNvSpPr>
            <p:nvPr/>
          </p:nvSpPr>
          <p:spPr bwMode="auto">
            <a:xfrm>
              <a:off x="4645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52" name="Freeform 1388"/>
            <p:cNvSpPr>
              <a:spLocks/>
            </p:cNvSpPr>
            <p:nvPr/>
          </p:nvSpPr>
          <p:spPr bwMode="auto">
            <a:xfrm>
              <a:off x="4668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53" name="Freeform 1389"/>
            <p:cNvSpPr>
              <a:spLocks/>
            </p:cNvSpPr>
            <p:nvPr/>
          </p:nvSpPr>
          <p:spPr bwMode="auto">
            <a:xfrm>
              <a:off x="4692" y="339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54" name="Freeform 1390"/>
            <p:cNvSpPr>
              <a:spLocks/>
            </p:cNvSpPr>
            <p:nvPr/>
          </p:nvSpPr>
          <p:spPr bwMode="auto">
            <a:xfrm>
              <a:off x="4714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55" name="Freeform 1391"/>
            <p:cNvSpPr>
              <a:spLocks/>
            </p:cNvSpPr>
            <p:nvPr/>
          </p:nvSpPr>
          <p:spPr bwMode="auto">
            <a:xfrm>
              <a:off x="4737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56" name="Freeform 1392"/>
            <p:cNvSpPr>
              <a:spLocks/>
            </p:cNvSpPr>
            <p:nvPr/>
          </p:nvSpPr>
          <p:spPr bwMode="auto">
            <a:xfrm>
              <a:off x="4760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57" name="Freeform 1393"/>
            <p:cNvSpPr>
              <a:spLocks/>
            </p:cNvSpPr>
            <p:nvPr/>
          </p:nvSpPr>
          <p:spPr bwMode="auto">
            <a:xfrm>
              <a:off x="4782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58" name="Freeform 1394"/>
            <p:cNvSpPr>
              <a:spLocks/>
            </p:cNvSpPr>
            <p:nvPr/>
          </p:nvSpPr>
          <p:spPr bwMode="auto">
            <a:xfrm>
              <a:off x="4805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59" name="Freeform 1395"/>
            <p:cNvSpPr>
              <a:spLocks/>
            </p:cNvSpPr>
            <p:nvPr/>
          </p:nvSpPr>
          <p:spPr bwMode="auto">
            <a:xfrm>
              <a:off x="4828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60" name="Freeform 1396"/>
            <p:cNvSpPr>
              <a:spLocks/>
            </p:cNvSpPr>
            <p:nvPr/>
          </p:nvSpPr>
          <p:spPr bwMode="auto">
            <a:xfrm>
              <a:off x="4850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61" name="Freeform 1397"/>
            <p:cNvSpPr>
              <a:spLocks/>
            </p:cNvSpPr>
            <p:nvPr/>
          </p:nvSpPr>
          <p:spPr bwMode="auto">
            <a:xfrm>
              <a:off x="4873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62" name="Freeform 1398"/>
            <p:cNvSpPr>
              <a:spLocks/>
            </p:cNvSpPr>
            <p:nvPr/>
          </p:nvSpPr>
          <p:spPr bwMode="auto">
            <a:xfrm>
              <a:off x="4896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63" name="Freeform 1399"/>
            <p:cNvSpPr>
              <a:spLocks/>
            </p:cNvSpPr>
            <p:nvPr/>
          </p:nvSpPr>
          <p:spPr bwMode="auto">
            <a:xfrm>
              <a:off x="4918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64" name="Freeform 1400"/>
            <p:cNvSpPr>
              <a:spLocks/>
            </p:cNvSpPr>
            <p:nvPr/>
          </p:nvSpPr>
          <p:spPr bwMode="auto">
            <a:xfrm>
              <a:off x="4941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65" name="Freeform 1401"/>
            <p:cNvSpPr>
              <a:spLocks/>
            </p:cNvSpPr>
            <p:nvPr/>
          </p:nvSpPr>
          <p:spPr bwMode="auto">
            <a:xfrm>
              <a:off x="4964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66" name="Freeform 1402"/>
            <p:cNvSpPr>
              <a:spLocks/>
            </p:cNvSpPr>
            <p:nvPr/>
          </p:nvSpPr>
          <p:spPr bwMode="auto">
            <a:xfrm>
              <a:off x="4986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67" name="Freeform 1403"/>
            <p:cNvSpPr>
              <a:spLocks/>
            </p:cNvSpPr>
            <p:nvPr/>
          </p:nvSpPr>
          <p:spPr bwMode="auto">
            <a:xfrm>
              <a:off x="5009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68" name="Freeform 1404"/>
            <p:cNvSpPr>
              <a:spLocks/>
            </p:cNvSpPr>
            <p:nvPr/>
          </p:nvSpPr>
          <p:spPr bwMode="auto">
            <a:xfrm>
              <a:off x="5032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69" name="Freeform 1405"/>
            <p:cNvSpPr>
              <a:spLocks/>
            </p:cNvSpPr>
            <p:nvPr/>
          </p:nvSpPr>
          <p:spPr bwMode="auto">
            <a:xfrm>
              <a:off x="5054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70" name="Freeform 1406"/>
            <p:cNvSpPr>
              <a:spLocks/>
            </p:cNvSpPr>
            <p:nvPr/>
          </p:nvSpPr>
          <p:spPr bwMode="auto">
            <a:xfrm>
              <a:off x="5077" y="339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71" name="Freeform 1407"/>
            <p:cNvSpPr>
              <a:spLocks/>
            </p:cNvSpPr>
            <p:nvPr/>
          </p:nvSpPr>
          <p:spPr bwMode="auto">
            <a:xfrm>
              <a:off x="5100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72" name="Freeform 1408"/>
            <p:cNvSpPr>
              <a:spLocks/>
            </p:cNvSpPr>
            <p:nvPr/>
          </p:nvSpPr>
          <p:spPr bwMode="auto">
            <a:xfrm>
              <a:off x="5123" y="339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73" name="Freeform 1409"/>
            <p:cNvSpPr>
              <a:spLocks/>
            </p:cNvSpPr>
            <p:nvPr/>
          </p:nvSpPr>
          <p:spPr bwMode="auto">
            <a:xfrm>
              <a:off x="3759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74" name="Freeform 1410"/>
            <p:cNvSpPr>
              <a:spLocks/>
            </p:cNvSpPr>
            <p:nvPr/>
          </p:nvSpPr>
          <p:spPr bwMode="auto">
            <a:xfrm>
              <a:off x="3781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75" name="Freeform 1411"/>
            <p:cNvSpPr>
              <a:spLocks/>
            </p:cNvSpPr>
            <p:nvPr/>
          </p:nvSpPr>
          <p:spPr bwMode="auto">
            <a:xfrm>
              <a:off x="3804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76" name="Freeform 1412"/>
            <p:cNvSpPr>
              <a:spLocks/>
            </p:cNvSpPr>
            <p:nvPr/>
          </p:nvSpPr>
          <p:spPr bwMode="auto">
            <a:xfrm>
              <a:off x="3828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478" name="Group 1614"/>
          <p:cNvGrpSpPr>
            <a:grpSpLocks/>
          </p:cNvGrpSpPr>
          <p:nvPr/>
        </p:nvGrpSpPr>
        <p:grpSpPr bwMode="auto">
          <a:xfrm>
            <a:off x="5967413" y="4686300"/>
            <a:ext cx="2170112" cy="525463"/>
            <a:chOff x="3759" y="2952"/>
            <a:chExt cx="1367" cy="331"/>
          </a:xfrm>
        </p:grpSpPr>
        <p:sp>
          <p:nvSpPr>
            <p:cNvPr id="38278" name="Freeform 1414"/>
            <p:cNvSpPr>
              <a:spLocks/>
            </p:cNvSpPr>
            <p:nvPr/>
          </p:nvSpPr>
          <p:spPr bwMode="auto">
            <a:xfrm>
              <a:off x="3851" y="328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79" name="Freeform 1415"/>
            <p:cNvSpPr>
              <a:spLocks/>
            </p:cNvSpPr>
            <p:nvPr/>
          </p:nvSpPr>
          <p:spPr bwMode="auto">
            <a:xfrm>
              <a:off x="3873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80" name="Freeform 1416"/>
            <p:cNvSpPr>
              <a:spLocks/>
            </p:cNvSpPr>
            <p:nvPr/>
          </p:nvSpPr>
          <p:spPr bwMode="auto">
            <a:xfrm>
              <a:off x="3896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81" name="Freeform 1417"/>
            <p:cNvSpPr>
              <a:spLocks/>
            </p:cNvSpPr>
            <p:nvPr/>
          </p:nvSpPr>
          <p:spPr bwMode="auto">
            <a:xfrm>
              <a:off x="3919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82" name="Freeform 1418"/>
            <p:cNvSpPr>
              <a:spLocks/>
            </p:cNvSpPr>
            <p:nvPr/>
          </p:nvSpPr>
          <p:spPr bwMode="auto">
            <a:xfrm>
              <a:off x="3941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83" name="Freeform 1419"/>
            <p:cNvSpPr>
              <a:spLocks/>
            </p:cNvSpPr>
            <p:nvPr/>
          </p:nvSpPr>
          <p:spPr bwMode="auto">
            <a:xfrm>
              <a:off x="3964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84" name="Freeform 1420"/>
            <p:cNvSpPr>
              <a:spLocks/>
            </p:cNvSpPr>
            <p:nvPr/>
          </p:nvSpPr>
          <p:spPr bwMode="auto">
            <a:xfrm>
              <a:off x="3987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85" name="Freeform 1421"/>
            <p:cNvSpPr>
              <a:spLocks/>
            </p:cNvSpPr>
            <p:nvPr/>
          </p:nvSpPr>
          <p:spPr bwMode="auto">
            <a:xfrm>
              <a:off x="4010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86" name="Freeform 1422"/>
            <p:cNvSpPr>
              <a:spLocks/>
            </p:cNvSpPr>
            <p:nvPr/>
          </p:nvSpPr>
          <p:spPr bwMode="auto">
            <a:xfrm>
              <a:off x="4032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87" name="Freeform 1423"/>
            <p:cNvSpPr>
              <a:spLocks/>
            </p:cNvSpPr>
            <p:nvPr/>
          </p:nvSpPr>
          <p:spPr bwMode="auto">
            <a:xfrm>
              <a:off x="4055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88" name="Freeform 1424"/>
            <p:cNvSpPr>
              <a:spLocks/>
            </p:cNvSpPr>
            <p:nvPr/>
          </p:nvSpPr>
          <p:spPr bwMode="auto">
            <a:xfrm>
              <a:off x="4077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89" name="Freeform 1425"/>
            <p:cNvSpPr>
              <a:spLocks/>
            </p:cNvSpPr>
            <p:nvPr/>
          </p:nvSpPr>
          <p:spPr bwMode="auto">
            <a:xfrm>
              <a:off x="4100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90" name="Freeform 1426"/>
            <p:cNvSpPr>
              <a:spLocks/>
            </p:cNvSpPr>
            <p:nvPr/>
          </p:nvSpPr>
          <p:spPr bwMode="auto">
            <a:xfrm>
              <a:off x="4123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91" name="Freeform 1427"/>
            <p:cNvSpPr>
              <a:spLocks/>
            </p:cNvSpPr>
            <p:nvPr/>
          </p:nvSpPr>
          <p:spPr bwMode="auto">
            <a:xfrm>
              <a:off x="4146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92" name="Freeform 1428"/>
            <p:cNvSpPr>
              <a:spLocks/>
            </p:cNvSpPr>
            <p:nvPr/>
          </p:nvSpPr>
          <p:spPr bwMode="auto">
            <a:xfrm>
              <a:off x="4168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93" name="Freeform 1429"/>
            <p:cNvSpPr>
              <a:spLocks/>
            </p:cNvSpPr>
            <p:nvPr/>
          </p:nvSpPr>
          <p:spPr bwMode="auto">
            <a:xfrm>
              <a:off x="4191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94" name="Freeform 1430"/>
            <p:cNvSpPr>
              <a:spLocks/>
            </p:cNvSpPr>
            <p:nvPr/>
          </p:nvSpPr>
          <p:spPr bwMode="auto">
            <a:xfrm>
              <a:off x="4214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95" name="Freeform 1431"/>
            <p:cNvSpPr>
              <a:spLocks/>
            </p:cNvSpPr>
            <p:nvPr/>
          </p:nvSpPr>
          <p:spPr bwMode="auto">
            <a:xfrm>
              <a:off x="4236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96" name="Freeform 1432"/>
            <p:cNvSpPr>
              <a:spLocks/>
            </p:cNvSpPr>
            <p:nvPr/>
          </p:nvSpPr>
          <p:spPr bwMode="auto">
            <a:xfrm>
              <a:off x="4260" y="328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97" name="Freeform 1433"/>
            <p:cNvSpPr>
              <a:spLocks/>
            </p:cNvSpPr>
            <p:nvPr/>
          </p:nvSpPr>
          <p:spPr bwMode="auto">
            <a:xfrm>
              <a:off x="4282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98" name="Freeform 1434"/>
            <p:cNvSpPr>
              <a:spLocks/>
            </p:cNvSpPr>
            <p:nvPr/>
          </p:nvSpPr>
          <p:spPr bwMode="auto">
            <a:xfrm>
              <a:off x="4305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299" name="Freeform 1435"/>
            <p:cNvSpPr>
              <a:spLocks/>
            </p:cNvSpPr>
            <p:nvPr/>
          </p:nvSpPr>
          <p:spPr bwMode="auto">
            <a:xfrm>
              <a:off x="4328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00" name="Freeform 1436"/>
            <p:cNvSpPr>
              <a:spLocks/>
            </p:cNvSpPr>
            <p:nvPr/>
          </p:nvSpPr>
          <p:spPr bwMode="auto">
            <a:xfrm>
              <a:off x="4351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01" name="Freeform 1437"/>
            <p:cNvSpPr>
              <a:spLocks/>
            </p:cNvSpPr>
            <p:nvPr/>
          </p:nvSpPr>
          <p:spPr bwMode="auto">
            <a:xfrm>
              <a:off x="4373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02" name="Freeform 1438"/>
            <p:cNvSpPr>
              <a:spLocks/>
            </p:cNvSpPr>
            <p:nvPr/>
          </p:nvSpPr>
          <p:spPr bwMode="auto">
            <a:xfrm>
              <a:off x="4396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03" name="Freeform 1439"/>
            <p:cNvSpPr>
              <a:spLocks/>
            </p:cNvSpPr>
            <p:nvPr/>
          </p:nvSpPr>
          <p:spPr bwMode="auto">
            <a:xfrm>
              <a:off x="4419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04" name="Freeform 1440"/>
            <p:cNvSpPr>
              <a:spLocks/>
            </p:cNvSpPr>
            <p:nvPr/>
          </p:nvSpPr>
          <p:spPr bwMode="auto">
            <a:xfrm>
              <a:off x="4441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05" name="Freeform 1441"/>
            <p:cNvSpPr>
              <a:spLocks/>
            </p:cNvSpPr>
            <p:nvPr/>
          </p:nvSpPr>
          <p:spPr bwMode="auto">
            <a:xfrm>
              <a:off x="4464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06" name="Freeform 1442"/>
            <p:cNvSpPr>
              <a:spLocks/>
            </p:cNvSpPr>
            <p:nvPr/>
          </p:nvSpPr>
          <p:spPr bwMode="auto">
            <a:xfrm>
              <a:off x="4487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07" name="Freeform 1443"/>
            <p:cNvSpPr>
              <a:spLocks/>
            </p:cNvSpPr>
            <p:nvPr/>
          </p:nvSpPr>
          <p:spPr bwMode="auto">
            <a:xfrm>
              <a:off x="4509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08" name="Freeform 1444"/>
            <p:cNvSpPr>
              <a:spLocks/>
            </p:cNvSpPr>
            <p:nvPr/>
          </p:nvSpPr>
          <p:spPr bwMode="auto">
            <a:xfrm>
              <a:off x="4532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09" name="Freeform 1445"/>
            <p:cNvSpPr>
              <a:spLocks/>
            </p:cNvSpPr>
            <p:nvPr/>
          </p:nvSpPr>
          <p:spPr bwMode="auto">
            <a:xfrm>
              <a:off x="4555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10" name="Freeform 1446"/>
            <p:cNvSpPr>
              <a:spLocks/>
            </p:cNvSpPr>
            <p:nvPr/>
          </p:nvSpPr>
          <p:spPr bwMode="auto">
            <a:xfrm>
              <a:off x="4577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11" name="Freeform 1447"/>
            <p:cNvSpPr>
              <a:spLocks/>
            </p:cNvSpPr>
            <p:nvPr/>
          </p:nvSpPr>
          <p:spPr bwMode="auto">
            <a:xfrm>
              <a:off x="4600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12" name="Freeform 1448"/>
            <p:cNvSpPr>
              <a:spLocks/>
            </p:cNvSpPr>
            <p:nvPr/>
          </p:nvSpPr>
          <p:spPr bwMode="auto">
            <a:xfrm>
              <a:off x="4623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13" name="Freeform 1449"/>
            <p:cNvSpPr>
              <a:spLocks/>
            </p:cNvSpPr>
            <p:nvPr/>
          </p:nvSpPr>
          <p:spPr bwMode="auto">
            <a:xfrm>
              <a:off x="4645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14" name="Freeform 1450"/>
            <p:cNvSpPr>
              <a:spLocks/>
            </p:cNvSpPr>
            <p:nvPr/>
          </p:nvSpPr>
          <p:spPr bwMode="auto">
            <a:xfrm>
              <a:off x="4668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15" name="Freeform 1451"/>
            <p:cNvSpPr>
              <a:spLocks/>
            </p:cNvSpPr>
            <p:nvPr/>
          </p:nvSpPr>
          <p:spPr bwMode="auto">
            <a:xfrm>
              <a:off x="4692" y="328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16" name="Freeform 1452"/>
            <p:cNvSpPr>
              <a:spLocks/>
            </p:cNvSpPr>
            <p:nvPr/>
          </p:nvSpPr>
          <p:spPr bwMode="auto">
            <a:xfrm>
              <a:off x="4714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17" name="Freeform 1453"/>
            <p:cNvSpPr>
              <a:spLocks/>
            </p:cNvSpPr>
            <p:nvPr/>
          </p:nvSpPr>
          <p:spPr bwMode="auto">
            <a:xfrm>
              <a:off x="4737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18" name="Freeform 1454"/>
            <p:cNvSpPr>
              <a:spLocks/>
            </p:cNvSpPr>
            <p:nvPr/>
          </p:nvSpPr>
          <p:spPr bwMode="auto">
            <a:xfrm>
              <a:off x="4760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19" name="Freeform 1455"/>
            <p:cNvSpPr>
              <a:spLocks/>
            </p:cNvSpPr>
            <p:nvPr/>
          </p:nvSpPr>
          <p:spPr bwMode="auto">
            <a:xfrm>
              <a:off x="4782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20" name="Freeform 1456"/>
            <p:cNvSpPr>
              <a:spLocks/>
            </p:cNvSpPr>
            <p:nvPr/>
          </p:nvSpPr>
          <p:spPr bwMode="auto">
            <a:xfrm>
              <a:off x="4805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21" name="Freeform 1457"/>
            <p:cNvSpPr>
              <a:spLocks/>
            </p:cNvSpPr>
            <p:nvPr/>
          </p:nvSpPr>
          <p:spPr bwMode="auto">
            <a:xfrm>
              <a:off x="4828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22" name="Freeform 1458"/>
            <p:cNvSpPr>
              <a:spLocks/>
            </p:cNvSpPr>
            <p:nvPr/>
          </p:nvSpPr>
          <p:spPr bwMode="auto">
            <a:xfrm>
              <a:off x="4850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23" name="Freeform 1459"/>
            <p:cNvSpPr>
              <a:spLocks/>
            </p:cNvSpPr>
            <p:nvPr/>
          </p:nvSpPr>
          <p:spPr bwMode="auto">
            <a:xfrm>
              <a:off x="4873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24" name="Freeform 1460"/>
            <p:cNvSpPr>
              <a:spLocks/>
            </p:cNvSpPr>
            <p:nvPr/>
          </p:nvSpPr>
          <p:spPr bwMode="auto">
            <a:xfrm>
              <a:off x="4896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25" name="Freeform 1461"/>
            <p:cNvSpPr>
              <a:spLocks/>
            </p:cNvSpPr>
            <p:nvPr/>
          </p:nvSpPr>
          <p:spPr bwMode="auto">
            <a:xfrm>
              <a:off x="4918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26" name="Freeform 1462"/>
            <p:cNvSpPr>
              <a:spLocks/>
            </p:cNvSpPr>
            <p:nvPr/>
          </p:nvSpPr>
          <p:spPr bwMode="auto">
            <a:xfrm>
              <a:off x="4941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27" name="Freeform 1463"/>
            <p:cNvSpPr>
              <a:spLocks/>
            </p:cNvSpPr>
            <p:nvPr/>
          </p:nvSpPr>
          <p:spPr bwMode="auto">
            <a:xfrm>
              <a:off x="4964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28" name="Freeform 1464"/>
            <p:cNvSpPr>
              <a:spLocks/>
            </p:cNvSpPr>
            <p:nvPr/>
          </p:nvSpPr>
          <p:spPr bwMode="auto">
            <a:xfrm>
              <a:off x="4986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29" name="Freeform 1465"/>
            <p:cNvSpPr>
              <a:spLocks/>
            </p:cNvSpPr>
            <p:nvPr/>
          </p:nvSpPr>
          <p:spPr bwMode="auto">
            <a:xfrm>
              <a:off x="5009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30" name="Freeform 1466"/>
            <p:cNvSpPr>
              <a:spLocks/>
            </p:cNvSpPr>
            <p:nvPr/>
          </p:nvSpPr>
          <p:spPr bwMode="auto">
            <a:xfrm>
              <a:off x="5032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31" name="Freeform 1467"/>
            <p:cNvSpPr>
              <a:spLocks/>
            </p:cNvSpPr>
            <p:nvPr/>
          </p:nvSpPr>
          <p:spPr bwMode="auto">
            <a:xfrm>
              <a:off x="5054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32" name="Freeform 1468"/>
            <p:cNvSpPr>
              <a:spLocks/>
            </p:cNvSpPr>
            <p:nvPr/>
          </p:nvSpPr>
          <p:spPr bwMode="auto">
            <a:xfrm>
              <a:off x="5077" y="328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33" name="Freeform 1469"/>
            <p:cNvSpPr>
              <a:spLocks/>
            </p:cNvSpPr>
            <p:nvPr/>
          </p:nvSpPr>
          <p:spPr bwMode="auto">
            <a:xfrm>
              <a:off x="5100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34" name="Freeform 1470"/>
            <p:cNvSpPr>
              <a:spLocks/>
            </p:cNvSpPr>
            <p:nvPr/>
          </p:nvSpPr>
          <p:spPr bwMode="auto">
            <a:xfrm>
              <a:off x="5123" y="328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35" name="Freeform 1471"/>
            <p:cNvSpPr>
              <a:spLocks/>
            </p:cNvSpPr>
            <p:nvPr/>
          </p:nvSpPr>
          <p:spPr bwMode="auto">
            <a:xfrm>
              <a:off x="3759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36" name="Freeform 1472"/>
            <p:cNvSpPr>
              <a:spLocks/>
            </p:cNvSpPr>
            <p:nvPr/>
          </p:nvSpPr>
          <p:spPr bwMode="auto">
            <a:xfrm>
              <a:off x="3781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37" name="Freeform 1473"/>
            <p:cNvSpPr>
              <a:spLocks/>
            </p:cNvSpPr>
            <p:nvPr/>
          </p:nvSpPr>
          <p:spPr bwMode="auto">
            <a:xfrm>
              <a:off x="3804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38" name="Freeform 1474"/>
            <p:cNvSpPr>
              <a:spLocks/>
            </p:cNvSpPr>
            <p:nvPr/>
          </p:nvSpPr>
          <p:spPr bwMode="auto">
            <a:xfrm>
              <a:off x="3828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39" name="Freeform 1475"/>
            <p:cNvSpPr>
              <a:spLocks/>
            </p:cNvSpPr>
            <p:nvPr/>
          </p:nvSpPr>
          <p:spPr bwMode="auto">
            <a:xfrm>
              <a:off x="3851" y="317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40" name="Freeform 1476"/>
            <p:cNvSpPr>
              <a:spLocks/>
            </p:cNvSpPr>
            <p:nvPr/>
          </p:nvSpPr>
          <p:spPr bwMode="auto">
            <a:xfrm>
              <a:off x="3873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41" name="Freeform 1477"/>
            <p:cNvSpPr>
              <a:spLocks/>
            </p:cNvSpPr>
            <p:nvPr/>
          </p:nvSpPr>
          <p:spPr bwMode="auto">
            <a:xfrm>
              <a:off x="3896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42" name="Freeform 1478"/>
            <p:cNvSpPr>
              <a:spLocks/>
            </p:cNvSpPr>
            <p:nvPr/>
          </p:nvSpPr>
          <p:spPr bwMode="auto">
            <a:xfrm>
              <a:off x="3919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43" name="Freeform 1479"/>
            <p:cNvSpPr>
              <a:spLocks/>
            </p:cNvSpPr>
            <p:nvPr/>
          </p:nvSpPr>
          <p:spPr bwMode="auto">
            <a:xfrm>
              <a:off x="3941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44" name="Freeform 1480"/>
            <p:cNvSpPr>
              <a:spLocks/>
            </p:cNvSpPr>
            <p:nvPr/>
          </p:nvSpPr>
          <p:spPr bwMode="auto">
            <a:xfrm>
              <a:off x="3964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45" name="Freeform 1481"/>
            <p:cNvSpPr>
              <a:spLocks/>
            </p:cNvSpPr>
            <p:nvPr/>
          </p:nvSpPr>
          <p:spPr bwMode="auto">
            <a:xfrm>
              <a:off x="3987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46" name="Freeform 1482"/>
            <p:cNvSpPr>
              <a:spLocks/>
            </p:cNvSpPr>
            <p:nvPr/>
          </p:nvSpPr>
          <p:spPr bwMode="auto">
            <a:xfrm>
              <a:off x="4010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47" name="Freeform 1483"/>
            <p:cNvSpPr>
              <a:spLocks/>
            </p:cNvSpPr>
            <p:nvPr/>
          </p:nvSpPr>
          <p:spPr bwMode="auto">
            <a:xfrm>
              <a:off x="4032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48" name="Freeform 1484"/>
            <p:cNvSpPr>
              <a:spLocks/>
            </p:cNvSpPr>
            <p:nvPr/>
          </p:nvSpPr>
          <p:spPr bwMode="auto">
            <a:xfrm>
              <a:off x="4055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49" name="Freeform 1485"/>
            <p:cNvSpPr>
              <a:spLocks/>
            </p:cNvSpPr>
            <p:nvPr/>
          </p:nvSpPr>
          <p:spPr bwMode="auto">
            <a:xfrm>
              <a:off x="4077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50" name="Freeform 1486"/>
            <p:cNvSpPr>
              <a:spLocks/>
            </p:cNvSpPr>
            <p:nvPr/>
          </p:nvSpPr>
          <p:spPr bwMode="auto">
            <a:xfrm>
              <a:off x="4100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51" name="Freeform 1487"/>
            <p:cNvSpPr>
              <a:spLocks/>
            </p:cNvSpPr>
            <p:nvPr/>
          </p:nvSpPr>
          <p:spPr bwMode="auto">
            <a:xfrm>
              <a:off x="4123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52" name="Freeform 1488"/>
            <p:cNvSpPr>
              <a:spLocks/>
            </p:cNvSpPr>
            <p:nvPr/>
          </p:nvSpPr>
          <p:spPr bwMode="auto">
            <a:xfrm>
              <a:off x="4146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53" name="Freeform 1489"/>
            <p:cNvSpPr>
              <a:spLocks/>
            </p:cNvSpPr>
            <p:nvPr/>
          </p:nvSpPr>
          <p:spPr bwMode="auto">
            <a:xfrm>
              <a:off x="4168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54" name="Freeform 1490"/>
            <p:cNvSpPr>
              <a:spLocks/>
            </p:cNvSpPr>
            <p:nvPr/>
          </p:nvSpPr>
          <p:spPr bwMode="auto">
            <a:xfrm>
              <a:off x="4191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55" name="Freeform 1491"/>
            <p:cNvSpPr>
              <a:spLocks/>
            </p:cNvSpPr>
            <p:nvPr/>
          </p:nvSpPr>
          <p:spPr bwMode="auto">
            <a:xfrm>
              <a:off x="4214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56" name="Freeform 1492"/>
            <p:cNvSpPr>
              <a:spLocks/>
            </p:cNvSpPr>
            <p:nvPr/>
          </p:nvSpPr>
          <p:spPr bwMode="auto">
            <a:xfrm>
              <a:off x="4236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57" name="Freeform 1493"/>
            <p:cNvSpPr>
              <a:spLocks/>
            </p:cNvSpPr>
            <p:nvPr/>
          </p:nvSpPr>
          <p:spPr bwMode="auto">
            <a:xfrm>
              <a:off x="4260" y="317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58" name="Freeform 1494"/>
            <p:cNvSpPr>
              <a:spLocks/>
            </p:cNvSpPr>
            <p:nvPr/>
          </p:nvSpPr>
          <p:spPr bwMode="auto">
            <a:xfrm>
              <a:off x="4282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59" name="Freeform 1495"/>
            <p:cNvSpPr>
              <a:spLocks/>
            </p:cNvSpPr>
            <p:nvPr/>
          </p:nvSpPr>
          <p:spPr bwMode="auto">
            <a:xfrm>
              <a:off x="4305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60" name="Freeform 1496"/>
            <p:cNvSpPr>
              <a:spLocks/>
            </p:cNvSpPr>
            <p:nvPr/>
          </p:nvSpPr>
          <p:spPr bwMode="auto">
            <a:xfrm>
              <a:off x="4328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61" name="Freeform 1497"/>
            <p:cNvSpPr>
              <a:spLocks/>
            </p:cNvSpPr>
            <p:nvPr/>
          </p:nvSpPr>
          <p:spPr bwMode="auto">
            <a:xfrm>
              <a:off x="4351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62" name="Freeform 1498"/>
            <p:cNvSpPr>
              <a:spLocks/>
            </p:cNvSpPr>
            <p:nvPr/>
          </p:nvSpPr>
          <p:spPr bwMode="auto">
            <a:xfrm>
              <a:off x="4373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63" name="Freeform 1499"/>
            <p:cNvSpPr>
              <a:spLocks/>
            </p:cNvSpPr>
            <p:nvPr/>
          </p:nvSpPr>
          <p:spPr bwMode="auto">
            <a:xfrm>
              <a:off x="4396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64" name="Freeform 1500"/>
            <p:cNvSpPr>
              <a:spLocks/>
            </p:cNvSpPr>
            <p:nvPr/>
          </p:nvSpPr>
          <p:spPr bwMode="auto">
            <a:xfrm>
              <a:off x="4419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65" name="Freeform 1501"/>
            <p:cNvSpPr>
              <a:spLocks/>
            </p:cNvSpPr>
            <p:nvPr/>
          </p:nvSpPr>
          <p:spPr bwMode="auto">
            <a:xfrm>
              <a:off x="4441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66" name="Freeform 1502"/>
            <p:cNvSpPr>
              <a:spLocks/>
            </p:cNvSpPr>
            <p:nvPr/>
          </p:nvSpPr>
          <p:spPr bwMode="auto">
            <a:xfrm>
              <a:off x="4464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67" name="Freeform 1503"/>
            <p:cNvSpPr>
              <a:spLocks/>
            </p:cNvSpPr>
            <p:nvPr/>
          </p:nvSpPr>
          <p:spPr bwMode="auto">
            <a:xfrm>
              <a:off x="4487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68" name="Freeform 1504"/>
            <p:cNvSpPr>
              <a:spLocks/>
            </p:cNvSpPr>
            <p:nvPr/>
          </p:nvSpPr>
          <p:spPr bwMode="auto">
            <a:xfrm>
              <a:off x="4509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69" name="Freeform 1505"/>
            <p:cNvSpPr>
              <a:spLocks/>
            </p:cNvSpPr>
            <p:nvPr/>
          </p:nvSpPr>
          <p:spPr bwMode="auto">
            <a:xfrm>
              <a:off x="4532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70" name="Freeform 1506"/>
            <p:cNvSpPr>
              <a:spLocks/>
            </p:cNvSpPr>
            <p:nvPr/>
          </p:nvSpPr>
          <p:spPr bwMode="auto">
            <a:xfrm>
              <a:off x="4555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71" name="Freeform 1507"/>
            <p:cNvSpPr>
              <a:spLocks/>
            </p:cNvSpPr>
            <p:nvPr/>
          </p:nvSpPr>
          <p:spPr bwMode="auto">
            <a:xfrm>
              <a:off x="4577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72" name="Freeform 1508"/>
            <p:cNvSpPr>
              <a:spLocks/>
            </p:cNvSpPr>
            <p:nvPr/>
          </p:nvSpPr>
          <p:spPr bwMode="auto">
            <a:xfrm>
              <a:off x="4600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73" name="Freeform 1509"/>
            <p:cNvSpPr>
              <a:spLocks/>
            </p:cNvSpPr>
            <p:nvPr/>
          </p:nvSpPr>
          <p:spPr bwMode="auto">
            <a:xfrm>
              <a:off x="4623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74" name="Freeform 1510"/>
            <p:cNvSpPr>
              <a:spLocks/>
            </p:cNvSpPr>
            <p:nvPr/>
          </p:nvSpPr>
          <p:spPr bwMode="auto">
            <a:xfrm>
              <a:off x="4645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75" name="Freeform 1511"/>
            <p:cNvSpPr>
              <a:spLocks/>
            </p:cNvSpPr>
            <p:nvPr/>
          </p:nvSpPr>
          <p:spPr bwMode="auto">
            <a:xfrm>
              <a:off x="4668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76" name="Freeform 1512"/>
            <p:cNvSpPr>
              <a:spLocks/>
            </p:cNvSpPr>
            <p:nvPr/>
          </p:nvSpPr>
          <p:spPr bwMode="auto">
            <a:xfrm>
              <a:off x="4692" y="317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77" name="Freeform 1513"/>
            <p:cNvSpPr>
              <a:spLocks/>
            </p:cNvSpPr>
            <p:nvPr/>
          </p:nvSpPr>
          <p:spPr bwMode="auto">
            <a:xfrm>
              <a:off x="4714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78" name="Freeform 1514"/>
            <p:cNvSpPr>
              <a:spLocks/>
            </p:cNvSpPr>
            <p:nvPr/>
          </p:nvSpPr>
          <p:spPr bwMode="auto">
            <a:xfrm>
              <a:off x="4737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79" name="Freeform 1515"/>
            <p:cNvSpPr>
              <a:spLocks/>
            </p:cNvSpPr>
            <p:nvPr/>
          </p:nvSpPr>
          <p:spPr bwMode="auto">
            <a:xfrm>
              <a:off x="4760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80" name="Freeform 1516"/>
            <p:cNvSpPr>
              <a:spLocks/>
            </p:cNvSpPr>
            <p:nvPr/>
          </p:nvSpPr>
          <p:spPr bwMode="auto">
            <a:xfrm>
              <a:off x="4782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81" name="Freeform 1517"/>
            <p:cNvSpPr>
              <a:spLocks/>
            </p:cNvSpPr>
            <p:nvPr/>
          </p:nvSpPr>
          <p:spPr bwMode="auto">
            <a:xfrm>
              <a:off x="4805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82" name="Freeform 1518"/>
            <p:cNvSpPr>
              <a:spLocks/>
            </p:cNvSpPr>
            <p:nvPr/>
          </p:nvSpPr>
          <p:spPr bwMode="auto">
            <a:xfrm>
              <a:off x="4828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83" name="Freeform 1519"/>
            <p:cNvSpPr>
              <a:spLocks/>
            </p:cNvSpPr>
            <p:nvPr/>
          </p:nvSpPr>
          <p:spPr bwMode="auto">
            <a:xfrm>
              <a:off x="4850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84" name="Freeform 1520"/>
            <p:cNvSpPr>
              <a:spLocks/>
            </p:cNvSpPr>
            <p:nvPr/>
          </p:nvSpPr>
          <p:spPr bwMode="auto">
            <a:xfrm>
              <a:off x="4873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85" name="Freeform 1521"/>
            <p:cNvSpPr>
              <a:spLocks/>
            </p:cNvSpPr>
            <p:nvPr/>
          </p:nvSpPr>
          <p:spPr bwMode="auto">
            <a:xfrm>
              <a:off x="4896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86" name="Freeform 1522"/>
            <p:cNvSpPr>
              <a:spLocks/>
            </p:cNvSpPr>
            <p:nvPr/>
          </p:nvSpPr>
          <p:spPr bwMode="auto">
            <a:xfrm>
              <a:off x="4918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87" name="Freeform 1523"/>
            <p:cNvSpPr>
              <a:spLocks/>
            </p:cNvSpPr>
            <p:nvPr/>
          </p:nvSpPr>
          <p:spPr bwMode="auto">
            <a:xfrm>
              <a:off x="4941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88" name="Freeform 1524"/>
            <p:cNvSpPr>
              <a:spLocks/>
            </p:cNvSpPr>
            <p:nvPr/>
          </p:nvSpPr>
          <p:spPr bwMode="auto">
            <a:xfrm>
              <a:off x="4964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89" name="Freeform 1525"/>
            <p:cNvSpPr>
              <a:spLocks/>
            </p:cNvSpPr>
            <p:nvPr/>
          </p:nvSpPr>
          <p:spPr bwMode="auto">
            <a:xfrm>
              <a:off x="4986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90" name="Freeform 1526"/>
            <p:cNvSpPr>
              <a:spLocks/>
            </p:cNvSpPr>
            <p:nvPr/>
          </p:nvSpPr>
          <p:spPr bwMode="auto">
            <a:xfrm>
              <a:off x="5009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91" name="Freeform 1527"/>
            <p:cNvSpPr>
              <a:spLocks/>
            </p:cNvSpPr>
            <p:nvPr/>
          </p:nvSpPr>
          <p:spPr bwMode="auto">
            <a:xfrm>
              <a:off x="5032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92" name="Freeform 1528"/>
            <p:cNvSpPr>
              <a:spLocks/>
            </p:cNvSpPr>
            <p:nvPr/>
          </p:nvSpPr>
          <p:spPr bwMode="auto">
            <a:xfrm>
              <a:off x="5054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93" name="Freeform 1529"/>
            <p:cNvSpPr>
              <a:spLocks/>
            </p:cNvSpPr>
            <p:nvPr/>
          </p:nvSpPr>
          <p:spPr bwMode="auto">
            <a:xfrm>
              <a:off x="5077" y="317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94" name="Freeform 1530"/>
            <p:cNvSpPr>
              <a:spLocks/>
            </p:cNvSpPr>
            <p:nvPr/>
          </p:nvSpPr>
          <p:spPr bwMode="auto">
            <a:xfrm>
              <a:off x="5100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95" name="Freeform 1531"/>
            <p:cNvSpPr>
              <a:spLocks/>
            </p:cNvSpPr>
            <p:nvPr/>
          </p:nvSpPr>
          <p:spPr bwMode="auto">
            <a:xfrm>
              <a:off x="5123" y="317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96" name="Freeform 1532"/>
            <p:cNvSpPr>
              <a:spLocks/>
            </p:cNvSpPr>
            <p:nvPr/>
          </p:nvSpPr>
          <p:spPr bwMode="auto">
            <a:xfrm>
              <a:off x="3759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97" name="Freeform 1533"/>
            <p:cNvSpPr>
              <a:spLocks/>
            </p:cNvSpPr>
            <p:nvPr/>
          </p:nvSpPr>
          <p:spPr bwMode="auto">
            <a:xfrm>
              <a:off x="3781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98" name="Freeform 1534"/>
            <p:cNvSpPr>
              <a:spLocks/>
            </p:cNvSpPr>
            <p:nvPr/>
          </p:nvSpPr>
          <p:spPr bwMode="auto">
            <a:xfrm>
              <a:off x="3804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399" name="Freeform 1535"/>
            <p:cNvSpPr>
              <a:spLocks/>
            </p:cNvSpPr>
            <p:nvPr/>
          </p:nvSpPr>
          <p:spPr bwMode="auto">
            <a:xfrm>
              <a:off x="3828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00" name="Freeform 1536"/>
            <p:cNvSpPr>
              <a:spLocks/>
            </p:cNvSpPr>
            <p:nvPr/>
          </p:nvSpPr>
          <p:spPr bwMode="auto">
            <a:xfrm>
              <a:off x="3851" y="306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01" name="Freeform 1537"/>
            <p:cNvSpPr>
              <a:spLocks/>
            </p:cNvSpPr>
            <p:nvPr/>
          </p:nvSpPr>
          <p:spPr bwMode="auto">
            <a:xfrm>
              <a:off x="3873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02" name="Freeform 1538"/>
            <p:cNvSpPr>
              <a:spLocks/>
            </p:cNvSpPr>
            <p:nvPr/>
          </p:nvSpPr>
          <p:spPr bwMode="auto">
            <a:xfrm>
              <a:off x="3896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03" name="Freeform 1539"/>
            <p:cNvSpPr>
              <a:spLocks/>
            </p:cNvSpPr>
            <p:nvPr/>
          </p:nvSpPr>
          <p:spPr bwMode="auto">
            <a:xfrm>
              <a:off x="3919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04" name="Freeform 1540"/>
            <p:cNvSpPr>
              <a:spLocks/>
            </p:cNvSpPr>
            <p:nvPr/>
          </p:nvSpPr>
          <p:spPr bwMode="auto">
            <a:xfrm>
              <a:off x="3941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05" name="Freeform 1541"/>
            <p:cNvSpPr>
              <a:spLocks/>
            </p:cNvSpPr>
            <p:nvPr/>
          </p:nvSpPr>
          <p:spPr bwMode="auto">
            <a:xfrm>
              <a:off x="3964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06" name="Freeform 1542"/>
            <p:cNvSpPr>
              <a:spLocks/>
            </p:cNvSpPr>
            <p:nvPr/>
          </p:nvSpPr>
          <p:spPr bwMode="auto">
            <a:xfrm>
              <a:off x="3987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07" name="Freeform 1543"/>
            <p:cNvSpPr>
              <a:spLocks/>
            </p:cNvSpPr>
            <p:nvPr/>
          </p:nvSpPr>
          <p:spPr bwMode="auto">
            <a:xfrm>
              <a:off x="4010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08" name="Freeform 1544"/>
            <p:cNvSpPr>
              <a:spLocks/>
            </p:cNvSpPr>
            <p:nvPr/>
          </p:nvSpPr>
          <p:spPr bwMode="auto">
            <a:xfrm>
              <a:off x="4032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09" name="Freeform 1545"/>
            <p:cNvSpPr>
              <a:spLocks/>
            </p:cNvSpPr>
            <p:nvPr/>
          </p:nvSpPr>
          <p:spPr bwMode="auto">
            <a:xfrm>
              <a:off x="4055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10" name="Freeform 1546"/>
            <p:cNvSpPr>
              <a:spLocks/>
            </p:cNvSpPr>
            <p:nvPr/>
          </p:nvSpPr>
          <p:spPr bwMode="auto">
            <a:xfrm>
              <a:off x="4077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11" name="Freeform 1547"/>
            <p:cNvSpPr>
              <a:spLocks/>
            </p:cNvSpPr>
            <p:nvPr/>
          </p:nvSpPr>
          <p:spPr bwMode="auto">
            <a:xfrm>
              <a:off x="4100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12" name="Freeform 1548"/>
            <p:cNvSpPr>
              <a:spLocks/>
            </p:cNvSpPr>
            <p:nvPr/>
          </p:nvSpPr>
          <p:spPr bwMode="auto">
            <a:xfrm>
              <a:off x="4123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13" name="Freeform 1549"/>
            <p:cNvSpPr>
              <a:spLocks/>
            </p:cNvSpPr>
            <p:nvPr/>
          </p:nvSpPr>
          <p:spPr bwMode="auto">
            <a:xfrm>
              <a:off x="4146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14" name="Freeform 1550"/>
            <p:cNvSpPr>
              <a:spLocks/>
            </p:cNvSpPr>
            <p:nvPr/>
          </p:nvSpPr>
          <p:spPr bwMode="auto">
            <a:xfrm>
              <a:off x="4168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15" name="Freeform 1551"/>
            <p:cNvSpPr>
              <a:spLocks/>
            </p:cNvSpPr>
            <p:nvPr/>
          </p:nvSpPr>
          <p:spPr bwMode="auto">
            <a:xfrm>
              <a:off x="4191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16" name="Freeform 1552"/>
            <p:cNvSpPr>
              <a:spLocks/>
            </p:cNvSpPr>
            <p:nvPr/>
          </p:nvSpPr>
          <p:spPr bwMode="auto">
            <a:xfrm>
              <a:off x="4214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17" name="Freeform 1553"/>
            <p:cNvSpPr>
              <a:spLocks/>
            </p:cNvSpPr>
            <p:nvPr/>
          </p:nvSpPr>
          <p:spPr bwMode="auto">
            <a:xfrm>
              <a:off x="4236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18" name="Freeform 1554"/>
            <p:cNvSpPr>
              <a:spLocks/>
            </p:cNvSpPr>
            <p:nvPr/>
          </p:nvSpPr>
          <p:spPr bwMode="auto">
            <a:xfrm>
              <a:off x="4260" y="306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19" name="Freeform 1555"/>
            <p:cNvSpPr>
              <a:spLocks/>
            </p:cNvSpPr>
            <p:nvPr/>
          </p:nvSpPr>
          <p:spPr bwMode="auto">
            <a:xfrm>
              <a:off x="4282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20" name="Freeform 1556"/>
            <p:cNvSpPr>
              <a:spLocks/>
            </p:cNvSpPr>
            <p:nvPr/>
          </p:nvSpPr>
          <p:spPr bwMode="auto">
            <a:xfrm>
              <a:off x="4305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21" name="Freeform 1557"/>
            <p:cNvSpPr>
              <a:spLocks/>
            </p:cNvSpPr>
            <p:nvPr/>
          </p:nvSpPr>
          <p:spPr bwMode="auto">
            <a:xfrm>
              <a:off x="4328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22" name="Freeform 1558"/>
            <p:cNvSpPr>
              <a:spLocks/>
            </p:cNvSpPr>
            <p:nvPr/>
          </p:nvSpPr>
          <p:spPr bwMode="auto">
            <a:xfrm>
              <a:off x="4351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23" name="Freeform 1559"/>
            <p:cNvSpPr>
              <a:spLocks/>
            </p:cNvSpPr>
            <p:nvPr/>
          </p:nvSpPr>
          <p:spPr bwMode="auto">
            <a:xfrm>
              <a:off x="4373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24" name="Freeform 1560"/>
            <p:cNvSpPr>
              <a:spLocks/>
            </p:cNvSpPr>
            <p:nvPr/>
          </p:nvSpPr>
          <p:spPr bwMode="auto">
            <a:xfrm>
              <a:off x="4396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25" name="Freeform 1561"/>
            <p:cNvSpPr>
              <a:spLocks/>
            </p:cNvSpPr>
            <p:nvPr/>
          </p:nvSpPr>
          <p:spPr bwMode="auto">
            <a:xfrm>
              <a:off x="4419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26" name="Freeform 1562"/>
            <p:cNvSpPr>
              <a:spLocks/>
            </p:cNvSpPr>
            <p:nvPr/>
          </p:nvSpPr>
          <p:spPr bwMode="auto">
            <a:xfrm>
              <a:off x="4441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27" name="Freeform 1563"/>
            <p:cNvSpPr>
              <a:spLocks/>
            </p:cNvSpPr>
            <p:nvPr/>
          </p:nvSpPr>
          <p:spPr bwMode="auto">
            <a:xfrm>
              <a:off x="4464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28" name="Freeform 1564"/>
            <p:cNvSpPr>
              <a:spLocks/>
            </p:cNvSpPr>
            <p:nvPr/>
          </p:nvSpPr>
          <p:spPr bwMode="auto">
            <a:xfrm>
              <a:off x="4487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29" name="Freeform 1565"/>
            <p:cNvSpPr>
              <a:spLocks/>
            </p:cNvSpPr>
            <p:nvPr/>
          </p:nvSpPr>
          <p:spPr bwMode="auto">
            <a:xfrm>
              <a:off x="4509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30" name="Freeform 1566"/>
            <p:cNvSpPr>
              <a:spLocks/>
            </p:cNvSpPr>
            <p:nvPr/>
          </p:nvSpPr>
          <p:spPr bwMode="auto">
            <a:xfrm>
              <a:off x="4532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31" name="Freeform 1567"/>
            <p:cNvSpPr>
              <a:spLocks/>
            </p:cNvSpPr>
            <p:nvPr/>
          </p:nvSpPr>
          <p:spPr bwMode="auto">
            <a:xfrm>
              <a:off x="4555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32" name="Freeform 1568"/>
            <p:cNvSpPr>
              <a:spLocks/>
            </p:cNvSpPr>
            <p:nvPr/>
          </p:nvSpPr>
          <p:spPr bwMode="auto">
            <a:xfrm>
              <a:off x="4577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33" name="Freeform 1569"/>
            <p:cNvSpPr>
              <a:spLocks/>
            </p:cNvSpPr>
            <p:nvPr/>
          </p:nvSpPr>
          <p:spPr bwMode="auto">
            <a:xfrm>
              <a:off x="4600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34" name="Freeform 1570"/>
            <p:cNvSpPr>
              <a:spLocks/>
            </p:cNvSpPr>
            <p:nvPr/>
          </p:nvSpPr>
          <p:spPr bwMode="auto">
            <a:xfrm>
              <a:off x="4623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35" name="Freeform 1571"/>
            <p:cNvSpPr>
              <a:spLocks/>
            </p:cNvSpPr>
            <p:nvPr/>
          </p:nvSpPr>
          <p:spPr bwMode="auto">
            <a:xfrm>
              <a:off x="4645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36" name="Freeform 1572"/>
            <p:cNvSpPr>
              <a:spLocks/>
            </p:cNvSpPr>
            <p:nvPr/>
          </p:nvSpPr>
          <p:spPr bwMode="auto">
            <a:xfrm>
              <a:off x="4668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37" name="Freeform 1573"/>
            <p:cNvSpPr>
              <a:spLocks/>
            </p:cNvSpPr>
            <p:nvPr/>
          </p:nvSpPr>
          <p:spPr bwMode="auto">
            <a:xfrm>
              <a:off x="4692" y="306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38" name="Freeform 1574"/>
            <p:cNvSpPr>
              <a:spLocks/>
            </p:cNvSpPr>
            <p:nvPr/>
          </p:nvSpPr>
          <p:spPr bwMode="auto">
            <a:xfrm>
              <a:off x="4714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39" name="Freeform 1575"/>
            <p:cNvSpPr>
              <a:spLocks/>
            </p:cNvSpPr>
            <p:nvPr/>
          </p:nvSpPr>
          <p:spPr bwMode="auto">
            <a:xfrm>
              <a:off x="4737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40" name="Freeform 1576"/>
            <p:cNvSpPr>
              <a:spLocks/>
            </p:cNvSpPr>
            <p:nvPr/>
          </p:nvSpPr>
          <p:spPr bwMode="auto">
            <a:xfrm>
              <a:off x="4760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41" name="Freeform 1577"/>
            <p:cNvSpPr>
              <a:spLocks/>
            </p:cNvSpPr>
            <p:nvPr/>
          </p:nvSpPr>
          <p:spPr bwMode="auto">
            <a:xfrm>
              <a:off x="4782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42" name="Freeform 1578"/>
            <p:cNvSpPr>
              <a:spLocks/>
            </p:cNvSpPr>
            <p:nvPr/>
          </p:nvSpPr>
          <p:spPr bwMode="auto">
            <a:xfrm>
              <a:off x="4805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43" name="Freeform 1579"/>
            <p:cNvSpPr>
              <a:spLocks/>
            </p:cNvSpPr>
            <p:nvPr/>
          </p:nvSpPr>
          <p:spPr bwMode="auto">
            <a:xfrm>
              <a:off x="4828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44" name="Freeform 1580"/>
            <p:cNvSpPr>
              <a:spLocks/>
            </p:cNvSpPr>
            <p:nvPr/>
          </p:nvSpPr>
          <p:spPr bwMode="auto">
            <a:xfrm>
              <a:off x="4850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45" name="Freeform 1581"/>
            <p:cNvSpPr>
              <a:spLocks/>
            </p:cNvSpPr>
            <p:nvPr/>
          </p:nvSpPr>
          <p:spPr bwMode="auto">
            <a:xfrm>
              <a:off x="4873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46" name="Freeform 1582"/>
            <p:cNvSpPr>
              <a:spLocks/>
            </p:cNvSpPr>
            <p:nvPr/>
          </p:nvSpPr>
          <p:spPr bwMode="auto">
            <a:xfrm>
              <a:off x="4896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47" name="Freeform 1583"/>
            <p:cNvSpPr>
              <a:spLocks/>
            </p:cNvSpPr>
            <p:nvPr/>
          </p:nvSpPr>
          <p:spPr bwMode="auto">
            <a:xfrm>
              <a:off x="4918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48" name="Freeform 1584"/>
            <p:cNvSpPr>
              <a:spLocks/>
            </p:cNvSpPr>
            <p:nvPr/>
          </p:nvSpPr>
          <p:spPr bwMode="auto">
            <a:xfrm>
              <a:off x="4941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49" name="Freeform 1585"/>
            <p:cNvSpPr>
              <a:spLocks/>
            </p:cNvSpPr>
            <p:nvPr/>
          </p:nvSpPr>
          <p:spPr bwMode="auto">
            <a:xfrm>
              <a:off x="4964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50" name="Freeform 1586"/>
            <p:cNvSpPr>
              <a:spLocks/>
            </p:cNvSpPr>
            <p:nvPr/>
          </p:nvSpPr>
          <p:spPr bwMode="auto">
            <a:xfrm>
              <a:off x="4986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51" name="Freeform 1587"/>
            <p:cNvSpPr>
              <a:spLocks/>
            </p:cNvSpPr>
            <p:nvPr/>
          </p:nvSpPr>
          <p:spPr bwMode="auto">
            <a:xfrm>
              <a:off x="5009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52" name="Freeform 1588"/>
            <p:cNvSpPr>
              <a:spLocks/>
            </p:cNvSpPr>
            <p:nvPr/>
          </p:nvSpPr>
          <p:spPr bwMode="auto">
            <a:xfrm>
              <a:off x="5032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53" name="Freeform 1589"/>
            <p:cNvSpPr>
              <a:spLocks/>
            </p:cNvSpPr>
            <p:nvPr/>
          </p:nvSpPr>
          <p:spPr bwMode="auto">
            <a:xfrm>
              <a:off x="5054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54" name="Freeform 1590"/>
            <p:cNvSpPr>
              <a:spLocks/>
            </p:cNvSpPr>
            <p:nvPr/>
          </p:nvSpPr>
          <p:spPr bwMode="auto">
            <a:xfrm>
              <a:off x="5077" y="306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55" name="Freeform 1591"/>
            <p:cNvSpPr>
              <a:spLocks/>
            </p:cNvSpPr>
            <p:nvPr/>
          </p:nvSpPr>
          <p:spPr bwMode="auto">
            <a:xfrm>
              <a:off x="5100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56" name="Freeform 1592"/>
            <p:cNvSpPr>
              <a:spLocks/>
            </p:cNvSpPr>
            <p:nvPr/>
          </p:nvSpPr>
          <p:spPr bwMode="auto">
            <a:xfrm>
              <a:off x="5123" y="306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57" name="Freeform 1593"/>
            <p:cNvSpPr>
              <a:spLocks/>
            </p:cNvSpPr>
            <p:nvPr/>
          </p:nvSpPr>
          <p:spPr bwMode="auto">
            <a:xfrm>
              <a:off x="3759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58" name="Freeform 1594"/>
            <p:cNvSpPr>
              <a:spLocks/>
            </p:cNvSpPr>
            <p:nvPr/>
          </p:nvSpPr>
          <p:spPr bwMode="auto">
            <a:xfrm>
              <a:off x="3781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59" name="Freeform 1595"/>
            <p:cNvSpPr>
              <a:spLocks/>
            </p:cNvSpPr>
            <p:nvPr/>
          </p:nvSpPr>
          <p:spPr bwMode="auto">
            <a:xfrm>
              <a:off x="3804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60" name="Freeform 1596"/>
            <p:cNvSpPr>
              <a:spLocks/>
            </p:cNvSpPr>
            <p:nvPr/>
          </p:nvSpPr>
          <p:spPr bwMode="auto">
            <a:xfrm>
              <a:off x="3828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61" name="Freeform 1597"/>
            <p:cNvSpPr>
              <a:spLocks/>
            </p:cNvSpPr>
            <p:nvPr/>
          </p:nvSpPr>
          <p:spPr bwMode="auto">
            <a:xfrm>
              <a:off x="3851" y="295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62" name="Freeform 1598"/>
            <p:cNvSpPr>
              <a:spLocks/>
            </p:cNvSpPr>
            <p:nvPr/>
          </p:nvSpPr>
          <p:spPr bwMode="auto">
            <a:xfrm>
              <a:off x="3873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63" name="Freeform 1599"/>
            <p:cNvSpPr>
              <a:spLocks/>
            </p:cNvSpPr>
            <p:nvPr/>
          </p:nvSpPr>
          <p:spPr bwMode="auto">
            <a:xfrm>
              <a:off x="3896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64" name="Freeform 1600"/>
            <p:cNvSpPr>
              <a:spLocks/>
            </p:cNvSpPr>
            <p:nvPr/>
          </p:nvSpPr>
          <p:spPr bwMode="auto">
            <a:xfrm>
              <a:off x="3919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65" name="Freeform 1601"/>
            <p:cNvSpPr>
              <a:spLocks/>
            </p:cNvSpPr>
            <p:nvPr/>
          </p:nvSpPr>
          <p:spPr bwMode="auto">
            <a:xfrm>
              <a:off x="3941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66" name="Freeform 1602"/>
            <p:cNvSpPr>
              <a:spLocks/>
            </p:cNvSpPr>
            <p:nvPr/>
          </p:nvSpPr>
          <p:spPr bwMode="auto">
            <a:xfrm>
              <a:off x="3964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67" name="Freeform 1603"/>
            <p:cNvSpPr>
              <a:spLocks/>
            </p:cNvSpPr>
            <p:nvPr/>
          </p:nvSpPr>
          <p:spPr bwMode="auto">
            <a:xfrm>
              <a:off x="3987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68" name="Freeform 1604"/>
            <p:cNvSpPr>
              <a:spLocks/>
            </p:cNvSpPr>
            <p:nvPr/>
          </p:nvSpPr>
          <p:spPr bwMode="auto">
            <a:xfrm>
              <a:off x="4010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69" name="Freeform 1605"/>
            <p:cNvSpPr>
              <a:spLocks/>
            </p:cNvSpPr>
            <p:nvPr/>
          </p:nvSpPr>
          <p:spPr bwMode="auto">
            <a:xfrm>
              <a:off x="4032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70" name="Freeform 1606"/>
            <p:cNvSpPr>
              <a:spLocks/>
            </p:cNvSpPr>
            <p:nvPr/>
          </p:nvSpPr>
          <p:spPr bwMode="auto">
            <a:xfrm>
              <a:off x="4055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71" name="Freeform 1607"/>
            <p:cNvSpPr>
              <a:spLocks/>
            </p:cNvSpPr>
            <p:nvPr/>
          </p:nvSpPr>
          <p:spPr bwMode="auto">
            <a:xfrm>
              <a:off x="4077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72" name="Freeform 1608"/>
            <p:cNvSpPr>
              <a:spLocks/>
            </p:cNvSpPr>
            <p:nvPr/>
          </p:nvSpPr>
          <p:spPr bwMode="auto">
            <a:xfrm>
              <a:off x="4100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73" name="Freeform 1609"/>
            <p:cNvSpPr>
              <a:spLocks/>
            </p:cNvSpPr>
            <p:nvPr/>
          </p:nvSpPr>
          <p:spPr bwMode="auto">
            <a:xfrm>
              <a:off x="4123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74" name="Freeform 1610"/>
            <p:cNvSpPr>
              <a:spLocks/>
            </p:cNvSpPr>
            <p:nvPr/>
          </p:nvSpPr>
          <p:spPr bwMode="auto">
            <a:xfrm>
              <a:off x="4146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75" name="Freeform 1611"/>
            <p:cNvSpPr>
              <a:spLocks/>
            </p:cNvSpPr>
            <p:nvPr/>
          </p:nvSpPr>
          <p:spPr bwMode="auto">
            <a:xfrm>
              <a:off x="4168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76" name="Freeform 1612"/>
            <p:cNvSpPr>
              <a:spLocks/>
            </p:cNvSpPr>
            <p:nvPr/>
          </p:nvSpPr>
          <p:spPr bwMode="auto">
            <a:xfrm>
              <a:off x="4191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77" name="Freeform 1613"/>
            <p:cNvSpPr>
              <a:spLocks/>
            </p:cNvSpPr>
            <p:nvPr/>
          </p:nvSpPr>
          <p:spPr bwMode="auto">
            <a:xfrm>
              <a:off x="4214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679" name="Group 1815"/>
          <p:cNvGrpSpPr>
            <a:grpSpLocks/>
          </p:cNvGrpSpPr>
          <p:nvPr/>
        </p:nvGrpSpPr>
        <p:grpSpPr bwMode="auto">
          <a:xfrm>
            <a:off x="5797550" y="4470400"/>
            <a:ext cx="2400300" cy="1601788"/>
            <a:chOff x="3652" y="2816"/>
            <a:chExt cx="1512" cy="1009"/>
          </a:xfrm>
        </p:grpSpPr>
        <p:sp>
          <p:nvSpPr>
            <p:cNvPr id="38479" name="Freeform 1615"/>
            <p:cNvSpPr>
              <a:spLocks/>
            </p:cNvSpPr>
            <p:nvPr/>
          </p:nvSpPr>
          <p:spPr bwMode="auto">
            <a:xfrm>
              <a:off x="4236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80" name="Freeform 1616"/>
            <p:cNvSpPr>
              <a:spLocks/>
            </p:cNvSpPr>
            <p:nvPr/>
          </p:nvSpPr>
          <p:spPr bwMode="auto">
            <a:xfrm>
              <a:off x="4260" y="295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81" name="Freeform 1617"/>
            <p:cNvSpPr>
              <a:spLocks/>
            </p:cNvSpPr>
            <p:nvPr/>
          </p:nvSpPr>
          <p:spPr bwMode="auto">
            <a:xfrm>
              <a:off x="4282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82" name="Freeform 1618"/>
            <p:cNvSpPr>
              <a:spLocks/>
            </p:cNvSpPr>
            <p:nvPr/>
          </p:nvSpPr>
          <p:spPr bwMode="auto">
            <a:xfrm>
              <a:off x="4305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83" name="Freeform 1619"/>
            <p:cNvSpPr>
              <a:spLocks/>
            </p:cNvSpPr>
            <p:nvPr/>
          </p:nvSpPr>
          <p:spPr bwMode="auto">
            <a:xfrm>
              <a:off x="4328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84" name="Freeform 1620"/>
            <p:cNvSpPr>
              <a:spLocks/>
            </p:cNvSpPr>
            <p:nvPr/>
          </p:nvSpPr>
          <p:spPr bwMode="auto">
            <a:xfrm>
              <a:off x="4351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85" name="Freeform 1621"/>
            <p:cNvSpPr>
              <a:spLocks/>
            </p:cNvSpPr>
            <p:nvPr/>
          </p:nvSpPr>
          <p:spPr bwMode="auto">
            <a:xfrm>
              <a:off x="4373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86" name="Freeform 1622"/>
            <p:cNvSpPr>
              <a:spLocks/>
            </p:cNvSpPr>
            <p:nvPr/>
          </p:nvSpPr>
          <p:spPr bwMode="auto">
            <a:xfrm>
              <a:off x="4396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87" name="Freeform 1623"/>
            <p:cNvSpPr>
              <a:spLocks/>
            </p:cNvSpPr>
            <p:nvPr/>
          </p:nvSpPr>
          <p:spPr bwMode="auto">
            <a:xfrm>
              <a:off x="4419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88" name="Freeform 1624"/>
            <p:cNvSpPr>
              <a:spLocks/>
            </p:cNvSpPr>
            <p:nvPr/>
          </p:nvSpPr>
          <p:spPr bwMode="auto">
            <a:xfrm>
              <a:off x="4441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89" name="Freeform 1625"/>
            <p:cNvSpPr>
              <a:spLocks/>
            </p:cNvSpPr>
            <p:nvPr/>
          </p:nvSpPr>
          <p:spPr bwMode="auto">
            <a:xfrm>
              <a:off x="4464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90" name="Freeform 1626"/>
            <p:cNvSpPr>
              <a:spLocks/>
            </p:cNvSpPr>
            <p:nvPr/>
          </p:nvSpPr>
          <p:spPr bwMode="auto">
            <a:xfrm>
              <a:off x="4487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91" name="Freeform 1627"/>
            <p:cNvSpPr>
              <a:spLocks/>
            </p:cNvSpPr>
            <p:nvPr/>
          </p:nvSpPr>
          <p:spPr bwMode="auto">
            <a:xfrm>
              <a:off x="4509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92" name="Freeform 1628"/>
            <p:cNvSpPr>
              <a:spLocks/>
            </p:cNvSpPr>
            <p:nvPr/>
          </p:nvSpPr>
          <p:spPr bwMode="auto">
            <a:xfrm>
              <a:off x="4532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93" name="Freeform 1629"/>
            <p:cNvSpPr>
              <a:spLocks/>
            </p:cNvSpPr>
            <p:nvPr/>
          </p:nvSpPr>
          <p:spPr bwMode="auto">
            <a:xfrm>
              <a:off x="4555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94" name="Freeform 1630"/>
            <p:cNvSpPr>
              <a:spLocks/>
            </p:cNvSpPr>
            <p:nvPr/>
          </p:nvSpPr>
          <p:spPr bwMode="auto">
            <a:xfrm>
              <a:off x="4577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95" name="Freeform 1631"/>
            <p:cNvSpPr>
              <a:spLocks/>
            </p:cNvSpPr>
            <p:nvPr/>
          </p:nvSpPr>
          <p:spPr bwMode="auto">
            <a:xfrm>
              <a:off x="4600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96" name="Freeform 1632"/>
            <p:cNvSpPr>
              <a:spLocks/>
            </p:cNvSpPr>
            <p:nvPr/>
          </p:nvSpPr>
          <p:spPr bwMode="auto">
            <a:xfrm>
              <a:off x="4623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97" name="Freeform 1633"/>
            <p:cNvSpPr>
              <a:spLocks/>
            </p:cNvSpPr>
            <p:nvPr/>
          </p:nvSpPr>
          <p:spPr bwMode="auto">
            <a:xfrm>
              <a:off x="4645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98" name="Freeform 1634"/>
            <p:cNvSpPr>
              <a:spLocks/>
            </p:cNvSpPr>
            <p:nvPr/>
          </p:nvSpPr>
          <p:spPr bwMode="auto">
            <a:xfrm>
              <a:off x="4668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499" name="Freeform 1635"/>
            <p:cNvSpPr>
              <a:spLocks/>
            </p:cNvSpPr>
            <p:nvPr/>
          </p:nvSpPr>
          <p:spPr bwMode="auto">
            <a:xfrm>
              <a:off x="4692" y="295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0" name="Freeform 1636"/>
            <p:cNvSpPr>
              <a:spLocks/>
            </p:cNvSpPr>
            <p:nvPr/>
          </p:nvSpPr>
          <p:spPr bwMode="auto">
            <a:xfrm>
              <a:off x="4714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1" name="Freeform 1637"/>
            <p:cNvSpPr>
              <a:spLocks/>
            </p:cNvSpPr>
            <p:nvPr/>
          </p:nvSpPr>
          <p:spPr bwMode="auto">
            <a:xfrm>
              <a:off x="4737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2" name="Freeform 1638"/>
            <p:cNvSpPr>
              <a:spLocks/>
            </p:cNvSpPr>
            <p:nvPr/>
          </p:nvSpPr>
          <p:spPr bwMode="auto">
            <a:xfrm>
              <a:off x="4760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3" name="Freeform 1639"/>
            <p:cNvSpPr>
              <a:spLocks/>
            </p:cNvSpPr>
            <p:nvPr/>
          </p:nvSpPr>
          <p:spPr bwMode="auto">
            <a:xfrm>
              <a:off x="4782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4" name="Freeform 1640"/>
            <p:cNvSpPr>
              <a:spLocks/>
            </p:cNvSpPr>
            <p:nvPr/>
          </p:nvSpPr>
          <p:spPr bwMode="auto">
            <a:xfrm>
              <a:off x="4805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5" name="Freeform 1641"/>
            <p:cNvSpPr>
              <a:spLocks/>
            </p:cNvSpPr>
            <p:nvPr/>
          </p:nvSpPr>
          <p:spPr bwMode="auto">
            <a:xfrm>
              <a:off x="4828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6" name="Freeform 1642"/>
            <p:cNvSpPr>
              <a:spLocks/>
            </p:cNvSpPr>
            <p:nvPr/>
          </p:nvSpPr>
          <p:spPr bwMode="auto">
            <a:xfrm>
              <a:off x="4850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7" name="Freeform 1643"/>
            <p:cNvSpPr>
              <a:spLocks/>
            </p:cNvSpPr>
            <p:nvPr/>
          </p:nvSpPr>
          <p:spPr bwMode="auto">
            <a:xfrm>
              <a:off x="4873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8" name="Freeform 1644"/>
            <p:cNvSpPr>
              <a:spLocks/>
            </p:cNvSpPr>
            <p:nvPr/>
          </p:nvSpPr>
          <p:spPr bwMode="auto">
            <a:xfrm>
              <a:off x="4896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09" name="Freeform 1645"/>
            <p:cNvSpPr>
              <a:spLocks/>
            </p:cNvSpPr>
            <p:nvPr/>
          </p:nvSpPr>
          <p:spPr bwMode="auto">
            <a:xfrm>
              <a:off x="4918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10" name="Freeform 1646"/>
            <p:cNvSpPr>
              <a:spLocks/>
            </p:cNvSpPr>
            <p:nvPr/>
          </p:nvSpPr>
          <p:spPr bwMode="auto">
            <a:xfrm>
              <a:off x="4941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11" name="Freeform 1647"/>
            <p:cNvSpPr>
              <a:spLocks/>
            </p:cNvSpPr>
            <p:nvPr/>
          </p:nvSpPr>
          <p:spPr bwMode="auto">
            <a:xfrm>
              <a:off x="4964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12" name="Freeform 1648"/>
            <p:cNvSpPr>
              <a:spLocks/>
            </p:cNvSpPr>
            <p:nvPr/>
          </p:nvSpPr>
          <p:spPr bwMode="auto">
            <a:xfrm>
              <a:off x="4986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13" name="Freeform 1649"/>
            <p:cNvSpPr>
              <a:spLocks/>
            </p:cNvSpPr>
            <p:nvPr/>
          </p:nvSpPr>
          <p:spPr bwMode="auto">
            <a:xfrm>
              <a:off x="5009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14" name="Freeform 1650"/>
            <p:cNvSpPr>
              <a:spLocks/>
            </p:cNvSpPr>
            <p:nvPr/>
          </p:nvSpPr>
          <p:spPr bwMode="auto">
            <a:xfrm>
              <a:off x="5032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15" name="Freeform 1651"/>
            <p:cNvSpPr>
              <a:spLocks/>
            </p:cNvSpPr>
            <p:nvPr/>
          </p:nvSpPr>
          <p:spPr bwMode="auto">
            <a:xfrm>
              <a:off x="5054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16" name="Freeform 1652"/>
            <p:cNvSpPr>
              <a:spLocks/>
            </p:cNvSpPr>
            <p:nvPr/>
          </p:nvSpPr>
          <p:spPr bwMode="auto">
            <a:xfrm>
              <a:off x="5077" y="2952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17" name="Freeform 1653"/>
            <p:cNvSpPr>
              <a:spLocks/>
            </p:cNvSpPr>
            <p:nvPr/>
          </p:nvSpPr>
          <p:spPr bwMode="auto">
            <a:xfrm>
              <a:off x="5100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18" name="Freeform 1654"/>
            <p:cNvSpPr>
              <a:spLocks/>
            </p:cNvSpPr>
            <p:nvPr/>
          </p:nvSpPr>
          <p:spPr bwMode="auto">
            <a:xfrm>
              <a:off x="5123" y="2952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19" name="Freeform 1655"/>
            <p:cNvSpPr>
              <a:spLocks/>
            </p:cNvSpPr>
            <p:nvPr/>
          </p:nvSpPr>
          <p:spPr bwMode="auto">
            <a:xfrm>
              <a:off x="3759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20" name="Freeform 1656"/>
            <p:cNvSpPr>
              <a:spLocks/>
            </p:cNvSpPr>
            <p:nvPr/>
          </p:nvSpPr>
          <p:spPr bwMode="auto">
            <a:xfrm>
              <a:off x="3781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21" name="Freeform 1657"/>
            <p:cNvSpPr>
              <a:spLocks/>
            </p:cNvSpPr>
            <p:nvPr/>
          </p:nvSpPr>
          <p:spPr bwMode="auto">
            <a:xfrm>
              <a:off x="3804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22" name="Freeform 1658"/>
            <p:cNvSpPr>
              <a:spLocks/>
            </p:cNvSpPr>
            <p:nvPr/>
          </p:nvSpPr>
          <p:spPr bwMode="auto">
            <a:xfrm>
              <a:off x="3828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23" name="Freeform 1659"/>
            <p:cNvSpPr>
              <a:spLocks/>
            </p:cNvSpPr>
            <p:nvPr/>
          </p:nvSpPr>
          <p:spPr bwMode="auto">
            <a:xfrm>
              <a:off x="3851" y="284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24" name="Freeform 1660"/>
            <p:cNvSpPr>
              <a:spLocks/>
            </p:cNvSpPr>
            <p:nvPr/>
          </p:nvSpPr>
          <p:spPr bwMode="auto">
            <a:xfrm>
              <a:off x="3873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25" name="Freeform 1661"/>
            <p:cNvSpPr>
              <a:spLocks/>
            </p:cNvSpPr>
            <p:nvPr/>
          </p:nvSpPr>
          <p:spPr bwMode="auto">
            <a:xfrm>
              <a:off x="3896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26" name="Freeform 1662"/>
            <p:cNvSpPr>
              <a:spLocks/>
            </p:cNvSpPr>
            <p:nvPr/>
          </p:nvSpPr>
          <p:spPr bwMode="auto">
            <a:xfrm>
              <a:off x="3919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27" name="Freeform 1663"/>
            <p:cNvSpPr>
              <a:spLocks/>
            </p:cNvSpPr>
            <p:nvPr/>
          </p:nvSpPr>
          <p:spPr bwMode="auto">
            <a:xfrm>
              <a:off x="3941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28" name="Freeform 1664"/>
            <p:cNvSpPr>
              <a:spLocks/>
            </p:cNvSpPr>
            <p:nvPr/>
          </p:nvSpPr>
          <p:spPr bwMode="auto">
            <a:xfrm>
              <a:off x="3964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29" name="Freeform 1665"/>
            <p:cNvSpPr>
              <a:spLocks/>
            </p:cNvSpPr>
            <p:nvPr/>
          </p:nvSpPr>
          <p:spPr bwMode="auto">
            <a:xfrm>
              <a:off x="3987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30" name="Freeform 1666"/>
            <p:cNvSpPr>
              <a:spLocks/>
            </p:cNvSpPr>
            <p:nvPr/>
          </p:nvSpPr>
          <p:spPr bwMode="auto">
            <a:xfrm>
              <a:off x="4010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31" name="Freeform 1667"/>
            <p:cNvSpPr>
              <a:spLocks/>
            </p:cNvSpPr>
            <p:nvPr/>
          </p:nvSpPr>
          <p:spPr bwMode="auto">
            <a:xfrm>
              <a:off x="4032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32" name="Freeform 1668"/>
            <p:cNvSpPr>
              <a:spLocks/>
            </p:cNvSpPr>
            <p:nvPr/>
          </p:nvSpPr>
          <p:spPr bwMode="auto">
            <a:xfrm>
              <a:off x="4055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33" name="Freeform 1669"/>
            <p:cNvSpPr>
              <a:spLocks/>
            </p:cNvSpPr>
            <p:nvPr/>
          </p:nvSpPr>
          <p:spPr bwMode="auto">
            <a:xfrm>
              <a:off x="4077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34" name="Freeform 1670"/>
            <p:cNvSpPr>
              <a:spLocks/>
            </p:cNvSpPr>
            <p:nvPr/>
          </p:nvSpPr>
          <p:spPr bwMode="auto">
            <a:xfrm>
              <a:off x="4100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35" name="Freeform 1671"/>
            <p:cNvSpPr>
              <a:spLocks/>
            </p:cNvSpPr>
            <p:nvPr/>
          </p:nvSpPr>
          <p:spPr bwMode="auto">
            <a:xfrm>
              <a:off x="4123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36" name="Freeform 1672"/>
            <p:cNvSpPr>
              <a:spLocks/>
            </p:cNvSpPr>
            <p:nvPr/>
          </p:nvSpPr>
          <p:spPr bwMode="auto">
            <a:xfrm>
              <a:off x="4146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37" name="Freeform 1673"/>
            <p:cNvSpPr>
              <a:spLocks/>
            </p:cNvSpPr>
            <p:nvPr/>
          </p:nvSpPr>
          <p:spPr bwMode="auto">
            <a:xfrm>
              <a:off x="4168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38" name="Freeform 1674"/>
            <p:cNvSpPr>
              <a:spLocks/>
            </p:cNvSpPr>
            <p:nvPr/>
          </p:nvSpPr>
          <p:spPr bwMode="auto">
            <a:xfrm>
              <a:off x="4191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39" name="Freeform 1675"/>
            <p:cNvSpPr>
              <a:spLocks/>
            </p:cNvSpPr>
            <p:nvPr/>
          </p:nvSpPr>
          <p:spPr bwMode="auto">
            <a:xfrm>
              <a:off x="4214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40" name="Freeform 1676"/>
            <p:cNvSpPr>
              <a:spLocks/>
            </p:cNvSpPr>
            <p:nvPr/>
          </p:nvSpPr>
          <p:spPr bwMode="auto">
            <a:xfrm>
              <a:off x="4236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41" name="Freeform 1677"/>
            <p:cNvSpPr>
              <a:spLocks/>
            </p:cNvSpPr>
            <p:nvPr/>
          </p:nvSpPr>
          <p:spPr bwMode="auto">
            <a:xfrm>
              <a:off x="4260" y="284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42" name="Freeform 1678"/>
            <p:cNvSpPr>
              <a:spLocks/>
            </p:cNvSpPr>
            <p:nvPr/>
          </p:nvSpPr>
          <p:spPr bwMode="auto">
            <a:xfrm>
              <a:off x="4282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43" name="Freeform 1679"/>
            <p:cNvSpPr>
              <a:spLocks/>
            </p:cNvSpPr>
            <p:nvPr/>
          </p:nvSpPr>
          <p:spPr bwMode="auto">
            <a:xfrm>
              <a:off x="4305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44" name="Freeform 1680"/>
            <p:cNvSpPr>
              <a:spLocks/>
            </p:cNvSpPr>
            <p:nvPr/>
          </p:nvSpPr>
          <p:spPr bwMode="auto">
            <a:xfrm>
              <a:off x="4328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45" name="Freeform 1681"/>
            <p:cNvSpPr>
              <a:spLocks/>
            </p:cNvSpPr>
            <p:nvPr/>
          </p:nvSpPr>
          <p:spPr bwMode="auto">
            <a:xfrm>
              <a:off x="4351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46" name="Freeform 1682"/>
            <p:cNvSpPr>
              <a:spLocks/>
            </p:cNvSpPr>
            <p:nvPr/>
          </p:nvSpPr>
          <p:spPr bwMode="auto">
            <a:xfrm>
              <a:off x="4373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47" name="Freeform 1683"/>
            <p:cNvSpPr>
              <a:spLocks/>
            </p:cNvSpPr>
            <p:nvPr/>
          </p:nvSpPr>
          <p:spPr bwMode="auto">
            <a:xfrm>
              <a:off x="4396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48" name="Freeform 1684"/>
            <p:cNvSpPr>
              <a:spLocks/>
            </p:cNvSpPr>
            <p:nvPr/>
          </p:nvSpPr>
          <p:spPr bwMode="auto">
            <a:xfrm>
              <a:off x="4419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49" name="Freeform 1685"/>
            <p:cNvSpPr>
              <a:spLocks/>
            </p:cNvSpPr>
            <p:nvPr/>
          </p:nvSpPr>
          <p:spPr bwMode="auto">
            <a:xfrm>
              <a:off x="4441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50" name="Freeform 1686"/>
            <p:cNvSpPr>
              <a:spLocks/>
            </p:cNvSpPr>
            <p:nvPr/>
          </p:nvSpPr>
          <p:spPr bwMode="auto">
            <a:xfrm>
              <a:off x="4464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51" name="Freeform 1687"/>
            <p:cNvSpPr>
              <a:spLocks/>
            </p:cNvSpPr>
            <p:nvPr/>
          </p:nvSpPr>
          <p:spPr bwMode="auto">
            <a:xfrm>
              <a:off x="4487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52" name="Freeform 1688"/>
            <p:cNvSpPr>
              <a:spLocks/>
            </p:cNvSpPr>
            <p:nvPr/>
          </p:nvSpPr>
          <p:spPr bwMode="auto">
            <a:xfrm>
              <a:off x="4509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53" name="Freeform 1689"/>
            <p:cNvSpPr>
              <a:spLocks/>
            </p:cNvSpPr>
            <p:nvPr/>
          </p:nvSpPr>
          <p:spPr bwMode="auto">
            <a:xfrm>
              <a:off x="4532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54" name="Freeform 1690"/>
            <p:cNvSpPr>
              <a:spLocks/>
            </p:cNvSpPr>
            <p:nvPr/>
          </p:nvSpPr>
          <p:spPr bwMode="auto">
            <a:xfrm>
              <a:off x="4555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55" name="Freeform 1691"/>
            <p:cNvSpPr>
              <a:spLocks/>
            </p:cNvSpPr>
            <p:nvPr/>
          </p:nvSpPr>
          <p:spPr bwMode="auto">
            <a:xfrm>
              <a:off x="4577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56" name="Freeform 1692"/>
            <p:cNvSpPr>
              <a:spLocks/>
            </p:cNvSpPr>
            <p:nvPr/>
          </p:nvSpPr>
          <p:spPr bwMode="auto">
            <a:xfrm>
              <a:off x="4600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57" name="Freeform 1693"/>
            <p:cNvSpPr>
              <a:spLocks/>
            </p:cNvSpPr>
            <p:nvPr/>
          </p:nvSpPr>
          <p:spPr bwMode="auto">
            <a:xfrm>
              <a:off x="4623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58" name="Freeform 1694"/>
            <p:cNvSpPr>
              <a:spLocks/>
            </p:cNvSpPr>
            <p:nvPr/>
          </p:nvSpPr>
          <p:spPr bwMode="auto">
            <a:xfrm>
              <a:off x="4645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59" name="Freeform 1695"/>
            <p:cNvSpPr>
              <a:spLocks/>
            </p:cNvSpPr>
            <p:nvPr/>
          </p:nvSpPr>
          <p:spPr bwMode="auto">
            <a:xfrm>
              <a:off x="4668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60" name="Freeform 1696"/>
            <p:cNvSpPr>
              <a:spLocks/>
            </p:cNvSpPr>
            <p:nvPr/>
          </p:nvSpPr>
          <p:spPr bwMode="auto">
            <a:xfrm>
              <a:off x="4692" y="284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61" name="Freeform 1697"/>
            <p:cNvSpPr>
              <a:spLocks/>
            </p:cNvSpPr>
            <p:nvPr/>
          </p:nvSpPr>
          <p:spPr bwMode="auto">
            <a:xfrm>
              <a:off x="4714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62" name="Freeform 1698"/>
            <p:cNvSpPr>
              <a:spLocks/>
            </p:cNvSpPr>
            <p:nvPr/>
          </p:nvSpPr>
          <p:spPr bwMode="auto">
            <a:xfrm>
              <a:off x="4737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63" name="Freeform 1699"/>
            <p:cNvSpPr>
              <a:spLocks/>
            </p:cNvSpPr>
            <p:nvPr/>
          </p:nvSpPr>
          <p:spPr bwMode="auto">
            <a:xfrm>
              <a:off x="4760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64" name="Freeform 1700"/>
            <p:cNvSpPr>
              <a:spLocks/>
            </p:cNvSpPr>
            <p:nvPr/>
          </p:nvSpPr>
          <p:spPr bwMode="auto">
            <a:xfrm>
              <a:off x="4782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65" name="Freeform 1701"/>
            <p:cNvSpPr>
              <a:spLocks/>
            </p:cNvSpPr>
            <p:nvPr/>
          </p:nvSpPr>
          <p:spPr bwMode="auto">
            <a:xfrm>
              <a:off x="4805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66" name="Freeform 1702"/>
            <p:cNvSpPr>
              <a:spLocks/>
            </p:cNvSpPr>
            <p:nvPr/>
          </p:nvSpPr>
          <p:spPr bwMode="auto">
            <a:xfrm>
              <a:off x="4828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67" name="Freeform 1703"/>
            <p:cNvSpPr>
              <a:spLocks/>
            </p:cNvSpPr>
            <p:nvPr/>
          </p:nvSpPr>
          <p:spPr bwMode="auto">
            <a:xfrm>
              <a:off x="4850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68" name="Freeform 1704"/>
            <p:cNvSpPr>
              <a:spLocks/>
            </p:cNvSpPr>
            <p:nvPr/>
          </p:nvSpPr>
          <p:spPr bwMode="auto">
            <a:xfrm>
              <a:off x="4873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69" name="Freeform 1705"/>
            <p:cNvSpPr>
              <a:spLocks/>
            </p:cNvSpPr>
            <p:nvPr/>
          </p:nvSpPr>
          <p:spPr bwMode="auto">
            <a:xfrm>
              <a:off x="4896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70" name="Freeform 1706"/>
            <p:cNvSpPr>
              <a:spLocks/>
            </p:cNvSpPr>
            <p:nvPr/>
          </p:nvSpPr>
          <p:spPr bwMode="auto">
            <a:xfrm>
              <a:off x="4918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71" name="Freeform 1707"/>
            <p:cNvSpPr>
              <a:spLocks/>
            </p:cNvSpPr>
            <p:nvPr/>
          </p:nvSpPr>
          <p:spPr bwMode="auto">
            <a:xfrm>
              <a:off x="4941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72" name="Freeform 1708"/>
            <p:cNvSpPr>
              <a:spLocks/>
            </p:cNvSpPr>
            <p:nvPr/>
          </p:nvSpPr>
          <p:spPr bwMode="auto">
            <a:xfrm>
              <a:off x="4964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73" name="Freeform 1709"/>
            <p:cNvSpPr>
              <a:spLocks/>
            </p:cNvSpPr>
            <p:nvPr/>
          </p:nvSpPr>
          <p:spPr bwMode="auto">
            <a:xfrm>
              <a:off x="4986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74" name="Freeform 1710"/>
            <p:cNvSpPr>
              <a:spLocks/>
            </p:cNvSpPr>
            <p:nvPr/>
          </p:nvSpPr>
          <p:spPr bwMode="auto">
            <a:xfrm>
              <a:off x="5009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75" name="Freeform 1711"/>
            <p:cNvSpPr>
              <a:spLocks/>
            </p:cNvSpPr>
            <p:nvPr/>
          </p:nvSpPr>
          <p:spPr bwMode="auto">
            <a:xfrm>
              <a:off x="5032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76" name="Freeform 1712"/>
            <p:cNvSpPr>
              <a:spLocks/>
            </p:cNvSpPr>
            <p:nvPr/>
          </p:nvSpPr>
          <p:spPr bwMode="auto">
            <a:xfrm>
              <a:off x="5054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7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77" name="Freeform 1713"/>
            <p:cNvSpPr>
              <a:spLocks/>
            </p:cNvSpPr>
            <p:nvPr/>
          </p:nvSpPr>
          <p:spPr bwMode="auto">
            <a:xfrm>
              <a:off x="5077" y="284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78" name="Freeform 1714"/>
            <p:cNvSpPr>
              <a:spLocks/>
            </p:cNvSpPr>
            <p:nvPr/>
          </p:nvSpPr>
          <p:spPr bwMode="auto">
            <a:xfrm>
              <a:off x="5100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79" name="Freeform 1715"/>
            <p:cNvSpPr>
              <a:spLocks/>
            </p:cNvSpPr>
            <p:nvPr/>
          </p:nvSpPr>
          <p:spPr bwMode="auto">
            <a:xfrm>
              <a:off x="5123" y="284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80" name="Freeform 1716"/>
            <p:cNvSpPr>
              <a:spLocks/>
            </p:cNvSpPr>
            <p:nvPr/>
          </p:nvSpPr>
          <p:spPr bwMode="auto">
            <a:xfrm>
              <a:off x="3759" y="3761"/>
              <a:ext cx="13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57" y="0"/>
                </a:cxn>
              </a:cxnLst>
              <a:rect l="0" t="0" r="r" b="b"/>
              <a:pathLst>
                <a:path w="2757">
                  <a:moveTo>
                    <a:pt x="0" y="0"/>
                  </a:moveTo>
                  <a:lnTo>
                    <a:pt x="0" y="0"/>
                  </a:lnTo>
                  <a:lnTo>
                    <a:pt x="275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81" name="Freeform 1717"/>
            <p:cNvSpPr>
              <a:spLocks/>
            </p:cNvSpPr>
            <p:nvPr/>
          </p:nvSpPr>
          <p:spPr bwMode="auto">
            <a:xfrm>
              <a:off x="3759" y="2816"/>
              <a:ext cx="13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57" y="0"/>
                </a:cxn>
              </a:cxnLst>
              <a:rect l="0" t="0" r="r" b="b"/>
              <a:pathLst>
                <a:path w="2757">
                  <a:moveTo>
                    <a:pt x="0" y="0"/>
                  </a:moveTo>
                  <a:lnTo>
                    <a:pt x="0" y="0"/>
                  </a:lnTo>
                  <a:lnTo>
                    <a:pt x="275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82" name="Freeform 1718"/>
            <p:cNvSpPr>
              <a:spLocks/>
            </p:cNvSpPr>
            <p:nvPr/>
          </p:nvSpPr>
          <p:spPr bwMode="auto">
            <a:xfrm>
              <a:off x="3759" y="2816"/>
              <a:ext cx="1" cy="945"/>
            </a:xfrm>
            <a:custGeom>
              <a:avLst/>
              <a:gdLst/>
              <a:ahLst/>
              <a:cxnLst>
                <a:cxn ang="0">
                  <a:pos x="0" y="1892"/>
                </a:cxn>
                <a:cxn ang="0">
                  <a:pos x="0" y="1892"/>
                </a:cxn>
                <a:cxn ang="0">
                  <a:pos x="0" y="0"/>
                </a:cxn>
              </a:cxnLst>
              <a:rect l="0" t="0" r="r" b="b"/>
              <a:pathLst>
                <a:path h="1892">
                  <a:moveTo>
                    <a:pt x="0" y="1892"/>
                  </a:moveTo>
                  <a:lnTo>
                    <a:pt x="0" y="189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83" name="Freeform 1719"/>
            <p:cNvSpPr>
              <a:spLocks/>
            </p:cNvSpPr>
            <p:nvPr/>
          </p:nvSpPr>
          <p:spPr bwMode="auto">
            <a:xfrm>
              <a:off x="5138" y="2816"/>
              <a:ext cx="1" cy="945"/>
            </a:xfrm>
            <a:custGeom>
              <a:avLst/>
              <a:gdLst/>
              <a:ahLst/>
              <a:cxnLst>
                <a:cxn ang="0">
                  <a:pos x="0" y="1892"/>
                </a:cxn>
                <a:cxn ang="0">
                  <a:pos x="0" y="1892"/>
                </a:cxn>
                <a:cxn ang="0">
                  <a:pos x="0" y="0"/>
                </a:cxn>
              </a:cxnLst>
              <a:rect l="0" t="0" r="r" b="b"/>
              <a:pathLst>
                <a:path h="1892">
                  <a:moveTo>
                    <a:pt x="0" y="1892"/>
                  </a:moveTo>
                  <a:lnTo>
                    <a:pt x="0" y="189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84" name="Freeform 1720"/>
            <p:cNvSpPr>
              <a:spLocks/>
            </p:cNvSpPr>
            <p:nvPr/>
          </p:nvSpPr>
          <p:spPr bwMode="auto">
            <a:xfrm>
              <a:off x="3759" y="3761"/>
              <a:ext cx="13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57" y="0"/>
                </a:cxn>
              </a:cxnLst>
              <a:rect l="0" t="0" r="r" b="b"/>
              <a:pathLst>
                <a:path w="2757">
                  <a:moveTo>
                    <a:pt x="0" y="0"/>
                  </a:moveTo>
                  <a:lnTo>
                    <a:pt x="0" y="0"/>
                  </a:lnTo>
                  <a:lnTo>
                    <a:pt x="275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85" name="Freeform 1721"/>
            <p:cNvSpPr>
              <a:spLocks/>
            </p:cNvSpPr>
            <p:nvPr/>
          </p:nvSpPr>
          <p:spPr bwMode="auto">
            <a:xfrm>
              <a:off x="3759" y="2816"/>
              <a:ext cx="1" cy="945"/>
            </a:xfrm>
            <a:custGeom>
              <a:avLst/>
              <a:gdLst/>
              <a:ahLst/>
              <a:cxnLst>
                <a:cxn ang="0">
                  <a:pos x="0" y="1892"/>
                </a:cxn>
                <a:cxn ang="0">
                  <a:pos x="0" y="1892"/>
                </a:cxn>
                <a:cxn ang="0">
                  <a:pos x="0" y="0"/>
                </a:cxn>
              </a:cxnLst>
              <a:rect l="0" t="0" r="r" b="b"/>
              <a:pathLst>
                <a:path h="1892">
                  <a:moveTo>
                    <a:pt x="0" y="1892"/>
                  </a:moveTo>
                  <a:lnTo>
                    <a:pt x="0" y="189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86" name="Freeform 1722"/>
            <p:cNvSpPr>
              <a:spLocks/>
            </p:cNvSpPr>
            <p:nvPr/>
          </p:nvSpPr>
          <p:spPr bwMode="auto">
            <a:xfrm>
              <a:off x="3759" y="3746"/>
              <a:ext cx="1" cy="1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87" name="Freeform 1723"/>
            <p:cNvSpPr>
              <a:spLocks/>
            </p:cNvSpPr>
            <p:nvPr/>
          </p:nvSpPr>
          <p:spPr bwMode="auto">
            <a:xfrm>
              <a:off x="3759" y="2816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88" name="Freeform 1724"/>
            <p:cNvSpPr>
              <a:spLocks noEditPoints="1"/>
            </p:cNvSpPr>
            <p:nvPr/>
          </p:nvSpPr>
          <p:spPr bwMode="auto">
            <a:xfrm>
              <a:off x="3748" y="3787"/>
              <a:ext cx="23" cy="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2" y="4"/>
                </a:cxn>
                <a:cxn ang="0">
                  <a:pos x="40" y="11"/>
                </a:cxn>
                <a:cxn ang="0">
                  <a:pos x="44" y="23"/>
                </a:cxn>
                <a:cxn ang="0">
                  <a:pos x="46" y="36"/>
                </a:cxn>
                <a:cxn ang="0">
                  <a:pos x="44" y="50"/>
                </a:cxn>
                <a:cxn ang="0">
                  <a:pos x="40" y="61"/>
                </a:cxn>
                <a:cxn ang="0">
                  <a:pos x="34" y="71"/>
                </a:cxn>
                <a:cxn ang="0">
                  <a:pos x="23" y="75"/>
                </a:cxn>
                <a:cxn ang="0">
                  <a:pos x="11" y="71"/>
                </a:cxn>
                <a:cxn ang="0">
                  <a:pos x="3" y="63"/>
                </a:cxn>
                <a:cxn ang="0">
                  <a:pos x="0" y="52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2" y="17"/>
                </a:cxn>
                <a:cxn ang="0">
                  <a:pos x="5" y="9"/>
                </a:cxn>
                <a:cxn ang="0">
                  <a:pos x="9" y="6"/>
                </a:cxn>
                <a:cxn ang="0">
                  <a:pos x="1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1" y="65"/>
                </a:cxn>
                <a:cxn ang="0">
                  <a:pos x="21" y="65"/>
                </a:cxn>
                <a:cxn ang="0">
                  <a:pos x="28" y="65"/>
                </a:cxn>
                <a:cxn ang="0">
                  <a:pos x="32" y="59"/>
                </a:cxn>
                <a:cxn ang="0">
                  <a:pos x="34" y="52"/>
                </a:cxn>
                <a:cxn ang="0">
                  <a:pos x="36" y="36"/>
                </a:cxn>
                <a:cxn ang="0">
                  <a:pos x="34" y="25"/>
                </a:cxn>
                <a:cxn ang="0">
                  <a:pos x="32" y="17"/>
                </a:cxn>
                <a:cxn ang="0">
                  <a:pos x="28" y="11"/>
                </a:cxn>
                <a:cxn ang="0">
                  <a:pos x="23" y="9"/>
                </a:cxn>
                <a:cxn ang="0">
                  <a:pos x="15" y="11"/>
                </a:cxn>
                <a:cxn ang="0">
                  <a:pos x="11" y="17"/>
                </a:cxn>
                <a:cxn ang="0">
                  <a:pos x="9" y="25"/>
                </a:cxn>
                <a:cxn ang="0">
                  <a:pos x="7" y="38"/>
                </a:cxn>
                <a:cxn ang="0">
                  <a:pos x="7" y="48"/>
                </a:cxn>
                <a:cxn ang="0">
                  <a:pos x="9" y="55"/>
                </a:cxn>
                <a:cxn ang="0">
                  <a:pos x="15" y="63"/>
                </a:cxn>
                <a:cxn ang="0">
                  <a:pos x="21" y="65"/>
                </a:cxn>
                <a:cxn ang="0">
                  <a:pos x="21" y="65"/>
                </a:cxn>
                <a:cxn ang="0">
                  <a:pos x="21" y="65"/>
                </a:cxn>
              </a:cxnLst>
              <a:rect l="0" t="0" r="r" b="b"/>
              <a:pathLst>
                <a:path w="46" h="75">
                  <a:moveTo>
                    <a:pt x="23" y="0"/>
                  </a:moveTo>
                  <a:lnTo>
                    <a:pt x="23" y="0"/>
                  </a:lnTo>
                  <a:lnTo>
                    <a:pt x="32" y="4"/>
                  </a:lnTo>
                  <a:lnTo>
                    <a:pt x="40" y="11"/>
                  </a:lnTo>
                  <a:lnTo>
                    <a:pt x="44" y="23"/>
                  </a:lnTo>
                  <a:lnTo>
                    <a:pt x="46" y="36"/>
                  </a:lnTo>
                  <a:lnTo>
                    <a:pt x="44" y="50"/>
                  </a:lnTo>
                  <a:lnTo>
                    <a:pt x="40" y="61"/>
                  </a:lnTo>
                  <a:lnTo>
                    <a:pt x="34" y="71"/>
                  </a:lnTo>
                  <a:lnTo>
                    <a:pt x="23" y="75"/>
                  </a:lnTo>
                  <a:lnTo>
                    <a:pt x="11" y="71"/>
                  </a:lnTo>
                  <a:lnTo>
                    <a:pt x="3" y="63"/>
                  </a:lnTo>
                  <a:lnTo>
                    <a:pt x="0" y="52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2" y="17"/>
                  </a:lnTo>
                  <a:lnTo>
                    <a:pt x="5" y="9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1" y="65"/>
                  </a:moveTo>
                  <a:lnTo>
                    <a:pt x="21" y="65"/>
                  </a:lnTo>
                  <a:lnTo>
                    <a:pt x="28" y="65"/>
                  </a:lnTo>
                  <a:lnTo>
                    <a:pt x="32" y="59"/>
                  </a:lnTo>
                  <a:lnTo>
                    <a:pt x="34" y="52"/>
                  </a:lnTo>
                  <a:lnTo>
                    <a:pt x="36" y="36"/>
                  </a:lnTo>
                  <a:lnTo>
                    <a:pt x="34" y="25"/>
                  </a:lnTo>
                  <a:lnTo>
                    <a:pt x="32" y="17"/>
                  </a:lnTo>
                  <a:lnTo>
                    <a:pt x="28" y="11"/>
                  </a:lnTo>
                  <a:lnTo>
                    <a:pt x="23" y="9"/>
                  </a:lnTo>
                  <a:lnTo>
                    <a:pt x="15" y="11"/>
                  </a:lnTo>
                  <a:lnTo>
                    <a:pt x="11" y="17"/>
                  </a:lnTo>
                  <a:lnTo>
                    <a:pt x="9" y="25"/>
                  </a:lnTo>
                  <a:lnTo>
                    <a:pt x="7" y="38"/>
                  </a:lnTo>
                  <a:lnTo>
                    <a:pt x="7" y="48"/>
                  </a:lnTo>
                  <a:lnTo>
                    <a:pt x="9" y="55"/>
                  </a:lnTo>
                  <a:lnTo>
                    <a:pt x="15" y="63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89" name="Freeform 1725"/>
            <p:cNvSpPr>
              <a:spLocks/>
            </p:cNvSpPr>
            <p:nvPr/>
          </p:nvSpPr>
          <p:spPr bwMode="auto">
            <a:xfrm>
              <a:off x="3912" y="3746"/>
              <a:ext cx="1" cy="1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90" name="Freeform 1726"/>
            <p:cNvSpPr>
              <a:spLocks/>
            </p:cNvSpPr>
            <p:nvPr/>
          </p:nvSpPr>
          <p:spPr bwMode="auto">
            <a:xfrm>
              <a:off x="3912" y="2816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91" name="Freeform 1727"/>
            <p:cNvSpPr>
              <a:spLocks/>
            </p:cNvSpPr>
            <p:nvPr/>
          </p:nvSpPr>
          <p:spPr bwMode="auto">
            <a:xfrm>
              <a:off x="3891" y="3787"/>
              <a:ext cx="11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1"/>
                </a:cxn>
                <a:cxn ang="0">
                  <a:pos x="0" y="15"/>
                </a:cxn>
                <a:cxn ang="0">
                  <a:pos x="5" y="13"/>
                </a:cxn>
                <a:cxn ang="0">
                  <a:pos x="11" y="11"/>
                </a:cxn>
                <a:cxn ang="0">
                  <a:pos x="15" y="7"/>
                </a:cxn>
                <a:cxn ang="0">
                  <a:pos x="17" y="0"/>
                </a:cxn>
                <a:cxn ang="0">
                  <a:pos x="23" y="0"/>
                </a:cxn>
                <a:cxn ang="0">
                  <a:pos x="23" y="73"/>
                </a:cxn>
                <a:cxn ang="0">
                  <a:pos x="15" y="73"/>
                </a:cxn>
                <a:cxn ang="0">
                  <a:pos x="15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23" h="73">
                  <a:moveTo>
                    <a:pt x="0" y="21"/>
                  </a:moveTo>
                  <a:lnTo>
                    <a:pt x="0" y="21"/>
                  </a:lnTo>
                  <a:lnTo>
                    <a:pt x="0" y="15"/>
                  </a:lnTo>
                  <a:lnTo>
                    <a:pt x="5" y="13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73"/>
                  </a:lnTo>
                  <a:lnTo>
                    <a:pt x="15" y="73"/>
                  </a:lnTo>
                  <a:lnTo>
                    <a:pt x="15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92" name="Freeform 1728"/>
            <p:cNvSpPr>
              <a:spLocks noEditPoints="1"/>
            </p:cNvSpPr>
            <p:nvPr/>
          </p:nvSpPr>
          <p:spPr bwMode="auto">
            <a:xfrm>
              <a:off x="3914" y="3787"/>
              <a:ext cx="24" cy="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4" y="4"/>
                </a:cxn>
                <a:cxn ang="0">
                  <a:pos x="42" y="11"/>
                </a:cxn>
                <a:cxn ang="0">
                  <a:pos x="46" y="23"/>
                </a:cxn>
                <a:cxn ang="0">
                  <a:pos x="48" y="36"/>
                </a:cxn>
                <a:cxn ang="0">
                  <a:pos x="46" y="50"/>
                </a:cxn>
                <a:cxn ang="0">
                  <a:pos x="42" y="61"/>
                </a:cxn>
                <a:cxn ang="0">
                  <a:pos x="34" y="71"/>
                </a:cxn>
                <a:cxn ang="0">
                  <a:pos x="23" y="75"/>
                </a:cxn>
                <a:cxn ang="0">
                  <a:pos x="13" y="71"/>
                </a:cxn>
                <a:cxn ang="0">
                  <a:pos x="6" y="63"/>
                </a:cxn>
                <a:cxn ang="0">
                  <a:pos x="2" y="52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4" y="17"/>
                </a:cxn>
                <a:cxn ang="0">
                  <a:pos x="7" y="9"/>
                </a:cxn>
                <a:cxn ang="0">
                  <a:pos x="11" y="6"/>
                </a:cxn>
                <a:cxn ang="0">
                  <a:pos x="17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5"/>
                </a:cxn>
                <a:cxn ang="0">
                  <a:pos x="34" y="59"/>
                </a:cxn>
                <a:cxn ang="0">
                  <a:pos x="36" y="52"/>
                </a:cxn>
                <a:cxn ang="0">
                  <a:pos x="38" y="36"/>
                </a:cxn>
                <a:cxn ang="0">
                  <a:pos x="36" y="25"/>
                </a:cxn>
                <a:cxn ang="0">
                  <a:pos x="34" y="17"/>
                </a:cxn>
                <a:cxn ang="0">
                  <a:pos x="31" y="11"/>
                </a:cxn>
                <a:cxn ang="0">
                  <a:pos x="23" y="9"/>
                </a:cxn>
                <a:cxn ang="0">
                  <a:pos x="17" y="11"/>
                </a:cxn>
                <a:cxn ang="0">
                  <a:pos x="13" y="17"/>
                </a:cxn>
                <a:cxn ang="0">
                  <a:pos x="9" y="25"/>
                </a:cxn>
                <a:cxn ang="0">
                  <a:pos x="9" y="38"/>
                </a:cxn>
                <a:cxn ang="0">
                  <a:pos x="9" y="48"/>
                </a:cxn>
                <a:cxn ang="0">
                  <a:pos x="11" y="55"/>
                </a:cxn>
                <a:cxn ang="0">
                  <a:pos x="15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8" h="75">
                  <a:moveTo>
                    <a:pt x="23" y="0"/>
                  </a:moveTo>
                  <a:lnTo>
                    <a:pt x="23" y="0"/>
                  </a:lnTo>
                  <a:lnTo>
                    <a:pt x="34" y="4"/>
                  </a:lnTo>
                  <a:lnTo>
                    <a:pt x="42" y="11"/>
                  </a:lnTo>
                  <a:lnTo>
                    <a:pt x="46" y="23"/>
                  </a:lnTo>
                  <a:lnTo>
                    <a:pt x="48" y="36"/>
                  </a:lnTo>
                  <a:lnTo>
                    <a:pt x="46" y="50"/>
                  </a:lnTo>
                  <a:lnTo>
                    <a:pt x="42" y="61"/>
                  </a:lnTo>
                  <a:lnTo>
                    <a:pt x="34" y="71"/>
                  </a:lnTo>
                  <a:lnTo>
                    <a:pt x="23" y="75"/>
                  </a:lnTo>
                  <a:lnTo>
                    <a:pt x="13" y="71"/>
                  </a:lnTo>
                  <a:lnTo>
                    <a:pt x="6" y="63"/>
                  </a:lnTo>
                  <a:lnTo>
                    <a:pt x="2" y="52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4" y="17"/>
                  </a:lnTo>
                  <a:lnTo>
                    <a:pt x="7" y="9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5"/>
                  </a:lnTo>
                  <a:lnTo>
                    <a:pt x="34" y="59"/>
                  </a:lnTo>
                  <a:lnTo>
                    <a:pt x="36" y="52"/>
                  </a:lnTo>
                  <a:lnTo>
                    <a:pt x="38" y="36"/>
                  </a:lnTo>
                  <a:lnTo>
                    <a:pt x="36" y="25"/>
                  </a:lnTo>
                  <a:lnTo>
                    <a:pt x="34" y="17"/>
                  </a:lnTo>
                  <a:lnTo>
                    <a:pt x="31" y="11"/>
                  </a:lnTo>
                  <a:lnTo>
                    <a:pt x="23" y="9"/>
                  </a:lnTo>
                  <a:lnTo>
                    <a:pt x="17" y="11"/>
                  </a:lnTo>
                  <a:lnTo>
                    <a:pt x="13" y="17"/>
                  </a:lnTo>
                  <a:lnTo>
                    <a:pt x="9" y="25"/>
                  </a:lnTo>
                  <a:lnTo>
                    <a:pt x="9" y="38"/>
                  </a:lnTo>
                  <a:lnTo>
                    <a:pt x="9" y="48"/>
                  </a:lnTo>
                  <a:lnTo>
                    <a:pt x="11" y="55"/>
                  </a:lnTo>
                  <a:lnTo>
                    <a:pt x="15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93" name="Freeform 1729"/>
            <p:cNvSpPr>
              <a:spLocks/>
            </p:cNvSpPr>
            <p:nvPr/>
          </p:nvSpPr>
          <p:spPr bwMode="auto">
            <a:xfrm>
              <a:off x="4066" y="3746"/>
              <a:ext cx="1" cy="1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94" name="Freeform 1730"/>
            <p:cNvSpPr>
              <a:spLocks/>
            </p:cNvSpPr>
            <p:nvPr/>
          </p:nvSpPr>
          <p:spPr bwMode="auto">
            <a:xfrm>
              <a:off x="4066" y="2816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95" name="Freeform 1731"/>
            <p:cNvSpPr>
              <a:spLocks/>
            </p:cNvSpPr>
            <p:nvPr/>
          </p:nvSpPr>
          <p:spPr bwMode="auto">
            <a:xfrm>
              <a:off x="4041" y="3787"/>
              <a:ext cx="23" cy="37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0" y="73"/>
                </a:cxn>
                <a:cxn ang="0">
                  <a:pos x="0" y="65"/>
                </a:cxn>
                <a:cxn ang="0">
                  <a:pos x="4" y="55"/>
                </a:cxn>
                <a:cxn ang="0">
                  <a:pos x="8" y="50"/>
                </a:cxn>
                <a:cxn ang="0">
                  <a:pos x="16" y="44"/>
                </a:cxn>
                <a:cxn ang="0">
                  <a:pos x="25" y="38"/>
                </a:cxn>
                <a:cxn ang="0">
                  <a:pos x="33" y="32"/>
                </a:cxn>
                <a:cxn ang="0">
                  <a:pos x="37" y="27"/>
                </a:cxn>
                <a:cxn ang="0">
                  <a:pos x="37" y="23"/>
                </a:cxn>
                <a:cxn ang="0">
                  <a:pos x="37" y="17"/>
                </a:cxn>
                <a:cxn ang="0">
                  <a:pos x="33" y="11"/>
                </a:cxn>
                <a:cxn ang="0">
                  <a:pos x="29" y="9"/>
                </a:cxn>
                <a:cxn ang="0">
                  <a:pos x="23" y="9"/>
                </a:cxn>
                <a:cxn ang="0">
                  <a:pos x="18" y="11"/>
                </a:cxn>
                <a:cxn ang="0">
                  <a:pos x="12" y="15"/>
                </a:cxn>
                <a:cxn ang="0">
                  <a:pos x="10" y="21"/>
                </a:cxn>
                <a:cxn ang="0">
                  <a:pos x="10" y="27"/>
                </a:cxn>
                <a:cxn ang="0">
                  <a:pos x="2" y="27"/>
                </a:cxn>
                <a:cxn ang="0">
                  <a:pos x="2" y="17"/>
                </a:cxn>
                <a:cxn ang="0">
                  <a:pos x="4" y="11"/>
                </a:cxn>
                <a:cxn ang="0">
                  <a:pos x="12" y="4"/>
                </a:cxn>
                <a:cxn ang="0">
                  <a:pos x="23" y="0"/>
                </a:cxn>
                <a:cxn ang="0">
                  <a:pos x="35" y="2"/>
                </a:cxn>
                <a:cxn ang="0">
                  <a:pos x="41" y="7"/>
                </a:cxn>
                <a:cxn ang="0">
                  <a:pos x="44" y="15"/>
                </a:cxn>
                <a:cxn ang="0">
                  <a:pos x="46" y="21"/>
                </a:cxn>
                <a:cxn ang="0">
                  <a:pos x="44" y="30"/>
                </a:cxn>
                <a:cxn ang="0">
                  <a:pos x="41" y="36"/>
                </a:cxn>
                <a:cxn ang="0">
                  <a:pos x="37" y="40"/>
                </a:cxn>
                <a:cxn ang="0">
                  <a:pos x="29" y="44"/>
                </a:cxn>
                <a:cxn ang="0">
                  <a:pos x="23" y="50"/>
                </a:cxn>
                <a:cxn ang="0">
                  <a:pos x="18" y="52"/>
                </a:cxn>
                <a:cxn ang="0">
                  <a:pos x="16" y="54"/>
                </a:cxn>
                <a:cxn ang="0">
                  <a:pos x="12" y="59"/>
                </a:cxn>
                <a:cxn ang="0">
                  <a:pos x="10" y="65"/>
                </a:cxn>
                <a:cxn ang="0">
                  <a:pos x="46" y="65"/>
                </a:cxn>
                <a:cxn ang="0">
                  <a:pos x="46" y="73"/>
                </a:cxn>
                <a:cxn ang="0">
                  <a:pos x="0" y="73"/>
                </a:cxn>
                <a:cxn ang="0">
                  <a:pos x="0" y="73"/>
                </a:cxn>
              </a:cxnLst>
              <a:rect l="0" t="0" r="r" b="b"/>
              <a:pathLst>
                <a:path w="46" h="73">
                  <a:moveTo>
                    <a:pt x="0" y="73"/>
                  </a:moveTo>
                  <a:lnTo>
                    <a:pt x="0" y="73"/>
                  </a:lnTo>
                  <a:lnTo>
                    <a:pt x="0" y="65"/>
                  </a:lnTo>
                  <a:lnTo>
                    <a:pt x="4" y="55"/>
                  </a:lnTo>
                  <a:lnTo>
                    <a:pt x="8" y="50"/>
                  </a:lnTo>
                  <a:lnTo>
                    <a:pt x="16" y="44"/>
                  </a:lnTo>
                  <a:lnTo>
                    <a:pt x="25" y="38"/>
                  </a:lnTo>
                  <a:lnTo>
                    <a:pt x="33" y="32"/>
                  </a:lnTo>
                  <a:lnTo>
                    <a:pt x="37" y="27"/>
                  </a:lnTo>
                  <a:lnTo>
                    <a:pt x="37" y="23"/>
                  </a:lnTo>
                  <a:lnTo>
                    <a:pt x="37" y="17"/>
                  </a:lnTo>
                  <a:lnTo>
                    <a:pt x="33" y="11"/>
                  </a:lnTo>
                  <a:lnTo>
                    <a:pt x="29" y="9"/>
                  </a:lnTo>
                  <a:lnTo>
                    <a:pt x="23" y="9"/>
                  </a:lnTo>
                  <a:lnTo>
                    <a:pt x="18" y="11"/>
                  </a:lnTo>
                  <a:lnTo>
                    <a:pt x="12" y="15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2" y="27"/>
                  </a:lnTo>
                  <a:lnTo>
                    <a:pt x="2" y="17"/>
                  </a:lnTo>
                  <a:lnTo>
                    <a:pt x="4" y="11"/>
                  </a:lnTo>
                  <a:lnTo>
                    <a:pt x="12" y="4"/>
                  </a:lnTo>
                  <a:lnTo>
                    <a:pt x="23" y="0"/>
                  </a:lnTo>
                  <a:lnTo>
                    <a:pt x="35" y="2"/>
                  </a:lnTo>
                  <a:lnTo>
                    <a:pt x="41" y="7"/>
                  </a:lnTo>
                  <a:lnTo>
                    <a:pt x="44" y="15"/>
                  </a:lnTo>
                  <a:lnTo>
                    <a:pt x="46" y="21"/>
                  </a:lnTo>
                  <a:lnTo>
                    <a:pt x="44" y="30"/>
                  </a:lnTo>
                  <a:lnTo>
                    <a:pt x="41" y="36"/>
                  </a:lnTo>
                  <a:lnTo>
                    <a:pt x="37" y="40"/>
                  </a:lnTo>
                  <a:lnTo>
                    <a:pt x="29" y="44"/>
                  </a:lnTo>
                  <a:lnTo>
                    <a:pt x="23" y="50"/>
                  </a:lnTo>
                  <a:lnTo>
                    <a:pt x="18" y="52"/>
                  </a:lnTo>
                  <a:lnTo>
                    <a:pt x="16" y="54"/>
                  </a:lnTo>
                  <a:lnTo>
                    <a:pt x="12" y="59"/>
                  </a:lnTo>
                  <a:lnTo>
                    <a:pt x="10" y="65"/>
                  </a:lnTo>
                  <a:lnTo>
                    <a:pt x="46" y="65"/>
                  </a:lnTo>
                  <a:lnTo>
                    <a:pt x="46" y="73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96" name="Freeform 1732"/>
            <p:cNvSpPr>
              <a:spLocks noEditPoints="1"/>
            </p:cNvSpPr>
            <p:nvPr/>
          </p:nvSpPr>
          <p:spPr bwMode="auto">
            <a:xfrm>
              <a:off x="4068" y="3787"/>
              <a:ext cx="23" cy="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4"/>
                </a:cxn>
                <a:cxn ang="0">
                  <a:pos x="42" y="11"/>
                </a:cxn>
                <a:cxn ang="0">
                  <a:pos x="44" y="23"/>
                </a:cxn>
                <a:cxn ang="0">
                  <a:pos x="46" y="36"/>
                </a:cxn>
                <a:cxn ang="0">
                  <a:pos x="44" y="50"/>
                </a:cxn>
                <a:cxn ang="0">
                  <a:pos x="42" y="61"/>
                </a:cxn>
                <a:cxn ang="0">
                  <a:pos x="35" y="71"/>
                </a:cxn>
                <a:cxn ang="0">
                  <a:pos x="23" y="75"/>
                </a:cxn>
                <a:cxn ang="0">
                  <a:pos x="12" y="71"/>
                </a:cxn>
                <a:cxn ang="0">
                  <a:pos x="4" y="63"/>
                </a:cxn>
                <a:cxn ang="0">
                  <a:pos x="0" y="52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2" y="17"/>
                </a:cxn>
                <a:cxn ang="0">
                  <a:pos x="6" y="9"/>
                </a:cxn>
                <a:cxn ang="0">
                  <a:pos x="10" y="6"/>
                </a:cxn>
                <a:cxn ang="0">
                  <a:pos x="1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5"/>
                </a:cxn>
                <a:cxn ang="0">
                  <a:pos x="33" y="59"/>
                </a:cxn>
                <a:cxn ang="0">
                  <a:pos x="36" y="52"/>
                </a:cxn>
                <a:cxn ang="0">
                  <a:pos x="36" y="36"/>
                </a:cxn>
                <a:cxn ang="0">
                  <a:pos x="36" y="25"/>
                </a:cxn>
                <a:cxn ang="0">
                  <a:pos x="33" y="17"/>
                </a:cxn>
                <a:cxn ang="0">
                  <a:pos x="31" y="11"/>
                </a:cxn>
                <a:cxn ang="0">
                  <a:pos x="23" y="9"/>
                </a:cxn>
                <a:cxn ang="0">
                  <a:pos x="15" y="11"/>
                </a:cxn>
                <a:cxn ang="0">
                  <a:pos x="12" y="17"/>
                </a:cxn>
                <a:cxn ang="0">
                  <a:pos x="10" y="25"/>
                </a:cxn>
                <a:cxn ang="0">
                  <a:pos x="8" y="38"/>
                </a:cxn>
                <a:cxn ang="0">
                  <a:pos x="10" y="48"/>
                </a:cxn>
                <a:cxn ang="0">
                  <a:pos x="10" y="55"/>
                </a:cxn>
                <a:cxn ang="0">
                  <a:pos x="15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5">
                  <a:moveTo>
                    <a:pt x="23" y="0"/>
                  </a:moveTo>
                  <a:lnTo>
                    <a:pt x="23" y="0"/>
                  </a:lnTo>
                  <a:lnTo>
                    <a:pt x="35" y="4"/>
                  </a:lnTo>
                  <a:lnTo>
                    <a:pt x="42" y="11"/>
                  </a:lnTo>
                  <a:lnTo>
                    <a:pt x="44" y="23"/>
                  </a:lnTo>
                  <a:lnTo>
                    <a:pt x="46" y="36"/>
                  </a:lnTo>
                  <a:lnTo>
                    <a:pt x="44" y="50"/>
                  </a:lnTo>
                  <a:lnTo>
                    <a:pt x="42" y="61"/>
                  </a:lnTo>
                  <a:lnTo>
                    <a:pt x="35" y="71"/>
                  </a:lnTo>
                  <a:lnTo>
                    <a:pt x="23" y="75"/>
                  </a:lnTo>
                  <a:lnTo>
                    <a:pt x="12" y="71"/>
                  </a:lnTo>
                  <a:lnTo>
                    <a:pt x="4" y="63"/>
                  </a:lnTo>
                  <a:lnTo>
                    <a:pt x="0" y="52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2" y="17"/>
                  </a:lnTo>
                  <a:lnTo>
                    <a:pt x="6" y="9"/>
                  </a:lnTo>
                  <a:lnTo>
                    <a:pt x="10" y="6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5"/>
                  </a:lnTo>
                  <a:lnTo>
                    <a:pt x="33" y="59"/>
                  </a:lnTo>
                  <a:lnTo>
                    <a:pt x="36" y="52"/>
                  </a:lnTo>
                  <a:lnTo>
                    <a:pt x="36" y="36"/>
                  </a:lnTo>
                  <a:lnTo>
                    <a:pt x="36" y="25"/>
                  </a:lnTo>
                  <a:lnTo>
                    <a:pt x="33" y="17"/>
                  </a:lnTo>
                  <a:lnTo>
                    <a:pt x="31" y="11"/>
                  </a:lnTo>
                  <a:lnTo>
                    <a:pt x="23" y="9"/>
                  </a:lnTo>
                  <a:lnTo>
                    <a:pt x="15" y="11"/>
                  </a:lnTo>
                  <a:lnTo>
                    <a:pt x="12" y="17"/>
                  </a:lnTo>
                  <a:lnTo>
                    <a:pt x="10" y="25"/>
                  </a:lnTo>
                  <a:lnTo>
                    <a:pt x="8" y="38"/>
                  </a:lnTo>
                  <a:lnTo>
                    <a:pt x="10" y="48"/>
                  </a:lnTo>
                  <a:lnTo>
                    <a:pt x="10" y="55"/>
                  </a:lnTo>
                  <a:lnTo>
                    <a:pt x="15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97" name="Freeform 1733"/>
            <p:cNvSpPr>
              <a:spLocks/>
            </p:cNvSpPr>
            <p:nvPr/>
          </p:nvSpPr>
          <p:spPr bwMode="auto">
            <a:xfrm>
              <a:off x="4219" y="3746"/>
              <a:ext cx="1" cy="1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98" name="Freeform 1734"/>
            <p:cNvSpPr>
              <a:spLocks/>
            </p:cNvSpPr>
            <p:nvPr/>
          </p:nvSpPr>
          <p:spPr bwMode="auto">
            <a:xfrm>
              <a:off x="4219" y="2816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599" name="Freeform 1735"/>
            <p:cNvSpPr>
              <a:spLocks/>
            </p:cNvSpPr>
            <p:nvPr/>
          </p:nvSpPr>
          <p:spPr bwMode="auto">
            <a:xfrm>
              <a:off x="4193" y="3787"/>
              <a:ext cx="23" cy="38"/>
            </a:xfrm>
            <a:custGeom>
              <a:avLst/>
              <a:gdLst/>
              <a:ahLst/>
              <a:cxnLst>
                <a:cxn ang="0">
                  <a:pos x="23" y="75"/>
                </a:cxn>
                <a:cxn ang="0">
                  <a:pos x="23" y="75"/>
                </a:cxn>
                <a:cxn ang="0">
                  <a:pos x="11" y="73"/>
                </a:cxn>
                <a:cxn ang="0">
                  <a:pos x="5" y="67"/>
                </a:cxn>
                <a:cxn ang="0">
                  <a:pos x="0" y="59"/>
                </a:cxn>
                <a:cxn ang="0">
                  <a:pos x="0" y="50"/>
                </a:cxn>
                <a:cxn ang="0">
                  <a:pos x="9" y="50"/>
                </a:cxn>
                <a:cxn ang="0">
                  <a:pos x="9" y="55"/>
                </a:cxn>
                <a:cxn ang="0">
                  <a:pos x="9" y="61"/>
                </a:cxn>
                <a:cxn ang="0">
                  <a:pos x="15" y="65"/>
                </a:cxn>
                <a:cxn ang="0">
                  <a:pos x="23" y="65"/>
                </a:cxn>
                <a:cxn ang="0">
                  <a:pos x="28" y="65"/>
                </a:cxn>
                <a:cxn ang="0">
                  <a:pos x="32" y="63"/>
                </a:cxn>
                <a:cxn ang="0">
                  <a:pos x="36" y="57"/>
                </a:cxn>
                <a:cxn ang="0">
                  <a:pos x="38" y="52"/>
                </a:cxn>
                <a:cxn ang="0">
                  <a:pos x="36" y="46"/>
                </a:cxn>
                <a:cxn ang="0">
                  <a:pos x="32" y="42"/>
                </a:cxn>
                <a:cxn ang="0">
                  <a:pos x="28" y="40"/>
                </a:cxn>
                <a:cxn ang="0">
                  <a:pos x="21" y="40"/>
                </a:cxn>
                <a:cxn ang="0">
                  <a:pos x="21" y="40"/>
                </a:cxn>
                <a:cxn ang="0">
                  <a:pos x="19" y="40"/>
                </a:cxn>
                <a:cxn ang="0">
                  <a:pos x="19" y="30"/>
                </a:cxn>
                <a:cxn ang="0">
                  <a:pos x="21" y="32"/>
                </a:cxn>
                <a:cxn ang="0">
                  <a:pos x="23" y="32"/>
                </a:cxn>
                <a:cxn ang="0">
                  <a:pos x="30" y="30"/>
                </a:cxn>
                <a:cxn ang="0">
                  <a:pos x="34" y="27"/>
                </a:cxn>
                <a:cxn ang="0">
                  <a:pos x="36" y="21"/>
                </a:cxn>
                <a:cxn ang="0">
                  <a:pos x="34" y="15"/>
                </a:cxn>
                <a:cxn ang="0">
                  <a:pos x="30" y="11"/>
                </a:cxn>
                <a:cxn ang="0">
                  <a:pos x="28" y="9"/>
                </a:cxn>
                <a:cxn ang="0">
                  <a:pos x="23" y="9"/>
                </a:cxn>
                <a:cxn ang="0">
                  <a:pos x="17" y="11"/>
                </a:cxn>
                <a:cxn ang="0">
                  <a:pos x="11" y="15"/>
                </a:cxn>
                <a:cxn ang="0">
                  <a:pos x="9" y="25"/>
                </a:cxn>
                <a:cxn ang="0">
                  <a:pos x="0" y="25"/>
                </a:cxn>
                <a:cxn ang="0">
                  <a:pos x="3" y="11"/>
                </a:cxn>
                <a:cxn ang="0">
                  <a:pos x="11" y="4"/>
                </a:cxn>
                <a:cxn ang="0">
                  <a:pos x="23" y="0"/>
                </a:cxn>
                <a:cxn ang="0">
                  <a:pos x="30" y="2"/>
                </a:cxn>
                <a:cxn ang="0">
                  <a:pos x="38" y="6"/>
                </a:cxn>
                <a:cxn ang="0">
                  <a:pos x="42" y="11"/>
                </a:cxn>
                <a:cxn ang="0">
                  <a:pos x="44" y="19"/>
                </a:cxn>
                <a:cxn ang="0">
                  <a:pos x="44" y="25"/>
                </a:cxn>
                <a:cxn ang="0">
                  <a:pos x="42" y="30"/>
                </a:cxn>
                <a:cxn ang="0">
                  <a:pos x="36" y="34"/>
                </a:cxn>
                <a:cxn ang="0">
                  <a:pos x="44" y="40"/>
                </a:cxn>
                <a:cxn ang="0">
                  <a:pos x="46" y="46"/>
                </a:cxn>
                <a:cxn ang="0">
                  <a:pos x="46" y="52"/>
                </a:cxn>
                <a:cxn ang="0">
                  <a:pos x="46" y="61"/>
                </a:cxn>
                <a:cxn ang="0">
                  <a:pos x="40" y="67"/>
                </a:cxn>
                <a:cxn ang="0">
                  <a:pos x="32" y="73"/>
                </a:cxn>
                <a:cxn ang="0">
                  <a:pos x="23" y="75"/>
                </a:cxn>
                <a:cxn ang="0">
                  <a:pos x="23" y="75"/>
                </a:cxn>
                <a:cxn ang="0">
                  <a:pos x="23" y="75"/>
                </a:cxn>
              </a:cxnLst>
              <a:rect l="0" t="0" r="r" b="b"/>
              <a:pathLst>
                <a:path w="46" h="75">
                  <a:moveTo>
                    <a:pt x="23" y="75"/>
                  </a:moveTo>
                  <a:lnTo>
                    <a:pt x="23" y="75"/>
                  </a:lnTo>
                  <a:lnTo>
                    <a:pt x="11" y="73"/>
                  </a:lnTo>
                  <a:lnTo>
                    <a:pt x="5" y="67"/>
                  </a:lnTo>
                  <a:lnTo>
                    <a:pt x="0" y="59"/>
                  </a:lnTo>
                  <a:lnTo>
                    <a:pt x="0" y="50"/>
                  </a:lnTo>
                  <a:lnTo>
                    <a:pt x="9" y="50"/>
                  </a:lnTo>
                  <a:lnTo>
                    <a:pt x="9" y="55"/>
                  </a:lnTo>
                  <a:lnTo>
                    <a:pt x="9" y="61"/>
                  </a:lnTo>
                  <a:lnTo>
                    <a:pt x="15" y="65"/>
                  </a:lnTo>
                  <a:lnTo>
                    <a:pt x="23" y="65"/>
                  </a:lnTo>
                  <a:lnTo>
                    <a:pt x="28" y="65"/>
                  </a:lnTo>
                  <a:lnTo>
                    <a:pt x="32" y="63"/>
                  </a:lnTo>
                  <a:lnTo>
                    <a:pt x="36" y="57"/>
                  </a:lnTo>
                  <a:lnTo>
                    <a:pt x="38" y="52"/>
                  </a:lnTo>
                  <a:lnTo>
                    <a:pt x="36" y="46"/>
                  </a:lnTo>
                  <a:lnTo>
                    <a:pt x="32" y="42"/>
                  </a:lnTo>
                  <a:lnTo>
                    <a:pt x="28" y="40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19" y="40"/>
                  </a:lnTo>
                  <a:lnTo>
                    <a:pt x="19" y="30"/>
                  </a:lnTo>
                  <a:lnTo>
                    <a:pt x="21" y="32"/>
                  </a:lnTo>
                  <a:lnTo>
                    <a:pt x="23" y="32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6" y="21"/>
                  </a:lnTo>
                  <a:lnTo>
                    <a:pt x="34" y="15"/>
                  </a:lnTo>
                  <a:lnTo>
                    <a:pt x="30" y="11"/>
                  </a:lnTo>
                  <a:lnTo>
                    <a:pt x="28" y="9"/>
                  </a:lnTo>
                  <a:lnTo>
                    <a:pt x="23" y="9"/>
                  </a:lnTo>
                  <a:lnTo>
                    <a:pt x="17" y="11"/>
                  </a:lnTo>
                  <a:lnTo>
                    <a:pt x="11" y="15"/>
                  </a:lnTo>
                  <a:lnTo>
                    <a:pt x="9" y="25"/>
                  </a:lnTo>
                  <a:lnTo>
                    <a:pt x="0" y="25"/>
                  </a:lnTo>
                  <a:lnTo>
                    <a:pt x="3" y="11"/>
                  </a:lnTo>
                  <a:lnTo>
                    <a:pt x="11" y="4"/>
                  </a:lnTo>
                  <a:lnTo>
                    <a:pt x="23" y="0"/>
                  </a:lnTo>
                  <a:lnTo>
                    <a:pt x="30" y="2"/>
                  </a:lnTo>
                  <a:lnTo>
                    <a:pt x="38" y="6"/>
                  </a:lnTo>
                  <a:lnTo>
                    <a:pt x="42" y="11"/>
                  </a:lnTo>
                  <a:lnTo>
                    <a:pt x="44" y="19"/>
                  </a:lnTo>
                  <a:lnTo>
                    <a:pt x="44" y="25"/>
                  </a:lnTo>
                  <a:lnTo>
                    <a:pt x="42" y="30"/>
                  </a:lnTo>
                  <a:lnTo>
                    <a:pt x="36" y="34"/>
                  </a:lnTo>
                  <a:lnTo>
                    <a:pt x="44" y="40"/>
                  </a:lnTo>
                  <a:lnTo>
                    <a:pt x="46" y="46"/>
                  </a:lnTo>
                  <a:lnTo>
                    <a:pt x="46" y="52"/>
                  </a:lnTo>
                  <a:lnTo>
                    <a:pt x="46" y="61"/>
                  </a:lnTo>
                  <a:lnTo>
                    <a:pt x="40" y="67"/>
                  </a:lnTo>
                  <a:lnTo>
                    <a:pt x="32" y="73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00" name="Freeform 1736"/>
            <p:cNvSpPr>
              <a:spLocks noEditPoints="1"/>
            </p:cNvSpPr>
            <p:nvPr/>
          </p:nvSpPr>
          <p:spPr bwMode="auto">
            <a:xfrm>
              <a:off x="4220" y="3787"/>
              <a:ext cx="24" cy="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4"/>
                </a:cxn>
                <a:cxn ang="0">
                  <a:pos x="43" y="11"/>
                </a:cxn>
                <a:cxn ang="0">
                  <a:pos x="46" y="23"/>
                </a:cxn>
                <a:cxn ang="0">
                  <a:pos x="48" y="36"/>
                </a:cxn>
                <a:cxn ang="0">
                  <a:pos x="46" y="50"/>
                </a:cxn>
                <a:cxn ang="0">
                  <a:pos x="43" y="61"/>
                </a:cxn>
                <a:cxn ang="0">
                  <a:pos x="35" y="71"/>
                </a:cxn>
                <a:cxn ang="0">
                  <a:pos x="23" y="75"/>
                </a:cxn>
                <a:cxn ang="0">
                  <a:pos x="12" y="71"/>
                </a:cxn>
                <a:cxn ang="0">
                  <a:pos x="6" y="63"/>
                </a:cxn>
                <a:cxn ang="0">
                  <a:pos x="2" y="52"/>
                </a:cxn>
                <a:cxn ang="0">
                  <a:pos x="0" y="38"/>
                </a:cxn>
                <a:cxn ang="0">
                  <a:pos x="2" y="27"/>
                </a:cxn>
                <a:cxn ang="0">
                  <a:pos x="4" y="17"/>
                </a:cxn>
                <a:cxn ang="0">
                  <a:pos x="8" y="9"/>
                </a:cxn>
                <a:cxn ang="0">
                  <a:pos x="12" y="6"/>
                </a:cxn>
                <a:cxn ang="0">
                  <a:pos x="18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5"/>
                </a:cxn>
                <a:cxn ang="0">
                  <a:pos x="35" y="59"/>
                </a:cxn>
                <a:cxn ang="0">
                  <a:pos x="37" y="52"/>
                </a:cxn>
                <a:cxn ang="0">
                  <a:pos x="39" y="36"/>
                </a:cxn>
                <a:cxn ang="0">
                  <a:pos x="37" y="25"/>
                </a:cxn>
                <a:cxn ang="0">
                  <a:pos x="35" y="17"/>
                </a:cxn>
                <a:cxn ang="0">
                  <a:pos x="31" y="11"/>
                </a:cxn>
                <a:cxn ang="0">
                  <a:pos x="23" y="9"/>
                </a:cxn>
                <a:cxn ang="0">
                  <a:pos x="18" y="11"/>
                </a:cxn>
                <a:cxn ang="0">
                  <a:pos x="12" y="17"/>
                </a:cxn>
                <a:cxn ang="0">
                  <a:pos x="12" y="25"/>
                </a:cxn>
                <a:cxn ang="0">
                  <a:pos x="10" y="38"/>
                </a:cxn>
                <a:cxn ang="0">
                  <a:pos x="10" y="48"/>
                </a:cxn>
                <a:cxn ang="0">
                  <a:pos x="12" y="55"/>
                </a:cxn>
                <a:cxn ang="0">
                  <a:pos x="18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8" h="75">
                  <a:moveTo>
                    <a:pt x="23" y="0"/>
                  </a:moveTo>
                  <a:lnTo>
                    <a:pt x="23" y="0"/>
                  </a:lnTo>
                  <a:lnTo>
                    <a:pt x="35" y="4"/>
                  </a:lnTo>
                  <a:lnTo>
                    <a:pt x="43" y="11"/>
                  </a:lnTo>
                  <a:lnTo>
                    <a:pt x="46" y="23"/>
                  </a:lnTo>
                  <a:lnTo>
                    <a:pt x="48" y="36"/>
                  </a:lnTo>
                  <a:lnTo>
                    <a:pt x="46" y="50"/>
                  </a:lnTo>
                  <a:lnTo>
                    <a:pt x="43" y="61"/>
                  </a:lnTo>
                  <a:lnTo>
                    <a:pt x="35" y="71"/>
                  </a:lnTo>
                  <a:lnTo>
                    <a:pt x="23" y="75"/>
                  </a:lnTo>
                  <a:lnTo>
                    <a:pt x="12" y="71"/>
                  </a:lnTo>
                  <a:lnTo>
                    <a:pt x="6" y="63"/>
                  </a:lnTo>
                  <a:lnTo>
                    <a:pt x="2" y="52"/>
                  </a:lnTo>
                  <a:lnTo>
                    <a:pt x="0" y="38"/>
                  </a:lnTo>
                  <a:lnTo>
                    <a:pt x="2" y="27"/>
                  </a:lnTo>
                  <a:lnTo>
                    <a:pt x="4" y="17"/>
                  </a:lnTo>
                  <a:lnTo>
                    <a:pt x="8" y="9"/>
                  </a:lnTo>
                  <a:lnTo>
                    <a:pt x="12" y="6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5"/>
                  </a:lnTo>
                  <a:lnTo>
                    <a:pt x="35" y="59"/>
                  </a:lnTo>
                  <a:lnTo>
                    <a:pt x="37" y="52"/>
                  </a:lnTo>
                  <a:lnTo>
                    <a:pt x="39" y="36"/>
                  </a:lnTo>
                  <a:lnTo>
                    <a:pt x="37" y="25"/>
                  </a:lnTo>
                  <a:lnTo>
                    <a:pt x="35" y="17"/>
                  </a:lnTo>
                  <a:lnTo>
                    <a:pt x="31" y="11"/>
                  </a:lnTo>
                  <a:lnTo>
                    <a:pt x="23" y="9"/>
                  </a:lnTo>
                  <a:lnTo>
                    <a:pt x="18" y="11"/>
                  </a:lnTo>
                  <a:lnTo>
                    <a:pt x="12" y="17"/>
                  </a:lnTo>
                  <a:lnTo>
                    <a:pt x="12" y="25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12" y="55"/>
                  </a:lnTo>
                  <a:lnTo>
                    <a:pt x="18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01" name="Freeform 1737"/>
            <p:cNvSpPr>
              <a:spLocks/>
            </p:cNvSpPr>
            <p:nvPr/>
          </p:nvSpPr>
          <p:spPr bwMode="auto">
            <a:xfrm>
              <a:off x="4372" y="3746"/>
              <a:ext cx="1" cy="1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02" name="Freeform 1738"/>
            <p:cNvSpPr>
              <a:spLocks/>
            </p:cNvSpPr>
            <p:nvPr/>
          </p:nvSpPr>
          <p:spPr bwMode="auto">
            <a:xfrm>
              <a:off x="4372" y="2816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03" name="Freeform 1739"/>
            <p:cNvSpPr>
              <a:spLocks noEditPoints="1"/>
            </p:cNvSpPr>
            <p:nvPr/>
          </p:nvSpPr>
          <p:spPr bwMode="auto">
            <a:xfrm>
              <a:off x="4347" y="3787"/>
              <a:ext cx="24" cy="37"/>
            </a:xfrm>
            <a:custGeom>
              <a:avLst/>
              <a:gdLst/>
              <a:ahLst/>
              <a:cxnLst>
                <a:cxn ang="0">
                  <a:pos x="29" y="48"/>
                </a:cxn>
                <a:cxn ang="0">
                  <a:pos x="29" y="48"/>
                </a:cxn>
                <a:cxn ang="0">
                  <a:pos x="29" y="15"/>
                </a:cxn>
                <a:cxn ang="0">
                  <a:pos x="7" y="48"/>
                </a:cxn>
                <a:cxn ang="0">
                  <a:pos x="29" y="48"/>
                </a:cxn>
                <a:cxn ang="0">
                  <a:pos x="29" y="73"/>
                </a:cxn>
                <a:cxn ang="0">
                  <a:pos x="29" y="73"/>
                </a:cxn>
                <a:cxn ang="0">
                  <a:pos x="29" y="55"/>
                </a:cxn>
                <a:cxn ang="0">
                  <a:pos x="0" y="55"/>
                </a:cxn>
                <a:cxn ang="0">
                  <a:pos x="0" y="46"/>
                </a:cxn>
                <a:cxn ang="0">
                  <a:pos x="30" y="0"/>
                </a:cxn>
                <a:cxn ang="0">
                  <a:pos x="38" y="0"/>
                </a:cxn>
                <a:cxn ang="0">
                  <a:pos x="38" y="48"/>
                </a:cxn>
                <a:cxn ang="0">
                  <a:pos x="48" y="48"/>
                </a:cxn>
                <a:cxn ang="0">
                  <a:pos x="48" y="55"/>
                </a:cxn>
                <a:cxn ang="0">
                  <a:pos x="38" y="55"/>
                </a:cxn>
                <a:cxn ang="0">
                  <a:pos x="38" y="73"/>
                </a:cxn>
                <a:cxn ang="0">
                  <a:pos x="29" y="73"/>
                </a:cxn>
              </a:cxnLst>
              <a:rect l="0" t="0" r="r" b="b"/>
              <a:pathLst>
                <a:path w="48" h="73">
                  <a:moveTo>
                    <a:pt x="29" y="48"/>
                  </a:moveTo>
                  <a:lnTo>
                    <a:pt x="29" y="48"/>
                  </a:lnTo>
                  <a:lnTo>
                    <a:pt x="29" y="15"/>
                  </a:lnTo>
                  <a:lnTo>
                    <a:pt x="7" y="48"/>
                  </a:lnTo>
                  <a:lnTo>
                    <a:pt x="29" y="48"/>
                  </a:lnTo>
                  <a:close/>
                  <a:moveTo>
                    <a:pt x="29" y="73"/>
                  </a:moveTo>
                  <a:lnTo>
                    <a:pt x="29" y="73"/>
                  </a:lnTo>
                  <a:lnTo>
                    <a:pt x="29" y="55"/>
                  </a:lnTo>
                  <a:lnTo>
                    <a:pt x="0" y="55"/>
                  </a:lnTo>
                  <a:lnTo>
                    <a:pt x="0" y="46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48"/>
                  </a:lnTo>
                  <a:lnTo>
                    <a:pt x="48" y="48"/>
                  </a:lnTo>
                  <a:lnTo>
                    <a:pt x="48" y="55"/>
                  </a:lnTo>
                  <a:lnTo>
                    <a:pt x="38" y="55"/>
                  </a:lnTo>
                  <a:lnTo>
                    <a:pt x="38" y="73"/>
                  </a:lnTo>
                  <a:lnTo>
                    <a:pt x="29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04" name="Freeform 1740"/>
            <p:cNvSpPr>
              <a:spLocks noEditPoints="1"/>
            </p:cNvSpPr>
            <p:nvPr/>
          </p:nvSpPr>
          <p:spPr bwMode="auto">
            <a:xfrm>
              <a:off x="4374" y="3787"/>
              <a:ext cx="23" cy="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4" y="4"/>
                </a:cxn>
                <a:cxn ang="0">
                  <a:pos x="42" y="11"/>
                </a:cxn>
                <a:cxn ang="0">
                  <a:pos x="44" y="23"/>
                </a:cxn>
                <a:cxn ang="0">
                  <a:pos x="46" y="36"/>
                </a:cxn>
                <a:cxn ang="0">
                  <a:pos x="44" y="50"/>
                </a:cxn>
                <a:cxn ang="0">
                  <a:pos x="42" y="61"/>
                </a:cxn>
                <a:cxn ang="0">
                  <a:pos x="34" y="71"/>
                </a:cxn>
                <a:cxn ang="0">
                  <a:pos x="23" y="75"/>
                </a:cxn>
                <a:cxn ang="0">
                  <a:pos x="11" y="71"/>
                </a:cxn>
                <a:cxn ang="0">
                  <a:pos x="3" y="63"/>
                </a:cxn>
                <a:cxn ang="0">
                  <a:pos x="0" y="52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1" y="17"/>
                </a:cxn>
                <a:cxn ang="0">
                  <a:pos x="5" y="9"/>
                </a:cxn>
                <a:cxn ang="0">
                  <a:pos x="9" y="6"/>
                </a:cxn>
                <a:cxn ang="0">
                  <a:pos x="1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8" y="65"/>
                </a:cxn>
                <a:cxn ang="0">
                  <a:pos x="32" y="59"/>
                </a:cxn>
                <a:cxn ang="0">
                  <a:pos x="36" y="52"/>
                </a:cxn>
                <a:cxn ang="0">
                  <a:pos x="36" y="36"/>
                </a:cxn>
                <a:cxn ang="0">
                  <a:pos x="36" y="25"/>
                </a:cxn>
                <a:cxn ang="0">
                  <a:pos x="34" y="17"/>
                </a:cxn>
                <a:cxn ang="0">
                  <a:pos x="30" y="11"/>
                </a:cxn>
                <a:cxn ang="0">
                  <a:pos x="23" y="9"/>
                </a:cxn>
                <a:cxn ang="0">
                  <a:pos x="17" y="11"/>
                </a:cxn>
                <a:cxn ang="0">
                  <a:pos x="11" y="17"/>
                </a:cxn>
                <a:cxn ang="0">
                  <a:pos x="9" y="25"/>
                </a:cxn>
                <a:cxn ang="0">
                  <a:pos x="9" y="38"/>
                </a:cxn>
                <a:cxn ang="0">
                  <a:pos x="9" y="48"/>
                </a:cxn>
                <a:cxn ang="0">
                  <a:pos x="11" y="55"/>
                </a:cxn>
                <a:cxn ang="0">
                  <a:pos x="15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5">
                  <a:moveTo>
                    <a:pt x="23" y="0"/>
                  </a:moveTo>
                  <a:lnTo>
                    <a:pt x="23" y="0"/>
                  </a:lnTo>
                  <a:lnTo>
                    <a:pt x="34" y="4"/>
                  </a:lnTo>
                  <a:lnTo>
                    <a:pt x="42" y="11"/>
                  </a:lnTo>
                  <a:lnTo>
                    <a:pt x="44" y="23"/>
                  </a:lnTo>
                  <a:lnTo>
                    <a:pt x="46" y="36"/>
                  </a:lnTo>
                  <a:lnTo>
                    <a:pt x="44" y="50"/>
                  </a:lnTo>
                  <a:lnTo>
                    <a:pt x="42" y="61"/>
                  </a:lnTo>
                  <a:lnTo>
                    <a:pt x="34" y="71"/>
                  </a:lnTo>
                  <a:lnTo>
                    <a:pt x="23" y="75"/>
                  </a:lnTo>
                  <a:lnTo>
                    <a:pt x="11" y="71"/>
                  </a:lnTo>
                  <a:lnTo>
                    <a:pt x="3" y="63"/>
                  </a:lnTo>
                  <a:lnTo>
                    <a:pt x="0" y="52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1" y="17"/>
                  </a:lnTo>
                  <a:lnTo>
                    <a:pt x="5" y="9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8" y="65"/>
                  </a:lnTo>
                  <a:lnTo>
                    <a:pt x="32" y="59"/>
                  </a:lnTo>
                  <a:lnTo>
                    <a:pt x="36" y="52"/>
                  </a:lnTo>
                  <a:lnTo>
                    <a:pt x="36" y="36"/>
                  </a:lnTo>
                  <a:lnTo>
                    <a:pt x="36" y="25"/>
                  </a:lnTo>
                  <a:lnTo>
                    <a:pt x="34" y="17"/>
                  </a:lnTo>
                  <a:lnTo>
                    <a:pt x="30" y="11"/>
                  </a:lnTo>
                  <a:lnTo>
                    <a:pt x="23" y="9"/>
                  </a:lnTo>
                  <a:lnTo>
                    <a:pt x="17" y="11"/>
                  </a:lnTo>
                  <a:lnTo>
                    <a:pt x="11" y="17"/>
                  </a:lnTo>
                  <a:lnTo>
                    <a:pt x="9" y="25"/>
                  </a:lnTo>
                  <a:lnTo>
                    <a:pt x="9" y="38"/>
                  </a:lnTo>
                  <a:lnTo>
                    <a:pt x="9" y="48"/>
                  </a:lnTo>
                  <a:lnTo>
                    <a:pt x="11" y="55"/>
                  </a:lnTo>
                  <a:lnTo>
                    <a:pt x="15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05" name="Freeform 1741"/>
            <p:cNvSpPr>
              <a:spLocks/>
            </p:cNvSpPr>
            <p:nvPr/>
          </p:nvSpPr>
          <p:spPr bwMode="auto">
            <a:xfrm>
              <a:off x="4525" y="3746"/>
              <a:ext cx="1" cy="1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06" name="Freeform 1742"/>
            <p:cNvSpPr>
              <a:spLocks/>
            </p:cNvSpPr>
            <p:nvPr/>
          </p:nvSpPr>
          <p:spPr bwMode="auto">
            <a:xfrm>
              <a:off x="4525" y="2816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07" name="Freeform 1743"/>
            <p:cNvSpPr>
              <a:spLocks/>
            </p:cNvSpPr>
            <p:nvPr/>
          </p:nvSpPr>
          <p:spPr bwMode="auto">
            <a:xfrm>
              <a:off x="4500" y="3788"/>
              <a:ext cx="24" cy="37"/>
            </a:xfrm>
            <a:custGeom>
              <a:avLst/>
              <a:gdLst/>
              <a:ahLst/>
              <a:cxnLst>
                <a:cxn ang="0">
                  <a:pos x="12" y="52"/>
                </a:cxn>
                <a:cxn ang="0">
                  <a:pos x="12" y="52"/>
                </a:cxn>
                <a:cxn ang="0">
                  <a:pos x="12" y="59"/>
                </a:cxn>
                <a:cxn ang="0">
                  <a:pos x="17" y="63"/>
                </a:cxn>
                <a:cxn ang="0">
                  <a:pos x="23" y="65"/>
                </a:cxn>
                <a:cxn ang="0">
                  <a:pos x="31" y="63"/>
                </a:cxn>
                <a:cxn ang="0">
                  <a:pos x="35" y="59"/>
                </a:cxn>
                <a:cxn ang="0">
                  <a:pos x="38" y="53"/>
                </a:cxn>
                <a:cxn ang="0">
                  <a:pos x="38" y="48"/>
                </a:cxn>
                <a:cxn ang="0">
                  <a:pos x="38" y="42"/>
                </a:cxn>
                <a:cxn ang="0">
                  <a:pos x="35" y="36"/>
                </a:cxn>
                <a:cxn ang="0">
                  <a:pos x="29" y="32"/>
                </a:cxn>
                <a:cxn ang="0">
                  <a:pos x="25" y="32"/>
                </a:cxn>
                <a:cxn ang="0">
                  <a:pos x="15" y="34"/>
                </a:cxn>
                <a:cxn ang="0">
                  <a:pos x="12" y="38"/>
                </a:cxn>
                <a:cxn ang="0">
                  <a:pos x="4" y="38"/>
                </a:cxn>
                <a:cxn ang="0">
                  <a:pos x="10" y="0"/>
                </a:cxn>
                <a:cxn ang="0">
                  <a:pos x="44" y="0"/>
                </a:cxn>
                <a:cxn ang="0">
                  <a:pos x="44" y="9"/>
                </a:cxn>
                <a:cxn ang="0">
                  <a:pos x="15" y="9"/>
                </a:cxn>
                <a:cxn ang="0">
                  <a:pos x="12" y="28"/>
                </a:cxn>
                <a:cxn ang="0">
                  <a:pos x="15" y="27"/>
                </a:cxn>
                <a:cxn ang="0">
                  <a:pos x="17" y="27"/>
                </a:cxn>
                <a:cxn ang="0">
                  <a:pos x="21" y="25"/>
                </a:cxn>
                <a:cxn ang="0">
                  <a:pos x="25" y="23"/>
                </a:cxn>
                <a:cxn ang="0">
                  <a:pos x="35" y="25"/>
                </a:cxn>
                <a:cxn ang="0">
                  <a:pos x="42" y="30"/>
                </a:cxn>
                <a:cxn ang="0">
                  <a:pos x="46" y="38"/>
                </a:cxn>
                <a:cxn ang="0">
                  <a:pos x="48" y="48"/>
                </a:cxn>
                <a:cxn ang="0">
                  <a:pos x="46" y="55"/>
                </a:cxn>
                <a:cxn ang="0">
                  <a:pos x="42" y="65"/>
                </a:cxn>
                <a:cxn ang="0">
                  <a:pos x="35" y="71"/>
                </a:cxn>
                <a:cxn ang="0">
                  <a:pos x="23" y="73"/>
                </a:cxn>
                <a:cxn ang="0">
                  <a:pos x="15" y="71"/>
                </a:cxn>
                <a:cxn ang="0">
                  <a:pos x="8" y="67"/>
                </a:cxn>
                <a:cxn ang="0">
                  <a:pos x="4" y="61"/>
                </a:cxn>
                <a:cxn ang="0">
                  <a:pos x="0" y="52"/>
                </a:cxn>
                <a:cxn ang="0">
                  <a:pos x="12" y="52"/>
                </a:cxn>
                <a:cxn ang="0">
                  <a:pos x="12" y="52"/>
                </a:cxn>
              </a:cxnLst>
              <a:rect l="0" t="0" r="r" b="b"/>
              <a:pathLst>
                <a:path w="48" h="73">
                  <a:moveTo>
                    <a:pt x="12" y="52"/>
                  </a:moveTo>
                  <a:lnTo>
                    <a:pt x="12" y="52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3" y="65"/>
                  </a:lnTo>
                  <a:lnTo>
                    <a:pt x="31" y="63"/>
                  </a:lnTo>
                  <a:lnTo>
                    <a:pt x="35" y="59"/>
                  </a:lnTo>
                  <a:lnTo>
                    <a:pt x="38" y="53"/>
                  </a:lnTo>
                  <a:lnTo>
                    <a:pt x="38" y="48"/>
                  </a:lnTo>
                  <a:lnTo>
                    <a:pt x="38" y="42"/>
                  </a:lnTo>
                  <a:lnTo>
                    <a:pt x="35" y="36"/>
                  </a:lnTo>
                  <a:lnTo>
                    <a:pt x="29" y="32"/>
                  </a:lnTo>
                  <a:lnTo>
                    <a:pt x="25" y="32"/>
                  </a:lnTo>
                  <a:lnTo>
                    <a:pt x="15" y="34"/>
                  </a:lnTo>
                  <a:lnTo>
                    <a:pt x="12" y="38"/>
                  </a:lnTo>
                  <a:lnTo>
                    <a:pt x="4" y="38"/>
                  </a:lnTo>
                  <a:lnTo>
                    <a:pt x="10" y="0"/>
                  </a:lnTo>
                  <a:lnTo>
                    <a:pt x="44" y="0"/>
                  </a:lnTo>
                  <a:lnTo>
                    <a:pt x="44" y="9"/>
                  </a:lnTo>
                  <a:lnTo>
                    <a:pt x="15" y="9"/>
                  </a:lnTo>
                  <a:lnTo>
                    <a:pt x="12" y="28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21" y="25"/>
                  </a:lnTo>
                  <a:lnTo>
                    <a:pt x="25" y="23"/>
                  </a:lnTo>
                  <a:lnTo>
                    <a:pt x="35" y="25"/>
                  </a:lnTo>
                  <a:lnTo>
                    <a:pt x="42" y="30"/>
                  </a:lnTo>
                  <a:lnTo>
                    <a:pt x="46" y="38"/>
                  </a:lnTo>
                  <a:lnTo>
                    <a:pt x="48" y="48"/>
                  </a:lnTo>
                  <a:lnTo>
                    <a:pt x="46" y="55"/>
                  </a:lnTo>
                  <a:lnTo>
                    <a:pt x="42" y="65"/>
                  </a:lnTo>
                  <a:lnTo>
                    <a:pt x="35" y="71"/>
                  </a:lnTo>
                  <a:lnTo>
                    <a:pt x="23" y="73"/>
                  </a:lnTo>
                  <a:lnTo>
                    <a:pt x="15" y="71"/>
                  </a:lnTo>
                  <a:lnTo>
                    <a:pt x="8" y="67"/>
                  </a:lnTo>
                  <a:lnTo>
                    <a:pt x="4" y="61"/>
                  </a:lnTo>
                  <a:lnTo>
                    <a:pt x="0" y="52"/>
                  </a:lnTo>
                  <a:lnTo>
                    <a:pt x="12" y="52"/>
                  </a:lnTo>
                  <a:lnTo>
                    <a:pt x="12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08" name="Freeform 1744"/>
            <p:cNvSpPr>
              <a:spLocks noEditPoints="1"/>
            </p:cNvSpPr>
            <p:nvPr/>
          </p:nvSpPr>
          <p:spPr bwMode="auto">
            <a:xfrm>
              <a:off x="4527" y="3787"/>
              <a:ext cx="23" cy="38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1" y="0"/>
                </a:cxn>
                <a:cxn ang="0">
                  <a:pos x="34" y="4"/>
                </a:cxn>
                <a:cxn ang="0">
                  <a:pos x="40" y="11"/>
                </a:cxn>
                <a:cxn ang="0">
                  <a:pos x="44" y="23"/>
                </a:cxn>
                <a:cxn ang="0">
                  <a:pos x="46" y="36"/>
                </a:cxn>
                <a:cxn ang="0">
                  <a:pos x="44" y="50"/>
                </a:cxn>
                <a:cxn ang="0">
                  <a:pos x="42" y="61"/>
                </a:cxn>
                <a:cxn ang="0">
                  <a:pos x="34" y="71"/>
                </a:cxn>
                <a:cxn ang="0">
                  <a:pos x="21" y="75"/>
                </a:cxn>
                <a:cxn ang="0">
                  <a:pos x="11" y="71"/>
                </a:cxn>
                <a:cxn ang="0">
                  <a:pos x="4" y="63"/>
                </a:cxn>
                <a:cxn ang="0">
                  <a:pos x="0" y="52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2" y="17"/>
                </a:cxn>
                <a:cxn ang="0">
                  <a:pos x="5" y="9"/>
                </a:cxn>
                <a:cxn ang="0">
                  <a:pos x="9" y="6"/>
                </a:cxn>
                <a:cxn ang="0">
                  <a:pos x="15" y="2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1" y="65"/>
                </a:cxn>
                <a:cxn ang="0">
                  <a:pos x="21" y="65"/>
                </a:cxn>
                <a:cxn ang="0">
                  <a:pos x="29" y="65"/>
                </a:cxn>
                <a:cxn ang="0">
                  <a:pos x="32" y="59"/>
                </a:cxn>
                <a:cxn ang="0">
                  <a:pos x="34" y="52"/>
                </a:cxn>
                <a:cxn ang="0">
                  <a:pos x="36" y="36"/>
                </a:cxn>
                <a:cxn ang="0">
                  <a:pos x="36" y="25"/>
                </a:cxn>
                <a:cxn ang="0">
                  <a:pos x="34" y="17"/>
                </a:cxn>
                <a:cxn ang="0">
                  <a:pos x="30" y="11"/>
                </a:cxn>
                <a:cxn ang="0">
                  <a:pos x="23" y="9"/>
                </a:cxn>
                <a:cxn ang="0">
                  <a:pos x="17" y="11"/>
                </a:cxn>
                <a:cxn ang="0">
                  <a:pos x="11" y="17"/>
                </a:cxn>
                <a:cxn ang="0">
                  <a:pos x="9" y="25"/>
                </a:cxn>
                <a:cxn ang="0">
                  <a:pos x="7" y="38"/>
                </a:cxn>
                <a:cxn ang="0">
                  <a:pos x="9" y="48"/>
                </a:cxn>
                <a:cxn ang="0">
                  <a:pos x="9" y="55"/>
                </a:cxn>
                <a:cxn ang="0">
                  <a:pos x="15" y="63"/>
                </a:cxn>
                <a:cxn ang="0">
                  <a:pos x="21" y="65"/>
                </a:cxn>
                <a:cxn ang="0">
                  <a:pos x="21" y="65"/>
                </a:cxn>
                <a:cxn ang="0">
                  <a:pos x="21" y="65"/>
                </a:cxn>
              </a:cxnLst>
              <a:rect l="0" t="0" r="r" b="b"/>
              <a:pathLst>
                <a:path w="46" h="75">
                  <a:moveTo>
                    <a:pt x="21" y="0"/>
                  </a:moveTo>
                  <a:lnTo>
                    <a:pt x="21" y="0"/>
                  </a:lnTo>
                  <a:lnTo>
                    <a:pt x="34" y="4"/>
                  </a:lnTo>
                  <a:lnTo>
                    <a:pt x="40" y="11"/>
                  </a:lnTo>
                  <a:lnTo>
                    <a:pt x="44" y="23"/>
                  </a:lnTo>
                  <a:lnTo>
                    <a:pt x="46" y="36"/>
                  </a:lnTo>
                  <a:lnTo>
                    <a:pt x="44" y="50"/>
                  </a:lnTo>
                  <a:lnTo>
                    <a:pt x="42" y="61"/>
                  </a:lnTo>
                  <a:lnTo>
                    <a:pt x="34" y="71"/>
                  </a:lnTo>
                  <a:lnTo>
                    <a:pt x="21" y="75"/>
                  </a:lnTo>
                  <a:lnTo>
                    <a:pt x="11" y="71"/>
                  </a:lnTo>
                  <a:lnTo>
                    <a:pt x="4" y="63"/>
                  </a:lnTo>
                  <a:lnTo>
                    <a:pt x="0" y="52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2" y="17"/>
                  </a:lnTo>
                  <a:lnTo>
                    <a:pt x="5" y="9"/>
                  </a:lnTo>
                  <a:lnTo>
                    <a:pt x="9" y="6"/>
                  </a:lnTo>
                  <a:lnTo>
                    <a:pt x="15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21" y="65"/>
                  </a:moveTo>
                  <a:lnTo>
                    <a:pt x="21" y="65"/>
                  </a:lnTo>
                  <a:lnTo>
                    <a:pt x="29" y="65"/>
                  </a:lnTo>
                  <a:lnTo>
                    <a:pt x="32" y="59"/>
                  </a:lnTo>
                  <a:lnTo>
                    <a:pt x="34" y="52"/>
                  </a:lnTo>
                  <a:lnTo>
                    <a:pt x="36" y="36"/>
                  </a:lnTo>
                  <a:lnTo>
                    <a:pt x="36" y="25"/>
                  </a:lnTo>
                  <a:lnTo>
                    <a:pt x="34" y="17"/>
                  </a:lnTo>
                  <a:lnTo>
                    <a:pt x="30" y="11"/>
                  </a:lnTo>
                  <a:lnTo>
                    <a:pt x="23" y="9"/>
                  </a:lnTo>
                  <a:lnTo>
                    <a:pt x="17" y="11"/>
                  </a:lnTo>
                  <a:lnTo>
                    <a:pt x="11" y="17"/>
                  </a:lnTo>
                  <a:lnTo>
                    <a:pt x="9" y="25"/>
                  </a:lnTo>
                  <a:lnTo>
                    <a:pt x="7" y="38"/>
                  </a:lnTo>
                  <a:lnTo>
                    <a:pt x="9" y="48"/>
                  </a:lnTo>
                  <a:lnTo>
                    <a:pt x="9" y="55"/>
                  </a:lnTo>
                  <a:lnTo>
                    <a:pt x="15" y="63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09" name="Freeform 1745"/>
            <p:cNvSpPr>
              <a:spLocks/>
            </p:cNvSpPr>
            <p:nvPr/>
          </p:nvSpPr>
          <p:spPr bwMode="auto">
            <a:xfrm>
              <a:off x="4679" y="3746"/>
              <a:ext cx="1" cy="1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10" name="Freeform 1746"/>
            <p:cNvSpPr>
              <a:spLocks/>
            </p:cNvSpPr>
            <p:nvPr/>
          </p:nvSpPr>
          <p:spPr bwMode="auto">
            <a:xfrm>
              <a:off x="4679" y="2816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11" name="Freeform 1747"/>
            <p:cNvSpPr>
              <a:spLocks noEditPoints="1"/>
            </p:cNvSpPr>
            <p:nvPr/>
          </p:nvSpPr>
          <p:spPr bwMode="auto">
            <a:xfrm>
              <a:off x="4653" y="3787"/>
              <a:ext cx="24" cy="3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35" y="2"/>
                </a:cxn>
                <a:cxn ang="0">
                  <a:pos x="41" y="6"/>
                </a:cxn>
                <a:cxn ang="0">
                  <a:pos x="44" y="13"/>
                </a:cxn>
                <a:cxn ang="0">
                  <a:pos x="46" y="19"/>
                </a:cxn>
                <a:cxn ang="0">
                  <a:pos x="39" y="19"/>
                </a:cxn>
                <a:cxn ang="0">
                  <a:pos x="35" y="11"/>
                </a:cxn>
                <a:cxn ang="0">
                  <a:pos x="31" y="9"/>
                </a:cxn>
                <a:cxn ang="0">
                  <a:pos x="25" y="7"/>
                </a:cxn>
                <a:cxn ang="0">
                  <a:pos x="19" y="9"/>
                </a:cxn>
                <a:cxn ang="0">
                  <a:pos x="16" y="15"/>
                </a:cxn>
                <a:cxn ang="0">
                  <a:pos x="12" y="25"/>
                </a:cxn>
                <a:cxn ang="0">
                  <a:pos x="10" y="34"/>
                </a:cxn>
                <a:cxn ang="0">
                  <a:pos x="18" y="29"/>
                </a:cxn>
                <a:cxn ang="0">
                  <a:pos x="27" y="27"/>
                </a:cxn>
                <a:cxn ang="0">
                  <a:pos x="35" y="29"/>
                </a:cxn>
                <a:cxn ang="0">
                  <a:pos x="41" y="32"/>
                </a:cxn>
                <a:cxn ang="0">
                  <a:pos x="46" y="40"/>
                </a:cxn>
                <a:cxn ang="0">
                  <a:pos x="48" y="50"/>
                </a:cxn>
                <a:cxn ang="0">
                  <a:pos x="46" y="59"/>
                </a:cxn>
                <a:cxn ang="0">
                  <a:pos x="41" y="67"/>
                </a:cxn>
                <a:cxn ang="0">
                  <a:pos x="35" y="73"/>
                </a:cxn>
                <a:cxn ang="0">
                  <a:pos x="23" y="75"/>
                </a:cxn>
                <a:cxn ang="0">
                  <a:pos x="16" y="73"/>
                </a:cxn>
                <a:cxn ang="0">
                  <a:pos x="8" y="67"/>
                </a:cxn>
                <a:cxn ang="0">
                  <a:pos x="2" y="55"/>
                </a:cxn>
                <a:cxn ang="0">
                  <a:pos x="0" y="40"/>
                </a:cxn>
                <a:cxn ang="0">
                  <a:pos x="2" y="29"/>
                </a:cxn>
                <a:cxn ang="0">
                  <a:pos x="4" y="17"/>
                </a:cxn>
                <a:cxn ang="0">
                  <a:pos x="8" y="11"/>
                </a:cxn>
                <a:cxn ang="0">
                  <a:pos x="12" y="6"/>
                </a:cxn>
                <a:cxn ang="0">
                  <a:pos x="18" y="2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67"/>
                </a:cxn>
                <a:cxn ang="0">
                  <a:pos x="25" y="67"/>
                </a:cxn>
                <a:cxn ang="0">
                  <a:pos x="31" y="65"/>
                </a:cxn>
                <a:cxn ang="0">
                  <a:pos x="35" y="61"/>
                </a:cxn>
                <a:cxn ang="0">
                  <a:pos x="37" y="55"/>
                </a:cxn>
                <a:cxn ang="0">
                  <a:pos x="39" y="50"/>
                </a:cxn>
                <a:cxn ang="0">
                  <a:pos x="39" y="44"/>
                </a:cxn>
                <a:cxn ang="0">
                  <a:pos x="35" y="40"/>
                </a:cxn>
                <a:cxn ang="0">
                  <a:pos x="31" y="36"/>
                </a:cxn>
                <a:cxn ang="0">
                  <a:pos x="25" y="34"/>
                </a:cxn>
                <a:cxn ang="0">
                  <a:pos x="19" y="36"/>
                </a:cxn>
                <a:cxn ang="0">
                  <a:pos x="16" y="38"/>
                </a:cxn>
                <a:cxn ang="0">
                  <a:pos x="12" y="44"/>
                </a:cxn>
                <a:cxn ang="0">
                  <a:pos x="12" y="50"/>
                </a:cxn>
                <a:cxn ang="0">
                  <a:pos x="16" y="61"/>
                </a:cxn>
                <a:cxn ang="0">
                  <a:pos x="19" y="65"/>
                </a:cxn>
                <a:cxn ang="0">
                  <a:pos x="25" y="67"/>
                </a:cxn>
                <a:cxn ang="0">
                  <a:pos x="25" y="67"/>
                </a:cxn>
                <a:cxn ang="0">
                  <a:pos x="25" y="67"/>
                </a:cxn>
              </a:cxnLst>
              <a:rect l="0" t="0" r="r" b="b"/>
              <a:pathLst>
                <a:path w="48" h="75">
                  <a:moveTo>
                    <a:pt x="25" y="0"/>
                  </a:moveTo>
                  <a:lnTo>
                    <a:pt x="25" y="0"/>
                  </a:lnTo>
                  <a:lnTo>
                    <a:pt x="35" y="2"/>
                  </a:lnTo>
                  <a:lnTo>
                    <a:pt x="41" y="6"/>
                  </a:lnTo>
                  <a:lnTo>
                    <a:pt x="44" y="13"/>
                  </a:lnTo>
                  <a:lnTo>
                    <a:pt x="46" y="19"/>
                  </a:lnTo>
                  <a:lnTo>
                    <a:pt x="39" y="19"/>
                  </a:lnTo>
                  <a:lnTo>
                    <a:pt x="35" y="11"/>
                  </a:lnTo>
                  <a:lnTo>
                    <a:pt x="31" y="9"/>
                  </a:lnTo>
                  <a:lnTo>
                    <a:pt x="25" y="7"/>
                  </a:lnTo>
                  <a:lnTo>
                    <a:pt x="19" y="9"/>
                  </a:lnTo>
                  <a:lnTo>
                    <a:pt x="16" y="15"/>
                  </a:lnTo>
                  <a:lnTo>
                    <a:pt x="12" y="25"/>
                  </a:lnTo>
                  <a:lnTo>
                    <a:pt x="10" y="34"/>
                  </a:lnTo>
                  <a:lnTo>
                    <a:pt x="18" y="29"/>
                  </a:lnTo>
                  <a:lnTo>
                    <a:pt x="27" y="27"/>
                  </a:lnTo>
                  <a:lnTo>
                    <a:pt x="35" y="29"/>
                  </a:lnTo>
                  <a:lnTo>
                    <a:pt x="41" y="32"/>
                  </a:lnTo>
                  <a:lnTo>
                    <a:pt x="46" y="40"/>
                  </a:lnTo>
                  <a:lnTo>
                    <a:pt x="48" y="50"/>
                  </a:lnTo>
                  <a:lnTo>
                    <a:pt x="46" y="59"/>
                  </a:lnTo>
                  <a:lnTo>
                    <a:pt x="41" y="67"/>
                  </a:lnTo>
                  <a:lnTo>
                    <a:pt x="35" y="73"/>
                  </a:lnTo>
                  <a:lnTo>
                    <a:pt x="23" y="75"/>
                  </a:lnTo>
                  <a:lnTo>
                    <a:pt x="16" y="73"/>
                  </a:lnTo>
                  <a:lnTo>
                    <a:pt x="8" y="67"/>
                  </a:lnTo>
                  <a:lnTo>
                    <a:pt x="2" y="55"/>
                  </a:lnTo>
                  <a:lnTo>
                    <a:pt x="0" y="40"/>
                  </a:lnTo>
                  <a:lnTo>
                    <a:pt x="2" y="29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2" y="6"/>
                  </a:lnTo>
                  <a:lnTo>
                    <a:pt x="18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67"/>
                  </a:moveTo>
                  <a:lnTo>
                    <a:pt x="25" y="67"/>
                  </a:lnTo>
                  <a:lnTo>
                    <a:pt x="31" y="65"/>
                  </a:lnTo>
                  <a:lnTo>
                    <a:pt x="35" y="61"/>
                  </a:lnTo>
                  <a:lnTo>
                    <a:pt x="37" y="55"/>
                  </a:lnTo>
                  <a:lnTo>
                    <a:pt x="39" y="50"/>
                  </a:lnTo>
                  <a:lnTo>
                    <a:pt x="39" y="44"/>
                  </a:lnTo>
                  <a:lnTo>
                    <a:pt x="35" y="40"/>
                  </a:lnTo>
                  <a:lnTo>
                    <a:pt x="31" y="36"/>
                  </a:lnTo>
                  <a:lnTo>
                    <a:pt x="25" y="34"/>
                  </a:lnTo>
                  <a:lnTo>
                    <a:pt x="19" y="36"/>
                  </a:lnTo>
                  <a:lnTo>
                    <a:pt x="16" y="38"/>
                  </a:lnTo>
                  <a:lnTo>
                    <a:pt x="12" y="44"/>
                  </a:lnTo>
                  <a:lnTo>
                    <a:pt x="12" y="50"/>
                  </a:lnTo>
                  <a:lnTo>
                    <a:pt x="16" y="61"/>
                  </a:lnTo>
                  <a:lnTo>
                    <a:pt x="19" y="65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12" name="Freeform 1748"/>
            <p:cNvSpPr>
              <a:spLocks noEditPoints="1"/>
            </p:cNvSpPr>
            <p:nvPr/>
          </p:nvSpPr>
          <p:spPr bwMode="auto">
            <a:xfrm>
              <a:off x="4680" y="3787"/>
              <a:ext cx="23" cy="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4"/>
                </a:cxn>
                <a:cxn ang="0">
                  <a:pos x="42" y="11"/>
                </a:cxn>
                <a:cxn ang="0">
                  <a:pos x="46" y="23"/>
                </a:cxn>
                <a:cxn ang="0">
                  <a:pos x="46" y="36"/>
                </a:cxn>
                <a:cxn ang="0">
                  <a:pos x="46" y="50"/>
                </a:cxn>
                <a:cxn ang="0">
                  <a:pos x="42" y="61"/>
                </a:cxn>
                <a:cxn ang="0">
                  <a:pos x="35" y="71"/>
                </a:cxn>
                <a:cxn ang="0">
                  <a:pos x="23" y="75"/>
                </a:cxn>
                <a:cxn ang="0">
                  <a:pos x="13" y="71"/>
                </a:cxn>
                <a:cxn ang="0">
                  <a:pos x="4" y="63"/>
                </a:cxn>
                <a:cxn ang="0">
                  <a:pos x="2" y="52"/>
                </a:cxn>
                <a:cxn ang="0">
                  <a:pos x="0" y="38"/>
                </a:cxn>
                <a:cxn ang="0">
                  <a:pos x="2" y="27"/>
                </a:cxn>
                <a:cxn ang="0">
                  <a:pos x="4" y="17"/>
                </a:cxn>
                <a:cxn ang="0">
                  <a:pos x="8" y="9"/>
                </a:cxn>
                <a:cxn ang="0">
                  <a:pos x="12" y="6"/>
                </a:cxn>
                <a:cxn ang="0">
                  <a:pos x="17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5"/>
                </a:cxn>
                <a:cxn ang="0">
                  <a:pos x="35" y="59"/>
                </a:cxn>
                <a:cxn ang="0">
                  <a:pos x="36" y="52"/>
                </a:cxn>
                <a:cxn ang="0">
                  <a:pos x="36" y="36"/>
                </a:cxn>
                <a:cxn ang="0">
                  <a:pos x="36" y="25"/>
                </a:cxn>
                <a:cxn ang="0">
                  <a:pos x="35" y="17"/>
                </a:cxn>
                <a:cxn ang="0">
                  <a:pos x="31" y="11"/>
                </a:cxn>
                <a:cxn ang="0">
                  <a:pos x="23" y="9"/>
                </a:cxn>
                <a:cxn ang="0">
                  <a:pos x="17" y="11"/>
                </a:cxn>
                <a:cxn ang="0">
                  <a:pos x="13" y="17"/>
                </a:cxn>
                <a:cxn ang="0">
                  <a:pos x="10" y="25"/>
                </a:cxn>
                <a:cxn ang="0">
                  <a:pos x="10" y="38"/>
                </a:cxn>
                <a:cxn ang="0">
                  <a:pos x="10" y="48"/>
                </a:cxn>
                <a:cxn ang="0">
                  <a:pos x="12" y="55"/>
                </a:cxn>
                <a:cxn ang="0">
                  <a:pos x="17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5">
                  <a:moveTo>
                    <a:pt x="23" y="0"/>
                  </a:moveTo>
                  <a:lnTo>
                    <a:pt x="23" y="0"/>
                  </a:lnTo>
                  <a:lnTo>
                    <a:pt x="35" y="4"/>
                  </a:lnTo>
                  <a:lnTo>
                    <a:pt x="42" y="11"/>
                  </a:lnTo>
                  <a:lnTo>
                    <a:pt x="46" y="23"/>
                  </a:lnTo>
                  <a:lnTo>
                    <a:pt x="46" y="36"/>
                  </a:lnTo>
                  <a:lnTo>
                    <a:pt x="46" y="50"/>
                  </a:lnTo>
                  <a:lnTo>
                    <a:pt x="42" y="61"/>
                  </a:lnTo>
                  <a:lnTo>
                    <a:pt x="35" y="71"/>
                  </a:lnTo>
                  <a:lnTo>
                    <a:pt x="23" y="75"/>
                  </a:lnTo>
                  <a:lnTo>
                    <a:pt x="13" y="71"/>
                  </a:lnTo>
                  <a:lnTo>
                    <a:pt x="4" y="63"/>
                  </a:lnTo>
                  <a:lnTo>
                    <a:pt x="2" y="52"/>
                  </a:lnTo>
                  <a:lnTo>
                    <a:pt x="0" y="38"/>
                  </a:lnTo>
                  <a:lnTo>
                    <a:pt x="2" y="27"/>
                  </a:lnTo>
                  <a:lnTo>
                    <a:pt x="4" y="17"/>
                  </a:lnTo>
                  <a:lnTo>
                    <a:pt x="8" y="9"/>
                  </a:lnTo>
                  <a:lnTo>
                    <a:pt x="12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5"/>
                  </a:lnTo>
                  <a:lnTo>
                    <a:pt x="35" y="59"/>
                  </a:lnTo>
                  <a:lnTo>
                    <a:pt x="36" y="52"/>
                  </a:lnTo>
                  <a:lnTo>
                    <a:pt x="36" y="36"/>
                  </a:lnTo>
                  <a:lnTo>
                    <a:pt x="36" y="25"/>
                  </a:lnTo>
                  <a:lnTo>
                    <a:pt x="35" y="17"/>
                  </a:lnTo>
                  <a:lnTo>
                    <a:pt x="31" y="11"/>
                  </a:lnTo>
                  <a:lnTo>
                    <a:pt x="23" y="9"/>
                  </a:lnTo>
                  <a:lnTo>
                    <a:pt x="17" y="11"/>
                  </a:lnTo>
                  <a:lnTo>
                    <a:pt x="13" y="17"/>
                  </a:lnTo>
                  <a:lnTo>
                    <a:pt x="10" y="25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12" y="55"/>
                  </a:lnTo>
                  <a:lnTo>
                    <a:pt x="17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13" name="Freeform 1749"/>
            <p:cNvSpPr>
              <a:spLocks/>
            </p:cNvSpPr>
            <p:nvPr/>
          </p:nvSpPr>
          <p:spPr bwMode="auto">
            <a:xfrm>
              <a:off x="4832" y="3746"/>
              <a:ext cx="1" cy="1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14" name="Freeform 1750"/>
            <p:cNvSpPr>
              <a:spLocks/>
            </p:cNvSpPr>
            <p:nvPr/>
          </p:nvSpPr>
          <p:spPr bwMode="auto">
            <a:xfrm>
              <a:off x="4832" y="2816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15" name="Freeform 1751"/>
            <p:cNvSpPr>
              <a:spLocks/>
            </p:cNvSpPr>
            <p:nvPr/>
          </p:nvSpPr>
          <p:spPr bwMode="auto">
            <a:xfrm>
              <a:off x="4807" y="3788"/>
              <a:ext cx="24" cy="36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48" y="7"/>
                </a:cxn>
                <a:cxn ang="0">
                  <a:pos x="45" y="11"/>
                </a:cxn>
                <a:cxn ang="0">
                  <a:pos x="39" y="19"/>
                </a:cxn>
                <a:cxn ang="0">
                  <a:pos x="33" y="28"/>
                </a:cxn>
                <a:cxn ang="0">
                  <a:pos x="29" y="38"/>
                </a:cxn>
                <a:cxn ang="0">
                  <a:pos x="25" y="46"/>
                </a:cxn>
                <a:cxn ang="0">
                  <a:pos x="23" y="53"/>
                </a:cxn>
                <a:cxn ang="0">
                  <a:pos x="22" y="61"/>
                </a:cxn>
                <a:cxn ang="0">
                  <a:pos x="20" y="71"/>
                </a:cxn>
                <a:cxn ang="0">
                  <a:pos x="10" y="71"/>
                </a:cxn>
                <a:cxn ang="0">
                  <a:pos x="16" y="50"/>
                </a:cxn>
                <a:cxn ang="0">
                  <a:pos x="23" y="30"/>
                </a:cxn>
                <a:cxn ang="0">
                  <a:pos x="31" y="19"/>
                </a:cxn>
                <a:cxn ang="0">
                  <a:pos x="39" y="9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48" y="0"/>
                </a:cxn>
                <a:cxn ang="0">
                  <a:pos x="48" y="0"/>
                </a:cxn>
              </a:cxnLst>
              <a:rect l="0" t="0" r="r" b="b"/>
              <a:pathLst>
                <a:path w="48" h="71">
                  <a:moveTo>
                    <a:pt x="48" y="0"/>
                  </a:moveTo>
                  <a:lnTo>
                    <a:pt x="48" y="0"/>
                  </a:lnTo>
                  <a:lnTo>
                    <a:pt x="48" y="7"/>
                  </a:lnTo>
                  <a:lnTo>
                    <a:pt x="45" y="11"/>
                  </a:lnTo>
                  <a:lnTo>
                    <a:pt x="39" y="19"/>
                  </a:lnTo>
                  <a:lnTo>
                    <a:pt x="33" y="28"/>
                  </a:lnTo>
                  <a:lnTo>
                    <a:pt x="29" y="38"/>
                  </a:lnTo>
                  <a:lnTo>
                    <a:pt x="25" y="46"/>
                  </a:lnTo>
                  <a:lnTo>
                    <a:pt x="23" y="53"/>
                  </a:lnTo>
                  <a:lnTo>
                    <a:pt x="22" y="61"/>
                  </a:lnTo>
                  <a:lnTo>
                    <a:pt x="20" y="71"/>
                  </a:lnTo>
                  <a:lnTo>
                    <a:pt x="10" y="71"/>
                  </a:lnTo>
                  <a:lnTo>
                    <a:pt x="16" y="50"/>
                  </a:lnTo>
                  <a:lnTo>
                    <a:pt x="23" y="30"/>
                  </a:lnTo>
                  <a:lnTo>
                    <a:pt x="31" y="19"/>
                  </a:lnTo>
                  <a:lnTo>
                    <a:pt x="3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16" name="Freeform 1752"/>
            <p:cNvSpPr>
              <a:spLocks noEditPoints="1"/>
            </p:cNvSpPr>
            <p:nvPr/>
          </p:nvSpPr>
          <p:spPr bwMode="auto">
            <a:xfrm>
              <a:off x="4834" y="3787"/>
              <a:ext cx="23" cy="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4"/>
                </a:cxn>
                <a:cxn ang="0">
                  <a:pos x="42" y="11"/>
                </a:cxn>
                <a:cxn ang="0">
                  <a:pos x="44" y="23"/>
                </a:cxn>
                <a:cxn ang="0">
                  <a:pos x="46" y="36"/>
                </a:cxn>
                <a:cxn ang="0">
                  <a:pos x="44" y="50"/>
                </a:cxn>
                <a:cxn ang="0">
                  <a:pos x="42" y="61"/>
                </a:cxn>
                <a:cxn ang="0">
                  <a:pos x="35" y="71"/>
                </a:cxn>
                <a:cxn ang="0">
                  <a:pos x="23" y="75"/>
                </a:cxn>
                <a:cxn ang="0">
                  <a:pos x="12" y="71"/>
                </a:cxn>
                <a:cxn ang="0">
                  <a:pos x="4" y="63"/>
                </a:cxn>
                <a:cxn ang="0">
                  <a:pos x="0" y="52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2" y="17"/>
                </a:cxn>
                <a:cxn ang="0">
                  <a:pos x="6" y="9"/>
                </a:cxn>
                <a:cxn ang="0">
                  <a:pos x="10" y="6"/>
                </a:cxn>
                <a:cxn ang="0">
                  <a:pos x="16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5"/>
                </a:cxn>
                <a:cxn ang="0">
                  <a:pos x="33" y="59"/>
                </a:cxn>
                <a:cxn ang="0">
                  <a:pos x="37" y="52"/>
                </a:cxn>
                <a:cxn ang="0">
                  <a:pos x="37" y="36"/>
                </a:cxn>
                <a:cxn ang="0">
                  <a:pos x="37" y="25"/>
                </a:cxn>
                <a:cxn ang="0">
                  <a:pos x="35" y="17"/>
                </a:cxn>
                <a:cxn ang="0">
                  <a:pos x="31" y="11"/>
                </a:cxn>
                <a:cxn ang="0">
                  <a:pos x="23" y="9"/>
                </a:cxn>
                <a:cxn ang="0">
                  <a:pos x="17" y="11"/>
                </a:cxn>
                <a:cxn ang="0">
                  <a:pos x="12" y="17"/>
                </a:cxn>
                <a:cxn ang="0">
                  <a:pos x="10" y="25"/>
                </a:cxn>
                <a:cxn ang="0">
                  <a:pos x="10" y="38"/>
                </a:cxn>
                <a:cxn ang="0">
                  <a:pos x="10" y="48"/>
                </a:cxn>
                <a:cxn ang="0">
                  <a:pos x="12" y="55"/>
                </a:cxn>
                <a:cxn ang="0">
                  <a:pos x="16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5">
                  <a:moveTo>
                    <a:pt x="23" y="0"/>
                  </a:moveTo>
                  <a:lnTo>
                    <a:pt x="23" y="0"/>
                  </a:lnTo>
                  <a:lnTo>
                    <a:pt x="35" y="4"/>
                  </a:lnTo>
                  <a:lnTo>
                    <a:pt x="42" y="11"/>
                  </a:lnTo>
                  <a:lnTo>
                    <a:pt x="44" y="23"/>
                  </a:lnTo>
                  <a:lnTo>
                    <a:pt x="46" y="36"/>
                  </a:lnTo>
                  <a:lnTo>
                    <a:pt x="44" y="50"/>
                  </a:lnTo>
                  <a:lnTo>
                    <a:pt x="42" y="61"/>
                  </a:lnTo>
                  <a:lnTo>
                    <a:pt x="35" y="71"/>
                  </a:lnTo>
                  <a:lnTo>
                    <a:pt x="23" y="75"/>
                  </a:lnTo>
                  <a:lnTo>
                    <a:pt x="12" y="71"/>
                  </a:lnTo>
                  <a:lnTo>
                    <a:pt x="4" y="63"/>
                  </a:lnTo>
                  <a:lnTo>
                    <a:pt x="0" y="52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2" y="17"/>
                  </a:lnTo>
                  <a:lnTo>
                    <a:pt x="6" y="9"/>
                  </a:lnTo>
                  <a:lnTo>
                    <a:pt x="10" y="6"/>
                  </a:lnTo>
                  <a:lnTo>
                    <a:pt x="16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5"/>
                  </a:lnTo>
                  <a:lnTo>
                    <a:pt x="33" y="59"/>
                  </a:lnTo>
                  <a:lnTo>
                    <a:pt x="37" y="52"/>
                  </a:lnTo>
                  <a:lnTo>
                    <a:pt x="37" y="36"/>
                  </a:lnTo>
                  <a:lnTo>
                    <a:pt x="37" y="25"/>
                  </a:lnTo>
                  <a:lnTo>
                    <a:pt x="35" y="17"/>
                  </a:lnTo>
                  <a:lnTo>
                    <a:pt x="31" y="11"/>
                  </a:lnTo>
                  <a:lnTo>
                    <a:pt x="23" y="9"/>
                  </a:lnTo>
                  <a:lnTo>
                    <a:pt x="17" y="11"/>
                  </a:lnTo>
                  <a:lnTo>
                    <a:pt x="12" y="17"/>
                  </a:lnTo>
                  <a:lnTo>
                    <a:pt x="10" y="25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12" y="55"/>
                  </a:lnTo>
                  <a:lnTo>
                    <a:pt x="16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17" name="Freeform 1753"/>
            <p:cNvSpPr>
              <a:spLocks/>
            </p:cNvSpPr>
            <p:nvPr/>
          </p:nvSpPr>
          <p:spPr bwMode="auto">
            <a:xfrm>
              <a:off x="4985" y="3746"/>
              <a:ext cx="1" cy="1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18" name="Freeform 1754"/>
            <p:cNvSpPr>
              <a:spLocks/>
            </p:cNvSpPr>
            <p:nvPr/>
          </p:nvSpPr>
          <p:spPr bwMode="auto">
            <a:xfrm>
              <a:off x="4985" y="2816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19" name="Freeform 1755"/>
            <p:cNvSpPr>
              <a:spLocks noEditPoints="1"/>
            </p:cNvSpPr>
            <p:nvPr/>
          </p:nvSpPr>
          <p:spPr bwMode="auto">
            <a:xfrm>
              <a:off x="4959" y="3787"/>
              <a:ext cx="23" cy="38"/>
            </a:xfrm>
            <a:custGeom>
              <a:avLst/>
              <a:gdLst/>
              <a:ahLst/>
              <a:cxnLst>
                <a:cxn ang="0">
                  <a:pos x="23" y="30"/>
                </a:cxn>
                <a:cxn ang="0">
                  <a:pos x="32" y="27"/>
                </a:cxn>
                <a:cxn ang="0">
                  <a:pos x="34" y="19"/>
                </a:cxn>
                <a:cxn ang="0">
                  <a:pos x="32" y="11"/>
                </a:cxn>
                <a:cxn ang="0">
                  <a:pos x="23" y="9"/>
                </a:cxn>
                <a:cxn ang="0">
                  <a:pos x="13" y="11"/>
                </a:cxn>
                <a:cxn ang="0">
                  <a:pos x="13" y="25"/>
                </a:cxn>
                <a:cxn ang="0">
                  <a:pos x="19" y="30"/>
                </a:cxn>
                <a:cxn ang="0">
                  <a:pos x="23" y="30"/>
                </a:cxn>
                <a:cxn ang="0">
                  <a:pos x="25" y="67"/>
                </a:cxn>
                <a:cxn ang="0">
                  <a:pos x="29" y="65"/>
                </a:cxn>
                <a:cxn ang="0">
                  <a:pos x="36" y="59"/>
                </a:cxn>
                <a:cxn ang="0">
                  <a:pos x="36" y="46"/>
                </a:cxn>
                <a:cxn ang="0">
                  <a:pos x="29" y="40"/>
                </a:cxn>
                <a:cxn ang="0">
                  <a:pos x="17" y="40"/>
                </a:cxn>
                <a:cxn ang="0">
                  <a:pos x="11" y="46"/>
                </a:cxn>
                <a:cxn ang="0">
                  <a:pos x="11" y="57"/>
                </a:cxn>
                <a:cxn ang="0">
                  <a:pos x="17" y="65"/>
                </a:cxn>
                <a:cxn ang="0">
                  <a:pos x="25" y="67"/>
                </a:cxn>
                <a:cxn ang="0">
                  <a:pos x="11" y="34"/>
                </a:cxn>
                <a:cxn ang="0">
                  <a:pos x="5" y="30"/>
                </a:cxn>
                <a:cxn ang="0">
                  <a:pos x="2" y="21"/>
                </a:cxn>
                <a:cxn ang="0">
                  <a:pos x="7" y="6"/>
                </a:cxn>
                <a:cxn ang="0">
                  <a:pos x="23" y="0"/>
                </a:cxn>
                <a:cxn ang="0">
                  <a:pos x="38" y="6"/>
                </a:cxn>
                <a:cxn ang="0">
                  <a:pos x="44" y="19"/>
                </a:cxn>
                <a:cxn ang="0">
                  <a:pos x="40" y="29"/>
                </a:cxn>
                <a:cxn ang="0">
                  <a:pos x="36" y="34"/>
                </a:cxn>
                <a:cxn ang="0">
                  <a:pos x="46" y="44"/>
                </a:cxn>
                <a:cxn ang="0">
                  <a:pos x="46" y="61"/>
                </a:cxn>
                <a:cxn ang="0">
                  <a:pos x="32" y="73"/>
                </a:cxn>
                <a:cxn ang="0">
                  <a:pos x="15" y="73"/>
                </a:cxn>
                <a:cxn ang="0">
                  <a:pos x="2" y="61"/>
                </a:cxn>
                <a:cxn ang="0">
                  <a:pos x="2" y="46"/>
                </a:cxn>
                <a:cxn ang="0">
                  <a:pos x="11" y="34"/>
                </a:cxn>
                <a:cxn ang="0">
                  <a:pos x="11" y="34"/>
                </a:cxn>
              </a:cxnLst>
              <a:rect l="0" t="0" r="r" b="b"/>
              <a:pathLst>
                <a:path w="46" h="75">
                  <a:moveTo>
                    <a:pt x="23" y="30"/>
                  </a:moveTo>
                  <a:lnTo>
                    <a:pt x="23" y="30"/>
                  </a:lnTo>
                  <a:lnTo>
                    <a:pt x="29" y="30"/>
                  </a:lnTo>
                  <a:lnTo>
                    <a:pt x="32" y="27"/>
                  </a:lnTo>
                  <a:lnTo>
                    <a:pt x="34" y="25"/>
                  </a:lnTo>
                  <a:lnTo>
                    <a:pt x="34" y="19"/>
                  </a:lnTo>
                  <a:lnTo>
                    <a:pt x="34" y="15"/>
                  </a:lnTo>
                  <a:lnTo>
                    <a:pt x="32" y="11"/>
                  </a:lnTo>
                  <a:lnTo>
                    <a:pt x="29" y="9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3" y="11"/>
                  </a:lnTo>
                  <a:lnTo>
                    <a:pt x="11" y="21"/>
                  </a:lnTo>
                  <a:lnTo>
                    <a:pt x="13" y="25"/>
                  </a:lnTo>
                  <a:lnTo>
                    <a:pt x="15" y="29"/>
                  </a:lnTo>
                  <a:lnTo>
                    <a:pt x="19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close/>
                  <a:moveTo>
                    <a:pt x="25" y="67"/>
                  </a:moveTo>
                  <a:lnTo>
                    <a:pt x="25" y="67"/>
                  </a:lnTo>
                  <a:lnTo>
                    <a:pt x="29" y="65"/>
                  </a:lnTo>
                  <a:lnTo>
                    <a:pt x="34" y="63"/>
                  </a:lnTo>
                  <a:lnTo>
                    <a:pt x="36" y="59"/>
                  </a:lnTo>
                  <a:lnTo>
                    <a:pt x="38" y="52"/>
                  </a:lnTo>
                  <a:lnTo>
                    <a:pt x="36" y="46"/>
                  </a:lnTo>
                  <a:lnTo>
                    <a:pt x="34" y="42"/>
                  </a:lnTo>
                  <a:lnTo>
                    <a:pt x="29" y="40"/>
                  </a:lnTo>
                  <a:lnTo>
                    <a:pt x="23" y="38"/>
                  </a:lnTo>
                  <a:lnTo>
                    <a:pt x="17" y="40"/>
                  </a:lnTo>
                  <a:lnTo>
                    <a:pt x="13" y="42"/>
                  </a:lnTo>
                  <a:lnTo>
                    <a:pt x="11" y="46"/>
                  </a:lnTo>
                  <a:lnTo>
                    <a:pt x="9" y="52"/>
                  </a:lnTo>
                  <a:lnTo>
                    <a:pt x="11" y="57"/>
                  </a:lnTo>
                  <a:lnTo>
                    <a:pt x="13" y="61"/>
                  </a:lnTo>
                  <a:lnTo>
                    <a:pt x="17" y="65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5" y="30"/>
                  </a:lnTo>
                  <a:lnTo>
                    <a:pt x="4" y="25"/>
                  </a:lnTo>
                  <a:lnTo>
                    <a:pt x="2" y="21"/>
                  </a:lnTo>
                  <a:lnTo>
                    <a:pt x="4" y="13"/>
                  </a:lnTo>
                  <a:lnTo>
                    <a:pt x="7" y="6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2" y="11"/>
                  </a:lnTo>
                  <a:lnTo>
                    <a:pt x="44" y="19"/>
                  </a:lnTo>
                  <a:lnTo>
                    <a:pt x="44" y="25"/>
                  </a:lnTo>
                  <a:lnTo>
                    <a:pt x="40" y="29"/>
                  </a:lnTo>
                  <a:lnTo>
                    <a:pt x="38" y="32"/>
                  </a:lnTo>
                  <a:lnTo>
                    <a:pt x="36" y="34"/>
                  </a:lnTo>
                  <a:lnTo>
                    <a:pt x="42" y="38"/>
                  </a:lnTo>
                  <a:lnTo>
                    <a:pt x="46" y="44"/>
                  </a:lnTo>
                  <a:lnTo>
                    <a:pt x="46" y="52"/>
                  </a:lnTo>
                  <a:lnTo>
                    <a:pt x="46" y="61"/>
                  </a:lnTo>
                  <a:lnTo>
                    <a:pt x="40" y="67"/>
                  </a:lnTo>
                  <a:lnTo>
                    <a:pt x="32" y="73"/>
                  </a:lnTo>
                  <a:lnTo>
                    <a:pt x="23" y="75"/>
                  </a:lnTo>
                  <a:lnTo>
                    <a:pt x="15" y="73"/>
                  </a:lnTo>
                  <a:lnTo>
                    <a:pt x="7" y="69"/>
                  </a:lnTo>
                  <a:lnTo>
                    <a:pt x="2" y="61"/>
                  </a:lnTo>
                  <a:lnTo>
                    <a:pt x="0" y="52"/>
                  </a:lnTo>
                  <a:lnTo>
                    <a:pt x="2" y="46"/>
                  </a:lnTo>
                  <a:lnTo>
                    <a:pt x="4" y="40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20" name="Freeform 1756"/>
            <p:cNvSpPr>
              <a:spLocks noEditPoints="1"/>
            </p:cNvSpPr>
            <p:nvPr/>
          </p:nvSpPr>
          <p:spPr bwMode="auto">
            <a:xfrm>
              <a:off x="4986" y="3787"/>
              <a:ext cx="23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35" y="4"/>
                </a:cxn>
                <a:cxn ang="0">
                  <a:pos x="43" y="11"/>
                </a:cxn>
                <a:cxn ang="0">
                  <a:pos x="47" y="23"/>
                </a:cxn>
                <a:cxn ang="0">
                  <a:pos x="47" y="36"/>
                </a:cxn>
                <a:cxn ang="0">
                  <a:pos x="47" y="50"/>
                </a:cxn>
                <a:cxn ang="0">
                  <a:pos x="43" y="61"/>
                </a:cxn>
                <a:cxn ang="0">
                  <a:pos x="35" y="71"/>
                </a:cxn>
                <a:cxn ang="0">
                  <a:pos x="24" y="75"/>
                </a:cxn>
                <a:cxn ang="0">
                  <a:pos x="14" y="71"/>
                </a:cxn>
                <a:cxn ang="0">
                  <a:pos x="6" y="63"/>
                </a:cxn>
                <a:cxn ang="0">
                  <a:pos x="2" y="52"/>
                </a:cxn>
                <a:cxn ang="0">
                  <a:pos x="0" y="38"/>
                </a:cxn>
                <a:cxn ang="0">
                  <a:pos x="2" y="27"/>
                </a:cxn>
                <a:cxn ang="0">
                  <a:pos x="4" y="17"/>
                </a:cxn>
                <a:cxn ang="0">
                  <a:pos x="6" y="9"/>
                </a:cxn>
                <a:cxn ang="0">
                  <a:pos x="12" y="6"/>
                </a:cxn>
                <a:cxn ang="0">
                  <a:pos x="18" y="2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65"/>
                </a:cxn>
                <a:cxn ang="0">
                  <a:pos x="24" y="65"/>
                </a:cxn>
                <a:cxn ang="0">
                  <a:pos x="31" y="65"/>
                </a:cxn>
                <a:cxn ang="0">
                  <a:pos x="35" y="59"/>
                </a:cxn>
                <a:cxn ang="0">
                  <a:pos x="37" y="52"/>
                </a:cxn>
                <a:cxn ang="0">
                  <a:pos x="39" y="36"/>
                </a:cxn>
                <a:cxn ang="0">
                  <a:pos x="37" y="25"/>
                </a:cxn>
                <a:cxn ang="0">
                  <a:pos x="35" y="17"/>
                </a:cxn>
                <a:cxn ang="0">
                  <a:pos x="31" y="11"/>
                </a:cxn>
                <a:cxn ang="0">
                  <a:pos x="25" y="9"/>
                </a:cxn>
                <a:cxn ang="0">
                  <a:pos x="18" y="11"/>
                </a:cxn>
                <a:cxn ang="0">
                  <a:pos x="14" y="17"/>
                </a:cxn>
                <a:cxn ang="0">
                  <a:pos x="12" y="25"/>
                </a:cxn>
                <a:cxn ang="0">
                  <a:pos x="10" y="38"/>
                </a:cxn>
                <a:cxn ang="0">
                  <a:pos x="10" y="48"/>
                </a:cxn>
                <a:cxn ang="0">
                  <a:pos x="12" y="55"/>
                </a:cxn>
                <a:cxn ang="0">
                  <a:pos x="16" y="63"/>
                </a:cxn>
                <a:cxn ang="0">
                  <a:pos x="24" y="65"/>
                </a:cxn>
                <a:cxn ang="0">
                  <a:pos x="24" y="65"/>
                </a:cxn>
                <a:cxn ang="0">
                  <a:pos x="24" y="65"/>
                </a:cxn>
              </a:cxnLst>
              <a:rect l="0" t="0" r="r" b="b"/>
              <a:pathLst>
                <a:path w="47" h="75">
                  <a:moveTo>
                    <a:pt x="24" y="0"/>
                  </a:moveTo>
                  <a:lnTo>
                    <a:pt x="24" y="0"/>
                  </a:lnTo>
                  <a:lnTo>
                    <a:pt x="35" y="4"/>
                  </a:lnTo>
                  <a:lnTo>
                    <a:pt x="43" y="11"/>
                  </a:lnTo>
                  <a:lnTo>
                    <a:pt x="47" y="23"/>
                  </a:lnTo>
                  <a:lnTo>
                    <a:pt x="47" y="36"/>
                  </a:lnTo>
                  <a:lnTo>
                    <a:pt x="47" y="50"/>
                  </a:lnTo>
                  <a:lnTo>
                    <a:pt x="43" y="61"/>
                  </a:lnTo>
                  <a:lnTo>
                    <a:pt x="35" y="71"/>
                  </a:lnTo>
                  <a:lnTo>
                    <a:pt x="24" y="75"/>
                  </a:lnTo>
                  <a:lnTo>
                    <a:pt x="14" y="71"/>
                  </a:lnTo>
                  <a:lnTo>
                    <a:pt x="6" y="63"/>
                  </a:lnTo>
                  <a:lnTo>
                    <a:pt x="2" y="52"/>
                  </a:lnTo>
                  <a:lnTo>
                    <a:pt x="0" y="38"/>
                  </a:lnTo>
                  <a:lnTo>
                    <a:pt x="2" y="27"/>
                  </a:lnTo>
                  <a:lnTo>
                    <a:pt x="4" y="17"/>
                  </a:lnTo>
                  <a:lnTo>
                    <a:pt x="6" y="9"/>
                  </a:lnTo>
                  <a:lnTo>
                    <a:pt x="12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65"/>
                  </a:moveTo>
                  <a:lnTo>
                    <a:pt x="24" y="65"/>
                  </a:lnTo>
                  <a:lnTo>
                    <a:pt x="31" y="65"/>
                  </a:lnTo>
                  <a:lnTo>
                    <a:pt x="35" y="59"/>
                  </a:lnTo>
                  <a:lnTo>
                    <a:pt x="37" y="52"/>
                  </a:lnTo>
                  <a:lnTo>
                    <a:pt x="39" y="36"/>
                  </a:lnTo>
                  <a:lnTo>
                    <a:pt x="37" y="25"/>
                  </a:lnTo>
                  <a:lnTo>
                    <a:pt x="35" y="17"/>
                  </a:lnTo>
                  <a:lnTo>
                    <a:pt x="31" y="11"/>
                  </a:lnTo>
                  <a:lnTo>
                    <a:pt x="25" y="9"/>
                  </a:lnTo>
                  <a:lnTo>
                    <a:pt x="18" y="11"/>
                  </a:lnTo>
                  <a:lnTo>
                    <a:pt x="14" y="17"/>
                  </a:lnTo>
                  <a:lnTo>
                    <a:pt x="12" y="25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12" y="55"/>
                  </a:lnTo>
                  <a:lnTo>
                    <a:pt x="16" y="63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21" name="Freeform 1757"/>
            <p:cNvSpPr>
              <a:spLocks/>
            </p:cNvSpPr>
            <p:nvPr/>
          </p:nvSpPr>
          <p:spPr bwMode="auto">
            <a:xfrm>
              <a:off x="5138" y="3746"/>
              <a:ext cx="1" cy="1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22" name="Freeform 1758"/>
            <p:cNvSpPr>
              <a:spLocks/>
            </p:cNvSpPr>
            <p:nvPr/>
          </p:nvSpPr>
          <p:spPr bwMode="auto">
            <a:xfrm>
              <a:off x="5138" y="2816"/>
              <a:ext cx="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9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23" name="Freeform 1759"/>
            <p:cNvSpPr>
              <a:spLocks noEditPoints="1"/>
            </p:cNvSpPr>
            <p:nvPr/>
          </p:nvSpPr>
          <p:spPr bwMode="auto">
            <a:xfrm>
              <a:off x="5114" y="3787"/>
              <a:ext cx="22" cy="38"/>
            </a:xfrm>
            <a:custGeom>
              <a:avLst/>
              <a:gdLst/>
              <a:ahLst/>
              <a:cxnLst>
                <a:cxn ang="0">
                  <a:pos x="8" y="55"/>
                </a:cxn>
                <a:cxn ang="0">
                  <a:pos x="8" y="55"/>
                </a:cxn>
                <a:cxn ang="0">
                  <a:pos x="9" y="61"/>
                </a:cxn>
                <a:cxn ang="0">
                  <a:pos x="13" y="65"/>
                </a:cxn>
                <a:cxn ang="0">
                  <a:pos x="19" y="67"/>
                </a:cxn>
                <a:cxn ang="0">
                  <a:pos x="25" y="65"/>
                </a:cxn>
                <a:cxn ang="0">
                  <a:pos x="31" y="61"/>
                </a:cxn>
                <a:cxn ang="0">
                  <a:pos x="34" y="54"/>
                </a:cxn>
                <a:cxn ang="0">
                  <a:pos x="36" y="40"/>
                </a:cxn>
                <a:cxn ang="0">
                  <a:pos x="29" y="46"/>
                </a:cxn>
                <a:cxn ang="0">
                  <a:pos x="25" y="48"/>
                </a:cxn>
                <a:cxn ang="0">
                  <a:pos x="21" y="48"/>
                </a:cxn>
                <a:cxn ang="0">
                  <a:pos x="11" y="48"/>
                </a:cxn>
                <a:cxn ang="0">
                  <a:pos x="6" y="42"/>
                </a:cxn>
                <a:cxn ang="0">
                  <a:pos x="0" y="34"/>
                </a:cxn>
                <a:cxn ang="0">
                  <a:pos x="0" y="25"/>
                </a:cxn>
                <a:cxn ang="0">
                  <a:pos x="0" y="15"/>
                </a:cxn>
                <a:cxn ang="0">
                  <a:pos x="6" y="7"/>
                </a:cxn>
                <a:cxn ang="0">
                  <a:pos x="11" y="2"/>
                </a:cxn>
                <a:cxn ang="0">
                  <a:pos x="21" y="0"/>
                </a:cxn>
                <a:cxn ang="0">
                  <a:pos x="27" y="2"/>
                </a:cxn>
                <a:cxn ang="0">
                  <a:pos x="32" y="4"/>
                </a:cxn>
                <a:cxn ang="0">
                  <a:pos x="40" y="15"/>
                </a:cxn>
                <a:cxn ang="0">
                  <a:pos x="44" y="25"/>
                </a:cxn>
                <a:cxn ang="0">
                  <a:pos x="44" y="34"/>
                </a:cxn>
                <a:cxn ang="0">
                  <a:pos x="44" y="46"/>
                </a:cxn>
                <a:cxn ang="0">
                  <a:pos x="40" y="57"/>
                </a:cxn>
                <a:cxn ang="0">
                  <a:pos x="36" y="65"/>
                </a:cxn>
                <a:cxn ang="0">
                  <a:pos x="32" y="71"/>
                </a:cxn>
                <a:cxn ang="0">
                  <a:pos x="27" y="73"/>
                </a:cxn>
                <a:cxn ang="0">
                  <a:pos x="21" y="75"/>
                </a:cxn>
                <a:cxn ang="0">
                  <a:pos x="11" y="73"/>
                </a:cxn>
                <a:cxn ang="0">
                  <a:pos x="6" y="69"/>
                </a:cxn>
                <a:cxn ang="0">
                  <a:pos x="0" y="63"/>
                </a:cxn>
                <a:cxn ang="0">
                  <a:pos x="0" y="55"/>
                </a:cxn>
                <a:cxn ang="0">
                  <a:pos x="8" y="55"/>
                </a:cxn>
                <a:cxn ang="0">
                  <a:pos x="8" y="55"/>
                </a:cxn>
                <a:cxn ang="0">
                  <a:pos x="21" y="40"/>
                </a:cxn>
                <a:cxn ang="0">
                  <a:pos x="21" y="40"/>
                </a:cxn>
                <a:cxn ang="0">
                  <a:pos x="25" y="40"/>
                </a:cxn>
                <a:cxn ang="0">
                  <a:pos x="31" y="36"/>
                </a:cxn>
                <a:cxn ang="0">
                  <a:pos x="32" y="32"/>
                </a:cxn>
                <a:cxn ang="0">
                  <a:pos x="34" y="25"/>
                </a:cxn>
                <a:cxn ang="0">
                  <a:pos x="31" y="11"/>
                </a:cxn>
                <a:cxn ang="0">
                  <a:pos x="27" y="9"/>
                </a:cxn>
                <a:cxn ang="0">
                  <a:pos x="21" y="9"/>
                </a:cxn>
                <a:cxn ang="0">
                  <a:pos x="15" y="9"/>
                </a:cxn>
                <a:cxn ang="0">
                  <a:pos x="11" y="13"/>
                </a:cxn>
                <a:cxn ang="0">
                  <a:pos x="9" y="19"/>
                </a:cxn>
                <a:cxn ang="0">
                  <a:pos x="8" y="25"/>
                </a:cxn>
                <a:cxn ang="0">
                  <a:pos x="8" y="30"/>
                </a:cxn>
                <a:cxn ang="0">
                  <a:pos x="11" y="36"/>
                </a:cxn>
                <a:cxn ang="0">
                  <a:pos x="15" y="38"/>
                </a:cxn>
                <a:cxn ang="0">
                  <a:pos x="21" y="40"/>
                </a:cxn>
                <a:cxn ang="0">
                  <a:pos x="21" y="40"/>
                </a:cxn>
                <a:cxn ang="0">
                  <a:pos x="21" y="40"/>
                </a:cxn>
              </a:cxnLst>
              <a:rect l="0" t="0" r="r" b="b"/>
              <a:pathLst>
                <a:path w="44" h="75">
                  <a:moveTo>
                    <a:pt x="8" y="55"/>
                  </a:moveTo>
                  <a:lnTo>
                    <a:pt x="8" y="55"/>
                  </a:lnTo>
                  <a:lnTo>
                    <a:pt x="9" y="61"/>
                  </a:lnTo>
                  <a:lnTo>
                    <a:pt x="13" y="65"/>
                  </a:lnTo>
                  <a:lnTo>
                    <a:pt x="19" y="67"/>
                  </a:lnTo>
                  <a:lnTo>
                    <a:pt x="25" y="65"/>
                  </a:lnTo>
                  <a:lnTo>
                    <a:pt x="31" y="61"/>
                  </a:lnTo>
                  <a:lnTo>
                    <a:pt x="34" y="54"/>
                  </a:lnTo>
                  <a:lnTo>
                    <a:pt x="36" y="40"/>
                  </a:lnTo>
                  <a:lnTo>
                    <a:pt x="29" y="46"/>
                  </a:lnTo>
                  <a:lnTo>
                    <a:pt x="25" y="48"/>
                  </a:lnTo>
                  <a:lnTo>
                    <a:pt x="21" y="48"/>
                  </a:lnTo>
                  <a:lnTo>
                    <a:pt x="11" y="48"/>
                  </a:lnTo>
                  <a:lnTo>
                    <a:pt x="6" y="42"/>
                  </a:lnTo>
                  <a:lnTo>
                    <a:pt x="0" y="34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6" y="7"/>
                  </a:lnTo>
                  <a:lnTo>
                    <a:pt x="11" y="2"/>
                  </a:lnTo>
                  <a:lnTo>
                    <a:pt x="21" y="0"/>
                  </a:lnTo>
                  <a:lnTo>
                    <a:pt x="27" y="2"/>
                  </a:lnTo>
                  <a:lnTo>
                    <a:pt x="32" y="4"/>
                  </a:lnTo>
                  <a:lnTo>
                    <a:pt x="40" y="15"/>
                  </a:lnTo>
                  <a:lnTo>
                    <a:pt x="44" y="25"/>
                  </a:lnTo>
                  <a:lnTo>
                    <a:pt x="44" y="34"/>
                  </a:lnTo>
                  <a:lnTo>
                    <a:pt x="44" y="46"/>
                  </a:lnTo>
                  <a:lnTo>
                    <a:pt x="40" y="57"/>
                  </a:lnTo>
                  <a:lnTo>
                    <a:pt x="36" y="65"/>
                  </a:lnTo>
                  <a:lnTo>
                    <a:pt x="32" y="71"/>
                  </a:lnTo>
                  <a:lnTo>
                    <a:pt x="27" y="73"/>
                  </a:lnTo>
                  <a:lnTo>
                    <a:pt x="21" y="75"/>
                  </a:lnTo>
                  <a:lnTo>
                    <a:pt x="11" y="73"/>
                  </a:lnTo>
                  <a:lnTo>
                    <a:pt x="6" y="69"/>
                  </a:lnTo>
                  <a:lnTo>
                    <a:pt x="0" y="63"/>
                  </a:lnTo>
                  <a:lnTo>
                    <a:pt x="0" y="55"/>
                  </a:lnTo>
                  <a:lnTo>
                    <a:pt x="8" y="55"/>
                  </a:lnTo>
                  <a:lnTo>
                    <a:pt x="8" y="55"/>
                  </a:lnTo>
                  <a:close/>
                  <a:moveTo>
                    <a:pt x="21" y="40"/>
                  </a:moveTo>
                  <a:lnTo>
                    <a:pt x="21" y="40"/>
                  </a:lnTo>
                  <a:lnTo>
                    <a:pt x="25" y="40"/>
                  </a:lnTo>
                  <a:lnTo>
                    <a:pt x="31" y="36"/>
                  </a:lnTo>
                  <a:lnTo>
                    <a:pt x="32" y="32"/>
                  </a:lnTo>
                  <a:lnTo>
                    <a:pt x="34" y="25"/>
                  </a:lnTo>
                  <a:lnTo>
                    <a:pt x="31" y="11"/>
                  </a:lnTo>
                  <a:lnTo>
                    <a:pt x="27" y="9"/>
                  </a:lnTo>
                  <a:lnTo>
                    <a:pt x="21" y="9"/>
                  </a:lnTo>
                  <a:lnTo>
                    <a:pt x="15" y="9"/>
                  </a:lnTo>
                  <a:lnTo>
                    <a:pt x="11" y="13"/>
                  </a:lnTo>
                  <a:lnTo>
                    <a:pt x="9" y="19"/>
                  </a:lnTo>
                  <a:lnTo>
                    <a:pt x="8" y="25"/>
                  </a:lnTo>
                  <a:lnTo>
                    <a:pt x="8" y="30"/>
                  </a:lnTo>
                  <a:lnTo>
                    <a:pt x="11" y="36"/>
                  </a:lnTo>
                  <a:lnTo>
                    <a:pt x="15" y="38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24" name="Freeform 1760"/>
            <p:cNvSpPr>
              <a:spLocks noEditPoints="1"/>
            </p:cNvSpPr>
            <p:nvPr/>
          </p:nvSpPr>
          <p:spPr bwMode="auto">
            <a:xfrm>
              <a:off x="5140" y="3787"/>
              <a:ext cx="24" cy="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4" y="4"/>
                </a:cxn>
                <a:cxn ang="0">
                  <a:pos x="42" y="11"/>
                </a:cxn>
                <a:cxn ang="0">
                  <a:pos x="46" y="23"/>
                </a:cxn>
                <a:cxn ang="0">
                  <a:pos x="48" y="36"/>
                </a:cxn>
                <a:cxn ang="0">
                  <a:pos x="46" y="50"/>
                </a:cxn>
                <a:cxn ang="0">
                  <a:pos x="42" y="61"/>
                </a:cxn>
                <a:cxn ang="0">
                  <a:pos x="34" y="71"/>
                </a:cxn>
                <a:cxn ang="0">
                  <a:pos x="23" y="75"/>
                </a:cxn>
                <a:cxn ang="0">
                  <a:pos x="13" y="71"/>
                </a:cxn>
                <a:cxn ang="0">
                  <a:pos x="5" y="63"/>
                </a:cxn>
                <a:cxn ang="0">
                  <a:pos x="2" y="52"/>
                </a:cxn>
                <a:cxn ang="0">
                  <a:pos x="0" y="38"/>
                </a:cxn>
                <a:cxn ang="0">
                  <a:pos x="2" y="27"/>
                </a:cxn>
                <a:cxn ang="0">
                  <a:pos x="4" y="17"/>
                </a:cxn>
                <a:cxn ang="0">
                  <a:pos x="7" y="9"/>
                </a:cxn>
                <a:cxn ang="0">
                  <a:pos x="11" y="6"/>
                </a:cxn>
                <a:cxn ang="0">
                  <a:pos x="17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8" y="65"/>
                </a:cxn>
                <a:cxn ang="0">
                  <a:pos x="34" y="59"/>
                </a:cxn>
                <a:cxn ang="0">
                  <a:pos x="36" y="52"/>
                </a:cxn>
                <a:cxn ang="0">
                  <a:pos x="38" y="36"/>
                </a:cxn>
                <a:cxn ang="0">
                  <a:pos x="36" y="25"/>
                </a:cxn>
                <a:cxn ang="0">
                  <a:pos x="34" y="17"/>
                </a:cxn>
                <a:cxn ang="0">
                  <a:pos x="30" y="11"/>
                </a:cxn>
                <a:cxn ang="0">
                  <a:pos x="25" y="9"/>
                </a:cxn>
                <a:cxn ang="0">
                  <a:pos x="17" y="11"/>
                </a:cxn>
                <a:cxn ang="0">
                  <a:pos x="13" y="17"/>
                </a:cxn>
                <a:cxn ang="0">
                  <a:pos x="11" y="25"/>
                </a:cxn>
                <a:cxn ang="0">
                  <a:pos x="9" y="38"/>
                </a:cxn>
                <a:cxn ang="0">
                  <a:pos x="9" y="48"/>
                </a:cxn>
                <a:cxn ang="0">
                  <a:pos x="11" y="55"/>
                </a:cxn>
                <a:cxn ang="0">
                  <a:pos x="15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8" h="75">
                  <a:moveTo>
                    <a:pt x="23" y="0"/>
                  </a:moveTo>
                  <a:lnTo>
                    <a:pt x="23" y="0"/>
                  </a:lnTo>
                  <a:lnTo>
                    <a:pt x="34" y="4"/>
                  </a:lnTo>
                  <a:lnTo>
                    <a:pt x="42" y="11"/>
                  </a:lnTo>
                  <a:lnTo>
                    <a:pt x="46" y="23"/>
                  </a:lnTo>
                  <a:lnTo>
                    <a:pt x="48" y="36"/>
                  </a:lnTo>
                  <a:lnTo>
                    <a:pt x="46" y="50"/>
                  </a:lnTo>
                  <a:lnTo>
                    <a:pt x="42" y="61"/>
                  </a:lnTo>
                  <a:lnTo>
                    <a:pt x="34" y="71"/>
                  </a:lnTo>
                  <a:lnTo>
                    <a:pt x="23" y="75"/>
                  </a:lnTo>
                  <a:lnTo>
                    <a:pt x="13" y="71"/>
                  </a:lnTo>
                  <a:lnTo>
                    <a:pt x="5" y="63"/>
                  </a:lnTo>
                  <a:lnTo>
                    <a:pt x="2" y="52"/>
                  </a:lnTo>
                  <a:lnTo>
                    <a:pt x="0" y="38"/>
                  </a:lnTo>
                  <a:lnTo>
                    <a:pt x="2" y="27"/>
                  </a:lnTo>
                  <a:lnTo>
                    <a:pt x="4" y="17"/>
                  </a:lnTo>
                  <a:lnTo>
                    <a:pt x="7" y="9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8" y="65"/>
                  </a:lnTo>
                  <a:lnTo>
                    <a:pt x="34" y="59"/>
                  </a:lnTo>
                  <a:lnTo>
                    <a:pt x="36" y="52"/>
                  </a:lnTo>
                  <a:lnTo>
                    <a:pt x="38" y="36"/>
                  </a:lnTo>
                  <a:lnTo>
                    <a:pt x="36" y="25"/>
                  </a:lnTo>
                  <a:lnTo>
                    <a:pt x="34" y="17"/>
                  </a:lnTo>
                  <a:lnTo>
                    <a:pt x="30" y="11"/>
                  </a:lnTo>
                  <a:lnTo>
                    <a:pt x="25" y="9"/>
                  </a:lnTo>
                  <a:lnTo>
                    <a:pt x="17" y="11"/>
                  </a:lnTo>
                  <a:lnTo>
                    <a:pt x="13" y="17"/>
                  </a:lnTo>
                  <a:lnTo>
                    <a:pt x="11" y="25"/>
                  </a:lnTo>
                  <a:lnTo>
                    <a:pt x="9" y="38"/>
                  </a:lnTo>
                  <a:lnTo>
                    <a:pt x="9" y="48"/>
                  </a:lnTo>
                  <a:lnTo>
                    <a:pt x="11" y="55"/>
                  </a:lnTo>
                  <a:lnTo>
                    <a:pt x="15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25" name="Freeform 1761"/>
            <p:cNvSpPr>
              <a:spLocks/>
            </p:cNvSpPr>
            <p:nvPr/>
          </p:nvSpPr>
          <p:spPr bwMode="auto">
            <a:xfrm>
              <a:off x="3759" y="3721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26" name="Freeform 1762"/>
            <p:cNvSpPr>
              <a:spLocks/>
            </p:cNvSpPr>
            <p:nvPr/>
          </p:nvSpPr>
          <p:spPr bwMode="auto">
            <a:xfrm>
              <a:off x="5124" y="3721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27" name="Freeform 1763"/>
            <p:cNvSpPr>
              <a:spLocks/>
            </p:cNvSpPr>
            <p:nvPr/>
          </p:nvSpPr>
          <p:spPr bwMode="auto">
            <a:xfrm>
              <a:off x="3652" y="3725"/>
              <a:ext cx="25" cy="5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50" y="0"/>
                </a:cxn>
                <a:cxn ang="0">
                  <a:pos x="5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50" y="0"/>
                </a:cxn>
              </a:cxnLst>
              <a:rect l="0" t="0" r="r" b="b"/>
              <a:pathLst>
                <a:path w="50" h="10">
                  <a:moveTo>
                    <a:pt x="50" y="0"/>
                  </a:moveTo>
                  <a:lnTo>
                    <a:pt x="50" y="0"/>
                  </a:lnTo>
                  <a:lnTo>
                    <a:pt x="5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28" name="Freeform 1764"/>
            <p:cNvSpPr>
              <a:spLocks noEditPoints="1"/>
            </p:cNvSpPr>
            <p:nvPr/>
          </p:nvSpPr>
          <p:spPr bwMode="auto">
            <a:xfrm>
              <a:off x="3680" y="3705"/>
              <a:ext cx="23" cy="36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2"/>
                </a:cxn>
                <a:cxn ang="0">
                  <a:pos x="43" y="11"/>
                </a:cxn>
                <a:cxn ang="0">
                  <a:pos x="46" y="21"/>
                </a:cxn>
                <a:cxn ang="0">
                  <a:pos x="46" y="34"/>
                </a:cxn>
                <a:cxn ang="0">
                  <a:pos x="46" y="48"/>
                </a:cxn>
                <a:cxn ang="0">
                  <a:pos x="43" y="59"/>
                </a:cxn>
                <a:cxn ang="0">
                  <a:pos x="35" y="69"/>
                </a:cxn>
                <a:cxn ang="0">
                  <a:pos x="23" y="73"/>
                </a:cxn>
                <a:cxn ang="0">
                  <a:pos x="12" y="71"/>
                </a:cxn>
                <a:cxn ang="0">
                  <a:pos x="6" y="61"/>
                </a:cxn>
                <a:cxn ang="0">
                  <a:pos x="0" y="51"/>
                </a:cxn>
                <a:cxn ang="0">
                  <a:pos x="0" y="36"/>
                </a:cxn>
                <a:cxn ang="0">
                  <a:pos x="0" y="25"/>
                </a:cxn>
                <a:cxn ang="0">
                  <a:pos x="4" y="15"/>
                </a:cxn>
                <a:cxn ang="0">
                  <a:pos x="6" y="7"/>
                </a:cxn>
                <a:cxn ang="0">
                  <a:pos x="12" y="3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3"/>
                </a:cxn>
                <a:cxn ang="0">
                  <a:pos x="33" y="59"/>
                </a:cxn>
                <a:cxn ang="0">
                  <a:pos x="37" y="50"/>
                </a:cxn>
                <a:cxn ang="0">
                  <a:pos x="39" y="36"/>
                </a:cxn>
                <a:cxn ang="0">
                  <a:pos x="37" y="25"/>
                </a:cxn>
                <a:cxn ang="0">
                  <a:pos x="35" y="15"/>
                </a:cxn>
                <a:cxn ang="0">
                  <a:pos x="31" y="9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5"/>
                </a:cxn>
                <a:cxn ang="0">
                  <a:pos x="10" y="25"/>
                </a:cxn>
                <a:cxn ang="0">
                  <a:pos x="10" y="36"/>
                </a:cxn>
                <a:cxn ang="0">
                  <a:pos x="10" y="46"/>
                </a:cxn>
                <a:cxn ang="0">
                  <a:pos x="12" y="55"/>
                </a:cxn>
                <a:cxn ang="0">
                  <a:pos x="16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3">
                  <a:moveTo>
                    <a:pt x="23" y="0"/>
                  </a:moveTo>
                  <a:lnTo>
                    <a:pt x="23" y="0"/>
                  </a:lnTo>
                  <a:lnTo>
                    <a:pt x="35" y="2"/>
                  </a:lnTo>
                  <a:lnTo>
                    <a:pt x="43" y="11"/>
                  </a:lnTo>
                  <a:lnTo>
                    <a:pt x="46" y="21"/>
                  </a:lnTo>
                  <a:lnTo>
                    <a:pt x="46" y="34"/>
                  </a:lnTo>
                  <a:lnTo>
                    <a:pt x="46" y="48"/>
                  </a:lnTo>
                  <a:lnTo>
                    <a:pt x="43" y="59"/>
                  </a:lnTo>
                  <a:lnTo>
                    <a:pt x="35" y="69"/>
                  </a:lnTo>
                  <a:lnTo>
                    <a:pt x="23" y="73"/>
                  </a:lnTo>
                  <a:lnTo>
                    <a:pt x="12" y="71"/>
                  </a:lnTo>
                  <a:lnTo>
                    <a:pt x="6" y="61"/>
                  </a:lnTo>
                  <a:lnTo>
                    <a:pt x="0" y="51"/>
                  </a:lnTo>
                  <a:lnTo>
                    <a:pt x="0" y="36"/>
                  </a:lnTo>
                  <a:lnTo>
                    <a:pt x="0" y="25"/>
                  </a:lnTo>
                  <a:lnTo>
                    <a:pt x="4" y="15"/>
                  </a:lnTo>
                  <a:lnTo>
                    <a:pt x="6" y="7"/>
                  </a:lnTo>
                  <a:lnTo>
                    <a:pt x="12" y="3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3"/>
                  </a:lnTo>
                  <a:lnTo>
                    <a:pt x="33" y="59"/>
                  </a:lnTo>
                  <a:lnTo>
                    <a:pt x="37" y="50"/>
                  </a:lnTo>
                  <a:lnTo>
                    <a:pt x="39" y="36"/>
                  </a:lnTo>
                  <a:lnTo>
                    <a:pt x="37" y="25"/>
                  </a:lnTo>
                  <a:lnTo>
                    <a:pt x="35" y="15"/>
                  </a:lnTo>
                  <a:lnTo>
                    <a:pt x="31" y="9"/>
                  </a:lnTo>
                  <a:lnTo>
                    <a:pt x="23" y="7"/>
                  </a:lnTo>
                  <a:lnTo>
                    <a:pt x="18" y="9"/>
                  </a:lnTo>
                  <a:lnTo>
                    <a:pt x="14" y="15"/>
                  </a:lnTo>
                  <a:lnTo>
                    <a:pt x="10" y="25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12" y="55"/>
                  </a:lnTo>
                  <a:lnTo>
                    <a:pt x="16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29" name="Freeform 1765"/>
            <p:cNvSpPr>
              <a:spLocks/>
            </p:cNvSpPr>
            <p:nvPr/>
          </p:nvSpPr>
          <p:spPr bwMode="auto">
            <a:xfrm>
              <a:off x="3709" y="3735"/>
              <a:ext cx="5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2"/>
                </a:cxn>
                <a:cxn ang="0">
                  <a:pos x="0" y="12"/>
                </a:cxn>
                <a:cxn ang="0">
                  <a:pos x="0" y="0"/>
                </a:cxn>
              </a:cxnLst>
              <a:rect l="0" t="0" r="r" b="b"/>
              <a:pathLst>
                <a:path w="9" h="12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30" name="Freeform 1766"/>
            <p:cNvSpPr>
              <a:spLocks/>
            </p:cNvSpPr>
            <p:nvPr/>
          </p:nvSpPr>
          <p:spPr bwMode="auto">
            <a:xfrm>
              <a:off x="3720" y="3705"/>
              <a:ext cx="23" cy="35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0" y="71"/>
                </a:cxn>
                <a:cxn ang="0">
                  <a:pos x="4" y="55"/>
                </a:cxn>
                <a:cxn ang="0">
                  <a:pos x="8" y="48"/>
                </a:cxn>
                <a:cxn ang="0">
                  <a:pos x="15" y="42"/>
                </a:cxn>
                <a:cxn ang="0">
                  <a:pos x="25" y="36"/>
                </a:cxn>
                <a:cxn ang="0">
                  <a:pos x="31" y="34"/>
                </a:cxn>
                <a:cxn ang="0">
                  <a:pos x="33" y="30"/>
                </a:cxn>
                <a:cxn ang="0">
                  <a:pos x="36" y="27"/>
                </a:cxn>
                <a:cxn ang="0">
                  <a:pos x="38" y="21"/>
                </a:cxn>
                <a:cxn ang="0">
                  <a:pos x="36" y="15"/>
                </a:cxn>
                <a:cxn ang="0">
                  <a:pos x="35" y="11"/>
                </a:cxn>
                <a:cxn ang="0">
                  <a:pos x="31" y="7"/>
                </a:cxn>
                <a:cxn ang="0">
                  <a:pos x="25" y="7"/>
                </a:cxn>
                <a:cxn ang="0">
                  <a:pos x="17" y="9"/>
                </a:cxn>
                <a:cxn ang="0">
                  <a:pos x="11" y="15"/>
                </a:cxn>
                <a:cxn ang="0">
                  <a:pos x="11" y="19"/>
                </a:cxn>
                <a:cxn ang="0">
                  <a:pos x="11" y="25"/>
                </a:cxn>
                <a:cxn ang="0">
                  <a:pos x="2" y="25"/>
                </a:cxn>
                <a:cxn ang="0">
                  <a:pos x="2" y="15"/>
                </a:cxn>
                <a:cxn ang="0">
                  <a:pos x="6" y="9"/>
                </a:cxn>
                <a:cxn ang="0">
                  <a:pos x="11" y="2"/>
                </a:cxn>
                <a:cxn ang="0">
                  <a:pos x="2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6" y="13"/>
                </a:cxn>
                <a:cxn ang="0">
                  <a:pos x="46" y="21"/>
                </a:cxn>
                <a:cxn ang="0">
                  <a:pos x="46" y="28"/>
                </a:cxn>
                <a:cxn ang="0">
                  <a:pos x="40" y="36"/>
                </a:cxn>
                <a:cxn ang="0">
                  <a:pos x="36" y="40"/>
                </a:cxn>
                <a:cxn ang="0">
                  <a:pos x="29" y="44"/>
                </a:cxn>
                <a:cxn ang="0">
                  <a:pos x="23" y="48"/>
                </a:cxn>
                <a:cxn ang="0">
                  <a:pos x="19" y="50"/>
                </a:cxn>
                <a:cxn ang="0">
                  <a:pos x="15" y="51"/>
                </a:cxn>
                <a:cxn ang="0">
                  <a:pos x="11" y="57"/>
                </a:cxn>
                <a:cxn ang="0">
                  <a:pos x="10" y="63"/>
                </a:cxn>
                <a:cxn ang="0">
                  <a:pos x="46" y="63"/>
                </a:cxn>
                <a:cxn ang="0">
                  <a:pos x="46" y="71"/>
                </a:cxn>
                <a:cxn ang="0">
                  <a:pos x="0" y="71"/>
                </a:cxn>
                <a:cxn ang="0">
                  <a:pos x="0" y="71"/>
                </a:cxn>
              </a:cxnLst>
              <a:rect l="0" t="0" r="r" b="b"/>
              <a:pathLst>
                <a:path w="46" h="71">
                  <a:moveTo>
                    <a:pt x="0" y="71"/>
                  </a:moveTo>
                  <a:lnTo>
                    <a:pt x="0" y="71"/>
                  </a:lnTo>
                  <a:lnTo>
                    <a:pt x="4" y="55"/>
                  </a:lnTo>
                  <a:lnTo>
                    <a:pt x="8" y="48"/>
                  </a:lnTo>
                  <a:lnTo>
                    <a:pt x="15" y="42"/>
                  </a:lnTo>
                  <a:lnTo>
                    <a:pt x="25" y="36"/>
                  </a:lnTo>
                  <a:lnTo>
                    <a:pt x="31" y="34"/>
                  </a:lnTo>
                  <a:lnTo>
                    <a:pt x="33" y="30"/>
                  </a:lnTo>
                  <a:lnTo>
                    <a:pt x="36" y="27"/>
                  </a:lnTo>
                  <a:lnTo>
                    <a:pt x="38" y="21"/>
                  </a:lnTo>
                  <a:lnTo>
                    <a:pt x="36" y="15"/>
                  </a:lnTo>
                  <a:lnTo>
                    <a:pt x="35" y="11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17" y="9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1" y="25"/>
                  </a:lnTo>
                  <a:lnTo>
                    <a:pt x="2" y="25"/>
                  </a:lnTo>
                  <a:lnTo>
                    <a:pt x="2" y="15"/>
                  </a:lnTo>
                  <a:lnTo>
                    <a:pt x="6" y="9"/>
                  </a:lnTo>
                  <a:lnTo>
                    <a:pt x="11" y="2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6" y="13"/>
                  </a:lnTo>
                  <a:lnTo>
                    <a:pt x="46" y="21"/>
                  </a:lnTo>
                  <a:lnTo>
                    <a:pt x="46" y="28"/>
                  </a:lnTo>
                  <a:lnTo>
                    <a:pt x="40" y="36"/>
                  </a:lnTo>
                  <a:lnTo>
                    <a:pt x="36" y="40"/>
                  </a:lnTo>
                  <a:lnTo>
                    <a:pt x="29" y="44"/>
                  </a:lnTo>
                  <a:lnTo>
                    <a:pt x="23" y="48"/>
                  </a:lnTo>
                  <a:lnTo>
                    <a:pt x="19" y="50"/>
                  </a:lnTo>
                  <a:lnTo>
                    <a:pt x="15" y="51"/>
                  </a:lnTo>
                  <a:lnTo>
                    <a:pt x="11" y="57"/>
                  </a:lnTo>
                  <a:lnTo>
                    <a:pt x="10" y="63"/>
                  </a:lnTo>
                  <a:lnTo>
                    <a:pt x="46" y="63"/>
                  </a:lnTo>
                  <a:lnTo>
                    <a:pt x="46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31" name="Freeform 1767"/>
            <p:cNvSpPr>
              <a:spLocks/>
            </p:cNvSpPr>
            <p:nvPr/>
          </p:nvSpPr>
          <p:spPr bwMode="auto">
            <a:xfrm>
              <a:off x="3759" y="3612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32" name="Freeform 1768"/>
            <p:cNvSpPr>
              <a:spLocks/>
            </p:cNvSpPr>
            <p:nvPr/>
          </p:nvSpPr>
          <p:spPr bwMode="auto">
            <a:xfrm>
              <a:off x="5124" y="3612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33" name="Freeform 1769"/>
            <p:cNvSpPr>
              <a:spLocks/>
            </p:cNvSpPr>
            <p:nvPr/>
          </p:nvSpPr>
          <p:spPr bwMode="auto">
            <a:xfrm>
              <a:off x="3652" y="3616"/>
              <a:ext cx="25" cy="3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50" y="0"/>
                </a:cxn>
                <a:cxn ang="0">
                  <a:pos x="50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0" y="0"/>
                </a:cxn>
              </a:cxnLst>
              <a:rect l="0" t="0" r="r" b="b"/>
              <a:pathLst>
                <a:path w="50" h="8">
                  <a:moveTo>
                    <a:pt x="50" y="0"/>
                  </a:moveTo>
                  <a:lnTo>
                    <a:pt x="50" y="0"/>
                  </a:lnTo>
                  <a:lnTo>
                    <a:pt x="5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34" name="Freeform 1770"/>
            <p:cNvSpPr>
              <a:spLocks noEditPoints="1"/>
            </p:cNvSpPr>
            <p:nvPr/>
          </p:nvSpPr>
          <p:spPr bwMode="auto">
            <a:xfrm>
              <a:off x="3680" y="3595"/>
              <a:ext cx="23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2"/>
                </a:cxn>
                <a:cxn ang="0">
                  <a:pos x="43" y="11"/>
                </a:cxn>
                <a:cxn ang="0">
                  <a:pos x="46" y="21"/>
                </a:cxn>
                <a:cxn ang="0">
                  <a:pos x="46" y="34"/>
                </a:cxn>
                <a:cxn ang="0">
                  <a:pos x="46" y="48"/>
                </a:cxn>
                <a:cxn ang="0">
                  <a:pos x="43" y="59"/>
                </a:cxn>
                <a:cxn ang="0">
                  <a:pos x="35" y="69"/>
                </a:cxn>
                <a:cxn ang="0">
                  <a:pos x="23" y="73"/>
                </a:cxn>
                <a:cxn ang="0">
                  <a:pos x="12" y="71"/>
                </a:cxn>
                <a:cxn ang="0">
                  <a:pos x="6" y="61"/>
                </a:cxn>
                <a:cxn ang="0">
                  <a:pos x="0" y="52"/>
                </a:cxn>
                <a:cxn ang="0">
                  <a:pos x="0" y="36"/>
                </a:cxn>
                <a:cxn ang="0">
                  <a:pos x="0" y="25"/>
                </a:cxn>
                <a:cxn ang="0">
                  <a:pos x="4" y="15"/>
                </a:cxn>
                <a:cxn ang="0">
                  <a:pos x="6" y="7"/>
                </a:cxn>
                <a:cxn ang="0">
                  <a:pos x="12" y="4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3"/>
                </a:cxn>
                <a:cxn ang="0">
                  <a:pos x="33" y="59"/>
                </a:cxn>
                <a:cxn ang="0">
                  <a:pos x="37" y="50"/>
                </a:cxn>
                <a:cxn ang="0">
                  <a:pos x="39" y="36"/>
                </a:cxn>
                <a:cxn ang="0">
                  <a:pos x="37" y="25"/>
                </a:cxn>
                <a:cxn ang="0">
                  <a:pos x="35" y="15"/>
                </a:cxn>
                <a:cxn ang="0">
                  <a:pos x="31" y="9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5"/>
                </a:cxn>
                <a:cxn ang="0">
                  <a:pos x="10" y="25"/>
                </a:cxn>
                <a:cxn ang="0">
                  <a:pos x="10" y="36"/>
                </a:cxn>
                <a:cxn ang="0">
                  <a:pos x="10" y="46"/>
                </a:cxn>
                <a:cxn ang="0">
                  <a:pos x="12" y="53"/>
                </a:cxn>
                <a:cxn ang="0">
                  <a:pos x="16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3">
                  <a:moveTo>
                    <a:pt x="23" y="0"/>
                  </a:moveTo>
                  <a:lnTo>
                    <a:pt x="23" y="0"/>
                  </a:lnTo>
                  <a:lnTo>
                    <a:pt x="35" y="2"/>
                  </a:lnTo>
                  <a:lnTo>
                    <a:pt x="43" y="11"/>
                  </a:lnTo>
                  <a:lnTo>
                    <a:pt x="46" y="21"/>
                  </a:lnTo>
                  <a:lnTo>
                    <a:pt x="46" y="34"/>
                  </a:lnTo>
                  <a:lnTo>
                    <a:pt x="46" y="48"/>
                  </a:lnTo>
                  <a:lnTo>
                    <a:pt x="43" y="59"/>
                  </a:lnTo>
                  <a:lnTo>
                    <a:pt x="35" y="69"/>
                  </a:lnTo>
                  <a:lnTo>
                    <a:pt x="23" y="73"/>
                  </a:lnTo>
                  <a:lnTo>
                    <a:pt x="12" y="71"/>
                  </a:lnTo>
                  <a:lnTo>
                    <a:pt x="6" y="61"/>
                  </a:lnTo>
                  <a:lnTo>
                    <a:pt x="0" y="52"/>
                  </a:lnTo>
                  <a:lnTo>
                    <a:pt x="0" y="36"/>
                  </a:lnTo>
                  <a:lnTo>
                    <a:pt x="0" y="25"/>
                  </a:lnTo>
                  <a:lnTo>
                    <a:pt x="4" y="15"/>
                  </a:lnTo>
                  <a:lnTo>
                    <a:pt x="6" y="7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3"/>
                  </a:lnTo>
                  <a:lnTo>
                    <a:pt x="33" y="59"/>
                  </a:lnTo>
                  <a:lnTo>
                    <a:pt x="37" y="50"/>
                  </a:lnTo>
                  <a:lnTo>
                    <a:pt x="39" y="36"/>
                  </a:lnTo>
                  <a:lnTo>
                    <a:pt x="37" y="25"/>
                  </a:lnTo>
                  <a:lnTo>
                    <a:pt x="35" y="15"/>
                  </a:lnTo>
                  <a:lnTo>
                    <a:pt x="31" y="9"/>
                  </a:lnTo>
                  <a:lnTo>
                    <a:pt x="23" y="7"/>
                  </a:lnTo>
                  <a:lnTo>
                    <a:pt x="18" y="9"/>
                  </a:lnTo>
                  <a:lnTo>
                    <a:pt x="14" y="15"/>
                  </a:lnTo>
                  <a:lnTo>
                    <a:pt x="10" y="25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12" y="53"/>
                  </a:lnTo>
                  <a:lnTo>
                    <a:pt x="16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35" name="Freeform 1771"/>
            <p:cNvSpPr>
              <a:spLocks/>
            </p:cNvSpPr>
            <p:nvPr/>
          </p:nvSpPr>
          <p:spPr bwMode="auto">
            <a:xfrm>
              <a:off x="3709" y="3625"/>
              <a:ext cx="5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2"/>
                </a:cxn>
                <a:cxn ang="0">
                  <a:pos x="0" y="12"/>
                </a:cxn>
                <a:cxn ang="0">
                  <a:pos x="0" y="0"/>
                </a:cxn>
              </a:cxnLst>
              <a:rect l="0" t="0" r="r" b="b"/>
              <a:pathLst>
                <a:path w="9" h="12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36" name="Freeform 1772"/>
            <p:cNvSpPr>
              <a:spLocks/>
            </p:cNvSpPr>
            <p:nvPr/>
          </p:nvSpPr>
          <p:spPr bwMode="auto">
            <a:xfrm>
              <a:off x="3723" y="3595"/>
              <a:ext cx="12" cy="36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19"/>
                </a:cxn>
                <a:cxn ang="0">
                  <a:pos x="0" y="13"/>
                </a:cxn>
                <a:cxn ang="0">
                  <a:pos x="7" y="11"/>
                </a:cxn>
                <a:cxn ang="0">
                  <a:pos x="13" y="9"/>
                </a:cxn>
                <a:cxn ang="0">
                  <a:pos x="15" y="5"/>
                </a:cxn>
                <a:cxn ang="0">
                  <a:pos x="19" y="0"/>
                </a:cxn>
                <a:cxn ang="0">
                  <a:pos x="25" y="0"/>
                </a:cxn>
                <a:cxn ang="0">
                  <a:pos x="25" y="71"/>
                </a:cxn>
                <a:cxn ang="0">
                  <a:pos x="17" y="71"/>
                </a:cxn>
                <a:cxn ang="0">
                  <a:pos x="17" y="19"/>
                </a:cxn>
                <a:cxn ang="0">
                  <a:pos x="0" y="19"/>
                </a:cxn>
                <a:cxn ang="0">
                  <a:pos x="0" y="19"/>
                </a:cxn>
              </a:cxnLst>
              <a:rect l="0" t="0" r="r" b="b"/>
              <a:pathLst>
                <a:path w="25" h="71">
                  <a:moveTo>
                    <a:pt x="0" y="19"/>
                  </a:moveTo>
                  <a:lnTo>
                    <a:pt x="0" y="19"/>
                  </a:lnTo>
                  <a:lnTo>
                    <a:pt x="0" y="13"/>
                  </a:lnTo>
                  <a:lnTo>
                    <a:pt x="7" y="11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5" y="71"/>
                  </a:lnTo>
                  <a:lnTo>
                    <a:pt x="17" y="71"/>
                  </a:lnTo>
                  <a:lnTo>
                    <a:pt x="17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37" name="Freeform 1773"/>
            <p:cNvSpPr>
              <a:spLocks/>
            </p:cNvSpPr>
            <p:nvPr/>
          </p:nvSpPr>
          <p:spPr bwMode="auto">
            <a:xfrm>
              <a:off x="3759" y="3502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38" name="Freeform 1774"/>
            <p:cNvSpPr>
              <a:spLocks/>
            </p:cNvSpPr>
            <p:nvPr/>
          </p:nvSpPr>
          <p:spPr bwMode="auto">
            <a:xfrm>
              <a:off x="5124" y="3502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39" name="Freeform 1775"/>
            <p:cNvSpPr>
              <a:spLocks noEditPoints="1"/>
            </p:cNvSpPr>
            <p:nvPr/>
          </p:nvSpPr>
          <p:spPr bwMode="auto">
            <a:xfrm>
              <a:off x="3720" y="3485"/>
              <a:ext cx="23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4"/>
                </a:cxn>
                <a:cxn ang="0">
                  <a:pos x="42" y="11"/>
                </a:cxn>
                <a:cxn ang="0">
                  <a:pos x="44" y="23"/>
                </a:cxn>
                <a:cxn ang="0">
                  <a:pos x="46" y="36"/>
                </a:cxn>
                <a:cxn ang="0">
                  <a:pos x="44" y="50"/>
                </a:cxn>
                <a:cxn ang="0">
                  <a:pos x="42" y="59"/>
                </a:cxn>
                <a:cxn ang="0">
                  <a:pos x="35" y="71"/>
                </a:cxn>
                <a:cxn ang="0">
                  <a:pos x="23" y="75"/>
                </a:cxn>
                <a:cxn ang="0">
                  <a:pos x="11" y="71"/>
                </a:cxn>
                <a:cxn ang="0">
                  <a:pos x="6" y="63"/>
                </a:cxn>
                <a:cxn ang="0">
                  <a:pos x="0" y="52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2" y="15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3"/>
                </a:cxn>
                <a:cxn ang="0">
                  <a:pos x="33" y="59"/>
                </a:cxn>
                <a:cxn ang="0">
                  <a:pos x="36" y="50"/>
                </a:cxn>
                <a:cxn ang="0">
                  <a:pos x="38" y="36"/>
                </a:cxn>
                <a:cxn ang="0">
                  <a:pos x="36" y="25"/>
                </a:cxn>
                <a:cxn ang="0">
                  <a:pos x="35" y="15"/>
                </a:cxn>
                <a:cxn ang="0">
                  <a:pos x="31" y="9"/>
                </a:cxn>
                <a:cxn ang="0">
                  <a:pos x="23" y="8"/>
                </a:cxn>
                <a:cxn ang="0">
                  <a:pos x="17" y="9"/>
                </a:cxn>
                <a:cxn ang="0">
                  <a:pos x="13" y="15"/>
                </a:cxn>
                <a:cxn ang="0">
                  <a:pos x="10" y="25"/>
                </a:cxn>
                <a:cxn ang="0">
                  <a:pos x="10" y="38"/>
                </a:cxn>
                <a:cxn ang="0">
                  <a:pos x="10" y="48"/>
                </a:cxn>
                <a:cxn ang="0">
                  <a:pos x="11" y="56"/>
                </a:cxn>
                <a:cxn ang="0">
                  <a:pos x="15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5">
                  <a:moveTo>
                    <a:pt x="23" y="0"/>
                  </a:moveTo>
                  <a:lnTo>
                    <a:pt x="23" y="0"/>
                  </a:lnTo>
                  <a:lnTo>
                    <a:pt x="35" y="4"/>
                  </a:lnTo>
                  <a:lnTo>
                    <a:pt x="42" y="11"/>
                  </a:lnTo>
                  <a:lnTo>
                    <a:pt x="44" y="23"/>
                  </a:lnTo>
                  <a:lnTo>
                    <a:pt x="46" y="36"/>
                  </a:lnTo>
                  <a:lnTo>
                    <a:pt x="44" y="50"/>
                  </a:lnTo>
                  <a:lnTo>
                    <a:pt x="42" y="59"/>
                  </a:lnTo>
                  <a:lnTo>
                    <a:pt x="35" y="71"/>
                  </a:lnTo>
                  <a:lnTo>
                    <a:pt x="23" y="75"/>
                  </a:lnTo>
                  <a:lnTo>
                    <a:pt x="11" y="71"/>
                  </a:lnTo>
                  <a:lnTo>
                    <a:pt x="6" y="63"/>
                  </a:lnTo>
                  <a:lnTo>
                    <a:pt x="0" y="52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2" y="15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3"/>
                  </a:lnTo>
                  <a:lnTo>
                    <a:pt x="33" y="59"/>
                  </a:lnTo>
                  <a:lnTo>
                    <a:pt x="36" y="50"/>
                  </a:lnTo>
                  <a:lnTo>
                    <a:pt x="38" y="36"/>
                  </a:lnTo>
                  <a:lnTo>
                    <a:pt x="36" y="25"/>
                  </a:lnTo>
                  <a:lnTo>
                    <a:pt x="35" y="15"/>
                  </a:lnTo>
                  <a:lnTo>
                    <a:pt x="31" y="9"/>
                  </a:lnTo>
                  <a:lnTo>
                    <a:pt x="23" y="8"/>
                  </a:lnTo>
                  <a:lnTo>
                    <a:pt x="17" y="9"/>
                  </a:lnTo>
                  <a:lnTo>
                    <a:pt x="13" y="15"/>
                  </a:lnTo>
                  <a:lnTo>
                    <a:pt x="10" y="25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11" y="56"/>
                  </a:lnTo>
                  <a:lnTo>
                    <a:pt x="15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40" name="Freeform 1776"/>
            <p:cNvSpPr>
              <a:spLocks/>
            </p:cNvSpPr>
            <p:nvPr/>
          </p:nvSpPr>
          <p:spPr bwMode="auto">
            <a:xfrm>
              <a:off x="3759" y="3392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41" name="Freeform 1777"/>
            <p:cNvSpPr>
              <a:spLocks/>
            </p:cNvSpPr>
            <p:nvPr/>
          </p:nvSpPr>
          <p:spPr bwMode="auto">
            <a:xfrm>
              <a:off x="5124" y="3392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42" name="Freeform 1778"/>
            <p:cNvSpPr>
              <a:spLocks noEditPoints="1"/>
            </p:cNvSpPr>
            <p:nvPr/>
          </p:nvSpPr>
          <p:spPr bwMode="auto">
            <a:xfrm>
              <a:off x="3680" y="3375"/>
              <a:ext cx="23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2"/>
                </a:cxn>
                <a:cxn ang="0">
                  <a:pos x="43" y="12"/>
                </a:cxn>
                <a:cxn ang="0">
                  <a:pos x="46" y="21"/>
                </a:cxn>
                <a:cxn ang="0">
                  <a:pos x="46" y="35"/>
                </a:cxn>
                <a:cxn ang="0">
                  <a:pos x="46" y="48"/>
                </a:cxn>
                <a:cxn ang="0">
                  <a:pos x="43" y="60"/>
                </a:cxn>
                <a:cxn ang="0">
                  <a:pos x="35" y="69"/>
                </a:cxn>
                <a:cxn ang="0">
                  <a:pos x="23" y="73"/>
                </a:cxn>
                <a:cxn ang="0">
                  <a:pos x="12" y="71"/>
                </a:cxn>
                <a:cxn ang="0">
                  <a:pos x="6" y="61"/>
                </a:cxn>
                <a:cxn ang="0">
                  <a:pos x="0" y="50"/>
                </a:cxn>
                <a:cxn ang="0">
                  <a:pos x="0" y="36"/>
                </a:cxn>
                <a:cxn ang="0">
                  <a:pos x="4" y="15"/>
                </a:cxn>
                <a:cxn ang="0">
                  <a:pos x="6" y="8"/>
                </a:cxn>
                <a:cxn ang="0">
                  <a:pos x="12" y="4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3"/>
                </a:cxn>
                <a:cxn ang="0">
                  <a:pos x="33" y="60"/>
                </a:cxn>
                <a:cxn ang="0">
                  <a:pos x="37" y="50"/>
                </a:cxn>
                <a:cxn ang="0">
                  <a:pos x="39" y="35"/>
                </a:cxn>
                <a:cxn ang="0">
                  <a:pos x="37" y="25"/>
                </a:cxn>
                <a:cxn ang="0">
                  <a:pos x="35" y="15"/>
                </a:cxn>
                <a:cxn ang="0">
                  <a:pos x="31" y="10"/>
                </a:cxn>
                <a:cxn ang="0">
                  <a:pos x="23" y="8"/>
                </a:cxn>
                <a:cxn ang="0">
                  <a:pos x="18" y="10"/>
                </a:cxn>
                <a:cxn ang="0">
                  <a:pos x="14" y="15"/>
                </a:cxn>
                <a:cxn ang="0">
                  <a:pos x="10" y="25"/>
                </a:cxn>
                <a:cxn ang="0">
                  <a:pos x="10" y="36"/>
                </a:cxn>
                <a:cxn ang="0">
                  <a:pos x="10" y="48"/>
                </a:cxn>
                <a:cxn ang="0">
                  <a:pos x="12" y="56"/>
                </a:cxn>
                <a:cxn ang="0">
                  <a:pos x="16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3">
                  <a:moveTo>
                    <a:pt x="23" y="0"/>
                  </a:moveTo>
                  <a:lnTo>
                    <a:pt x="23" y="0"/>
                  </a:lnTo>
                  <a:lnTo>
                    <a:pt x="35" y="2"/>
                  </a:lnTo>
                  <a:lnTo>
                    <a:pt x="43" y="12"/>
                  </a:lnTo>
                  <a:lnTo>
                    <a:pt x="46" y="21"/>
                  </a:lnTo>
                  <a:lnTo>
                    <a:pt x="46" y="35"/>
                  </a:lnTo>
                  <a:lnTo>
                    <a:pt x="46" y="48"/>
                  </a:lnTo>
                  <a:lnTo>
                    <a:pt x="43" y="60"/>
                  </a:lnTo>
                  <a:lnTo>
                    <a:pt x="35" y="69"/>
                  </a:lnTo>
                  <a:lnTo>
                    <a:pt x="23" y="73"/>
                  </a:lnTo>
                  <a:lnTo>
                    <a:pt x="12" y="71"/>
                  </a:lnTo>
                  <a:lnTo>
                    <a:pt x="6" y="61"/>
                  </a:lnTo>
                  <a:lnTo>
                    <a:pt x="0" y="50"/>
                  </a:lnTo>
                  <a:lnTo>
                    <a:pt x="0" y="36"/>
                  </a:lnTo>
                  <a:lnTo>
                    <a:pt x="4" y="15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3"/>
                  </a:lnTo>
                  <a:lnTo>
                    <a:pt x="33" y="60"/>
                  </a:lnTo>
                  <a:lnTo>
                    <a:pt x="37" y="50"/>
                  </a:lnTo>
                  <a:lnTo>
                    <a:pt x="39" y="35"/>
                  </a:lnTo>
                  <a:lnTo>
                    <a:pt x="37" y="25"/>
                  </a:lnTo>
                  <a:lnTo>
                    <a:pt x="35" y="15"/>
                  </a:lnTo>
                  <a:lnTo>
                    <a:pt x="31" y="10"/>
                  </a:lnTo>
                  <a:lnTo>
                    <a:pt x="23" y="8"/>
                  </a:lnTo>
                  <a:lnTo>
                    <a:pt x="18" y="10"/>
                  </a:lnTo>
                  <a:lnTo>
                    <a:pt x="14" y="15"/>
                  </a:lnTo>
                  <a:lnTo>
                    <a:pt x="10" y="25"/>
                  </a:lnTo>
                  <a:lnTo>
                    <a:pt x="10" y="36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16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43" name="Freeform 1779"/>
            <p:cNvSpPr>
              <a:spLocks/>
            </p:cNvSpPr>
            <p:nvPr/>
          </p:nvSpPr>
          <p:spPr bwMode="auto">
            <a:xfrm>
              <a:off x="3709" y="3405"/>
              <a:ext cx="5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1"/>
                </a:cxn>
                <a:cxn ang="0">
                  <a:pos x="0" y="11"/>
                </a:cxn>
                <a:cxn ang="0">
                  <a:pos x="0" y="0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44" name="Freeform 1780"/>
            <p:cNvSpPr>
              <a:spLocks/>
            </p:cNvSpPr>
            <p:nvPr/>
          </p:nvSpPr>
          <p:spPr bwMode="auto">
            <a:xfrm>
              <a:off x="3723" y="3375"/>
              <a:ext cx="12" cy="3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1"/>
                </a:cxn>
                <a:cxn ang="0">
                  <a:pos x="0" y="13"/>
                </a:cxn>
                <a:cxn ang="0">
                  <a:pos x="7" y="12"/>
                </a:cxn>
                <a:cxn ang="0">
                  <a:pos x="13" y="10"/>
                </a:cxn>
                <a:cxn ang="0">
                  <a:pos x="15" y="6"/>
                </a:cxn>
                <a:cxn ang="0">
                  <a:pos x="19" y="0"/>
                </a:cxn>
                <a:cxn ang="0">
                  <a:pos x="25" y="0"/>
                </a:cxn>
                <a:cxn ang="0">
                  <a:pos x="25" y="71"/>
                </a:cxn>
                <a:cxn ang="0">
                  <a:pos x="17" y="71"/>
                </a:cxn>
                <a:cxn ang="0">
                  <a:pos x="17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25" h="71">
                  <a:moveTo>
                    <a:pt x="0" y="21"/>
                  </a:moveTo>
                  <a:lnTo>
                    <a:pt x="0" y="21"/>
                  </a:lnTo>
                  <a:lnTo>
                    <a:pt x="0" y="13"/>
                  </a:lnTo>
                  <a:lnTo>
                    <a:pt x="7" y="12"/>
                  </a:lnTo>
                  <a:lnTo>
                    <a:pt x="13" y="10"/>
                  </a:lnTo>
                  <a:lnTo>
                    <a:pt x="15" y="6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5" y="71"/>
                  </a:lnTo>
                  <a:lnTo>
                    <a:pt x="17" y="71"/>
                  </a:lnTo>
                  <a:lnTo>
                    <a:pt x="17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45" name="Freeform 1781"/>
            <p:cNvSpPr>
              <a:spLocks/>
            </p:cNvSpPr>
            <p:nvPr/>
          </p:nvSpPr>
          <p:spPr bwMode="auto">
            <a:xfrm>
              <a:off x="3759" y="3282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46" name="Freeform 1782"/>
            <p:cNvSpPr>
              <a:spLocks/>
            </p:cNvSpPr>
            <p:nvPr/>
          </p:nvSpPr>
          <p:spPr bwMode="auto">
            <a:xfrm>
              <a:off x="5124" y="3282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47" name="Freeform 1783"/>
            <p:cNvSpPr>
              <a:spLocks noEditPoints="1"/>
            </p:cNvSpPr>
            <p:nvPr/>
          </p:nvSpPr>
          <p:spPr bwMode="auto">
            <a:xfrm>
              <a:off x="3680" y="3265"/>
              <a:ext cx="23" cy="3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2"/>
                </a:cxn>
                <a:cxn ang="0">
                  <a:pos x="43" y="12"/>
                </a:cxn>
                <a:cxn ang="0">
                  <a:pos x="46" y="23"/>
                </a:cxn>
                <a:cxn ang="0">
                  <a:pos x="46" y="37"/>
                </a:cxn>
                <a:cxn ang="0">
                  <a:pos x="46" y="50"/>
                </a:cxn>
                <a:cxn ang="0">
                  <a:pos x="43" y="60"/>
                </a:cxn>
                <a:cxn ang="0">
                  <a:pos x="35" y="71"/>
                </a:cxn>
                <a:cxn ang="0">
                  <a:pos x="23" y="75"/>
                </a:cxn>
                <a:cxn ang="0">
                  <a:pos x="12" y="71"/>
                </a:cxn>
                <a:cxn ang="0">
                  <a:pos x="6" y="64"/>
                </a:cxn>
                <a:cxn ang="0">
                  <a:pos x="0" y="52"/>
                </a:cxn>
                <a:cxn ang="0">
                  <a:pos x="0" y="39"/>
                </a:cxn>
                <a:cxn ang="0">
                  <a:pos x="0" y="27"/>
                </a:cxn>
                <a:cxn ang="0">
                  <a:pos x="4" y="17"/>
                </a:cxn>
                <a:cxn ang="0">
                  <a:pos x="6" y="10"/>
                </a:cxn>
                <a:cxn ang="0">
                  <a:pos x="12" y="4"/>
                </a:cxn>
                <a:cxn ang="0">
                  <a:pos x="18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5"/>
                </a:cxn>
                <a:cxn ang="0">
                  <a:pos x="33" y="60"/>
                </a:cxn>
                <a:cxn ang="0">
                  <a:pos x="37" y="52"/>
                </a:cxn>
                <a:cxn ang="0">
                  <a:pos x="39" y="37"/>
                </a:cxn>
                <a:cxn ang="0">
                  <a:pos x="37" y="25"/>
                </a:cxn>
                <a:cxn ang="0">
                  <a:pos x="35" y="16"/>
                </a:cxn>
                <a:cxn ang="0">
                  <a:pos x="31" y="10"/>
                </a:cxn>
                <a:cxn ang="0">
                  <a:pos x="23" y="8"/>
                </a:cxn>
                <a:cxn ang="0">
                  <a:pos x="18" y="10"/>
                </a:cxn>
                <a:cxn ang="0">
                  <a:pos x="14" y="16"/>
                </a:cxn>
                <a:cxn ang="0">
                  <a:pos x="10" y="25"/>
                </a:cxn>
                <a:cxn ang="0">
                  <a:pos x="10" y="39"/>
                </a:cxn>
                <a:cxn ang="0">
                  <a:pos x="10" y="48"/>
                </a:cxn>
                <a:cxn ang="0">
                  <a:pos x="12" y="56"/>
                </a:cxn>
                <a:cxn ang="0">
                  <a:pos x="16" y="64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5">
                  <a:moveTo>
                    <a:pt x="23" y="0"/>
                  </a:moveTo>
                  <a:lnTo>
                    <a:pt x="23" y="0"/>
                  </a:lnTo>
                  <a:lnTo>
                    <a:pt x="35" y="2"/>
                  </a:lnTo>
                  <a:lnTo>
                    <a:pt x="43" y="12"/>
                  </a:lnTo>
                  <a:lnTo>
                    <a:pt x="46" y="23"/>
                  </a:lnTo>
                  <a:lnTo>
                    <a:pt x="46" y="37"/>
                  </a:lnTo>
                  <a:lnTo>
                    <a:pt x="46" y="50"/>
                  </a:lnTo>
                  <a:lnTo>
                    <a:pt x="43" y="60"/>
                  </a:lnTo>
                  <a:lnTo>
                    <a:pt x="35" y="71"/>
                  </a:lnTo>
                  <a:lnTo>
                    <a:pt x="23" y="75"/>
                  </a:lnTo>
                  <a:lnTo>
                    <a:pt x="12" y="71"/>
                  </a:lnTo>
                  <a:lnTo>
                    <a:pt x="6" y="64"/>
                  </a:lnTo>
                  <a:lnTo>
                    <a:pt x="0" y="52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4" y="17"/>
                  </a:lnTo>
                  <a:lnTo>
                    <a:pt x="6" y="10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5"/>
                  </a:lnTo>
                  <a:lnTo>
                    <a:pt x="33" y="60"/>
                  </a:lnTo>
                  <a:lnTo>
                    <a:pt x="37" y="52"/>
                  </a:lnTo>
                  <a:lnTo>
                    <a:pt x="39" y="37"/>
                  </a:lnTo>
                  <a:lnTo>
                    <a:pt x="37" y="25"/>
                  </a:lnTo>
                  <a:lnTo>
                    <a:pt x="35" y="16"/>
                  </a:lnTo>
                  <a:lnTo>
                    <a:pt x="31" y="10"/>
                  </a:lnTo>
                  <a:lnTo>
                    <a:pt x="23" y="8"/>
                  </a:lnTo>
                  <a:lnTo>
                    <a:pt x="18" y="10"/>
                  </a:lnTo>
                  <a:lnTo>
                    <a:pt x="14" y="16"/>
                  </a:lnTo>
                  <a:lnTo>
                    <a:pt x="10" y="25"/>
                  </a:lnTo>
                  <a:lnTo>
                    <a:pt x="10" y="39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16" y="64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48" name="Freeform 1784"/>
            <p:cNvSpPr>
              <a:spLocks/>
            </p:cNvSpPr>
            <p:nvPr/>
          </p:nvSpPr>
          <p:spPr bwMode="auto">
            <a:xfrm>
              <a:off x="3709" y="3296"/>
              <a:ext cx="5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9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49" name="Freeform 1785"/>
            <p:cNvSpPr>
              <a:spLocks/>
            </p:cNvSpPr>
            <p:nvPr/>
          </p:nvSpPr>
          <p:spPr bwMode="auto">
            <a:xfrm>
              <a:off x="3720" y="3265"/>
              <a:ext cx="23" cy="36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0" y="71"/>
                </a:cxn>
                <a:cxn ang="0">
                  <a:pos x="2" y="64"/>
                </a:cxn>
                <a:cxn ang="0">
                  <a:pos x="4" y="56"/>
                </a:cxn>
                <a:cxn ang="0">
                  <a:pos x="8" y="50"/>
                </a:cxn>
                <a:cxn ang="0">
                  <a:pos x="15" y="42"/>
                </a:cxn>
                <a:cxn ang="0">
                  <a:pos x="25" y="39"/>
                </a:cxn>
                <a:cxn ang="0">
                  <a:pos x="31" y="35"/>
                </a:cxn>
                <a:cxn ang="0">
                  <a:pos x="33" y="31"/>
                </a:cxn>
                <a:cxn ang="0">
                  <a:pos x="36" y="27"/>
                </a:cxn>
                <a:cxn ang="0">
                  <a:pos x="38" y="21"/>
                </a:cxn>
                <a:cxn ang="0">
                  <a:pos x="36" y="16"/>
                </a:cxn>
                <a:cxn ang="0">
                  <a:pos x="35" y="12"/>
                </a:cxn>
                <a:cxn ang="0">
                  <a:pos x="31" y="10"/>
                </a:cxn>
                <a:cxn ang="0">
                  <a:pos x="25" y="8"/>
                </a:cxn>
                <a:cxn ang="0">
                  <a:pos x="17" y="10"/>
                </a:cxn>
                <a:cxn ang="0">
                  <a:pos x="11" y="16"/>
                </a:cxn>
                <a:cxn ang="0">
                  <a:pos x="11" y="19"/>
                </a:cxn>
                <a:cxn ang="0">
                  <a:pos x="10" y="25"/>
                </a:cxn>
                <a:cxn ang="0">
                  <a:pos x="2" y="25"/>
                </a:cxn>
                <a:cxn ang="0">
                  <a:pos x="2" y="17"/>
                </a:cxn>
                <a:cxn ang="0">
                  <a:pos x="6" y="12"/>
                </a:cxn>
                <a:cxn ang="0">
                  <a:pos x="11" y="2"/>
                </a:cxn>
                <a:cxn ang="0">
                  <a:pos x="25" y="0"/>
                </a:cxn>
                <a:cxn ang="0">
                  <a:pos x="35" y="2"/>
                </a:cxn>
                <a:cxn ang="0">
                  <a:pos x="40" y="8"/>
                </a:cxn>
                <a:cxn ang="0">
                  <a:pos x="46" y="14"/>
                </a:cxn>
                <a:cxn ang="0">
                  <a:pos x="46" y="21"/>
                </a:cxn>
                <a:cxn ang="0">
                  <a:pos x="46" y="29"/>
                </a:cxn>
                <a:cxn ang="0">
                  <a:pos x="40" y="37"/>
                </a:cxn>
                <a:cxn ang="0">
                  <a:pos x="36" y="40"/>
                </a:cxn>
                <a:cxn ang="0">
                  <a:pos x="29" y="44"/>
                </a:cxn>
                <a:cxn ang="0">
                  <a:pos x="23" y="48"/>
                </a:cxn>
                <a:cxn ang="0">
                  <a:pos x="19" y="52"/>
                </a:cxn>
                <a:cxn ang="0">
                  <a:pos x="15" y="54"/>
                </a:cxn>
                <a:cxn ang="0">
                  <a:pos x="11" y="60"/>
                </a:cxn>
                <a:cxn ang="0">
                  <a:pos x="10" y="64"/>
                </a:cxn>
                <a:cxn ang="0">
                  <a:pos x="46" y="64"/>
                </a:cxn>
                <a:cxn ang="0">
                  <a:pos x="46" y="71"/>
                </a:cxn>
                <a:cxn ang="0">
                  <a:pos x="0" y="71"/>
                </a:cxn>
                <a:cxn ang="0">
                  <a:pos x="0" y="71"/>
                </a:cxn>
              </a:cxnLst>
              <a:rect l="0" t="0" r="r" b="b"/>
              <a:pathLst>
                <a:path w="46" h="71">
                  <a:moveTo>
                    <a:pt x="0" y="71"/>
                  </a:moveTo>
                  <a:lnTo>
                    <a:pt x="0" y="71"/>
                  </a:lnTo>
                  <a:lnTo>
                    <a:pt x="2" y="64"/>
                  </a:lnTo>
                  <a:lnTo>
                    <a:pt x="4" y="56"/>
                  </a:lnTo>
                  <a:lnTo>
                    <a:pt x="8" y="50"/>
                  </a:lnTo>
                  <a:lnTo>
                    <a:pt x="15" y="42"/>
                  </a:lnTo>
                  <a:lnTo>
                    <a:pt x="25" y="39"/>
                  </a:lnTo>
                  <a:lnTo>
                    <a:pt x="31" y="35"/>
                  </a:lnTo>
                  <a:lnTo>
                    <a:pt x="33" y="31"/>
                  </a:lnTo>
                  <a:lnTo>
                    <a:pt x="36" y="27"/>
                  </a:lnTo>
                  <a:lnTo>
                    <a:pt x="38" y="21"/>
                  </a:lnTo>
                  <a:lnTo>
                    <a:pt x="36" y="16"/>
                  </a:lnTo>
                  <a:lnTo>
                    <a:pt x="35" y="12"/>
                  </a:lnTo>
                  <a:lnTo>
                    <a:pt x="31" y="10"/>
                  </a:lnTo>
                  <a:lnTo>
                    <a:pt x="25" y="8"/>
                  </a:lnTo>
                  <a:lnTo>
                    <a:pt x="17" y="10"/>
                  </a:lnTo>
                  <a:lnTo>
                    <a:pt x="11" y="16"/>
                  </a:lnTo>
                  <a:lnTo>
                    <a:pt x="11" y="19"/>
                  </a:lnTo>
                  <a:lnTo>
                    <a:pt x="10" y="25"/>
                  </a:lnTo>
                  <a:lnTo>
                    <a:pt x="2" y="25"/>
                  </a:lnTo>
                  <a:lnTo>
                    <a:pt x="2" y="17"/>
                  </a:lnTo>
                  <a:lnTo>
                    <a:pt x="6" y="12"/>
                  </a:lnTo>
                  <a:lnTo>
                    <a:pt x="11" y="2"/>
                  </a:lnTo>
                  <a:lnTo>
                    <a:pt x="25" y="0"/>
                  </a:lnTo>
                  <a:lnTo>
                    <a:pt x="35" y="2"/>
                  </a:lnTo>
                  <a:lnTo>
                    <a:pt x="40" y="8"/>
                  </a:lnTo>
                  <a:lnTo>
                    <a:pt x="46" y="14"/>
                  </a:lnTo>
                  <a:lnTo>
                    <a:pt x="46" y="21"/>
                  </a:lnTo>
                  <a:lnTo>
                    <a:pt x="46" y="29"/>
                  </a:lnTo>
                  <a:lnTo>
                    <a:pt x="40" y="37"/>
                  </a:lnTo>
                  <a:lnTo>
                    <a:pt x="36" y="40"/>
                  </a:lnTo>
                  <a:lnTo>
                    <a:pt x="29" y="44"/>
                  </a:lnTo>
                  <a:lnTo>
                    <a:pt x="23" y="48"/>
                  </a:lnTo>
                  <a:lnTo>
                    <a:pt x="19" y="52"/>
                  </a:lnTo>
                  <a:lnTo>
                    <a:pt x="15" y="54"/>
                  </a:lnTo>
                  <a:lnTo>
                    <a:pt x="11" y="60"/>
                  </a:lnTo>
                  <a:lnTo>
                    <a:pt x="10" y="64"/>
                  </a:lnTo>
                  <a:lnTo>
                    <a:pt x="46" y="64"/>
                  </a:lnTo>
                  <a:lnTo>
                    <a:pt x="46" y="71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50" name="Freeform 1786"/>
            <p:cNvSpPr>
              <a:spLocks/>
            </p:cNvSpPr>
            <p:nvPr/>
          </p:nvSpPr>
          <p:spPr bwMode="auto">
            <a:xfrm>
              <a:off x="3759" y="3173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51" name="Freeform 1787"/>
            <p:cNvSpPr>
              <a:spLocks/>
            </p:cNvSpPr>
            <p:nvPr/>
          </p:nvSpPr>
          <p:spPr bwMode="auto">
            <a:xfrm>
              <a:off x="5124" y="3173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52" name="Freeform 1788"/>
            <p:cNvSpPr>
              <a:spLocks noEditPoints="1"/>
            </p:cNvSpPr>
            <p:nvPr/>
          </p:nvSpPr>
          <p:spPr bwMode="auto">
            <a:xfrm>
              <a:off x="3680" y="3156"/>
              <a:ext cx="23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4"/>
                </a:cxn>
                <a:cxn ang="0">
                  <a:pos x="43" y="12"/>
                </a:cxn>
                <a:cxn ang="0">
                  <a:pos x="46" y="23"/>
                </a:cxn>
                <a:cxn ang="0">
                  <a:pos x="46" y="35"/>
                </a:cxn>
                <a:cxn ang="0">
                  <a:pos x="46" y="50"/>
                </a:cxn>
                <a:cxn ang="0">
                  <a:pos x="43" y="60"/>
                </a:cxn>
                <a:cxn ang="0">
                  <a:pos x="35" y="71"/>
                </a:cxn>
                <a:cxn ang="0">
                  <a:pos x="23" y="75"/>
                </a:cxn>
                <a:cxn ang="0">
                  <a:pos x="12" y="71"/>
                </a:cxn>
                <a:cxn ang="0">
                  <a:pos x="6" y="64"/>
                </a:cxn>
                <a:cxn ang="0">
                  <a:pos x="0" y="52"/>
                </a:cxn>
                <a:cxn ang="0">
                  <a:pos x="0" y="37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12" y="4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6"/>
                </a:cxn>
                <a:cxn ang="0">
                  <a:pos x="23" y="66"/>
                </a:cxn>
                <a:cxn ang="0">
                  <a:pos x="29" y="64"/>
                </a:cxn>
                <a:cxn ang="0">
                  <a:pos x="33" y="60"/>
                </a:cxn>
                <a:cxn ang="0">
                  <a:pos x="37" y="52"/>
                </a:cxn>
                <a:cxn ang="0">
                  <a:pos x="39" y="37"/>
                </a:cxn>
                <a:cxn ang="0">
                  <a:pos x="37" y="25"/>
                </a:cxn>
                <a:cxn ang="0">
                  <a:pos x="35" y="16"/>
                </a:cxn>
                <a:cxn ang="0">
                  <a:pos x="31" y="10"/>
                </a:cxn>
                <a:cxn ang="0">
                  <a:pos x="23" y="10"/>
                </a:cxn>
                <a:cxn ang="0">
                  <a:pos x="18" y="10"/>
                </a:cxn>
                <a:cxn ang="0">
                  <a:pos x="14" y="16"/>
                </a:cxn>
                <a:cxn ang="0">
                  <a:pos x="10" y="25"/>
                </a:cxn>
                <a:cxn ang="0">
                  <a:pos x="10" y="39"/>
                </a:cxn>
                <a:cxn ang="0">
                  <a:pos x="10" y="48"/>
                </a:cxn>
                <a:cxn ang="0">
                  <a:pos x="12" y="56"/>
                </a:cxn>
                <a:cxn ang="0">
                  <a:pos x="16" y="64"/>
                </a:cxn>
                <a:cxn ang="0">
                  <a:pos x="23" y="66"/>
                </a:cxn>
                <a:cxn ang="0">
                  <a:pos x="23" y="66"/>
                </a:cxn>
                <a:cxn ang="0">
                  <a:pos x="23" y="66"/>
                </a:cxn>
              </a:cxnLst>
              <a:rect l="0" t="0" r="r" b="b"/>
              <a:pathLst>
                <a:path w="46" h="75">
                  <a:moveTo>
                    <a:pt x="23" y="0"/>
                  </a:moveTo>
                  <a:lnTo>
                    <a:pt x="23" y="0"/>
                  </a:lnTo>
                  <a:lnTo>
                    <a:pt x="35" y="4"/>
                  </a:lnTo>
                  <a:lnTo>
                    <a:pt x="43" y="12"/>
                  </a:lnTo>
                  <a:lnTo>
                    <a:pt x="46" y="23"/>
                  </a:lnTo>
                  <a:lnTo>
                    <a:pt x="46" y="35"/>
                  </a:lnTo>
                  <a:lnTo>
                    <a:pt x="46" y="50"/>
                  </a:lnTo>
                  <a:lnTo>
                    <a:pt x="43" y="60"/>
                  </a:lnTo>
                  <a:lnTo>
                    <a:pt x="35" y="71"/>
                  </a:lnTo>
                  <a:lnTo>
                    <a:pt x="23" y="75"/>
                  </a:lnTo>
                  <a:lnTo>
                    <a:pt x="12" y="71"/>
                  </a:lnTo>
                  <a:lnTo>
                    <a:pt x="6" y="64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6"/>
                  </a:moveTo>
                  <a:lnTo>
                    <a:pt x="23" y="66"/>
                  </a:lnTo>
                  <a:lnTo>
                    <a:pt x="29" y="64"/>
                  </a:lnTo>
                  <a:lnTo>
                    <a:pt x="33" y="60"/>
                  </a:lnTo>
                  <a:lnTo>
                    <a:pt x="37" y="52"/>
                  </a:lnTo>
                  <a:lnTo>
                    <a:pt x="39" y="37"/>
                  </a:lnTo>
                  <a:lnTo>
                    <a:pt x="37" y="25"/>
                  </a:lnTo>
                  <a:lnTo>
                    <a:pt x="35" y="16"/>
                  </a:lnTo>
                  <a:lnTo>
                    <a:pt x="31" y="10"/>
                  </a:lnTo>
                  <a:lnTo>
                    <a:pt x="23" y="10"/>
                  </a:lnTo>
                  <a:lnTo>
                    <a:pt x="18" y="10"/>
                  </a:lnTo>
                  <a:lnTo>
                    <a:pt x="14" y="16"/>
                  </a:lnTo>
                  <a:lnTo>
                    <a:pt x="10" y="25"/>
                  </a:lnTo>
                  <a:lnTo>
                    <a:pt x="10" y="39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16" y="64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53" name="Freeform 1789"/>
            <p:cNvSpPr>
              <a:spLocks/>
            </p:cNvSpPr>
            <p:nvPr/>
          </p:nvSpPr>
          <p:spPr bwMode="auto">
            <a:xfrm>
              <a:off x="3709" y="3186"/>
              <a:ext cx="5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9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54" name="Freeform 1790"/>
            <p:cNvSpPr>
              <a:spLocks/>
            </p:cNvSpPr>
            <p:nvPr/>
          </p:nvSpPr>
          <p:spPr bwMode="auto">
            <a:xfrm>
              <a:off x="3720" y="3156"/>
              <a:ext cx="23" cy="37"/>
            </a:xfrm>
            <a:custGeom>
              <a:avLst/>
              <a:gdLst/>
              <a:ahLst/>
              <a:cxnLst>
                <a:cxn ang="0">
                  <a:pos x="23" y="75"/>
                </a:cxn>
                <a:cxn ang="0">
                  <a:pos x="23" y="75"/>
                </a:cxn>
                <a:cxn ang="0">
                  <a:pos x="11" y="73"/>
                </a:cxn>
                <a:cxn ang="0">
                  <a:pos x="6" y="67"/>
                </a:cxn>
                <a:cxn ang="0">
                  <a:pos x="0" y="60"/>
                </a:cxn>
                <a:cxn ang="0">
                  <a:pos x="0" y="50"/>
                </a:cxn>
                <a:cxn ang="0">
                  <a:pos x="8" y="50"/>
                </a:cxn>
                <a:cxn ang="0">
                  <a:pos x="10" y="56"/>
                </a:cxn>
                <a:cxn ang="0">
                  <a:pos x="11" y="60"/>
                </a:cxn>
                <a:cxn ang="0">
                  <a:pos x="15" y="64"/>
                </a:cxn>
                <a:cxn ang="0">
                  <a:pos x="23" y="66"/>
                </a:cxn>
                <a:cxn ang="0">
                  <a:pos x="29" y="66"/>
                </a:cxn>
                <a:cxn ang="0">
                  <a:pos x="33" y="62"/>
                </a:cxn>
                <a:cxn ang="0">
                  <a:pos x="36" y="58"/>
                </a:cxn>
                <a:cxn ang="0">
                  <a:pos x="38" y="52"/>
                </a:cxn>
                <a:cxn ang="0">
                  <a:pos x="36" y="46"/>
                </a:cxn>
                <a:cxn ang="0">
                  <a:pos x="33" y="42"/>
                </a:cxn>
                <a:cxn ang="0">
                  <a:pos x="27" y="41"/>
                </a:cxn>
                <a:cxn ang="0">
                  <a:pos x="21" y="39"/>
                </a:cxn>
                <a:cxn ang="0">
                  <a:pos x="19" y="39"/>
                </a:cxn>
                <a:cxn ang="0">
                  <a:pos x="17" y="39"/>
                </a:cxn>
                <a:cxn ang="0">
                  <a:pos x="17" y="31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5" y="31"/>
                </a:cxn>
                <a:cxn ang="0">
                  <a:pos x="29" y="29"/>
                </a:cxn>
                <a:cxn ang="0">
                  <a:pos x="35" y="25"/>
                </a:cxn>
                <a:cxn ang="0">
                  <a:pos x="35" y="19"/>
                </a:cxn>
                <a:cxn ang="0">
                  <a:pos x="35" y="14"/>
                </a:cxn>
                <a:cxn ang="0">
                  <a:pos x="33" y="12"/>
                </a:cxn>
                <a:cxn ang="0">
                  <a:pos x="27" y="10"/>
                </a:cxn>
                <a:cxn ang="0">
                  <a:pos x="23" y="10"/>
                </a:cxn>
                <a:cxn ang="0">
                  <a:pos x="15" y="10"/>
                </a:cxn>
                <a:cxn ang="0">
                  <a:pos x="11" y="14"/>
                </a:cxn>
                <a:cxn ang="0">
                  <a:pos x="10" y="18"/>
                </a:cxn>
                <a:cxn ang="0">
                  <a:pos x="10" y="23"/>
                </a:cxn>
                <a:cxn ang="0">
                  <a:pos x="2" y="23"/>
                </a:cxn>
                <a:cxn ang="0">
                  <a:pos x="2" y="18"/>
                </a:cxn>
                <a:cxn ang="0">
                  <a:pos x="4" y="10"/>
                </a:cxn>
                <a:cxn ang="0">
                  <a:pos x="11" y="2"/>
                </a:cxn>
                <a:cxn ang="0">
                  <a:pos x="23" y="0"/>
                </a:cxn>
                <a:cxn ang="0">
                  <a:pos x="31" y="2"/>
                </a:cxn>
                <a:cxn ang="0">
                  <a:pos x="38" y="4"/>
                </a:cxn>
                <a:cxn ang="0">
                  <a:pos x="42" y="12"/>
                </a:cxn>
                <a:cxn ang="0">
                  <a:pos x="44" y="19"/>
                </a:cxn>
                <a:cxn ang="0">
                  <a:pos x="42" y="25"/>
                </a:cxn>
                <a:cxn ang="0">
                  <a:pos x="40" y="31"/>
                </a:cxn>
                <a:cxn ang="0">
                  <a:pos x="35" y="35"/>
                </a:cxn>
                <a:cxn ang="0">
                  <a:pos x="40" y="37"/>
                </a:cxn>
                <a:cxn ang="0">
                  <a:pos x="44" y="41"/>
                </a:cxn>
                <a:cxn ang="0">
                  <a:pos x="46" y="44"/>
                </a:cxn>
                <a:cxn ang="0">
                  <a:pos x="46" y="52"/>
                </a:cxn>
                <a:cxn ang="0">
                  <a:pos x="44" y="60"/>
                </a:cxn>
                <a:cxn ang="0">
                  <a:pos x="40" y="67"/>
                </a:cxn>
                <a:cxn ang="0">
                  <a:pos x="33" y="73"/>
                </a:cxn>
                <a:cxn ang="0">
                  <a:pos x="23" y="75"/>
                </a:cxn>
                <a:cxn ang="0">
                  <a:pos x="23" y="75"/>
                </a:cxn>
                <a:cxn ang="0">
                  <a:pos x="23" y="75"/>
                </a:cxn>
              </a:cxnLst>
              <a:rect l="0" t="0" r="r" b="b"/>
              <a:pathLst>
                <a:path w="46" h="75">
                  <a:moveTo>
                    <a:pt x="23" y="75"/>
                  </a:moveTo>
                  <a:lnTo>
                    <a:pt x="23" y="75"/>
                  </a:lnTo>
                  <a:lnTo>
                    <a:pt x="11" y="73"/>
                  </a:lnTo>
                  <a:lnTo>
                    <a:pt x="6" y="67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8" y="50"/>
                  </a:lnTo>
                  <a:lnTo>
                    <a:pt x="10" y="56"/>
                  </a:lnTo>
                  <a:lnTo>
                    <a:pt x="11" y="60"/>
                  </a:lnTo>
                  <a:lnTo>
                    <a:pt x="15" y="64"/>
                  </a:lnTo>
                  <a:lnTo>
                    <a:pt x="23" y="66"/>
                  </a:lnTo>
                  <a:lnTo>
                    <a:pt x="29" y="66"/>
                  </a:lnTo>
                  <a:lnTo>
                    <a:pt x="33" y="62"/>
                  </a:lnTo>
                  <a:lnTo>
                    <a:pt x="36" y="58"/>
                  </a:lnTo>
                  <a:lnTo>
                    <a:pt x="38" y="52"/>
                  </a:lnTo>
                  <a:lnTo>
                    <a:pt x="36" y="46"/>
                  </a:lnTo>
                  <a:lnTo>
                    <a:pt x="33" y="42"/>
                  </a:lnTo>
                  <a:lnTo>
                    <a:pt x="27" y="41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7" y="39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5" y="31"/>
                  </a:lnTo>
                  <a:lnTo>
                    <a:pt x="29" y="29"/>
                  </a:lnTo>
                  <a:lnTo>
                    <a:pt x="35" y="25"/>
                  </a:lnTo>
                  <a:lnTo>
                    <a:pt x="35" y="19"/>
                  </a:lnTo>
                  <a:lnTo>
                    <a:pt x="35" y="14"/>
                  </a:lnTo>
                  <a:lnTo>
                    <a:pt x="33" y="12"/>
                  </a:lnTo>
                  <a:lnTo>
                    <a:pt x="27" y="10"/>
                  </a:lnTo>
                  <a:lnTo>
                    <a:pt x="23" y="10"/>
                  </a:lnTo>
                  <a:lnTo>
                    <a:pt x="15" y="10"/>
                  </a:lnTo>
                  <a:lnTo>
                    <a:pt x="11" y="14"/>
                  </a:lnTo>
                  <a:lnTo>
                    <a:pt x="10" y="18"/>
                  </a:lnTo>
                  <a:lnTo>
                    <a:pt x="10" y="23"/>
                  </a:lnTo>
                  <a:lnTo>
                    <a:pt x="2" y="23"/>
                  </a:lnTo>
                  <a:lnTo>
                    <a:pt x="2" y="18"/>
                  </a:lnTo>
                  <a:lnTo>
                    <a:pt x="4" y="10"/>
                  </a:lnTo>
                  <a:lnTo>
                    <a:pt x="11" y="2"/>
                  </a:lnTo>
                  <a:lnTo>
                    <a:pt x="23" y="0"/>
                  </a:lnTo>
                  <a:lnTo>
                    <a:pt x="31" y="2"/>
                  </a:lnTo>
                  <a:lnTo>
                    <a:pt x="38" y="4"/>
                  </a:lnTo>
                  <a:lnTo>
                    <a:pt x="42" y="12"/>
                  </a:lnTo>
                  <a:lnTo>
                    <a:pt x="44" y="19"/>
                  </a:lnTo>
                  <a:lnTo>
                    <a:pt x="42" y="25"/>
                  </a:lnTo>
                  <a:lnTo>
                    <a:pt x="40" y="31"/>
                  </a:lnTo>
                  <a:lnTo>
                    <a:pt x="35" y="35"/>
                  </a:lnTo>
                  <a:lnTo>
                    <a:pt x="40" y="37"/>
                  </a:lnTo>
                  <a:lnTo>
                    <a:pt x="44" y="41"/>
                  </a:lnTo>
                  <a:lnTo>
                    <a:pt x="46" y="44"/>
                  </a:lnTo>
                  <a:lnTo>
                    <a:pt x="46" y="52"/>
                  </a:lnTo>
                  <a:lnTo>
                    <a:pt x="44" y="60"/>
                  </a:lnTo>
                  <a:lnTo>
                    <a:pt x="40" y="67"/>
                  </a:lnTo>
                  <a:lnTo>
                    <a:pt x="33" y="73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55" name="Freeform 1791"/>
            <p:cNvSpPr>
              <a:spLocks/>
            </p:cNvSpPr>
            <p:nvPr/>
          </p:nvSpPr>
          <p:spPr bwMode="auto">
            <a:xfrm>
              <a:off x="3759" y="3062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56" name="Freeform 1792"/>
            <p:cNvSpPr>
              <a:spLocks/>
            </p:cNvSpPr>
            <p:nvPr/>
          </p:nvSpPr>
          <p:spPr bwMode="auto">
            <a:xfrm>
              <a:off x="5124" y="3062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57" name="Freeform 1793"/>
            <p:cNvSpPr>
              <a:spLocks noEditPoints="1"/>
            </p:cNvSpPr>
            <p:nvPr/>
          </p:nvSpPr>
          <p:spPr bwMode="auto">
            <a:xfrm>
              <a:off x="3680" y="3046"/>
              <a:ext cx="23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2"/>
                </a:cxn>
                <a:cxn ang="0">
                  <a:pos x="43" y="12"/>
                </a:cxn>
                <a:cxn ang="0">
                  <a:pos x="46" y="21"/>
                </a:cxn>
                <a:cxn ang="0">
                  <a:pos x="46" y="35"/>
                </a:cxn>
                <a:cxn ang="0">
                  <a:pos x="46" y="48"/>
                </a:cxn>
                <a:cxn ang="0">
                  <a:pos x="43" y="60"/>
                </a:cxn>
                <a:cxn ang="0">
                  <a:pos x="35" y="69"/>
                </a:cxn>
                <a:cxn ang="0">
                  <a:pos x="23" y="73"/>
                </a:cxn>
                <a:cxn ang="0">
                  <a:pos x="12" y="69"/>
                </a:cxn>
                <a:cxn ang="0">
                  <a:pos x="6" y="62"/>
                </a:cxn>
                <a:cxn ang="0">
                  <a:pos x="0" y="50"/>
                </a:cxn>
                <a:cxn ang="0">
                  <a:pos x="0" y="37"/>
                </a:cxn>
                <a:cxn ang="0">
                  <a:pos x="0" y="25"/>
                </a:cxn>
                <a:cxn ang="0">
                  <a:pos x="4" y="16"/>
                </a:cxn>
                <a:cxn ang="0">
                  <a:pos x="6" y="8"/>
                </a:cxn>
                <a:cxn ang="0">
                  <a:pos x="12" y="4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4"/>
                </a:cxn>
                <a:cxn ang="0">
                  <a:pos x="23" y="64"/>
                </a:cxn>
                <a:cxn ang="0">
                  <a:pos x="29" y="64"/>
                </a:cxn>
                <a:cxn ang="0">
                  <a:pos x="33" y="58"/>
                </a:cxn>
                <a:cxn ang="0">
                  <a:pos x="37" y="50"/>
                </a:cxn>
                <a:cxn ang="0">
                  <a:pos x="39" y="35"/>
                </a:cxn>
                <a:cxn ang="0">
                  <a:pos x="37" y="25"/>
                </a:cxn>
                <a:cxn ang="0">
                  <a:pos x="35" y="16"/>
                </a:cxn>
                <a:cxn ang="0">
                  <a:pos x="31" y="10"/>
                </a:cxn>
                <a:cxn ang="0">
                  <a:pos x="23" y="8"/>
                </a:cxn>
                <a:cxn ang="0">
                  <a:pos x="18" y="10"/>
                </a:cxn>
                <a:cxn ang="0">
                  <a:pos x="14" y="16"/>
                </a:cxn>
                <a:cxn ang="0">
                  <a:pos x="10" y="25"/>
                </a:cxn>
                <a:cxn ang="0">
                  <a:pos x="10" y="37"/>
                </a:cxn>
                <a:cxn ang="0">
                  <a:pos x="10" y="46"/>
                </a:cxn>
                <a:cxn ang="0">
                  <a:pos x="12" y="56"/>
                </a:cxn>
                <a:cxn ang="0">
                  <a:pos x="16" y="62"/>
                </a:cxn>
                <a:cxn ang="0">
                  <a:pos x="23" y="64"/>
                </a:cxn>
                <a:cxn ang="0">
                  <a:pos x="23" y="64"/>
                </a:cxn>
                <a:cxn ang="0">
                  <a:pos x="23" y="64"/>
                </a:cxn>
              </a:cxnLst>
              <a:rect l="0" t="0" r="r" b="b"/>
              <a:pathLst>
                <a:path w="46" h="73">
                  <a:moveTo>
                    <a:pt x="23" y="0"/>
                  </a:moveTo>
                  <a:lnTo>
                    <a:pt x="23" y="0"/>
                  </a:lnTo>
                  <a:lnTo>
                    <a:pt x="35" y="2"/>
                  </a:lnTo>
                  <a:lnTo>
                    <a:pt x="43" y="12"/>
                  </a:lnTo>
                  <a:lnTo>
                    <a:pt x="46" y="21"/>
                  </a:lnTo>
                  <a:lnTo>
                    <a:pt x="46" y="35"/>
                  </a:lnTo>
                  <a:lnTo>
                    <a:pt x="46" y="48"/>
                  </a:lnTo>
                  <a:lnTo>
                    <a:pt x="43" y="60"/>
                  </a:lnTo>
                  <a:lnTo>
                    <a:pt x="35" y="69"/>
                  </a:lnTo>
                  <a:lnTo>
                    <a:pt x="23" y="73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0" y="50"/>
                  </a:lnTo>
                  <a:lnTo>
                    <a:pt x="0" y="37"/>
                  </a:lnTo>
                  <a:lnTo>
                    <a:pt x="0" y="25"/>
                  </a:lnTo>
                  <a:lnTo>
                    <a:pt x="4" y="16"/>
                  </a:lnTo>
                  <a:lnTo>
                    <a:pt x="6" y="8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4"/>
                  </a:moveTo>
                  <a:lnTo>
                    <a:pt x="23" y="64"/>
                  </a:lnTo>
                  <a:lnTo>
                    <a:pt x="29" y="64"/>
                  </a:lnTo>
                  <a:lnTo>
                    <a:pt x="33" y="58"/>
                  </a:lnTo>
                  <a:lnTo>
                    <a:pt x="37" y="50"/>
                  </a:lnTo>
                  <a:lnTo>
                    <a:pt x="39" y="35"/>
                  </a:lnTo>
                  <a:lnTo>
                    <a:pt x="37" y="25"/>
                  </a:lnTo>
                  <a:lnTo>
                    <a:pt x="35" y="16"/>
                  </a:lnTo>
                  <a:lnTo>
                    <a:pt x="31" y="10"/>
                  </a:lnTo>
                  <a:lnTo>
                    <a:pt x="23" y="8"/>
                  </a:lnTo>
                  <a:lnTo>
                    <a:pt x="18" y="10"/>
                  </a:lnTo>
                  <a:lnTo>
                    <a:pt x="14" y="16"/>
                  </a:lnTo>
                  <a:lnTo>
                    <a:pt x="10" y="25"/>
                  </a:lnTo>
                  <a:lnTo>
                    <a:pt x="10" y="37"/>
                  </a:lnTo>
                  <a:lnTo>
                    <a:pt x="10" y="46"/>
                  </a:lnTo>
                  <a:lnTo>
                    <a:pt x="12" y="56"/>
                  </a:lnTo>
                  <a:lnTo>
                    <a:pt x="16" y="62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58" name="Freeform 1794"/>
            <p:cNvSpPr>
              <a:spLocks/>
            </p:cNvSpPr>
            <p:nvPr/>
          </p:nvSpPr>
          <p:spPr bwMode="auto">
            <a:xfrm>
              <a:off x="3709" y="3076"/>
              <a:ext cx="5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1"/>
                </a:cxn>
                <a:cxn ang="0">
                  <a:pos x="0" y="11"/>
                </a:cxn>
                <a:cxn ang="0">
                  <a:pos x="0" y="0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59" name="Freeform 1795"/>
            <p:cNvSpPr>
              <a:spLocks noEditPoints="1"/>
            </p:cNvSpPr>
            <p:nvPr/>
          </p:nvSpPr>
          <p:spPr bwMode="auto">
            <a:xfrm>
              <a:off x="3720" y="3045"/>
              <a:ext cx="24" cy="37"/>
            </a:xfrm>
            <a:custGeom>
              <a:avLst/>
              <a:gdLst/>
              <a:ahLst/>
              <a:cxnLst>
                <a:cxn ang="0">
                  <a:pos x="29" y="48"/>
                </a:cxn>
                <a:cxn ang="0">
                  <a:pos x="29" y="48"/>
                </a:cxn>
                <a:cxn ang="0">
                  <a:pos x="29" y="16"/>
                </a:cxn>
                <a:cxn ang="0">
                  <a:pos x="8" y="48"/>
                </a:cxn>
                <a:cxn ang="0">
                  <a:pos x="29" y="48"/>
                </a:cxn>
                <a:cxn ang="0">
                  <a:pos x="29" y="73"/>
                </a:cxn>
                <a:cxn ang="0">
                  <a:pos x="29" y="73"/>
                </a:cxn>
                <a:cxn ang="0">
                  <a:pos x="29" y="56"/>
                </a:cxn>
                <a:cxn ang="0">
                  <a:pos x="0" y="56"/>
                </a:cxn>
                <a:cxn ang="0">
                  <a:pos x="0" y="47"/>
                </a:cxn>
                <a:cxn ang="0">
                  <a:pos x="31" y="0"/>
                </a:cxn>
                <a:cxn ang="0">
                  <a:pos x="38" y="0"/>
                </a:cxn>
                <a:cxn ang="0">
                  <a:pos x="38" y="48"/>
                </a:cxn>
                <a:cxn ang="0">
                  <a:pos x="48" y="48"/>
                </a:cxn>
                <a:cxn ang="0">
                  <a:pos x="48" y="56"/>
                </a:cxn>
                <a:cxn ang="0">
                  <a:pos x="38" y="56"/>
                </a:cxn>
                <a:cxn ang="0">
                  <a:pos x="38" y="73"/>
                </a:cxn>
                <a:cxn ang="0">
                  <a:pos x="29" y="73"/>
                </a:cxn>
              </a:cxnLst>
              <a:rect l="0" t="0" r="r" b="b"/>
              <a:pathLst>
                <a:path w="48" h="73">
                  <a:moveTo>
                    <a:pt x="29" y="48"/>
                  </a:moveTo>
                  <a:lnTo>
                    <a:pt x="29" y="48"/>
                  </a:lnTo>
                  <a:lnTo>
                    <a:pt x="29" y="16"/>
                  </a:lnTo>
                  <a:lnTo>
                    <a:pt x="8" y="48"/>
                  </a:lnTo>
                  <a:lnTo>
                    <a:pt x="29" y="48"/>
                  </a:lnTo>
                  <a:close/>
                  <a:moveTo>
                    <a:pt x="29" y="73"/>
                  </a:moveTo>
                  <a:lnTo>
                    <a:pt x="29" y="73"/>
                  </a:lnTo>
                  <a:lnTo>
                    <a:pt x="29" y="56"/>
                  </a:lnTo>
                  <a:lnTo>
                    <a:pt x="0" y="56"/>
                  </a:lnTo>
                  <a:lnTo>
                    <a:pt x="0" y="47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48"/>
                  </a:lnTo>
                  <a:lnTo>
                    <a:pt x="48" y="48"/>
                  </a:lnTo>
                  <a:lnTo>
                    <a:pt x="48" y="56"/>
                  </a:lnTo>
                  <a:lnTo>
                    <a:pt x="38" y="56"/>
                  </a:lnTo>
                  <a:lnTo>
                    <a:pt x="38" y="73"/>
                  </a:lnTo>
                  <a:lnTo>
                    <a:pt x="29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60" name="Freeform 1796"/>
            <p:cNvSpPr>
              <a:spLocks/>
            </p:cNvSpPr>
            <p:nvPr/>
          </p:nvSpPr>
          <p:spPr bwMode="auto">
            <a:xfrm>
              <a:off x="3759" y="2952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61" name="Freeform 1797"/>
            <p:cNvSpPr>
              <a:spLocks/>
            </p:cNvSpPr>
            <p:nvPr/>
          </p:nvSpPr>
          <p:spPr bwMode="auto">
            <a:xfrm>
              <a:off x="5124" y="2952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62" name="Freeform 1798"/>
            <p:cNvSpPr>
              <a:spLocks noEditPoints="1"/>
            </p:cNvSpPr>
            <p:nvPr/>
          </p:nvSpPr>
          <p:spPr bwMode="auto">
            <a:xfrm>
              <a:off x="3680" y="2936"/>
              <a:ext cx="23" cy="36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3"/>
                </a:cxn>
                <a:cxn ang="0">
                  <a:pos x="43" y="11"/>
                </a:cxn>
                <a:cxn ang="0">
                  <a:pos x="46" y="21"/>
                </a:cxn>
                <a:cxn ang="0">
                  <a:pos x="46" y="36"/>
                </a:cxn>
                <a:cxn ang="0">
                  <a:pos x="46" y="49"/>
                </a:cxn>
                <a:cxn ang="0">
                  <a:pos x="43" y="59"/>
                </a:cxn>
                <a:cxn ang="0">
                  <a:pos x="35" y="71"/>
                </a:cxn>
                <a:cxn ang="0">
                  <a:pos x="23" y="72"/>
                </a:cxn>
                <a:cxn ang="0">
                  <a:pos x="12" y="71"/>
                </a:cxn>
                <a:cxn ang="0">
                  <a:pos x="6" y="61"/>
                </a:cxn>
                <a:cxn ang="0">
                  <a:pos x="0" y="51"/>
                </a:cxn>
                <a:cxn ang="0">
                  <a:pos x="0" y="38"/>
                </a:cxn>
                <a:cxn ang="0">
                  <a:pos x="0" y="26"/>
                </a:cxn>
                <a:cxn ang="0">
                  <a:pos x="4" y="15"/>
                </a:cxn>
                <a:cxn ang="0">
                  <a:pos x="6" y="9"/>
                </a:cxn>
                <a:cxn ang="0">
                  <a:pos x="12" y="3"/>
                </a:cxn>
                <a:cxn ang="0">
                  <a:pos x="18" y="1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3"/>
                </a:cxn>
                <a:cxn ang="0">
                  <a:pos x="33" y="59"/>
                </a:cxn>
                <a:cxn ang="0">
                  <a:pos x="37" y="49"/>
                </a:cxn>
                <a:cxn ang="0">
                  <a:pos x="39" y="36"/>
                </a:cxn>
                <a:cxn ang="0">
                  <a:pos x="37" y="24"/>
                </a:cxn>
                <a:cxn ang="0">
                  <a:pos x="35" y="15"/>
                </a:cxn>
                <a:cxn ang="0">
                  <a:pos x="31" y="9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5"/>
                </a:cxn>
                <a:cxn ang="0">
                  <a:pos x="10" y="24"/>
                </a:cxn>
                <a:cxn ang="0">
                  <a:pos x="10" y="38"/>
                </a:cxn>
                <a:cxn ang="0">
                  <a:pos x="10" y="48"/>
                </a:cxn>
                <a:cxn ang="0">
                  <a:pos x="12" y="55"/>
                </a:cxn>
                <a:cxn ang="0">
                  <a:pos x="16" y="63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2">
                  <a:moveTo>
                    <a:pt x="23" y="0"/>
                  </a:moveTo>
                  <a:lnTo>
                    <a:pt x="23" y="0"/>
                  </a:lnTo>
                  <a:lnTo>
                    <a:pt x="35" y="3"/>
                  </a:lnTo>
                  <a:lnTo>
                    <a:pt x="43" y="11"/>
                  </a:lnTo>
                  <a:lnTo>
                    <a:pt x="46" y="21"/>
                  </a:lnTo>
                  <a:lnTo>
                    <a:pt x="46" y="36"/>
                  </a:lnTo>
                  <a:lnTo>
                    <a:pt x="46" y="49"/>
                  </a:lnTo>
                  <a:lnTo>
                    <a:pt x="43" y="59"/>
                  </a:lnTo>
                  <a:lnTo>
                    <a:pt x="35" y="71"/>
                  </a:lnTo>
                  <a:lnTo>
                    <a:pt x="23" y="72"/>
                  </a:lnTo>
                  <a:lnTo>
                    <a:pt x="12" y="71"/>
                  </a:lnTo>
                  <a:lnTo>
                    <a:pt x="6" y="61"/>
                  </a:lnTo>
                  <a:lnTo>
                    <a:pt x="0" y="51"/>
                  </a:lnTo>
                  <a:lnTo>
                    <a:pt x="0" y="38"/>
                  </a:lnTo>
                  <a:lnTo>
                    <a:pt x="0" y="26"/>
                  </a:lnTo>
                  <a:lnTo>
                    <a:pt x="4" y="15"/>
                  </a:lnTo>
                  <a:lnTo>
                    <a:pt x="6" y="9"/>
                  </a:lnTo>
                  <a:lnTo>
                    <a:pt x="12" y="3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3"/>
                  </a:lnTo>
                  <a:lnTo>
                    <a:pt x="33" y="59"/>
                  </a:lnTo>
                  <a:lnTo>
                    <a:pt x="37" y="49"/>
                  </a:lnTo>
                  <a:lnTo>
                    <a:pt x="39" y="36"/>
                  </a:lnTo>
                  <a:lnTo>
                    <a:pt x="37" y="24"/>
                  </a:lnTo>
                  <a:lnTo>
                    <a:pt x="35" y="15"/>
                  </a:lnTo>
                  <a:lnTo>
                    <a:pt x="31" y="9"/>
                  </a:lnTo>
                  <a:lnTo>
                    <a:pt x="23" y="7"/>
                  </a:lnTo>
                  <a:lnTo>
                    <a:pt x="18" y="9"/>
                  </a:lnTo>
                  <a:lnTo>
                    <a:pt x="14" y="15"/>
                  </a:lnTo>
                  <a:lnTo>
                    <a:pt x="10" y="24"/>
                  </a:lnTo>
                  <a:lnTo>
                    <a:pt x="10" y="38"/>
                  </a:lnTo>
                  <a:lnTo>
                    <a:pt x="10" y="48"/>
                  </a:lnTo>
                  <a:lnTo>
                    <a:pt x="12" y="55"/>
                  </a:lnTo>
                  <a:lnTo>
                    <a:pt x="16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63" name="Freeform 1799"/>
            <p:cNvSpPr>
              <a:spLocks/>
            </p:cNvSpPr>
            <p:nvPr/>
          </p:nvSpPr>
          <p:spPr bwMode="auto">
            <a:xfrm>
              <a:off x="3709" y="2966"/>
              <a:ext cx="5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9" h="10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64" name="Freeform 1800"/>
            <p:cNvSpPr>
              <a:spLocks/>
            </p:cNvSpPr>
            <p:nvPr/>
          </p:nvSpPr>
          <p:spPr bwMode="auto">
            <a:xfrm>
              <a:off x="3720" y="2937"/>
              <a:ext cx="23" cy="35"/>
            </a:xfrm>
            <a:custGeom>
              <a:avLst/>
              <a:gdLst/>
              <a:ahLst/>
              <a:cxnLst>
                <a:cxn ang="0">
                  <a:pos x="10" y="52"/>
                </a:cxn>
                <a:cxn ang="0">
                  <a:pos x="10" y="52"/>
                </a:cxn>
                <a:cxn ang="0">
                  <a:pos x="11" y="58"/>
                </a:cxn>
                <a:cxn ang="0">
                  <a:pos x="15" y="62"/>
                </a:cxn>
                <a:cxn ang="0">
                  <a:pos x="19" y="64"/>
                </a:cxn>
                <a:cxn ang="0">
                  <a:pos x="23" y="64"/>
                </a:cxn>
                <a:cxn ang="0">
                  <a:pos x="29" y="64"/>
                </a:cxn>
                <a:cxn ang="0">
                  <a:pos x="35" y="60"/>
                </a:cxn>
                <a:cxn ang="0">
                  <a:pos x="36" y="54"/>
                </a:cxn>
                <a:cxn ang="0">
                  <a:pos x="38" y="48"/>
                </a:cxn>
                <a:cxn ang="0">
                  <a:pos x="36" y="41"/>
                </a:cxn>
                <a:cxn ang="0">
                  <a:pos x="33" y="37"/>
                </a:cxn>
                <a:cxn ang="0">
                  <a:pos x="29" y="33"/>
                </a:cxn>
                <a:cxn ang="0">
                  <a:pos x="23" y="31"/>
                </a:cxn>
                <a:cxn ang="0">
                  <a:pos x="19" y="33"/>
                </a:cxn>
                <a:cxn ang="0">
                  <a:pos x="15" y="33"/>
                </a:cxn>
                <a:cxn ang="0">
                  <a:pos x="11" y="35"/>
                </a:cxn>
                <a:cxn ang="0">
                  <a:pos x="10" y="39"/>
                </a:cxn>
                <a:cxn ang="0">
                  <a:pos x="2" y="39"/>
                </a:cxn>
                <a:cxn ang="0">
                  <a:pos x="8" y="0"/>
                </a:cxn>
                <a:cxn ang="0">
                  <a:pos x="42" y="0"/>
                </a:cxn>
                <a:cxn ang="0">
                  <a:pos x="42" y="8"/>
                </a:cxn>
                <a:cxn ang="0">
                  <a:pos x="13" y="8"/>
                </a:cxn>
                <a:cxn ang="0">
                  <a:pos x="11" y="29"/>
                </a:cxn>
                <a:cxn ang="0">
                  <a:pos x="15" y="25"/>
                </a:cxn>
                <a:cxn ang="0">
                  <a:pos x="25" y="23"/>
                </a:cxn>
                <a:cxn ang="0">
                  <a:pos x="33" y="25"/>
                </a:cxn>
                <a:cxn ang="0">
                  <a:pos x="40" y="29"/>
                </a:cxn>
                <a:cxn ang="0">
                  <a:pos x="44" y="37"/>
                </a:cxn>
                <a:cxn ang="0">
                  <a:pos x="46" y="47"/>
                </a:cxn>
                <a:cxn ang="0">
                  <a:pos x="44" y="56"/>
                </a:cxn>
                <a:cxn ang="0">
                  <a:pos x="40" y="64"/>
                </a:cxn>
                <a:cxn ang="0">
                  <a:pos x="33" y="71"/>
                </a:cxn>
                <a:cxn ang="0">
                  <a:pos x="21" y="71"/>
                </a:cxn>
                <a:cxn ang="0">
                  <a:pos x="13" y="71"/>
                </a:cxn>
                <a:cxn ang="0">
                  <a:pos x="8" y="68"/>
                </a:cxn>
                <a:cxn ang="0">
                  <a:pos x="2" y="60"/>
                </a:cxn>
                <a:cxn ang="0">
                  <a:pos x="0" y="52"/>
                </a:cxn>
                <a:cxn ang="0">
                  <a:pos x="10" y="52"/>
                </a:cxn>
                <a:cxn ang="0">
                  <a:pos x="10" y="52"/>
                </a:cxn>
              </a:cxnLst>
              <a:rect l="0" t="0" r="r" b="b"/>
              <a:pathLst>
                <a:path w="46" h="71">
                  <a:moveTo>
                    <a:pt x="10" y="52"/>
                  </a:moveTo>
                  <a:lnTo>
                    <a:pt x="10" y="52"/>
                  </a:lnTo>
                  <a:lnTo>
                    <a:pt x="11" y="58"/>
                  </a:lnTo>
                  <a:lnTo>
                    <a:pt x="15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9" y="64"/>
                  </a:lnTo>
                  <a:lnTo>
                    <a:pt x="35" y="60"/>
                  </a:lnTo>
                  <a:lnTo>
                    <a:pt x="36" y="54"/>
                  </a:lnTo>
                  <a:lnTo>
                    <a:pt x="38" y="48"/>
                  </a:lnTo>
                  <a:lnTo>
                    <a:pt x="36" y="41"/>
                  </a:lnTo>
                  <a:lnTo>
                    <a:pt x="33" y="37"/>
                  </a:lnTo>
                  <a:lnTo>
                    <a:pt x="29" y="33"/>
                  </a:lnTo>
                  <a:lnTo>
                    <a:pt x="23" y="31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1" y="35"/>
                  </a:lnTo>
                  <a:lnTo>
                    <a:pt x="10" y="39"/>
                  </a:lnTo>
                  <a:lnTo>
                    <a:pt x="2" y="39"/>
                  </a:lnTo>
                  <a:lnTo>
                    <a:pt x="8" y="0"/>
                  </a:lnTo>
                  <a:lnTo>
                    <a:pt x="42" y="0"/>
                  </a:lnTo>
                  <a:lnTo>
                    <a:pt x="42" y="8"/>
                  </a:lnTo>
                  <a:lnTo>
                    <a:pt x="13" y="8"/>
                  </a:lnTo>
                  <a:lnTo>
                    <a:pt x="11" y="29"/>
                  </a:lnTo>
                  <a:lnTo>
                    <a:pt x="15" y="25"/>
                  </a:lnTo>
                  <a:lnTo>
                    <a:pt x="25" y="23"/>
                  </a:lnTo>
                  <a:lnTo>
                    <a:pt x="33" y="25"/>
                  </a:lnTo>
                  <a:lnTo>
                    <a:pt x="40" y="29"/>
                  </a:lnTo>
                  <a:lnTo>
                    <a:pt x="44" y="37"/>
                  </a:lnTo>
                  <a:lnTo>
                    <a:pt x="46" y="47"/>
                  </a:lnTo>
                  <a:lnTo>
                    <a:pt x="44" y="56"/>
                  </a:lnTo>
                  <a:lnTo>
                    <a:pt x="40" y="64"/>
                  </a:lnTo>
                  <a:lnTo>
                    <a:pt x="33" y="71"/>
                  </a:lnTo>
                  <a:lnTo>
                    <a:pt x="21" y="71"/>
                  </a:lnTo>
                  <a:lnTo>
                    <a:pt x="13" y="71"/>
                  </a:lnTo>
                  <a:lnTo>
                    <a:pt x="8" y="68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10" y="52"/>
                  </a:lnTo>
                  <a:lnTo>
                    <a:pt x="1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65" name="Freeform 1801"/>
            <p:cNvSpPr>
              <a:spLocks/>
            </p:cNvSpPr>
            <p:nvPr/>
          </p:nvSpPr>
          <p:spPr bwMode="auto">
            <a:xfrm>
              <a:off x="3759" y="2843"/>
              <a:ext cx="1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" y="0"/>
                </a:cxn>
              </a:cxnLst>
              <a:rect l="0" t="0" r="r" b="b"/>
              <a:pathLst>
                <a:path w="27">
                  <a:moveTo>
                    <a:pt x="0" y="0"/>
                  </a:moveTo>
                  <a:lnTo>
                    <a:pt x="0" y="0"/>
                  </a:lnTo>
                  <a:lnTo>
                    <a:pt x="2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66" name="Freeform 1802"/>
            <p:cNvSpPr>
              <a:spLocks/>
            </p:cNvSpPr>
            <p:nvPr/>
          </p:nvSpPr>
          <p:spPr bwMode="auto">
            <a:xfrm>
              <a:off x="5124" y="2843"/>
              <a:ext cx="14" cy="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0"/>
                </a:cxn>
                <a:cxn ang="0">
                  <a:pos x="0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67" name="Freeform 1803"/>
            <p:cNvSpPr>
              <a:spLocks noEditPoints="1"/>
            </p:cNvSpPr>
            <p:nvPr/>
          </p:nvSpPr>
          <p:spPr bwMode="auto">
            <a:xfrm>
              <a:off x="3680" y="2826"/>
              <a:ext cx="23" cy="37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35" y="2"/>
                </a:cxn>
                <a:cxn ang="0">
                  <a:pos x="43" y="11"/>
                </a:cxn>
                <a:cxn ang="0">
                  <a:pos x="46" y="21"/>
                </a:cxn>
                <a:cxn ang="0">
                  <a:pos x="46" y="34"/>
                </a:cxn>
                <a:cxn ang="0">
                  <a:pos x="46" y="48"/>
                </a:cxn>
                <a:cxn ang="0">
                  <a:pos x="43" y="59"/>
                </a:cxn>
                <a:cxn ang="0">
                  <a:pos x="35" y="69"/>
                </a:cxn>
                <a:cxn ang="0">
                  <a:pos x="23" y="73"/>
                </a:cxn>
                <a:cxn ang="0">
                  <a:pos x="12" y="69"/>
                </a:cxn>
                <a:cxn ang="0">
                  <a:pos x="6" y="61"/>
                </a:cxn>
                <a:cxn ang="0">
                  <a:pos x="0" y="50"/>
                </a:cxn>
                <a:cxn ang="0">
                  <a:pos x="0" y="36"/>
                </a:cxn>
                <a:cxn ang="0">
                  <a:pos x="0" y="25"/>
                </a:cxn>
                <a:cxn ang="0">
                  <a:pos x="4" y="15"/>
                </a:cxn>
                <a:cxn ang="0">
                  <a:pos x="6" y="7"/>
                </a:cxn>
                <a:cxn ang="0">
                  <a:pos x="12" y="3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9" y="63"/>
                </a:cxn>
                <a:cxn ang="0">
                  <a:pos x="33" y="59"/>
                </a:cxn>
                <a:cxn ang="0">
                  <a:pos x="37" y="50"/>
                </a:cxn>
                <a:cxn ang="0">
                  <a:pos x="39" y="34"/>
                </a:cxn>
                <a:cxn ang="0">
                  <a:pos x="37" y="25"/>
                </a:cxn>
                <a:cxn ang="0">
                  <a:pos x="35" y="15"/>
                </a:cxn>
                <a:cxn ang="0">
                  <a:pos x="31" y="9"/>
                </a:cxn>
                <a:cxn ang="0">
                  <a:pos x="23" y="7"/>
                </a:cxn>
                <a:cxn ang="0">
                  <a:pos x="18" y="7"/>
                </a:cxn>
                <a:cxn ang="0">
                  <a:pos x="14" y="15"/>
                </a:cxn>
                <a:cxn ang="0">
                  <a:pos x="10" y="23"/>
                </a:cxn>
                <a:cxn ang="0">
                  <a:pos x="10" y="36"/>
                </a:cxn>
                <a:cxn ang="0">
                  <a:pos x="10" y="48"/>
                </a:cxn>
                <a:cxn ang="0">
                  <a:pos x="12" y="53"/>
                </a:cxn>
                <a:cxn ang="0">
                  <a:pos x="16" y="61"/>
                </a:cxn>
                <a:cxn ang="0">
                  <a:pos x="23" y="65"/>
                </a:cxn>
                <a:cxn ang="0">
                  <a:pos x="23" y="65"/>
                </a:cxn>
                <a:cxn ang="0">
                  <a:pos x="23" y="65"/>
                </a:cxn>
              </a:cxnLst>
              <a:rect l="0" t="0" r="r" b="b"/>
              <a:pathLst>
                <a:path w="46" h="73">
                  <a:moveTo>
                    <a:pt x="23" y="0"/>
                  </a:moveTo>
                  <a:lnTo>
                    <a:pt x="23" y="0"/>
                  </a:lnTo>
                  <a:lnTo>
                    <a:pt x="35" y="2"/>
                  </a:lnTo>
                  <a:lnTo>
                    <a:pt x="43" y="11"/>
                  </a:lnTo>
                  <a:lnTo>
                    <a:pt x="46" y="21"/>
                  </a:lnTo>
                  <a:lnTo>
                    <a:pt x="46" y="34"/>
                  </a:lnTo>
                  <a:lnTo>
                    <a:pt x="46" y="48"/>
                  </a:lnTo>
                  <a:lnTo>
                    <a:pt x="43" y="59"/>
                  </a:lnTo>
                  <a:lnTo>
                    <a:pt x="35" y="69"/>
                  </a:lnTo>
                  <a:lnTo>
                    <a:pt x="23" y="73"/>
                  </a:lnTo>
                  <a:lnTo>
                    <a:pt x="12" y="69"/>
                  </a:lnTo>
                  <a:lnTo>
                    <a:pt x="6" y="61"/>
                  </a:lnTo>
                  <a:lnTo>
                    <a:pt x="0" y="50"/>
                  </a:lnTo>
                  <a:lnTo>
                    <a:pt x="0" y="36"/>
                  </a:lnTo>
                  <a:lnTo>
                    <a:pt x="0" y="25"/>
                  </a:lnTo>
                  <a:lnTo>
                    <a:pt x="4" y="15"/>
                  </a:lnTo>
                  <a:lnTo>
                    <a:pt x="6" y="7"/>
                  </a:lnTo>
                  <a:lnTo>
                    <a:pt x="12" y="3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  <a:moveTo>
                    <a:pt x="23" y="65"/>
                  </a:moveTo>
                  <a:lnTo>
                    <a:pt x="23" y="65"/>
                  </a:lnTo>
                  <a:lnTo>
                    <a:pt x="29" y="63"/>
                  </a:lnTo>
                  <a:lnTo>
                    <a:pt x="33" y="59"/>
                  </a:lnTo>
                  <a:lnTo>
                    <a:pt x="37" y="50"/>
                  </a:lnTo>
                  <a:lnTo>
                    <a:pt x="39" y="34"/>
                  </a:lnTo>
                  <a:lnTo>
                    <a:pt x="37" y="25"/>
                  </a:lnTo>
                  <a:lnTo>
                    <a:pt x="35" y="15"/>
                  </a:lnTo>
                  <a:lnTo>
                    <a:pt x="31" y="9"/>
                  </a:lnTo>
                  <a:lnTo>
                    <a:pt x="23" y="7"/>
                  </a:lnTo>
                  <a:lnTo>
                    <a:pt x="18" y="7"/>
                  </a:lnTo>
                  <a:lnTo>
                    <a:pt x="14" y="15"/>
                  </a:lnTo>
                  <a:lnTo>
                    <a:pt x="10" y="23"/>
                  </a:lnTo>
                  <a:lnTo>
                    <a:pt x="10" y="36"/>
                  </a:lnTo>
                  <a:lnTo>
                    <a:pt x="10" y="48"/>
                  </a:lnTo>
                  <a:lnTo>
                    <a:pt x="12" y="53"/>
                  </a:lnTo>
                  <a:lnTo>
                    <a:pt x="16" y="61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68" name="Freeform 1804"/>
            <p:cNvSpPr>
              <a:spLocks/>
            </p:cNvSpPr>
            <p:nvPr/>
          </p:nvSpPr>
          <p:spPr bwMode="auto">
            <a:xfrm>
              <a:off x="3709" y="2856"/>
              <a:ext cx="5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2"/>
                </a:cxn>
                <a:cxn ang="0">
                  <a:pos x="0" y="12"/>
                </a:cxn>
                <a:cxn ang="0">
                  <a:pos x="0" y="0"/>
                </a:cxn>
              </a:cxnLst>
              <a:rect l="0" t="0" r="r" b="b"/>
              <a:pathLst>
                <a:path w="9" h="12">
                  <a:moveTo>
                    <a:pt x="0" y="0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69" name="Freeform 1805"/>
            <p:cNvSpPr>
              <a:spLocks noEditPoints="1"/>
            </p:cNvSpPr>
            <p:nvPr/>
          </p:nvSpPr>
          <p:spPr bwMode="auto">
            <a:xfrm>
              <a:off x="3720" y="2825"/>
              <a:ext cx="23" cy="3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5" y="0"/>
                </a:cxn>
                <a:cxn ang="0">
                  <a:pos x="35" y="2"/>
                </a:cxn>
                <a:cxn ang="0">
                  <a:pos x="40" y="5"/>
                </a:cxn>
                <a:cxn ang="0">
                  <a:pos x="44" y="13"/>
                </a:cxn>
                <a:cxn ang="0">
                  <a:pos x="46" y="19"/>
                </a:cxn>
                <a:cxn ang="0">
                  <a:pos x="36" y="19"/>
                </a:cxn>
                <a:cxn ang="0">
                  <a:pos x="36" y="15"/>
                </a:cxn>
                <a:cxn ang="0">
                  <a:pos x="35" y="13"/>
                </a:cxn>
                <a:cxn ang="0">
                  <a:pos x="31" y="9"/>
                </a:cxn>
                <a:cxn ang="0">
                  <a:pos x="25" y="9"/>
                </a:cxn>
                <a:cxn ang="0">
                  <a:pos x="19" y="9"/>
                </a:cxn>
                <a:cxn ang="0">
                  <a:pos x="13" y="15"/>
                </a:cxn>
                <a:cxn ang="0">
                  <a:pos x="11" y="25"/>
                </a:cxn>
                <a:cxn ang="0">
                  <a:pos x="10" y="36"/>
                </a:cxn>
                <a:cxn ang="0">
                  <a:pos x="17" y="28"/>
                </a:cxn>
                <a:cxn ang="0">
                  <a:pos x="21" y="27"/>
                </a:cxn>
                <a:cxn ang="0">
                  <a:pos x="25" y="27"/>
                </a:cxn>
                <a:cxn ang="0">
                  <a:pos x="35" y="28"/>
                </a:cxn>
                <a:cxn ang="0">
                  <a:pos x="40" y="32"/>
                </a:cxn>
                <a:cxn ang="0">
                  <a:pos x="46" y="40"/>
                </a:cxn>
                <a:cxn ang="0">
                  <a:pos x="46" y="50"/>
                </a:cxn>
                <a:cxn ang="0">
                  <a:pos x="46" y="59"/>
                </a:cxn>
                <a:cxn ang="0">
                  <a:pos x="40" y="67"/>
                </a:cxn>
                <a:cxn ang="0">
                  <a:pos x="33" y="73"/>
                </a:cxn>
                <a:cxn ang="0">
                  <a:pos x="23" y="75"/>
                </a:cxn>
                <a:cxn ang="0">
                  <a:pos x="15" y="73"/>
                </a:cxn>
                <a:cxn ang="0">
                  <a:pos x="8" y="67"/>
                </a:cxn>
                <a:cxn ang="0">
                  <a:pos x="2" y="57"/>
                </a:cxn>
                <a:cxn ang="0">
                  <a:pos x="0" y="40"/>
                </a:cxn>
                <a:cxn ang="0">
                  <a:pos x="2" y="28"/>
                </a:cxn>
                <a:cxn ang="0">
                  <a:pos x="4" y="19"/>
                </a:cxn>
                <a:cxn ang="0">
                  <a:pos x="8" y="9"/>
                </a:cxn>
                <a:cxn ang="0">
                  <a:pos x="11" y="5"/>
                </a:cxn>
                <a:cxn ang="0">
                  <a:pos x="17" y="2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67"/>
                </a:cxn>
                <a:cxn ang="0">
                  <a:pos x="25" y="67"/>
                </a:cxn>
                <a:cxn ang="0">
                  <a:pos x="31" y="65"/>
                </a:cxn>
                <a:cxn ang="0">
                  <a:pos x="35" y="63"/>
                </a:cxn>
                <a:cxn ang="0">
                  <a:pos x="36" y="57"/>
                </a:cxn>
                <a:cxn ang="0">
                  <a:pos x="38" y="50"/>
                </a:cxn>
                <a:cxn ang="0">
                  <a:pos x="36" y="46"/>
                </a:cxn>
                <a:cxn ang="0">
                  <a:pos x="35" y="40"/>
                </a:cxn>
                <a:cxn ang="0">
                  <a:pos x="31" y="36"/>
                </a:cxn>
                <a:cxn ang="0">
                  <a:pos x="25" y="34"/>
                </a:cxn>
                <a:cxn ang="0">
                  <a:pos x="19" y="36"/>
                </a:cxn>
                <a:cxn ang="0">
                  <a:pos x="13" y="38"/>
                </a:cxn>
                <a:cxn ang="0">
                  <a:pos x="11" y="44"/>
                </a:cxn>
                <a:cxn ang="0">
                  <a:pos x="11" y="50"/>
                </a:cxn>
                <a:cxn ang="0">
                  <a:pos x="11" y="57"/>
                </a:cxn>
                <a:cxn ang="0">
                  <a:pos x="13" y="63"/>
                </a:cxn>
                <a:cxn ang="0">
                  <a:pos x="19" y="65"/>
                </a:cxn>
                <a:cxn ang="0">
                  <a:pos x="25" y="67"/>
                </a:cxn>
                <a:cxn ang="0">
                  <a:pos x="25" y="67"/>
                </a:cxn>
                <a:cxn ang="0">
                  <a:pos x="25" y="67"/>
                </a:cxn>
              </a:cxnLst>
              <a:rect l="0" t="0" r="r" b="b"/>
              <a:pathLst>
                <a:path w="46" h="75">
                  <a:moveTo>
                    <a:pt x="25" y="0"/>
                  </a:moveTo>
                  <a:lnTo>
                    <a:pt x="25" y="0"/>
                  </a:lnTo>
                  <a:lnTo>
                    <a:pt x="35" y="2"/>
                  </a:lnTo>
                  <a:lnTo>
                    <a:pt x="40" y="5"/>
                  </a:lnTo>
                  <a:lnTo>
                    <a:pt x="44" y="13"/>
                  </a:lnTo>
                  <a:lnTo>
                    <a:pt x="46" y="19"/>
                  </a:lnTo>
                  <a:lnTo>
                    <a:pt x="36" y="19"/>
                  </a:lnTo>
                  <a:lnTo>
                    <a:pt x="36" y="15"/>
                  </a:lnTo>
                  <a:lnTo>
                    <a:pt x="35" y="13"/>
                  </a:lnTo>
                  <a:lnTo>
                    <a:pt x="31" y="9"/>
                  </a:lnTo>
                  <a:lnTo>
                    <a:pt x="25" y="9"/>
                  </a:lnTo>
                  <a:lnTo>
                    <a:pt x="19" y="9"/>
                  </a:lnTo>
                  <a:lnTo>
                    <a:pt x="13" y="15"/>
                  </a:lnTo>
                  <a:lnTo>
                    <a:pt x="11" y="25"/>
                  </a:lnTo>
                  <a:lnTo>
                    <a:pt x="10" y="36"/>
                  </a:lnTo>
                  <a:lnTo>
                    <a:pt x="17" y="28"/>
                  </a:lnTo>
                  <a:lnTo>
                    <a:pt x="21" y="27"/>
                  </a:lnTo>
                  <a:lnTo>
                    <a:pt x="25" y="27"/>
                  </a:lnTo>
                  <a:lnTo>
                    <a:pt x="35" y="28"/>
                  </a:lnTo>
                  <a:lnTo>
                    <a:pt x="40" y="32"/>
                  </a:lnTo>
                  <a:lnTo>
                    <a:pt x="46" y="40"/>
                  </a:lnTo>
                  <a:lnTo>
                    <a:pt x="46" y="50"/>
                  </a:lnTo>
                  <a:lnTo>
                    <a:pt x="46" y="59"/>
                  </a:lnTo>
                  <a:lnTo>
                    <a:pt x="40" y="67"/>
                  </a:lnTo>
                  <a:lnTo>
                    <a:pt x="33" y="73"/>
                  </a:lnTo>
                  <a:lnTo>
                    <a:pt x="23" y="75"/>
                  </a:lnTo>
                  <a:lnTo>
                    <a:pt x="15" y="73"/>
                  </a:lnTo>
                  <a:lnTo>
                    <a:pt x="8" y="67"/>
                  </a:lnTo>
                  <a:lnTo>
                    <a:pt x="2" y="57"/>
                  </a:lnTo>
                  <a:lnTo>
                    <a:pt x="0" y="40"/>
                  </a:lnTo>
                  <a:lnTo>
                    <a:pt x="2" y="28"/>
                  </a:lnTo>
                  <a:lnTo>
                    <a:pt x="4" y="19"/>
                  </a:lnTo>
                  <a:lnTo>
                    <a:pt x="8" y="9"/>
                  </a:lnTo>
                  <a:lnTo>
                    <a:pt x="11" y="5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67"/>
                  </a:moveTo>
                  <a:lnTo>
                    <a:pt x="25" y="67"/>
                  </a:lnTo>
                  <a:lnTo>
                    <a:pt x="31" y="65"/>
                  </a:lnTo>
                  <a:lnTo>
                    <a:pt x="35" y="63"/>
                  </a:lnTo>
                  <a:lnTo>
                    <a:pt x="36" y="57"/>
                  </a:lnTo>
                  <a:lnTo>
                    <a:pt x="38" y="50"/>
                  </a:lnTo>
                  <a:lnTo>
                    <a:pt x="36" y="46"/>
                  </a:lnTo>
                  <a:lnTo>
                    <a:pt x="35" y="40"/>
                  </a:lnTo>
                  <a:lnTo>
                    <a:pt x="31" y="36"/>
                  </a:lnTo>
                  <a:lnTo>
                    <a:pt x="25" y="34"/>
                  </a:lnTo>
                  <a:lnTo>
                    <a:pt x="19" y="36"/>
                  </a:lnTo>
                  <a:lnTo>
                    <a:pt x="13" y="38"/>
                  </a:lnTo>
                  <a:lnTo>
                    <a:pt x="11" y="44"/>
                  </a:lnTo>
                  <a:lnTo>
                    <a:pt x="11" y="50"/>
                  </a:lnTo>
                  <a:lnTo>
                    <a:pt x="11" y="57"/>
                  </a:lnTo>
                  <a:lnTo>
                    <a:pt x="13" y="63"/>
                  </a:lnTo>
                  <a:lnTo>
                    <a:pt x="19" y="65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70" name="Freeform 1806"/>
            <p:cNvSpPr>
              <a:spLocks/>
            </p:cNvSpPr>
            <p:nvPr/>
          </p:nvSpPr>
          <p:spPr bwMode="auto">
            <a:xfrm>
              <a:off x="3759" y="3761"/>
              <a:ext cx="13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57" y="0"/>
                </a:cxn>
              </a:cxnLst>
              <a:rect l="0" t="0" r="r" b="b"/>
              <a:pathLst>
                <a:path w="2757">
                  <a:moveTo>
                    <a:pt x="0" y="0"/>
                  </a:moveTo>
                  <a:lnTo>
                    <a:pt x="0" y="0"/>
                  </a:lnTo>
                  <a:lnTo>
                    <a:pt x="275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71" name="Freeform 1807"/>
            <p:cNvSpPr>
              <a:spLocks/>
            </p:cNvSpPr>
            <p:nvPr/>
          </p:nvSpPr>
          <p:spPr bwMode="auto">
            <a:xfrm>
              <a:off x="3759" y="2816"/>
              <a:ext cx="13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757" y="0"/>
                </a:cxn>
              </a:cxnLst>
              <a:rect l="0" t="0" r="r" b="b"/>
              <a:pathLst>
                <a:path w="2757">
                  <a:moveTo>
                    <a:pt x="0" y="0"/>
                  </a:moveTo>
                  <a:lnTo>
                    <a:pt x="0" y="0"/>
                  </a:lnTo>
                  <a:lnTo>
                    <a:pt x="2757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72" name="Freeform 1808"/>
            <p:cNvSpPr>
              <a:spLocks/>
            </p:cNvSpPr>
            <p:nvPr/>
          </p:nvSpPr>
          <p:spPr bwMode="auto">
            <a:xfrm>
              <a:off x="3759" y="2816"/>
              <a:ext cx="1" cy="945"/>
            </a:xfrm>
            <a:custGeom>
              <a:avLst/>
              <a:gdLst/>
              <a:ahLst/>
              <a:cxnLst>
                <a:cxn ang="0">
                  <a:pos x="0" y="1892"/>
                </a:cxn>
                <a:cxn ang="0">
                  <a:pos x="0" y="1892"/>
                </a:cxn>
                <a:cxn ang="0">
                  <a:pos x="0" y="0"/>
                </a:cxn>
              </a:cxnLst>
              <a:rect l="0" t="0" r="r" b="b"/>
              <a:pathLst>
                <a:path h="1892">
                  <a:moveTo>
                    <a:pt x="0" y="1892"/>
                  </a:moveTo>
                  <a:lnTo>
                    <a:pt x="0" y="1892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73" name="Freeform 1809"/>
            <p:cNvSpPr>
              <a:spLocks/>
            </p:cNvSpPr>
            <p:nvPr/>
          </p:nvSpPr>
          <p:spPr bwMode="auto">
            <a:xfrm>
              <a:off x="5138" y="2816"/>
              <a:ext cx="1" cy="945"/>
            </a:xfrm>
            <a:custGeom>
              <a:avLst/>
              <a:gdLst/>
              <a:ahLst/>
              <a:cxnLst>
                <a:cxn ang="0">
                  <a:pos x="0" y="1892"/>
                </a:cxn>
                <a:cxn ang="0">
                  <a:pos x="0" y="1892"/>
                </a:cxn>
                <a:cxn ang="0">
                  <a:pos x="0" y="0"/>
                </a:cxn>
              </a:cxnLst>
              <a:rect l="0" t="0" r="r" b="b"/>
              <a:pathLst>
                <a:path h="1892">
                  <a:moveTo>
                    <a:pt x="0" y="1892"/>
                  </a:moveTo>
                  <a:lnTo>
                    <a:pt x="0" y="1892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74" name="Freeform 1810"/>
            <p:cNvSpPr>
              <a:spLocks/>
            </p:cNvSpPr>
            <p:nvPr/>
          </p:nvSpPr>
          <p:spPr bwMode="auto">
            <a:xfrm>
              <a:off x="5127" y="3084"/>
              <a:ext cx="11" cy="45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2" y="123"/>
                </a:cxn>
                <a:cxn ang="0">
                  <a:pos x="2" y="75"/>
                </a:cxn>
                <a:cxn ang="0">
                  <a:pos x="2" y="791"/>
                </a:cxn>
                <a:cxn ang="0">
                  <a:pos x="4" y="108"/>
                </a:cxn>
                <a:cxn ang="0">
                  <a:pos x="4" y="12"/>
                </a:cxn>
                <a:cxn ang="0">
                  <a:pos x="4" y="910"/>
                </a:cxn>
                <a:cxn ang="0">
                  <a:pos x="4" y="50"/>
                </a:cxn>
                <a:cxn ang="0">
                  <a:pos x="4" y="741"/>
                </a:cxn>
                <a:cxn ang="0">
                  <a:pos x="4" y="215"/>
                </a:cxn>
                <a:cxn ang="0">
                  <a:pos x="5" y="759"/>
                </a:cxn>
                <a:cxn ang="0">
                  <a:pos x="5" y="307"/>
                </a:cxn>
                <a:cxn ang="0">
                  <a:pos x="5" y="807"/>
                </a:cxn>
                <a:cxn ang="0">
                  <a:pos x="5" y="292"/>
                </a:cxn>
                <a:cxn ang="0">
                  <a:pos x="5" y="770"/>
                </a:cxn>
                <a:cxn ang="0">
                  <a:pos x="5" y="434"/>
                </a:cxn>
                <a:cxn ang="0">
                  <a:pos x="7" y="770"/>
                </a:cxn>
                <a:cxn ang="0">
                  <a:pos x="7" y="354"/>
                </a:cxn>
                <a:cxn ang="0">
                  <a:pos x="7" y="885"/>
                </a:cxn>
                <a:cxn ang="0">
                  <a:pos x="7" y="221"/>
                </a:cxn>
                <a:cxn ang="0">
                  <a:pos x="9" y="701"/>
                </a:cxn>
                <a:cxn ang="0">
                  <a:pos x="9" y="450"/>
                </a:cxn>
                <a:cxn ang="0">
                  <a:pos x="9" y="617"/>
                </a:cxn>
                <a:cxn ang="0">
                  <a:pos x="9" y="611"/>
                </a:cxn>
                <a:cxn ang="0">
                  <a:pos x="11" y="622"/>
                </a:cxn>
                <a:cxn ang="0">
                  <a:pos x="11" y="576"/>
                </a:cxn>
                <a:cxn ang="0">
                  <a:pos x="11" y="695"/>
                </a:cxn>
                <a:cxn ang="0">
                  <a:pos x="11" y="584"/>
                </a:cxn>
                <a:cxn ang="0">
                  <a:pos x="11" y="647"/>
                </a:cxn>
                <a:cxn ang="0">
                  <a:pos x="11" y="628"/>
                </a:cxn>
                <a:cxn ang="0">
                  <a:pos x="13" y="235"/>
                </a:cxn>
                <a:cxn ang="0">
                  <a:pos x="13" y="536"/>
                </a:cxn>
                <a:cxn ang="0">
                  <a:pos x="13" y="307"/>
                </a:cxn>
                <a:cxn ang="0">
                  <a:pos x="13" y="499"/>
                </a:cxn>
                <a:cxn ang="0">
                  <a:pos x="13" y="415"/>
                </a:cxn>
                <a:cxn ang="0">
                  <a:pos x="15" y="526"/>
                </a:cxn>
                <a:cxn ang="0">
                  <a:pos x="15" y="384"/>
                </a:cxn>
                <a:cxn ang="0">
                  <a:pos x="17" y="540"/>
                </a:cxn>
                <a:cxn ang="0">
                  <a:pos x="17" y="411"/>
                </a:cxn>
                <a:cxn ang="0">
                  <a:pos x="17" y="488"/>
                </a:cxn>
                <a:cxn ang="0">
                  <a:pos x="17" y="453"/>
                </a:cxn>
                <a:cxn ang="0">
                  <a:pos x="17" y="499"/>
                </a:cxn>
                <a:cxn ang="0">
                  <a:pos x="19" y="536"/>
                </a:cxn>
                <a:cxn ang="0">
                  <a:pos x="19" y="450"/>
                </a:cxn>
                <a:cxn ang="0">
                  <a:pos x="19" y="617"/>
                </a:cxn>
                <a:cxn ang="0">
                  <a:pos x="19" y="496"/>
                </a:cxn>
                <a:cxn ang="0">
                  <a:pos x="21" y="588"/>
                </a:cxn>
                <a:cxn ang="0">
                  <a:pos x="21" y="434"/>
                </a:cxn>
                <a:cxn ang="0">
                  <a:pos x="21" y="672"/>
                </a:cxn>
                <a:cxn ang="0">
                  <a:pos x="21" y="434"/>
                </a:cxn>
              </a:cxnLst>
              <a:rect l="0" t="0" r="r" b="b"/>
              <a:pathLst>
                <a:path w="21" h="910">
                  <a:moveTo>
                    <a:pt x="0" y="50"/>
                  </a:moveTo>
                  <a:lnTo>
                    <a:pt x="0" y="50"/>
                  </a:lnTo>
                  <a:lnTo>
                    <a:pt x="0" y="117"/>
                  </a:lnTo>
                  <a:lnTo>
                    <a:pt x="2" y="123"/>
                  </a:lnTo>
                  <a:lnTo>
                    <a:pt x="2" y="722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91"/>
                  </a:lnTo>
                  <a:lnTo>
                    <a:pt x="2" y="112"/>
                  </a:lnTo>
                  <a:lnTo>
                    <a:pt x="4" y="108"/>
                  </a:lnTo>
                  <a:lnTo>
                    <a:pt x="4" y="901"/>
                  </a:lnTo>
                  <a:lnTo>
                    <a:pt x="4" y="12"/>
                  </a:lnTo>
                  <a:lnTo>
                    <a:pt x="4" y="6"/>
                  </a:lnTo>
                  <a:lnTo>
                    <a:pt x="4" y="910"/>
                  </a:lnTo>
                  <a:lnTo>
                    <a:pt x="4" y="0"/>
                  </a:lnTo>
                  <a:lnTo>
                    <a:pt x="4" y="50"/>
                  </a:lnTo>
                  <a:lnTo>
                    <a:pt x="4" y="46"/>
                  </a:lnTo>
                  <a:lnTo>
                    <a:pt x="4" y="741"/>
                  </a:lnTo>
                  <a:lnTo>
                    <a:pt x="4" y="19"/>
                  </a:lnTo>
                  <a:lnTo>
                    <a:pt x="4" y="215"/>
                  </a:lnTo>
                  <a:lnTo>
                    <a:pt x="5" y="204"/>
                  </a:lnTo>
                  <a:lnTo>
                    <a:pt x="5" y="759"/>
                  </a:lnTo>
                  <a:lnTo>
                    <a:pt x="5" y="100"/>
                  </a:lnTo>
                  <a:lnTo>
                    <a:pt x="5" y="307"/>
                  </a:lnTo>
                  <a:lnTo>
                    <a:pt x="5" y="302"/>
                  </a:lnTo>
                  <a:lnTo>
                    <a:pt x="5" y="807"/>
                  </a:lnTo>
                  <a:lnTo>
                    <a:pt x="5" y="183"/>
                  </a:lnTo>
                  <a:lnTo>
                    <a:pt x="5" y="292"/>
                  </a:lnTo>
                  <a:lnTo>
                    <a:pt x="5" y="281"/>
                  </a:lnTo>
                  <a:lnTo>
                    <a:pt x="5" y="770"/>
                  </a:lnTo>
                  <a:lnTo>
                    <a:pt x="5" y="100"/>
                  </a:lnTo>
                  <a:lnTo>
                    <a:pt x="5" y="434"/>
                  </a:lnTo>
                  <a:lnTo>
                    <a:pt x="7" y="415"/>
                  </a:lnTo>
                  <a:lnTo>
                    <a:pt x="7" y="770"/>
                  </a:lnTo>
                  <a:lnTo>
                    <a:pt x="7" y="75"/>
                  </a:lnTo>
                  <a:lnTo>
                    <a:pt x="7" y="354"/>
                  </a:lnTo>
                  <a:lnTo>
                    <a:pt x="7" y="344"/>
                  </a:lnTo>
                  <a:lnTo>
                    <a:pt x="7" y="885"/>
                  </a:lnTo>
                  <a:lnTo>
                    <a:pt x="7" y="56"/>
                  </a:lnTo>
                  <a:lnTo>
                    <a:pt x="7" y="221"/>
                  </a:lnTo>
                  <a:lnTo>
                    <a:pt x="9" y="208"/>
                  </a:lnTo>
                  <a:lnTo>
                    <a:pt x="9" y="701"/>
                  </a:lnTo>
                  <a:lnTo>
                    <a:pt x="9" y="92"/>
                  </a:lnTo>
                  <a:lnTo>
                    <a:pt x="9" y="450"/>
                  </a:lnTo>
                  <a:lnTo>
                    <a:pt x="9" y="434"/>
                  </a:lnTo>
                  <a:lnTo>
                    <a:pt x="9" y="617"/>
                  </a:lnTo>
                  <a:lnTo>
                    <a:pt x="9" y="142"/>
                  </a:lnTo>
                  <a:lnTo>
                    <a:pt x="9" y="611"/>
                  </a:lnTo>
                  <a:lnTo>
                    <a:pt x="11" y="607"/>
                  </a:lnTo>
                  <a:lnTo>
                    <a:pt x="11" y="622"/>
                  </a:lnTo>
                  <a:lnTo>
                    <a:pt x="11" y="158"/>
                  </a:lnTo>
                  <a:lnTo>
                    <a:pt x="11" y="576"/>
                  </a:lnTo>
                  <a:lnTo>
                    <a:pt x="11" y="576"/>
                  </a:lnTo>
                  <a:lnTo>
                    <a:pt x="11" y="695"/>
                  </a:lnTo>
                  <a:lnTo>
                    <a:pt x="11" y="183"/>
                  </a:lnTo>
                  <a:lnTo>
                    <a:pt x="11" y="584"/>
                  </a:lnTo>
                  <a:lnTo>
                    <a:pt x="11" y="571"/>
                  </a:lnTo>
                  <a:lnTo>
                    <a:pt x="11" y="647"/>
                  </a:lnTo>
                  <a:lnTo>
                    <a:pt x="11" y="223"/>
                  </a:lnTo>
                  <a:lnTo>
                    <a:pt x="11" y="628"/>
                  </a:lnTo>
                  <a:lnTo>
                    <a:pt x="13" y="622"/>
                  </a:lnTo>
                  <a:lnTo>
                    <a:pt x="13" y="235"/>
                  </a:lnTo>
                  <a:lnTo>
                    <a:pt x="13" y="536"/>
                  </a:lnTo>
                  <a:lnTo>
                    <a:pt x="13" y="536"/>
                  </a:lnTo>
                  <a:lnTo>
                    <a:pt x="13" y="548"/>
                  </a:lnTo>
                  <a:lnTo>
                    <a:pt x="13" y="307"/>
                  </a:lnTo>
                  <a:lnTo>
                    <a:pt x="13" y="499"/>
                  </a:lnTo>
                  <a:lnTo>
                    <a:pt x="13" y="499"/>
                  </a:lnTo>
                  <a:lnTo>
                    <a:pt x="13" y="411"/>
                  </a:lnTo>
                  <a:lnTo>
                    <a:pt x="13" y="415"/>
                  </a:lnTo>
                  <a:lnTo>
                    <a:pt x="15" y="415"/>
                  </a:lnTo>
                  <a:lnTo>
                    <a:pt x="15" y="526"/>
                  </a:lnTo>
                  <a:lnTo>
                    <a:pt x="15" y="375"/>
                  </a:lnTo>
                  <a:lnTo>
                    <a:pt x="15" y="384"/>
                  </a:lnTo>
                  <a:lnTo>
                    <a:pt x="17" y="388"/>
                  </a:lnTo>
                  <a:lnTo>
                    <a:pt x="17" y="540"/>
                  </a:lnTo>
                  <a:lnTo>
                    <a:pt x="17" y="375"/>
                  </a:lnTo>
                  <a:lnTo>
                    <a:pt x="17" y="411"/>
                  </a:lnTo>
                  <a:lnTo>
                    <a:pt x="17" y="407"/>
                  </a:lnTo>
                  <a:lnTo>
                    <a:pt x="17" y="488"/>
                  </a:lnTo>
                  <a:lnTo>
                    <a:pt x="17" y="453"/>
                  </a:lnTo>
                  <a:lnTo>
                    <a:pt x="17" y="453"/>
                  </a:lnTo>
                  <a:lnTo>
                    <a:pt x="17" y="421"/>
                  </a:lnTo>
                  <a:lnTo>
                    <a:pt x="17" y="499"/>
                  </a:lnTo>
                  <a:lnTo>
                    <a:pt x="19" y="499"/>
                  </a:lnTo>
                  <a:lnTo>
                    <a:pt x="19" y="536"/>
                  </a:lnTo>
                  <a:lnTo>
                    <a:pt x="19" y="327"/>
                  </a:lnTo>
                  <a:lnTo>
                    <a:pt x="19" y="450"/>
                  </a:lnTo>
                  <a:lnTo>
                    <a:pt x="19" y="440"/>
                  </a:lnTo>
                  <a:lnTo>
                    <a:pt x="19" y="617"/>
                  </a:lnTo>
                  <a:lnTo>
                    <a:pt x="19" y="361"/>
                  </a:lnTo>
                  <a:lnTo>
                    <a:pt x="19" y="496"/>
                  </a:lnTo>
                  <a:lnTo>
                    <a:pt x="21" y="488"/>
                  </a:lnTo>
                  <a:lnTo>
                    <a:pt x="21" y="588"/>
                  </a:lnTo>
                  <a:lnTo>
                    <a:pt x="21" y="271"/>
                  </a:lnTo>
                  <a:lnTo>
                    <a:pt x="21" y="434"/>
                  </a:lnTo>
                  <a:lnTo>
                    <a:pt x="21" y="427"/>
                  </a:lnTo>
                  <a:lnTo>
                    <a:pt x="21" y="672"/>
                  </a:lnTo>
                  <a:lnTo>
                    <a:pt x="21" y="236"/>
                  </a:lnTo>
                  <a:lnTo>
                    <a:pt x="21" y="434"/>
                  </a:lnTo>
                  <a:lnTo>
                    <a:pt x="21" y="43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75" name="Freeform 1811"/>
            <p:cNvSpPr>
              <a:spLocks/>
            </p:cNvSpPr>
            <p:nvPr/>
          </p:nvSpPr>
          <p:spPr bwMode="auto">
            <a:xfrm>
              <a:off x="5117" y="3109"/>
              <a:ext cx="10" cy="398"/>
            </a:xfrm>
            <a:custGeom>
              <a:avLst/>
              <a:gdLst/>
              <a:ahLst/>
              <a:cxnLst>
                <a:cxn ang="0">
                  <a:pos x="0" y="511"/>
                </a:cxn>
                <a:cxn ang="0">
                  <a:pos x="0" y="248"/>
                </a:cxn>
                <a:cxn ang="0">
                  <a:pos x="2" y="513"/>
                </a:cxn>
                <a:cxn ang="0">
                  <a:pos x="2" y="231"/>
                </a:cxn>
                <a:cxn ang="0">
                  <a:pos x="2" y="438"/>
                </a:cxn>
                <a:cxn ang="0">
                  <a:pos x="2" y="248"/>
                </a:cxn>
                <a:cxn ang="0">
                  <a:pos x="2" y="365"/>
                </a:cxn>
                <a:cxn ang="0">
                  <a:pos x="2" y="277"/>
                </a:cxn>
                <a:cxn ang="0">
                  <a:pos x="3" y="371"/>
                </a:cxn>
                <a:cxn ang="0">
                  <a:pos x="3" y="438"/>
                </a:cxn>
                <a:cxn ang="0">
                  <a:pos x="3" y="438"/>
                </a:cxn>
                <a:cxn ang="0">
                  <a:pos x="3" y="357"/>
                </a:cxn>
                <a:cxn ang="0">
                  <a:pos x="5" y="248"/>
                </a:cxn>
                <a:cxn ang="0">
                  <a:pos x="5" y="467"/>
                </a:cxn>
                <a:cxn ang="0">
                  <a:pos x="5" y="538"/>
                </a:cxn>
                <a:cxn ang="0">
                  <a:pos x="5" y="146"/>
                </a:cxn>
                <a:cxn ang="0">
                  <a:pos x="7" y="636"/>
                </a:cxn>
                <a:cxn ang="0">
                  <a:pos x="7" y="196"/>
                </a:cxn>
                <a:cxn ang="0">
                  <a:pos x="9" y="607"/>
                </a:cxn>
                <a:cxn ang="0">
                  <a:pos x="9" y="549"/>
                </a:cxn>
                <a:cxn ang="0">
                  <a:pos x="9" y="584"/>
                </a:cxn>
                <a:cxn ang="0">
                  <a:pos x="9" y="557"/>
                </a:cxn>
                <a:cxn ang="0">
                  <a:pos x="9" y="186"/>
                </a:cxn>
                <a:cxn ang="0">
                  <a:pos x="11" y="622"/>
                </a:cxn>
                <a:cxn ang="0">
                  <a:pos x="11" y="578"/>
                </a:cxn>
                <a:cxn ang="0">
                  <a:pos x="11" y="651"/>
                </a:cxn>
                <a:cxn ang="0">
                  <a:pos x="11" y="511"/>
                </a:cxn>
                <a:cxn ang="0">
                  <a:pos x="11" y="693"/>
                </a:cxn>
                <a:cxn ang="0">
                  <a:pos x="11" y="567"/>
                </a:cxn>
                <a:cxn ang="0">
                  <a:pos x="13" y="701"/>
                </a:cxn>
                <a:cxn ang="0">
                  <a:pos x="13" y="519"/>
                </a:cxn>
                <a:cxn ang="0">
                  <a:pos x="13" y="693"/>
                </a:cxn>
                <a:cxn ang="0">
                  <a:pos x="13" y="526"/>
                </a:cxn>
                <a:cxn ang="0">
                  <a:pos x="15" y="684"/>
                </a:cxn>
                <a:cxn ang="0">
                  <a:pos x="15" y="467"/>
                </a:cxn>
                <a:cxn ang="0">
                  <a:pos x="15" y="572"/>
                </a:cxn>
                <a:cxn ang="0">
                  <a:pos x="15" y="490"/>
                </a:cxn>
                <a:cxn ang="0">
                  <a:pos x="17" y="701"/>
                </a:cxn>
                <a:cxn ang="0">
                  <a:pos x="17" y="277"/>
                </a:cxn>
                <a:cxn ang="0">
                  <a:pos x="17" y="745"/>
                </a:cxn>
                <a:cxn ang="0">
                  <a:pos x="17" y="321"/>
                </a:cxn>
                <a:cxn ang="0">
                  <a:pos x="17" y="741"/>
                </a:cxn>
                <a:cxn ang="0">
                  <a:pos x="17" y="338"/>
                </a:cxn>
                <a:cxn ang="0">
                  <a:pos x="19" y="693"/>
                </a:cxn>
                <a:cxn ang="0">
                  <a:pos x="19" y="257"/>
                </a:cxn>
                <a:cxn ang="0">
                  <a:pos x="19" y="797"/>
                </a:cxn>
                <a:cxn ang="0">
                  <a:pos x="19" y="196"/>
                </a:cxn>
                <a:cxn ang="0">
                  <a:pos x="19" y="762"/>
                </a:cxn>
                <a:cxn ang="0">
                  <a:pos x="19" y="140"/>
                </a:cxn>
                <a:cxn ang="0">
                  <a:pos x="21" y="757"/>
                </a:cxn>
              </a:cxnLst>
              <a:rect l="0" t="0" r="r" b="b"/>
              <a:pathLst>
                <a:path w="21" h="797">
                  <a:moveTo>
                    <a:pt x="0" y="511"/>
                  </a:moveTo>
                  <a:lnTo>
                    <a:pt x="0" y="511"/>
                  </a:lnTo>
                  <a:lnTo>
                    <a:pt x="0" y="584"/>
                  </a:lnTo>
                  <a:lnTo>
                    <a:pt x="0" y="248"/>
                  </a:lnTo>
                  <a:lnTo>
                    <a:pt x="0" y="511"/>
                  </a:lnTo>
                  <a:lnTo>
                    <a:pt x="2" y="513"/>
                  </a:lnTo>
                  <a:lnTo>
                    <a:pt x="2" y="546"/>
                  </a:lnTo>
                  <a:lnTo>
                    <a:pt x="2" y="231"/>
                  </a:lnTo>
                  <a:lnTo>
                    <a:pt x="2" y="438"/>
                  </a:lnTo>
                  <a:lnTo>
                    <a:pt x="2" y="438"/>
                  </a:lnTo>
                  <a:lnTo>
                    <a:pt x="2" y="542"/>
                  </a:lnTo>
                  <a:lnTo>
                    <a:pt x="2" y="248"/>
                  </a:lnTo>
                  <a:lnTo>
                    <a:pt x="2" y="371"/>
                  </a:lnTo>
                  <a:lnTo>
                    <a:pt x="2" y="365"/>
                  </a:lnTo>
                  <a:lnTo>
                    <a:pt x="2" y="449"/>
                  </a:lnTo>
                  <a:lnTo>
                    <a:pt x="2" y="277"/>
                  </a:lnTo>
                  <a:lnTo>
                    <a:pt x="2" y="384"/>
                  </a:lnTo>
                  <a:lnTo>
                    <a:pt x="3" y="371"/>
                  </a:lnTo>
                  <a:lnTo>
                    <a:pt x="3" y="282"/>
                  </a:lnTo>
                  <a:lnTo>
                    <a:pt x="3" y="438"/>
                  </a:lnTo>
                  <a:lnTo>
                    <a:pt x="3" y="432"/>
                  </a:lnTo>
                  <a:lnTo>
                    <a:pt x="3" y="438"/>
                  </a:lnTo>
                  <a:lnTo>
                    <a:pt x="3" y="334"/>
                  </a:lnTo>
                  <a:lnTo>
                    <a:pt x="3" y="357"/>
                  </a:lnTo>
                  <a:lnTo>
                    <a:pt x="5" y="357"/>
                  </a:lnTo>
                  <a:lnTo>
                    <a:pt x="5" y="248"/>
                  </a:lnTo>
                  <a:lnTo>
                    <a:pt x="5" y="461"/>
                  </a:lnTo>
                  <a:lnTo>
                    <a:pt x="5" y="467"/>
                  </a:lnTo>
                  <a:lnTo>
                    <a:pt x="5" y="257"/>
                  </a:lnTo>
                  <a:lnTo>
                    <a:pt x="5" y="538"/>
                  </a:lnTo>
                  <a:lnTo>
                    <a:pt x="5" y="542"/>
                  </a:lnTo>
                  <a:lnTo>
                    <a:pt x="5" y="146"/>
                  </a:lnTo>
                  <a:lnTo>
                    <a:pt x="5" y="626"/>
                  </a:lnTo>
                  <a:lnTo>
                    <a:pt x="7" y="636"/>
                  </a:lnTo>
                  <a:lnTo>
                    <a:pt x="7" y="640"/>
                  </a:lnTo>
                  <a:lnTo>
                    <a:pt x="7" y="196"/>
                  </a:lnTo>
                  <a:lnTo>
                    <a:pt x="7" y="607"/>
                  </a:lnTo>
                  <a:lnTo>
                    <a:pt x="9" y="607"/>
                  </a:lnTo>
                  <a:lnTo>
                    <a:pt x="9" y="204"/>
                  </a:lnTo>
                  <a:lnTo>
                    <a:pt x="9" y="549"/>
                  </a:lnTo>
                  <a:lnTo>
                    <a:pt x="9" y="557"/>
                  </a:lnTo>
                  <a:lnTo>
                    <a:pt x="9" y="584"/>
                  </a:lnTo>
                  <a:lnTo>
                    <a:pt x="9" y="196"/>
                  </a:lnTo>
                  <a:lnTo>
                    <a:pt x="9" y="557"/>
                  </a:lnTo>
                  <a:lnTo>
                    <a:pt x="9" y="553"/>
                  </a:lnTo>
                  <a:lnTo>
                    <a:pt x="9" y="186"/>
                  </a:lnTo>
                  <a:lnTo>
                    <a:pt x="9" y="622"/>
                  </a:lnTo>
                  <a:lnTo>
                    <a:pt x="11" y="622"/>
                  </a:lnTo>
                  <a:lnTo>
                    <a:pt x="11" y="252"/>
                  </a:lnTo>
                  <a:lnTo>
                    <a:pt x="11" y="578"/>
                  </a:lnTo>
                  <a:lnTo>
                    <a:pt x="11" y="586"/>
                  </a:lnTo>
                  <a:lnTo>
                    <a:pt x="11" y="651"/>
                  </a:lnTo>
                  <a:lnTo>
                    <a:pt x="11" y="154"/>
                  </a:lnTo>
                  <a:lnTo>
                    <a:pt x="11" y="511"/>
                  </a:lnTo>
                  <a:lnTo>
                    <a:pt x="11" y="521"/>
                  </a:lnTo>
                  <a:lnTo>
                    <a:pt x="11" y="693"/>
                  </a:lnTo>
                  <a:lnTo>
                    <a:pt x="11" y="67"/>
                  </a:lnTo>
                  <a:lnTo>
                    <a:pt x="11" y="567"/>
                  </a:lnTo>
                  <a:lnTo>
                    <a:pt x="13" y="578"/>
                  </a:lnTo>
                  <a:lnTo>
                    <a:pt x="13" y="701"/>
                  </a:lnTo>
                  <a:lnTo>
                    <a:pt x="13" y="58"/>
                  </a:lnTo>
                  <a:lnTo>
                    <a:pt x="13" y="519"/>
                  </a:lnTo>
                  <a:lnTo>
                    <a:pt x="13" y="538"/>
                  </a:lnTo>
                  <a:lnTo>
                    <a:pt x="13" y="693"/>
                  </a:lnTo>
                  <a:lnTo>
                    <a:pt x="13" y="113"/>
                  </a:lnTo>
                  <a:lnTo>
                    <a:pt x="13" y="526"/>
                  </a:lnTo>
                  <a:lnTo>
                    <a:pt x="15" y="538"/>
                  </a:lnTo>
                  <a:lnTo>
                    <a:pt x="15" y="684"/>
                  </a:lnTo>
                  <a:lnTo>
                    <a:pt x="15" y="140"/>
                  </a:lnTo>
                  <a:lnTo>
                    <a:pt x="15" y="467"/>
                  </a:lnTo>
                  <a:lnTo>
                    <a:pt x="15" y="473"/>
                  </a:lnTo>
                  <a:lnTo>
                    <a:pt x="15" y="572"/>
                  </a:lnTo>
                  <a:lnTo>
                    <a:pt x="15" y="113"/>
                  </a:lnTo>
                  <a:lnTo>
                    <a:pt x="15" y="490"/>
                  </a:lnTo>
                  <a:lnTo>
                    <a:pt x="17" y="501"/>
                  </a:lnTo>
                  <a:lnTo>
                    <a:pt x="17" y="701"/>
                  </a:lnTo>
                  <a:lnTo>
                    <a:pt x="17" y="140"/>
                  </a:lnTo>
                  <a:lnTo>
                    <a:pt x="17" y="277"/>
                  </a:lnTo>
                  <a:lnTo>
                    <a:pt x="17" y="288"/>
                  </a:lnTo>
                  <a:lnTo>
                    <a:pt x="17" y="745"/>
                  </a:lnTo>
                  <a:lnTo>
                    <a:pt x="17" y="67"/>
                  </a:lnTo>
                  <a:lnTo>
                    <a:pt x="17" y="321"/>
                  </a:lnTo>
                  <a:lnTo>
                    <a:pt x="17" y="323"/>
                  </a:lnTo>
                  <a:lnTo>
                    <a:pt x="17" y="741"/>
                  </a:lnTo>
                  <a:lnTo>
                    <a:pt x="17" y="37"/>
                  </a:lnTo>
                  <a:lnTo>
                    <a:pt x="17" y="338"/>
                  </a:lnTo>
                  <a:lnTo>
                    <a:pt x="19" y="352"/>
                  </a:lnTo>
                  <a:lnTo>
                    <a:pt x="19" y="693"/>
                  </a:lnTo>
                  <a:lnTo>
                    <a:pt x="19" y="14"/>
                  </a:lnTo>
                  <a:lnTo>
                    <a:pt x="19" y="257"/>
                  </a:lnTo>
                  <a:lnTo>
                    <a:pt x="19" y="277"/>
                  </a:lnTo>
                  <a:lnTo>
                    <a:pt x="19" y="797"/>
                  </a:lnTo>
                  <a:lnTo>
                    <a:pt x="19" y="96"/>
                  </a:lnTo>
                  <a:lnTo>
                    <a:pt x="19" y="196"/>
                  </a:lnTo>
                  <a:lnTo>
                    <a:pt x="19" y="209"/>
                  </a:lnTo>
                  <a:lnTo>
                    <a:pt x="19" y="762"/>
                  </a:lnTo>
                  <a:lnTo>
                    <a:pt x="19" y="50"/>
                  </a:lnTo>
                  <a:lnTo>
                    <a:pt x="19" y="140"/>
                  </a:lnTo>
                  <a:lnTo>
                    <a:pt x="21" y="146"/>
                  </a:lnTo>
                  <a:lnTo>
                    <a:pt x="21" y="757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76" name="Freeform 1812"/>
            <p:cNvSpPr>
              <a:spLocks/>
            </p:cNvSpPr>
            <p:nvPr/>
          </p:nvSpPr>
          <p:spPr bwMode="auto">
            <a:xfrm>
              <a:off x="5106" y="3007"/>
              <a:ext cx="11" cy="564"/>
            </a:xfrm>
            <a:custGeom>
              <a:avLst/>
              <a:gdLst/>
              <a:ahLst/>
              <a:cxnLst>
                <a:cxn ang="0">
                  <a:pos x="0" y="977"/>
                </a:cxn>
                <a:cxn ang="0">
                  <a:pos x="0" y="491"/>
                </a:cxn>
                <a:cxn ang="0">
                  <a:pos x="0" y="1000"/>
                </a:cxn>
                <a:cxn ang="0">
                  <a:pos x="0" y="451"/>
                </a:cxn>
                <a:cxn ang="0">
                  <a:pos x="2" y="956"/>
                </a:cxn>
                <a:cxn ang="0">
                  <a:pos x="2" y="445"/>
                </a:cxn>
                <a:cxn ang="0">
                  <a:pos x="2" y="935"/>
                </a:cxn>
                <a:cxn ang="0">
                  <a:pos x="2" y="286"/>
                </a:cxn>
                <a:cxn ang="0">
                  <a:pos x="4" y="931"/>
                </a:cxn>
                <a:cxn ang="0">
                  <a:pos x="4" y="184"/>
                </a:cxn>
                <a:cxn ang="0">
                  <a:pos x="4" y="80"/>
                </a:cxn>
                <a:cxn ang="0">
                  <a:pos x="4" y="1054"/>
                </a:cxn>
                <a:cxn ang="0">
                  <a:pos x="6" y="134"/>
                </a:cxn>
                <a:cxn ang="0">
                  <a:pos x="6" y="115"/>
                </a:cxn>
                <a:cxn ang="0">
                  <a:pos x="6" y="1063"/>
                </a:cxn>
                <a:cxn ang="0">
                  <a:pos x="8" y="124"/>
                </a:cxn>
                <a:cxn ang="0">
                  <a:pos x="8" y="119"/>
                </a:cxn>
                <a:cxn ang="0">
                  <a:pos x="8" y="165"/>
                </a:cxn>
                <a:cxn ang="0">
                  <a:pos x="8" y="80"/>
                </a:cxn>
                <a:cxn ang="0">
                  <a:pos x="8" y="305"/>
                </a:cxn>
                <a:cxn ang="0">
                  <a:pos x="8" y="149"/>
                </a:cxn>
                <a:cxn ang="0">
                  <a:pos x="10" y="412"/>
                </a:cxn>
                <a:cxn ang="0">
                  <a:pos x="10" y="172"/>
                </a:cxn>
                <a:cxn ang="0">
                  <a:pos x="10" y="474"/>
                </a:cxn>
                <a:cxn ang="0">
                  <a:pos x="10" y="69"/>
                </a:cxn>
                <a:cxn ang="0">
                  <a:pos x="12" y="508"/>
                </a:cxn>
                <a:cxn ang="0">
                  <a:pos x="12" y="0"/>
                </a:cxn>
                <a:cxn ang="0">
                  <a:pos x="12" y="480"/>
                </a:cxn>
                <a:cxn ang="0">
                  <a:pos x="12" y="149"/>
                </a:cxn>
                <a:cxn ang="0">
                  <a:pos x="14" y="541"/>
                </a:cxn>
                <a:cxn ang="0">
                  <a:pos x="14" y="282"/>
                </a:cxn>
                <a:cxn ang="0">
                  <a:pos x="14" y="676"/>
                </a:cxn>
                <a:cxn ang="0">
                  <a:pos x="14" y="330"/>
                </a:cxn>
                <a:cxn ang="0">
                  <a:pos x="16" y="854"/>
                </a:cxn>
                <a:cxn ang="0">
                  <a:pos x="16" y="184"/>
                </a:cxn>
                <a:cxn ang="0">
                  <a:pos x="16" y="829"/>
                </a:cxn>
                <a:cxn ang="0">
                  <a:pos x="16" y="192"/>
                </a:cxn>
                <a:cxn ang="0">
                  <a:pos x="16" y="896"/>
                </a:cxn>
                <a:cxn ang="0">
                  <a:pos x="16" y="178"/>
                </a:cxn>
                <a:cxn ang="0">
                  <a:pos x="18" y="829"/>
                </a:cxn>
                <a:cxn ang="0">
                  <a:pos x="18" y="800"/>
                </a:cxn>
                <a:cxn ang="0">
                  <a:pos x="18" y="407"/>
                </a:cxn>
                <a:cxn ang="0">
                  <a:pos x="18" y="693"/>
                </a:cxn>
                <a:cxn ang="0">
                  <a:pos x="18" y="641"/>
                </a:cxn>
                <a:cxn ang="0">
                  <a:pos x="20" y="693"/>
                </a:cxn>
                <a:cxn ang="0">
                  <a:pos x="20" y="658"/>
                </a:cxn>
                <a:cxn ang="0">
                  <a:pos x="20" y="775"/>
                </a:cxn>
                <a:cxn ang="0">
                  <a:pos x="20" y="574"/>
                </a:cxn>
                <a:cxn ang="0">
                  <a:pos x="22" y="764"/>
                </a:cxn>
                <a:cxn ang="0">
                  <a:pos x="22" y="704"/>
                </a:cxn>
              </a:cxnLst>
              <a:rect l="0" t="0" r="r" b="b"/>
              <a:pathLst>
                <a:path w="22" h="1129">
                  <a:moveTo>
                    <a:pt x="0" y="977"/>
                  </a:moveTo>
                  <a:lnTo>
                    <a:pt x="0" y="977"/>
                  </a:lnTo>
                  <a:lnTo>
                    <a:pt x="0" y="134"/>
                  </a:lnTo>
                  <a:lnTo>
                    <a:pt x="0" y="491"/>
                  </a:lnTo>
                  <a:lnTo>
                    <a:pt x="0" y="514"/>
                  </a:lnTo>
                  <a:lnTo>
                    <a:pt x="0" y="1000"/>
                  </a:lnTo>
                  <a:lnTo>
                    <a:pt x="0" y="224"/>
                  </a:lnTo>
                  <a:lnTo>
                    <a:pt x="0" y="451"/>
                  </a:lnTo>
                  <a:lnTo>
                    <a:pt x="2" y="460"/>
                  </a:lnTo>
                  <a:lnTo>
                    <a:pt x="2" y="956"/>
                  </a:lnTo>
                  <a:lnTo>
                    <a:pt x="2" y="324"/>
                  </a:lnTo>
                  <a:lnTo>
                    <a:pt x="2" y="445"/>
                  </a:lnTo>
                  <a:lnTo>
                    <a:pt x="2" y="451"/>
                  </a:lnTo>
                  <a:lnTo>
                    <a:pt x="2" y="935"/>
                  </a:lnTo>
                  <a:lnTo>
                    <a:pt x="2" y="270"/>
                  </a:lnTo>
                  <a:lnTo>
                    <a:pt x="2" y="286"/>
                  </a:lnTo>
                  <a:lnTo>
                    <a:pt x="4" y="295"/>
                  </a:lnTo>
                  <a:lnTo>
                    <a:pt x="4" y="931"/>
                  </a:lnTo>
                  <a:lnTo>
                    <a:pt x="4" y="182"/>
                  </a:lnTo>
                  <a:lnTo>
                    <a:pt x="4" y="184"/>
                  </a:lnTo>
                  <a:lnTo>
                    <a:pt x="4" y="981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1054"/>
                  </a:lnTo>
                  <a:lnTo>
                    <a:pt x="4" y="142"/>
                  </a:lnTo>
                  <a:lnTo>
                    <a:pt x="6" y="134"/>
                  </a:lnTo>
                  <a:lnTo>
                    <a:pt x="6" y="1129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063"/>
                  </a:lnTo>
                  <a:lnTo>
                    <a:pt x="6" y="124"/>
                  </a:lnTo>
                  <a:lnTo>
                    <a:pt x="8" y="124"/>
                  </a:lnTo>
                  <a:lnTo>
                    <a:pt x="8" y="1025"/>
                  </a:lnTo>
                  <a:lnTo>
                    <a:pt x="8" y="119"/>
                  </a:lnTo>
                  <a:lnTo>
                    <a:pt x="8" y="182"/>
                  </a:lnTo>
                  <a:lnTo>
                    <a:pt x="8" y="165"/>
                  </a:lnTo>
                  <a:lnTo>
                    <a:pt x="8" y="1044"/>
                  </a:lnTo>
                  <a:lnTo>
                    <a:pt x="8" y="80"/>
                  </a:lnTo>
                  <a:lnTo>
                    <a:pt x="8" y="316"/>
                  </a:lnTo>
                  <a:lnTo>
                    <a:pt x="8" y="305"/>
                  </a:lnTo>
                  <a:lnTo>
                    <a:pt x="8" y="1085"/>
                  </a:lnTo>
                  <a:lnTo>
                    <a:pt x="8" y="149"/>
                  </a:lnTo>
                  <a:lnTo>
                    <a:pt x="8" y="424"/>
                  </a:lnTo>
                  <a:lnTo>
                    <a:pt x="10" y="412"/>
                  </a:lnTo>
                  <a:lnTo>
                    <a:pt x="10" y="1115"/>
                  </a:lnTo>
                  <a:lnTo>
                    <a:pt x="10" y="172"/>
                  </a:lnTo>
                  <a:lnTo>
                    <a:pt x="10" y="501"/>
                  </a:lnTo>
                  <a:lnTo>
                    <a:pt x="10" y="474"/>
                  </a:lnTo>
                  <a:lnTo>
                    <a:pt x="10" y="1108"/>
                  </a:lnTo>
                  <a:lnTo>
                    <a:pt x="10" y="69"/>
                  </a:lnTo>
                  <a:lnTo>
                    <a:pt x="10" y="541"/>
                  </a:lnTo>
                  <a:lnTo>
                    <a:pt x="12" y="508"/>
                  </a:lnTo>
                  <a:lnTo>
                    <a:pt x="12" y="1108"/>
                  </a:lnTo>
                  <a:lnTo>
                    <a:pt x="12" y="0"/>
                  </a:lnTo>
                  <a:lnTo>
                    <a:pt x="12" y="501"/>
                  </a:lnTo>
                  <a:lnTo>
                    <a:pt x="12" y="480"/>
                  </a:lnTo>
                  <a:lnTo>
                    <a:pt x="12" y="981"/>
                  </a:lnTo>
                  <a:lnTo>
                    <a:pt x="12" y="149"/>
                  </a:lnTo>
                  <a:lnTo>
                    <a:pt x="12" y="560"/>
                  </a:lnTo>
                  <a:lnTo>
                    <a:pt x="14" y="541"/>
                  </a:lnTo>
                  <a:lnTo>
                    <a:pt x="14" y="948"/>
                  </a:lnTo>
                  <a:lnTo>
                    <a:pt x="14" y="282"/>
                  </a:lnTo>
                  <a:lnTo>
                    <a:pt x="14" y="693"/>
                  </a:lnTo>
                  <a:lnTo>
                    <a:pt x="14" y="676"/>
                  </a:lnTo>
                  <a:lnTo>
                    <a:pt x="14" y="935"/>
                  </a:lnTo>
                  <a:lnTo>
                    <a:pt x="14" y="330"/>
                  </a:lnTo>
                  <a:lnTo>
                    <a:pt x="14" y="860"/>
                  </a:lnTo>
                  <a:lnTo>
                    <a:pt x="16" y="854"/>
                  </a:lnTo>
                  <a:lnTo>
                    <a:pt x="16" y="923"/>
                  </a:lnTo>
                  <a:lnTo>
                    <a:pt x="16" y="184"/>
                  </a:lnTo>
                  <a:lnTo>
                    <a:pt x="16" y="841"/>
                  </a:lnTo>
                  <a:lnTo>
                    <a:pt x="16" y="829"/>
                  </a:lnTo>
                  <a:lnTo>
                    <a:pt x="16" y="1012"/>
                  </a:lnTo>
                  <a:lnTo>
                    <a:pt x="16" y="192"/>
                  </a:lnTo>
                  <a:lnTo>
                    <a:pt x="16" y="912"/>
                  </a:lnTo>
                  <a:lnTo>
                    <a:pt x="16" y="896"/>
                  </a:lnTo>
                  <a:lnTo>
                    <a:pt x="16" y="908"/>
                  </a:lnTo>
                  <a:lnTo>
                    <a:pt x="16" y="178"/>
                  </a:lnTo>
                  <a:lnTo>
                    <a:pt x="16" y="843"/>
                  </a:lnTo>
                  <a:lnTo>
                    <a:pt x="18" y="829"/>
                  </a:lnTo>
                  <a:lnTo>
                    <a:pt x="18" y="265"/>
                  </a:lnTo>
                  <a:lnTo>
                    <a:pt x="18" y="800"/>
                  </a:lnTo>
                  <a:lnTo>
                    <a:pt x="18" y="795"/>
                  </a:lnTo>
                  <a:lnTo>
                    <a:pt x="18" y="407"/>
                  </a:lnTo>
                  <a:lnTo>
                    <a:pt x="18" y="693"/>
                  </a:lnTo>
                  <a:lnTo>
                    <a:pt x="18" y="693"/>
                  </a:lnTo>
                  <a:lnTo>
                    <a:pt x="18" y="491"/>
                  </a:lnTo>
                  <a:lnTo>
                    <a:pt x="18" y="641"/>
                  </a:lnTo>
                  <a:lnTo>
                    <a:pt x="20" y="649"/>
                  </a:lnTo>
                  <a:lnTo>
                    <a:pt x="20" y="693"/>
                  </a:lnTo>
                  <a:lnTo>
                    <a:pt x="20" y="451"/>
                  </a:lnTo>
                  <a:lnTo>
                    <a:pt x="20" y="658"/>
                  </a:lnTo>
                  <a:lnTo>
                    <a:pt x="20" y="664"/>
                  </a:lnTo>
                  <a:lnTo>
                    <a:pt x="20" y="775"/>
                  </a:lnTo>
                  <a:lnTo>
                    <a:pt x="20" y="474"/>
                  </a:lnTo>
                  <a:lnTo>
                    <a:pt x="20" y="574"/>
                  </a:lnTo>
                  <a:lnTo>
                    <a:pt x="22" y="587"/>
                  </a:lnTo>
                  <a:lnTo>
                    <a:pt x="22" y="764"/>
                  </a:lnTo>
                  <a:lnTo>
                    <a:pt x="22" y="349"/>
                  </a:lnTo>
                  <a:lnTo>
                    <a:pt x="22" y="704"/>
                  </a:lnTo>
                  <a:lnTo>
                    <a:pt x="22" y="71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77" name="Freeform 1813"/>
            <p:cNvSpPr>
              <a:spLocks/>
            </p:cNvSpPr>
            <p:nvPr/>
          </p:nvSpPr>
          <p:spPr bwMode="auto">
            <a:xfrm>
              <a:off x="5096" y="3039"/>
              <a:ext cx="10" cy="503"/>
            </a:xfrm>
            <a:custGeom>
              <a:avLst/>
              <a:gdLst/>
              <a:ahLst/>
              <a:cxnLst>
                <a:cxn ang="0">
                  <a:pos x="0" y="829"/>
                </a:cxn>
                <a:cxn ang="0">
                  <a:pos x="2" y="84"/>
                </a:cxn>
                <a:cxn ang="0">
                  <a:pos x="2" y="916"/>
                </a:cxn>
                <a:cxn ang="0">
                  <a:pos x="2" y="973"/>
                </a:cxn>
                <a:cxn ang="0">
                  <a:pos x="2" y="989"/>
                </a:cxn>
                <a:cxn ang="0">
                  <a:pos x="2" y="883"/>
                </a:cxn>
                <a:cxn ang="0">
                  <a:pos x="4" y="906"/>
                </a:cxn>
                <a:cxn ang="0">
                  <a:pos x="4" y="680"/>
                </a:cxn>
                <a:cxn ang="0">
                  <a:pos x="4" y="858"/>
                </a:cxn>
                <a:cxn ang="0">
                  <a:pos x="4" y="611"/>
                </a:cxn>
                <a:cxn ang="0">
                  <a:pos x="4" y="822"/>
                </a:cxn>
                <a:cxn ang="0">
                  <a:pos x="4" y="587"/>
                </a:cxn>
                <a:cxn ang="0">
                  <a:pos x="6" y="778"/>
                </a:cxn>
                <a:cxn ang="0">
                  <a:pos x="6" y="564"/>
                </a:cxn>
                <a:cxn ang="0">
                  <a:pos x="6" y="774"/>
                </a:cxn>
                <a:cxn ang="0">
                  <a:pos x="6" y="443"/>
                </a:cxn>
                <a:cxn ang="0">
                  <a:pos x="8" y="687"/>
                </a:cxn>
                <a:cxn ang="0">
                  <a:pos x="8" y="386"/>
                </a:cxn>
                <a:cxn ang="0">
                  <a:pos x="8" y="741"/>
                </a:cxn>
                <a:cxn ang="0">
                  <a:pos x="8" y="390"/>
                </a:cxn>
                <a:cxn ang="0">
                  <a:pos x="10" y="741"/>
                </a:cxn>
                <a:cxn ang="0">
                  <a:pos x="10" y="553"/>
                </a:cxn>
                <a:cxn ang="0">
                  <a:pos x="10" y="670"/>
                </a:cxn>
                <a:cxn ang="0">
                  <a:pos x="10" y="620"/>
                </a:cxn>
                <a:cxn ang="0">
                  <a:pos x="10" y="664"/>
                </a:cxn>
                <a:cxn ang="0">
                  <a:pos x="10" y="611"/>
                </a:cxn>
                <a:cxn ang="0">
                  <a:pos x="12" y="624"/>
                </a:cxn>
                <a:cxn ang="0">
                  <a:pos x="12" y="587"/>
                </a:cxn>
                <a:cxn ang="0">
                  <a:pos x="12" y="587"/>
                </a:cxn>
                <a:cxn ang="0">
                  <a:pos x="12" y="547"/>
                </a:cxn>
                <a:cxn ang="0">
                  <a:pos x="12" y="637"/>
                </a:cxn>
                <a:cxn ang="0">
                  <a:pos x="12" y="624"/>
                </a:cxn>
                <a:cxn ang="0">
                  <a:pos x="14" y="722"/>
                </a:cxn>
                <a:cxn ang="0">
                  <a:pos x="14" y="695"/>
                </a:cxn>
                <a:cxn ang="0">
                  <a:pos x="16" y="134"/>
                </a:cxn>
                <a:cxn ang="0">
                  <a:pos x="16" y="879"/>
                </a:cxn>
                <a:cxn ang="0">
                  <a:pos x="16" y="152"/>
                </a:cxn>
                <a:cxn ang="0">
                  <a:pos x="16" y="822"/>
                </a:cxn>
                <a:cxn ang="0">
                  <a:pos x="16" y="309"/>
                </a:cxn>
                <a:cxn ang="0">
                  <a:pos x="18" y="745"/>
                </a:cxn>
                <a:cxn ang="0">
                  <a:pos x="18" y="324"/>
                </a:cxn>
                <a:cxn ang="0">
                  <a:pos x="18" y="611"/>
                </a:cxn>
                <a:cxn ang="0">
                  <a:pos x="18" y="240"/>
                </a:cxn>
                <a:cxn ang="0">
                  <a:pos x="20" y="659"/>
                </a:cxn>
                <a:cxn ang="0">
                  <a:pos x="20" y="184"/>
                </a:cxn>
                <a:cxn ang="0">
                  <a:pos x="20" y="587"/>
                </a:cxn>
                <a:cxn ang="0">
                  <a:pos x="20" y="184"/>
                </a:cxn>
                <a:cxn ang="0">
                  <a:pos x="20" y="415"/>
                </a:cxn>
                <a:cxn ang="0">
                  <a:pos x="20" y="125"/>
                </a:cxn>
                <a:cxn ang="0">
                  <a:pos x="21" y="486"/>
                </a:cxn>
              </a:cxnLst>
              <a:rect l="0" t="0" r="r" b="b"/>
              <a:pathLst>
                <a:path w="21" h="1004">
                  <a:moveTo>
                    <a:pt x="0" y="829"/>
                  </a:moveTo>
                  <a:lnTo>
                    <a:pt x="0" y="829"/>
                  </a:lnTo>
                  <a:lnTo>
                    <a:pt x="2" y="831"/>
                  </a:lnTo>
                  <a:lnTo>
                    <a:pt x="2" y="84"/>
                  </a:lnTo>
                  <a:lnTo>
                    <a:pt x="2" y="916"/>
                  </a:lnTo>
                  <a:lnTo>
                    <a:pt x="2" y="916"/>
                  </a:lnTo>
                  <a:lnTo>
                    <a:pt x="2" y="0"/>
                  </a:lnTo>
                  <a:lnTo>
                    <a:pt x="2" y="973"/>
                  </a:lnTo>
                  <a:lnTo>
                    <a:pt x="2" y="973"/>
                  </a:lnTo>
                  <a:lnTo>
                    <a:pt x="2" y="989"/>
                  </a:lnTo>
                  <a:lnTo>
                    <a:pt x="2" y="65"/>
                  </a:lnTo>
                  <a:lnTo>
                    <a:pt x="2" y="883"/>
                  </a:lnTo>
                  <a:lnTo>
                    <a:pt x="4" y="883"/>
                  </a:lnTo>
                  <a:lnTo>
                    <a:pt x="4" y="906"/>
                  </a:lnTo>
                  <a:lnTo>
                    <a:pt x="4" y="188"/>
                  </a:lnTo>
                  <a:lnTo>
                    <a:pt x="4" y="680"/>
                  </a:lnTo>
                  <a:lnTo>
                    <a:pt x="4" y="695"/>
                  </a:lnTo>
                  <a:lnTo>
                    <a:pt x="4" y="858"/>
                  </a:lnTo>
                  <a:lnTo>
                    <a:pt x="4" y="196"/>
                  </a:lnTo>
                  <a:lnTo>
                    <a:pt x="4" y="611"/>
                  </a:lnTo>
                  <a:lnTo>
                    <a:pt x="4" y="620"/>
                  </a:lnTo>
                  <a:lnTo>
                    <a:pt x="4" y="822"/>
                  </a:lnTo>
                  <a:lnTo>
                    <a:pt x="4" y="134"/>
                  </a:lnTo>
                  <a:lnTo>
                    <a:pt x="4" y="587"/>
                  </a:lnTo>
                  <a:lnTo>
                    <a:pt x="6" y="599"/>
                  </a:lnTo>
                  <a:lnTo>
                    <a:pt x="6" y="778"/>
                  </a:lnTo>
                  <a:lnTo>
                    <a:pt x="6" y="221"/>
                  </a:lnTo>
                  <a:lnTo>
                    <a:pt x="6" y="564"/>
                  </a:lnTo>
                  <a:lnTo>
                    <a:pt x="6" y="576"/>
                  </a:lnTo>
                  <a:lnTo>
                    <a:pt x="6" y="774"/>
                  </a:lnTo>
                  <a:lnTo>
                    <a:pt x="6" y="330"/>
                  </a:lnTo>
                  <a:lnTo>
                    <a:pt x="6" y="443"/>
                  </a:lnTo>
                  <a:lnTo>
                    <a:pt x="8" y="449"/>
                  </a:lnTo>
                  <a:lnTo>
                    <a:pt x="8" y="687"/>
                  </a:lnTo>
                  <a:lnTo>
                    <a:pt x="8" y="246"/>
                  </a:lnTo>
                  <a:lnTo>
                    <a:pt x="8" y="386"/>
                  </a:lnTo>
                  <a:lnTo>
                    <a:pt x="8" y="395"/>
                  </a:lnTo>
                  <a:lnTo>
                    <a:pt x="8" y="741"/>
                  </a:lnTo>
                  <a:lnTo>
                    <a:pt x="8" y="284"/>
                  </a:lnTo>
                  <a:lnTo>
                    <a:pt x="8" y="390"/>
                  </a:lnTo>
                  <a:lnTo>
                    <a:pt x="10" y="403"/>
                  </a:lnTo>
                  <a:lnTo>
                    <a:pt x="10" y="741"/>
                  </a:lnTo>
                  <a:lnTo>
                    <a:pt x="10" y="265"/>
                  </a:lnTo>
                  <a:lnTo>
                    <a:pt x="10" y="553"/>
                  </a:lnTo>
                  <a:lnTo>
                    <a:pt x="10" y="564"/>
                  </a:lnTo>
                  <a:lnTo>
                    <a:pt x="10" y="670"/>
                  </a:lnTo>
                  <a:lnTo>
                    <a:pt x="10" y="369"/>
                  </a:lnTo>
                  <a:lnTo>
                    <a:pt x="10" y="620"/>
                  </a:lnTo>
                  <a:lnTo>
                    <a:pt x="10" y="624"/>
                  </a:lnTo>
                  <a:lnTo>
                    <a:pt x="10" y="664"/>
                  </a:lnTo>
                  <a:lnTo>
                    <a:pt x="10" y="359"/>
                  </a:lnTo>
                  <a:lnTo>
                    <a:pt x="10" y="611"/>
                  </a:lnTo>
                  <a:lnTo>
                    <a:pt x="12" y="611"/>
                  </a:lnTo>
                  <a:lnTo>
                    <a:pt x="12" y="624"/>
                  </a:lnTo>
                  <a:lnTo>
                    <a:pt x="12" y="403"/>
                  </a:lnTo>
                  <a:lnTo>
                    <a:pt x="12" y="587"/>
                  </a:lnTo>
                  <a:lnTo>
                    <a:pt x="12" y="576"/>
                  </a:lnTo>
                  <a:lnTo>
                    <a:pt x="12" y="587"/>
                  </a:lnTo>
                  <a:lnTo>
                    <a:pt x="12" y="459"/>
                  </a:lnTo>
                  <a:lnTo>
                    <a:pt x="12" y="547"/>
                  </a:lnTo>
                  <a:lnTo>
                    <a:pt x="12" y="547"/>
                  </a:lnTo>
                  <a:lnTo>
                    <a:pt x="12" y="637"/>
                  </a:lnTo>
                  <a:lnTo>
                    <a:pt x="12" y="420"/>
                  </a:lnTo>
                  <a:lnTo>
                    <a:pt x="12" y="624"/>
                  </a:lnTo>
                  <a:lnTo>
                    <a:pt x="14" y="637"/>
                  </a:lnTo>
                  <a:lnTo>
                    <a:pt x="14" y="722"/>
                  </a:lnTo>
                  <a:lnTo>
                    <a:pt x="14" y="292"/>
                  </a:lnTo>
                  <a:lnTo>
                    <a:pt x="14" y="695"/>
                  </a:lnTo>
                  <a:lnTo>
                    <a:pt x="16" y="705"/>
                  </a:lnTo>
                  <a:lnTo>
                    <a:pt x="16" y="134"/>
                  </a:lnTo>
                  <a:lnTo>
                    <a:pt x="16" y="870"/>
                  </a:lnTo>
                  <a:lnTo>
                    <a:pt x="16" y="879"/>
                  </a:lnTo>
                  <a:lnTo>
                    <a:pt x="16" y="935"/>
                  </a:lnTo>
                  <a:lnTo>
                    <a:pt x="16" y="152"/>
                  </a:lnTo>
                  <a:lnTo>
                    <a:pt x="16" y="822"/>
                  </a:lnTo>
                  <a:lnTo>
                    <a:pt x="16" y="822"/>
                  </a:lnTo>
                  <a:lnTo>
                    <a:pt x="16" y="854"/>
                  </a:lnTo>
                  <a:lnTo>
                    <a:pt x="16" y="309"/>
                  </a:lnTo>
                  <a:lnTo>
                    <a:pt x="16" y="735"/>
                  </a:lnTo>
                  <a:lnTo>
                    <a:pt x="18" y="745"/>
                  </a:lnTo>
                  <a:lnTo>
                    <a:pt x="18" y="822"/>
                  </a:lnTo>
                  <a:lnTo>
                    <a:pt x="18" y="324"/>
                  </a:lnTo>
                  <a:lnTo>
                    <a:pt x="18" y="599"/>
                  </a:lnTo>
                  <a:lnTo>
                    <a:pt x="18" y="611"/>
                  </a:lnTo>
                  <a:lnTo>
                    <a:pt x="18" y="795"/>
                  </a:lnTo>
                  <a:lnTo>
                    <a:pt x="18" y="240"/>
                  </a:lnTo>
                  <a:lnTo>
                    <a:pt x="18" y="649"/>
                  </a:lnTo>
                  <a:lnTo>
                    <a:pt x="20" y="659"/>
                  </a:lnTo>
                  <a:lnTo>
                    <a:pt x="20" y="814"/>
                  </a:lnTo>
                  <a:lnTo>
                    <a:pt x="20" y="184"/>
                  </a:lnTo>
                  <a:lnTo>
                    <a:pt x="20" y="570"/>
                  </a:lnTo>
                  <a:lnTo>
                    <a:pt x="20" y="587"/>
                  </a:lnTo>
                  <a:lnTo>
                    <a:pt x="20" y="883"/>
                  </a:lnTo>
                  <a:lnTo>
                    <a:pt x="20" y="184"/>
                  </a:lnTo>
                  <a:lnTo>
                    <a:pt x="20" y="403"/>
                  </a:lnTo>
                  <a:lnTo>
                    <a:pt x="20" y="415"/>
                  </a:lnTo>
                  <a:lnTo>
                    <a:pt x="20" y="1004"/>
                  </a:lnTo>
                  <a:lnTo>
                    <a:pt x="20" y="125"/>
                  </a:lnTo>
                  <a:lnTo>
                    <a:pt x="20" y="463"/>
                  </a:lnTo>
                  <a:lnTo>
                    <a:pt x="21" y="486"/>
                  </a:lnTo>
                  <a:lnTo>
                    <a:pt x="21" y="91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78" name="Freeform 1814"/>
            <p:cNvSpPr>
              <a:spLocks/>
            </p:cNvSpPr>
            <p:nvPr/>
          </p:nvSpPr>
          <p:spPr bwMode="auto">
            <a:xfrm>
              <a:off x="5085" y="3007"/>
              <a:ext cx="11" cy="578"/>
            </a:xfrm>
            <a:custGeom>
              <a:avLst/>
              <a:gdLst/>
              <a:ahLst/>
              <a:cxnLst>
                <a:cxn ang="0">
                  <a:pos x="0" y="658"/>
                </a:cxn>
                <a:cxn ang="0">
                  <a:pos x="0" y="434"/>
                </a:cxn>
                <a:cxn ang="0">
                  <a:pos x="0" y="810"/>
                </a:cxn>
                <a:cxn ang="0">
                  <a:pos x="0" y="468"/>
                </a:cxn>
                <a:cxn ang="0">
                  <a:pos x="2" y="795"/>
                </a:cxn>
                <a:cxn ang="0">
                  <a:pos x="2" y="555"/>
                </a:cxn>
                <a:cxn ang="0">
                  <a:pos x="2" y="843"/>
                </a:cxn>
                <a:cxn ang="0">
                  <a:pos x="2" y="508"/>
                </a:cxn>
                <a:cxn ang="0">
                  <a:pos x="4" y="848"/>
                </a:cxn>
                <a:cxn ang="0">
                  <a:pos x="4" y="555"/>
                </a:cxn>
                <a:cxn ang="0">
                  <a:pos x="4" y="752"/>
                </a:cxn>
                <a:cxn ang="0">
                  <a:pos x="4" y="524"/>
                </a:cxn>
                <a:cxn ang="0">
                  <a:pos x="4" y="702"/>
                </a:cxn>
                <a:cxn ang="0">
                  <a:pos x="4" y="420"/>
                </a:cxn>
                <a:cxn ang="0">
                  <a:pos x="6" y="710"/>
                </a:cxn>
                <a:cxn ang="0">
                  <a:pos x="8" y="320"/>
                </a:cxn>
                <a:cxn ang="0">
                  <a:pos x="8" y="249"/>
                </a:cxn>
                <a:cxn ang="0">
                  <a:pos x="8" y="1000"/>
                </a:cxn>
                <a:cxn ang="0">
                  <a:pos x="8" y="119"/>
                </a:cxn>
                <a:cxn ang="0">
                  <a:pos x="8" y="935"/>
                </a:cxn>
                <a:cxn ang="0">
                  <a:pos x="10" y="217"/>
                </a:cxn>
                <a:cxn ang="0">
                  <a:pos x="10" y="374"/>
                </a:cxn>
                <a:cxn ang="0">
                  <a:pos x="10" y="887"/>
                </a:cxn>
                <a:cxn ang="0">
                  <a:pos x="10" y="322"/>
                </a:cxn>
                <a:cxn ang="0">
                  <a:pos x="10" y="316"/>
                </a:cxn>
                <a:cxn ang="0">
                  <a:pos x="12" y="965"/>
                </a:cxn>
                <a:cxn ang="0">
                  <a:pos x="12" y="343"/>
                </a:cxn>
                <a:cxn ang="0">
                  <a:pos x="12" y="1031"/>
                </a:cxn>
                <a:cxn ang="0">
                  <a:pos x="12" y="366"/>
                </a:cxn>
                <a:cxn ang="0">
                  <a:pos x="14" y="1083"/>
                </a:cxn>
                <a:cxn ang="0">
                  <a:pos x="14" y="389"/>
                </a:cxn>
                <a:cxn ang="0">
                  <a:pos x="14" y="1006"/>
                </a:cxn>
                <a:cxn ang="0">
                  <a:pos x="14" y="524"/>
                </a:cxn>
                <a:cxn ang="0">
                  <a:pos x="16" y="1038"/>
                </a:cxn>
                <a:cxn ang="0">
                  <a:pos x="16" y="468"/>
                </a:cxn>
                <a:cxn ang="0">
                  <a:pos x="16" y="1019"/>
                </a:cxn>
                <a:cxn ang="0">
                  <a:pos x="16" y="491"/>
                </a:cxn>
                <a:cxn ang="0">
                  <a:pos x="16" y="931"/>
                </a:cxn>
                <a:cxn ang="0">
                  <a:pos x="16" y="606"/>
                </a:cxn>
                <a:cxn ang="0">
                  <a:pos x="18" y="923"/>
                </a:cxn>
                <a:cxn ang="0">
                  <a:pos x="18" y="810"/>
                </a:cxn>
                <a:cxn ang="0">
                  <a:pos x="18" y="1094"/>
                </a:cxn>
                <a:cxn ang="0">
                  <a:pos x="18" y="919"/>
                </a:cxn>
                <a:cxn ang="0">
                  <a:pos x="18" y="1156"/>
                </a:cxn>
                <a:cxn ang="0">
                  <a:pos x="18" y="873"/>
                </a:cxn>
                <a:cxn ang="0">
                  <a:pos x="19" y="1140"/>
                </a:cxn>
                <a:cxn ang="0">
                  <a:pos x="19" y="854"/>
                </a:cxn>
                <a:cxn ang="0">
                  <a:pos x="21" y="912"/>
                </a:cxn>
                <a:cxn ang="0">
                  <a:pos x="21" y="887"/>
                </a:cxn>
                <a:cxn ang="0">
                  <a:pos x="21" y="282"/>
                </a:cxn>
              </a:cxnLst>
              <a:rect l="0" t="0" r="r" b="b"/>
              <a:pathLst>
                <a:path w="21" h="1156">
                  <a:moveTo>
                    <a:pt x="0" y="658"/>
                  </a:moveTo>
                  <a:lnTo>
                    <a:pt x="0" y="658"/>
                  </a:lnTo>
                  <a:lnTo>
                    <a:pt x="0" y="412"/>
                  </a:lnTo>
                  <a:lnTo>
                    <a:pt x="0" y="434"/>
                  </a:lnTo>
                  <a:lnTo>
                    <a:pt x="0" y="439"/>
                  </a:lnTo>
                  <a:lnTo>
                    <a:pt x="0" y="810"/>
                  </a:lnTo>
                  <a:lnTo>
                    <a:pt x="0" y="286"/>
                  </a:lnTo>
                  <a:lnTo>
                    <a:pt x="0" y="468"/>
                  </a:lnTo>
                  <a:lnTo>
                    <a:pt x="2" y="480"/>
                  </a:lnTo>
                  <a:lnTo>
                    <a:pt x="2" y="795"/>
                  </a:lnTo>
                  <a:lnTo>
                    <a:pt x="2" y="253"/>
                  </a:lnTo>
                  <a:lnTo>
                    <a:pt x="2" y="555"/>
                  </a:lnTo>
                  <a:lnTo>
                    <a:pt x="2" y="568"/>
                  </a:lnTo>
                  <a:lnTo>
                    <a:pt x="2" y="843"/>
                  </a:lnTo>
                  <a:lnTo>
                    <a:pt x="2" y="349"/>
                  </a:lnTo>
                  <a:lnTo>
                    <a:pt x="2" y="508"/>
                  </a:lnTo>
                  <a:lnTo>
                    <a:pt x="4" y="524"/>
                  </a:lnTo>
                  <a:lnTo>
                    <a:pt x="4" y="848"/>
                  </a:lnTo>
                  <a:lnTo>
                    <a:pt x="4" y="330"/>
                  </a:lnTo>
                  <a:lnTo>
                    <a:pt x="4" y="555"/>
                  </a:lnTo>
                  <a:lnTo>
                    <a:pt x="4" y="555"/>
                  </a:lnTo>
                  <a:lnTo>
                    <a:pt x="4" y="752"/>
                  </a:lnTo>
                  <a:lnTo>
                    <a:pt x="4" y="330"/>
                  </a:lnTo>
                  <a:lnTo>
                    <a:pt x="4" y="524"/>
                  </a:lnTo>
                  <a:lnTo>
                    <a:pt x="4" y="528"/>
                  </a:lnTo>
                  <a:lnTo>
                    <a:pt x="4" y="702"/>
                  </a:lnTo>
                  <a:lnTo>
                    <a:pt x="4" y="407"/>
                  </a:lnTo>
                  <a:lnTo>
                    <a:pt x="4" y="420"/>
                  </a:lnTo>
                  <a:lnTo>
                    <a:pt x="6" y="420"/>
                  </a:lnTo>
                  <a:lnTo>
                    <a:pt x="6" y="710"/>
                  </a:lnTo>
                  <a:lnTo>
                    <a:pt x="6" y="330"/>
                  </a:lnTo>
                  <a:lnTo>
                    <a:pt x="8" y="320"/>
                  </a:lnTo>
                  <a:lnTo>
                    <a:pt x="8" y="923"/>
                  </a:lnTo>
                  <a:lnTo>
                    <a:pt x="8" y="249"/>
                  </a:lnTo>
                  <a:lnTo>
                    <a:pt x="8" y="245"/>
                  </a:lnTo>
                  <a:lnTo>
                    <a:pt x="8" y="1000"/>
                  </a:lnTo>
                  <a:lnTo>
                    <a:pt x="8" y="105"/>
                  </a:lnTo>
                  <a:lnTo>
                    <a:pt x="8" y="119"/>
                  </a:lnTo>
                  <a:lnTo>
                    <a:pt x="8" y="130"/>
                  </a:lnTo>
                  <a:lnTo>
                    <a:pt x="8" y="935"/>
                  </a:lnTo>
                  <a:lnTo>
                    <a:pt x="8" y="209"/>
                  </a:lnTo>
                  <a:lnTo>
                    <a:pt x="10" y="217"/>
                  </a:lnTo>
                  <a:lnTo>
                    <a:pt x="10" y="919"/>
                  </a:lnTo>
                  <a:lnTo>
                    <a:pt x="10" y="374"/>
                  </a:lnTo>
                  <a:lnTo>
                    <a:pt x="10" y="368"/>
                  </a:lnTo>
                  <a:lnTo>
                    <a:pt x="10" y="887"/>
                  </a:lnTo>
                  <a:lnTo>
                    <a:pt x="10" y="330"/>
                  </a:lnTo>
                  <a:lnTo>
                    <a:pt x="10" y="322"/>
                  </a:lnTo>
                  <a:lnTo>
                    <a:pt x="10" y="879"/>
                  </a:lnTo>
                  <a:lnTo>
                    <a:pt x="10" y="316"/>
                  </a:lnTo>
                  <a:lnTo>
                    <a:pt x="12" y="299"/>
                  </a:lnTo>
                  <a:lnTo>
                    <a:pt x="12" y="965"/>
                  </a:lnTo>
                  <a:lnTo>
                    <a:pt x="12" y="165"/>
                  </a:lnTo>
                  <a:lnTo>
                    <a:pt x="12" y="343"/>
                  </a:lnTo>
                  <a:lnTo>
                    <a:pt x="12" y="322"/>
                  </a:lnTo>
                  <a:lnTo>
                    <a:pt x="12" y="1031"/>
                  </a:lnTo>
                  <a:lnTo>
                    <a:pt x="12" y="105"/>
                  </a:lnTo>
                  <a:lnTo>
                    <a:pt x="12" y="366"/>
                  </a:lnTo>
                  <a:lnTo>
                    <a:pt x="14" y="349"/>
                  </a:lnTo>
                  <a:lnTo>
                    <a:pt x="14" y="1083"/>
                  </a:lnTo>
                  <a:lnTo>
                    <a:pt x="14" y="182"/>
                  </a:lnTo>
                  <a:lnTo>
                    <a:pt x="14" y="389"/>
                  </a:lnTo>
                  <a:lnTo>
                    <a:pt x="14" y="368"/>
                  </a:lnTo>
                  <a:lnTo>
                    <a:pt x="14" y="1006"/>
                  </a:lnTo>
                  <a:lnTo>
                    <a:pt x="14" y="142"/>
                  </a:lnTo>
                  <a:lnTo>
                    <a:pt x="14" y="524"/>
                  </a:lnTo>
                  <a:lnTo>
                    <a:pt x="16" y="501"/>
                  </a:lnTo>
                  <a:lnTo>
                    <a:pt x="16" y="1038"/>
                  </a:lnTo>
                  <a:lnTo>
                    <a:pt x="16" y="61"/>
                  </a:lnTo>
                  <a:lnTo>
                    <a:pt x="16" y="468"/>
                  </a:lnTo>
                  <a:lnTo>
                    <a:pt x="16" y="445"/>
                  </a:lnTo>
                  <a:lnTo>
                    <a:pt x="16" y="1019"/>
                  </a:lnTo>
                  <a:lnTo>
                    <a:pt x="16" y="111"/>
                  </a:lnTo>
                  <a:lnTo>
                    <a:pt x="16" y="491"/>
                  </a:lnTo>
                  <a:lnTo>
                    <a:pt x="16" y="474"/>
                  </a:lnTo>
                  <a:lnTo>
                    <a:pt x="16" y="931"/>
                  </a:lnTo>
                  <a:lnTo>
                    <a:pt x="16" y="209"/>
                  </a:lnTo>
                  <a:lnTo>
                    <a:pt x="16" y="606"/>
                  </a:lnTo>
                  <a:lnTo>
                    <a:pt x="18" y="587"/>
                  </a:lnTo>
                  <a:lnTo>
                    <a:pt x="18" y="923"/>
                  </a:lnTo>
                  <a:lnTo>
                    <a:pt x="18" y="261"/>
                  </a:lnTo>
                  <a:lnTo>
                    <a:pt x="18" y="810"/>
                  </a:lnTo>
                  <a:lnTo>
                    <a:pt x="18" y="800"/>
                  </a:lnTo>
                  <a:lnTo>
                    <a:pt x="18" y="1094"/>
                  </a:lnTo>
                  <a:lnTo>
                    <a:pt x="18" y="130"/>
                  </a:lnTo>
                  <a:lnTo>
                    <a:pt x="18" y="919"/>
                  </a:lnTo>
                  <a:lnTo>
                    <a:pt x="18" y="896"/>
                  </a:lnTo>
                  <a:lnTo>
                    <a:pt x="18" y="1156"/>
                  </a:lnTo>
                  <a:lnTo>
                    <a:pt x="18" y="0"/>
                  </a:lnTo>
                  <a:lnTo>
                    <a:pt x="18" y="873"/>
                  </a:lnTo>
                  <a:lnTo>
                    <a:pt x="19" y="848"/>
                  </a:lnTo>
                  <a:lnTo>
                    <a:pt x="19" y="1140"/>
                  </a:lnTo>
                  <a:lnTo>
                    <a:pt x="19" y="51"/>
                  </a:lnTo>
                  <a:lnTo>
                    <a:pt x="19" y="854"/>
                  </a:lnTo>
                  <a:lnTo>
                    <a:pt x="21" y="835"/>
                  </a:lnTo>
                  <a:lnTo>
                    <a:pt x="21" y="912"/>
                  </a:lnTo>
                  <a:lnTo>
                    <a:pt x="21" y="142"/>
                  </a:lnTo>
                  <a:lnTo>
                    <a:pt x="21" y="887"/>
                  </a:lnTo>
                  <a:lnTo>
                    <a:pt x="21" y="885"/>
                  </a:lnTo>
                  <a:lnTo>
                    <a:pt x="21" y="282"/>
                  </a:lnTo>
                  <a:lnTo>
                    <a:pt x="21" y="89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880" name="Group 2016"/>
          <p:cNvGrpSpPr>
            <a:grpSpLocks/>
          </p:cNvGrpSpPr>
          <p:nvPr/>
        </p:nvGrpSpPr>
        <p:grpSpPr bwMode="auto">
          <a:xfrm>
            <a:off x="5967413" y="4470400"/>
            <a:ext cx="2189162" cy="1500188"/>
            <a:chOff x="3759" y="2816"/>
            <a:chExt cx="1379" cy="945"/>
          </a:xfrm>
        </p:grpSpPr>
        <p:sp>
          <p:nvSpPr>
            <p:cNvPr id="38680" name="Freeform 1816"/>
            <p:cNvSpPr>
              <a:spLocks/>
            </p:cNvSpPr>
            <p:nvPr/>
          </p:nvSpPr>
          <p:spPr bwMode="auto">
            <a:xfrm>
              <a:off x="5075" y="2983"/>
              <a:ext cx="10" cy="585"/>
            </a:xfrm>
            <a:custGeom>
              <a:avLst/>
              <a:gdLst/>
              <a:ahLst/>
              <a:cxnLst>
                <a:cxn ang="0">
                  <a:pos x="0" y="1038"/>
                </a:cxn>
                <a:cxn ang="0">
                  <a:pos x="0" y="0"/>
                </a:cxn>
                <a:cxn ang="0">
                  <a:pos x="2" y="1073"/>
                </a:cxn>
                <a:cxn ang="0">
                  <a:pos x="2" y="23"/>
                </a:cxn>
                <a:cxn ang="0">
                  <a:pos x="2" y="1038"/>
                </a:cxn>
                <a:cxn ang="0">
                  <a:pos x="2" y="109"/>
                </a:cxn>
                <a:cxn ang="0">
                  <a:pos x="2" y="996"/>
                </a:cxn>
                <a:cxn ang="0">
                  <a:pos x="2" y="1038"/>
                </a:cxn>
                <a:cxn ang="0">
                  <a:pos x="4" y="194"/>
                </a:cxn>
                <a:cxn ang="0">
                  <a:pos x="4" y="1054"/>
                </a:cxn>
                <a:cxn ang="0">
                  <a:pos x="4" y="7"/>
                </a:cxn>
                <a:cxn ang="0">
                  <a:pos x="6" y="1092"/>
                </a:cxn>
                <a:cxn ang="0">
                  <a:pos x="6" y="28"/>
                </a:cxn>
                <a:cxn ang="0">
                  <a:pos x="6" y="1029"/>
                </a:cxn>
                <a:cxn ang="0">
                  <a:pos x="6" y="172"/>
                </a:cxn>
                <a:cxn ang="0">
                  <a:pos x="8" y="971"/>
                </a:cxn>
                <a:cxn ang="0">
                  <a:pos x="8" y="257"/>
                </a:cxn>
                <a:cxn ang="0">
                  <a:pos x="8" y="808"/>
                </a:cxn>
                <a:cxn ang="0">
                  <a:pos x="8" y="232"/>
                </a:cxn>
                <a:cxn ang="0">
                  <a:pos x="8" y="635"/>
                </a:cxn>
                <a:cxn ang="0">
                  <a:pos x="8" y="159"/>
                </a:cxn>
                <a:cxn ang="0">
                  <a:pos x="10" y="622"/>
                </a:cxn>
                <a:cxn ang="0">
                  <a:pos x="10" y="99"/>
                </a:cxn>
                <a:cxn ang="0">
                  <a:pos x="10" y="545"/>
                </a:cxn>
                <a:cxn ang="0">
                  <a:pos x="10" y="167"/>
                </a:cxn>
                <a:cxn ang="0">
                  <a:pos x="12" y="608"/>
                </a:cxn>
                <a:cxn ang="0">
                  <a:pos x="12" y="182"/>
                </a:cxn>
                <a:cxn ang="0">
                  <a:pos x="12" y="539"/>
                </a:cxn>
                <a:cxn ang="0">
                  <a:pos x="12" y="313"/>
                </a:cxn>
                <a:cxn ang="0">
                  <a:pos x="14" y="487"/>
                </a:cxn>
                <a:cxn ang="0">
                  <a:pos x="14" y="353"/>
                </a:cxn>
                <a:cxn ang="0">
                  <a:pos x="14" y="397"/>
                </a:cxn>
                <a:cxn ang="0">
                  <a:pos x="14" y="347"/>
                </a:cxn>
                <a:cxn ang="0">
                  <a:pos x="14" y="455"/>
                </a:cxn>
                <a:cxn ang="0">
                  <a:pos x="14" y="232"/>
                </a:cxn>
                <a:cxn ang="0">
                  <a:pos x="15" y="284"/>
                </a:cxn>
                <a:cxn ang="0">
                  <a:pos x="15" y="263"/>
                </a:cxn>
                <a:cxn ang="0">
                  <a:pos x="15" y="288"/>
                </a:cxn>
                <a:cxn ang="0">
                  <a:pos x="15" y="353"/>
                </a:cxn>
                <a:cxn ang="0">
                  <a:pos x="15" y="921"/>
                </a:cxn>
                <a:cxn ang="0">
                  <a:pos x="15" y="391"/>
                </a:cxn>
                <a:cxn ang="0">
                  <a:pos x="17" y="793"/>
                </a:cxn>
                <a:cxn ang="0">
                  <a:pos x="17" y="622"/>
                </a:cxn>
                <a:cxn ang="0">
                  <a:pos x="17" y="737"/>
                </a:cxn>
                <a:cxn ang="0">
                  <a:pos x="19" y="752"/>
                </a:cxn>
                <a:cxn ang="0">
                  <a:pos x="19" y="672"/>
                </a:cxn>
                <a:cxn ang="0">
                  <a:pos x="19" y="712"/>
                </a:cxn>
                <a:cxn ang="0">
                  <a:pos x="19" y="689"/>
                </a:cxn>
                <a:cxn ang="0">
                  <a:pos x="21" y="493"/>
                </a:cxn>
                <a:cxn ang="0">
                  <a:pos x="21" y="539"/>
                </a:cxn>
              </a:cxnLst>
              <a:rect l="0" t="0" r="r" b="b"/>
              <a:pathLst>
                <a:path w="21" h="1169">
                  <a:moveTo>
                    <a:pt x="0" y="1038"/>
                  </a:moveTo>
                  <a:lnTo>
                    <a:pt x="0" y="1038"/>
                  </a:lnTo>
                  <a:lnTo>
                    <a:pt x="0" y="1169"/>
                  </a:lnTo>
                  <a:lnTo>
                    <a:pt x="0" y="0"/>
                  </a:lnTo>
                  <a:lnTo>
                    <a:pt x="0" y="1086"/>
                  </a:lnTo>
                  <a:lnTo>
                    <a:pt x="2" y="1073"/>
                  </a:lnTo>
                  <a:lnTo>
                    <a:pt x="2" y="1131"/>
                  </a:lnTo>
                  <a:lnTo>
                    <a:pt x="2" y="23"/>
                  </a:lnTo>
                  <a:lnTo>
                    <a:pt x="2" y="1048"/>
                  </a:lnTo>
                  <a:lnTo>
                    <a:pt x="2" y="1038"/>
                  </a:lnTo>
                  <a:lnTo>
                    <a:pt x="2" y="1048"/>
                  </a:lnTo>
                  <a:lnTo>
                    <a:pt x="2" y="109"/>
                  </a:lnTo>
                  <a:lnTo>
                    <a:pt x="2" y="1008"/>
                  </a:lnTo>
                  <a:lnTo>
                    <a:pt x="2" y="996"/>
                  </a:lnTo>
                  <a:lnTo>
                    <a:pt x="2" y="201"/>
                  </a:lnTo>
                  <a:lnTo>
                    <a:pt x="2" y="1038"/>
                  </a:lnTo>
                  <a:lnTo>
                    <a:pt x="4" y="1038"/>
                  </a:lnTo>
                  <a:lnTo>
                    <a:pt x="4" y="194"/>
                  </a:lnTo>
                  <a:lnTo>
                    <a:pt x="4" y="1042"/>
                  </a:lnTo>
                  <a:lnTo>
                    <a:pt x="4" y="1054"/>
                  </a:lnTo>
                  <a:lnTo>
                    <a:pt x="4" y="1111"/>
                  </a:lnTo>
                  <a:lnTo>
                    <a:pt x="4" y="7"/>
                  </a:lnTo>
                  <a:lnTo>
                    <a:pt x="4" y="1079"/>
                  </a:lnTo>
                  <a:lnTo>
                    <a:pt x="6" y="1092"/>
                  </a:lnTo>
                  <a:lnTo>
                    <a:pt x="6" y="1169"/>
                  </a:lnTo>
                  <a:lnTo>
                    <a:pt x="6" y="28"/>
                  </a:lnTo>
                  <a:lnTo>
                    <a:pt x="6" y="1025"/>
                  </a:lnTo>
                  <a:lnTo>
                    <a:pt x="6" y="1029"/>
                  </a:lnTo>
                  <a:lnTo>
                    <a:pt x="6" y="1048"/>
                  </a:lnTo>
                  <a:lnTo>
                    <a:pt x="6" y="172"/>
                  </a:lnTo>
                  <a:lnTo>
                    <a:pt x="6" y="967"/>
                  </a:lnTo>
                  <a:lnTo>
                    <a:pt x="8" y="971"/>
                  </a:lnTo>
                  <a:lnTo>
                    <a:pt x="8" y="1004"/>
                  </a:lnTo>
                  <a:lnTo>
                    <a:pt x="8" y="257"/>
                  </a:lnTo>
                  <a:lnTo>
                    <a:pt x="8" y="797"/>
                  </a:lnTo>
                  <a:lnTo>
                    <a:pt x="8" y="808"/>
                  </a:lnTo>
                  <a:lnTo>
                    <a:pt x="8" y="944"/>
                  </a:lnTo>
                  <a:lnTo>
                    <a:pt x="8" y="232"/>
                  </a:lnTo>
                  <a:lnTo>
                    <a:pt x="8" y="620"/>
                  </a:lnTo>
                  <a:lnTo>
                    <a:pt x="8" y="635"/>
                  </a:lnTo>
                  <a:lnTo>
                    <a:pt x="8" y="979"/>
                  </a:lnTo>
                  <a:lnTo>
                    <a:pt x="8" y="159"/>
                  </a:lnTo>
                  <a:lnTo>
                    <a:pt x="8" y="608"/>
                  </a:lnTo>
                  <a:lnTo>
                    <a:pt x="10" y="622"/>
                  </a:lnTo>
                  <a:lnTo>
                    <a:pt x="10" y="1038"/>
                  </a:lnTo>
                  <a:lnTo>
                    <a:pt x="10" y="99"/>
                  </a:lnTo>
                  <a:lnTo>
                    <a:pt x="10" y="516"/>
                  </a:lnTo>
                  <a:lnTo>
                    <a:pt x="10" y="545"/>
                  </a:lnTo>
                  <a:lnTo>
                    <a:pt x="10" y="1102"/>
                  </a:lnTo>
                  <a:lnTo>
                    <a:pt x="10" y="167"/>
                  </a:lnTo>
                  <a:lnTo>
                    <a:pt x="10" y="595"/>
                  </a:lnTo>
                  <a:lnTo>
                    <a:pt x="12" y="608"/>
                  </a:lnTo>
                  <a:lnTo>
                    <a:pt x="12" y="996"/>
                  </a:lnTo>
                  <a:lnTo>
                    <a:pt x="12" y="182"/>
                  </a:lnTo>
                  <a:lnTo>
                    <a:pt x="12" y="522"/>
                  </a:lnTo>
                  <a:lnTo>
                    <a:pt x="12" y="539"/>
                  </a:lnTo>
                  <a:lnTo>
                    <a:pt x="12" y="902"/>
                  </a:lnTo>
                  <a:lnTo>
                    <a:pt x="12" y="313"/>
                  </a:lnTo>
                  <a:lnTo>
                    <a:pt x="12" y="472"/>
                  </a:lnTo>
                  <a:lnTo>
                    <a:pt x="14" y="487"/>
                  </a:lnTo>
                  <a:lnTo>
                    <a:pt x="14" y="896"/>
                  </a:lnTo>
                  <a:lnTo>
                    <a:pt x="14" y="353"/>
                  </a:lnTo>
                  <a:lnTo>
                    <a:pt x="14" y="397"/>
                  </a:lnTo>
                  <a:lnTo>
                    <a:pt x="14" y="397"/>
                  </a:lnTo>
                  <a:lnTo>
                    <a:pt x="14" y="873"/>
                  </a:lnTo>
                  <a:lnTo>
                    <a:pt x="14" y="347"/>
                  </a:lnTo>
                  <a:lnTo>
                    <a:pt x="14" y="447"/>
                  </a:lnTo>
                  <a:lnTo>
                    <a:pt x="14" y="455"/>
                  </a:lnTo>
                  <a:lnTo>
                    <a:pt x="14" y="848"/>
                  </a:lnTo>
                  <a:lnTo>
                    <a:pt x="14" y="232"/>
                  </a:lnTo>
                  <a:lnTo>
                    <a:pt x="14" y="276"/>
                  </a:lnTo>
                  <a:lnTo>
                    <a:pt x="15" y="284"/>
                  </a:lnTo>
                  <a:lnTo>
                    <a:pt x="15" y="873"/>
                  </a:lnTo>
                  <a:lnTo>
                    <a:pt x="15" y="263"/>
                  </a:lnTo>
                  <a:lnTo>
                    <a:pt x="15" y="276"/>
                  </a:lnTo>
                  <a:lnTo>
                    <a:pt x="15" y="288"/>
                  </a:lnTo>
                  <a:lnTo>
                    <a:pt x="15" y="908"/>
                  </a:lnTo>
                  <a:lnTo>
                    <a:pt x="15" y="353"/>
                  </a:lnTo>
                  <a:lnTo>
                    <a:pt x="15" y="359"/>
                  </a:lnTo>
                  <a:lnTo>
                    <a:pt x="15" y="921"/>
                  </a:lnTo>
                  <a:lnTo>
                    <a:pt x="15" y="297"/>
                  </a:lnTo>
                  <a:lnTo>
                    <a:pt x="15" y="391"/>
                  </a:lnTo>
                  <a:lnTo>
                    <a:pt x="17" y="405"/>
                  </a:lnTo>
                  <a:lnTo>
                    <a:pt x="17" y="793"/>
                  </a:lnTo>
                  <a:lnTo>
                    <a:pt x="17" y="622"/>
                  </a:lnTo>
                  <a:lnTo>
                    <a:pt x="17" y="622"/>
                  </a:lnTo>
                  <a:lnTo>
                    <a:pt x="17" y="533"/>
                  </a:lnTo>
                  <a:lnTo>
                    <a:pt x="17" y="737"/>
                  </a:lnTo>
                  <a:lnTo>
                    <a:pt x="19" y="737"/>
                  </a:lnTo>
                  <a:lnTo>
                    <a:pt x="19" y="752"/>
                  </a:lnTo>
                  <a:lnTo>
                    <a:pt x="19" y="482"/>
                  </a:lnTo>
                  <a:lnTo>
                    <a:pt x="19" y="672"/>
                  </a:lnTo>
                  <a:lnTo>
                    <a:pt x="19" y="666"/>
                  </a:lnTo>
                  <a:lnTo>
                    <a:pt x="19" y="712"/>
                  </a:lnTo>
                  <a:lnTo>
                    <a:pt x="19" y="533"/>
                  </a:lnTo>
                  <a:lnTo>
                    <a:pt x="19" y="689"/>
                  </a:lnTo>
                  <a:lnTo>
                    <a:pt x="21" y="689"/>
                  </a:lnTo>
                  <a:lnTo>
                    <a:pt x="21" y="493"/>
                  </a:lnTo>
                  <a:lnTo>
                    <a:pt x="21" y="528"/>
                  </a:lnTo>
                  <a:lnTo>
                    <a:pt x="21" y="539"/>
                  </a:lnTo>
                  <a:lnTo>
                    <a:pt x="21" y="706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81" name="Freeform 1817"/>
            <p:cNvSpPr>
              <a:spLocks/>
            </p:cNvSpPr>
            <p:nvPr/>
          </p:nvSpPr>
          <p:spPr bwMode="auto">
            <a:xfrm>
              <a:off x="5064" y="2958"/>
              <a:ext cx="11" cy="667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843"/>
                </a:cxn>
                <a:cxn ang="0">
                  <a:pos x="0" y="566"/>
                </a:cxn>
                <a:cxn ang="0">
                  <a:pos x="0" y="923"/>
                </a:cxn>
                <a:cxn ang="0">
                  <a:pos x="0" y="543"/>
                </a:cxn>
                <a:cxn ang="0">
                  <a:pos x="2" y="862"/>
                </a:cxn>
                <a:cxn ang="0">
                  <a:pos x="2" y="518"/>
                </a:cxn>
                <a:cxn ang="0">
                  <a:pos x="2" y="739"/>
                </a:cxn>
                <a:cxn ang="0">
                  <a:pos x="2" y="572"/>
                </a:cxn>
                <a:cxn ang="0">
                  <a:pos x="4" y="549"/>
                </a:cxn>
                <a:cxn ang="0">
                  <a:pos x="4" y="701"/>
                </a:cxn>
                <a:cxn ang="0">
                  <a:pos x="4" y="464"/>
                </a:cxn>
                <a:cxn ang="0">
                  <a:pos x="6" y="750"/>
                </a:cxn>
                <a:cxn ang="0">
                  <a:pos x="6" y="814"/>
                </a:cxn>
                <a:cxn ang="0">
                  <a:pos x="6" y="441"/>
                </a:cxn>
                <a:cxn ang="0">
                  <a:pos x="8" y="727"/>
                </a:cxn>
                <a:cxn ang="0">
                  <a:pos x="8" y="635"/>
                </a:cxn>
                <a:cxn ang="0">
                  <a:pos x="8" y="685"/>
                </a:cxn>
                <a:cxn ang="0">
                  <a:pos x="8" y="595"/>
                </a:cxn>
                <a:cxn ang="0">
                  <a:pos x="8" y="802"/>
                </a:cxn>
                <a:cxn ang="0">
                  <a:pos x="8" y="497"/>
                </a:cxn>
                <a:cxn ang="0">
                  <a:pos x="10" y="802"/>
                </a:cxn>
                <a:cxn ang="0">
                  <a:pos x="10" y="351"/>
                </a:cxn>
                <a:cxn ang="0">
                  <a:pos x="10" y="898"/>
                </a:cxn>
                <a:cxn ang="0">
                  <a:pos x="10" y="518"/>
                </a:cxn>
                <a:cxn ang="0">
                  <a:pos x="10" y="447"/>
                </a:cxn>
                <a:cxn ang="0">
                  <a:pos x="12" y="532"/>
                </a:cxn>
                <a:cxn ang="0">
                  <a:pos x="12" y="434"/>
                </a:cxn>
                <a:cxn ang="0">
                  <a:pos x="13" y="441"/>
                </a:cxn>
                <a:cxn ang="0">
                  <a:pos x="13" y="487"/>
                </a:cxn>
                <a:cxn ang="0">
                  <a:pos x="13" y="850"/>
                </a:cxn>
                <a:cxn ang="0">
                  <a:pos x="13" y="553"/>
                </a:cxn>
                <a:cxn ang="0">
                  <a:pos x="13" y="1010"/>
                </a:cxn>
                <a:cxn ang="0">
                  <a:pos x="13" y="368"/>
                </a:cxn>
                <a:cxn ang="0">
                  <a:pos x="15" y="1161"/>
                </a:cxn>
                <a:cxn ang="0">
                  <a:pos x="15" y="282"/>
                </a:cxn>
                <a:cxn ang="0">
                  <a:pos x="15" y="1098"/>
                </a:cxn>
                <a:cxn ang="0">
                  <a:pos x="15" y="384"/>
                </a:cxn>
                <a:cxn ang="0">
                  <a:pos x="17" y="1079"/>
                </a:cxn>
                <a:cxn ang="0">
                  <a:pos x="17" y="441"/>
                </a:cxn>
                <a:cxn ang="0">
                  <a:pos x="17" y="1098"/>
                </a:cxn>
                <a:cxn ang="0">
                  <a:pos x="17" y="558"/>
                </a:cxn>
                <a:cxn ang="0">
                  <a:pos x="17" y="1175"/>
                </a:cxn>
                <a:cxn ang="0">
                  <a:pos x="17" y="873"/>
                </a:cxn>
                <a:cxn ang="0">
                  <a:pos x="19" y="1261"/>
                </a:cxn>
                <a:cxn ang="0">
                  <a:pos x="19" y="985"/>
                </a:cxn>
                <a:cxn ang="0">
                  <a:pos x="19" y="1323"/>
                </a:cxn>
                <a:cxn ang="0">
                  <a:pos x="19" y="1058"/>
                </a:cxn>
                <a:cxn ang="0">
                  <a:pos x="21" y="1334"/>
                </a:cxn>
                <a:cxn ang="0">
                  <a:pos x="21" y="1115"/>
                </a:cxn>
              </a:cxnLst>
              <a:rect l="0" t="0" r="r" b="b"/>
              <a:pathLst>
                <a:path w="21" h="1334">
                  <a:moveTo>
                    <a:pt x="0" y="472"/>
                  </a:moveTo>
                  <a:lnTo>
                    <a:pt x="0" y="472"/>
                  </a:lnTo>
                  <a:lnTo>
                    <a:pt x="0" y="459"/>
                  </a:lnTo>
                  <a:lnTo>
                    <a:pt x="0" y="843"/>
                  </a:lnTo>
                  <a:lnTo>
                    <a:pt x="0" y="351"/>
                  </a:lnTo>
                  <a:lnTo>
                    <a:pt x="0" y="566"/>
                  </a:lnTo>
                  <a:lnTo>
                    <a:pt x="0" y="553"/>
                  </a:lnTo>
                  <a:lnTo>
                    <a:pt x="0" y="923"/>
                  </a:lnTo>
                  <a:lnTo>
                    <a:pt x="0" y="313"/>
                  </a:lnTo>
                  <a:lnTo>
                    <a:pt x="0" y="543"/>
                  </a:lnTo>
                  <a:lnTo>
                    <a:pt x="2" y="537"/>
                  </a:lnTo>
                  <a:lnTo>
                    <a:pt x="2" y="862"/>
                  </a:lnTo>
                  <a:lnTo>
                    <a:pt x="2" y="393"/>
                  </a:lnTo>
                  <a:lnTo>
                    <a:pt x="2" y="518"/>
                  </a:lnTo>
                  <a:lnTo>
                    <a:pt x="2" y="510"/>
                  </a:lnTo>
                  <a:lnTo>
                    <a:pt x="2" y="739"/>
                  </a:lnTo>
                  <a:lnTo>
                    <a:pt x="2" y="441"/>
                  </a:lnTo>
                  <a:lnTo>
                    <a:pt x="2" y="572"/>
                  </a:lnTo>
                  <a:lnTo>
                    <a:pt x="4" y="572"/>
                  </a:lnTo>
                  <a:lnTo>
                    <a:pt x="4" y="549"/>
                  </a:lnTo>
                  <a:lnTo>
                    <a:pt x="4" y="685"/>
                  </a:lnTo>
                  <a:lnTo>
                    <a:pt x="4" y="701"/>
                  </a:lnTo>
                  <a:lnTo>
                    <a:pt x="4" y="762"/>
                  </a:lnTo>
                  <a:lnTo>
                    <a:pt x="4" y="464"/>
                  </a:lnTo>
                  <a:lnTo>
                    <a:pt x="4" y="739"/>
                  </a:lnTo>
                  <a:lnTo>
                    <a:pt x="6" y="750"/>
                  </a:lnTo>
                  <a:lnTo>
                    <a:pt x="6" y="455"/>
                  </a:lnTo>
                  <a:lnTo>
                    <a:pt x="6" y="814"/>
                  </a:lnTo>
                  <a:lnTo>
                    <a:pt x="6" y="812"/>
                  </a:lnTo>
                  <a:lnTo>
                    <a:pt x="6" y="441"/>
                  </a:lnTo>
                  <a:lnTo>
                    <a:pt x="6" y="733"/>
                  </a:lnTo>
                  <a:lnTo>
                    <a:pt x="8" y="727"/>
                  </a:lnTo>
                  <a:lnTo>
                    <a:pt x="8" y="537"/>
                  </a:lnTo>
                  <a:lnTo>
                    <a:pt x="8" y="635"/>
                  </a:lnTo>
                  <a:lnTo>
                    <a:pt x="8" y="635"/>
                  </a:lnTo>
                  <a:lnTo>
                    <a:pt x="8" y="685"/>
                  </a:lnTo>
                  <a:lnTo>
                    <a:pt x="8" y="543"/>
                  </a:lnTo>
                  <a:lnTo>
                    <a:pt x="8" y="595"/>
                  </a:lnTo>
                  <a:lnTo>
                    <a:pt x="8" y="599"/>
                  </a:lnTo>
                  <a:lnTo>
                    <a:pt x="8" y="802"/>
                  </a:lnTo>
                  <a:lnTo>
                    <a:pt x="8" y="428"/>
                  </a:lnTo>
                  <a:lnTo>
                    <a:pt x="8" y="497"/>
                  </a:lnTo>
                  <a:lnTo>
                    <a:pt x="10" y="505"/>
                  </a:lnTo>
                  <a:lnTo>
                    <a:pt x="10" y="802"/>
                  </a:lnTo>
                  <a:lnTo>
                    <a:pt x="10" y="326"/>
                  </a:lnTo>
                  <a:lnTo>
                    <a:pt x="10" y="351"/>
                  </a:lnTo>
                  <a:lnTo>
                    <a:pt x="10" y="359"/>
                  </a:lnTo>
                  <a:lnTo>
                    <a:pt x="10" y="898"/>
                  </a:lnTo>
                  <a:lnTo>
                    <a:pt x="10" y="518"/>
                  </a:lnTo>
                  <a:lnTo>
                    <a:pt x="10" y="518"/>
                  </a:lnTo>
                  <a:lnTo>
                    <a:pt x="10" y="835"/>
                  </a:lnTo>
                  <a:lnTo>
                    <a:pt x="10" y="447"/>
                  </a:lnTo>
                  <a:lnTo>
                    <a:pt x="10" y="526"/>
                  </a:lnTo>
                  <a:lnTo>
                    <a:pt x="12" y="532"/>
                  </a:lnTo>
                  <a:lnTo>
                    <a:pt x="12" y="791"/>
                  </a:lnTo>
                  <a:lnTo>
                    <a:pt x="12" y="434"/>
                  </a:lnTo>
                  <a:lnTo>
                    <a:pt x="12" y="441"/>
                  </a:lnTo>
                  <a:lnTo>
                    <a:pt x="13" y="441"/>
                  </a:lnTo>
                  <a:lnTo>
                    <a:pt x="13" y="750"/>
                  </a:lnTo>
                  <a:lnTo>
                    <a:pt x="13" y="487"/>
                  </a:lnTo>
                  <a:lnTo>
                    <a:pt x="13" y="480"/>
                  </a:lnTo>
                  <a:lnTo>
                    <a:pt x="13" y="850"/>
                  </a:lnTo>
                  <a:lnTo>
                    <a:pt x="13" y="368"/>
                  </a:lnTo>
                  <a:lnTo>
                    <a:pt x="13" y="553"/>
                  </a:lnTo>
                  <a:lnTo>
                    <a:pt x="13" y="543"/>
                  </a:lnTo>
                  <a:lnTo>
                    <a:pt x="13" y="1010"/>
                  </a:lnTo>
                  <a:lnTo>
                    <a:pt x="13" y="351"/>
                  </a:lnTo>
                  <a:lnTo>
                    <a:pt x="13" y="368"/>
                  </a:lnTo>
                  <a:lnTo>
                    <a:pt x="15" y="351"/>
                  </a:lnTo>
                  <a:lnTo>
                    <a:pt x="15" y="1161"/>
                  </a:lnTo>
                  <a:lnTo>
                    <a:pt x="15" y="228"/>
                  </a:lnTo>
                  <a:lnTo>
                    <a:pt x="15" y="282"/>
                  </a:lnTo>
                  <a:lnTo>
                    <a:pt x="15" y="263"/>
                  </a:lnTo>
                  <a:lnTo>
                    <a:pt x="15" y="1098"/>
                  </a:lnTo>
                  <a:lnTo>
                    <a:pt x="15" y="124"/>
                  </a:lnTo>
                  <a:lnTo>
                    <a:pt x="15" y="384"/>
                  </a:lnTo>
                  <a:lnTo>
                    <a:pt x="17" y="368"/>
                  </a:lnTo>
                  <a:lnTo>
                    <a:pt x="17" y="1079"/>
                  </a:lnTo>
                  <a:lnTo>
                    <a:pt x="17" y="209"/>
                  </a:lnTo>
                  <a:lnTo>
                    <a:pt x="17" y="441"/>
                  </a:lnTo>
                  <a:lnTo>
                    <a:pt x="17" y="428"/>
                  </a:lnTo>
                  <a:lnTo>
                    <a:pt x="17" y="1098"/>
                  </a:lnTo>
                  <a:lnTo>
                    <a:pt x="17" y="276"/>
                  </a:lnTo>
                  <a:lnTo>
                    <a:pt x="17" y="558"/>
                  </a:lnTo>
                  <a:lnTo>
                    <a:pt x="17" y="537"/>
                  </a:lnTo>
                  <a:lnTo>
                    <a:pt x="17" y="1175"/>
                  </a:lnTo>
                  <a:lnTo>
                    <a:pt x="17" y="197"/>
                  </a:lnTo>
                  <a:lnTo>
                    <a:pt x="17" y="873"/>
                  </a:lnTo>
                  <a:lnTo>
                    <a:pt x="19" y="850"/>
                  </a:lnTo>
                  <a:lnTo>
                    <a:pt x="19" y="1261"/>
                  </a:lnTo>
                  <a:lnTo>
                    <a:pt x="19" y="61"/>
                  </a:lnTo>
                  <a:lnTo>
                    <a:pt x="19" y="985"/>
                  </a:lnTo>
                  <a:lnTo>
                    <a:pt x="19" y="962"/>
                  </a:lnTo>
                  <a:lnTo>
                    <a:pt x="19" y="1323"/>
                  </a:lnTo>
                  <a:lnTo>
                    <a:pt x="19" y="5"/>
                  </a:lnTo>
                  <a:lnTo>
                    <a:pt x="19" y="1058"/>
                  </a:lnTo>
                  <a:lnTo>
                    <a:pt x="21" y="1033"/>
                  </a:lnTo>
                  <a:lnTo>
                    <a:pt x="21" y="1334"/>
                  </a:lnTo>
                  <a:lnTo>
                    <a:pt x="21" y="0"/>
                  </a:lnTo>
                  <a:lnTo>
                    <a:pt x="21" y="1115"/>
                  </a:lnTo>
                  <a:lnTo>
                    <a:pt x="21" y="108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82" name="Freeform 1818"/>
            <p:cNvSpPr>
              <a:spLocks/>
            </p:cNvSpPr>
            <p:nvPr/>
          </p:nvSpPr>
          <p:spPr bwMode="auto">
            <a:xfrm>
              <a:off x="5053" y="2987"/>
              <a:ext cx="11" cy="571"/>
            </a:xfrm>
            <a:custGeom>
              <a:avLst/>
              <a:gdLst/>
              <a:ahLst/>
              <a:cxnLst>
                <a:cxn ang="0">
                  <a:pos x="0" y="486"/>
                </a:cxn>
                <a:cxn ang="0">
                  <a:pos x="0" y="914"/>
                </a:cxn>
                <a:cxn ang="0">
                  <a:pos x="0" y="676"/>
                </a:cxn>
                <a:cxn ang="0">
                  <a:pos x="2" y="1053"/>
                </a:cxn>
                <a:cxn ang="0">
                  <a:pos x="2" y="884"/>
                </a:cxn>
                <a:cxn ang="0">
                  <a:pos x="2" y="1041"/>
                </a:cxn>
                <a:cxn ang="0">
                  <a:pos x="2" y="811"/>
                </a:cxn>
                <a:cxn ang="0">
                  <a:pos x="2" y="1079"/>
                </a:cxn>
                <a:cxn ang="0">
                  <a:pos x="2" y="816"/>
                </a:cxn>
                <a:cxn ang="0">
                  <a:pos x="4" y="945"/>
                </a:cxn>
                <a:cxn ang="0">
                  <a:pos x="4" y="805"/>
                </a:cxn>
                <a:cxn ang="0">
                  <a:pos x="4" y="880"/>
                </a:cxn>
                <a:cxn ang="0">
                  <a:pos x="4" y="876"/>
                </a:cxn>
                <a:cxn ang="0">
                  <a:pos x="6" y="156"/>
                </a:cxn>
                <a:cxn ang="0">
                  <a:pos x="6" y="920"/>
                </a:cxn>
                <a:cxn ang="0">
                  <a:pos x="6" y="48"/>
                </a:cxn>
                <a:cxn ang="0">
                  <a:pos x="8" y="1085"/>
                </a:cxn>
                <a:cxn ang="0">
                  <a:pos x="8" y="69"/>
                </a:cxn>
                <a:cxn ang="0">
                  <a:pos x="8" y="1079"/>
                </a:cxn>
                <a:cxn ang="0">
                  <a:pos x="8" y="966"/>
                </a:cxn>
                <a:cxn ang="0">
                  <a:pos x="8" y="116"/>
                </a:cxn>
                <a:cxn ang="0">
                  <a:pos x="9" y="989"/>
                </a:cxn>
                <a:cxn ang="0">
                  <a:pos x="9" y="935"/>
                </a:cxn>
                <a:cxn ang="0">
                  <a:pos x="9" y="1022"/>
                </a:cxn>
                <a:cxn ang="0">
                  <a:pos x="9" y="889"/>
                </a:cxn>
                <a:cxn ang="0">
                  <a:pos x="11" y="1022"/>
                </a:cxn>
                <a:cxn ang="0">
                  <a:pos x="11" y="811"/>
                </a:cxn>
                <a:cxn ang="0">
                  <a:pos x="11" y="1078"/>
                </a:cxn>
                <a:cxn ang="0">
                  <a:pos x="11" y="743"/>
                </a:cxn>
                <a:cxn ang="0">
                  <a:pos x="13" y="1143"/>
                </a:cxn>
                <a:cxn ang="0">
                  <a:pos x="13" y="665"/>
                </a:cxn>
                <a:cxn ang="0">
                  <a:pos x="13" y="1110"/>
                </a:cxn>
                <a:cxn ang="0">
                  <a:pos x="13" y="601"/>
                </a:cxn>
                <a:cxn ang="0">
                  <a:pos x="13" y="1022"/>
                </a:cxn>
                <a:cxn ang="0">
                  <a:pos x="13" y="501"/>
                </a:cxn>
                <a:cxn ang="0">
                  <a:pos x="15" y="989"/>
                </a:cxn>
                <a:cxn ang="0">
                  <a:pos x="15" y="371"/>
                </a:cxn>
                <a:cxn ang="0">
                  <a:pos x="15" y="1041"/>
                </a:cxn>
                <a:cxn ang="0">
                  <a:pos x="15" y="194"/>
                </a:cxn>
                <a:cxn ang="0">
                  <a:pos x="17" y="1066"/>
                </a:cxn>
                <a:cxn ang="0">
                  <a:pos x="17" y="133"/>
                </a:cxn>
                <a:cxn ang="0">
                  <a:pos x="17" y="1103"/>
                </a:cxn>
                <a:cxn ang="0">
                  <a:pos x="17" y="135"/>
                </a:cxn>
                <a:cxn ang="0">
                  <a:pos x="19" y="1041"/>
                </a:cxn>
                <a:cxn ang="0">
                  <a:pos x="19" y="146"/>
                </a:cxn>
                <a:cxn ang="0">
                  <a:pos x="19" y="916"/>
                </a:cxn>
                <a:cxn ang="0">
                  <a:pos x="19" y="244"/>
                </a:cxn>
                <a:cxn ang="0">
                  <a:pos x="19" y="240"/>
                </a:cxn>
                <a:cxn ang="0">
                  <a:pos x="21" y="277"/>
                </a:cxn>
                <a:cxn ang="0">
                  <a:pos x="21" y="258"/>
                </a:cxn>
              </a:cxnLst>
              <a:rect l="0" t="0" r="r" b="b"/>
              <a:pathLst>
                <a:path w="21" h="1143">
                  <a:moveTo>
                    <a:pt x="0" y="486"/>
                  </a:moveTo>
                  <a:lnTo>
                    <a:pt x="0" y="486"/>
                  </a:lnTo>
                  <a:lnTo>
                    <a:pt x="0" y="475"/>
                  </a:lnTo>
                  <a:lnTo>
                    <a:pt x="0" y="914"/>
                  </a:lnTo>
                  <a:lnTo>
                    <a:pt x="0" y="311"/>
                  </a:lnTo>
                  <a:lnTo>
                    <a:pt x="0" y="676"/>
                  </a:lnTo>
                  <a:lnTo>
                    <a:pt x="2" y="659"/>
                  </a:lnTo>
                  <a:lnTo>
                    <a:pt x="2" y="1053"/>
                  </a:lnTo>
                  <a:lnTo>
                    <a:pt x="2" y="171"/>
                  </a:lnTo>
                  <a:lnTo>
                    <a:pt x="2" y="884"/>
                  </a:lnTo>
                  <a:lnTo>
                    <a:pt x="2" y="861"/>
                  </a:lnTo>
                  <a:lnTo>
                    <a:pt x="2" y="1041"/>
                  </a:lnTo>
                  <a:lnTo>
                    <a:pt x="2" y="0"/>
                  </a:lnTo>
                  <a:lnTo>
                    <a:pt x="2" y="811"/>
                  </a:lnTo>
                  <a:lnTo>
                    <a:pt x="2" y="790"/>
                  </a:lnTo>
                  <a:lnTo>
                    <a:pt x="2" y="1079"/>
                  </a:lnTo>
                  <a:lnTo>
                    <a:pt x="2" y="48"/>
                  </a:lnTo>
                  <a:lnTo>
                    <a:pt x="2" y="816"/>
                  </a:lnTo>
                  <a:lnTo>
                    <a:pt x="4" y="793"/>
                  </a:lnTo>
                  <a:lnTo>
                    <a:pt x="4" y="945"/>
                  </a:lnTo>
                  <a:lnTo>
                    <a:pt x="4" y="160"/>
                  </a:lnTo>
                  <a:lnTo>
                    <a:pt x="4" y="805"/>
                  </a:lnTo>
                  <a:lnTo>
                    <a:pt x="4" y="790"/>
                  </a:lnTo>
                  <a:lnTo>
                    <a:pt x="4" y="880"/>
                  </a:lnTo>
                  <a:lnTo>
                    <a:pt x="4" y="269"/>
                  </a:lnTo>
                  <a:lnTo>
                    <a:pt x="4" y="876"/>
                  </a:lnTo>
                  <a:lnTo>
                    <a:pt x="6" y="876"/>
                  </a:lnTo>
                  <a:lnTo>
                    <a:pt x="6" y="156"/>
                  </a:lnTo>
                  <a:lnTo>
                    <a:pt x="6" y="920"/>
                  </a:lnTo>
                  <a:lnTo>
                    <a:pt x="6" y="920"/>
                  </a:lnTo>
                  <a:lnTo>
                    <a:pt x="6" y="1095"/>
                  </a:lnTo>
                  <a:lnTo>
                    <a:pt x="6" y="48"/>
                  </a:lnTo>
                  <a:lnTo>
                    <a:pt x="6" y="1085"/>
                  </a:lnTo>
                  <a:lnTo>
                    <a:pt x="8" y="1085"/>
                  </a:lnTo>
                  <a:lnTo>
                    <a:pt x="8" y="1095"/>
                  </a:lnTo>
                  <a:lnTo>
                    <a:pt x="8" y="69"/>
                  </a:lnTo>
                  <a:lnTo>
                    <a:pt x="8" y="1085"/>
                  </a:lnTo>
                  <a:lnTo>
                    <a:pt x="8" y="1079"/>
                  </a:lnTo>
                  <a:lnTo>
                    <a:pt x="8" y="67"/>
                  </a:lnTo>
                  <a:lnTo>
                    <a:pt x="8" y="966"/>
                  </a:lnTo>
                  <a:lnTo>
                    <a:pt x="8" y="960"/>
                  </a:lnTo>
                  <a:lnTo>
                    <a:pt x="8" y="116"/>
                  </a:lnTo>
                  <a:lnTo>
                    <a:pt x="8" y="982"/>
                  </a:lnTo>
                  <a:lnTo>
                    <a:pt x="9" y="989"/>
                  </a:lnTo>
                  <a:lnTo>
                    <a:pt x="9" y="110"/>
                  </a:lnTo>
                  <a:lnTo>
                    <a:pt x="9" y="935"/>
                  </a:lnTo>
                  <a:lnTo>
                    <a:pt x="9" y="945"/>
                  </a:lnTo>
                  <a:lnTo>
                    <a:pt x="9" y="1022"/>
                  </a:lnTo>
                  <a:lnTo>
                    <a:pt x="9" y="133"/>
                  </a:lnTo>
                  <a:lnTo>
                    <a:pt x="9" y="889"/>
                  </a:lnTo>
                  <a:lnTo>
                    <a:pt x="11" y="905"/>
                  </a:lnTo>
                  <a:lnTo>
                    <a:pt x="11" y="1022"/>
                  </a:lnTo>
                  <a:lnTo>
                    <a:pt x="11" y="60"/>
                  </a:lnTo>
                  <a:lnTo>
                    <a:pt x="11" y="811"/>
                  </a:lnTo>
                  <a:lnTo>
                    <a:pt x="11" y="830"/>
                  </a:lnTo>
                  <a:lnTo>
                    <a:pt x="11" y="1078"/>
                  </a:lnTo>
                  <a:lnTo>
                    <a:pt x="11" y="0"/>
                  </a:lnTo>
                  <a:lnTo>
                    <a:pt x="11" y="743"/>
                  </a:lnTo>
                  <a:lnTo>
                    <a:pt x="13" y="770"/>
                  </a:lnTo>
                  <a:lnTo>
                    <a:pt x="13" y="1143"/>
                  </a:lnTo>
                  <a:lnTo>
                    <a:pt x="13" y="4"/>
                  </a:lnTo>
                  <a:lnTo>
                    <a:pt x="13" y="665"/>
                  </a:lnTo>
                  <a:lnTo>
                    <a:pt x="13" y="693"/>
                  </a:lnTo>
                  <a:lnTo>
                    <a:pt x="13" y="1110"/>
                  </a:lnTo>
                  <a:lnTo>
                    <a:pt x="13" y="0"/>
                  </a:lnTo>
                  <a:lnTo>
                    <a:pt x="13" y="601"/>
                  </a:lnTo>
                  <a:lnTo>
                    <a:pt x="13" y="621"/>
                  </a:lnTo>
                  <a:lnTo>
                    <a:pt x="13" y="1022"/>
                  </a:lnTo>
                  <a:lnTo>
                    <a:pt x="13" y="87"/>
                  </a:lnTo>
                  <a:lnTo>
                    <a:pt x="13" y="501"/>
                  </a:lnTo>
                  <a:lnTo>
                    <a:pt x="15" y="521"/>
                  </a:lnTo>
                  <a:lnTo>
                    <a:pt x="15" y="989"/>
                  </a:lnTo>
                  <a:lnTo>
                    <a:pt x="15" y="110"/>
                  </a:lnTo>
                  <a:lnTo>
                    <a:pt x="15" y="371"/>
                  </a:lnTo>
                  <a:lnTo>
                    <a:pt x="15" y="390"/>
                  </a:lnTo>
                  <a:lnTo>
                    <a:pt x="15" y="1041"/>
                  </a:lnTo>
                  <a:lnTo>
                    <a:pt x="15" y="21"/>
                  </a:lnTo>
                  <a:lnTo>
                    <a:pt x="15" y="194"/>
                  </a:lnTo>
                  <a:lnTo>
                    <a:pt x="17" y="223"/>
                  </a:lnTo>
                  <a:lnTo>
                    <a:pt x="17" y="1066"/>
                  </a:lnTo>
                  <a:lnTo>
                    <a:pt x="17" y="35"/>
                  </a:lnTo>
                  <a:lnTo>
                    <a:pt x="17" y="133"/>
                  </a:lnTo>
                  <a:lnTo>
                    <a:pt x="17" y="146"/>
                  </a:lnTo>
                  <a:lnTo>
                    <a:pt x="17" y="1103"/>
                  </a:lnTo>
                  <a:lnTo>
                    <a:pt x="17" y="102"/>
                  </a:lnTo>
                  <a:lnTo>
                    <a:pt x="17" y="135"/>
                  </a:lnTo>
                  <a:lnTo>
                    <a:pt x="19" y="146"/>
                  </a:lnTo>
                  <a:lnTo>
                    <a:pt x="19" y="1041"/>
                  </a:lnTo>
                  <a:lnTo>
                    <a:pt x="19" y="135"/>
                  </a:lnTo>
                  <a:lnTo>
                    <a:pt x="19" y="146"/>
                  </a:lnTo>
                  <a:lnTo>
                    <a:pt x="19" y="146"/>
                  </a:lnTo>
                  <a:lnTo>
                    <a:pt x="19" y="916"/>
                  </a:lnTo>
                  <a:lnTo>
                    <a:pt x="19" y="244"/>
                  </a:lnTo>
                  <a:lnTo>
                    <a:pt x="19" y="244"/>
                  </a:lnTo>
                  <a:lnTo>
                    <a:pt x="19" y="880"/>
                  </a:lnTo>
                  <a:lnTo>
                    <a:pt x="19" y="240"/>
                  </a:lnTo>
                  <a:lnTo>
                    <a:pt x="19" y="281"/>
                  </a:lnTo>
                  <a:lnTo>
                    <a:pt x="21" y="277"/>
                  </a:lnTo>
                  <a:lnTo>
                    <a:pt x="21" y="847"/>
                  </a:lnTo>
                  <a:lnTo>
                    <a:pt x="21" y="258"/>
                  </a:lnTo>
                  <a:lnTo>
                    <a:pt x="21" y="41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83" name="Freeform 1819"/>
            <p:cNvSpPr>
              <a:spLocks/>
            </p:cNvSpPr>
            <p:nvPr/>
          </p:nvSpPr>
          <p:spPr bwMode="auto">
            <a:xfrm>
              <a:off x="5043" y="2854"/>
              <a:ext cx="10" cy="7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2"/>
                </a:cxn>
                <a:cxn ang="0">
                  <a:pos x="0" y="200"/>
                </a:cxn>
                <a:cxn ang="0">
                  <a:pos x="0" y="1515"/>
                </a:cxn>
                <a:cxn ang="0">
                  <a:pos x="2" y="275"/>
                </a:cxn>
                <a:cxn ang="0">
                  <a:pos x="2" y="375"/>
                </a:cxn>
                <a:cxn ang="0">
                  <a:pos x="2" y="1350"/>
                </a:cxn>
                <a:cxn ang="0">
                  <a:pos x="4" y="254"/>
                </a:cxn>
                <a:cxn ang="0">
                  <a:pos x="4" y="171"/>
                </a:cxn>
                <a:cxn ang="0">
                  <a:pos x="4" y="340"/>
                </a:cxn>
                <a:cxn ang="0">
                  <a:pos x="4" y="213"/>
                </a:cxn>
                <a:cxn ang="0">
                  <a:pos x="6" y="352"/>
                </a:cxn>
                <a:cxn ang="0">
                  <a:pos x="6" y="265"/>
                </a:cxn>
                <a:cxn ang="0">
                  <a:pos x="6" y="471"/>
                </a:cxn>
                <a:cxn ang="0">
                  <a:pos x="6" y="400"/>
                </a:cxn>
                <a:cxn ang="0">
                  <a:pos x="6" y="592"/>
                </a:cxn>
                <a:cxn ang="0">
                  <a:pos x="6" y="436"/>
                </a:cxn>
                <a:cxn ang="0">
                  <a:pos x="7" y="807"/>
                </a:cxn>
                <a:cxn ang="0">
                  <a:pos x="7" y="459"/>
                </a:cxn>
                <a:cxn ang="0">
                  <a:pos x="7" y="780"/>
                </a:cxn>
                <a:cxn ang="0">
                  <a:pos x="7" y="515"/>
                </a:cxn>
                <a:cxn ang="0">
                  <a:pos x="7" y="847"/>
                </a:cxn>
                <a:cxn ang="0">
                  <a:pos x="7" y="496"/>
                </a:cxn>
                <a:cxn ang="0">
                  <a:pos x="9" y="1016"/>
                </a:cxn>
                <a:cxn ang="0">
                  <a:pos x="9" y="381"/>
                </a:cxn>
                <a:cxn ang="0">
                  <a:pos x="9" y="1047"/>
                </a:cxn>
                <a:cxn ang="0">
                  <a:pos x="9" y="352"/>
                </a:cxn>
                <a:cxn ang="0">
                  <a:pos x="11" y="982"/>
                </a:cxn>
                <a:cxn ang="0">
                  <a:pos x="11" y="947"/>
                </a:cxn>
                <a:cxn ang="0">
                  <a:pos x="11" y="622"/>
                </a:cxn>
                <a:cxn ang="0">
                  <a:pos x="13" y="857"/>
                </a:cxn>
                <a:cxn ang="0">
                  <a:pos x="13" y="530"/>
                </a:cxn>
                <a:cxn ang="0">
                  <a:pos x="13" y="918"/>
                </a:cxn>
                <a:cxn ang="0">
                  <a:pos x="13" y="417"/>
                </a:cxn>
                <a:cxn ang="0">
                  <a:pos x="13" y="982"/>
                </a:cxn>
                <a:cxn ang="0">
                  <a:pos x="13" y="496"/>
                </a:cxn>
                <a:cxn ang="0">
                  <a:pos x="15" y="1028"/>
                </a:cxn>
                <a:cxn ang="0">
                  <a:pos x="15" y="688"/>
                </a:cxn>
                <a:cxn ang="0">
                  <a:pos x="15" y="791"/>
                </a:cxn>
                <a:cxn ang="0">
                  <a:pos x="15" y="649"/>
                </a:cxn>
                <a:cxn ang="0">
                  <a:pos x="17" y="1076"/>
                </a:cxn>
                <a:cxn ang="0">
                  <a:pos x="17" y="571"/>
                </a:cxn>
                <a:cxn ang="0">
                  <a:pos x="17" y="601"/>
                </a:cxn>
                <a:cxn ang="0">
                  <a:pos x="19" y="1070"/>
                </a:cxn>
                <a:cxn ang="0">
                  <a:pos x="19" y="622"/>
                </a:cxn>
                <a:cxn ang="0">
                  <a:pos x="19" y="592"/>
                </a:cxn>
                <a:cxn ang="0">
                  <a:pos x="19" y="649"/>
                </a:cxn>
                <a:cxn ang="0">
                  <a:pos x="19" y="471"/>
                </a:cxn>
                <a:cxn ang="0">
                  <a:pos x="21" y="713"/>
                </a:cxn>
                <a:cxn ang="0">
                  <a:pos x="21" y="559"/>
                </a:cxn>
              </a:cxnLst>
              <a:rect l="0" t="0" r="r" b="b"/>
              <a:pathLst>
                <a:path w="21" h="1515">
                  <a:moveTo>
                    <a:pt x="0" y="0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0" y="112"/>
                  </a:lnTo>
                  <a:lnTo>
                    <a:pt x="0" y="1502"/>
                  </a:lnTo>
                  <a:lnTo>
                    <a:pt x="0" y="200"/>
                  </a:lnTo>
                  <a:lnTo>
                    <a:pt x="0" y="213"/>
                  </a:lnTo>
                  <a:lnTo>
                    <a:pt x="0" y="1515"/>
                  </a:lnTo>
                  <a:lnTo>
                    <a:pt x="0" y="275"/>
                  </a:lnTo>
                  <a:lnTo>
                    <a:pt x="2" y="275"/>
                  </a:lnTo>
                  <a:lnTo>
                    <a:pt x="2" y="1344"/>
                  </a:lnTo>
                  <a:lnTo>
                    <a:pt x="2" y="375"/>
                  </a:lnTo>
                  <a:lnTo>
                    <a:pt x="2" y="375"/>
                  </a:lnTo>
                  <a:lnTo>
                    <a:pt x="2" y="1350"/>
                  </a:lnTo>
                  <a:lnTo>
                    <a:pt x="2" y="269"/>
                  </a:lnTo>
                  <a:lnTo>
                    <a:pt x="4" y="254"/>
                  </a:lnTo>
                  <a:lnTo>
                    <a:pt x="4" y="1377"/>
                  </a:lnTo>
                  <a:lnTo>
                    <a:pt x="4" y="171"/>
                  </a:lnTo>
                  <a:lnTo>
                    <a:pt x="4" y="359"/>
                  </a:lnTo>
                  <a:lnTo>
                    <a:pt x="4" y="340"/>
                  </a:lnTo>
                  <a:lnTo>
                    <a:pt x="4" y="1360"/>
                  </a:lnTo>
                  <a:lnTo>
                    <a:pt x="4" y="213"/>
                  </a:lnTo>
                  <a:lnTo>
                    <a:pt x="4" y="363"/>
                  </a:lnTo>
                  <a:lnTo>
                    <a:pt x="6" y="352"/>
                  </a:lnTo>
                  <a:lnTo>
                    <a:pt x="6" y="1225"/>
                  </a:lnTo>
                  <a:lnTo>
                    <a:pt x="6" y="265"/>
                  </a:lnTo>
                  <a:lnTo>
                    <a:pt x="6" y="488"/>
                  </a:lnTo>
                  <a:lnTo>
                    <a:pt x="6" y="471"/>
                  </a:lnTo>
                  <a:lnTo>
                    <a:pt x="6" y="1093"/>
                  </a:lnTo>
                  <a:lnTo>
                    <a:pt x="6" y="400"/>
                  </a:lnTo>
                  <a:lnTo>
                    <a:pt x="6" y="611"/>
                  </a:lnTo>
                  <a:lnTo>
                    <a:pt x="6" y="592"/>
                  </a:lnTo>
                  <a:lnTo>
                    <a:pt x="6" y="1076"/>
                  </a:lnTo>
                  <a:lnTo>
                    <a:pt x="6" y="436"/>
                  </a:lnTo>
                  <a:lnTo>
                    <a:pt x="6" y="820"/>
                  </a:lnTo>
                  <a:lnTo>
                    <a:pt x="7" y="807"/>
                  </a:lnTo>
                  <a:lnTo>
                    <a:pt x="7" y="1076"/>
                  </a:lnTo>
                  <a:lnTo>
                    <a:pt x="7" y="459"/>
                  </a:lnTo>
                  <a:lnTo>
                    <a:pt x="7" y="786"/>
                  </a:lnTo>
                  <a:lnTo>
                    <a:pt x="7" y="780"/>
                  </a:lnTo>
                  <a:lnTo>
                    <a:pt x="7" y="1116"/>
                  </a:lnTo>
                  <a:lnTo>
                    <a:pt x="7" y="515"/>
                  </a:lnTo>
                  <a:lnTo>
                    <a:pt x="7" y="866"/>
                  </a:lnTo>
                  <a:lnTo>
                    <a:pt x="7" y="847"/>
                  </a:lnTo>
                  <a:lnTo>
                    <a:pt x="7" y="1106"/>
                  </a:lnTo>
                  <a:lnTo>
                    <a:pt x="7" y="496"/>
                  </a:lnTo>
                  <a:lnTo>
                    <a:pt x="7" y="1028"/>
                  </a:lnTo>
                  <a:lnTo>
                    <a:pt x="9" y="1016"/>
                  </a:lnTo>
                  <a:lnTo>
                    <a:pt x="9" y="1087"/>
                  </a:lnTo>
                  <a:lnTo>
                    <a:pt x="9" y="381"/>
                  </a:lnTo>
                  <a:lnTo>
                    <a:pt x="9" y="1055"/>
                  </a:lnTo>
                  <a:lnTo>
                    <a:pt x="9" y="1047"/>
                  </a:lnTo>
                  <a:lnTo>
                    <a:pt x="9" y="1081"/>
                  </a:lnTo>
                  <a:lnTo>
                    <a:pt x="9" y="352"/>
                  </a:lnTo>
                  <a:lnTo>
                    <a:pt x="9" y="995"/>
                  </a:lnTo>
                  <a:lnTo>
                    <a:pt x="11" y="982"/>
                  </a:lnTo>
                  <a:lnTo>
                    <a:pt x="11" y="571"/>
                  </a:lnTo>
                  <a:lnTo>
                    <a:pt x="11" y="947"/>
                  </a:lnTo>
                  <a:lnTo>
                    <a:pt x="11" y="947"/>
                  </a:lnTo>
                  <a:lnTo>
                    <a:pt x="11" y="622"/>
                  </a:lnTo>
                  <a:lnTo>
                    <a:pt x="11" y="847"/>
                  </a:lnTo>
                  <a:lnTo>
                    <a:pt x="13" y="857"/>
                  </a:lnTo>
                  <a:lnTo>
                    <a:pt x="13" y="976"/>
                  </a:lnTo>
                  <a:lnTo>
                    <a:pt x="13" y="530"/>
                  </a:lnTo>
                  <a:lnTo>
                    <a:pt x="13" y="889"/>
                  </a:lnTo>
                  <a:lnTo>
                    <a:pt x="13" y="918"/>
                  </a:lnTo>
                  <a:lnTo>
                    <a:pt x="13" y="1131"/>
                  </a:lnTo>
                  <a:lnTo>
                    <a:pt x="13" y="417"/>
                  </a:lnTo>
                  <a:lnTo>
                    <a:pt x="13" y="976"/>
                  </a:lnTo>
                  <a:lnTo>
                    <a:pt x="13" y="982"/>
                  </a:lnTo>
                  <a:lnTo>
                    <a:pt x="13" y="1047"/>
                  </a:lnTo>
                  <a:lnTo>
                    <a:pt x="13" y="496"/>
                  </a:lnTo>
                  <a:lnTo>
                    <a:pt x="13" y="1020"/>
                  </a:lnTo>
                  <a:lnTo>
                    <a:pt x="15" y="1028"/>
                  </a:lnTo>
                  <a:lnTo>
                    <a:pt x="15" y="1081"/>
                  </a:lnTo>
                  <a:lnTo>
                    <a:pt x="15" y="688"/>
                  </a:lnTo>
                  <a:lnTo>
                    <a:pt x="15" y="786"/>
                  </a:lnTo>
                  <a:lnTo>
                    <a:pt x="15" y="791"/>
                  </a:lnTo>
                  <a:lnTo>
                    <a:pt x="15" y="893"/>
                  </a:lnTo>
                  <a:lnTo>
                    <a:pt x="15" y="649"/>
                  </a:lnTo>
                  <a:lnTo>
                    <a:pt x="17" y="649"/>
                  </a:lnTo>
                  <a:lnTo>
                    <a:pt x="17" y="1076"/>
                  </a:lnTo>
                  <a:lnTo>
                    <a:pt x="17" y="571"/>
                  </a:lnTo>
                  <a:lnTo>
                    <a:pt x="17" y="571"/>
                  </a:lnTo>
                  <a:lnTo>
                    <a:pt x="17" y="1141"/>
                  </a:lnTo>
                  <a:lnTo>
                    <a:pt x="17" y="601"/>
                  </a:lnTo>
                  <a:lnTo>
                    <a:pt x="19" y="601"/>
                  </a:lnTo>
                  <a:lnTo>
                    <a:pt x="19" y="1070"/>
                  </a:lnTo>
                  <a:lnTo>
                    <a:pt x="19" y="628"/>
                  </a:lnTo>
                  <a:lnTo>
                    <a:pt x="19" y="622"/>
                  </a:lnTo>
                  <a:lnTo>
                    <a:pt x="19" y="1081"/>
                  </a:lnTo>
                  <a:lnTo>
                    <a:pt x="19" y="592"/>
                  </a:lnTo>
                  <a:lnTo>
                    <a:pt x="19" y="672"/>
                  </a:lnTo>
                  <a:lnTo>
                    <a:pt x="19" y="649"/>
                  </a:lnTo>
                  <a:lnTo>
                    <a:pt x="19" y="1166"/>
                  </a:lnTo>
                  <a:lnTo>
                    <a:pt x="19" y="471"/>
                  </a:lnTo>
                  <a:lnTo>
                    <a:pt x="19" y="718"/>
                  </a:lnTo>
                  <a:lnTo>
                    <a:pt x="21" y="713"/>
                  </a:lnTo>
                  <a:lnTo>
                    <a:pt x="21" y="1170"/>
                  </a:lnTo>
                  <a:lnTo>
                    <a:pt x="21" y="559"/>
                  </a:lnTo>
                  <a:lnTo>
                    <a:pt x="21" y="75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84" name="Freeform 1820"/>
            <p:cNvSpPr>
              <a:spLocks/>
            </p:cNvSpPr>
            <p:nvPr/>
          </p:nvSpPr>
          <p:spPr bwMode="auto">
            <a:xfrm>
              <a:off x="5032" y="2854"/>
              <a:ext cx="11" cy="830"/>
            </a:xfrm>
            <a:custGeom>
              <a:avLst/>
              <a:gdLst/>
              <a:ahLst/>
              <a:cxnLst>
                <a:cxn ang="0">
                  <a:pos x="0" y="571"/>
                </a:cxn>
                <a:cxn ang="0">
                  <a:pos x="0" y="400"/>
                </a:cxn>
                <a:cxn ang="0">
                  <a:pos x="0" y="617"/>
                </a:cxn>
                <a:cxn ang="0">
                  <a:pos x="0" y="405"/>
                </a:cxn>
                <a:cxn ang="0">
                  <a:pos x="2" y="582"/>
                </a:cxn>
                <a:cxn ang="0">
                  <a:pos x="2" y="498"/>
                </a:cxn>
                <a:cxn ang="0">
                  <a:pos x="2" y="534"/>
                </a:cxn>
                <a:cxn ang="0">
                  <a:pos x="2" y="477"/>
                </a:cxn>
                <a:cxn ang="0">
                  <a:pos x="3" y="1262"/>
                </a:cxn>
                <a:cxn ang="0">
                  <a:pos x="3" y="523"/>
                </a:cxn>
                <a:cxn ang="0">
                  <a:pos x="3" y="1277"/>
                </a:cxn>
                <a:cxn ang="0">
                  <a:pos x="3" y="582"/>
                </a:cxn>
                <a:cxn ang="0">
                  <a:pos x="5" y="1166"/>
                </a:cxn>
                <a:cxn ang="0">
                  <a:pos x="5" y="740"/>
                </a:cxn>
                <a:cxn ang="0">
                  <a:pos x="5" y="1185"/>
                </a:cxn>
                <a:cxn ang="0">
                  <a:pos x="5" y="866"/>
                </a:cxn>
                <a:cxn ang="0">
                  <a:pos x="5" y="1254"/>
                </a:cxn>
                <a:cxn ang="0">
                  <a:pos x="5" y="866"/>
                </a:cxn>
                <a:cxn ang="0">
                  <a:pos x="7" y="1360"/>
                </a:cxn>
                <a:cxn ang="0">
                  <a:pos x="7" y="976"/>
                </a:cxn>
                <a:cxn ang="0">
                  <a:pos x="7" y="1375"/>
                </a:cxn>
                <a:cxn ang="0">
                  <a:pos x="7" y="1218"/>
                </a:cxn>
                <a:cxn ang="0">
                  <a:pos x="7" y="1427"/>
                </a:cxn>
                <a:cxn ang="0">
                  <a:pos x="7" y="1414"/>
                </a:cxn>
                <a:cxn ang="0">
                  <a:pos x="9" y="1475"/>
                </a:cxn>
                <a:cxn ang="0">
                  <a:pos x="9" y="1408"/>
                </a:cxn>
                <a:cxn ang="0">
                  <a:pos x="11" y="1565"/>
                </a:cxn>
                <a:cxn ang="0">
                  <a:pos x="11" y="1542"/>
                </a:cxn>
                <a:cxn ang="0">
                  <a:pos x="11" y="196"/>
                </a:cxn>
                <a:cxn ang="0">
                  <a:pos x="11" y="1427"/>
                </a:cxn>
                <a:cxn ang="0">
                  <a:pos x="11" y="1277"/>
                </a:cxn>
                <a:cxn ang="0">
                  <a:pos x="13" y="1369"/>
                </a:cxn>
                <a:cxn ang="0">
                  <a:pos x="13" y="1300"/>
                </a:cxn>
                <a:cxn ang="0">
                  <a:pos x="13" y="1462"/>
                </a:cxn>
                <a:cxn ang="0">
                  <a:pos x="13" y="1283"/>
                </a:cxn>
                <a:cxn ang="0">
                  <a:pos x="13" y="1659"/>
                </a:cxn>
                <a:cxn ang="0">
                  <a:pos x="13" y="1135"/>
                </a:cxn>
                <a:cxn ang="0">
                  <a:pos x="15" y="1642"/>
                </a:cxn>
                <a:cxn ang="0">
                  <a:pos x="15" y="1028"/>
                </a:cxn>
                <a:cxn ang="0">
                  <a:pos x="15" y="1391"/>
                </a:cxn>
                <a:cxn ang="0">
                  <a:pos x="15" y="918"/>
                </a:cxn>
                <a:cxn ang="0">
                  <a:pos x="17" y="1400"/>
                </a:cxn>
                <a:cxn ang="0">
                  <a:pos x="17" y="601"/>
                </a:cxn>
                <a:cxn ang="0">
                  <a:pos x="17" y="1429"/>
                </a:cxn>
                <a:cxn ang="0">
                  <a:pos x="17" y="421"/>
                </a:cxn>
                <a:cxn ang="0">
                  <a:pos x="19" y="1538"/>
                </a:cxn>
                <a:cxn ang="0">
                  <a:pos x="19" y="340"/>
                </a:cxn>
                <a:cxn ang="0">
                  <a:pos x="19" y="1567"/>
                </a:cxn>
                <a:cxn ang="0">
                  <a:pos x="19" y="275"/>
                </a:cxn>
                <a:cxn ang="0">
                  <a:pos x="21" y="1475"/>
                </a:cxn>
              </a:cxnLst>
              <a:rect l="0" t="0" r="r" b="b"/>
              <a:pathLst>
                <a:path w="21" h="1659">
                  <a:moveTo>
                    <a:pt x="0" y="571"/>
                  </a:moveTo>
                  <a:lnTo>
                    <a:pt x="0" y="571"/>
                  </a:lnTo>
                  <a:lnTo>
                    <a:pt x="0" y="1344"/>
                  </a:lnTo>
                  <a:lnTo>
                    <a:pt x="0" y="400"/>
                  </a:lnTo>
                  <a:lnTo>
                    <a:pt x="0" y="601"/>
                  </a:lnTo>
                  <a:lnTo>
                    <a:pt x="0" y="617"/>
                  </a:lnTo>
                  <a:lnTo>
                    <a:pt x="0" y="1287"/>
                  </a:lnTo>
                  <a:lnTo>
                    <a:pt x="0" y="405"/>
                  </a:lnTo>
                  <a:lnTo>
                    <a:pt x="0" y="567"/>
                  </a:lnTo>
                  <a:lnTo>
                    <a:pt x="2" y="582"/>
                  </a:lnTo>
                  <a:lnTo>
                    <a:pt x="2" y="1135"/>
                  </a:lnTo>
                  <a:lnTo>
                    <a:pt x="2" y="498"/>
                  </a:lnTo>
                  <a:lnTo>
                    <a:pt x="2" y="525"/>
                  </a:lnTo>
                  <a:lnTo>
                    <a:pt x="2" y="534"/>
                  </a:lnTo>
                  <a:lnTo>
                    <a:pt x="2" y="1126"/>
                  </a:lnTo>
                  <a:lnTo>
                    <a:pt x="2" y="477"/>
                  </a:lnTo>
                  <a:lnTo>
                    <a:pt x="3" y="471"/>
                  </a:lnTo>
                  <a:lnTo>
                    <a:pt x="3" y="1262"/>
                  </a:lnTo>
                  <a:lnTo>
                    <a:pt x="3" y="455"/>
                  </a:lnTo>
                  <a:lnTo>
                    <a:pt x="3" y="523"/>
                  </a:lnTo>
                  <a:lnTo>
                    <a:pt x="3" y="523"/>
                  </a:lnTo>
                  <a:lnTo>
                    <a:pt x="3" y="1277"/>
                  </a:lnTo>
                  <a:lnTo>
                    <a:pt x="3" y="459"/>
                  </a:lnTo>
                  <a:lnTo>
                    <a:pt x="3" y="582"/>
                  </a:lnTo>
                  <a:lnTo>
                    <a:pt x="5" y="571"/>
                  </a:lnTo>
                  <a:lnTo>
                    <a:pt x="5" y="1166"/>
                  </a:lnTo>
                  <a:lnTo>
                    <a:pt x="5" y="477"/>
                  </a:lnTo>
                  <a:lnTo>
                    <a:pt x="5" y="740"/>
                  </a:lnTo>
                  <a:lnTo>
                    <a:pt x="5" y="718"/>
                  </a:lnTo>
                  <a:lnTo>
                    <a:pt x="5" y="1185"/>
                  </a:lnTo>
                  <a:lnTo>
                    <a:pt x="5" y="405"/>
                  </a:lnTo>
                  <a:lnTo>
                    <a:pt x="5" y="866"/>
                  </a:lnTo>
                  <a:lnTo>
                    <a:pt x="5" y="843"/>
                  </a:lnTo>
                  <a:lnTo>
                    <a:pt x="5" y="1254"/>
                  </a:lnTo>
                  <a:lnTo>
                    <a:pt x="5" y="325"/>
                  </a:lnTo>
                  <a:lnTo>
                    <a:pt x="5" y="866"/>
                  </a:lnTo>
                  <a:lnTo>
                    <a:pt x="7" y="847"/>
                  </a:lnTo>
                  <a:lnTo>
                    <a:pt x="7" y="1360"/>
                  </a:lnTo>
                  <a:lnTo>
                    <a:pt x="7" y="359"/>
                  </a:lnTo>
                  <a:lnTo>
                    <a:pt x="7" y="976"/>
                  </a:lnTo>
                  <a:lnTo>
                    <a:pt x="7" y="947"/>
                  </a:lnTo>
                  <a:lnTo>
                    <a:pt x="7" y="1375"/>
                  </a:lnTo>
                  <a:lnTo>
                    <a:pt x="7" y="386"/>
                  </a:lnTo>
                  <a:lnTo>
                    <a:pt x="7" y="1218"/>
                  </a:lnTo>
                  <a:lnTo>
                    <a:pt x="7" y="1200"/>
                  </a:lnTo>
                  <a:lnTo>
                    <a:pt x="7" y="1427"/>
                  </a:lnTo>
                  <a:lnTo>
                    <a:pt x="7" y="275"/>
                  </a:lnTo>
                  <a:lnTo>
                    <a:pt x="7" y="1414"/>
                  </a:lnTo>
                  <a:lnTo>
                    <a:pt x="9" y="1408"/>
                  </a:lnTo>
                  <a:lnTo>
                    <a:pt x="9" y="1475"/>
                  </a:lnTo>
                  <a:lnTo>
                    <a:pt x="9" y="102"/>
                  </a:lnTo>
                  <a:lnTo>
                    <a:pt x="9" y="1408"/>
                  </a:lnTo>
                  <a:lnTo>
                    <a:pt x="11" y="1391"/>
                  </a:lnTo>
                  <a:lnTo>
                    <a:pt x="11" y="1565"/>
                  </a:lnTo>
                  <a:lnTo>
                    <a:pt x="11" y="129"/>
                  </a:lnTo>
                  <a:lnTo>
                    <a:pt x="11" y="1542"/>
                  </a:lnTo>
                  <a:lnTo>
                    <a:pt x="11" y="1531"/>
                  </a:lnTo>
                  <a:lnTo>
                    <a:pt x="11" y="196"/>
                  </a:lnTo>
                  <a:lnTo>
                    <a:pt x="11" y="1421"/>
                  </a:lnTo>
                  <a:lnTo>
                    <a:pt x="11" y="1427"/>
                  </a:lnTo>
                  <a:lnTo>
                    <a:pt x="11" y="286"/>
                  </a:lnTo>
                  <a:lnTo>
                    <a:pt x="11" y="1277"/>
                  </a:lnTo>
                  <a:lnTo>
                    <a:pt x="13" y="1287"/>
                  </a:lnTo>
                  <a:lnTo>
                    <a:pt x="13" y="1369"/>
                  </a:lnTo>
                  <a:lnTo>
                    <a:pt x="13" y="96"/>
                  </a:lnTo>
                  <a:lnTo>
                    <a:pt x="13" y="1300"/>
                  </a:lnTo>
                  <a:lnTo>
                    <a:pt x="13" y="1323"/>
                  </a:lnTo>
                  <a:lnTo>
                    <a:pt x="13" y="1462"/>
                  </a:lnTo>
                  <a:lnTo>
                    <a:pt x="13" y="23"/>
                  </a:lnTo>
                  <a:lnTo>
                    <a:pt x="13" y="1283"/>
                  </a:lnTo>
                  <a:lnTo>
                    <a:pt x="13" y="1318"/>
                  </a:lnTo>
                  <a:lnTo>
                    <a:pt x="13" y="1659"/>
                  </a:lnTo>
                  <a:lnTo>
                    <a:pt x="13" y="10"/>
                  </a:lnTo>
                  <a:lnTo>
                    <a:pt x="13" y="1135"/>
                  </a:lnTo>
                  <a:lnTo>
                    <a:pt x="15" y="1166"/>
                  </a:lnTo>
                  <a:lnTo>
                    <a:pt x="15" y="1642"/>
                  </a:lnTo>
                  <a:lnTo>
                    <a:pt x="15" y="127"/>
                  </a:lnTo>
                  <a:lnTo>
                    <a:pt x="15" y="1028"/>
                  </a:lnTo>
                  <a:lnTo>
                    <a:pt x="15" y="1047"/>
                  </a:lnTo>
                  <a:lnTo>
                    <a:pt x="15" y="1391"/>
                  </a:lnTo>
                  <a:lnTo>
                    <a:pt x="15" y="154"/>
                  </a:lnTo>
                  <a:lnTo>
                    <a:pt x="15" y="918"/>
                  </a:lnTo>
                  <a:lnTo>
                    <a:pt x="17" y="947"/>
                  </a:lnTo>
                  <a:lnTo>
                    <a:pt x="17" y="1400"/>
                  </a:lnTo>
                  <a:lnTo>
                    <a:pt x="17" y="106"/>
                  </a:lnTo>
                  <a:lnTo>
                    <a:pt x="17" y="601"/>
                  </a:lnTo>
                  <a:lnTo>
                    <a:pt x="17" y="636"/>
                  </a:lnTo>
                  <a:lnTo>
                    <a:pt x="17" y="1429"/>
                  </a:lnTo>
                  <a:lnTo>
                    <a:pt x="17" y="200"/>
                  </a:lnTo>
                  <a:lnTo>
                    <a:pt x="17" y="421"/>
                  </a:lnTo>
                  <a:lnTo>
                    <a:pt x="19" y="440"/>
                  </a:lnTo>
                  <a:lnTo>
                    <a:pt x="19" y="1538"/>
                  </a:lnTo>
                  <a:lnTo>
                    <a:pt x="19" y="171"/>
                  </a:lnTo>
                  <a:lnTo>
                    <a:pt x="19" y="340"/>
                  </a:lnTo>
                  <a:lnTo>
                    <a:pt x="19" y="352"/>
                  </a:lnTo>
                  <a:lnTo>
                    <a:pt x="19" y="1567"/>
                  </a:lnTo>
                  <a:lnTo>
                    <a:pt x="19" y="50"/>
                  </a:lnTo>
                  <a:lnTo>
                    <a:pt x="19" y="275"/>
                  </a:lnTo>
                  <a:lnTo>
                    <a:pt x="21" y="300"/>
                  </a:lnTo>
                  <a:lnTo>
                    <a:pt x="21" y="1475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85" name="Freeform 1821"/>
            <p:cNvSpPr>
              <a:spLocks/>
            </p:cNvSpPr>
            <p:nvPr/>
          </p:nvSpPr>
          <p:spPr bwMode="auto">
            <a:xfrm>
              <a:off x="5022" y="2824"/>
              <a:ext cx="10" cy="936"/>
            </a:xfrm>
            <a:custGeom>
              <a:avLst/>
              <a:gdLst/>
              <a:ahLst/>
              <a:cxnLst>
                <a:cxn ang="0">
                  <a:pos x="0" y="1590"/>
                </a:cxn>
                <a:cxn ang="0">
                  <a:pos x="0" y="660"/>
                </a:cxn>
                <a:cxn ang="0">
                  <a:pos x="0" y="1724"/>
                </a:cxn>
                <a:cxn ang="0">
                  <a:pos x="0" y="514"/>
                </a:cxn>
                <a:cxn ang="0">
                  <a:pos x="1" y="1690"/>
                </a:cxn>
                <a:cxn ang="0">
                  <a:pos x="1" y="359"/>
                </a:cxn>
                <a:cxn ang="0">
                  <a:pos x="1" y="1730"/>
                </a:cxn>
                <a:cxn ang="0">
                  <a:pos x="1" y="282"/>
                </a:cxn>
                <a:cxn ang="0">
                  <a:pos x="3" y="1789"/>
                </a:cxn>
                <a:cxn ang="0">
                  <a:pos x="3" y="217"/>
                </a:cxn>
                <a:cxn ang="0">
                  <a:pos x="3" y="1784"/>
                </a:cxn>
                <a:cxn ang="0">
                  <a:pos x="3" y="109"/>
                </a:cxn>
                <a:cxn ang="0">
                  <a:pos x="5" y="1634"/>
                </a:cxn>
                <a:cxn ang="0">
                  <a:pos x="5" y="161"/>
                </a:cxn>
                <a:cxn ang="0">
                  <a:pos x="5" y="121"/>
                </a:cxn>
                <a:cxn ang="0">
                  <a:pos x="5" y="249"/>
                </a:cxn>
                <a:cxn ang="0">
                  <a:pos x="5" y="69"/>
                </a:cxn>
                <a:cxn ang="0">
                  <a:pos x="7" y="121"/>
                </a:cxn>
                <a:cxn ang="0">
                  <a:pos x="7" y="44"/>
                </a:cxn>
                <a:cxn ang="0">
                  <a:pos x="7" y="161"/>
                </a:cxn>
                <a:cxn ang="0">
                  <a:pos x="7" y="0"/>
                </a:cxn>
                <a:cxn ang="0">
                  <a:pos x="9" y="430"/>
                </a:cxn>
                <a:cxn ang="0">
                  <a:pos x="9" y="130"/>
                </a:cxn>
                <a:cxn ang="0">
                  <a:pos x="9" y="739"/>
                </a:cxn>
                <a:cxn ang="0">
                  <a:pos x="9" y="294"/>
                </a:cxn>
                <a:cxn ang="0">
                  <a:pos x="11" y="906"/>
                </a:cxn>
                <a:cxn ang="0">
                  <a:pos x="11" y="276"/>
                </a:cxn>
                <a:cxn ang="0">
                  <a:pos x="11" y="1160"/>
                </a:cxn>
                <a:cxn ang="0">
                  <a:pos x="11" y="130"/>
                </a:cxn>
                <a:cxn ang="0">
                  <a:pos x="11" y="1250"/>
                </a:cxn>
                <a:cxn ang="0">
                  <a:pos x="11" y="198"/>
                </a:cxn>
                <a:cxn ang="0">
                  <a:pos x="13" y="1208"/>
                </a:cxn>
                <a:cxn ang="0">
                  <a:pos x="13" y="372"/>
                </a:cxn>
                <a:cxn ang="0">
                  <a:pos x="13" y="1365"/>
                </a:cxn>
                <a:cxn ang="0">
                  <a:pos x="13" y="365"/>
                </a:cxn>
                <a:cxn ang="0">
                  <a:pos x="15" y="1555"/>
                </a:cxn>
                <a:cxn ang="0">
                  <a:pos x="15" y="1342"/>
                </a:cxn>
                <a:cxn ang="0">
                  <a:pos x="15" y="367"/>
                </a:cxn>
                <a:cxn ang="0">
                  <a:pos x="17" y="1365"/>
                </a:cxn>
                <a:cxn ang="0">
                  <a:pos x="17" y="1427"/>
                </a:cxn>
                <a:cxn ang="0">
                  <a:pos x="17" y="1486"/>
                </a:cxn>
                <a:cxn ang="0">
                  <a:pos x="17" y="1346"/>
                </a:cxn>
                <a:cxn ang="0">
                  <a:pos x="17" y="1509"/>
                </a:cxn>
                <a:cxn ang="0">
                  <a:pos x="17" y="1261"/>
                </a:cxn>
                <a:cxn ang="0">
                  <a:pos x="19" y="1365"/>
                </a:cxn>
                <a:cxn ang="0">
                  <a:pos x="19" y="1058"/>
                </a:cxn>
                <a:cxn ang="0">
                  <a:pos x="19" y="1229"/>
                </a:cxn>
                <a:cxn ang="0">
                  <a:pos x="19" y="845"/>
                </a:cxn>
                <a:cxn ang="0">
                  <a:pos x="19" y="1277"/>
                </a:cxn>
                <a:cxn ang="0">
                  <a:pos x="19" y="614"/>
                </a:cxn>
              </a:cxnLst>
              <a:rect l="0" t="0" r="r" b="b"/>
              <a:pathLst>
                <a:path w="21" h="1870">
                  <a:moveTo>
                    <a:pt x="0" y="1590"/>
                  </a:moveTo>
                  <a:lnTo>
                    <a:pt x="0" y="1590"/>
                  </a:lnTo>
                  <a:lnTo>
                    <a:pt x="0" y="272"/>
                  </a:lnTo>
                  <a:lnTo>
                    <a:pt x="0" y="660"/>
                  </a:lnTo>
                  <a:lnTo>
                    <a:pt x="0" y="689"/>
                  </a:lnTo>
                  <a:lnTo>
                    <a:pt x="0" y="1724"/>
                  </a:lnTo>
                  <a:lnTo>
                    <a:pt x="0" y="125"/>
                  </a:lnTo>
                  <a:lnTo>
                    <a:pt x="0" y="514"/>
                  </a:lnTo>
                  <a:lnTo>
                    <a:pt x="1" y="543"/>
                  </a:lnTo>
                  <a:lnTo>
                    <a:pt x="1" y="1690"/>
                  </a:lnTo>
                  <a:lnTo>
                    <a:pt x="1" y="115"/>
                  </a:lnTo>
                  <a:lnTo>
                    <a:pt x="1" y="359"/>
                  </a:lnTo>
                  <a:lnTo>
                    <a:pt x="1" y="384"/>
                  </a:lnTo>
                  <a:lnTo>
                    <a:pt x="1" y="1730"/>
                  </a:lnTo>
                  <a:lnTo>
                    <a:pt x="1" y="130"/>
                  </a:lnTo>
                  <a:lnTo>
                    <a:pt x="1" y="282"/>
                  </a:lnTo>
                  <a:lnTo>
                    <a:pt x="3" y="299"/>
                  </a:lnTo>
                  <a:lnTo>
                    <a:pt x="3" y="1789"/>
                  </a:lnTo>
                  <a:lnTo>
                    <a:pt x="3" y="109"/>
                  </a:lnTo>
                  <a:lnTo>
                    <a:pt x="3" y="217"/>
                  </a:lnTo>
                  <a:lnTo>
                    <a:pt x="3" y="238"/>
                  </a:lnTo>
                  <a:lnTo>
                    <a:pt x="3" y="1784"/>
                  </a:lnTo>
                  <a:lnTo>
                    <a:pt x="3" y="90"/>
                  </a:lnTo>
                  <a:lnTo>
                    <a:pt x="3" y="109"/>
                  </a:lnTo>
                  <a:lnTo>
                    <a:pt x="5" y="121"/>
                  </a:lnTo>
                  <a:lnTo>
                    <a:pt x="5" y="1634"/>
                  </a:lnTo>
                  <a:lnTo>
                    <a:pt x="5" y="165"/>
                  </a:lnTo>
                  <a:lnTo>
                    <a:pt x="5" y="161"/>
                  </a:lnTo>
                  <a:lnTo>
                    <a:pt x="5" y="1724"/>
                  </a:lnTo>
                  <a:lnTo>
                    <a:pt x="5" y="121"/>
                  </a:lnTo>
                  <a:lnTo>
                    <a:pt x="5" y="272"/>
                  </a:lnTo>
                  <a:lnTo>
                    <a:pt x="5" y="249"/>
                  </a:lnTo>
                  <a:lnTo>
                    <a:pt x="5" y="1870"/>
                  </a:lnTo>
                  <a:lnTo>
                    <a:pt x="5" y="69"/>
                  </a:lnTo>
                  <a:lnTo>
                    <a:pt x="5" y="138"/>
                  </a:lnTo>
                  <a:lnTo>
                    <a:pt x="7" y="121"/>
                  </a:lnTo>
                  <a:lnTo>
                    <a:pt x="7" y="1860"/>
                  </a:lnTo>
                  <a:lnTo>
                    <a:pt x="7" y="44"/>
                  </a:lnTo>
                  <a:lnTo>
                    <a:pt x="7" y="186"/>
                  </a:lnTo>
                  <a:lnTo>
                    <a:pt x="7" y="161"/>
                  </a:lnTo>
                  <a:lnTo>
                    <a:pt x="7" y="1736"/>
                  </a:lnTo>
                  <a:lnTo>
                    <a:pt x="7" y="0"/>
                  </a:lnTo>
                  <a:lnTo>
                    <a:pt x="7" y="457"/>
                  </a:lnTo>
                  <a:lnTo>
                    <a:pt x="9" y="430"/>
                  </a:lnTo>
                  <a:lnTo>
                    <a:pt x="9" y="1653"/>
                  </a:lnTo>
                  <a:lnTo>
                    <a:pt x="9" y="130"/>
                  </a:lnTo>
                  <a:lnTo>
                    <a:pt x="9" y="772"/>
                  </a:lnTo>
                  <a:lnTo>
                    <a:pt x="9" y="739"/>
                  </a:lnTo>
                  <a:lnTo>
                    <a:pt x="9" y="1672"/>
                  </a:lnTo>
                  <a:lnTo>
                    <a:pt x="9" y="294"/>
                  </a:lnTo>
                  <a:lnTo>
                    <a:pt x="9" y="939"/>
                  </a:lnTo>
                  <a:lnTo>
                    <a:pt x="11" y="906"/>
                  </a:lnTo>
                  <a:lnTo>
                    <a:pt x="11" y="1713"/>
                  </a:lnTo>
                  <a:lnTo>
                    <a:pt x="11" y="276"/>
                  </a:lnTo>
                  <a:lnTo>
                    <a:pt x="11" y="1194"/>
                  </a:lnTo>
                  <a:lnTo>
                    <a:pt x="11" y="1160"/>
                  </a:lnTo>
                  <a:lnTo>
                    <a:pt x="11" y="1582"/>
                  </a:lnTo>
                  <a:lnTo>
                    <a:pt x="11" y="130"/>
                  </a:lnTo>
                  <a:lnTo>
                    <a:pt x="11" y="1277"/>
                  </a:lnTo>
                  <a:lnTo>
                    <a:pt x="11" y="1250"/>
                  </a:lnTo>
                  <a:lnTo>
                    <a:pt x="11" y="1555"/>
                  </a:lnTo>
                  <a:lnTo>
                    <a:pt x="11" y="198"/>
                  </a:lnTo>
                  <a:lnTo>
                    <a:pt x="11" y="1225"/>
                  </a:lnTo>
                  <a:lnTo>
                    <a:pt x="13" y="1208"/>
                  </a:lnTo>
                  <a:lnTo>
                    <a:pt x="13" y="1546"/>
                  </a:lnTo>
                  <a:lnTo>
                    <a:pt x="13" y="372"/>
                  </a:lnTo>
                  <a:lnTo>
                    <a:pt x="13" y="1390"/>
                  </a:lnTo>
                  <a:lnTo>
                    <a:pt x="13" y="1365"/>
                  </a:lnTo>
                  <a:lnTo>
                    <a:pt x="13" y="1590"/>
                  </a:lnTo>
                  <a:lnTo>
                    <a:pt x="13" y="365"/>
                  </a:lnTo>
                  <a:lnTo>
                    <a:pt x="13" y="1561"/>
                  </a:lnTo>
                  <a:lnTo>
                    <a:pt x="15" y="1555"/>
                  </a:lnTo>
                  <a:lnTo>
                    <a:pt x="15" y="299"/>
                  </a:lnTo>
                  <a:lnTo>
                    <a:pt x="15" y="1342"/>
                  </a:lnTo>
                  <a:lnTo>
                    <a:pt x="15" y="1342"/>
                  </a:lnTo>
                  <a:lnTo>
                    <a:pt x="15" y="367"/>
                  </a:lnTo>
                  <a:lnTo>
                    <a:pt x="15" y="1365"/>
                  </a:lnTo>
                  <a:lnTo>
                    <a:pt x="17" y="1365"/>
                  </a:lnTo>
                  <a:lnTo>
                    <a:pt x="17" y="407"/>
                  </a:lnTo>
                  <a:lnTo>
                    <a:pt x="17" y="1427"/>
                  </a:lnTo>
                  <a:lnTo>
                    <a:pt x="17" y="1442"/>
                  </a:lnTo>
                  <a:lnTo>
                    <a:pt x="17" y="1486"/>
                  </a:lnTo>
                  <a:lnTo>
                    <a:pt x="17" y="384"/>
                  </a:lnTo>
                  <a:lnTo>
                    <a:pt x="17" y="1346"/>
                  </a:lnTo>
                  <a:lnTo>
                    <a:pt x="17" y="1365"/>
                  </a:lnTo>
                  <a:lnTo>
                    <a:pt x="17" y="1509"/>
                  </a:lnTo>
                  <a:lnTo>
                    <a:pt x="17" y="340"/>
                  </a:lnTo>
                  <a:lnTo>
                    <a:pt x="17" y="1261"/>
                  </a:lnTo>
                  <a:lnTo>
                    <a:pt x="19" y="1277"/>
                  </a:lnTo>
                  <a:lnTo>
                    <a:pt x="19" y="1365"/>
                  </a:lnTo>
                  <a:lnTo>
                    <a:pt x="19" y="416"/>
                  </a:lnTo>
                  <a:lnTo>
                    <a:pt x="19" y="1058"/>
                  </a:lnTo>
                  <a:lnTo>
                    <a:pt x="19" y="1069"/>
                  </a:lnTo>
                  <a:lnTo>
                    <a:pt x="19" y="1229"/>
                  </a:lnTo>
                  <a:lnTo>
                    <a:pt x="19" y="530"/>
                  </a:lnTo>
                  <a:lnTo>
                    <a:pt x="19" y="845"/>
                  </a:lnTo>
                  <a:lnTo>
                    <a:pt x="19" y="862"/>
                  </a:lnTo>
                  <a:lnTo>
                    <a:pt x="19" y="1277"/>
                  </a:lnTo>
                  <a:lnTo>
                    <a:pt x="19" y="464"/>
                  </a:lnTo>
                  <a:lnTo>
                    <a:pt x="19" y="614"/>
                  </a:lnTo>
                  <a:lnTo>
                    <a:pt x="21" y="63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86" name="Freeform 1822"/>
            <p:cNvSpPr>
              <a:spLocks/>
            </p:cNvSpPr>
            <p:nvPr/>
          </p:nvSpPr>
          <p:spPr bwMode="auto">
            <a:xfrm>
              <a:off x="5011" y="2923"/>
              <a:ext cx="11" cy="718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2" y="1211"/>
                </a:cxn>
                <a:cxn ang="0">
                  <a:pos x="2" y="291"/>
                </a:cxn>
                <a:cxn ang="0">
                  <a:pos x="2" y="981"/>
                </a:cxn>
                <a:cxn ang="0">
                  <a:pos x="2" y="266"/>
                </a:cxn>
                <a:cxn ang="0">
                  <a:pos x="4" y="837"/>
                </a:cxn>
                <a:cxn ang="0">
                  <a:pos x="4" y="186"/>
                </a:cxn>
                <a:cxn ang="0">
                  <a:pos x="4" y="808"/>
                </a:cxn>
                <a:cxn ang="0">
                  <a:pos x="4" y="126"/>
                </a:cxn>
                <a:cxn ang="0">
                  <a:pos x="4" y="889"/>
                </a:cxn>
                <a:cxn ang="0">
                  <a:pos x="4" y="286"/>
                </a:cxn>
                <a:cxn ang="0">
                  <a:pos x="6" y="652"/>
                </a:cxn>
                <a:cxn ang="0">
                  <a:pos x="6" y="384"/>
                </a:cxn>
                <a:cxn ang="0">
                  <a:pos x="6" y="635"/>
                </a:cxn>
                <a:cxn ang="0">
                  <a:pos x="6" y="416"/>
                </a:cxn>
                <a:cxn ang="0">
                  <a:pos x="6" y="541"/>
                </a:cxn>
                <a:cxn ang="0">
                  <a:pos x="6" y="407"/>
                </a:cxn>
                <a:cxn ang="0">
                  <a:pos x="8" y="420"/>
                </a:cxn>
                <a:cxn ang="0">
                  <a:pos x="8" y="395"/>
                </a:cxn>
                <a:cxn ang="0">
                  <a:pos x="8" y="1111"/>
                </a:cxn>
                <a:cxn ang="0">
                  <a:pos x="8" y="386"/>
                </a:cxn>
                <a:cxn ang="0">
                  <a:pos x="10" y="1102"/>
                </a:cxn>
                <a:cxn ang="0">
                  <a:pos x="10" y="391"/>
                </a:cxn>
                <a:cxn ang="0">
                  <a:pos x="10" y="386"/>
                </a:cxn>
                <a:cxn ang="0">
                  <a:pos x="12" y="516"/>
                </a:cxn>
                <a:cxn ang="0">
                  <a:pos x="12" y="462"/>
                </a:cxn>
                <a:cxn ang="0">
                  <a:pos x="12" y="727"/>
                </a:cxn>
                <a:cxn ang="0">
                  <a:pos x="12" y="395"/>
                </a:cxn>
                <a:cxn ang="0">
                  <a:pos x="12" y="937"/>
                </a:cxn>
                <a:cxn ang="0">
                  <a:pos x="12" y="266"/>
                </a:cxn>
                <a:cxn ang="0">
                  <a:pos x="14" y="891"/>
                </a:cxn>
                <a:cxn ang="0">
                  <a:pos x="14" y="291"/>
                </a:cxn>
                <a:cxn ang="0">
                  <a:pos x="14" y="962"/>
                </a:cxn>
                <a:cxn ang="0">
                  <a:pos x="14" y="320"/>
                </a:cxn>
                <a:cxn ang="0">
                  <a:pos x="16" y="1021"/>
                </a:cxn>
                <a:cxn ang="0">
                  <a:pos x="16" y="291"/>
                </a:cxn>
                <a:cxn ang="0">
                  <a:pos x="16" y="1040"/>
                </a:cxn>
                <a:cxn ang="0">
                  <a:pos x="16" y="1184"/>
                </a:cxn>
                <a:cxn ang="0">
                  <a:pos x="18" y="96"/>
                </a:cxn>
                <a:cxn ang="0">
                  <a:pos x="18" y="1323"/>
                </a:cxn>
                <a:cxn ang="0">
                  <a:pos x="18" y="84"/>
                </a:cxn>
                <a:cxn ang="0">
                  <a:pos x="18" y="1330"/>
                </a:cxn>
                <a:cxn ang="0">
                  <a:pos x="18" y="78"/>
                </a:cxn>
                <a:cxn ang="0">
                  <a:pos x="20" y="1288"/>
                </a:cxn>
                <a:cxn ang="0">
                  <a:pos x="20" y="0"/>
                </a:cxn>
                <a:cxn ang="0">
                  <a:pos x="20" y="1173"/>
                </a:cxn>
                <a:cxn ang="0">
                  <a:pos x="20" y="61"/>
                </a:cxn>
                <a:cxn ang="0">
                  <a:pos x="22" y="977"/>
                </a:cxn>
                <a:cxn ang="0">
                  <a:pos x="22" y="96"/>
                </a:cxn>
                <a:cxn ang="0">
                  <a:pos x="22" y="675"/>
                </a:cxn>
              </a:cxnLst>
              <a:rect l="0" t="0" r="r" b="b"/>
              <a:pathLst>
                <a:path w="22" h="1436">
                  <a:moveTo>
                    <a:pt x="0" y="178"/>
                  </a:moveTo>
                  <a:lnTo>
                    <a:pt x="0" y="178"/>
                  </a:lnTo>
                  <a:lnTo>
                    <a:pt x="0" y="1205"/>
                  </a:lnTo>
                  <a:lnTo>
                    <a:pt x="2" y="1211"/>
                  </a:lnTo>
                  <a:lnTo>
                    <a:pt x="2" y="1236"/>
                  </a:lnTo>
                  <a:lnTo>
                    <a:pt x="2" y="291"/>
                  </a:lnTo>
                  <a:lnTo>
                    <a:pt x="2" y="962"/>
                  </a:lnTo>
                  <a:lnTo>
                    <a:pt x="2" y="981"/>
                  </a:lnTo>
                  <a:lnTo>
                    <a:pt x="2" y="1250"/>
                  </a:lnTo>
                  <a:lnTo>
                    <a:pt x="2" y="266"/>
                  </a:lnTo>
                  <a:lnTo>
                    <a:pt x="2" y="816"/>
                  </a:lnTo>
                  <a:lnTo>
                    <a:pt x="4" y="837"/>
                  </a:lnTo>
                  <a:lnTo>
                    <a:pt x="4" y="1252"/>
                  </a:lnTo>
                  <a:lnTo>
                    <a:pt x="4" y="186"/>
                  </a:lnTo>
                  <a:lnTo>
                    <a:pt x="4" y="791"/>
                  </a:lnTo>
                  <a:lnTo>
                    <a:pt x="4" y="808"/>
                  </a:lnTo>
                  <a:lnTo>
                    <a:pt x="4" y="1167"/>
                  </a:lnTo>
                  <a:lnTo>
                    <a:pt x="4" y="126"/>
                  </a:lnTo>
                  <a:lnTo>
                    <a:pt x="4" y="860"/>
                  </a:lnTo>
                  <a:lnTo>
                    <a:pt x="4" y="889"/>
                  </a:lnTo>
                  <a:lnTo>
                    <a:pt x="4" y="1236"/>
                  </a:lnTo>
                  <a:lnTo>
                    <a:pt x="4" y="286"/>
                  </a:lnTo>
                  <a:lnTo>
                    <a:pt x="4" y="635"/>
                  </a:lnTo>
                  <a:lnTo>
                    <a:pt x="6" y="652"/>
                  </a:lnTo>
                  <a:lnTo>
                    <a:pt x="6" y="1127"/>
                  </a:lnTo>
                  <a:lnTo>
                    <a:pt x="6" y="384"/>
                  </a:lnTo>
                  <a:lnTo>
                    <a:pt x="6" y="618"/>
                  </a:lnTo>
                  <a:lnTo>
                    <a:pt x="6" y="635"/>
                  </a:lnTo>
                  <a:lnTo>
                    <a:pt x="6" y="1027"/>
                  </a:lnTo>
                  <a:lnTo>
                    <a:pt x="6" y="416"/>
                  </a:lnTo>
                  <a:lnTo>
                    <a:pt x="6" y="533"/>
                  </a:lnTo>
                  <a:lnTo>
                    <a:pt x="6" y="541"/>
                  </a:lnTo>
                  <a:lnTo>
                    <a:pt x="6" y="954"/>
                  </a:lnTo>
                  <a:lnTo>
                    <a:pt x="6" y="407"/>
                  </a:lnTo>
                  <a:lnTo>
                    <a:pt x="6" y="420"/>
                  </a:lnTo>
                  <a:lnTo>
                    <a:pt x="8" y="420"/>
                  </a:lnTo>
                  <a:lnTo>
                    <a:pt x="8" y="1015"/>
                  </a:lnTo>
                  <a:lnTo>
                    <a:pt x="8" y="395"/>
                  </a:lnTo>
                  <a:lnTo>
                    <a:pt x="8" y="395"/>
                  </a:lnTo>
                  <a:lnTo>
                    <a:pt x="8" y="1111"/>
                  </a:lnTo>
                  <a:lnTo>
                    <a:pt x="8" y="384"/>
                  </a:lnTo>
                  <a:lnTo>
                    <a:pt x="8" y="386"/>
                  </a:lnTo>
                  <a:lnTo>
                    <a:pt x="10" y="386"/>
                  </a:lnTo>
                  <a:lnTo>
                    <a:pt x="10" y="1102"/>
                  </a:lnTo>
                  <a:lnTo>
                    <a:pt x="10" y="391"/>
                  </a:lnTo>
                  <a:lnTo>
                    <a:pt x="10" y="391"/>
                  </a:lnTo>
                  <a:lnTo>
                    <a:pt x="10" y="942"/>
                  </a:lnTo>
                  <a:lnTo>
                    <a:pt x="10" y="386"/>
                  </a:lnTo>
                  <a:lnTo>
                    <a:pt x="10" y="524"/>
                  </a:lnTo>
                  <a:lnTo>
                    <a:pt x="12" y="516"/>
                  </a:lnTo>
                  <a:lnTo>
                    <a:pt x="12" y="919"/>
                  </a:lnTo>
                  <a:lnTo>
                    <a:pt x="12" y="462"/>
                  </a:lnTo>
                  <a:lnTo>
                    <a:pt x="12" y="731"/>
                  </a:lnTo>
                  <a:lnTo>
                    <a:pt x="12" y="727"/>
                  </a:lnTo>
                  <a:lnTo>
                    <a:pt x="12" y="1098"/>
                  </a:lnTo>
                  <a:lnTo>
                    <a:pt x="12" y="395"/>
                  </a:lnTo>
                  <a:lnTo>
                    <a:pt x="12" y="948"/>
                  </a:lnTo>
                  <a:lnTo>
                    <a:pt x="12" y="937"/>
                  </a:lnTo>
                  <a:lnTo>
                    <a:pt x="12" y="1179"/>
                  </a:lnTo>
                  <a:lnTo>
                    <a:pt x="12" y="266"/>
                  </a:lnTo>
                  <a:lnTo>
                    <a:pt x="12" y="912"/>
                  </a:lnTo>
                  <a:lnTo>
                    <a:pt x="14" y="891"/>
                  </a:lnTo>
                  <a:lnTo>
                    <a:pt x="14" y="1223"/>
                  </a:lnTo>
                  <a:lnTo>
                    <a:pt x="14" y="291"/>
                  </a:lnTo>
                  <a:lnTo>
                    <a:pt x="14" y="981"/>
                  </a:lnTo>
                  <a:lnTo>
                    <a:pt x="14" y="962"/>
                  </a:lnTo>
                  <a:lnTo>
                    <a:pt x="14" y="1132"/>
                  </a:lnTo>
                  <a:lnTo>
                    <a:pt x="14" y="320"/>
                  </a:lnTo>
                  <a:lnTo>
                    <a:pt x="14" y="1031"/>
                  </a:lnTo>
                  <a:lnTo>
                    <a:pt x="16" y="1021"/>
                  </a:lnTo>
                  <a:lnTo>
                    <a:pt x="16" y="1046"/>
                  </a:lnTo>
                  <a:lnTo>
                    <a:pt x="16" y="291"/>
                  </a:lnTo>
                  <a:lnTo>
                    <a:pt x="16" y="1042"/>
                  </a:lnTo>
                  <a:lnTo>
                    <a:pt x="16" y="1040"/>
                  </a:lnTo>
                  <a:lnTo>
                    <a:pt x="16" y="282"/>
                  </a:lnTo>
                  <a:lnTo>
                    <a:pt x="16" y="1184"/>
                  </a:lnTo>
                  <a:lnTo>
                    <a:pt x="18" y="1186"/>
                  </a:lnTo>
                  <a:lnTo>
                    <a:pt x="18" y="96"/>
                  </a:lnTo>
                  <a:lnTo>
                    <a:pt x="18" y="1311"/>
                  </a:lnTo>
                  <a:lnTo>
                    <a:pt x="18" y="1323"/>
                  </a:lnTo>
                  <a:lnTo>
                    <a:pt x="18" y="1351"/>
                  </a:lnTo>
                  <a:lnTo>
                    <a:pt x="18" y="84"/>
                  </a:lnTo>
                  <a:lnTo>
                    <a:pt x="18" y="1311"/>
                  </a:lnTo>
                  <a:lnTo>
                    <a:pt x="18" y="1330"/>
                  </a:lnTo>
                  <a:lnTo>
                    <a:pt x="18" y="1428"/>
                  </a:lnTo>
                  <a:lnTo>
                    <a:pt x="18" y="78"/>
                  </a:lnTo>
                  <a:lnTo>
                    <a:pt x="18" y="1263"/>
                  </a:lnTo>
                  <a:lnTo>
                    <a:pt x="20" y="1288"/>
                  </a:lnTo>
                  <a:lnTo>
                    <a:pt x="20" y="1436"/>
                  </a:lnTo>
                  <a:lnTo>
                    <a:pt x="20" y="0"/>
                  </a:lnTo>
                  <a:lnTo>
                    <a:pt x="20" y="1148"/>
                  </a:lnTo>
                  <a:lnTo>
                    <a:pt x="20" y="1173"/>
                  </a:lnTo>
                  <a:lnTo>
                    <a:pt x="20" y="1336"/>
                  </a:lnTo>
                  <a:lnTo>
                    <a:pt x="20" y="61"/>
                  </a:lnTo>
                  <a:lnTo>
                    <a:pt x="20" y="948"/>
                  </a:lnTo>
                  <a:lnTo>
                    <a:pt x="22" y="977"/>
                  </a:lnTo>
                  <a:lnTo>
                    <a:pt x="22" y="1376"/>
                  </a:lnTo>
                  <a:lnTo>
                    <a:pt x="22" y="96"/>
                  </a:lnTo>
                  <a:lnTo>
                    <a:pt x="22" y="647"/>
                  </a:lnTo>
                  <a:lnTo>
                    <a:pt x="22" y="675"/>
                  </a:lnTo>
                  <a:lnTo>
                    <a:pt x="22" y="139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87" name="Freeform 1823"/>
            <p:cNvSpPr>
              <a:spLocks/>
            </p:cNvSpPr>
            <p:nvPr/>
          </p:nvSpPr>
          <p:spPr bwMode="auto">
            <a:xfrm>
              <a:off x="5001" y="2928"/>
              <a:ext cx="10" cy="753"/>
            </a:xfrm>
            <a:custGeom>
              <a:avLst/>
              <a:gdLst/>
              <a:ahLst/>
              <a:cxnLst>
                <a:cxn ang="0">
                  <a:pos x="0" y="968"/>
                </a:cxn>
                <a:cxn ang="0">
                  <a:pos x="2" y="1001"/>
                </a:cxn>
                <a:cxn ang="0">
                  <a:pos x="2" y="958"/>
                </a:cxn>
                <a:cxn ang="0">
                  <a:pos x="2" y="987"/>
                </a:cxn>
                <a:cxn ang="0">
                  <a:pos x="2" y="855"/>
                </a:cxn>
                <a:cxn ang="0">
                  <a:pos x="2" y="964"/>
                </a:cxn>
                <a:cxn ang="0">
                  <a:pos x="2" y="655"/>
                </a:cxn>
                <a:cxn ang="0">
                  <a:pos x="4" y="1070"/>
                </a:cxn>
                <a:cxn ang="0">
                  <a:pos x="4" y="565"/>
                </a:cxn>
                <a:cxn ang="0">
                  <a:pos x="4" y="1183"/>
                </a:cxn>
                <a:cxn ang="0">
                  <a:pos x="4" y="515"/>
                </a:cxn>
                <a:cxn ang="0">
                  <a:pos x="4" y="1252"/>
                </a:cxn>
                <a:cxn ang="0">
                  <a:pos x="4" y="546"/>
                </a:cxn>
                <a:cxn ang="0">
                  <a:pos x="6" y="1089"/>
                </a:cxn>
                <a:cxn ang="0">
                  <a:pos x="6" y="488"/>
                </a:cxn>
                <a:cxn ang="0">
                  <a:pos x="6" y="1026"/>
                </a:cxn>
                <a:cxn ang="0">
                  <a:pos x="6" y="350"/>
                </a:cxn>
                <a:cxn ang="0">
                  <a:pos x="6" y="1070"/>
                </a:cxn>
                <a:cxn ang="0">
                  <a:pos x="8" y="250"/>
                </a:cxn>
                <a:cxn ang="0">
                  <a:pos x="8" y="152"/>
                </a:cxn>
                <a:cxn ang="0">
                  <a:pos x="10" y="1354"/>
                </a:cxn>
                <a:cxn ang="0">
                  <a:pos x="10" y="127"/>
                </a:cxn>
                <a:cxn ang="0">
                  <a:pos x="10" y="87"/>
                </a:cxn>
                <a:cxn ang="0">
                  <a:pos x="10" y="1415"/>
                </a:cxn>
                <a:cxn ang="0">
                  <a:pos x="10" y="110"/>
                </a:cxn>
                <a:cxn ang="0">
                  <a:pos x="12" y="1348"/>
                </a:cxn>
                <a:cxn ang="0">
                  <a:pos x="12" y="288"/>
                </a:cxn>
                <a:cxn ang="0">
                  <a:pos x="12" y="1364"/>
                </a:cxn>
                <a:cxn ang="0">
                  <a:pos x="12" y="419"/>
                </a:cxn>
                <a:cxn ang="0">
                  <a:pos x="12" y="1390"/>
                </a:cxn>
                <a:cxn ang="0">
                  <a:pos x="12" y="655"/>
                </a:cxn>
                <a:cxn ang="0">
                  <a:pos x="14" y="1460"/>
                </a:cxn>
                <a:cxn ang="0">
                  <a:pos x="14" y="745"/>
                </a:cxn>
                <a:cxn ang="0">
                  <a:pos x="14" y="1506"/>
                </a:cxn>
                <a:cxn ang="0">
                  <a:pos x="14" y="793"/>
                </a:cxn>
                <a:cxn ang="0">
                  <a:pos x="16" y="1427"/>
                </a:cxn>
                <a:cxn ang="0">
                  <a:pos x="16" y="822"/>
                </a:cxn>
                <a:cxn ang="0">
                  <a:pos x="16" y="1308"/>
                </a:cxn>
                <a:cxn ang="0">
                  <a:pos x="16" y="968"/>
                </a:cxn>
                <a:cxn ang="0">
                  <a:pos x="18" y="1298"/>
                </a:cxn>
                <a:cxn ang="0">
                  <a:pos x="18" y="1129"/>
                </a:cxn>
                <a:cxn ang="0">
                  <a:pos x="18" y="1302"/>
                </a:cxn>
                <a:cxn ang="0">
                  <a:pos x="18" y="1220"/>
                </a:cxn>
                <a:cxn ang="0">
                  <a:pos x="19" y="1392"/>
                </a:cxn>
                <a:cxn ang="0">
                  <a:pos x="19" y="1342"/>
                </a:cxn>
                <a:cxn ang="0">
                  <a:pos x="19" y="87"/>
                </a:cxn>
                <a:cxn ang="0">
                  <a:pos x="19" y="1415"/>
                </a:cxn>
                <a:cxn ang="0">
                  <a:pos x="19" y="1292"/>
                </a:cxn>
                <a:cxn ang="0">
                  <a:pos x="21" y="81"/>
                </a:cxn>
                <a:cxn ang="0">
                  <a:pos x="21" y="1252"/>
                </a:cxn>
              </a:cxnLst>
              <a:rect l="0" t="0" r="r" b="b"/>
              <a:pathLst>
                <a:path w="21" h="1506">
                  <a:moveTo>
                    <a:pt x="0" y="968"/>
                  </a:moveTo>
                  <a:lnTo>
                    <a:pt x="0" y="968"/>
                  </a:lnTo>
                  <a:lnTo>
                    <a:pt x="2" y="972"/>
                  </a:lnTo>
                  <a:lnTo>
                    <a:pt x="2" y="1001"/>
                  </a:lnTo>
                  <a:lnTo>
                    <a:pt x="2" y="398"/>
                  </a:lnTo>
                  <a:lnTo>
                    <a:pt x="2" y="958"/>
                  </a:lnTo>
                  <a:lnTo>
                    <a:pt x="2" y="958"/>
                  </a:lnTo>
                  <a:lnTo>
                    <a:pt x="2" y="987"/>
                  </a:lnTo>
                  <a:lnTo>
                    <a:pt x="2" y="463"/>
                  </a:lnTo>
                  <a:lnTo>
                    <a:pt x="2" y="855"/>
                  </a:lnTo>
                  <a:lnTo>
                    <a:pt x="2" y="860"/>
                  </a:lnTo>
                  <a:lnTo>
                    <a:pt x="2" y="964"/>
                  </a:lnTo>
                  <a:lnTo>
                    <a:pt x="2" y="340"/>
                  </a:lnTo>
                  <a:lnTo>
                    <a:pt x="2" y="655"/>
                  </a:lnTo>
                  <a:lnTo>
                    <a:pt x="4" y="672"/>
                  </a:lnTo>
                  <a:lnTo>
                    <a:pt x="4" y="1070"/>
                  </a:lnTo>
                  <a:lnTo>
                    <a:pt x="4" y="219"/>
                  </a:lnTo>
                  <a:lnTo>
                    <a:pt x="4" y="565"/>
                  </a:lnTo>
                  <a:lnTo>
                    <a:pt x="4" y="592"/>
                  </a:lnTo>
                  <a:lnTo>
                    <a:pt x="4" y="1183"/>
                  </a:lnTo>
                  <a:lnTo>
                    <a:pt x="4" y="223"/>
                  </a:lnTo>
                  <a:lnTo>
                    <a:pt x="4" y="515"/>
                  </a:lnTo>
                  <a:lnTo>
                    <a:pt x="4" y="532"/>
                  </a:lnTo>
                  <a:lnTo>
                    <a:pt x="4" y="1252"/>
                  </a:lnTo>
                  <a:lnTo>
                    <a:pt x="4" y="219"/>
                  </a:lnTo>
                  <a:lnTo>
                    <a:pt x="4" y="546"/>
                  </a:lnTo>
                  <a:lnTo>
                    <a:pt x="6" y="565"/>
                  </a:lnTo>
                  <a:lnTo>
                    <a:pt x="6" y="1089"/>
                  </a:lnTo>
                  <a:lnTo>
                    <a:pt x="6" y="311"/>
                  </a:lnTo>
                  <a:lnTo>
                    <a:pt x="6" y="488"/>
                  </a:lnTo>
                  <a:lnTo>
                    <a:pt x="6" y="501"/>
                  </a:lnTo>
                  <a:lnTo>
                    <a:pt x="6" y="1026"/>
                  </a:lnTo>
                  <a:lnTo>
                    <a:pt x="6" y="317"/>
                  </a:lnTo>
                  <a:lnTo>
                    <a:pt x="6" y="350"/>
                  </a:lnTo>
                  <a:lnTo>
                    <a:pt x="6" y="361"/>
                  </a:lnTo>
                  <a:lnTo>
                    <a:pt x="6" y="1070"/>
                  </a:lnTo>
                  <a:lnTo>
                    <a:pt x="6" y="250"/>
                  </a:lnTo>
                  <a:lnTo>
                    <a:pt x="8" y="250"/>
                  </a:lnTo>
                  <a:lnTo>
                    <a:pt x="8" y="1252"/>
                  </a:lnTo>
                  <a:lnTo>
                    <a:pt x="8" y="152"/>
                  </a:lnTo>
                  <a:lnTo>
                    <a:pt x="10" y="158"/>
                  </a:lnTo>
                  <a:lnTo>
                    <a:pt x="10" y="1354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1415"/>
                  </a:lnTo>
                  <a:lnTo>
                    <a:pt x="10" y="87"/>
                  </a:lnTo>
                  <a:lnTo>
                    <a:pt x="10" y="75"/>
                  </a:lnTo>
                  <a:lnTo>
                    <a:pt x="10" y="1415"/>
                  </a:lnTo>
                  <a:lnTo>
                    <a:pt x="10" y="35"/>
                  </a:lnTo>
                  <a:lnTo>
                    <a:pt x="10" y="110"/>
                  </a:lnTo>
                  <a:lnTo>
                    <a:pt x="12" y="92"/>
                  </a:lnTo>
                  <a:lnTo>
                    <a:pt x="12" y="1348"/>
                  </a:lnTo>
                  <a:lnTo>
                    <a:pt x="12" y="37"/>
                  </a:lnTo>
                  <a:lnTo>
                    <a:pt x="12" y="288"/>
                  </a:lnTo>
                  <a:lnTo>
                    <a:pt x="12" y="273"/>
                  </a:lnTo>
                  <a:lnTo>
                    <a:pt x="12" y="1364"/>
                  </a:lnTo>
                  <a:lnTo>
                    <a:pt x="12" y="165"/>
                  </a:lnTo>
                  <a:lnTo>
                    <a:pt x="12" y="419"/>
                  </a:lnTo>
                  <a:lnTo>
                    <a:pt x="12" y="398"/>
                  </a:lnTo>
                  <a:lnTo>
                    <a:pt x="12" y="1390"/>
                  </a:lnTo>
                  <a:lnTo>
                    <a:pt x="12" y="204"/>
                  </a:lnTo>
                  <a:lnTo>
                    <a:pt x="12" y="655"/>
                  </a:lnTo>
                  <a:lnTo>
                    <a:pt x="14" y="626"/>
                  </a:lnTo>
                  <a:lnTo>
                    <a:pt x="14" y="1460"/>
                  </a:lnTo>
                  <a:lnTo>
                    <a:pt x="14" y="23"/>
                  </a:lnTo>
                  <a:lnTo>
                    <a:pt x="14" y="745"/>
                  </a:lnTo>
                  <a:lnTo>
                    <a:pt x="14" y="718"/>
                  </a:lnTo>
                  <a:lnTo>
                    <a:pt x="14" y="1506"/>
                  </a:lnTo>
                  <a:lnTo>
                    <a:pt x="14" y="0"/>
                  </a:lnTo>
                  <a:lnTo>
                    <a:pt x="14" y="793"/>
                  </a:lnTo>
                  <a:lnTo>
                    <a:pt x="16" y="761"/>
                  </a:lnTo>
                  <a:lnTo>
                    <a:pt x="16" y="1427"/>
                  </a:lnTo>
                  <a:lnTo>
                    <a:pt x="16" y="25"/>
                  </a:lnTo>
                  <a:lnTo>
                    <a:pt x="16" y="822"/>
                  </a:lnTo>
                  <a:lnTo>
                    <a:pt x="16" y="793"/>
                  </a:lnTo>
                  <a:lnTo>
                    <a:pt x="16" y="1308"/>
                  </a:lnTo>
                  <a:lnTo>
                    <a:pt x="16" y="117"/>
                  </a:lnTo>
                  <a:lnTo>
                    <a:pt x="16" y="968"/>
                  </a:lnTo>
                  <a:lnTo>
                    <a:pt x="18" y="951"/>
                  </a:lnTo>
                  <a:lnTo>
                    <a:pt x="18" y="1298"/>
                  </a:lnTo>
                  <a:lnTo>
                    <a:pt x="18" y="186"/>
                  </a:lnTo>
                  <a:lnTo>
                    <a:pt x="18" y="1129"/>
                  </a:lnTo>
                  <a:lnTo>
                    <a:pt x="18" y="1118"/>
                  </a:lnTo>
                  <a:lnTo>
                    <a:pt x="18" y="1302"/>
                  </a:lnTo>
                  <a:lnTo>
                    <a:pt x="18" y="133"/>
                  </a:lnTo>
                  <a:lnTo>
                    <a:pt x="18" y="1220"/>
                  </a:lnTo>
                  <a:lnTo>
                    <a:pt x="19" y="1202"/>
                  </a:lnTo>
                  <a:lnTo>
                    <a:pt x="19" y="1392"/>
                  </a:lnTo>
                  <a:lnTo>
                    <a:pt x="19" y="133"/>
                  </a:lnTo>
                  <a:lnTo>
                    <a:pt x="19" y="1342"/>
                  </a:lnTo>
                  <a:lnTo>
                    <a:pt x="19" y="1333"/>
                  </a:lnTo>
                  <a:lnTo>
                    <a:pt x="19" y="87"/>
                  </a:lnTo>
                  <a:lnTo>
                    <a:pt x="19" y="1415"/>
                  </a:lnTo>
                  <a:lnTo>
                    <a:pt x="19" y="1415"/>
                  </a:lnTo>
                  <a:lnTo>
                    <a:pt x="19" y="56"/>
                  </a:lnTo>
                  <a:lnTo>
                    <a:pt x="19" y="1292"/>
                  </a:lnTo>
                  <a:lnTo>
                    <a:pt x="21" y="1292"/>
                  </a:lnTo>
                  <a:lnTo>
                    <a:pt x="21" y="81"/>
                  </a:lnTo>
                  <a:lnTo>
                    <a:pt x="21" y="1252"/>
                  </a:lnTo>
                  <a:lnTo>
                    <a:pt x="21" y="1252"/>
                  </a:lnTo>
                  <a:lnTo>
                    <a:pt x="21" y="169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88" name="Freeform 1824"/>
            <p:cNvSpPr>
              <a:spLocks/>
            </p:cNvSpPr>
            <p:nvPr/>
          </p:nvSpPr>
          <p:spPr bwMode="auto">
            <a:xfrm>
              <a:off x="4990" y="2921"/>
              <a:ext cx="11" cy="821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1377"/>
                </a:cxn>
                <a:cxn ang="0">
                  <a:pos x="0" y="65"/>
                </a:cxn>
                <a:cxn ang="0">
                  <a:pos x="2" y="1569"/>
                </a:cxn>
                <a:cxn ang="0">
                  <a:pos x="2" y="1536"/>
                </a:cxn>
                <a:cxn ang="0">
                  <a:pos x="2" y="50"/>
                </a:cxn>
                <a:cxn ang="0">
                  <a:pos x="4" y="1407"/>
                </a:cxn>
                <a:cxn ang="0">
                  <a:pos x="4" y="1377"/>
                </a:cxn>
                <a:cxn ang="0">
                  <a:pos x="4" y="1428"/>
                </a:cxn>
                <a:cxn ang="0">
                  <a:pos x="4" y="1315"/>
                </a:cxn>
                <a:cxn ang="0">
                  <a:pos x="4" y="1507"/>
                </a:cxn>
                <a:cxn ang="0">
                  <a:pos x="4" y="1190"/>
                </a:cxn>
                <a:cxn ang="0">
                  <a:pos x="6" y="1484"/>
                </a:cxn>
                <a:cxn ang="0">
                  <a:pos x="6" y="1127"/>
                </a:cxn>
                <a:cxn ang="0">
                  <a:pos x="6" y="1453"/>
                </a:cxn>
                <a:cxn ang="0">
                  <a:pos x="6" y="991"/>
                </a:cxn>
                <a:cxn ang="0">
                  <a:pos x="8" y="1346"/>
                </a:cxn>
                <a:cxn ang="0">
                  <a:pos x="8" y="847"/>
                </a:cxn>
                <a:cxn ang="0">
                  <a:pos x="8" y="1294"/>
                </a:cxn>
                <a:cxn ang="0">
                  <a:pos x="8" y="739"/>
                </a:cxn>
                <a:cxn ang="0">
                  <a:pos x="10" y="1152"/>
                </a:cxn>
                <a:cxn ang="0">
                  <a:pos x="10" y="610"/>
                </a:cxn>
                <a:cxn ang="0">
                  <a:pos x="10" y="1152"/>
                </a:cxn>
                <a:cxn ang="0">
                  <a:pos x="10" y="403"/>
                </a:cxn>
                <a:cxn ang="0">
                  <a:pos x="10" y="1119"/>
                </a:cxn>
                <a:cxn ang="0">
                  <a:pos x="10" y="370"/>
                </a:cxn>
                <a:cxn ang="0">
                  <a:pos x="12" y="1209"/>
                </a:cxn>
                <a:cxn ang="0">
                  <a:pos x="12" y="457"/>
                </a:cxn>
                <a:cxn ang="0">
                  <a:pos x="12" y="1142"/>
                </a:cxn>
                <a:cxn ang="0">
                  <a:pos x="12" y="501"/>
                </a:cxn>
                <a:cxn ang="0">
                  <a:pos x="14" y="991"/>
                </a:cxn>
                <a:cxn ang="0">
                  <a:pos x="14" y="537"/>
                </a:cxn>
                <a:cxn ang="0">
                  <a:pos x="14" y="712"/>
                </a:cxn>
                <a:cxn ang="0">
                  <a:pos x="16" y="931"/>
                </a:cxn>
                <a:cxn ang="0">
                  <a:pos x="16" y="662"/>
                </a:cxn>
                <a:cxn ang="0">
                  <a:pos x="16" y="981"/>
                </a:cxn>
                <a:cxn ang="0">
                  <a:pos x="16" y="622"/>
                </a:cxn>
                <a:cxn ang="0">
                  <a:pos x="16" y="931"/>
                </a:cxn>
                <a:cxn ang="0">
                  <a:pos x="16" y="685"/>
                </a:cxn>
                <a:cxn ang="0">
                  <a:pos x="17" y="850"/>
                </a:cxn>
                <a:cxn ang="0">
                  <a:pos x="17" y="774"/>
                </a:cxn>
                <a:cxn ang="0">
                  <a:pos x="17" y="795"/>
                </a:cxn>
                <a:cxn ang="0">
                  <a:pos x="17" y="783"/>
                </a:cxn>
                <a:cxn ang="0">
                  <a:pos x="17" y="985"/>
                </a:cxn>
                <a:cxn ang="0">
                  <a:pos x="17" y="981"/>
                </a:cxn>
                <a:cxn ang="0">
                  <a:pos x="19" y="399"/>
                </a:cxn>
                <a:cxn ang="0">
                  <a:pos x="19" y="1085"/>
                </a:cxn>
                <a:cxn ang="0">
                  <a:pos x="19" y="420"/>
                </a:cxn>
                <a:cxn ang="0">
                  <a:pos x="21" y="1056"/>
                </a:cxn>
                <a:cxn ang="0">
                  <a:pos x="21" y="342"/>
                </a:cxn>
              </a:cxnLst>
              <a:rect l="0" t="0" r="r" b="b"/>
              <a:pathLst>
                <a:path w="21" h="1642">
                  <a:moveTo>
                    <a:pt x="0" y="50"/>
                  </a:moveTo>
                  <a:lnTo>
                    <a:pt x="0" y="50"/>
                  </a:lnTo>
                  <a:lnTo>
                    <a:pt x="0" y="1396"/>
                  </a:lnTo>
                  <a:lnTo>
                    <a:pt x="0" y="1377"/>
                  </a:lnTo>
                  <a:lnTo>
                    <a:pt x="0" y="1642"/>
                  </a:lnTo>
                  <a:lnTo>
                    <a:pt x="0" y="65"/>
                  </a:lnTo>
                  <a:lnTo>
                    <a:pt x="0" y="1580"/>
                  </a:lnTo>
                  <a:lnTo>
                    <a:pt x="2" y="1569"/>
                  </a:lnTo>
                  <a:lnTo>
                    <a:pt x="2" y="0"/>
                  </a:lnTo>
                  <a:lnTo>
                    <a:pt x="2" y="1536"/>
                  </a:lnTo>
                  <a:lnTo>
                    <a:pt x="2" y="1530"/>
                  </a:lnTo>
                  <a:lnTo>
                    <a:pt x="2" y="50"/>
                  </a:lnTo>
                  <a:lnTo>
                    <a:pt x="2" y="1407"/>
                  </a:lnTo>
                  <a:lnTo>
                    <a:pt x="4" y="1407"/>
                  </a:lnTo>
                  <a:lnTo>
                    <a:pt x="4" y="171"/>
                  </a:lnTo>
                  <a:lnTo>
                    <a:pt x="4" y="1377"/>
                  </a:lnTo>
                  <a:lnTo>
                    <a:pt x="4" y="1380"/>
                  </a:lnTo>
                  <a:lnTo>
                    <a:pt x="4" y="1428"/>
                  </a:lnTo>
                  <a:lnTo>
                    <a:pt x="4" y="165"/>
                  </a:lnTo>
                  <a:lnTo>
                    <a:pt x="4" y="1315"/>
                  </a:lnTo>
                  <a:lnTo>
                    <a:pt x="4" y="1334"/>
                  </a:lnTo>
                  <a:lnTo>
                    <a:pt x="4" y="1507"/>
                  </a:lnTo>
                  <a:lnTo>
                    <a:pt x="4" y="65"/>
                  </a:lnTo>
                  <a:lnTo>
                    <a:pt x="4" y="1190"/>
                  </a:lnTo>
                  <a:lnTo>
                    <a:pt x="6" y="1217"/>
                  </a:lnTo>
                  <a:lnTo>
                    <a:pt x="6" y="1484"/>
                  </a:lnTo>
                  <a:lnTo>
                    <a:pt x="6" y="78"/>
                  </a:lnTo>
                  <a:lnTo>
                    <a:pt x="6" y="1127"/>
                  </a:lnTo>
                  <a:lnTo>
                    <a:pt x="6" y="1152"/>
                  </a:lnTo>
                  <a:lnTo>
                    <a:pt x="6" y="1453"/>
                  </a:lnTo>
                  <a:lnTo>
                    <a:pt x="6" y="165"/>
                  </a:lnTo>
                  <a:lnTo>
                    <a:pt x="6" y="991"/>
                  </a:lnTo>
                  <a:lnTo>
                    <a:pt x="8" y="1019"/>
                  </a:lnTo>
                  <a:lnTo>
                    <a:pt x="8" y="1346"/>
                  </a:lnTo>
                  <a:lnTo>
                    <a:pt x="8" y="257"/>
                  </a:lnTo>
                  <a:lnTo>
                    <a:pt x="8" y="847"/>
                  </a:lnTo>
                  <a:lnTo>
                    <a:pt x="8" y="873"/>
                  </a:lnTo>
                  <a:lnTo>
                    <a:pt x="8" y="1294"/>
                  </a:lnTo>
                  <a:lnTo>
                    <a:pt x="8" y="301"/>
                  </a:lnTo>
                  <a:lnTo>
                    <a:pt x="8" y="739"/>
                  </a:lnTo>
                  <a:lnTo>
                    <a:pt x="10" y="758"/>
                  </a:lnTo>
                  <a:lnTo>
                    <a:pt x="10" y="1152"/>
                  </a:lnTo>
                  <a:lnTo>
                    <a:pt x="10" y="295"/>
                  </a:lnTo>
                  <a:lnTo>
                    <a:pt x="10" y="610"/>
                  </a:lnTo>
                  <a:lnTo>
                    <a:pt x="10" y="631"/>
                  </a:lnTo>
                  <a:lnTo>
                    <a:pt x="10" y="1152"/>
                  </a:lnTo>
                  <a:lnTo>
                    <a:pt x="10" y="263"/>
                  </a:lnTo>
                  <a:lnTo>
                    <a:pt x="10" y="403"/>
                  </a:lnTo>
                  <a:lnTo>
                    <a:pt x="10" y="424"/>
                  </a:lnTo>
                  <a:lnTo>
                    <a:pt x="10" y="1119"/>
                  </a:lnTo>
                  <a:lnTo>
                    <a:pt x="10" y="324"/>
                  </a:lnTo>
                  <a:lnTo>
                    <a:pt x="10" y="370"/>
                  </a:lnTo>
                  <a:lnTo>
                    <a:pt x="12" y="388"/>
                  </a:lnTo>
                  <a:lnTo>
                    <a:pt x="12" y="1209"/>
                  </a:lnTo>
                  <a:lnTo>
                    <a:pt x="12" y="349"/>
                  </a:lnTo>
                  <a:lnTo>
                    <a:pt x="12" y="457"/>
                  </a:lnTo>
                  <a:lnTo>
                    <a:pt x="12" y="476"/>
                  </a:lnTo>
                  <a:lnTo>
                    <a:pt x="12" y="1142"/>
                  </a:lnTo>
                  <a:lnTo>
                    <a:pt x="12" y="370"/>
                  </a:lnTo>
                  <a:lnTo>
                    <a:pt x="12" y="501"/>
                  </a:lnTo>
                  <a:lnTo>
                    <a:pt x="14" y="514"/>
                  </a:lnTo>
                  <a:lnTo>
                    <a:pt x="14" y="991"/>
                  </a:lnTo>
                  <a:lnTo>
                    <a:pt x="14" y="537"/>
                  </a:lnTo>
                  <a:lnTo>
                    <a:pt x="14" y="537"/>
                  </a:lnTo>
                  <a:lnTo>
                    <a:pt x="14" y="885"/>
                  </a:lnTo>
                  <a:lnTo>
                    <a:pt x="14" y="712"/>
                  </a:lnTo>
                  <a:lnTo>
                    <a:pt x="16" y="708"/>
                  </a:lnTo>
                  <a:lnTo>
                    <a:pt x="16" y="931"/>
                  </a:lnTo>
                  <a:lnTo>
                    <a:pt x="16" y="591"/>
                  </a:lnTo>
                  <a:lnTo>
                    <a:pt x="16" y="662"/>
                  </a:lnTo>
                  <a:lnTo>
                    <a:pt x="16" y="656"/>
                  </a:lnTo>
                  <a:lnTo>
                    <a:pt x="16" y="981"/>
                  </a:lnTo>
                  <a:lnTo>
                    <a:pt x="16" y="578"/>
                  </a:lnTo>
                  <a:lnTo>
                    <a:pt x="16" y="622"/>
                  </a:lnTo>
                  <a:lnTo>
                    <a:pt x="16" y="616"/>
                  </a:lnTo>
                  <a:lnTo>
                    <a:pt x="16" y="931"/>
                  </a:lnTo>
                  <a:lnTo>
                    <a:pt x="16" y="570"/>
                  </a:lnTo>
                  <a:lnTo>
                    <a:pt x="16" y="685"/>
                  </a:lnTo>
                  <a:lnTo>
                    <a:pt x="17" y="678"/>
                  </a:lnTo>
                  <a:lnTo>
                    <a:pt x="17" y="850"/>
                  </a:lnTo>
                  <a:lnTo>
                    <a:pt x="17" y="539"/>
                  </a:lnTo>
                  <a:lnTo>
                    <a:pt x="17" y="774"/>
                  </a:lnTo>
                  <a:lnTo>
                    <a:pt x="17" y="774"/>
                  </a:lnTo>
                  <a:lnTo>
                    <a:pt x="17" y="795"/>
                  </a:lnTo>
                  <a:lnTo>
                    <a:pt x="17" y="631"/>
                  </a:lnTo>
                  <a:lnTo>
                    <a:pt x="17" y="783"/>
                  </a:lnTo>
                  <a:lnTo>
                    <a:pt x="17" y="789"/>
                  </a:lnTo>
                  <a:lnTo>
                    <a:pt x="17" y="985"/>
                  </a:lnTo>
                  <a:lnTo>
                    <a:pt x="17" y="537"/>
                  </a:lnTo>
                  <a:lnTo>
                    <a:pt x="17" y="981"/>
                  </a:lnTo>
                  <a:lnTo>
                    <a:pt x="19" y="981"/>
                  </a:lnTo>
                  <a:lnTo>
                    <a:pt x="19" y="399"/>
                  </a:lnTo>
                  <a:lnTo>
                    <a:pt x="19" y="1083"/>
                  </a:lnTo>
                  <a:lnTo>
                    <a:pt x="19" y="1085"/>
                  </a:lnTo>
                  <a:lnTo>
                    <a:pt x="19" y="1094"/>
                  </a:lnTo>
                  <a:lnTo>
                    <a:pt x="19" y="420"/>
                  </a:lnTo>
                  <a:lnTo>
                    <a:pt x="19" y="1046"/>
                  </a:lnTo>
                  <a:lnTo>
                    <a:pt x="21" y="1056"/>
                  </a:lnTo>
                  <a:lnTo>
                    <a:pt x="21" y="1119"/>
                  </a:lnTo>
                  <a:lnTo>
                    <a:pt x="21" y="342"/>
                  </a:lnTo>
                  <a:lnTo>
                    <a:pt x="21" y="98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89" name="Freeform 1825"/>
            <p:cNvSpPr>
              <a:spLocks/>
            </p:cNvSpPr>
            <p:nvPr/>
          </p:nvSpPr>
          <p:spPr bwMode="auto">
            <a:xfrm>
              <a:off x="4980" y="2931"/>
              <a:ext cx="10" cy="758"/>
            </a:xfrm>
            <a:custGeom>
              <a:avLst/>
              <a:gdLst/>
              <a:ahLst/>
              <a:cxnLst>
                <a:cxn ang="0">
                  <a:pos x="0" y="739"/>
                </a:cxn>
                <a:cxn ang="0">
                  <a:pos x="0" y="495"/>
                </a:cxn>
                <a:cxn ang="0">
                  <a:pos x="0" y="916"/>
                </a:cxn>
                <a:cxn ang="0">
                  <a:pos x="0" y="392"/>
                </a:cxn>
                <a:cxn ang="0">
                  <a:pos x="0" y="1006"/>
                </a:cxn>
                <a:cxn ang="0">
                  <a:pos x="0" y="369"/>
                </a:cxn>
                <a:cxn ang="0">
                  <a:pos x="2" y="908"/>
                </a:cxn>
                <a:cxn ang="0">
                  <a:pos x="2" y="540"/>
                </a:cxn>
                <a:cxn ang="0">
                  <a:pos x="2" y="927"/>
                </a:cxn>
                <a:cxn ang="0">
                  <a:pos x="2" y="947"/>
                </a:cxn>
                <a:cxn ang="0">
                  <a:pos x="2" y="941"/>
                </a:cxn>
                <a:cxn ang="0">
                  <a:pos x="2" y="881"/>
                </a:cxn>
                <a:cxn ang="0">
                  <a:pos x="4" y="1031"/>
                </a:cxn>
                <a:cxn ang="0">
                  <a:pos x="4" y="927"/>
                </a:cxn>
                <a:cxn ang="0">
                  <a:pos x="4" y="1012"/>
                </a:cxn>
                <a:cxn ang="0">
                  <a:pos x="4" y="981"/>
                </a:cxn>
                <a:cxn ang="0">
                  <a:pos x="6" y="1164"/>
                </a:cxn>
                <a:cxn ang="0">
                  <a:pos x="6" y="897"/>
                </a:cxn>
                <a:cxn ang="0">
                  <a:pos x="6" y="1235"/>
                </a:cxn>
                <a:cxn ang="0">
                  <a:pos x="6" y="801"/>
                </a:cxn>
                <a:cxn ang="0">
                  <a:pos x="8" y="1158"/>
                </a:cxn>
                <a:cxn ang="0">
                  <a:pos x="8" y="787"/>
                </a:cxn>
                <a:cxn ang="0">
                  <a:pos x="8" y="1152"/>
                </a:cxn>
                <a:cxn ang="0">
                  <a:pos x="8" y="520"/>
                </a:cxn>
                <a:cxn ang="0">
                  <a:pos x="10" y="1177"/>
                </a:cxn>
                <a:cxn ang="0">
                  <a:pos x="10" y="227"/>
                </a:cxn>
                <a:cxn ang="0">
                  <a:pos x="10" y="1358"/>
                </a:cxn>
                <a:cxn ang="0">
                  <a:pos x="10" y="213"/>
                </a:cxn>
                <a:cxn ang="0">
                  <a:pos x="10" y="203"/>
                </a:cxn>
                <a:cxn ang="0">
                  <a:pos x="11" y="221"/>
                </a:cxn>
                <a:cxn ang="0">
                  <a:pos x="11" y="171"/>
                </a:cxn>
                <a:cxn ang="0">
                  <a:pos x="11" y="178"/>
                </a:cxn>
                <a:cxn ang="0">
                  <a:pos x="11" y="217"/>
                </a:cxn>
                <a:cxn ang="0">
                  <a:pos x="13" y="1394"/>
                </a:cxn>
                <a:cxn ang="0">
                  <a:pos x="13" y="344"/>
                </a:cxn>
                <a:cxn ang="0">
                  <a:pos x="13" y="1494"/>
                </a:cxn>
                <a:cxn ang="0">
                  <a:pos x="13" y="369"/>
                </a:cxn>
                <a:cxn ang="0">
                  <a:pos x="13" y="1494"/>
                </a:cxn>
                <a:cxn ang="0">
                  <a:pos x="13" y="564"/>
                </a:cxn>
                <a:cxn ang="0">
                  <a:pos x="15" y="1517"/>
                </a:cxn>
                <a:cxn ang="0">
                  <a:pos x="15" y="693"/>
                </a:cxn>
                <a:cxn ang="0">
                  <a:pos x="15" y="1517"/>
                </a:cxn>
                <a:cxn ang="0">
                  <a:pos x="15" y="755"/>
                </a:cxn>
                <a:cxn ang="0">
                  <a:pos x="17" y="1511"/>
                </a:cxn>
                <a:cxn ang="0">
                  <a:pos x="17" y="856"/>
                </a:cxn>
                <a:cxn ang="0">
                  <a:pos x="17" y="1421"/>
                </a:cxn>
                <a:cxn ang="0">
                  <a:pos x="17" y="1108"/>
                </a:cxn>
                <a:cxn ang="0">
                  <a:pos x="17" y="1377"/>
                </a:cxn>
                <a:cxn ang="0">
                  <a:pos x="17" y="1237"/>
                </a:cxn>
                <a:cxn ang="0">
                  <a:pos x="19" y="1488"/>
                </a:cxn>
              </a:cxnLst>
              <a:rect l="0" t="0" r="r" b="b"/>
              <a:pathLst>
                <a:path w="19" h="1517">
                  <a:moveTo>
                    <a:pt x="0" y="739"/>
                  </a:moveTo>
                  <a:lnTo>
                    <a:pt x="0" y="739"/>
                  </a:lnTo>
                  <a:lnTo>
                    <a:pt x="0" y="1039"/>
                  </a:lnTo>
                  <a:lnTo>
                    <a:pt x="0" y="495"/>
                  </a:lnTo>
                  <a:lnTo>
                    <a:pt x="0" y="927"/>
                  </a:lnTo>
                  <a:lnTo>
                    <a:pt x="0" y="916"/>
                  </a:lnTo>
                  <a:lnTo>
                    <a:pt x="0" y="1100"/>
                  </a:lnTo>
                  <a:lnTo>
                    <a:pt x="0" y="392"/>
                  </a:lnTo>
                  <a:lnTo>
                    <a:pt x="0" y="1016"/>
                  </a:lnTo>
                  <a:lnTo>
                    <a:pt x="0" y="1006"/>
                  </a:lnTo>
                  <a:lnTo>
                    <a:pt x="0" y="1075"/>
                  </a:lnTo>
                  <a:lnTo>
                    <a:pt x="0" y="369"/>
                  </a:lnTo>
                  <a:lnTo>
                    <a:pt x="0" y="922"/>
                  </a:lnTo>
                  <a:lnTo>
                    <a:pt x="2" y="908"/>
                  </a:lnTo>
                  <a:lnTo>
                    <a:pt x="2" y="1012"/>
                  </a:lnTo>
                  <a:lnTo>
                    <a:pt x="2" y="540"/>
                  </a:lnTo>
                  <a:lnTo>
                    <a:pt x="2" y="941"/>
                  </a:lnTo>
                  <a:lnTo>
                    <a:pt x="2" y="927"/>
                  </a:lnTo>
                  <a:lnTo>
                    <a:pt x="2" y="576"/>
                  </a:lnTo>
                  <a:lnTo>
                    <a:pt x="2" y="947"/>
                  </a:lnTo>
                  <a:lnTo>
                    <a:pt x="2" y="939"/>
                  </a:lnTo>
                  <a:lnTo>
                    <a:pt x="2" y="941"/>
                  </a:lnTo>
                  <a:lnTo>
                    <a:pt x="2" y="564"/>
                  </a:lnTo>
                  <a:lnTo>
                    <a:pt x="2" y="881"/>
                  </a:lnTo>
                  <a:lnTo>
                    <a:pt x="4" y="889"/>
                  </a:lnTo>
                  <a:lnTo>
                    <a:pt x="4" y="1031"/>
                  </a:lnTo>
                  <a:lnTo>
                    <a:pt x="4" y="482"/>
                  </a:lnTo>
                  <a:lnTo>
                    <a:pt x="4" y="927"/>
                  </a:lnTo>
                  <a:lnTo>
                    <a:pt x="4" y="927"/>
                  </a:lnTo>
                  <a:lnTo>
                    <a:pt x="4" y="1012"/>
                  </a:lnTo>
                  <a:lnTo>
                    <a:pt x="4" y="405"/>
                  </a:lnTo>
                  <a:lnTo>
                    <a:pt x="4" y="981"/>
                  </a:lnTo>
                  <a:lnTo>
                    <a:pt x="6" y="1000"/>
                  </a:lnTo>
                  <a:lnTo>
                    <a:pt x="6" y="1164"/>
                  </a:lnTo>
                  <a:lnTo>
                    <a:pt x="6" y="392"/>
                  </a:lnTo>
                  <a:lnTo>
                    <a:pt x="6" y="897"/>
                  </a:lnTo>
                  <a:lnTo>
                    <a:pt x="6" y="922"/>
                  </a:lnTo>
                  <a:lnTo>
                    <a:pt x="6" y="1235"/>
                  </a:lnTo>
                  <a:lnTo>
                    <a:pt x="6" y="488"/>
                  </a:lnTo>
                  <a:lnTo>
                    <a:pt x="6" y="801"/>
                  </a:lnTo>
                  <a:lnTo>
                    <a:pt x="8" y="810"/>
                  </a:lnTo>
                  <a:lnTo>
                    <a:pt x="8" y="1158"/>
                  </a:lnTo>
                  <a:lnTo>
                    <a:pt x="8" y="405"/>
                  </a:lnTo>
                  <a:lnTo>
                    <a:pt x="8" y="787"/>
                  </a:lnTo>
                  <a:lnTo>
                    <a:pt x="8" y="793"/>
                  </a:lnTo>
                  <a:lnTo>
                    <a:pt x="8" y="1152"/>
                  </a:lnTo>
                  <a:lnTo>
                    <a:pt x="8" y="367"/>
                  </a:lnTo>
                  <a:lnTo>
                    <a:pt x="8" y="520"/>
                  </a:lnTo>
                  <a:lnTo>
                    <a:pt x="10" y="540"/>
                  </a:lnTo>
                  <a:lnTo>
                    <a:pt x="10" y="1177"/>
                  </a:lnTo>
                  <a:lnTo>
                    <a:pt x="10" y="205"/>
                  </a:lnTo>
                  <a:lnTo>
                    <a:pt x="10" y="227"/>
                  </a:lnTo>
                  <a:lnTo>
                    <a:pt x="10" y="238"/>
                  </a:lnTo>
                  <a:lnTo>
                    <a:pt x="10" y="1358"/>
                  </a:lnTo>
                  <a:lnTo>
                    <a:pt x="10" y="217"/>
                  </a:lnTo>
                  <a:lnTo>
                    <a:pt x="10" y="213"/>
                  </a:lnTo>
                  <a:lnTo>
                    <a:pt x="10" y="1434"/>
                  </a:lnTo>
                  <a:lnTo>
                    <a:pt x="10" y="203"/>
                  </a:lnTo>
                  <a:lnTo>
                    <a:pt x="10" y="217"/>
                  </a:lnTo>
                  <a:lnTo>
                    <a:pt x="11" y="221"/>
                  </a:lnTo>
                  <a:lnTo>
                    <a:pt x="11" y="1394"/>
                  </a:lnTo>
                  <a:lnTo>
                    <a:pt x="11" y="171"/>
                  </a:lnTo>
                  <a:lnTo>
                    <a:pt x="11" y="173"/>
                  </a:lnTo>
                  <a:lnTo>
                    <a:pt x="11" y="178"/>
                  </a:lnTo>
                  <a:lnTo>
                    <a:pt x="11" y="1333"/>
                  </a:lnTo>
                  <a:lnTo>
                    <a:pt x="11" y="217"/>
                  </a:lnTo>
                  <a:lnTo>
                    <a:pt x="13" y="205"/>
                  </a:lnTo>
                  <a:lnTo>
                    <a:pt x="13" y="1394"/>
                  </a:lnTo>
                  <a:lnTo>
                    <a:pt x="13" y="155"/>
                  </a:lnTo>
                  <a:lnTo>
                    <a:pt x="13" y="344"/>
                  </a:lnTo>
                  <a:lnTo>
                    <a:pt x="13" y="330"/>
                  </a:lnTo>
                  <a:lnTo>
                    <a:pt x="13" y="1494"/>
                  </a:lnTo>
                  <a:lnTo>
                    <a:pt x="13" y="203"/>
                  </a:lnTo>
                  <a:lnTo>
                    <a:pt x="13" y="369"/>
                  </a:lnTo>
                  <a:lnTo>
                    <a:pt x="13" y="344"/>
                  </a:lnTo>
                  <a:lnTo>
                    <a:pt x="13" y="1494"/>
                  </a:lnTo>
                  <a:lnTo>
                    <a:pt x="13" y="111"/>
                  </a:lnTo>
                  <a:lnTo>
                    <a:pt x="13" y="564"/>
                  </a:lnTo>
                  <a:lnTo>
                    <a:pt x="15" y="526"/>
                  </a:lnTo>
                  <a:lnTo>
                    <a:pt x="15" y="1517"/>
                  </a:lnTo>
                  <a:lnTo>
                    <a:pt x="15" y="46"/>
                  </a:lnTo>
                  <a:lnTo>
                    <a:pt x="15" y="693"/>
                  </a:lnTo>
                  <a:lnTo>
                    <a:pt x="15" y="660"/>
                  </a:lnTo>
                  <a:lnTo>
                    <a:pt x="15" y="1517"/>
                  </a:lnTo>
                  <a:lnTo>
                    <a:pt x="15" y="0"/>
                  </a:lnTo>
                  <a:lnTo>
                    <a:pt x="15" y="755"/>
                  </a:lnTo>
                  <a:lnTo>
                    <a:pt x="17" y="720"/>
                  </a:lnTo>
                  <a:lnTo>
                    <a:pt x="17" y="1511"/>
                  </a:lnTo>
                  <a:lnTo>
                    <a:pt x="17" y="121"/>
                  </a:lnTo>
                  <a:lnTo>
                    <a:pt x="17" y="856"/>
                  </a:lnTo>
                  <a:lnTo>
                    <a:pt x="17" y="828"/>
                  </a:lnTo>
                  <a:lnTo>
                    <a:pt x="17" y="1421"/>
                  </a:lnTo>
                  <a:lnTo>
                    <a:pt x="17" y="163"/>
                  </a:lnTo>
                  <a:lnTo>
                    <a:pt x="17" y="1108"/>
                  </a:lnTo>
                  <a:lnTo>
                    <a:pt x="17" y="1075"/>
                  </a:lnTo>
                  <a:lnTo>
                    <a:pt x="17" y="1377"/>
                  </a:lnTo>
                  <a:lnTo>
                    <a:pt x="17" y="92"/>
                  </a:lnTo>
                  <a:lnTo>
                    <a:pt x="17" y="1237"/>
                  </a:lnTo>
                  <a:lnTo>
                    <a:pt x="19" y="1229"/>
                  </a:lnTo>
                  <a:lnTo>
                    <a:pt x="19" y="1488"/>
                  </a:lnTo>
                  <a:lnTo>
                    <a:pt x="19" y="3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90" name="Freeform 1826"/>
            <p:cNvSpPr>
              <a:spLocks/>
            </p:cNvSpPr>
            <p:nvPr/>
          </p:nvSpPr>
          <p:spPr bwMode="auto">
            <a:xfrm>
              <a:off x="4970" y="2896"/>
              <a:ext cx="10" cy="829"/>
            </a:xfrm>
            <a:custGeom>
              <a:avLst/>
              <a:gdLst/>
              <a:ahLst/>
              <a:cxnLst>
                <a:cxn ang="0">
                  <a:pos x="0" y="891"/>
                </a:cxn>
                <a:cxn ang="0">
                  <a:pos x="0" y="240"/>
                </a:cxn>
                <a:cxn ang="0">
                  <a:pos x="0" y="996"/>
                </a:cxn>
                <a:cxn ang="0">
                  <a:pos x="0" y="180"/>
                </a:cxn>
                <a:cxn ang="0">
                  <a:pos x="0" y="1129"/>
                </a:cxn>
                <a:cxn ang="0">
                  <a:pos x="0" y="161"/>
                </a:cxn>
                <a:cxn ang="0">
                  <a:pos x="2" y="1315"/>
                </a:cxn>
                <a:cxn ang="0">
                  <a:pos x="2" y="184"/>
                </a:cxn>
                <a:cxn ang="0">
                  <a:pos x="2" y="1482"/>
                </a:cxn>
                <a:cxn ang="0">
                  <a:pos x="2" y="73"/>
                </a:cxn>
                <a:cxn ang="0">
                  <a:pos x="2" y="1503"/>
                </a:cxn>
                <a:cxn ang="0">
                  <a:pos x="2" y="69"/>
                </a:cxn>
                <a:cxn ang="0">
                  <a:pos x="4" y="1490"/>
                </a:cxn>
                <a:cxn ang="0">
                  <a:pos x="4" y="1478"/>
                </a:cxn>
                <a:cxn ang="0">
                  <a:pos x="6" y="255"/>
                </a:cxn>
                <a:cxn ang="0">
                  <a:pos x="6" y="1427"/>
                </a:cxn>
                <a:cxn ang="0">
                  <a:pos x="6" y="150"/>
                </a:cxn>
                <a:cxn ang="0">
                  <a:pos x="6" y="1405"/>
                </a:cxn>
                <a:cxn ang="0">
                  <a:pos x="6" y="27"/>
                </a:cxn>
                <a:cxn ang="0">
                  <a:pos x="8" y="1478"/>
                </a:cxn>
                <a:cxn ang="0">
                  <a:pos x="8" y="0"/>
                </a:cxn>
                <a:cxn ang="0">
                  <a:pos x="8" y="1417"/>
                </a:cxn>
                <a:cxn ang="0">
                  <a:pos x="8" y="205"/>
                </a:cxn>
                <a:cxn ang="0">
                  <a:pos x="8" y="1165"/>
                </a:cxn>
                <a:cxn ang="0">
                  <a:pos x="8" y="290"/>
                </a:cxn>
                <a:cxn ang="0">
                  <a:pos x="9" y="958"/>
                </a:cxn>
                <a:cxn ang="0">
                  <a:pos x="9" y="169"/>
                </a:cxn>
                <a:cxn ang="0">
                  <a:pos x="9" y="758"/>
                </a:cxn>
                <a:cxn ang="0">
                  <a:pos x="9" y="128"/>
                </a:cxn>
                <a:cxn ang="0">
                  <a:pos x="11" y="620"/>
                </a:cxn>
                <a:cxn ang="0">
                  <a:pos x="11" y="249"/>
                </a:cxn>
                <a:cxn ang="0">
                  <a:pos x="11" y="609"/>
                </a:cxn>
                <a:cxn ang="0">
                  <a:pos x="11" y="263"/>
                </a:cxn>
                <a:cxn ang="0">
                  <a:pos x="13" y="676"/>
                </a:cxn>
                <a:cxn ang="0">
                  <a:pos x="13" y="255"/>
                </a:cxn>
                <a:cxn ang="0">
                  <a:pos x="13" y="466"/>
                </a:cxn>
                <a:cxn ang="0">
                  <a:pos x="13" y="345"/>
                </a:cxn>
                <a:cxn ang="0">
                  <a:pos x="15" y="424"/>
                </a:cxn>
                <a:cxn ang="0">
                  <a:pos x="15" y="380"/>
                </a:cxn>
                <a:cxn ang="0">
                  <a:pos x="15" y="403"/>
                </a:cxn>
                <a:cxn ang="0">
                  <a:pos x="15" y="474"/>
                </a:cxn>
                <a:cxn ang="0">
                  <a:pos x="15" y="1221"/>
                </a:cxn>
                <a:cxn ang="0">
                  <a:pos x="17" y="403"/>
                </a:cxn>
                <a:cxn ang="0">
                  <a:pos x="17" y="336"/>
                </a:cxn>
                <a:cxn ang="0">
                  <a:pos x="17" y="1306"/>
                </a:cxn>
                <a:cxn ang="0">
                  <a:pos x="17" y="438"/>
                </a:cxn>
                <a:cxn ang="0">
                  <a:pos x="19" y="1233"/>
                </a:cxn>
                <a:cxn ang="0">
                  <a:pos x="19" y="564"/>
                </a:cxn>
                <a:cxn ang="0">
                  <a:pos x="19" y="1035"/>
                </a:cxn>
                <a:cxn ang="0">
                  <a:pos x="19" y="824"/>
                </a:cxn>
              </a:cxnLst>
              <a:rect l="0" t="0" r="r" b="b"/>
              <a:pathLst>
                <a:path w="21" h="1657">
                  <a:moveTo>
                    <a:pt x="0" y="891"/>
                  </a:moveTo>
                  <a:lnTo>
                    <a:pt x="0" y="891"/>
                  </a:lnTo>
                  <a:lnTo>
                    <a:pt x="0" y="1455"/>
                  </a:lnTo>
                  <a:lnTo>
                    <a:pt x="0" y="240"/>
                  </a:lnTo>
                  <a:lnTo>
                    <a:pt x="0" y="1021"/>
                  </a:lnTo>
                  <a:lnTo>
                    <a:pt x="0" y="996"/>
                  </a:lnTo>
                  <a:lnTo>
                    <a:pt x="0" y="1528"/>
                  </a:lnTo>
                  <a:lnTo>
                    <a:pt x="0" y="180"/>
                  </a:lnTo>
                  <a:lnTo>
                    <a:pt x="0" y="1156"/>
                  </a:lnTo>
                  <a:lnTo>
                    <a:pt x="0" y="1129"/>
                  </a:lnTo>
                  <a:lnTo>
                    <a:pt x="0" y="1592"/>
                  </a:lnTo>
                  <a:lnTo>
                    <a:pt x="0" y="161"/>
                  </a:lnTo>
                  <a:lnTo>
                    <a:pt x="0" y="1342"/>
                  </a:lnTo>
                  <a:lnTo>
                    <a:pt x="2" y="1315"/>
                  </a:lnTo>
                  <a:lnTo>
                    <a:pt x="2" y="1592"/>
                  </a:lnTo>
                  <a:lnTo>
                    <a:pt x="2" y="184"/>
                  </a:lnTo>
                  <a:lnTo>
                    <a:pt x="2" y="1499"/>
                  </a:lnTo>
                  <a:lnTo>
                    <a:pt x="2" y="1482"/>
                  </a:lnTo>
                  <a:lnTo>
                    <a:pt x="2" y="1557"/>
                  </a:lnTo>
                  <a:lnTo>
                    <a:pt x="2" y="73"/>
                  </a:lnTo>
                  <a:lnTo>
                    <a:pt x="2" y="1517"/>
                  </a:lnTo>
                  <a:lnTo>
                    <a:pt x="2" y="1503"/>
                  </a:lnTo>
                  <a:lnTo>
                    <a:pt x="2" y="1546"/>
                  </a:lnTo>
                  <a:lnTo>
                    <a:pt x="2" y="69"/>
                  </a:lnTo>
                  <a:lnTo>
                    <a:pt x="2" y="1503"/>
                  </a:lnTo>
                  <a:lnTo>
                    <a:pt x="4" y="1490"/>
                  </a:lnTo>
                  <a:lnTo>
                    <a:pt x="4" y="205"/>
                  </a:lnTo>
                  <a:lnTo>
                    <a:pt x="4" y="1478"/>
                  </a:lnTo>
                  <a:lnTo>
                    <a:pt x="6" y="1478"/>
                  </a:lnTo>
                  <a:lnTo>
                    <a:pt x="6" y="255"/>
                  </a:lnTo>
                  <a:lnTo>
                    <a:pt x="6" y="1411"/>
                  </a:lnTo>
                  <a:lnTo>
                    <a:pt x="6" y="1427"/>
                  </a:lnTo>
                  <a:lnTo>
                    <a:pt x="6" y="1482"/>
                  </a:lnTo>
                  <a:lnTo>
                    <a:pt x="6" y="150"/>
                  </a:lnTo>
                  <a:lnTo>
                    <a:pt x="6" y="1384"/>
                  </a:lnTo>
                  <a:lnTo>
                    <a:pt x="6" y="1405"/>
                  </a:lnTo>
                  <a:lnTo>
                    <a:pt x="6" y="1597"/>
                  </a:lnTo>
                  <a:lnTo>
                    <a:pt x="6" y="27"/>
                  </a:lnTo>
                  <a:lnTo>
                    <a:pt x="6" y="1446"/>
                  </a:lnTo>
                  <a:lnTo>
                    <a:pt x="8" y="1478"/>
                  </a:lnTo>
                  <a:lnTo>
                    <a:pt x="8" y="1657"/>
                  </a:lnTo>
                  <a:lnTo>
                    <a:pt x="8" y="0"/>
                  </a:lnTo>
                  <a:lnTo>
                    <a:pt x="8" y="1396"/>
                  </a:lnTo>
                  <a:lnTo>
                    <a:pt x="8" y="1417"/>
                  </a:lnTo>
                  <a:lnTo>
                    <a:pt x="8" y="1574"/>
                  </a:lnTo>
                  <a:lnTo>
                    <a:pt x="8" y="205"/>
                  </a:lnTo>
                  <a:lnTo>
                    <a:pt x="8" y="1140"/>
                  </a:lnTo>
                  <a:lnTo>
                    <a:pt x="8" y="1165"/>
                  </a:lnTo>
                  <a:lnTo>
                    <a:pt x="8" y="1446"/>
                  </a:lnTo>
                  <a:lnTo>
                    <a:pt x="8" y="290"/>
                  </a:lnTo>
                  <a:lnTo>
                    <a:pt x="8" y="935"/>
                  </a:lnTo>
                  <a:lnTo>
                    <a:pt x="9" y="958"/>
                  </a:lnTo>
                  <a:lnTo>
                    <a:pt x="9" y="1350"/>
                  </a:lnTo>
                  <a:lnTo>
                    <a:pt x="9" y="169"/>
                  </a:lnTo>
                  <a:lnTo>
                    <a:pt x="9" y="722"/>
                  </a:lnTo>
                  <a:lnTo>
                    <a:pt x="9" y="758"/>
                  </a:lnTo>
                  <a:lnTo>
                    <a:pt x="9" y="1503"/>
                  </a:lnTo>
                  <a:lnTo>
                    <a:pt x="9" y="128"/>
                  </a:lnTo>
                  <a:lnTo>
                    <a:pt x="9" y="587"/>
                  </a:lnTo>
                  <a:lnTo>
                    <a:pt x="11" y="620"/>
                  </a:lnTo>
                  <a:lnTo>
                    <a:pt x="11" y="1528"/>
                  </a:lnTo>
                  <a:lnTo>
                    <a:pt x="11" y="249"/>
                  </a:lnTo>
                  <a:lnTo>
                    <a:pt x="11" y="578"/>
                  </a:lnTo>
                  <a:lnTo>
                    <a:pt x="11" y="609"/>
                  </a:lnTo>
                  <a:lnTo>
                    <a:pt x="11" y="1453"/>
                  </a:lnTo>
                  <a:lnTo>
                    <a:pt x="11" y="263"/>
                  </a:lnTo>
                  <a:lnTo>
                    <a:pt x="11" y="645"/>
                  </a:lnTo>
                  <a:lnTo>
                    <a:pt x="13" y="676"/>
                  </a:lnTo>
                  <a:lnTo>
                    <a:pt x="13" y="1284"/>
                  </a:lnTo>
                  <a:lnTo>
                    <a:pt x="13" y="255"/>
                  </a:lnTo>
                  <a:lnTo>
                    <a:pt x="13" y="449"/>
                  </a:lnTo>
                  <a:lnTo>
                    <a:pt x="13" y="466"/>
                  </a:lnTo>
                  <a:lnTo>
                    <a:pt x="13" y="1342"/>
                  </a:lnTo>
                  <a:lnTo>
                    <a:pt x="13" y="345"/>
                  </a:lnTo>
                  <a:lnTo>
                    <a:pt x="13" y="413"/>
                  </a:lnTo>
                  <a:lnTo>
                    <a:pt x="15" y="424"/>
                  </a:lnTo>
                  <a:lnTo>
                    <a:pt x="15" y="1350"/>
                  </a:lnTo>
                  <a:lnTo>
                    <a:pt x="15" y="380"/>
                  </a:lnTo>
                  <a:lnTo>
                    <a:pt x="15" y="399"/>
                  </a:lnTo>
                  <a:lnTo>
                    <a:pt x="15" y="403"/>
                  </a:lnTo>
                  <a:lnTo>
                    <a:pt x="15" y="1315"/>
                  </a:lnTo>
                  <a:lnTo>
                    <a:pt x="15" y="474"/>
                  </a:lnTo>
                  <a:lnTo>
                    <a:pt x="15" y="474"/>
                  </a:lnTo>
                  <a:lnTo>
                    <a:pt x="15" y="1221"/>
                  </a:lnTo>
                  <a:lnTo>
                    <a:pt x="15" y="405"/>
                  </a:lnTo>
                  <a:lnTo>
                    <a:pt x="17" y="403"/>
                  </a:lnTo>
                  <a:lnTo>
                    <a:pt x="17" y="1259"/>
                  </a:lnTo>
                  <a:lnTo>
                    <a:pt x="17" y="336"/>
                  </a:lnTo>
                  <a:lnTo>
                    <a:pt x="17" y="326"/>
                  </a:lnTo>
                  <a:lnTo>
                    <a:pt x="17" y="1306"/>
                  </a:lnTo>
                  <a:lnTo>
                    <a:pt x="17" y="290"/>
                  </a:lnTo>
                  <a:lnTo>
                    <a:pt x="17" y="438"/>
                  </a:lnTo>
                  <a:lnTo>
                    <a:pt x="19" y="430"/>
                  </a:lnTo>
                  <a:lnTo>
                    <a:pt x="19" y="1233"/>
                  </a:lnTo>
                  <a:lnTo>
                    <a:pt x="19" y="386"/>
                  </a:lnTo>
                  <a:lnTo>
                    <a:pt x="19" y="564"/>
                  </a:lnTo>
                  <a:lnTo>
                    <a:pt x="19" y="564"/>
                  </a:lnTo>
                  <a:lnTo>
                    <a:pt x="19" y="1035"/>
                  </a:lnTo>
                  <a:lnTo>
                    <a:pt x="19" y="559"/>
                  </a:lnTo>
                  <a:lnTo>
                    <a:pt x="19" y="824"/>
                  </a:lnTo>
                  <a:lnTo>
                    <a:pt x="21" y="80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91" name="Freeform 1827"/>
            <p:cNvSpPr>
              <a:spLocks/>
            </p:cNvSpPr>
            <p:nvPr/>
          </p:nvSpPr>
          <p:spPr bwMode="auto">
            <a:xfrm>
              <a:off x="4959" y="3016"/>
              <a:ext cx="11" cy="614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0"/>
                </a:cxn>
                <a:cxn ang="0">
                  <a:pos x="0" y="140"/>
                </a:cxn>
                <a:cxn ang="0">
                  <a:pos x="0" y="100"/>
                </a:cxn>
                <a:cxn ang="0">
                  <a:pos x="0" y="115"/>
                </a:cxn>
                <a:cxn ang="0">
                  <a:pos x="0" y="100"/>
                </a:cxn>
                <a:cxn ang="0">
                  <a:pos x="2" y="246"/>
                </a:cxn>
                <a:cxn ang="0">
                  <a:pos x="2" y="140"/>
                </a:cxn>
                <a:cxn ang="0">
                  <a:pos x="2" y="541"/>
                </a:cxn>
                <a:cxn ang="0">
                  <a:pos x="2" y="251"/>
                </a:cxn>
                <a:cxn ang="0">
                  <a:pos x="4" y="616"/>
                </a:cxn>
                <a:cxn ang="0">
                  <a:pos x="4" y="159"/>
                </a:cxn>
                <a:cxn ang="0">
                  <a:pos x="4" y="564"/>
                </a:cxn>
                <a:cxn ang="0">
                  <a:pos x="4" y="209"/>
                </a:cxn>
                <a:cxn ang="0">
                  <a:pos x="5" y="561"/>
                </a:cxn>
                <a:cxn ang="0">
                  <a:pos x="5" y="190"/>
                </a:cxn>
                <a:cxn ang="0">
                  <a:pos x="5" y="610"/>
                </a:cxn>
                <a:cxn ang="0">
                  <a:pos x="5" y="370"/>
                </a:cxn>
                <a:cxn ang="0">
                  <a:pos x="5" y="670"/>
                </a:cxn>
                <a:cxn ang="0">
                  <a:pos x="5" y="338"/>
                </a:cxn>
                <a:cxn ang="0">
                  <a:pos x="7" y="877"/>
                </a:cxn>
                <a:cxn ang="0">
                  <a:pos x="7" y="941"/>
                </a:cxn>
                <a:cxn ang="0">
                  <a:pos x="7" y="226"/>
                </a:cxn>
                <a:cxn ang="0">
                  <a:pos x="9" y="849"/>
                </a:cxn>
                <a:cxn ang="0">
                  <a:pos x="9" y="276"/>
                </a:cxn>
                <a:cxn ang="0">
                  <a:pos x="9" y="781"/>
                </a:cxn>
                <a:cxn ang="0">
                  <a:pos x="9" y="756"/>
                </a:cxn>
                <a:cxn ang="0">
                  <a:pos x="11" y="806"/>
                </a:cxn>
                <a:cxn ang="0">
                  <a:pos x="11" y="541"/>
                </a:cxn>
                <a:cxn ang="0">
                  <a:pos x="11" y="874"/>
                </a:cxn>
                <a:cxn ang="0">
                  <a:pos x="11" y="482"/>
                </a:cxn>
                <a:cxn ang="0">
                  <a:pos x="11" y="916"/>
                </a:cxn>
                <a:cxn ang="0">
                  <a:pos x="11" y="363"/>
                </a:cxn>
                <a:cxn ang="0">
                  <a:pos x="13" y="962"/>
                </a:cxn>
                <a:cxn ang="0">
                  <a:pos x="13" y="251"/>
                </a:cxn>
                <a:cxn ang="0">
                  <a:pos x="13" y="916"/>
                </a:cxn>
                <a:cxn ang="0">
                  <a:pos x="13" y="234"/>
                </a:cxn>
                <a:cxn ang="0">
                  <a:pos x="13" y="941"/>
                </a:cxn>
                <a:cxn ang="0">
                  <a:pos x="15" y="317"/>
                </a:cxn>
                <a:cxn ang="0">
                  <a:pos x="15" y="305"/>
                </a:cxn>
                <a:cxn ang="0">
                  <a:pos x="15" y="349"/>
                </a:cxn>
                <a:cxn ang="0">
                  <a:pos x="15" y="246"/>
                </a:cxn>
                <a:cxn ang="0">
                  <a:pos x="17" y="1190"/>
                </a:cxn>
                <a:cxn ang="0">
                  <a:pos x="17" y="342"/>
                </a:cxn>
                <a:cxn ang="0">
                  <a:pos x="19" y="1227"/>
                </a:cxn>
                <a:cxn ang="0">
                  <a:pos x="19" y="349"/>
                </a:cxn>
                <a:cxn ang="0">
                  <a:pos x="19" y="1177"/>
                </a:cxn>
                <a:cxn ang="0">
                  <a:pos x="19" y="509"/>
                </a:cxn>
                <a:cxn ang="0">
                  <a:pos x="19" y="1177"/>
                </a:cxn>
                <a:cxn ang="0">
                  <a:pos x="19" y="683"/>
                </a:cxn>
              </a:cxnLst>
              <a:rect l="0" t="0" r="r" b="b"/>
              <a:pathLst>
                <a:path w="21" h="1227">
                  <a:moveTo>
                    <a:pt x="0" y="38"/>
                  </a:moveTo>
                  <a:lnTo>
                    <a:pt x="0" y="38"/>
                  </a:lnTo>
                  <a:lnTo>
                    <a:pt x="0" y="1089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144"/>
                  </a:lnTo>
                  <a:lnTo>
                    <a:pt x="0" y="100"/>
                  </a:lnTo>
                  <a:lnTo>
                    <a:pt x="0" y="123"/>
                  </a:lnTo>
                  <a:lnTo>
                    <a:pt x="0" y="115"/>
                  </a:lnTo>
                  <a:lnTo>
                    <a:pt x="0" y="971"/>
                  </a:lnTo>
                  <a:lnTo>
                    <a:pt x="0" y="100"/>
                  </a:lnTo>
                  <a:lnTo>
                    <a:pt x="0" y="263"/>
                  </a:lnTo>
                  <a:lnTo>
                    <a:pt x="2" y="246"/>
                  </a:lnTo>
                  <a:lnTo>
                    <a:pt x="2" y="841"/>
                  </a:lnTo>
                  <a:lnTo>
                    <a:pt x="2" y="140"/>
                  </a:lnTo>
                  <a:lnTo>
                    <a:pt x="2" y="555"/>
                  </a:lnTo>
                  <a:lnTo>
                    <a:pt x="2" y="541"/>
                  </a:lnTo>
                  <a:lnTo>
                    <a:pt x="2" y="875"/>
                  </a:lnTo>
                  <a:lnTo>
                    <a:pt x="2" y="251"/>
                  </a:lnTo>
                  <a:lnTo>
                    <a:pt x="2" y="630"/>
                  </a:lnTo>
                  <a:lnTo>
                    <a:pt x="4" y="616"/>
                  </a:lnTo>
                  <a:lnTo>
                    <a:pt x="4" y="1050"/>
                  </a:lnTo>
                  <a:lnTo>
                    <a:pt x="4" y="159"/>
                  </a:lnTo>
                  <a:lnTo>
                    <a:pt x="4" y="587"/>
                  </a:lnTo>
                  <a:lnTo>
                    <a:pt x="4" y="564"/>
                  </a:lnTo>
                  <a:lnTo>
                    <a:pt x="4" y="962"/>
                  </a:lnTo>
                  <a:lnTo>
                    <a:pt x="4" y="209"/>
                  </a:lnTo>
                  <a:lnTo>
                    <a:pt x="4" y="584"/>
                  </a:lnTo>
                  <a:lnTo>
                    <a:pt x="5" y="561"/>
                  </a:lnTo>
                  <a:lnTo>
                    <a:pt x="5" y="829"/>
                  </a:lnTo>
                  <a:lnTo>
                    <a:pt x="5" y="190"/>
                  </a:lnTo>
                  <a:lnTo>
                    <a:pt x="5" y="616"/>
                  </a:lnTo>
                  <a:lnTo>
                    <a:pt x="5" y="610"/>
                  </a:lnTo>
                  <a:lnTo>
                    <a:pt x="5" y="683"/>
                  </a:lnTo>
                  <a:lnTo>
                    <a:pt x="5" y="370"/>
                  </a:lnTo>
                  <a:lnTo>
                    <a:pt x="5" y="670"/>
                  </a:lnTo>
                  <a:lnTo>
                    <a:pt x="5" y="670"/>
                  </a:lnTo>
                  <a:lnTo>
                    <a:pt x="5" y="893"/>
                  </a:lnTo>
                  <a:lnTo>
                    <a:pt x="5" y="338"/>
                  </a:lnTo>
                  <a:lnTo>
                    <a:pt x="5" y="885"/>
                  </a:lnTo>
                  <a:lnTo>
                    <a:pt x="7" y="877"/>
                  </a:lnTo>
                  <a:lnTo>
                    <a:pt x="7" y="257"/>
                  </a:lnTo>
                  <a:lnTo>
                    <a:pt x="7" y="941"/>
                  </a:lnTo>
                  <a:lnTo>
                    <a:pt x="7" y="941"/>
                  </a:lnTo>
                  <a:lnTo>
                    <a:pt x="7" y="226"/>
                  </a:lnTo>
                  <a:lnTo>
                    <a:pt x="7" y="845"/>
                  </a:lnTo>
                  <a:lnTo>
                    <a:pt x="9" y="849"/>
                  </a:lnTo>
                  <a:lnTo>
                    <a:pt x="9" y="854"/>
                  </a:lnTo>
                  <a:lnTo>
                    <a:pt x="9" y="276"/>
                  </a:lnTo>
                  <a:lnTo>
                    <a:pt x="9" y="781"/>
                  </a:lnTo>
                  <a:lnTo>
                    <a:pt x="9" y="781"/>
                  </a:lnTo>
                  <a:lnTo>
                    <a:pt x="9" y="369"/>
                  </a:lnTo>
                  <a:lnTo>
                    <a:pt x="9" y="756"/>
                  </a:lnTo>
                  <a:lnTo>
                    <a:pt x="11" y="762"/>
                  </a:lnTo>
                  <a:lnTo>
                    <a:pt x="11" y="806"/>
                  </a:lnTo>
                  <a:lnTo>
                    <a:pt x="11" y="393"/>
                  </a:lnTo>
                  <a:lnTo>
                    <a:pt x="11" y="541"/>
                  </a:lnTo>
                  <a:lnTo>
                    <a:pt x="11" y="549"/>
                  </a:lnTo>
                  <a:lnTo>
                    <a:pt x="11" y="874"/>
                  </a:lnTo>
                  <a:lnTo>
                    <a:pt x="11" y="347"/>
                  </a:lnTo>
                  <a:lnTo>
                    <a:pt x="11" y="482"/>
                  </a:lnTo>
                  <a:lnTo>
                    <a:pt x="11" y="495"/>
                  </a:lnTo>
                  <a:lnTo>
                    <a:pt x="11" y="916"/>
                  </a:lnTo>
                  <a:lnTo>
                    <a:pt x="11" y="276"/>
                  </a:lnTo>
                  <a:lnTo>
                    <a:pt x="11" y="363"/>
                  </a:lnTo>
                  <a:lnTo>
                    <a:pt x="13" y="370"/>
                  </a:lnTo>
                  <a:lnTo>
                    <a:pt x="13" y="962"/>
                  </a:lnTo>
                  <a:lnTo>
                    <a:pt x="13" y="184"/>
                  </a:lnTo>
                  <a:lnTo>
                    <a:pt x="13" y="251"/>
                  </a:lnTo>
                  <a:lnTo>
                    <a:pt x="13" y="263"/>
                  </a:lnTo>
                  <a:lnTo>
                    <a:pt x="13" y="916"/>
                  </a:lnTo>
                  <a:lnTo>
                    <a:pt x="13" y="226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3" y="941"/>
                  </a:lnTo>
                  <a:lnTo>
                    <a:pt x="13" y="317"/>
                  </a:lnTo>
                  <a:lnTo>
                    <a:pt x="15" y="317"/>
                  </a:lnTo>
                  <a:lnTo>
                    <a:pt x="15" y="941"/>
                  </a:lnTo>
                  <a:lnTo>
                    <a:pt x="15" y="305"/>
                  </a:lnTo>
                  <a:lnTo>
                    <a:pt x="15" y="355"/>
                  </a:lnTo>
                  <a:lnTo>
                    <a:pt x="15" y="349"/>
                  </a:lnTo>
                  <a:lnTo>
                    <a:pt x="15" y="1110"/>
                  </a:lnTo>
                  <a:lnTo>
                    <a:pt x="15" y="246"/>
                  </a:lnTo>
                  <a:lnTo>
                    <a:pt x="17" y="226"/>
                  </a:lnTo>
                  <a:lnTo>
                    <a:pt x="17" y="1190"/>
                  </a:lnTo>
                  <a:lnTo>
                    <a:pt x="17" y="92"/>
                  </a:lnTo>
                  <a:lnTo>
                    <a:pt x="17" y="342"/>
                  </a:lnTo>
                  <a:lnTo>
                    <a:pt x="19" y="317"/>
                  </a:lnTo>
                  <a:lnTo>
                    <a:pt x="19" y="1227"/>
                  </a:lnTo>
                  <a:lnTo>
                    <a:pt x="19" y="32"/>
                  </a:lnTo>
                  <a:lnTo>
                    <a:pt x="19" y="349"/>
                  </a:lnTo>
                  <a:lnTo>
                    <a:pt x="19" y="324"/>
                  </a:lnTo>
                  <a:lnTo>
                    <a:pt x="19" y="1177"/>
                  </a:lnTo>
                  <a:lnTo>
                    <a:pt x="19" y="32"/>
                  </a:lnTo>
                  <a:lnTo>
                    <a:pt x="19" y="509"/>
                  </a:lnTo>
                  <a:lnTo>
                    <a:pt x="19" y="482"/>
                  </a:lnTo>
                  <a:lnTo>
                    <a:pt x="19" y="1177"/>
                  </a:lnTo>
                  <a:lnTo>
                    <a:pt x="19" y="80"/>
                  </a:lnTo>
                  <a:lnTo>
                    <a:pt x="19" y="683"/>
                  </a:lnTo>
                  <a:lnTo>
                    <a:pt x="21" y="65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92" name="Freeform 1828"/>
            <p:cNvSpPr>
              <a:spLocks/>
            </p:cNvSpPr>
            <p:nvPr/>
          </p:nvSpPr>
          <p:spPr bwMode="auto">
            <a:xfrm>
              <a:off x="4949" y="2910"/>
              <a:ext cx="10" cy="809"/>
            </a:xfrm>
            <a:custGeom>
              <a:avLst/>
              <a:gdLst/>
              <a:ahLst/>
              <a:cxnLst>
                <a:cxn ang="0">
                  <a:pos x="0" y="593"/>
                </a:cxn>
                <a:cxn ang="0">
                  <a:pos x="0" y="480"/>
                </a:cxn>
                <a:cxn ang="0">
                  <a:pos x="0" y="568"/>
                </a:cxn>
                <a:cxn ang="0">
                  <a:pos x="0" y="455"/>
                </a:cxn>
                <a:cxn ang="0">
                  <a:pos x="0" y="560"/>
                </a:cxn>
                <a:cxn ang="0">
                  <a:pos x="0" y="524"/>
                </a:cxn>
                <a:cxn ang="0">
                  <a:pos x="2" y="654"/>
                </a:cxn>
                <a:cxn ang="0">
                  <a:pos x="2" y="628"/>
                </a:cxn>
                <a:cxn ang="0">
                  <a:pos x="2" y="858"/>
                </a:cxn>
                <a:cxn ang="0">
                  <a:pos x="2" y="455"/>
                </a:cxn>
                <a:cxn ang="0">
                  <a:pos x="3" y="958"/>
                </a:cxn>
                <a:cxn ang="0">
                  <a:pos x="3" y="293"/>
                </a:cxn>
                <a:cxn ang="0">
                  <a:pos x="3" y="1014"/>
                </a:cxn>
                <a:cxn ang="0">
                  <a:pos x="3" y="263"/>
                </a:cxn>
                <a:cxn ang="0">
                  <a:pos x="5" y="994"/>
                </a:cxn>
                <a:cxn ang="0">
                  <a:pos x="5" y="359"/>
                </a:cxn>
                <a:cxn ang="0">
                  <a:pos x="5" y="1113"/>
                </a:cxn>
                <a:cxn ang="0">
                  <a:pos x="5" y="309"/>
                </a:cxn>
                <a:cxn ang="0">
                  <a:pos x="7" y="1211"/>
                </a:cxn>
                <a:cxn ang="0">
                  <a:pos x="7" y="263"/>
                </a:cxn>
                <a:cxn ang="0">
                  <a:pos x="7" y="1375"/>
                </a:cxn>
                <a:cxn ang="0">
                  <a:pos x="7" y="1419"/>
                </a:cxn>
                <a:cxn ang="0">
                  <a:pos x="7" y="142"/>
                </a:cxn>
                <a:cxn ang="0">
                  <a:pos x="9" y="1334"/>
                </a:cxn>
                <a:cxn ang="0">
                  <a:pos x="9" y="1363"/>
                </a:cxn>
                <a:cxn ang="0">
                  <a:pos x="9" y="1426"/>
                </a:cxn>
                <a:cxn ang="0">
                  <a:pos x="9" y="1328"/>
                </a:cxn>
                <a:cxn ang="0">
                  <a:pos x="11" y="1522"/>
                </a:cxn>
                <a:cxn ang="0">
                  <a:pos x="11" y="1142"/>
                </a:cxn>
                <a:cxn ang="0">
                  <a:pos x="11" y="1501"/>
                </a:cxn>
                <a:cxn ang="0">
                  <a:pos x="11" y="1042"/>
                </a:cxn>
                <a:cxn ang="0">
                  <a:pos x="11" y="1350"/>
                </a:cxn>
                <a:cxn ang="0">
                  <a:pos x="11" y="852"/>
                </a:cxn>
                <a:cxn ang="0">
                  <a:pos x="13" y="1403"/>
                </a:cxn>
                <a:cxn ang="0">
                  <a:pos x="13" y="422"/>
                </a:cxn>
                <a:cxn ang="0">
                  <a:pos x="13" y="1618"/>
                </a:cxn>
                <a:cxn ang="0">
                  <a:pos x="13" y="411"/>
                </a:cxn>
                <a:cxn ang="0">
                  <a:pos x="15" y="1603"/>
                </a:cxn>
                <a:cxn ang="0">
                  <a:pos x="15" y="499"/>
                </a:cxn>
                <a:cxn ang="0">
                  <a:pos x="15" y="1363"/>
                </a:cxn>
                <a:cxn ang="0">
                  <a:pos x="15" y="422"/>
                </a:cxn>
                <a:cxn ang="0">
                  <a:pos x="15" y="1277"/>
                </a:cxn>
                <a:cxn ang="0">
                  <a:pos x="15" y="251"/>
                </a:cxn>
                <a:cxn ang="0">
                  <a:pos x="17" y="1369"/>
                </a:cxn>
                <a:cxn ang="0">
                  <a:pos x="17" y="255"/>
                </a:cxn>
                <a:cxn ang="0">
                  <a:pos x="17" y="1463"/>
                </a:cxn>
                <a:cxn ang="0">
                  <a:pos x="17" y="117"/>
                </a:cxn>
                <a:cxn ang="0">
                  <a:pos x="19" y="1350"/>
                </a:cxn>
                <a:cxn ang="0">
                  <a:pos x="19" y="78"/>
                </a:cxn>
                <a:cxn ang="0">
                  <a:pos x="19" y="263"/>
                </a:cxn>
              </a:cxnLst>
              <a:rect l="0" t="0" r="r" b="b"/>
              <a:pathLst>
                <a:path w="21" h="1618">
                  <a:moveTo>
                    <a:pt x="0" y="593"/>
                  </a:moveTo>
                  <a:lnTo>
                    <a:pt x="0" y="593"/>
                  </a:lnTo>
                  <a:lnTo>
                    <a:pt x="0" y="1165"/>
                  </a:lnTo>
                  <a:lnTo>
                    <a:pt x="0" y="480"/>
                  </a:lnTo>
                  <a:lnTo>
                    <a:pt x="0" y="582"/>
                  </a:lnTo>
                  <a:lnTo>
                    <a:pt x="0" y="568"/>
                  </a:lnTo>
                  <a:lnTo>
                    <a:pt x="0" y="1200"/>
                  </a:lnTo>
                  <a:lnTo>
                    <a:pt x="0" y="455"/>
                  </a:lnTo>
                  <a:lnTo>
                    <a:pt x="0" y="568"/>
                  </a:lnTo>
                  <a:lnTo>
                    <a:pt x="0" y="560"/>
                  </a:lnTo>
                  <a:lnTo>
                    <a:pt x="0" y="1102"/>
                  </a:lnTo>
                  <a:lnTo>
                    <a:pt x="0" y="524"/>
                  </a:lnTo>
                  <a:lnTo>
                    <a:pt x="0" y="662"/>
                  </a:lnTo>
                  <a:lnTo>
                    <a:pt x="2" y="654"/>
                  </a:lnTo>
                  <a:lnTo>
                    <a:pt x="2" y="1042"/>
                  </a:lnTo>
                  <a:lnTo>
                    <a:pt x="2" y="628"/>
                  </a:lnTo>
                  <a:lnTo>
                    <a:pt x="2" y="873"/>
                  </a:lnTo>
                  <a:lnTo>
                    <a:pt x="2" y="858"/>
                  </a:lnTo>
                  <a:lnTo>
                    <a:pt x="2" y="1219"/>
                  </a:lnTo>
                  <a:lnTo>
                    <a:pt x="2" y="455"/>
                  </a:lnTo>
                  <a:lnTo>
                    <a:pt x="2" y="975"/>
                  </a:lnTo>
                  <a:lnTo>
                    <a:pt x="3" y="958"/>
                  </a:lnTo>
                  <a:lnTo>
                    <a:pt x="3" y="1305"/>
                  </a:lnTo>
                  <a:lnTo>
                    <a:pt x="3" y="293"/>
                  </a:lnTo>
                  <a:lnTo>
                    <a:pt x="3" y="1029"/>
                  </a:lnTo>
                  <a:lnTo>
                    <a:pt x="3" y="1014"/>
                  </a:lnTo>
                  <a:lnTo>
                    <a:pt x="3" y="1328"/>
                  </a:lnTo>
                  <a:lnTo>
                    <a:pt x="3" y="263"/>
                  </a:lnTo>
                  <a:lnTo>
                    <a:pt x="3" y="1014"/>
                  </a:lnTo>
                  <a:lnTo>
                    <a:pt x="5" y="994"/>
                  </a:lnTo>
                  <a:lnTo>
                    <a:pt x="5" y="1219"/>
                  </a:lnTo>
                  <a:lnTo>
                    <a:pt x="5" y="359"/>
                  </a:lnTo>
                  <a:lnTo>
                    <a:pt x="5" y="1117"/>
                  </a:lnTo>
                  <a:lnTo>
                    <a:pt x="5" y="1113"/>
                  </a:lnTo>
                  <a:lnTo>
                    <a:pt x="5" y="1257"/>
                  </a:lnTo>
                  <a:lnTo>
                    <a:pt x="5" y="309"/>
                  </a:lnTo>
                  <a:lnTo>
                    <a:pt x="5" y="1219"/>
                  </a:lnTo>
                  <a:lnTo>
                    <a:pt x="7" y="1211"/>
                  </a:lnTo>
                  <a:lnTo>
                    <a:pt x="7" y="1384"/>
                  </a:lnTo>
                  <a:lnTo>
                    <a:pt x="7" y="263"/>
                  </a:lnTo>
                  <a:lnTo>
                    <a:pt x="7" y="1378"/>
                  </a:lnTo>
                  <a:lnTo>
                    <a:pt x="7" y="1375"/>
                  </a:lnTo>
                  <a:lnTo>
                    <a:pt x="7" y="178"/>
                  </a:lnTo>
                  <a:lnTo>
                    <a:pt x="7" y="1419"/>
                  </a:lnTo>
                  <a:lnTo>
                    <a:pt x="7" y="1426"/>
                  </a:lnTo>
                  <a:lnTo>
                    <a:pt x="7" y="142"/>
                  </a:lnTo>
                  <a:lnTo>
                    <a:pt x="7" y="1328"/>
                  </a:lnTo>
                  <a:lnTo>
                    <a:pt x="9" y="1334"/>
                  </a:lnTo>
                  <a:lnTo>
                    <a:pt x="9" y="111"/>
                  </a:lnTo>
                  <a:lnTo>
                    <a:pt x="9" y="1363"/>
                  </a:lnTo>
                  <a:lnTo>
                    <a:pt x="9" y="1375"/>
                  </a:lnTo>
                  <a:lnTo>
                    <a:pt x="9" y="1426"/>
                  </a:lnTo>
                  <a:lnTo>
                    <a:pt x="9" y="105"/>
                  </a:lnTo>
                  <a:lnTo>
                    <a:pt x="9" y="1328"/>
                  </a:lnTo>
                  <a:lnTo>
                    <a:pt x="11" y="1350"/>
                  </a:lnTo>
                  <a:lnTo>
                    <a:pt x="11" y="1522"/>
                  </a:lnTo>
                  <a:lnTo>
                    <a:pt x="11" y="169"/>
                  </a:lnTo>
                  <a:lnTo>
                    <a:pt x="11" y="1142"/>
                  </a:lnTo>
                  <a:lnTo>
                    <a:pt x="11" y="1165"/>
                  </a:lnTo>
                  <a:lnTo>
                    <a:pt x="11" y="1501"/>
                  </a:lnTo>
                  <a:lnTo>
                    <a:pt x="11" y="73"/>
                  </a:lnTo>
                  <a:lnTo>
                    <a:pt x="11" y="1042"/>
                  </a:lnTo>
                  <a:lnTo>
                    <a:pt x="11" y="1058"/>
                  </a:lnTo>
                  <a:lnTo>
                    <a:pt x="11" y="1350"/>
                  </a:lnTo>
                  <a:lnTo>
                    <a:pt x="11" y="73"/>
                  </a:lnTo>
                  <a:lnTo>
                    <a:pt x="11" y="852"/>
                  </a:lnTo>
                  <a:lnTo>
                    <a:pt x="13" y="883"/>
                  </a:lnTo>
                  <a:lnTo>
                    <a:pt x="13" y="1403"/>
                  </a:lnTo>
                  <a:lnTo>
                    <a:pt x="13" y="0"/>
                  </a:lnTo>
                  <a:lnTo>
                    <a:pt x="13" y="422"/>
                  </a:lnTo>
                  <a:lnTo>
                    <a:pt x="13" y="459"/>
                  </a:lnTo>
                  <a:lnTo>
                    <a:pt x="13" y="1618"/>
                  </a:lnTo>
                  <a:lnTo>
                    <a:pt x="13" y="46"/>
                  </a:lnTo>
                  <a:lnTo>
                    <a:pt x="13" y="411"/>
                  </a:lnTo>
                  <a:lnTo>
                    <a:pt x="15" y="439"/>
                  </a:lnTo>
                  <a:lnTo>
                    <a:pt x="15" y="1603"/>
                  </a:lnTo>
                  <a:lnTo>
                    <a:pt x="15" y="7"/>
                  </a:lnTo>
                  <a:lnTo>
                    <a:pt x="15" y="499"/>
                  </a:lnTo>
                  <a:lnTo>
                    <a:pt x="15" y="530"/>
                  </a:lnTo>
                  <a:lnTo>
                    <a:pt x="15" y="1363"/>
                  </a:lnTo>
                  <a:lnTo>
                    <a:pt x="15" y="123"/>
                  </a:lnTo>
                  <a:lnTo>
                    <a:pt x="15" y="422"/>
                  </a:lnTo>
                  <a:lnTo>
                    <a:pt x="15" y="447"/>
                  </a:lnTo>
                  <a:lnTo>
                    <a:pt x="15" y="1277"/>
                  </a:lnTo>
                  <a:lnTo>
                    <a:pt x="15" y="228"/>
                  </a:lnTo>
                  <a:lnTo>
                    <a:pt x="15" y="251"/>
                  </a:lnTo>
                  <a:lnTo>
                    <a:pt x="17" y="259"/>
                  </a:lnTo>
                  <a:lnTo>
                    <a:pt x="17" y="1369"/>
                  </a:lnTo>
                  <a:lnTo>
                    <a:pt x="17" y="245"/>
                  </a:lnTo>
                  <a:lnTo>
                    <a:pt x="17" y="255"/>
                  </a:lnTo>
                  <a:lnTo>
                    <a:pt x="17" y="259"/>
                  </a:lnTo>
                  <a:lnTo>
                    <a:pt x="17" y="1463"/>
                  </a:lnTo>
                  <a:lnTo>
                    <a:pt x="17" y="101"/>
                  </a:lnTo>
                  <a:lnTo>
                    <a:pt x="17" y="117"/>
                  </a:lnTo>
                  <a:lnTo>
                    <a:pt x="19" y="123"/>
                  </a:lnTo>
                  <a:lnTo>
                    <a:pt x="19" y="1350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9" y="1279"/>
                  </a:lnTo>
                  <a:lnTo>
                    <a:pt x="19" y="263"/>
                  </a:lnTo>
                  <a:lnTo>
                    <a:pt x="21" y="25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93" name="Freeform 1829"/>
            <p:cNvSpPr>
              <a:spLocks/>
            </p:cNvSpPr>
            <p:nvPr/>
          </p:nvSpPr>
          <p:spPr bwMode="auto">
            <a:xfrm>
              <a:off x="4937" y="2968"/>
              <a:ext cx="12" cy="698"/>
            </a:xfrm>
            <a:custGeom>
              <a:avLst/>
              <a:gdLst/>
              <a:ahLst/>
              <a:cxnLst>
                <a:cxn ang="0">
                  <a:pos x="0" y="286"/>
                </a:cxn>
                <a:cxn ang="0">
                  <a:pos x="1" y="330"/>
                </a:cxn>
                <a:cxn ang="0">
                  <a:pos x="1" y="134"/>
                </a:cxn>
                <a:cxn ang="0">
                  <a:pos x="1" y="188"/>
                </a:cxn>
                <a:cxn ang="0">
                  <a:pos x="1" y="0"/>
                </a:cxn>
                <a:cxn ang="0">
                  <a:pos x="1" y="71"/>
                </a:cxn>
                <a:cxn ang="0">
                  <a:pos x="1" y="192"/>
                </a:cxn>
                <a:cxn ang="0">
                  <a:pos x="3" y="1309"/>
                </a:cxn>
                <a:cxn ang="0">
                  <a:pos x="5" y="242"/>
                </a:cxn>
                <a:cxn ang="0">
                  <a:pos x="5" y="163"/>
                </a:cxn>
                <a:cxn ang="0">
                  <a:pos x="5" y="1273"/>
                </a:cxn>
                <a:cxn ang="0">
                  <a:pos x="5" y="188"/>
                </a:cxn>
                <a:cxn ang="0">
                  <a:pos x="5" y="1240"/>
                </a:cxn>
                <a:cxn ang="0">
                  <a:pos x="5" y="393"/>
                </a:cxn>
                <a:cxn ang="0">
                  <a:pos x="7" y="1273"/>
                </a:cxn>
                <a:cxn ang="0">
                  <a:pos x="7" y="401"/>
                </a:cxn>
                <a:cxn ang="0">
                  <a:pos x="7" y="1336"/>
                </a:cxn>
                <a:cxn ang="0">
                  <a:pos x="7" y="557"/>
                </a:cxn>
                <a:cxn ang="0">
                  <a:pos x="7" y="1261"/>
                </a:cxn>
                <a:cxn ang="0">
                  <a:pos x="7" y="645"/>
                </a:cxn>
                <a:cxn ang="0">
                  <a:pos x="9" y="1369"/>
                </a:cxn>
                <a:cxn ang="0">
                  <a:pos x="9" y="568"/>
                </a:cxn>
                <a:cxn ang="0">
                  <a:pos x="9" y="1211"/>
                </a:cxn>
                <a:cxn ang="0">
                  <a:pos x="9" y="664"/>
                </a:cxn>
                <a:cxn ang="0">
                  <a:pos x="11" y="1077"/>
                </a:cxn>
                <a:cxn ang="0">
                  <a:pos x="11" y="925"/>
                </a:cxn>
                <a:cxn ang="0">
                  <a:pos x="11" y="1154"/>
                </a:cxn>
                <a:cxn ang="0">
                  <a:pos x="11" y="1121"/>
                </a:cxn>
                <a:cxn ang="0">
                  <a:pos x="13" y="1217"/>
                </a:cxn>
                <a:cxn ang="0">
                  <a:pos x="13" y="1115"/>
                </a:cxn>
                <a:cxn ang="0">
                  <a:pos x="13" y="1211"/>
                </a:cxn>
                <a:cxn ang="0">
                  <a:pos x="13" y="1048"/>
                </a:cxn>
                <a:cxn ang="0">
                  <a:pos x="15" y="1077"/>
                </a:cxn>
                <a:cxn ang="0">
                  <a:pos x="15" y="1000"/>
                </a:cxn>
                <a:cxn ang="0">
                  <a:pos x="15" y="401"/>
                </a:cxn>
                <a:cxn ang="0">
                  <a:pos x="15" y="872"/>
                </a:cxn>
                <a:cxn ang="0">
                  <a:pos x="15" y="465"/>
                </a:cxn>
                <a:cxn ang="0">
                  <a:pos x="17" y="891"/>
                </a:cxn>
                <a:cxn ang="0">
                  <a:pos x="17" y="897"/>
                </a:cxn>
                <a:cxn ang="0">
                  <a:pos x="17" y="925"/>
                </a:cxn>
                <a:cxn ang="0">
                  <a:pos x="17" y="779"/>
                </a:cxn>
                <a:cxn ang="0">
                  <a:pos x="19" y="877"/>
                </a:cxn>
                <a:cxn ang="0">
                  <a:pos x="19" y="680"/>
                </a:cxn>
                <a:cxn ang="0">
                  <a:pos x="19" y="897"/>
                </a:cxn>
                <a:cxn ang="0">
                  <a:pos x="19" y="670"/>
                </a:cxn>
                <a:cxn ang="0">
                  <a:pos x="21" y="891"/>
                </a:cxn>
                <a:cxn ang="0">
                  <a:pos x="21" y="664"/>
                </a:cxn>
                <a:cxn ang="0">
                  <a:pos x="21" y="806"/>
                </a:cxn>
                <a:cxn ang="0">
                  <a:pos x="21" y="537"/>
                </a:cxn>
                <a:cxn ang="0">
                  <a:pos x="21" y="489"/>
                </a:cxn>
              </a:cxnLst>
              <a:rect l="0" t="0" r="r" b="b"/>
              <a:pathLst>
                <a:path w="23" h="1396">
                  <a:moveTo>
                    <a:pt x="0" y="286"/>
                  </a:moveTo>
                  <a:lnTo>
                    <a:pt x="0" y="286"/>
                  </a:lnTo>
                  <a:lnTo>
                    <a:pt x="0" y="326"/>
                  </a:lnTo>
                  <a:lnTo>
                    <a:pt x="1" y="330"/>
                  </a:lnTo>
                  <a:lnTo>
                    <a:pt x="1" y="1221"/>
                  </a:lnTo>
                  <a:lnTo>
                    <a:pt x="1" y="134"/>
                  </a:lnTo>
                  <a:lnTo>
                    <a:pt x="1" y="176"/>
                  </a:lnTo>
                  <a:lnTo>
                    <a:pt x="1" y="188"/>
                  </a:lnTo>
                  <a:lnTo>
                    <a:pt x="1" y="1396"/>
                  </a:lnTo>
                  <a:lnTo>
                    <a:pt x="1" y="0"/>
                  </a:lnTo>
                  <a:lnTo>
                    <a:pt x="1" y="57"/>
                  </a:lnTo>
                  <a:lnTo>
                    <a:pt x="1" y="71"/>
                  </a:lnTo>
                  <a:lnTo>
                    <a:pt x="1" y="1334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309"/>
                  </a:lnTo>
                  <a:lnTo>
                    <a:pt x="3" y="236"/>
                  </a:lnTo>
                  <a:lnTo>
                    <a:pt x="5" y="242"/>
                  </a:lnTo>
                  <a:lnTo>
                    <a:pt x="5" y="1302"/>
                  </a:lnTo>
                  <a:lnTo>
                    <a:pt x="5" y="163"/>
                  </a:lnTo>
                  <a:lnTo>
                    <a:pt x="5" y="157"/>
                  </a:lnTo>
                  <a:lnTo>
                    <a:pt x="5" y="1273"/>
                  </a:lnTo>
                  <a:lnTo>
                    <a:pt x="5" y="152"/>
                  </a:lnTo>
                  <a:lnTo>
                    <a:pt x="5" y="188"/>
                  </a:lnTo>
                  <a:lnTo>
                    <a:pt x="5" y="171"/>
                  </a:lnTo>
                  <a:lnTo>
                    <a:pt x="5" y="1240"/>
                  </a:lnTo>
                  <a:lnTo>
                    <a:pt x="5" y="84"/>
                  </a:lnTo>
                  <a:lnTo>
                    <a:pt x="5" y="393"/>
                  </a:lnTo>
                  <a:lnTo>
                    <a:pt x="7" y="382"/>
                  </a:lnTo>
                  <a:lnTo>
                    <a:pt x="7" y="1273"/>
                  </a:lnTo>
                  <a:lnTo>
                    <a:pt x="7" y="219"/>
                  </a:lnTo>
                  <a:lnTo>
                    <a:pt x="7" y="401"/>
                  </a:lnTo>
                  <a:lnTo>
                    <a:pt x="7" y="382"/>
                  </a:lnTo>
                  <a:lnTo>
                    <a:pt x="7" y="1336"/>
                  </a:lnTo>
                  <a:lnTo>
                    <a:pt x="7" y="221"/>
                  </a:lnTo>
                  <a:lnTo>
                    <a:pt x="7" y="557"/>
                  </a:lnTo>
                  <a:lnTo>
                    <a:pt x="7" y="528"/>
                  </a:lnTo>
                  <a:lnTo>
                    <a:pt x="7" y="1261"/>
                  </a:lnTo>
                  <a:lnTo>
                    <a:pt x="7" y="123"/>
                  </a:lnTo>
                  <a:lnTo>
                    <a:pt x="7" y="645"/>
                  </a:lnTo>
                  <a:lnTo>
                    <a:pt x="9" y="618"/>
                  </a:lnTo>
                  <a:lnTo>
                    <a:pt x="9" y="1369"/>
                  </a:lnTo>
                  <a:lnTo>
                    <a:pt x="9" y="57"/>
                  </a:lnTo>
                  <a:lnTo>
                    <a:pt x="9" y="568"/>
                  </a:lnTo>
                  <a:lnTo>
                    <a:pt x="9" y="545"/>
                  </a:lnTo>
                  <a:lnTo>
                    <a:pt x="9" y="1211"/>
                  </a:lnTo>
                  <a:lnTo>
                    <a:pt x="9" y="221"/>
                  </a:lnTo>
                  <a:lnTo>
                    <a:pt x="9" y="664"/>
                  </a:lnTo>
                  <a:lnTo>
                    <a:pt x="11" y="651"/>
                  </a:lnTo>
                  <a:lnTo>
                    <a:pt x="11" y="1077"/>
                  </a:lnTo>
                  <a:lnTo>
                    <a:pt x="11" y="294"/>
                  </a:lnTo>
                  <a:lnTo>
                    <a:pt x="11" y="925"/>
                  </a:lnTo>
                  <a:lnTo>
                    <a:pt x="11" y="906"/>
                  </a:lnTo>
                  <a:lnTo>
                    <a:pt x="11" y="1154"/>
                  </a:lnTo>
                  <a:lnTo>
                    <a:pt x="11" y="353"/>
                  </a:lnTo>
                  <a:lnTo>
                    <a:pt x="11" y="1121"/>
                  </a:lnTo>
                  <a:lnTo>
                    <a:pt x="13" y="1102"/>
                  </a:lnTo>
                  <a:lnTo>
                    <a:pt x="13" y="1217"/>
                  </a:lnTo>
                  <a:lnTo>
                    <a:pt x="13" y="192"/>
                  </a:lnTo>
                  <a:lnTo>
                    <a:pt x="13" y="1115"/>
                  </a:lnTo>
                  <a:lnTo>
                    <a:pt x="13" y="1102"/>
                  </a:lnTo>
                  <a:lnTo>
                    <a:pt x="13" y="1211"/>
                  </a:lnTo>
                  <a:lnTo>
                    <a:pt x="13" y="261"/>
                  </a:lnTo>
                  <a:lnTo>
                    <a:pt x="13" y="1048"/>
                  </a:lnTo>
                  <a:lnTo>
                    <a:pt x="15" y="1033"/>
                  </a:lnTo>
                  <a:lnTo>
                    <a:pt x="15" y="1077"/>
                  </a:lnTo>
                  <a:lnTo>
                    <a:pt x="15" y="330"/>
                  </a:lnTo>
                  <a:lnTo>
                    <a:pt x="15" y="1000"/>
                  </a:lnTo>
                  <a:lnTo>
                    <a:pt x="15" y="996"/>
                  </a:lnTo>
                  <a:lnTo>
                    <a:pt x="15" y="401"/>
                  </a:lnTo>
                  <a:lnTo>
                    <a:pt x="15" y="877"/>
                  </a:lnTo>
                  <a:lnTo>
                    <a:pt x="15" y="872"/>
                  </a:lnTo>
                  <a:lnTo>
                    <a:pt x="15" y="893"/>
                  </a:lnTo>
                  <a:lnTo>
                    <a:pt x="15" y="465"/>
                  </a:lnTo>
                  <a:lnTo>
                    <a:pt x="15" y="887"/>
                  </a:lnTo>
                  <a:lnTo>
                    <a:pt x="17" y="891"/>
                  </a:lnTo>
                  <a:lnTo>
                    <a:pt x="17" y="511"/>
                  </a:lnTo>
                  <a:lnTo>
                    <a:pt x="17" y="897"/>
                  </a:lnTo>
                  <a:lnTo>
                    <a:pt x="17" y="906"/>
                  </a:lnTo>
                  <a:lnTo>
                    <a:pt x="17" y="925"/>
                  </a:lnTo>
                  <a:lnTo>
                    <a:pt x="17" y="614"/>
                  </a:lnTo>
                  <a:lnTo>
                    <a:pt x="17" y="779"/>
                  </a:lnTo>
                  <a:lnTo>
                    <a:pt x="19" y="791"/>
                  </a:lnTo>
                  <a:lnTo>
                    <a:pt x="19" y="877"/>
                  </a:lnTo>
                  <a:lnTo>
                    <a:pt x="19" y="624"/>
                  </a:lnTo>
                  <a:lnTo>
                    <a:pt x="19" y="680"/>
                  </a:lnTo>
                  <a:lnTo>
                    <a:pt x="19" y="683"/>
                  </a:lnTo>
                  <a:lnTo>
                    <a:pt x="19" y="897"/>
                  </a:lnTo>
                  <a:lnTo>
                    <a:pt x="19" y="476"/>
                  </a:lnTo>
                  <a:lnTo>
                    <a:pt x="19" y="670"/>
                  </a:lnTo>
                  <a:lnTo>
                    <a:pt x="21" y="680"/>
                  </a:lnTo>
                  <a:lnTo>
                    <a:pt x="21" y="891"/>
                  </a:lnTo>
                  <a:lnTo>
                    <a:pt x="21" y="532"/>
                  </a:lnTo>
                  <a:lnTo>
                    <a:pt x="21" y="664"/>
                  </a:lnTo>
                  <a:lnTo>
                    <a:pt x="21" y="680"/>
                  </a:lnTo>
                  <a:lnTo>
                    <a:pt x="21" y="806"/>
                  </a:lnTo>
                  <a:lnTo>
                    <a:pt x="21" y="532"/>
                  </a:lnTo>
                  <a:lnTo>
                    <a:pt x="21" y="537"/>
                  </a:lnTo>
                  <a:lnTo>
                    <a:pt x="21" y="902"/>
                  </a:lnTo>
                  <a:lnTo>
                    <a:pt x="21" y="489"/>
                  </a:lnTo>
                  <a:lnTo>
                    <a:pt x="23" y="476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94" name="Freeform 1830"/>
            <p:cNvSpPr>
              <a:spLocks/>
            </p:cNvSpPr>
            <p:nvPr/>
          </p:nvSpPr>
          <p:spPr bwMode="auto">
            <a:xfrm>
              <a:off x="4927" y="3020"/>
              <a:ext cx="10" cy="621"/>
            </a:xfrm>
            <a:custGeom>
              <a:avLst/>
              <a:gdLst/>
              <a:ahLst/>
              <a:cxnLst>
                <a:cxn ang="0">
                  <a:pos x="0" y="1051"/>
                </a:cxn>
                <a:cxn ang="0">
                  <a:pos x="0" y="158"/>
                </a:cxn>
                <a:cxn ang="0">
                  <a:pos x="2" y="1028"/>
                </a:cxn>
                <a:cxn ang="0">
                  <a:pos x="2" y="886"/>
                </a:cxn>
                <a:cxn ang="0">
                  <a:pos x="2" y="951"/>
                </a:cxn>
                <a:cxn ang="0">
                  <a:pos x="2" y="738"/>
                </a:cxn>
                <a:cxn ang="0">
                  <a:pos x="4" y="905"/>
                </a:cxn>
                <a:cxn ang="0">
                  <a:pos x="4" y="650"/>
                </a:cxn>
                <a:cxn ang="0">
                  <a:pos x="4" y="905"/>
                </a:cxn>
                <a:cxn ang="0">
                  <a:pos x="4" y="626"/>
                </a:cxn>
                <a:cxn ang="0">
                  <a:pos x="6" y="878"/>
                </a:cxn>
                <a:cxn ang="0">
                  <a:pos x="6" y="488"/>
                </a:cxn>
                <a:cxn ang="0">
                  <a:pos x="6" y="968"/>
                </a:cxn>
                <a:cxn ang="0">
                  <a:pos x="6" y="542"/>
                </a:cxn>
                <a:cxn ang="0">
                  <a:pos x="6" y="878"/>
                </a:cxn>
                <a:cxn ang="0">
                  <a:pos x="6" y="598"/>
                </a:cxn>
                <a:cxn ang="0">
                  <a:pos x="8" y="784"/>
                </a:cxn>
                <a:cxn ang="0">
                  <a:pos x="8" y="538"/>
                </a:cxn>
                <a:cxn ang="0">
                  <a:pos x="8" y="719"/>
                </a:cxn>
                <a:cxn ang="0">
                  <a:pos x="10" y="542"/>
                </a:cxn>
                <a:cxn ang="0">
                  <a:pos x="10" y="454"/>
                </a:cxn>
                <a:cxn ang="0">
                  <a:pos x="10" y="577"/>
                </a:cxn>
                <a:cxn ang="0">
                  <a:pos x="10" y="425"/>
                </a:cxn>
                <a:cxn ang="0">
                  <a:pos x="12" y="488"/>
                </a:cxn>
                <a:cxn ang="0">
                  <a:pos x="12" y="459"/>
                </a:cxn>
                <a:cxn ang="0">
                  <a:pos x="12" y="525"/>
                </a:cxn>
                <a:cxn ang="0">
                  <a:pos x="12" y="755"/>
                </a:cxn>
                <a:cxn ang="0">
                  <a:pos x="12" y="383"/>
                </a:cxn>
                <a:cxn ang="0">
                  <a:pos x="14" y="893"/>
                </a:cxn>
                <a:cxn ang="0">
                  <a:pos x="14" y="930"/>
                </a:cxn>
                <a:cxn ang="0">
                  <a:pos x="14" y="198"/>
                </a:cxn>
                <a:cxn ang="0">
                  <a:pos x="14" y="918"/>
                </a:cxn>
                <a:cxn ang="0">
                  <a:pos x="14" y="909"/>
                </a:cxn>
                <a:cxn ang="0">
                  <a:pos x="16" y="1036"/>
                </a:cxn>
                <a:cxn ang="0">
                  <a:pos x="16" y="788"/>
                </a:cxn>
                <a:cxn ang="0">
                  <a:pos x="16" y="951"/>
                </a:cxn>
                <a:cxn ang="0">
                  <a:pos x="16" y="799"/>
                </a:cxn>
                <a:cxn ang="0">
                  <a:pos x="18" y="905"/>
                </a:cxn>
                <a:cxn ang="0">
                  <a:pos x="18" y="696"/>
                </a:cxn>
                <a:cxn ang="0">
                  <a:pos x="20" y="986"/>
                </a:cxn>
                <a:cxn ang="0">
                  <a:pos x="20" y="482"/>
                </a:cxn>
                <a:cxn ang="0">
                  <a:pos x="20" y="1180"/>
                </a:cxn>
                <a:cxn ang="0">
                  <a:pos x="20" y="459"/>
                </a:cxn>
                <a:cxn ang="0">
                  <a:pos x="20" y="1243"/>
                </a:cxn>
                <a:cxn ang="0">
                  <a:pos x="20" y="502"/>
                </a:cxn>
                <a:cxn ang="0">
                  <a:pos x="22" y="1158"/>
                </a:cxn>
                <a:cxn ang="0">
                  <a:pos x="22" y="538"/>
                </a:cxn>
                <a:cxn ang="0">
                  <a:pos x="22" y="1057"/>
                </a:cxn>
                <a:cxn ang="0">
                  <a:pos x="22" y="448"/>
                </a:cxn>
                <a:cxn ang="0">
                  <a:pos x="22" y="955"/>
                </a:cxn>
              </a:cxnLst>
              <a:rect l="0" t="0" r="r" b="b"/>
              <a:pathLst>
                <a:path w="22" h="1243">
                  <a:moveTo>
                    <a:pt x="0" y="1051"/>
                  </a:moveTo>
                  <a:lnTo>
                    <a:pt x="0" y="1051"/>
                  </a:lnTo>
                  <a:lnTo>
                    <a:pt x="0" y="1059"/>
                  </a:lnTo>
                  <a:lnTo>
                    <a:pt x="0" y="158"/>
                  </a:lnTo>
                  <a:lnTo>
                    <a:pt x="0" y="1028"/>
                  </a:lnTo>
                  <a:lnTo>
                    <a:pt x="2" y="1028"/>
                  </a:lnTo>
                  <a:lnTo>
                    <a:pt x="2" y="340"/>
                  </a:lnTo>
                  <a:lnTo>
                    <a:pt x="2" y="886"/>
                  </a:lnTo>
                  <a:lnTo>
                    <a:pt x="2" y="893"/>
                  </a:lnTo>
                  <a:lnTo>
                    <a:pt x="2" y="951"/>
                  </a:lnTo>
                  <a:lnTo>
                    <a:pt x="2" y="356"/>
                  </a:lnTo>
                  <a:lnTo>
                    <a:pt x="2" y="738"/>
                  </a:lnTo>
                  <a:lnTo>
                    <a:pt x="4" y="749"/>
                  </a:lnTo>
                  <a:lnTo>
                    <a:pt x="4" y="905"/>
                  </a:lnTo>
                  <a:lnTo>
                    <a:pt x="4" y="296"/>
                  </a:lnTo>
                  <a:lnTo>
                    <a:pt x="4" y="650"/>
                  </a:lnTo>
                  <a:lnTo>
                    <a:pt x="4" y="663"/>
                  </a:lnTo>
                  <a:lnTo>
                    <a:pt x="4" y="905"/>
                  </a:lnTo>
                  <a:lnTo>
                    <a:pt x="4" y="260"/>
                  </a:lnTo>
                  <a:lnTo>
                    <a:pt x="4" y="626"/>
                  </a:lnTo>
                  <a:lnTo>
                    <a:pt x="6" y="644"/>
                  </a:lnTo>
                  <a:lnTo>
                    <a:pt x="6" y="878"/>
                  </a:lnTo>
                  <a:lnTo>
                    <a:pt x="6" y="331"/>
                  </a:lnTo>
                  <a:lnTo>
                    <a:pt x="6" y="488"/>
                  </a:lnTo>
                  <a:lnTo>
                    <a:pt x="6" y="502"/>
                  </a:lnTo>
                  <a:lnTo>
                    <a:pt x="6" y="968"/>
                  </a:lnTo>
                  <a:lnTo>
                    <a:pt x="6" y="348"/>
                  </a:lnTo>
                  <a:lnTo>
                    <a:pt x="6" y="542"/>
                  </a:lnTo>
                  <a:lnTo>
                    <a:pt x="6" y="554"/>
                  </a:lnTo>
                  <a:lnTo>
                    <a:pt x="6" y="878"/>
                  </a:lnTo>
                  <a:lnTo>
                    <a:pt x="6" y="331"/>
                  </a:lnTo>
                  <a:lnTo>
                    <a:pt x="6" y="598"/>
                  </a:lnTo>
                  <a:lnTo>
                    <a:pt x="8" y="609"/>
                  </a:lnTo>
                  <a:lnTo>
                    <a:pt x="8" y="784"/>
                  </a:lnTo>
                  <a:lnTo>
                    <a:pt x="8" y="459"/>
                  </a:lnTo>
                  <a:lnTo>
                    <a:pt x="8" y="538"/>
                  </a:lnTo>
                  <a:lnTo>
                    <a:pt x="8" y="546"/>
                  </a:lnTo>
                  <a:lnTo>
                    <a:pt x="8" y="719"/>
                  </a:lnTo>
                  <a:lnTo>
                    <a:pt x="8" y="548"/>
                  </a:lnTo>
                  <a:lnTo>
                    <a:pt x="10" y="542"/>
                  </a:lnTo>
                  <a:lnTo>
                    <a:pt x="10" y="711"/>
                  </a:lnTo>
                  <a:lnTo>
                    <a:pt x="10" y="454"/>
                  </a:lnTo>
                  <a:lnTo>
                    <a:pt x="10" y="580"/>
                  </a:lnTo>
                  <a:lnTo>
                    <a:pt x="10" y="577"/>
                  </a:lnTo>
                  <a:lnTo>
                    <a:pt x="10" y="794"/>
                  </a:lnTo>
                  <a:lnTo>
                    <a:pt x="10" y="425"/>
                  </a:lnTo>
                  <a:lnTo>
                    <a:pt x="10" y="488"/>
                  </a:lnTo>
                  <a:lnTo>
                    <a:pt x="12" y="488"/>
                  </a:lnTo>
                  <a:lnTo>
                    <a:pt x="12" y="719"/>
                  </a:lnTo>
                  <a:lnTo>
                    <a:pt x="12" y="459"/>
                  </a:lnTo>
                  <a:lnTo>
                    <a:pt x="12" y="525"/>
                  </a:lnTo>
                  <a:lnTo>
                    <a:pt x="12" y="525"/>
                  </a:lnTo>
                  <a:lnTo>
                    <a:pt x="12" y="475"/>
                  </a:lnTo>
                  <a:lnTo>
                    <a:pt x="12" y="755"/>
                  </a:lnTo>
                  <a:lnTo>
                    <a:pt x="12" y="761"/>
                  </a:lnTo>
                  <a:lnTo>
                    <a:pt x="12" y="383"/>
                  </a:lnTo>
                  <a:lnTo>
                    <a:pt x="12" y="886"/>
                  </a:lnTo>
                  <a:lnTo>
                    <a:pt x="14" y="893"/>
                  </a:lnTo>
                  <a:lnTo>
                    <a:pt x="14" y="244"/>
                  </a:lnTo>
                  <a:lnTo>
                    <a:pt x="14" y="930"/>
                  </a:lnTo>
                  <a:lnTo>
                    <a:pt x="14" y="922"/>
                  </a:lnTo>
                  <a:lnTo>
                    <a:pt x="14" y="198"/>
                  </a:lnTo>
                  <a:lnTo>
                    <a:pt x="14" y="922"/>
                  </a:lnTo>
                  <a:lnTo>
                    <a:pt x="14" y="918"/>
                  </a:lnTo>
                  <a:lnTo>
                    <a:pt x="14" y="340"/>
                  </a:lnTo>
                  <a:lnTo>
                    <a:pt x="14" y="909"/>
                  </a:lnTo>
                  <a:lnTo>
                    <a:pt x="16" y="922"/>
                  </a:lnTo>
                  <a:lnTo>
                    <a:pt x="16" y="1036"/>
                  </a:lnTo>
                  <a:lnTo>
                    <a:pt x="16" y="260"/>
                  </a:lnTo>
                  <a:lnTo>
                    <a:pt x="16" y="788"/>
                  </a:lnTo>
                  <a:lnTo>
                    <a:pt x="16" y="794"/>
                  </a:lnTo>
                  <a:lnTo>
                    <a:pt x="16" y="951"/>
                  </a:lnTo>
                  <a:lnTo>
                    <a:pt x="16" y="214"/>
                  </a:lnTo>
                  <a:lnTo>
                    <a:pt x="16" y="799"/>
                  </a:lnTo>
                  <a:lnTo>
                    <a:pt x="18" y="809"/>
                  </a:lnTo>
                  <a:lnTo>
                    <a:pt x="18" y="905"/>
                  </a:lnTo>
                  <a:lnTo>
                    <a:pt x="18" y="139"/>
                  </a:lnTo>
                  <a:lnTo>
                    <a:pt x="18" y="696"/>
                  </a:lnTo>
                  <a:lnTo>
                    <a:pt x="20" y="719"/>
                  </a:lnTo>
                  <a:lnTo>
                    <a:pt x="20" y="986"/>
                  </a:lnTo>
                  <a:lnTo>
                    <a:pt x="20" y="156"/>
                  </a:lnTo>
                  <a:lnTo>
                    <a:pt x="20" y="482"/>
                  </a:lnTo>
                  <a:lnTo>
                    <a:pt x="20" y="511"/>
                  </a:lnTo>
                  <a:lnTo>
                    <a:pt x="20" y="1180"/>
                  </a:lnTo>
                  <a:lnTo>
                    <a:pt x="20" y="20"/>
                  </a:lnTo>
                  <a:lnTo>
                    <a:pt x="20" y="459"/>
                  </a:lnTo>
                  <a:lnTo>
                    <a:pt x="20" y="482"/>
                  </a:lnTo>
                  <a:lnTo>
                    <a:pt x="20" y="1243"/>
                  </a:lnTo>
                  <a:lnTo>
                    <a:pt x="20" y="0"/>
                  </a:lnTo>
                  <a:lnTo>
                    <a:pt x="20" y="502"/>
                  </a:lnTo>
                  <a:lnTo>
                    <a:pt x="22" y="534"/>
                  </a:lnTo>
                  <a:lnTo>
                    <a:pt x="22" y="1158"/>
                  </a:lnTo>
                  <a:lnTo>
                    <a:pt x="22" y="73"/>
                  </a:lnTo>
                  <a:lnTo>
                    <a:pt x="22" y="538"/>
                  </a:lnTo>
                  <a:lnTo>
                    <a:pt x="22" y="561"/>
                  </a:lnTo>
                  <a:lnTo>
                    <a:pt x="22" y="1057"/>
                  </a:lnTo>
                  <a:lnTo>
                    <a:pt x="22" y="279"/>
                  </a:lnTo>
                  <a:lnTo>
                    <a:pt x="22" y="448"/>
                  </a:lnTo>
                  <a:lnTo>
                    <a:pt x="22" y="459"/>
                  </a:lnTo>
                  <a:lnTo>
                    <a:pt x="22" y="955"/>
                  </a:lnTo>
                  <a:lnTo>
                    <a:pt x="22" y="18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95" name="Freeform 1831"/>
            <p:cNvSpPr>
              <a:spLocks/>
            </p:cNvSpPr>
            <p:nvPr/>
          </p:nvSpPr>
          <p:spPr bwMode="auto">
            <a:xfrm>
              <a:off x="4916" y="3016"/>
              <a:ext cx="11" cy="637"/>
            </a:xfrm>
            <a:custGeom>
              <a:avLst/>
              <a:gdLst/>
              <a:ahLst/>
              <a:cxnLst>
                <a:cxn ang="0">
                  <a:pos x="0" y="841"/>
                </a:cxn>
                <a:cxn ang="0">
                  <a:pos x="0" y="478"/>
                </a:cxn>
                <a:cxn ang="0">
                  <a:pos x="2" y="841"/>
                </a:cxn>
                <a:cxn ang="0">
                  <a:pos x="2" y="420"/>
                </a:cxn>
                <a:cxn ang="0">
                  <a:pos x="2" y="868"/>
                </a:cxn>
                <a:cxn ang="0">
                  <a:pos x="2" y="420"/>
                </a:cxn>
                <a:cxn ang="0">
                  <a:pos x="4" y="904"/>
                </a:cxn>
                <a:cxn ang="0">
                  <a:pos x="4" y="369"/>
                </a:cxn>
                <a:cxn ang="0">
                  <a:pos x="4" y="860"/>
                </a:cxn>
                <a:cxn ang="0">
                  <a:pos x="4" y="173"/>
                </a:cxn>
                <a:cxn ang="0">
                  <a:pos x="6" y="1006"/>
                </a:cxn>
                <a:cxn ang="0">
                  <a:pos x="6" y="115"/>
                </a:cxn>
                <a:cxn ang="0">
                  <a:pos x="6" y="1075"/>
                </a:cxn>
                <a:cxn ang="0">
                  <a:pos x="6" y="46"/>
                </a:cxn>
                <a:cxn ang="0">
                  <a:pos x="8" y="1075"/>
                </a:cxn>
                <a:cxn ang="0">
                  <a:pos x="8" y="105"/>
                </a:cxn>
                <a:cxn ang="0">
                  <a:pos x="8" y="190"/>
                </a:cxn>
                <a:cxn ang="0">
                  <a:pos x="8" y="993"/>
                </a:cxn>
                <a:cxn ang="0">
                  <a:pos x="8" y="205"/>
                </a:cxn>
                <a:cxn ang="0">
                  <a:pos x="10" y="1052"/>
                </a:cxn>
                <a:cxn ang="0">
                  <a:pos x="10" y="163"/>
                </a:cxn>
                <a:cxn ang="0">
                  <a:pos x="10" y="1137"/>
                </a:cxn>
                <a:cxn ang="0">
                  <a:pos x="10" y="209"/>
                </a:cxn>
                <a:cxn ang="0">
                  <a:pos x="12" y="1075"/>
                </a:cxn>
                <a:cxn ang="0">
                  <a:pos x="12" y="276"/>
                </a:cxn>
                <a:cxn ang="0">
                  <a:pos x="12" y="1092"/>
                </a:cxn>
                <a:cxn ang="0">
                  <a:pos x="12" y="388"/>
                </a:cxn>
                <a:cxn ang="0">
                  <a:pos x="12" y="1019"/>
                </a:cxn>
                <a:cxn ang="0">
                  <a:pos x="12" y="461"/>
                </a:cxn>
                <a:cxn ang="0">
                  <a:pos x="14" y="1115"/>
                </a:cxn>
                <a:cxn ang="0">
                  <a:pos x="14" y="561"/>
                </a:cxn>
                <a:cxn ang="0">
                  <a:pos x="14" y="1044"/>
                </a:cxn>
                <a:cxn ang="0">
                  <a:pos x="14" y="657"/>
                </a:cxn>
                <a:cxn ang="0">
                  <a:pos x="16" y="1089"/>
                </a:cxn>
                <a:cxn ang="0">
                  <a:pos x="16" y="776"/>
                </a:cxn>
                <a:cxn ang="0">
                  <a:pos x="16" y="1177"/>
                </a:cxn>
                <a:cxn ang="0">
                  <a:pos x="16" y="854"/>
                </a:cxn>
                <a:cxn ang="0">
                  <a:pos x="16" y="1273"/>
                </a:cxn>
                <a:cxn ang="0">
                  <a:pos x="16" y="1019"/>
                </a:cxn>
                <a:cxn ang="0">
                  <a:pos x="18" y="1242"/>
                </a:cxn>
                <a:cxn ang="0">
                  <a:pos x="18" y="1066"/>
                </a:cxn>
                <a:cxn ang="0">
                  <a:pos x="18" y="1096"/>
                </a:cxn>
                <a:cxn ang="0">
                  <a:pos x="18" y="1006"/>
                </a:cxn>
                <a:cxn ang="0">
                  <a:pos x="20" y="1019"/>
                </a:cxn>
                <a:cxn ang="0">
                  <a:pos x="20" y="958"/>
                </a:cxn>
                <a:cxn ang="0">
                  <a:pos x="20" y="221"/>
                </a:cxn>
                <a:cxn ang="0">
                  <a:pos x="21" y="1089"/>
                </a:cxn>
                <a:cxn ang="0">
                  <a:pos x="21" y="1096"/>
                </a:cxn>
                <a:cxn ang="0">
                  <a:pos x="21" y="1144"/>
                </a:cxn>
                <a:cxn ang="0">
                  <a:pos x="21" y="1050"/>
                </a:cxn>
              </a:cxnLst>
              <a:rect l="0" t="0" r="r" b="b"/>
              <a:pathLst>
                <a:path w="21" h="1273">
                  <a:moveTo>
                    <a:pt x="0" y="841"/>
                  </a:moveTo>
                  <a:lnTo>
                    <a:pt x="0" y="841"/>
                  </a:lnTo>
                  <a:lnTo>
                    <a:pt x="0" y="251"/>
                  </a:lnTo>
                  <a:lnTo>
                    <a:pt x="0" y="478"/>
                  </a:lnTo>
                  <a:lnTo>
                    <a:pt x="2" y="495"/>
                  </a:lnTo>
                  <a:lnTo>
                    <a:pt x="2" y="841"/>
                  </a:lnTo>
                  <a:lnTo>
                    <a:pt x="2" y="234"/>
                  </a:lnTo>
                  <a:lnTo>
                    <a:pt x="2" y="420"/>
                  </a:lnTo>
                  <a:lnTo>
                    <a:pt x="2" y="436"/>
                  </a:lnTo>
                  <a:lnTo>
                    <a:pt x="2" y="868"/>
                  </a:lnTo>
                  <a:lnTo>
                    <a:pt x="2" y="209"/>
                  </a:lnTo>
                  <a:lnTo>
                    <a:pt x="2" y="420"/>
                  </a:lnTo>
                  <a:lnTo>
                    <a:pt x="4" y="432"/>
                  </a:lnTo>
                  <a:lnTo>
                    <a:pt x="4" y="904"/>
                  </a:lnTo>
                  <a:lnTo>
                    <a:pt x="4" y="221"/>
                  </a:lnTo>
                  <a:lnTo>
                    <a:pt x="4" y="369"/>
                  </a:lnTo>
                  <a:lnTo>
                    <a:pt x="4" y="380"/>
                  </a:lnTo>
                  <a:lnTo>
                    <a:pt x="4" y="860"/>
                  </a:lnTo>
                  <a:lnTo>
                    <a:pt x="4" y="134"/>
                  </a:lnTo>
                  <a:lnTo>
                    <a:pt x="4" y="173"/>
                  </a:lnTo>
                  <a:lnTo>
                    <a:pt x="6" y="184"/>
                  </a:lnTo>
                  <a:lnTo>
                    <a:pt x="6" y="1006"/>
                  </a:lnTo>
                  <a:lnTo>
                    <a:pt x="6" y="92"/>
                  </a:lnTo>
                  <a:lnTo>
                    <a:pt x="6" y="115"/>
                  </a:lnTo>
                  <a:lnTo>
                    <a:pt x="6" y="123"/>
                  </a:lnTo>
                  <a:lnTo>
                    <a:pt x="6" y="1075"/>
                  </a:lnTo>
                  <a:lnTo>
                    <a:pt x="6" y="0"/>
                  </a:lnTo>
                  <a:lnTo>
                    <a:pt x="6" y="46"/>
                  </a:lnTo>
                  <a:lnTo>
                    <a:pt x="8" y="56"/>
                  </a:lnTo>
                  <a:lnTo>
                    <a:pt x="8" y="1075"/>
                  </a:lnTo>
                  <a:lnTo>
                    <a:pt x="8" y="100"/>
                  </a:lnTo>
                  <a:lnTo>
                    <a:pt x="8" y="105"/>
                  </a:lnTo>
                  <a:lnTo>
                    <a:pt x="8" y="987"/>
                  </a:lnTo>
                  <a:lnTo>
                    <a:pt x="8" y="190"/>
                  </a:lnTo>
                  <a:lnTo>
                    <a:pt x="8" y="190"/>
                  </a:lnTo>
                  <a:lnTo>
                    <a:pt x="8" y="993"/>
                  </a:lnTo>
                  <a:lnTo>
                    <a:pt x="8" y="184"/>
                  </a:lnTo>
                  <a:lnTo>
                    <a:pt x="8" y="205"/>
                  </a:lnTo>
                  <a:lnTo>
                    <a:pt x="10" y="198"/>
                  </a:lnTo>
                  <a:lnTo>
                    <a:pt x="10" y="1052"/>
                  </a:lnTo>
                  <a:lnTo>
                    <a:pt x="10" y="159"/>
                  </a:lnTo>
                  <a:lnTo>
                    <a:pt x="10" y="163"/>
                  </a:lnTo>
                  <a:lnTo>
                    <a:pt x="10" y="146"/>
                  </a:lnTo>
                  <a:lnTo>
                    <a:pt x="10" y="1137"/>
                  </a:lnTo>
                  <a:lnTo>
                    <a:pt x="10" y="15"/>
                  </a:lnTo>
                  <a:lnTo>
                    <a:pt x="10" y="209"/>
                  </a:lnTo>
                  <a:lnTo>
                    <a:pt x="12" y="190"/>
                  </a:lnTo>
                  <a:lnTo>
                    <a:pt x="12" y="1075"/>
                  </a:lnTo>
                  <a:lnTo>
                    <a:pt x="12" y="42"/>
                  </a:lnTo>
                  <a:lnTo>
                    <a:pt x="12" y="276"/>
                  </a:lnTo>
                  <a:lnTo>
                    <a:pt x="12" y="263"/>
                  </a:lnTo>
                  <a:lnTo>
                    <a:pt x="12" y="1092"/>
                  </a:lnTo>
                  <a:lnTo>
                    <a:pt x="12" y="146"/>
                  </a:lnTo>
                  <a:lnTo>
                    <a:pt x="12" y="388"/>
                  </a:lnTo>
                  <a:lnTo>
                    <a:pt x="12" y="370"/>
                  </a:lnTo>
                  <a:lnTo>
                    <a:pt x="12" y="1019"/>
                  </a:lnTo>
                  <a:lnTo>
                    <a:pt x="12" y="180"/>
                  </a:lnTo>
                  <a:lnTo>
                    <a:pt x="12" y="461"/>
                  </a:lnTo>
                  <a:lnTo>
                    <a:pt x="14" y="441"/>
                  </a:lnTo>
                  <a:lnTo>
                    <a:pt x="14" y="1115"/>
                  </a:lnTo>
                  <a:lnTo>
                    <a:pt x="14" y="123"/>
                  </a:lnTo>
                  <a:lnTo>
                    <a:pt x="14" y="561"/>
                  </a:lnTo>
                  <a:lnTo>
                    <a:pt x="14" y="541"/>
                  </a:lnTo>
                  <a:lnTo>
                    <a:pt x="14" y="1044"/>
                  </a:lnTo>
                  <a:lnTo>
                    <a:pt x="14" y="105"/>
                  </a:lnTo>
                  <a:lnTo>
                    <a:pt x="14" y="657"/>
                  </a:lnTo>
                  <a:lnTo>
                    <a:pt x="16" y="633"/>
                  </a:lnTo>
                  <a:lnTo>
                    <a:pt x="16" y="1089"/>
                  </a:lnTo>
                  <a:lnTo>
                    <a:pt x="16" y="105"/>
                  </a:lnTo>
                  <a:lnTo>
                    <a:pt x="16" y="776"/>
                  </a:lnTo>
                  <a:lnTo>
                    <a:pt x="16" y="756"/>
                  </a:lnTo>
                  <a:lnTo>
                    <a:pt x="16" y="1177"/>
                  </a:lnTo>
                  <a:lnTo>
                    <a:pt x="16" y="100"/>
                  </a:lnTo>
                  <a:lnTo>
                    <a:pt x="16" y="854"/>
                  </a:lnTo>
                  <a:lnTo>
                    <a:pt x="16" y="829"/>
                  </a:lnTo>
                  <a:lnTo>
                    <a:pt x="16" y="1273"/>
                  </a:lnTo>
                  <a:lnTo>
                    <a:pt x="16" y="73"/>
                  </a:lnTo>
                  <a:lnTo>
                    <a:pt x="16" y="1019"/>
                  </a:lnTo>
                  <a:lnTo>
                    <a:pt x="18" y="993"/>
                  </a:lnTo>
                  <a:lnTo>
                    <a:pt x="18" y="1242"/>
                  </a:lnTo>
                  <a:lnTo>
                    <a:pt x="18" y="73"/>
                  </a:lnTo>
                  <a:lnTo>
                    <a:pt x="18" y="1066"/>
                  </a:lnTo>
                  <a:lnTo>
                    <a:pt x="18" y="1044"/>
                  </a:lnTo>
                  <a:lnTo>
                    <a:pt x="18" y="1096"/>
                  </a:lnTo>
                  <a:lnTo>
                    <a:pt x="18" y="50"/>
                  </a:lnTo>
                  <a:lnTo>
                    <a:pt x="18" y="1006"/>
                  </a:lnTo>
                  <a:lnTo>
                    <a:pt x="20" y="993"/>
                  </a:lnTo>
                  <a:lnTo>
                    <a:pt x="20" y="1019"/>
                  </a:lnTo>
                  <a:lnTo>
                    <a:pt x="20" y="105"/>
                  </a:lnTo>
                  <a:lnTo>
                    <a:pt x="20" y="958"/>
                  </a:lnTo>
                  <a:lnTo>
                    <a:pt x="20" y="952"/>
                  </a:lnTo>
                  <a:lnTo>
                    <a:pt x="20" y="221"/>
                  </a:lnTo>
                  <a:lnTo>
                    <a:pt x="20" y="1089"/>
                  </a:lnTo>
                  <a:lnTo>
                    <a:pt x="21" y="1089"/>
                  </a:lnTo>
                  <a:lnTo>
                    <a:pt x="21" y="198"/>
                  </a:lnTo>
                  <a:lnTo>
                    <a:pt x="21" y="1096"/>
                  </a:lnTo>
                  <a:lnTo>
                    <a:pt x="21" y="1110"/>
                  </a:lnTo>
                  <a:lnTo>
                    <a:pt x="21" y="1144"/>
                  </a:lnTo>
                  <a:lnTo>
                    <a:pt x="21" y="96"/>
                  </a:lnTo>
                  <a:lnTo>
                    <a:pt x="21" y="1050"/>
                  </a:lnTo>
                  <a:lnTo>
                    <a:pt x="21" y="105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96" name="Freeform 1832"/>
            <p:cNvSpPr>
              <a:spLocks/>
            </p:cNvSpPr>
            <p:nvPr/>
          </p:nvSpPr>
          <p:spPr bwMode="auto">
            <a:xfrm>
              <a:off x="4906" y="3123"/>
              <a:ext cx="10" cy="367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2" y="664"/>
                </a:cxn>
                <a:cxn ang="0">
                  <a:pos x="2" y="691"/>
                </a:cxn>
                <a:cxn ang="0">
                  <a:pos x="4" y="695"/>
                </a:cxn>
                <a:cxn ang="0">
                  <a:pos x="4" y="647"/>
                </a:cxn>
                <a:cxn ang="0">
                  <a:pos x="4" y="98"/>
                </a:cxn>
                <a:cxn ang="0">
                  <a:pos x="4" y="664"/>
                </a:cxn>
                <a:cxn ang="0">
                  <a:pos x="4" y="578"/>
                </a:cxn>
                <a:cxn ang="0">
                  <a:pos x="6" y="603"/>
                </a:cxn>
                <a:cxn ang="0">
                  <a:pos x="6" y="528"/>
                </a:cxn>
                <a:cxn ang="0">
                  <a:pos x="6" y="733"/>
                </a:cxn>
                <a:cxn ang="0">
                  <a:pos x="6" y="397"/>
                </a:cxn>
                <a:cxn ang="0">
                  <a:pos x="6" y="716"/>
                </a:cxn>
                <a:cxn ang="0">
                  <a:pos x="6" y="469"/>
                </a:cxn>
                <a:cxn ang="0">
                  <a:pos x="8" y="647"/>
                </a:cxn>
                <a:cxn ang="0">
                  <a:pos x="8" y="457"/>
                </a:cxn>
                <a:cxn ang="0">
                  <a:pos x="8" y="622"/>
                </a:cxn>
                <a:cxn ang="0">
                  <a:pos x="8" y="432"/>
                </a:cxn>
                <a:cxn ang="0">
                  <a:pos x="10" y="616"/>
                </a:cxn>
                <a:cxn ang="0">
                  <a:pos x="10" y="397"/>
                </a:cxn>
                <a:cxn ang="0">
                  <a:pos x="10" y="543"/>
                </a:cxn>
                <a:cxn ang="0">
                  <a:pos x="10" y="392"/>
                </a:cxn>
                <a:cxn ang="0">
                  <a:pos x="12" y="563"/>
                </a:cxn>
                <a:cxn ang="0">
                  <a:pos x="12" y="336"/>
                </a:cxn>
                <a:cxn ang="0">
                  <a:pos x="12" y="568"/>
                </a:cxn>
                <a:cxn ang="0">
                  <a:pos x="12" y="386"/>
                </a:cxn>
                <a:cxn ang="0">
                  <a:pos x="14" y="517"/>
                </a:cxn>
                <a:cxn ang="0">
                  <a:pos x="14" y="342"/>
                </a:cxn>
                <a:cxn ang="0">
                  <a:pos x="14" y="513"/>
                </a:cxn>
                <a:cxn ang="0">
                  <a:pos x="14" y="276"/>
                </a:cxn>
                <a:cxn ang="0">
                  <a:pos x="14" y="643"/>
                </a:cxn>
                <a:cxn ang="0">
                  <a:pos x="14" y="228"/>
                </a:cxn>
                <a:cxn ang="0">
                  <a:pos x="16" y="632"/>
                </a:cxn>
                <a:cxn ang="0">
                  <a:pos x="16" y="380"/>
                </a:cxn>
                <a:cxn ang="0">
                  <a:pos x="16" y="632"/>
                </a:cxn>
                <a:cxn ang="0">
                  <a:pos x="16" y="457"/>
                </a:cxn>
                <a:cxn ang="0">
                  <a:pos x="17" y="563"/>
                </a:cxn>
                <a:cxn ang="0">
                  <a:pos x="17" y="470"/>
                </a:cxn>
                <a:cxn ang="0">
                  <a:pos x="17" y="309"/>
                </a:cxn>
                <a:cxn ang="0">
                  <a:pos x="19" y="403"/>
                </a:cxn>
                <a:cxn ang="0">
                  <a:pos x="19" y="265"/>
                </a:cxn>
                <a:cxn ang="0">
                  <a:pos x="19" y="282"/>
                </a:cxn>
                <a:cxn ang="0">
                  <a:pos x="19" y="167"/>
                </a:cxn>
                <a:cxn ang="0">
                  <a:pos x="19" y="269"/>
                </a:cxn>
                <a:cxn ang="0">
                  <a:pos x="19" y="144"/>
                </a:cxn>
                <a:cxn ang="0">
                  <a:pos x="21" y="328"/>
                </a:cxn>
                <a:cxn ang="0">
                  <a:pos x="21" y="0"/>
                </a:cxn>
                <a:cxn ang="0">
                  <a:pos x="21" y="371"/>
                </a:cxn>
                <a:cxn ang="0">
                  <a:pos x="21" y="67"/>
                </a:cxn>
                <a:cxn ang="0">
                  <a:pos x="21" y="355"/>
                </a:cxn>
              </a:cxnLst>
              <a:rect l="0" t="0" r="r" b="b"/>
              <a:pathLst>
                <a:path w="21" h="733">
                  <a:moveTo>
                    <a:pt x="0" y="63"/>
                  </a:moveTo>
                  <a:lnTo>
                    <a:pt x="0" y="63"/>
                  </a:lnTo>
                  <a:lnTo>
                    <a:pt x="0" y="664"/>
                  </a:lnTo>
                  <a:lnTo>
                    <a:pt x="2" y="664"/>
                  </a:lnTo>
                  <a:lnTo>
                    <a:pt x="2" y="54"/>
                  </a:lnTo>
                  <a:lnTo>
                    <a:pt x="2" y="691"/>
                  </a:lnTo>
                  <a:lnTo>
                    <a:pt x="4" y="691"/>
                  </a:lnTo>
                  <a:lnTo>
                    <a:pt x="4" y="695"/>
                  </a:lnTo>
                  <a:lnTo>
                    <a:pt x="4" y="98"/>
                  </a:lnTo>
                  <a:lnTo>
                    <a:pt x="4" y="647"/>
                  </a:lnTo>
                  <a:lnTo>
                    <a:pt x="4" y="655"/>
                  </a:lnTo>
                  <a:lnTo>
                    <a:pt x="4" y="98"/>
                  </a:lnTo>
                  <a:lnTo>
                    <a:pt x="4" y="672"/>
                  </a:lnTo>
                  <a:lnTo>
                    <a:pt x="4" y="664"/>
                  </a:lnTo>
                  <a:lnTo>
                    <a:pt x="4" y="167"/>
                  </a:lnTo>
                  <a:lnTo>
                    <a:pt x="4" y="578"/>
                  </a:lnTo>
                  <a:lnTo>
                    <a:pt x="6" y="578"/>
                  </a:lnTo>
                  <a:lnTo>
                    <a:pt x="6" y="603"/>
                  </a:lnTo>
                  <a:lnTo>
                    <a:pt x="6" y="188"/>
                  </a:lnTo>
                  <a:lnTo>
                    <a:pt x="6" y="528"/>
                  </a:lnTo>
                  <a:lnTo>
                    <a:pt x="6" y="543"/>
                  </a:lnTo>
                  <a:lnTo>
                    <a:pt x="6" y="733"/>
                  </a:lnTo>
                  <a:lnTo>
                    <a:pt x="6" y="125"/>
                  </a:lnTo>
                  <a:lnTo>
                    <a:pt x="6" y="397"/>
                  </a:lnTo>
                  <a:lnTo>
                    <a:pt x="6" y="417"/>
                  </a:lnTo>
                  <a:lnTo>
                    <a:pt x="6" y="716"/>
                  </a:lnTo>
                  <a:lnTo>
                    <a:pt x="6" y="92"/>
                  </a:lnTo>
                  <a:lnTo>
                    <a:pt x="6" y="469"/>
                  </a:lnTo>
                  <a:lnTo>
                    <a:pt x="8" y="472"/>
                  </a:lnTo>
                  <a:lnTo>
                    <a:pt x="8" y="647"/>
                  </a:lnTo>
                  <a:lnTo>
                    <a:pt x="8" y="157"/>
                  </a:lnTo>
                  <a:lnTo>
                    <a:pt x="8" y="457"/>
                  </a:lnTo>
                  <a:lnTo>
                    <a:pt x="8" y="470"/>
                  </a:lnTo>
                  <a:lnTo>
                    <a:pt x="8" y="622"/>
                  </a:lnTo>
                  <a:lnTo>
                    <a:pt x="8" y="248"/>
                  </a:lnTo>
                  <a:lnTo>
                    <a:pt x="8" y="432"/>
                  </a:lnTo>
                  <a:lnTo>
                    <a:pt x="10" y="444"/>
                  </a:lnTo>
                  <a:lnTo>
                    <a:pt x="10" y="616"/>
                  </a:lnTo>
                  <a:lnTo>
                    <a:pt x="10" y="248"/>
                  </a:lnTo>
                  <a:lnTo>
                    <a:pt x="10" y="397"/>
                  </a:lnTo>
                  <a:lnTo>
                    <a:pt x="10" y="403"/>
                  </a:lnTo>
                  <a:lnTo>
                    <a:pt x="10" y="543"/>
                  </a:lnTo>
                  <a:lnTo>
                    <a:pt x="10" y="236"/>
                  </a:lnTo>
                  <a:lnTo>
                    <a:pt x="10" y="392"/>
                  </a:lnTo>
                  <a:lnTo>
                    <a:pt x="12" y="392"/>
                  </a:lnTo>
                  <a:lnTo>
                    <a:pt x="12" y="563"/>
                  </a:lnTo>
                  <a:lnTo>
                    <a:pt x="12" y="265"/>
                  </a:lnTo>
                  <a:lnTo>
                    <a:pt x="12" y="336"/>
                  </a:lnTo>
                  <a:lnTo>
                    <a:pt x="12" y="336"/>
                  </a:lnTo>
                  <a:lnTo>
                    <a:pt x="12" y="568"/>
                  </a:lnTo>
                  <a:lnTo>
                    <a:pt x="12" y="259"/>
                  </a:lnTo>
                  <a:lnTo>
                    <a:pt x="12" y="386"/>
                  </a:lnTo>
                  <a:lnTo>
                    <a:pt x="14" y="392"/>
                  </a:lnTo>
                  <a:lnTo>
                    <a:pt x="14" y="517"/>
                  </a:lnTo>
                  <a:lnTo>
                    <a:pt x="14" y="269"/>
                  </a:lnTo>
                  <a:lnTo>
                    <a:pt x="14" y="342"/>
                  </a:lnTo>
                  <a:lnTo>
                    <a:pt x="14" y="342"/>
                  </a:lnTo>
                  <a:lnTo>
                    <a:pt x="14" y="513"/>
                  </a:lnTo>
                  <a:lnTo>
                    <a:pt x="14" y="213"/>
                  </a:lnTo>
                  <a:lnTo>
                    <a:pt x="14" y="276"/>
                  </a:lnTo>
                  <a:lnTo>
                    <a:pt x="14" y="282"/>
                  </a:lnTo>
                  <a:lnTo>
                    <a:pt x="14" y="643"/>
                  </a:lnTo>
                  <a:lnTo>
                    <a:pt x="14" y="142"/>
                  </a:lnTo>
                  <a:lnTo>
                    <a:pt x="14" y="228"/>
                  </a:lnTo>
                  <a:lnTo>
                    <a:pt x="16" y="242"/>
                  </a:lnTo>
                  <a:lnTo>
                    <a:pt x="16" y="632"/>
                  </a:lnTo>
                  <a:lnTo>
                    <a:pt x="16" y="111"/>
                  </a:lnTo>
                  <a:lnTo>
                    <a:pt x="16" y="380"/>
                  </a:lnTo>
                  <a:lnTo>
                    <a:pt x="16" y="403"/>
                  </a:lnTo>
                  <a:lnTo>
                    <a:pt x="16" y="632"/>
                  </a:lnTo>
                  <a:lnTo>
                    <a:pt x="16" y="157"/>
                  </a:lnTo>
                  <a:lnTo>
                    <a:pt x="16" y="457"/>
                  </a:lnTo>
                  <a:lnTo>
                    <a:pt x="17" y="470"/>
                  </a:lnTo>
                  <a:lnTo>
                    <a:pt x="17" y="563"/>
                  </a:lnTo>
                  <a:lnTo>
                    <a:pt x="17" y="253"/>
                  </a:lnTo>
                  <a:lnTo>
                    <a:pt x="17" y="470"/>
                  </a:lnTo>
                  <a:lnTo>
                    <a:pt x="17" y="470"/>
                  </a:lnTo>
                  <a:lnTo>
                    <a:pt x="17" y="309"/>
                  </a:lnTo>
                  <a:lnTo>
                    <a:pt x="17" y="403"/>
                  </a:lnTo>
                  <a:lnTo>
                    <a:pt x="19" y="403"/>
                  </a:lnTo>
                  <a:lnTo>
                    <a:pt x="19" y="417"/>
                  </a:lnTo>
                  <a:lnTo>
                    <a:pt x="19" y="265"/>
                  </a:lnTo>
                  <a:lnTo>
                    <a:pt x="19" y="282"/>
                  </a:lnTo>
                  <a:lnTo>
                    <a:pt x="19" y="282"/>
                  </a:lnTo>
                  <a:lnTo>
                    <a:pt x="19" y="513"/>
                  </a:lnTo>
                  <a:lnTo>
                    <a:pt x="19" y="167"/>
                  </a:lnTo>
                  <a:lnTo>
                    <a:pt x="19" y="265"/>
                  </a:lnTo>
                  <a:lnTo>
                    <a:pt x="19" y="269"/>
                  </a:lnTo>
                  <a:lnTo>
                    <a:pt x="19" y="578"/>
                  </a:lnTo>
                  <a:lnTo>
                    <a:pt x="19" y="144"/>
                  </a:lnTo>
                  <a:lnTo>
                    <a:pt x="19" y="328"/>
                  </a:lnTo>
                  <a:lnTo>
                    <a:pt x="21" y="328"/>
                  </a:lnTo>
                  <a:lnTo>
                    <a:pt x="21" y="611"/>
                  </a:lnTo>
                  <a:lnTo>
                    <a:pt x="21" y="0"/>
                  </a:lnTo>
                  <a:lnTo>
                    <a:pt x="21" y="355"/>
                  </a:lnTo>
                  <a:lnTo>
                    <a:pt x="21" y="371"/>
                  </a:lnTo>
                  <a:lnTo>
                    <a:pt x="21" y="662"/>
                  </a:lnTo>
                  <a:lnTo>
                    <a:pt x="21" y="67"/>
                  </a:lnTo>
                  <a:lnTo>
                    <a:pt x="21" y="340"/>
                  </a:lnTo>
                  <a:lnTo>
                    <a:pt x="21" y="355"/>
                  </a:lnTo>
                  <a:lnTo>
                    <a:pt x="21" y="62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97" name="Freeform 1833"/>
            <p:cNvSpPr>
              <a:spLocks/>
            </p:cNvSpPr>
            <p:nvPr/>
          </p:nvSpPr>
          <p:spPr bwMode="auto">
            <a:xfrm>
              <a:off x="4896" y="3074"/>
              <a:ext cx="10" cy="474"/>
            </a:xfrm>
            <a:custGeom>
              <a:avLst/>
              <a:gdLst/>
              <a:ahLst/>
              <a:cxnLst>
                <a:cxn ang="0">
                  <a:pos x="0" y="357"/>
                </a:cxn>
                <a:cxn ang="0">
                  <a:pos x="0" y="321"/>
                </a:cxn>
                <a:cxn ang="0">
                  <a:pos x="0" y="655"/>
                </a:cxn>
                <a:cxn ang="0">
                  <a:pos x="2" y="524"/>
                </a:cxn>
                <a:cxn ang="0">
                  <a:pos x="2" y="595"/>
                </a:cxn>
                <a:cxn ang="0">
                  <a:pos x="2" y="653"/>
                </a:cxn>
                <a:cxn ang="0">
                  <a:pos x="2" y="559"/>
                </a:cxn>
                <a:cxn ang="0">
                  <a:pos x="2" y="641"/>
                </a:cxn>
                <a:cxn ang="0">
                  <a:pos x="2" y="570"/>
                </a:cxn>
                <a:cxn ang="0">
                  <a:pos x="4" y="478"/>
                </a:cxn>
                <a:cxn ang="0">
                  <a:pos x="4" y="559"/>
                </a:cxn>
                <a:cxn ang="0">
                  <a:pos x="4" y="357"/>
                </a:cxn>
                <a:cxn ang="0">
                  <a:pos x="6" y="407"/>
                </a:cxn>
                <a:cxn ang="0">
                  <a:pos x="6" y="265"/>
                </a:cxn>
                <a:cxn ang="0">
                  <a:pos x="6" y="278"/>
                </a:cxn>
                <a:cxn ang="0">
                  <a:pos x="6" y="234"/>
                </a:cxn>
                <a:cxn ang="0">
                  <a:pos x="8" y="305"/>
                </a:cxn>
                <a:cxn ang="0">
                  <a:pos x="8" y="286"/>
                </a:cxn>
                <a:cxn ang="0">
                  <a:pos x="8" y="340"/>
                </a:cxn>
                <a:cxn ang="0">
                  <a:pos x="8" y="311"/>
                </a:cxn>
                <a:cxn ang="0">
                  <a:pos x="8" y="714"/>
                </a:cxn>
                <a:cxn ang="0">
                  <a:pos x="10" y="286"/>
                </a:cxn>
                <a:cxn ang="0">
                  <a:pos x="10" y="255"/>
                </a:cxn>
                <a:cxn ang="0">
                  <a:pos x="10" y="300"/>
                </a:cxn>
                <a:cxn ang="0">
                  <a:pos x="10" y="202"/>
                </a:cxn>
                <a:cxn ang="0">
                  <a:pos x="10" y="311"/>
                </a:cxn>
                <a:cxn ang="0">
                  <a:pos x="10" y="131"/>
                </a:cxn>
                <a:cxn ang="0">
                  <a:pos x="12" y="265"/>
                </a:cxn>
                <a:cxn ang="0">
                  <a:pos x="12" y="83"/>
                </a:cxn>
                <a:cxn ang="0">
                  <a:pos x="12" y="351"/>
                </a:cxn>
                <a:cxn ang="0">
                  <a:pos x="12" y="65"/>
                </a:cxn>
                <a:cxn ang="0">
                  <a:pos x="13" y="367"/>
                </a:cxn>
                <a:cxn ang="0">
                  <a:pos x="13" y="119"/>
                </a:cxn>
                <a:cxn ang="0">
                  <a:pos x="15" y="453"/>
                </a:cxn>
                <a:cxn ang="0">
                  <a:pos x="15" y="171"/>
                </a:cxn>
                <a:cxn ang="0">
                  <a:pos x="15" y="478"/>
                </a:cxn>
                <a:cxn ang="0">
                  <a:pos x="15" y="127"/>
                </a:cxn>
                <a:cxn ang="0">
                  <a:pos x="15" y="630"/>
                </a:cxn>
                <a:cxn ang="0">
                  <a:pos x="15" y="15"/>
                </a:cxn>
                <a:cxn ang="0">
                  <a:pos x="17" y="686"/>
                </a:cxn>
                <a:cxn ang="0">
                  <a:pos x="17" y="0"/>
                </a:cxn>
                <a:cxn ang="0">
                  <a:pos x="17" y="760"/>
                </a:cxn>
                <a:cxn ang="0">
                  <a:pos x="17" y="0"/>
                </a:cxn>
                <a:cxn ang="0">
                  <a:pos x="17" y="676"/>
                </a:cxn>
                <a:cxn ang="0">
                  <a:pos x="17" y="136"/>
                </a:cxn>
                <a:cxn ang="0">
                  <a:pos x="19" y="672"/>
                </a:cxn>
                <a:cxn ang="0">
                  <a:pos x="19" y="190"/>
                </a:cxn>
                <a:cxn ang="0">
                  <a:pos x="19" y="751"/>
                </a:cxn>
                <a:cxn ang="0">
                  <a:pos x="19" y="165"/>
                </a:cxn>
                <a:cxn ang="0">
                  <a:pos x="19" y="780"/>
                </a:cxn>
              </a:cxnLst>
              <a:rect l="0" t="0" r="r" b="b"/>
              <a:pathLst>
                <a:path w="19" h="949">
                  <a:moveTo>
                    <a:pt x="0" y="357"/>
                  </a:moveTo>
                  <a:lnTo>
                    <a:pt x="0" y="357"/>
                  </a:lnTo>
                  <a:lnTo>
                    <a:pt x="0" y="672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0" y="655"/>
                  </a:lnTo>
                  <a:lnTo>
                    <a:pt x="0" y="530"/>
                  </a:lnTo>
                  <a:lnTo>
                    <a:pt x="2" y="524"/>
                  </a:lnTo>
                  <a:lnTo>
                    <a:pt x="2" y="407"/>
                  </a:lnTo>
                  <a:lnTo>
                    <a:pt x="2" y="595"/>
                  </a:lnTo>
                  <a:lnTo>
                    <a:pt x="2" y="603"/>
                  </a:lnTo>
                  <a:lnTo>
                    <a:pt x="2" y="653"/>
                  </a:lnTo>
                  <a:lnTo>
                    <a:pt x="2" y="394"/>
                  </a:lnTo>
                  <a:lnTo>
                    <a:pt x="2" y="559"/>
                  </a:lnTo>
                  <a:lnTo>
                    <a:pt x="2" y="559"/>
                  </a:lnTo>
                  <a:lnTo>
                    <a:pt x="2" y="641"/>
                  </a:lnTo>
                  <a:lnTo>
                    <a:pt x="2" y="346"/>
                  </a:lnTo>
                  <a:lnTo>
                    <a:pt x="2" y="570"/>
                  </a:lnTo>
                  <a:lnTo>
                    <a:pt x="4" y="568"/>
                  </a:lnTo>
                  <a:lnTo>
                    <a:pt x="4" y="478"/>
                  </a:lnTo>
                  <a:lnTo>
                    <a:pt x="4" y="559"/>
                  </a:lnTo>
                  <a:lnTo>
                    <a:pt x="4" y="559"/>
                  </a:lnTo>
                  <a:lnTo>
                    <a:pt x="4" y="567"/>
                  </a:lnTo>
                  <a:lnTo>
                    <a:pt x="4" y="357"/>
                  </a:lnTo>
                  <a:lnTo>
                    <a:pt x="4" y="403"/>
                  </a:lnTo>
                  <a:lnTo>
                    <a:pt x="6" y="407"/>
                  </a:lnTo>
                  <a:lnTo>
                    <a:pt x="6" y="630"/>
                  </a:lnTo>
                  <a:lnTo>
                    <a:pt x="6" y="265"/>
                  </a:lnTo>
                  <a:lnTo>
                    <a:pt x="6" y="278"/>
                  </a:lnTo>
                  <a:lnTo>
                    <a:pt x="6" y="278"/>
                  </a:lnTo>
                  <a:lnTo>
                    <a:pt x="6" y="801"/>
                  </a:lnTo>
                  <a:lnTo>
                    <a:pt x="6" y="234"/>
                  </a:lnTo>
                  <a:lnTo>
                    <a:pt x="6" y="294"/>
                  </a:lnTo>
                  <a:lnTo>
                    <a:pt x="8" y="305"/>
                  </a:lnTo>
                  <a:lnTo>
                    <a:pt x="8" y="778"/>
                  </a:lnTo>
                  <a:lnTo>
                    <a:pt x="8" y="286"/>
                  </a:lnTo>
                  <a:lnTo>
                    <a:pt x="8" y="334"/>
                  </a:lnTo>
                  <a:lnTo>
                    <a:pt x="8" y="340"/>
                  </a:lnTo>
                  <a:lnTo>
                    <a:pt x="8" y="653"/>
                  </a:lnTo>
                  <a:lnTo>
                    <a:pt x="8" y="311"/>
                  </a:lnTo>
                  <a:lnTo>
                    <a:pt x="8" y="311"/>
                  </a:lnTo>
                  <a:lnTo>
                    <a:pt x="8" y="714"/>
                  </a:lnTo>
                  <a:lnTo>
                    <a:pt x="8" y="290"/>
                  </a:lnTo>
                  <a:lnTo>
                    <a:pt x="10" y="286"/>
                  </a:lnTo>
                  <a:lnTo>
                    <a:pt x="10" y="691"/>
                  </a:lnTo>
                  <a:lnTo>
                    <a:pt x="10" y="255"/>
                  </a:lnTo>
                  <a:lnTo>
                    <a:pt x="10" y="317"/>
                  </a:lnTo>
                  <a:lnTo>
                    <a:pt x="10" y="300"/>
                  </a:lnTo>
                  <a:lnTo>
                    <a:pt x="10" y="810"/>
                  </a:lnTo>
                  <a:lnTo>
                    <a:pt x="10" y="202"/>
                  </a:lnTo>
                  <a:lnTo>
                    <a:pt x="10" y="326"/>
                  </a:lnTo>
                  <a:lnTo>
                    <a:pt x="10" y="311"/>
                  </a:lnTo>
                  <a:lnTo>
                    <a:pt x="10" y="904"/>
                  </a:lnTo>
                  <a:lnTo>
                    <a:pt x="10" y="131"/>
                  </a:lnTo>
                  <a:lnTo>
                    <a:pt x="10" y="282"/>
                  </a:lnTo>
                  <a:lnTo>
                    <a:pt x="12" y="265"/>
                  </a:lnTo>
                  <a:lnTo>
                    <a:pt x="12" y="949"/>
                  </a:lnTo>
                  <a:lnTo>
                    <a:pt x="12" y="83"/>
                  </a:lnTo>
                  <a:lnTo>
                    <a:pt x="12" y="367"/>
                  </a:lnTo>
                  <a:lnTo>
                    <a:pt x="12" y="351"/>
                  </a:lnTo>
                  <a:lnTo>
                    <a:pt x="12" y="797"/>
                  </a:lnTo>
                  <a:lnTo>
                    <a:pt x="12" y="65"/>
                  </a:lnTo>
                  <a:lnTo>
                    <a:pt x="12" y="380"/>
                  </a:lnTo>
                  <a:lnTo>
                    <a:pt x="13" y="367"/>
                  </a:lnTo>
                  <a:lnTo>
                    <a:pt x="13" y="801"/>
                  </a:lnTo>
                  <a:lnTo>
                    <a:pt x="13" y="119"/>
                  </a:lnTo>
                  <a:lnTo>
                    <a:pt x="13" y="469"/>
                  </a:lnTo>
                  <a:lnTo>
                    <a:pt x="15" y="453"/>
                  </a:lnTo>
                  <a:lnTo>
                    <a:pt x="15" y="778"/>
                  </a:lnTo>
                  <a:lnTo>
                    <a:pt x="15" y="171"/>
                  </a:lnTo>
                  <a:lnTo>
                    <a:pt x="15" y="501"/>
                  </a:lnTo>
                  <a:lnTo>
                    <a:pt x="15" y="478"/>
                  </a:lnTo>
                  <a:lnTo>
                    <a:pt x="15" y="814"/>
                  </a:lnTo>
                  <a:lnTo>
                    <a:pt x="15" y="127"/>
                  </a:lnTo>
                  <a:lnTo>
                    <a:pt x="15" y="641"/>
                  </a:lnTo>
                  <a:lnTo>
                    <a:pt x="15" y="630"/>
                  </a:lnTo>
                  <a:lnTo>
                    <a:pt x="15" y="949"/>
                  </a:lnTo>
                  <a:lnTo>
                    <a:pt x="15" y="15"/>
                  </a:lnTo>
                  <a:lnTo>
                    <a:pt x="15" y="701"/>
                  </a:lnTo>
                  <a:lnTo>
                    <a:pt x="17" y="686"/>
                  </a:lnTo>
                  <a:lnTo>
                    <a:pt x="17" y="920"/>
                  </a:lnTo>
                  <a:lnTo>
                    <a:pt x="17" y="0"/>
                  </a:lnTo>
                  <a:lnTo>
                    <a:pt x="17" y="785"/>
                  </a:lnTo>
                  <a:lnTo>
                    <a:pt x="17" y="760"/>
                  </a:lnTo>
                  <a:lnTo>
                    <a:pt x="17" y="826"/>
                  </a:lnTo>
                  <a:lnTo>
                    <a:pt x="17" y="0"/>
                  </a:lnTo>
                  <a:lnTo>
                    <a:pt x="17" y="691"/>
                  </a:lnTo>
                  <a:lnTo>
                    <a:pt x="17" y="676"/>
                  </a:lnTo>
                  <a:lnTo>
                    <a:pt x="17" y="770"/>
                  </a:lnTo>
                  <a:lnTo>
                    <a:pt x="17" y="136"/>
                  </a:lnTo>
                  <a:lnTo>
                    <a:pt x="17" y="680"/>
                  </a:lnTo>
                  <a:lnTo>
                    <a:pt x="19" y="672"/>
                  </a:lnTo>
                  <a:lnTo>
                    <a:pt x="19" y="789"/>
                  </a:lnTo>
                  <a:lnTo>
                    <a:pt x="19" y="190"/>
                  </a:lnTo>
                  <a:lnTo>
                    <a:pt x="19" y="753"/>
                  </a:lnTo>
                  <a:lnTo>
                    <a:pt x="19" y="751"/>
                  </a:lnTo>
                  <a:lnTo>
                    <a:pt x="19" y="789"/>
                  </a:lnTo>
                  <a:lnTo>
                    <a:pt x="19" y="165"/>
                  </a:lnTo>
                  <a:lnTo>
                    <a:pt x="19" y="785"/>
                  </a:lnTo>
                  <a:lnTo>
                    <a:pt x="19" y="780"/>
                  </a:lnTo>
                  <a:lnTo>
                    <a:pt x="19" y="16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98" name="Freeform 1834"/>
            <p:cNvSpPr>
              <a:spLocks/>
            </p:cNvSpPr>
            <p:nvPr/>
          </p:nvSpPr>
          <p:spPr bwMode="auto">
            <a:xfrm>
              <a:off x="4884" y="3053"/>
              <a:ext cx="12" cy="539"/>
            </a:xfrm>
            <a:custGeom>
              <a:avLst/>
              <a:gdLst/>
              <a:ahLst/>
              <a:cxnLst>
                <a:cxn ang="0">
                  <a:pos x="0" y="751"/>
                </a:cxn>
                <a:cxn ang="0">
                  <a:pos x="2" y="868"/>
                </a:cxn>
                <a:cxn ang="0">
                  <a:pos x="2" y="756"/>
                </a:cxn>
                <a:cxn ang="0">
                  <a:pos x="2" y="898"/>
                </a:cxn>
                <a:cxn ang="0">
                  <a:pos x="2" y="816"/>
                </a:cxn>
                <a:cxn ang="0">
                  <a:pos x="4" y="902"/>
                </a:cxn>
                <a:cxn ang="0">
                  <a:pos x="4" y="889"/>
                </a:cxn>
                <a:cxn ang="0">
                  <a:pos x="4" y="950"/>
                </a:cxn>
                <a:cxn ang="0">
                  <a:pos x="4" y="946"/>
                </a:cxn>
                <a:cxn ang="0">
                  <a:pos x="6" y="962"/>
                </a:cxn>
                <a:cxn ang="0">
                  <a:pos x="6" y="954"/>
                </a:cxn>
                <a:cxn ang="0">
                  <a:pos x="6" y="79"/>
                </a:cxn>
                <a:cxn ang="0">
                  <a:pos x="6" y="933"/>
                </a:cxn>
                <a:cxn ang="0">
                  <a:pos x="6" y="839"/>
                </a:cxn>
                <a:cxn ang="0">
                  <a:pos x="8" y="879"/>
                </a:cxn>
                <a:cxn ang="0">
                  <a:pos x="8" y="768"/>
                </a:cxn>
                <a:cxn ang="0">
                  <a:pos x="8" y="831"/>
                </a:cxn>
                <a:cxn ang="0">
                  <a:pos x="8" y="697"/>
                </a:cxn>
                <a:cxn ang="0">
                  <a:pos x="10" y="879"/>
                </a:cxn>
                <a:cxn ang="0">
                  <a:pos x="10" y="672"/>
                </a:cxn>
                <a:cxn ang="0">
                  <a:pos x="10" y="991"/>
                </a:cxn>
                <a:cxn ang="0">
                  <a:pos x="10" y="549"/>
                </a:cxn>
                <a:cxn ang="0">
                  <a:pos x="10" y="1077"/>
                </a:cxn>
                <a:cxn ang="0">
                  <a:pos x="10" y="610"/>
                </a:cxn>
                <a:cxn ang="0">
                  <a:pos x="11" y="946"/>
                </a:cxn>
                <a:cxn ang="0">
                  <a:pos x="11" y="632"/>
                </a:cxn>
                <a:cxn ang="0">
                  <a:pos x="11" y="970"/>
                </a:cxn>
                <a:cxn ang="0">
                  <a:pos x="11" y="560"/>
                </a:cxn>
                <a:cxn ang="0">
                  <a:pos x="13" y="889"/>
                </a:cxn>
                <a:cxn ang="0">
                  <a:pos x="13" y="532"/>
                </a:cxn>
                <a:cxn ang="0">
                  <a:pos x="13" y="797"/>
                </a:cxn>
                <a:cxn ang="0">
                  <a:pos x="13" y="449"/>
                </a:cxn>
                <a:cxn ang="0">
                  <a:pos x="13" y="831"/>
                </a:cxn>
                <a:cxn ang="0">
                  <a:pos x="13" y="265"/>
                </a:cxn>
                <a:cxn ang="0">
                  <a:pos x="15" y="898"/>
                </a:cxn>
                <a:cxn ang="0">
                  <a:pos x="15" y="320"/>
                </a:cxn>
                <a:cxn ang="0">
                  <a:pos x="15" y="173"/>
                </a:cxn>
                <a:cxn ang="0">
                  <a:pos x="17" y="388"/>
                </a:cxn>
                <a:cxn ang="0">
                  <a:pos x="17" y="169"/>
                </a:cxn>
                <a:cxn ang="0">
                  <a:pos x="17" y="309"/>
                </a:cxn>
                <a:cxn ang="0">
                  <a:pos x="17" y="347"/>
                </a:cxn>
                <a:cxn ang="0">
                  <a:pos x="19" y="762"/>
                </a:cxn>
                <a:cxn ang="0">
                  <a:pos x="19" y="449"/>
                </a:cxn>
                <a:cxn ang="0">
                  <a:pos x="19" y="363"/>
                </a:cxn>
                <a:cxn ang="0">
                  <a:pos x="19" y="409"/>
                </a:cxn>
                <a:cxn ang="0">
                  <a:pos x="19" y="405"/>
                </a:cxn>
                <a:cxn ang="0">
                  <a:pos x="21" y="751"/>
                </a:cxn>
                <a:cxn ang="0">
                  <a:pos x="21" y="432"/>
                </a:cxn>
                <a:cxn ang="0">
                  <a:pos x="21" y="772"/>
                </a:cxn>
                <a:cxn ang="0">
                  <a:pos x="21" y="399"/>
                </a:cxn>
              </a:cxnLst>
              <a:rect l="0" t="0" r="r" b="b"/>
              <a:pathLst>
                <a:path w="23" h="1077">
                  <a:moveTo>
                    <a:pt x="0" y="751"/>
                  </a:moveTo>
                  <a:lnTo>
                    <a:pt x="0" y="751"/>
                  </a:lnTo>
                  <a:lnTo>
                    <a:pt x="2" y="733"/>
                  </a:lnTo>
                  <a:lnTo>
                    <a:pt x="2" y="868"/>
                  </a:lnTo>
                  <a:lnTo>
                    <a:pt x="2" y="136"/>
                  </a:lnTo>
                  <a:lnTo>
                    <a:pt x="2" y="756"/>
                  </a:lnTo>
                  <a:lnTo>
                    <a:pt x="2" y="743"/>
                  </a:lnTo>
                  <a:lnTo>
                    <a:pt x="2" y="898"/>
                  </a:lnTo>
                  <a:lnTo>
                    <a:pt x="2" y="107"/>
                  </a:lnTo>
                  <a:lnTo>
                    <a:pt x="2" y="816"/>
                  </a:lnTo>
                  <a:lnTo>
                    <a:pt x="4" y="802"/>
                  </a:lnTo>
                  <a:lnTo>
                    <a:pt x="4" y="902"/>
                  </a:lnTo>
                  <a:lnTo>
                    <a:pt x="4" y="194"/>
                  </a:lnTo>
                  <a:lnTo>
                    <a:pt x="4" y="889"/>
                  </a:lnTo>
                  <a:lnTo>
                    <a:pt x="4" y="879"/>
                  </a:lnTo>
                  <a:lnTo>
                    <a:pt x="4" y="950"/>
                  </a:lnTo>
                  <a:lnTo>
                    <a:pt x="4" y="50"/>
                  </a:lnTo>
                  <a:lnTo>
                    <a:pt x="4" y="946"/>
                  </a:lnTo>
                  <a:lnTo>
                    <a:pt x="6" y="946"/>
                  </a:lnTo>
                  <a:lnTo>
                    <a:pt x="6" y="962"/>
                  </a:lnTo>
                  <a:lnTo>
                    <a:pt x="6" y="0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6" y="79"/>
                  </a:lnTo>
                  <a:lnTo>
                    <a:pt x="6" y="933"/>
                  </a:lnTo>
                  <a:lnTo>
                    <a:pt x="6" y="933"/>
                  </a:lnTo>
                  <a:lnTo>
                    <a:pt x="6" y="224"/>
                  </a:lnTo>
                  <a:lnTo>
                    <a:pt x="6" y="839"/>
                  </a:lnTo>
                  <a:lnTo>
                    <a:pt x="8" y="843"/>
                  </a:lnTo>
                  <a:lnTo>
                    <a:pt x="8" y="879"/>
                  </a:lnTo>
                  <a:lnTo>
                    <a:pt x="8" y="157"/>
                  </a:lnTo>
                  <a:lnTo>
                    <a:pt x="8" y="768"/>
                  </a:lnTo>
                  <a:lnTo>
                    <a:pt x="8" y="772"/>
                  </a:lnTo>
                  <a:lnTo>
                    <a:pt x="8" y="831"/>
                  </a:lnTo>
                  <a:lnTo>
                    <a:pt x="8" y="161"/>
                  </a:lnTo>
                  <a:lnTo>
                    <a:pt x="8" y="697"/>
                  </a:lnTo>
                  <a:lnTo>
                    <a:pt x="10" y="708"/>
                  </a:lnTo>
                  <a:lnTo>
                    <a:pt x="10" y="879"/>
                  </a:lnTo>
                  <a:lnTo>
                    <a:pt x="10" y="105"/>
                  </a:lnTo>
                  <a:lnTo>
                    <a:pt x="10" y="672"/>
                  </a:lnTo>
                  <a:lnTo>
                    <a:pt x="10" y="695"/>
                  </a:lnTo>
                  <a:lnTo>
                    <a:pt x="10" y="991"/>
                  </a:lnTo>
                  <a:lnTo>
                    <a:pt x="10" y="117"/>
                  </a:lnTo>
                  <a:lnTo>
                    <a:pt x="10" y="549"/>
                  </a:lnTo>
                  <a:lnTo>
                    <a:pt x="10" y="572"/>
                  </a:lnTo>
                  <a:lnTo>
                    <a:pt x="10" y="1077"/>
                  </a:lnTo>
                  <a:lnTo>
                    <a:pt x="10" y="136"/>
                  </a:lnTo>
                  <a:lnTo>
                    <a:pt x="10" y="610"/>
                  </a:lnTo>
                  <a:lnTo>
                    <a:pt x="11" y="632"/>
                  </a:lnTo>
                  <a:lnTo>
                    <a:pt x="11" y="946"/>
                  </a:lnTo>
                  <a:lnTo>
                    <a:pt x="11" y="125"/>
                  </a:lnTo>
                  <a:lnTo>
                    <a:pt x="11" y="632"/>
                  </a:lnTo>
                  <a:lnTo>
                    <a:pt x="11" y="653"/>
                  </a:lnTo>
                  <a:lnTo>
                    <a:pt x="11" y="970"/>
                  </a:lnTo>
                  <a:lnTo>
                    <a:pt x="11" y="238"/>
                  </a:lnTo>
                  <a:lnTo>
                    <a:pt x="11" y="560"/>
                  </a:lnTo>
                  <a:lnTo>
                    <a:pt x="13" y="572"/>
                  </a:lnTo>
                  <a:lnTo>
                    <a:pt x="13" y="889"/>
                  </a:lnTo>
                  <a:lnTo>
                    <a:pt x="13" y="265"/>
                  </a:lnTo>
                  <a:lnTo>
                    <a:pt x="13" y="532"/>
                  </a:lnTo>
                  <a:lnTo>
                    <a:pt x="13" y="537"/>
                  </a:lnTo>
                  <a:lnTo>
                    <a:pt x="13" y="797"/>
                  </a:lnTo>
                  <a:lnTo>
                    <a:pt x="13" y="224"/>
                  </a:lnTo>
                  <a:lnTo>
                    <a:pt x="13" y="449"/>
                  </a:lnTo>
                  <a:lnTo>
                    <a:pt x="13" y="463"/>
                  </a:lnTo>
                  <a:lnTo>
                    <a:pt x="13" y="831"/>
                  </a:lnTo>
                  <a:lnTo>
                    <a:pt x="13" y="194"/>
                  </a:lnTo>
                  <a:lnTo>
                    <a:pt x="13" y="265"/>
                  </a:lnTo>
                  <a:lnTo>
                    <a:pt x="15" y="276"/>
                  </a:lnTo>
                  <a:lnTo>
                    <a:pt x="15" y="898"/>
                  </a:lnTo>
                  <a:lnTo>
                    <a:pt x="15" y="315"/>
                  </a:lnTo>
                  <a:lnTo>
                    <a:pt x="15" y="320"/>
                  </a:lnTo>
                  <a:lnTo>
                    <a:pt x="15" y="985"/>
                  </a:lnTo>
                  <a:lnTo>
                    <a:pt x="15" y="173"/>
                  </a:lnTo>
                  <a:lnTo>
                    <a:pt x="15" y="376"/>
                  </a:lnTo>
                  <a:lnTo>
                    <a:pt x="17" y="388"/>
                  </a:lnTo>
                  <a:lnTo>
                    <a:pt x="17" y="839"/>
                  </a:lnTo>
                  <a:lnTo>
                    <a:pt x="17" y="169"/>
                  </a:lnTo>
                  <a:lnTo>
                    <a:pt x="17" y="296"/>
                  </a:lnTo>
                  <a:lnTo>
                    <a:pt x="17" y="309"/>
                  </a:lnTo>
                  <a:lnTo>
                    <a:pt x="17" y="889"/>
                  </a:lnTo>
                  <a:lnTo>
                    <a:pt x="17" y="347"/>
                  </a:lnTo>
                  <a:lnTo>
                    <a:pt x="19" y="347"/>
                  </a:lnTo>
                  <a:lnTo>
                    <a:pt x="19" y="762"/>
                  </a:lnTo>
                  <a:lnTo>
                    <a:pt x="19" y="449"/>
                  </a:lnTo>
                  <a:lnTo>
                    <a:pt x="19" y="449"/>
                  </a:lnTo>
                  <a:lnTo>
                    <a:pt x="19" y="802"/>
                  </a:lnTo>
                  <a:lnTo>
                    <a:pt x="19" y="363"/>
                  </a:lnTo>
                  <a:lnTo>
                    <a:pt x="19" y="405"/>
                  </a:lnTo>
                  <a:lnTo>
                    <a:pt x="19" y="409"/>
                  </a:lnTo>
                  <a:lnTo>
                    <a:pt x="19" y="678"/>
                  </a:lnTo>
                  <a:lnTo>
                    <a:pt x="19" y="405"/>
                  </a:lnTo>
                  <a:lnTo>
                    <a:pt x="21" y="405"/>
                  </a:lnTo>
                  <a:lnTo>
                    <a:pt x="21" y="751"/>
                  </a:lnTo>
                  <a:lnTo>
                    <a:pt x="21" y="393"/>
                  </a:lnTo>
                  <a:lnTo>
                    <a:pt x="21" y="432"/>
                  </a:lnTo>
                  <a:lnTo>
                    <a:pt x="21" y="432"/>
                  </a:lnTo>
                  <a:lnTo>
                    <a:pt x="21" y="772"/>
                  </a:lnTo>
                  <a:lnTo>
                    <a:pt x="21" y="368"/>
                  </a:lnTo>
                  <a:lnTo>
                    <a:pt x="21" y="399"/>
                  </a:lnTo>
                  <a:lnTo>
                    <a:pt x="23" y="399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699" name="Freeform 1835"/>
            <p:cNvSpPr>
              <a:spLocks/>
            </p:cNvSpPr>
            <p:nvPr/>
          </p:nvSpPr>
          <p:spPr bwMode="auto">
            <a:xfrm>
              <a:off x="4875" y="3066"/>
              <a:ext cx="9" cy="499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0" y="804"/>
                </a:cxn>
                <a:cxn ang="0">
                  <a:pos x="0" y="293"/>
                </a:cxn>
                <a:cxn ang="0">
                  <a:pos x="0" y="706"/>
                </a:cxn>
                <a:cxn ang="0">
                  <a:pos x="0" y="349"/>
                </a:cxn>
                <a:cxn ang="0">
                  <a:pos x="2" y="676"/>
                </a:cxn>
                <a:cxn ang="0">
                  <a:pos x="2" y="388"/>
                </a:cxn>
                <a:cxn ang="0">
                  <a:pos x="2" y="610"/>
                </a:cxn>
                <a:cxn ang="0">
                  <a:pos x="2" y="461"/>
                </a:cxn>
                <a:cxn ang="0">
                  <a:pos x="2" y="645"/>
                </a:cxn>
                <a:cxn ang="0">
                  <a:pos x="2" y="560"/>
                </a:cxn>
                <a:cxn ang="0">
                  <a:pos x="4" y="641"/>
                </a:cxn>
                <a:cxn ang="0">
                  <a:pos x="4" y="633"/>
                </a:cxn>
                <a:cxn ang="0">
                  <a:pos x="4" y="315"/>
                </a:cxn>
                <a:cxn ang="0">
                  <a:pos x="6" y="516"/>
                </a:cxn>
                <a:cxn ang="0">
                  <a:pos x="6" y="349"/>
                </a:cxn>
                <a:cxn ang="0">
                  <a:pos x="6" y="455"/>
                </a:cxn>
                <a:cxn ang="0">
                  <a:pos x="6" y="409"/>
                </a:cxn>
                <a:cxn ang="0">
                  <a:pos x="7" y="493"/>
                </a:cxn>
                <a:cxn ang="0">
                  <a:pos x="7" y="361"/>
                </a:cxn>
                <a:cxn ang="0">
                  <a:pos x="7" y="441"/>
                </a:cxn>
                <a:cxn ang="0">
                  <a:pos x="7" y="355"/>
                </a:cxn>
                <a:cxn ang="0">
                  <a:pos x="9" y="560"/>
                </a:cxn>
                <a:cxn ang="0">
                  <a:pos x="9" y="441"/>
                </a:cxn>
                <a:cxn ang="0">
                  <a:pos x="9" y="670"/>
                </a:cxn>
                <a:cxn ang="0">
                  <a:pos x="9" y="405"/>
                </a:cxn>
                <a:cxn ang="0">
                  <a:pos x="9" y="626"/>
                </a:cxn>
                <a:cxn ang="0">
                  <a:pos x="11" y="332"/>
                </a:cxn>
                <a:cxn ang="0">
                  <a:pos x="11" y="441"/>
                </a:cxn>
                <a:cxn ang="0">
                  <a:pos x="11" y="645"/>
                </a:cxn>
                <a:cxn ang="0">
                  <a:pos x="11" y="461"/>
                </a:cxn>
                <a:cxn ang="0">
                  <a:pos x="13" y="816"/>
                </a:cxn>
                <a:cxn ang="0">
                  <a:pos x="13" y="247"/>
                </a:cxn>
                <a:cxn ang="0">
                  <a:pos x="13" y="186"/>
                </a:cxn>
                <a:cxn ang="0">
                  <a:pos x="15" y="270"/>
                </a:cxn>
                <a:cxn ang="0">
                  <a:pos x="15" y="117"/>
                </a:cxn>
                <a:cxn ang="0">
                  <a:pos x="15" y="349"/>
                </a:cxn>
                <a:cxn ang="0">
                  <a:pos x="15" y="224"/>
                </a:cxn>
                <a:cxn ang="0">
                  <a:pos x="15" y="432"/>
                </a:cxn>
                <a:cxn ang="0">
                  <a:pos x="15" y="247"/>
                </a:cxn>
                <a:cxn ang="0">
                  <a:pos x="17" y="445"/>
                </a:cxn>
                <a:cxn ang="0">
                  <a:pos x="17" y="197"/>
                </a:cxn>
                <a:cxn ang="0">
                  <a:pos x="17" y="545"/>
                </a:cxn>
                <a:cxn ang="0">
                  <a:pos x="17" y="121"/>
                </a:cxn>
                <a:cxn ang="0">
                  <a:pos x="17" y="570"/>
                </a:cxn>
                <a:cxn ang="0">
                  <a:pos x="17" y="65"/>
                </a:cxn>
                <a:cxn ang="0">
                  <a:pos x="19" y="622"/>
                </a:cxn>
                <a:cxn ang="0">
                  <a:pos x="19" y="0"/>
                </a:cxn>
                <a:cxn ang="0">
                  <a:pos x="19" y="651"/>
                </a:cxn>
                <a:cxn ang="0">
                  <a:pos x="19" y="52"/>
                </a:cxn>
              </a:cxnLst>
              <a:rect l="0" t="0" r="r" b="b"/>
              <a:pathLst>
                <a:path w="19" h="996">
                  <a:moveTo>
                    <a:pt x="0" y="420"/>
                  </a:moveTo>
                  <a:lnTo>
                    <a:pt x="0" y="420"/>
                  </a:lnTo>
                  <a:lnTo>
                    <a:pt x="0" y="409"/>
                  </a:lnTo>
                  <a:lnTo>
                    <a:pt x="0" y="804"/>
                  </a:lnTo>
                  <a:lnTo>
                    <a:pt x="0" y="255"/>
                  </a:lnTo>
                  <a:lnTo>
                    <a:pt x="0" y="293"/>
                  </a:lnTo>
                  <a:lnTo>
                    <a:pt x="0" y="280"/>
                  </a:lnTo>
                  <a:lnTo>
                    <a:pt x="0" y="706"/>
                  </a:lnTo>
                  <a:lnTo>
                    <a:pt x="0" y="192"/>
                  </a:lnTo>
                  <a:lnTo>
                    <a:pt x="0" y="349"/>
                  </a:lnTo>
                  <a:lnTo>
                    <a:pt x="2" y="336"/>
                  </a:lnTo>
                  <a:lnTo>
                    <a:pt x="2" y="676"/>
                  </a:lnTo>
                  <a:lnTo>
                    <a:pt x="2" y="238"/>
                  </a:lnTo>
                  <a:lnTo>
                    <a:pt x="2" y="388"/>
                  </a:lnTo>
                  <a:lnTo>
                    <a:pt x="2" y="389"/>
                  </a:lnTo>
                  <a:lnTo>
                    <a:pt x="2" y="610"/>
                  </a:lnTo>
                  <a:lnTo>
                    <a:pt x="2" y="372"/>
                  </a:lnTo>
                  <a:lnTo>
                    <a:pt x="2" y="461"/>
                  </a:lnTo>
                  <a:lnTo>
                    <a:pt x="2" y="461"/>
                  </a:lnTo>
                  <a:lnTo>
                    <a:pt x="2" y="645"/>
                  </a:lnTo>
                  <a:lnTo>
                    <a:pt x="2" y="332"/>
                  </a:lnTo>
                  <a:lnTo>
                    <a:pt x="2" y="560"/>
                  </a:lnTo>
                  <a:lnTo>
                    <a:pt x="4" y="557"/>
                  </a:lnTo>
                  <a:lnTo>
                    <a:pt x="4" y="641"/>
                  </a:lnTo>
                  <a:lnTo>
                    <a:pt x="4" y="405"/>
                  </a:lnTo>
                  <a:lnTo>
                    <a:pt x="4" y="633"/>
                  </a:lnTo>
                  <a:lnTo>
                    <a:pt x="4" y="630"/>
                  </a:lnTo>
                  <a:lnTo>
                    <a:pt x="4" y="315"/>
                  </a:lnTo>
                  <a:lnTo>
                    <a:pt x="4" y="522"/>
                  </a:lnTo>
                  <a:lnTo>
                    <a:pt x="6" y="516"/>
                  </a:lnTo>
                  <a:lnTo>
                    <a:pt x="6" y="595"/>
                  </a:lnTo>
                  <a:lnTo>
                    <a:pt x="6" y="349"/>
                  </a:lnTo>
                  <a:lnTo>
                    <a:pt x="6" y="461"/>
                  </a:lnTo>
                  <a:lnTo>
                    <a:pt x="6" y="455"/>
                  </a:lnTo>
                  <a:lnTo>
                    <a:pt x="6" y="557"/>
                  </a:lnTo>
                  <a:lnTo>
                    <a:pt x="6" y="409"/>
                  </a:lnTo>
                  <a:lnTo>
                    <a:pt x="6" y="493"/>
                  </a:lnTo>
                  <a:lnTo>
                    <a:pt x="7" y="493"/>
                  </a:lnTo>
                  <a:lnTo>
                    <a:pt x="7" y="574"/>
                  </a:lnTo>
                  <a:lnTo>
                    <a:pt x="7" y="361"/>
                  </a:lnTo>
                  <a:lnTo>
                    <a:pt x="7" y="432"/>
                  </a:lnTo>
                  <a:lnTo>
                    <a:pt x="7" y="441"/>
                  </a:lnTo>
                  <a:lnTo>
                    <a:pt x="7" y="557"/>
                  </a:lnTo>
                  <a:lnTo>
                    <a:pt x="7" y="355"/>
                  </a:lnTo>
                  <a:lnTo>
                    <a:pt x="9" y="355"/>
                  </a:lnTo>
                  <a:lnTo>
                    <a:pt x="9" y="560"/>
                  </a:lnTo>
                  <a:lnTo>
                    <a:pt x="9" y="349"/>
                  </a:lnTo>
                  <a:lnTo>
                    <a:pt x="9" y="441"/>
                  </a:lnTo>
                  <a:lnTo>
                    <a:pt x="9" y="441"/>
                  </a:lnTo>
                  <a:lnTo>
                    <a:pt x="9" y="670"/>
                  </a:lnTo>
                  <a:lnTo>
                    <a:pt x="9" y="372"/>
                  </a:lnTo>
                  <a:lnTo>
                    <a:pt x="9" y="405"/>
                  </a:lnTo>
                  <a:lnTo>
                    <a:pt x="9" y="405"/>
                  </a:lnTo>
                  <a:lnTo>
                    <a:pt x="9" y="626"/>
                  </a:lnTo>
                  <a:lnTo>
                    <a:pt x="9" y="332"/>
                  </a:lnTo>
                  <a:lnTo>
                    <a:pt x="11" y="332"/>
                  </a:lnTo>
                  <a:lnTo>
                    <a:pt x="11" y="618"/>
                  </a:lnTo>
                  <a:lnTo>
                    <a:pt x="11" y="441"/>
                  </a:lnTo>
                  <a:lnTo>
                    <a:pt x="11" y="432"/>
                  </a:lnTo>
                  <a:lnTo>
                    <a:pt x="11" y="645"/>
                  </a:lnTo>
                  <a:lnTo>
                    <a:pt x="11" y="305"/>
                  </a:lnTo>
                  <a:lnTo>
                    <a:pt x="11" y="461"/>
                  </a:lnTo>
                  <a:lnTo>
                    <a:pt x="13" y="455"/>
                  </a:lnTo>
                  <a:lnTo>
                    <a:pt x="13" y="816"/>
                  </a:lnTo>
                  <a:lnTo>
                    <a:pt x="13" y="255"/>
                  </a:lnTo>
                  <a:lnTo>
                    <a:pt x="13" y="247"/>
                  </a:lnTo>
                  <a:lnTo>
                    <a:pt x="13" y="841"/>
                  </a:lnTo>
                  <a:lnTo>
                    <a:pt x="13" y="186"/>
                  </a:lnTo>
                  <a:lnTo>
                    <a:pt x="13" y="288"/>
                  </a:lnTo>
                  <a:lnTo>
                    <a:pt x="15" y="270"/>
                  </a:lnTo>
                  <a:lnTo>
                    <a:pt x="15" y="768"/>
                  </a:lnTo>
                  <a:lnTo>
                    <a:pt x="15" y="117"/>
                  </a:lnTo>
                  <a:lnTo>
                    <a:pt x="15" y="361"/>
                  </a:lnTo>
                  <a:lnTo>
                    <a:pt x="15" y="349"/>
                  </a:lnTo>
                  <a:lnTo>
                    <a:pt x="15" y="745"/>
                  </a:lnTo>
                  <a:lnTo>
                    <a:pt x="15" y="224"/>
                  </a:lnTo>
                  <a:lnTo>
                    <a:pt x="15" y="441"/>
                  </a:lnTo>
                  <a:lnTo>
                    <a:pt x="15" y="432"/>
                  </a:lnTo>
                  <a:lnTo>
                    <a:pt x="15" y="793"/>
                  </a:lnTo>
                  <a:lnTo>
                    <a:pt x="15" y="247"/>
                  </a:lnTo>
                  <a:lnTo>
                    <a:pt x="15" y="455"/>
                  </a:lnTo>
                  <a:lnTo>
                    <a:pt x="17" y="445"/>
                  </a:lnTo>
                  <a:lnTo>
                    <a:pt x="17" y="804"/>
                  </a:lnTo>
                  <a:lnTo>
                    <a:pt x="17" y="197"/>
                  </a:lnTo>
                  <a:lnTo>
                    <a:pt x="17" y="557"/>
                  </a:lnTo>
                  <a:lnTo>
                    <a:pt x="17" y="545"/>
                  </a:lnTo>
                  <a:lnTo>
                    <a:pt x="17" y="841"/>
                  </a:lnTo>
                  <a:lnTo>
                    <a:pt x="17" y="121"/>
                  </a:lnTo>
                  <a:lnTo>
                    <a:pt x="17" y="583"/>
                  </a:lnTo>
                  <a:lnTo>
                    <a:pt x="17" y="570"/>
                  </a:lnTo>
                  <a:lnTo>
                    <a:pt x="17" y="996"/>
                  </a:lnTo>
                  <a:lnTo>
                    <a:pt x="17" y="65"/>
                  </a:lnTo>
                  <a:lnTo>
                    <a:pt x="17" y="645"/>
                  </a:lnTo>
                  <a:lnTo>
                    <a:pt x="19" y="622"/>
                  </a:lnTo>
                  <a:lnTo>
                    <a:pt x="19" y="944"/>
                  </a:lnTo>
                  <a:lnTo>
                    <a:pt x="19" y="0"/>
                  </a:lnTo>
                  <a:lnTo>
                    <a:pt x="19" y="670"/>
                  </a:lnTo>
                  <a:lnTo>
                    <a:pt x="19" y="651"/>
                  </a:lnTo>
                  <a:lnTo>
                    <a:pt x="19" y="862"/>
                  </a:lnTo>
                  <a:lnTo>
                    <a:pt x="19" y="52"/>
                  </a:lnTo>
                  <a:lnTo>
                    <a:pt x="19" y="72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00" name="Freeform 1836"/>
            <p:cNvSpPr>
              <a:spLocks/>
            </p:cNvSpPr>
            <p:nvPr/>
          </p:nvSpPr>
          <p:spPr bwMode="auto">
            <a:xfrm>
              <a:off x="4864" y="3041"/>
              <a:ext cx="11" cy="561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0" y="589"/>
                </a:cxn>
                <a:cxn ang="0">
                  <a:pos x="0" y="247"/>
                </a:cxn>
                <a:cxn ang="0">
                  <a:pos x="0" y="676"/>
                </a:cxn>
                <a:cxn ang="0">
                  <a:pos x="0" y="236"/>
                </a:cxn>
                <a:cxn ang="0">
                  <a:pos x="2" y="791"/>
                </a:cxn>
                <a:cxn ang="0">
                  <a:pos x="2" y="770"/>
                </a:cxn>
                <a:cxn ang="0">
                  <a:pos x="2" y="866"/>
                </a:cxn>
                <a:cxn ang="0">
                  <a:pos x="2" y="779"/>
                </a:cxn>
                <a:cxn ang="0">
                  <a:pos x="3" y="810"/>
                </a:cxn>
                <a:cxn ang="0">
                  <a:pos x="3" y="785"/>
                </a:cxn>
                <a:cxn ang="0">
                  <a:pos x="3" y="313"/>
                </a:cxn>
                <a:cxn ang="0">
                  <a:pos x="5" y="745"/>
                </a:cxn>
                <a:cxn ang="0">
                  <a:pos x="5" y="176"/>
                </a:cxn>
                <a:cxn ang="0">
                  <a:pos x="5" y="791"/>
                </a:cxn>
                <a:cxn ang="0">
                  <a:pos x="5" y="1014"/>
                </a:cxn>
                <a:cxn ang="0">
                  <a:pos x="5" y="1016"/>
                </a:cxn>
                <a:cxn ang="0">
                  <a:pos x="5" y="937"/>
                </a:cxn>
                <a:cxn ang="0">
                  <a:pos x="7" y="969"/>
                </a:cxn>
                <a:cxn ang="0">
                  <a:pos x="7" y="741"/>
                </a:cxn>
                <a:cxn ang="0">
                  <a:pos x="7" y="779"/>
                </a:cxn>
                <a:cxn ang="0">
                  <a:pos x="7" y="572"/>
                </a:cxn>
                <a:cxn ang="0">
                  <a:pos x="7" y="718"/>
                </a:cxn>
                <a:cxn ang="0">
                  <a:pos x="7" y="543"/>
                </a:cxn>
                <a:cxn ang="0">
                  <a:pos x="9" y="866"/>
                </a:cxn>
                <a:cxn ang="0">
                  <a:pos x="9" y="555"/>
                </a:cxn>
                <a:cxn ang="0">
                  <a:pos x="9" y="1121"/>
                </a:cxn>
                <a:cxn ang="0">
                  <a:pos x="9" y="583"/>
                </a:cxn>
                <a:cxn ang="0">
                  <a:pos x="11" y="1106"/>
                </a:cxn>
                <a:cxn ang="0">
                  <a:pos x="11" y="672"/>
                </a:cxn>
                <a:cxn ang="0">
                  <a:pos x="13" y="760"/>
                </a:cxn>
                <a:cxn ang="0">
                  <a:pos x="13" y="518"/>
                </a:cxn>
                <a:cxn ang="0">
                  <a:pos x="13" y="843"/>
                </a:cxn>
                <a:cxn ang="0">
                  <a:pos x="13" y="236"/>
                </a:cxn>
                <a:cxn ang="0">
                  <a:pos x="13" y="950"/>
                </a:cxn>
                <a:cxn ang="0">
                  <a:pos x="13" y="267"/>
                </a:cxn>
                <a:cxn ang="0">
                  <a:pos x="15" y="962"/>
                </a:cxn>
                <a:cxn ang="0">
                  <a:pos x="15" y="305"/>
                </a:cxn>
                <a:cxn ang="0">
                  <a:pos x="15" y="850"/>
                </a:cxn>
                <a:cxn ang="0">
                  <a:pos x="15" y="155"/>
                </a:cxn>
                <a:cxn ang="0">
                  <a:pos x="15" y="862"/>
                </a:cxn>
                <a:cxn ang="0">
                  <a:pos x="17" y="171"/>
                </a:cxn>
                <a:cxn ang="0">
                  <a:pos x="17" y="255"/>
                </a:cxn>
                <a:cxn ang="0">
                  <a:pos x="17" y="879"/>
                </a:cxn>
                <a:cxn ang="0">
                  <a:pos x="17" y="192"/>
                </a:cxn>
                <a:cxn ang="0">
                  <a:pos x="17" y="758"/>
                </a:cxn>
                <a:cxn ang="0">
                  <a:pos x="19" y="319"/>
                </a:cxn>
                <a:cxn ang="0">
                  <a:pos x="19" y="297"/>
                </a:cxn>
                <a:cxn ang="0">
                  <a:pos x="21" y="422"/>
                </a:cxn>
                <a:cxn ang="0">
                  <a:pos x="21" y="261"/>
                </a:cxn>
              </a:cxnLst>
              <a:rect l="0" t="0" r="r" b="b"/>
              <a:pathLst>
                <a:path w="21" h="1121">
                  <a:moveTo>
                    <a:pt x="0" y="65"/>
                  </a:moveTo>
                  <a:lnTo>
                    <a:pt x="0" y="65"/>
                  </a:lnTo>
                  <a:lnTo>
                    <a:pt x="0" y="607"/>
                  </a:lnTo>
                  <a:lnTo>
                    <a:pt x="0" y="589"/>
                  </a:lnTo>
                  <a:lnTo>
                    <a:pt x="0" y="902"/>
                  </a:lnTo>
                  <a:lnTo>
                    <a:pt x="0" y="247"/>
                  </a:lnTo>
                  <a:lnTo>
                    <a:pt x="0" y="691"/>
                  </a:lnTo>
                  <a:lnTo>
                    <a:pt x="0" y="676"/>
                  </a:lnTo>
                  <a:lnTo>
                    <a:pt x="0" y="839"/>
                  </a:lnTo>
                  <a:lnTo>
                    <a:pt x="0" y="236"/>
                  </a:lnTo>
                  <a:lnTo>
                    <a:pt x="0" y="799"/>
                  </a:lnTo>
                  <a:lnTo>
                    <a:pt x="2" y="791"/>
                  </a:lnTo>
                  <a:lnTo>
                    <a:pt x="2" y="159"/>
                  </a:lnTo>
                  <a:lnTo>
                    <a:pt x="2" y="770"/>
                  </a:lnTo>
                  <a:lnTo>
                    <a:pt x="2" y="766"/>
                  </a:lnTo>
                  <a:lnTo>
                    <a:pt x="2" y="866"/>
                  </a:lnTo>
                  <a:lnTo>
                    <a:pt x="2" y="130"/>
                  </a:lnTo>
                  <a:lnTo>
                    <a:pt x="2" y="779"/>
                  </a:lnTo>
                  <a:lnTo>
                    <a:pt x="3" y="766"/>
                  </a:lnTo>
                  <a:lnTo>
                    <a:pt x="3" y="810"/>
                  </a:lnTo>
                  <a:lnTo>
                    <a:pt x="3" y="201"/>
                  </a:lnTo>
                  <a:lnTo>
                    <a:pt x="3" y="785"/>
                  </a:lnTo>
                  <a:lnTo>
                    <a:pt x="3" y="779"/>
                  </a:lnTo>
                  <a:lnTo>
                    <a:pt x="3" y="313"/>
                  </a:lnTo>
                  <a:lnTo>
                    <a:pt x="3" y="741"/>
                  </a:lnTo>
                  <a:lnTo>
                    <a:pt x="5" y="745"/>
                  </a:lnTo>
                  <a:lnTo>
                    <a:pt x="5" y="804"/>
                  </a:lnTo>
                  <a:lnTo>
                    <a:pt x="5" y="176"/>
                  </a:lnTo>
                  <a:lnTo>
                    <a:pt x="5" y="779"/>
                  </a:lnTo>
                  <a:lnTo>
                    <a:pt x="5" y="791"/>
                  </a:lnTo>
                  <a:lnTo>
                    <a:pt x="5" y="0"/>
                  </a:lnTo>
                  <a:lnTo>
                    <a:pt x="5" y="1014"/>
                  </a:lnTo>
                  <a:lnTo>
                    <a:pt x="5" y="1014"/>
                  </a:lnTo>
                  <a:lnTo>
                    <a:pt x="5" y="1016"/>
                  </a:lnTo>
                  <a:lnTo>
                    <a:pt x="5" y="84"/>
                  </a:lnTo>
                  <a:lnTo>
                    <a:pt x="5" y="937"/>
                  </a:lnTo>
                  <a:lnTo>
                    <a:pt x="7" y="943"/>
                  </a:lnTo>
                  <a:lnTo>
                    <a:pt x="7" y="969"/>
                  </a:lnTo>
                  <a:lnTo>
                    <a:pt x="7" y="140"/>
                  </a:lnTo>
                  <a:lnTo>
                    <a:pt x="7" y="741"/>
                  </a:lnTo>
                  <a:lnTo>
                    <a:pt x="7" y="745"/>
                  </a:lnTo>
                  <a:lnTo>
                    <a:pt x="7" y="779"/>
                  </a:lnTo>
                  <a:lnTo>
                    <a:pt x="7" y="261"/>
                  </a:lnTo>
                  <a:lnTo>
                    <a:pt x="7" y="572"/>
                  </a:lnTo>
                  <a:lnTo>
                    <a:pt x="7" y="572"/>
                  </a:lnTo>
                  <a:lnTo>
                    <a:pt x="7" y="718"/>
                  </a:lnTo>
                  <a:lnTo>
                    <a:pt x="7" y="167"/>
                  </a:lnTo>
                  <a:lnTo>
                    <a:pt x="7" y="543"/>
                  </a:lnTo>
                  <a:lnTo>
                    <a:pt x="9" y="566"/>
                  </a:lnTo>
                  <a:lnTo>
                    <a:pt x="9" y="866"/>
                  </a:lnTo>
                  <a:lnTo>
                    <a:pt x="9" y="25"/>
                  </a:lnTo>
                  <a:lnTo>
                    <a:pt x="9" y="555"/>
                  </a:lnTo>
                  <a:lnTo>
                    <a:pt x="9" y="583"/>
                  </a:lnTo>
                  <a:lnTo>
                    <a:pt x="9" y="1121"/>
                  </a:lnTo>
                  <a:lnTo>
                    <a:pt x="9" y="36"/>
                  </a:lnTo>
                  <a:lnTo>
                    <a:pt x="9" y="583"/>
                  </a:lnTo>
                  <a:lnTo>
                    <a:pt x="11" y="607"/>
                  </a:lnTo>
                  <a:lnTo>
                    <a:pt x="11" y="1106"/>
                  </a:lnTo>
                  <a:lnTo>
                    <a:pt x="11" y="30"/>
                  </a:lnTo>
                  <a:lnTo>
                    <a:pt x="11" y="672"/>
                  </a:lnTo>
                  <a:lnTo>
                    <a:pt x="13" y="683"/>
                  </a:lnTo>
                  <a:lnTo>
                    <a:pt x="13" y="760"/>
                  </a:lnTo>
                  <a:lnTo>
                    <a:pt x="13" y="184"/>
                  </a:lnTo>
                  <a:lnTo>
                    <a:pt x="13" y="518"/>
                  </a:lnTo>
                  <a:lnTo>
                    <a:pt x="13" y="537"/>
                  </a:lnTo>
                  <a:lnTo>
                    <a:pt x="13" y="843"/>
                  </a:lnTo>
                  <a:lnTo>
                    <a:pt x="13" y="130"/>
                  </a:lnTo>
                  <a:lnTo>
                    <a:pt x="13" y="236"/>
                  </a:lnTo>
                  <a:lnTo>
                    <a:pt x="13" y="255"/>
                  </a:lnTo>
                  <a:lnTo>
                    <a:pt x="13" y="950"/>
                  </a:lnTo>
                  <a:lnTo>
                    <a:pt x="13" y="217"/>
                  </a:lnTo>
                  <a:lnTo>
                    <a:pt x="13" y="267"/>
                  </a:lnTo>
                  <a:lnTo>
                    <a:pt x="15" y="274"/>
                  </a:lnTo>
                  <a:lnTo>
                    <a:pt x="15" y="962"/>
                  </a:lnTo>
                  <a:lnTo>
                    <a:pt x="15" y="103"/>
                  </a:lnTo>
                  <a:lnTo>
                    <a:pt x="15" y="305"/>
                  </a:lnTo>
                  <a:lnTo>
                    <a:pt x="15" y="320"/>
                  </a:lnTo>
                  <a:lnTo>
                    <a:pt x="15" y="850"/>
                  </a:lnTo>
                  <a:lnTo>
                    <a:pt x="15" y="109"/>
                  </a:lnTo>
                  <a:lnTo>
                    <a:pt x="15" y="155"/>
                  </a:lnTo>
                  <a:lnTo>
                    <a:pt x="15" y="163"/>
                  </a:lnTo>
                  <a:lnTo>
                    <a:pt x="15" y="862"/>
                  </a:lnTo>
                  <a:lnTo>
                    <a:pt x="15" y="171"/>
                  </a:lnTo>
                  <a:lnTo>
                    <a:pt x="17" y="171"/>
                  </a:lnTo>
                  <a:lnTo>
                    <a:pt x="17" y="908"/>
                  </a:lnTo>
                  <a:lnTo>
                    <a:pt x="17" y="255"/>
                  </a:lnTo>
                  <a:lnTo>
                    <a:pt x="17" y="261"/>
                  </a:lnTo>
                  <a:lnTo>
                    <a:pt x="17" y="879"/>
                  </a:lnTo>
                  <a:lnTo>
                    <a:pt x="17" y="167"/>
                  </a:lnTo>
                  <a:lnTo>
                    <a:pt x="17" y="192"/>
                  </a:lnTo>
                  <a:lnTo>
                    <a:pt x="17" y="196"/>
                  </a:lnTo>
                  <a:lnTo>
                    <a:pt x="17" y="758"/>
                  </a:lnTo>
                  <a:lnTo>
                    <a:pt x="17" y="320"/>
                  </a:lnTo>
                  <a:lnTo>
                    <a:pt x="19" y="319"/>
                  </a:lnTo>
                  <a:lnTo>
                    <a:pt x="19" y="718"/>
                  </a:lnTo>
                  <a:lnTo>
                    <a:pt x="19" y="297"/>
                  </a:lnTo>
                  <a:lnTo>
                    <a:pt x="19" y="428"/>
                  </a:lnTo>
                  <a:lnTo>
                    <a:pt x="21" y="422"/>
                  </a:lnTo>
                  <a:lnTo>
                    <a:pt x="21" y="785"/>
                  </a:lnTo>
                  <a:lnTo>
                    <a:pt x="21" y="261"/>
                  </a:lnTo>
                  <a:lnTo>
                    <a:pt x="21" y="47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01" name="Freeform 1837"/>
            <p:cNvSpPr>
              <a:spLocks/>
            </p:cNvSpPr>
            <p:nvPr/>
          </p:nvSpPr>
          <p:spPr bwMode="auto">
            <a:xfrm>
              <a:off x="4854" y="3069"/>
              <a:ext cx="10" cy="457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0" y="25"/>
                </a:cxn>
                <a:cxn ang="0">
                  <a:pos x="1" y="866"/>
                </a:cxn>
                <a:cxn ang="0">
                  <a:pos x="1" y="225"/>
                </a:cxn>
                <a:cxn ang="0">
                  <a:pos x="1" y="847"/>
                </a:cxn>
                <a:cxn ang="0">
                  <a:pos x="1" y="250"/>
                </a:cxn>
                <a:cxn ang="0">
                  <a:pos x="1" y="847"/>
                </a:cxn>
                <a:cxn ang="0">
                  <a:pos x="1" y="310"/>
                </a:cxn>
                <a:cxn ang="0">
                  <a:pos x="3" y="876"/>
                </a:cxn>
                <a:cxn ang="0">
                  <a:pos x="3" y="356"/>
                </a:cxn>
                <a:cxn ang="0">
                  <a:pos x="3" y="914"/>
                </a:cxn>
                <a:cxn ang="0">
                  <a:pos x="3" y="310"/>
                </a:cxn>
                <a:cxn ang="0">
                  <a:pos x="5" y="730"/>
                </a:cxn>
                <a:cxn ang="0">
                  <a:pos x="5" y="377"/>
                </a:cxn>
                <a:cxn ang="0">
                  <a:pos x="5" y="621"/>
                </a:cxn>
                <a:cxn ang="0">
                  <a:pos x="5" y="613"/>
                </a:cxn>
                <a:cxn ang="0">
                  <a:pos x="5" y="701"/>
                </a:cxn>
                <a:cxn ang="0">
                  <a:pos x="5" y="682"/>
                </a:cxn>
                <a:cxn ang="0">
                  <a:pos x="7" y="811"/>
                </a:cxn>
                <a:cxn ang="0">
                  <a:pos x="7" y="628"/>
                </a:cxn>
                <a:cxn ang="0">
                  <a:pos x="7" y="740"/>
                </a:cxn>
                <a:cxn ang="0">
                  <a:pos x="7" y="417"/>
                </a:cxn>
                <a:cxn ang="0">
                  <a:pos x="9" y="676"/>
                </a:cxn>
                <a:cxn ang="0">
                  <a:pos x="9" y="367"/>
                </a:cxn>
                <a:cxn ang="0">
                  <a:pos x="9" y="640"/>
                </a:cxn>
                <a:cxn ang="0">
                  <a:pos x="9" y="344"/>
                </a:cxn>
                <a:cxn ang="0">
                  <a:pos x="9" y="546"/>
                </a:cxn>
                <a:cxn ang="0">
                  <a:pos x="11" y="440"/>
                </a:cxn>
                <a:cxn ang="0">
                  <a:pos x="11" y="356"/>
                </a:cxn>
                <a:cxn ang="0">
                  <a:pos x="11" y="500"/>
                </a:cxn>
                <a:cxn ang="0">
                  <a:pos x="11" y="384"/>
                </a:cxn>
                <a:cxn ang="0">
                  <a:pos x="13" y="423"/>
                </a:cxn>
                <a:cxn ang="0">
                  <a:pos x="13" y="377"/>
                </a:cxn>
                <a:cxn ang="0">
                  <a:pos x="13" y="590"/>
                </a:cxn>
                <a:cxn ang="0">
                  <a:pos x="13" y="473"/>
                </a:cxn>
                <a:cxn ang="0">
                  <a:pos x="15" y="736"/>
                </a:cxn>
                <a:cxn ang="0">
                  <a:pos x="15" y="331"/>
                </a:cxn>
                <a:cxn ang="0">
                  <a:pos x="15" y="811"/>
                </a:cxn>
                <a:cxn ang="0">
                  <a:pos x="15" y="331"/>
                </a:cxn>
                <a:cxn ang="0">
                  <a:pos x="15" y="736"/>
                </a:cxn>
                <a:cxn ang="0">
                  <a:pos x="15" y="344"/>
                </a:cxn>
                <a:cxn ang="0">
                  <a:pos x="17" y="784"/>
                </a:cxn>
                <a:cxn ang="0">
                  <a:pos x="17" y="367"/>
                </a:cxn>
                <a:cxn ang="0">
                  <a:pos x="17" y="686"/>
                </a:cxn>
                <a:cxn ang="0">
                  <a:pos x="17" y="444"/>
                </a:cxn>
                <a:cxn ang="0">
                  <a:pos x="19" y="770"/>
                </a:cxn>
                <a:cxn ang="0">
                  <a:pos x="19" y="665"/>
                </a:cxn>
                <a:cxn ang="0">
                  <a:pos x="19" y="799"/>
                </a:cxn>
                <a:cxn ang="0">
                  <a:pos x="19" y="736"/>
                </a:cxn>
                <a:cxn ang="0">
                  <a:pos x="21" y="799"/>
                </a:cxn>
              </a:cxnLst>
              <a:rect l="0" t="0" r="r" b="b"/>
              <a:pathLst>
                <a:path w="21" h="914">
                  <a:moveTo>
                    <a:pt x="0" y="60"/>
                  </a:moveTo>
                  <a:lnTo>
                    <a:pt x="0" y="60"/>
                  </a:lnTo>
                  <a:lnTo>
                    <a:pt x="0" y="832"/>
                  </a:lnTo>
                  <a:lnTo>
                    <a:pt x="0" y="25"/>
                  </a:lnTo>
                  <a:lnTo>
                    <a:pt x="1" y="20"/>
                  </a:lnTo>
                  <a:lnTo>
                    <a:pt x="1" y="866"/>
                  </a:lnTo>
                  <a:lnTo>
                    <a:pt x="1" y="0"/>
                  </a:lnTo>
                  <a:lnTo>
                    <a:pt x="1" y="225"/>
                  </a:lnTo>
                  <a:lnTo>
                    <a:pt x="1" y="219"/>
                  </a:lnTo>
                  <a:lnTo>
                    <a:pt x="1" y="847"/>
                  </a:lnTo>
                  <a:lnTo>
                    <a:pt x="1" y="187"/>
                  </a:lnTo>
                  <a:lnTo>
                    <a:pt x="1" y="250"/>
                  </a:lnTo>
                  <a:lnTo>
                    <a:pt x="1" y="233"/>
                  </a:lnTo>
                  <a:lnTo>
                    <a:pt x="1" y="847"/>
                  </a:lnTo>
                  <a:lnTo>
                    <a:pt x="1" y="171"/>
                  </a:lnTo>
                  <a:lnTo>
                    <a:pt x="1" y="310"/>
                  </a:lnTo>
                  <a:lnTo>
                    <a:pt x="3" y="288"/>
                  </a:lnTo>
                  <a:lnTo>
                    <a:pt x="3" y="876"/>
                  </a:lnTo>
                  <a:lnTo>
                    <a:pt x="3" y="104"/>
                  </a:lnTo>
                  <a:lnTo>
                    <a:pt x="3" y="356"/>
                  </a:lnTo>
                  <a:lnTo>
                    <a:pt x="3" y="336"/>
                  </a:lnTo>
                  <a:lnTo>
                    <a:pt x="3" y="914"/>
                  </a:lnTo>
                  <a:lnTo>
                    <a:pt x="3" y="60"/>
                  </a:lnTo>
                  <a:lnTo>
                    <a:pt x="3" y="310"/>
                  </a:lnTo>
                  <a:lnTo>
                    <a:pt x="5" y="300"/>
                  </a:lnTo>
                  <a:lnTo>
                    <a:pt x="5" y="730"/>
                  </a:lnTo>
                  <a:lnTo>
                    <a:pt x="5" y="250"/>
                  </a:lnTo>
                  <a:lnTo>
                    <a:pt x="5" y="377"/>
                  </a:lnTo>
                  <a:lnTo>
                    <a:pt x="5" y="377"/>
                  </a:lnTo>
                  <a:lnTo>
                    <a:pt x="5" y="621"/>
                  </a:lnTo>
                  <a:lnTo>
                    <a:pt x="5" y="350"/>
                  </a:lnTo>
                  <a:lnTo>
                    <a:pt x="5" y="613"/>
                  </a:lnTo>
                  <a:lnTo>
                    <a:pt x="5" y="605"/>
                  </a:lnTo>
                  <a:lnTo>
                    <a:pt x="5" y="701"/>
                  </a:lnTo>
                  <a:lnTo>
                    <a:pt x="5" y="344"/>
                  </a:lnTo>
                  <a:lnTo>
                    <a:pt x="5" y="682"/>
                  </a:lnTo>
                  <a:lnTo>
                    <a:pt x="7" y="676"/>
                  </a:lnTo>
                  <a:lnTo>
                    <a:pt x="7" y="811"/>
                  </a:lnTo>
                  <a:lnTo>
                    <a:pt x="7" y="129"/>
                  </a:lnTo>
                  <a:lnTo>
                    <a:pt x="7" y="628"/>
                  </a:lnTo>
                  <a:lnTo>
                    <a:pt x="7" y="613"/>
                  </a:lnTo>
                  <a:lnTo>
                    <a:pt x="7" y="740"/>
                  </a:lnTo>
                  <a:lnTo>
                    <a:pt x="7" y="219"/>
                  </a:lnTo>
                  <a:lnTo>
                    <a:pt x="7" y="417"/>
                  </a:lnTo>
                  <a:lnTo>
                    <a:pt x="9" y="404"/>
                  </a:lnTo>
                  <a:lnTo>
                    <a:pt x="9" y="676"/>
                  </a:lnTo>
                  <a:lnTo>
                    <a:pt x="9" y="219"/>
                  </a:lnTo>
                  <a:lnTo>
                    <a:pt x="9" y="367"/>
                  </a:lnTo>
                  <a:lnTo>
                    <a:pt x="9" y="367"/>
                  </a:lnTo>
                  <a:lnTo>
                    <a:pt x="9" y="640"/>
                  </a:lnTo>
                  <a:lnTo>
                    <a:pt x="9" y="310"/>
                  </a:lnTo>
                  <a:lnTo>
                    <a:pt x="9" y="344"/>
                  </a:lnTo>
                  <a:lnTo>
                    <a:pt x="9" y="356"/>
                  </a:lnTo>
                  <a:lnTo>
                    <a:pt x="9" y="546"/>
                  </a:lnTo>
                  <a:lnTo>
                    <a:pt x="9" y="436"/>
                  </a:lnTo>
                  <a:lnTo>
                    <a:pt x="11" y="440"/>
                  </a:lnTo>
                  <a:lnTo>
                    <a:pt x="11" y="552"/>
                  </a:lnTo>
                  <a:lnTo>
                    <a:pt x="11" y="356"/>
                  </a:lnTo>
                  <a:lnTo>
                    <a:pt x="11" y="500"/>
                  </a:lnTo>
                  <a:lnTo>
                    <a:pt x="11" y="500"/>
                  </a:lnTo>
                  <a:lnTo>
                    <a:pt x="11" y="546"/>
                  </a:lnTo>
                  <a:lnTo>
                    <a:pt x="11" y="384"/>
                  </a:lnTo>
                  <a:lnTo>
                    <a:pt x="11" y="423"/>
                  </a:lnTo>
                  <a:lnTo>
                    <a:pt x="13" y="423"/>
                  </a:lnTo>
                  <a:lnTo>
                    <a:pt x="13" y="565"/>
                  </a:lnTo>
                  <a:lnTo>
                    <a:pt x="13" y="377"/>
                  </a:lnTo>
                  <a:lnTo>
                    <a:pt x="13" y="367"/>
                  </a:lnTo>
                  <a:lnTo>
                    <a:pt x="13" y="590"/>
                  </a:lnTo>
                  <a:lnTo>
                    <a:pt x="13" y="283"/>
                  </a:lnTo>
                  <a:lnTo>
                    <a:pt x="13" y="473"/>
                  </a:lnTo>
                  <a:lnTo>
                    <a:pt x="15" y="463"/>
                  </a:lnTo>
                  <a:lnTo>
                    <a:pt x="15" y="736"/>
                  </a:lnTo>
                  <a:lnTo>
                    <a:pt x="15" y="252"/>
                  </a:lnTo>
                  <a:lnTo>
                    <a:pt x="15" y="331"/>
                  </a:lnTo>
                  <a:lnTo>
                    <a:pt x="15" y="321"/>
                  </a:lnTo>
                  <a:lnTo>
                    <a:pt x="15" y="811"/>
                  </a:lnTo>
                  <a:lnTo>
                    <a:pt x="15" y="237"/>
                  </a:lnTo>
                  <a:lnTo>
                    <a:pt x="15" y="331"/>
                  </a:lnTo>
                  <a:lnTo>
                    <a:pt x="15" y="315"/>
                  </a:lnTo>
                  <a:lnTo>
                    <a:pt x="15" y="736"/>
                  </a:lnTo>
                  <a:lnTo>
                    <a:pt x="15" y="146"/>
                  </a:lnTo>
                  <a:lnTo>
                    <a:pt x="15" y="344"/>
                  </a:lnTo>
                  <a:lnTo>
                    <a:pt x="17" y="327"/>
                  </a:lnTo>
                  <a:lnTo>
                    <a:pt x="17" y="784"/>
                  </a:lnTo>
                  <a:lnTo>
                    <a:pt x="17" y="60"/>
                  </a:lnTo>
                  <a:lnTo>
                    <a:pt x="17" y="367"/>
                  </a:lnTo>
                  <a:lnTo>
                    <a:pt x="17" y="361"/>
                  </a:lnTo>
                  <a:lnTo>
                    <a:pt x="17" y="686"/>
                  </a:lnTo>
                  <a:lnTo>
                    <a:pt x="17" y="310"/>
                  </a:lnTo>
                  <a:lnTo>
                    <a:pt x="17" y="444"/>
                  </a:lnTo>
                  <a:lnTo>
                    <a:pt x="19" y="436"/>
                  </a:lnTo>
                  <a:lnTo>
                    <a:pt x="19" y="770"/>
                  </a:lnTo>
                  <a:lnTo>
                    <a:pt x="19" y="310"/>
                  </a:lnTo>
                  <a:lnTo>
                    <a:pt x="19" y="665"/>
                  </a:lnTo>
                  <a:lnTo>
                    <a:pt x="19" y="651"/>
                  </a:lnTo>
                  <a:lnTo>
                    <a:pt x="19" y="799"/>
                  </a:lnTo>
                  <a:lnTo>
                    <a:pt x="19" y="171"/>
                  </a:lnTo>
                  <a:lnTo>
                    <a:pt x="19" y="736"/>
                  </a:lnTo>
                  <a:lnTo>
                    <a:pt x="21" y="724"/>
                  </a:lnTo>
                  <a:lnTo>
                    <a:pt x="21" y="799"/>
                  </a:lnTo>
                  <a:lnTo>
                    <a:pt x="21" y="1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02" name="Freeform 1838"/>
            <p:cNvSpPr>
              <a:spLocks/>
            </p:cNvSpPr>
            <p:nvPr/>
          </p:nvSpPr>
          <p:spPr bwMode="auto">
            <a:xfrm>
              <a:off x="4843" y="3024"/>
              <a:ext cx="11" cy="570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0" y="715"/>
                </a:cxn>
                <a:cxn ang="0">
                  <a:pos x="0" y="546"/>
                </a:cxn>
                <a:cxn ang="0">
                  <a:pos x="0" y="747"/>
                </a:cxn>
                <a:cxn ang="0">
                  <a:pos x="0" y="607"/>
                </a:cxn>
                <a:cxn ang="0">
                  <a:pos x="2" y="841"/>
                </a:cxn>
                <a:cxn ang="0">
                  <a:pos x="2" y="730"/>
                </a:cxn>
                <a:cxn ang="0">
                  <a:pos x="2" y="937"/>
                </a:cxn>
                <a:cxn ang="0">
                  <a:pos x="2" y="809"/>
                </a:cxn>
                <a:cxn ang="0">
                  <a:pos x="4" y="922"/>
                </a:cxn>
                <a:cxn ang="0">
                  <a:pos x="4" y="711"/>
                </a:cxn>
                <a:cxn ang="0">
                  <a:pos x="4" y="845"/>
                </a:cxn>
                <a:cxn ang="0">
                  <a:pos x="4" y="695"/>
                </a:cxn>
                <a:cxn ang="0">
                  <a:pos x="6" y="378"/>
                </a:cxn>
                <a:cxn ang="0">
                  <a:pos x="6" y="772"/>
                </a:cxn>
                <a:cxn ang="0">
                  <a:pos x="6" y="972"/>
                </a:cxn>
                <a:cxn ang="0">
                  <a:pos x="8" y="52"/>
                </a:cxn>
                <a:cxn ang="0">
                  <a:pos x="8" y="1074"/>
                </a:cxn>
                <a:cxn ang="0">
                  <a:pos x="8" y="1129"/>
                </a:cxn>
                <a:cxn ang="0">
                  <a:pos x="8" y="1141"/>
                </a:cxn>
                <a:cxn ang="0">
                  <a:pos x="8" y="956"/>
                </a:cxn>
                <a:cxn ang="0">
                  <a:pos x="10" y="960"/>
                </a:cxn>
                <a:cxn ang="0">
                  <a:pos x="10" y="851"/>
                </a:cxn>
                <a:cxn ang="0">
                  <a:pos x="10" y="937"/>
                </a:cxn>
                <a:cxn ang="0">
                  <a:pos x="10" y="860"/>
                </a:cxn>
                <a:cxn ang="0">
                  <a:pos x="12" y="1060"/>
                </a:cxn>
                <a:cxn ang="0">
                  <a:pos x="12" y="766"/>
                </a:cxn>
                <a:cxn ang="0">
                  <a:pos x="12" y="1110"/>
                </a:cxn>
                <a:cxn ang="0">
                  <a:pos x="12" y="761"/>
                </a:cxn>
                <a:cxn ang="0">
                  <a:pos x="14" y="1081"/>
                </a:cxn>
                <a:cxn ang="0">
                  <a:pos x="14" y="636"/>
                </a:cxn>
                <a:cxn ang="0">
                  <a:pos x="14" y="966"/>
                </a:cxn>
                <a:cxn ang="0">
                  <a:pos x="14" y="546"/>
                </a:cxn>
                <a:cxn ang="0">
                  <a:pos x="14" y="1035"/>
                </a:cxn>
                <a:cxn ang="0">
                  <a:pos x="14" y="534"/>
                </a:cxn>
                <a:cxn ang="0">
                  <a:pos x="16" y="997"/>
                </a:cxn>
                <a:cxn ang="0">
                  <a:pos x="16" y="490"/>
                </a:cxn>
                <a:cxn ang="0">
                  <a:pos x="16" y="901"/>
                </a:cxn>
                <a:cxn ang="0">
                  <a:pos x="16" y="355"/>
                </a:cxn>
                <a:cxn ang="0">
                  <a:pos x="16" y="860"/>
                </a:cxn>
                <a:cxn ang="0">
                  <a:pos x="16" y="206"/>
                </a:cxn>
                <a:cxn ang="0">
                  <a:pos x="18" y="937"/>
                </a:cxn>
                <a:cxn ang="0">
                  <a:pos x="18" y="156"/>
                </a:cxn>
                <a:cxn ang="0">
                  <a:pos x="18" y="1051"/>
                </a:cxn>
                <a:cxn ang="0">
                  <a:pos x="18" y="100"/>
                </a:cxn>
                <a:cxn ang="0">
                  <a:pos x="20" y="991"/>
                </a:cxn>
                <a:cxn ang="0">
                  <a:pos x="20" y="183"/>
                </a:cxn>
                <a:cxn ang="0">
                  <a:pos x="20" y="175"/>
                </a:cxn>
                <a:cxn ang="0">
                  <a:pos x="22" y="194"/>
                </a:cxn>
                <a:cxn ang="0">
                  <a:pos x="22" y="150"/>
                </a:cxn>
              </a:cxnLst>
              <a:rect l="0" t="0" r="r" b="b"/>
              <a:pathLst>
                <a:path w="22" h="1141">
                  <a:moveTo>
                    <a:pt x="0" y="618"/>
                  </a:moveTo>
                  <a:lnTo>
                    <a:pt x="0" y="618"/>
                  </a:lnTo>
                  <a:lnTo>
                    <a:pt x="0" y="615"/>
                  </a:lnTo>
                  <a:lnTo>
                    <a:pt x="0" y="715"/>
                  </a:lnTo>
                  <a:lnTo>
                    <a:pt x="0" y="451"/>
                  </a:lnTo>
                  <a:lnTo>
                    <a:pt x="0" y="546"/>
                  </a:lnTo>
                  <a:lnTo>
                    <a:pt x="0" y="546"/>
                  </a:lnTo>
                  <a:lnTo>
                    <a:pt x="0" y="747"/>
                  </a:lnTo>
                  <a:lnTo>
                    <a:pt x="0" y="474"/>
                  </a:lnTo>
                  <a:lnTo>
                    <a:pt x="0" y="607"/>
                  </a:lnTo>
                  <a:lnTo>
                    <a:pt x="2" y="595"/>
                  </a:lnTo>
                  <a:lnTo>
                    <a:pt x="2" y="841"/>
                  </a:lnTo>
                  <a:lnTo>
                    <a:pt x="2" y="417"/>
                  </a:lnTo>
                  <a:lnTo>
                    <a:pt x="2" y="730"/>
                  </a:lnTo>
                  <a:lnTo>
                    <a:pt x="2" y="715"/>
                  </a:lnTo>
                  <a:lnTo>
                    <a:pt x="2" y="937"/>
                  </a:lnTo>
                  <a:lnTo>
                    <a:pt x="2" y="296"/>
                  </a:lnTo>
                  <a:lnTo>
                    <a:pt x="2" y="809"/>
                  </a:lnTo>
                  <a:lnTo>
                    <a:pt x="4" y="791"/>
                  </a:lnTo>
                  <a:lnTo>
                    <a:pt x="4" y="922"/>
                  </a:lnTo>
                  <a:lnTo>
                    <a:pt x="4" y="131"/>
                  </a:lnTo>
                  <a:lnTo>
                    <a:pt x="4" y="711"/>
                  </a:lnTo>
                  <a:lnTo>
                    <a:pt x="4" y="695"/>
                  </a:lnTo>
                  <a:lnTo>
                    <a:pt x="4" y="845"/>
                  </a:lnTo>
                  <a:lnTo>
                    <a:pt x="4" y="236"/>
                  </a:lnTo>
                  <a:lnTo>
                    <a:pt x="4" y="695"/>
                  </a:lnTo>
                  <a:lnTo>
                    <a:pt x="6" y="688"/>
                  </a:lnTo>
                  <a:lnTo>
                    <a:pt x="6" y="378"/>
                  </a:lnTo>
                  <a:lnTo>
                    <a:pt x="6" y="772"/>
                  </a:lnTo>
                  <a:lnTo>
                    <a:pt x="6" y="772"/>
                  </a:lnTo>
                  <a:lnTo>
                    <a:pt x="6" y="265"/>
                  </a:lnTo>
                  <a:lnTo>
                    <a:pt x="6" y="972"/>
                  </a:lnTo>
                  <a:lnTo>
                    <a:pt x="8" y="978"/>
                  </a:lnTo>
                  <a:lnTo>
                    <a:pt x="8" y="52"/>
                  </a:lnTo>
                  <a:lnTo>
                    <a:pt x="8" y="1074"/>
                  </a:lnTo>
                  <a:lnTo>
                    <a:pt x="8" y="1074"/>
                  </a:lnTo>
                  <a:lnTo>
                    <a:pt x="8" y="35"/>
                  </a:lnTo>
                  <a:lnTo>
                    <a:pt x="8" y="1129"/>
                  </a:lnTo>
                  <a:lnTo>
                    <a:pt x="8" y="1135"/>
                  </a:lnTo>
                  <a:lnTo>
                    <a:pt x="8" y="1141"/>
                  </a:lnTo>
                  <a:lnTo>
                    <a:pt x="8" y="96"/>
                  </a:lnTo>
                  <a:lnTo>
                    <a:pt x="8" y="956"/>
                  </a:lnTo>
                  <a:lnTo>
                    <a:pt x="10" y="956"/>
                  </a:lnTo>
                  <a:lnTo>
                    <a:pt x="10" y="960"/>
                  </a:lnTo>
                  <a:lnTo>
                    <a:pt x="10" y="206"/>
                  </a:lnTo>
                  <a:lnTo>
                    <a:pt x="10" y="851"/>
                  </a:lnTo>
                  <a:lnTo>
                    <a:pt x="10" y="853"/>
                  </a:lnTo>
                  <a:lnTo>
                    <a:pt x="10" y="937"/>
                  </a:lnTo>
                  <a:lnTo>
                    <a:pt x="10" y="115"/>
                  </a:lnTo>
                  <a:lnTo>
                    <a:pt x="10" y="860"/>
                  </a:lnTo>
                  <a:lnTo>
                    <a:pt x="12" y="878"/>
                  </a:lnTo>
                  <a:lnTo>
                    <a:pt x="12" y="1060"/>
                  </a:lnTo>
                  <a:lnTo>
                    <a:pt x="12" y="125"/>
                  </a:lnTo>
                  <a:lnTo>
                    <a:pt x="12" y="766"/>
                  </a:lnTo>
                  <a:lnTo>
                    <a:pt x="12" y="786"/>
                  </a:lnTo>
                  <a:lnTo>
                    <a:pt x="12" y="1110"/>
                  </a:lnTo>
                  <a:lnTo>
                    <a:pt x="12" y="60"/>
                  </a:lnTo>
                  <a:lnTo>
                    <a:pt x="12" y="761"/>
                  </a:lnTo>
                  <a:lnTo>
                    <a:pt x="14" y="780"/>
                  </a:lnTo>
                  <a:lnTo>
                    <a:pt x="14" y="1081"/>
                  </a:lnTo>
                  <a:lnTo>
                    <a:pt x="14" y="90"/>
                  </a:lnTo>
                  <a:lnTo>
                    <a:pt x="14" y="636"/>
                  </a:lnTo>
                  <a:lnTo>
                    <a:pt x="14" y="655"/>
                  </a:lnTo>
                  <a:lnTo>
                    <a:pt x="14" y="966"/>
                  </a:lnTo>
                  <a:lnTo>
                    <a:pt x="14" y="58"/>
                  </a:lnTo>
                  <a:lnTo>
                    <a:pt x="14" y="546"/>
                  </a:lnTo>
                  <a:lnTo>
                    <a:pt x="14" y="572"/>
                  </a:lnTo>
                  <a:lnTo>
                    <a:pt x="14" y="1035"/>
                  </a:lnTo>
                  <a:lnTo>
                    <a:pt x="14" y="65"/>
                  </a:lnTo>
                  <a:lnTo>
                    <a:pt x="14" y="534"/>
                  </a:lnTo>
                  <a:lnTo>
                    <a:pt x="16" y="553"/>
                  </a:lnTo>
                  <a:lnTo>
                    <a:pt x="16" y="997"/>
                  </a:lnTo>
                  <a:lnTo>
                    <a:pt x="16" y="96"/>
                  </a:lnTo>
                  <a:lnTo>
                    <a:pt x="16" y="490"/>
                  </a:lnTo>
                  <a:lnTo>
                    <a:pt x="16" y="507"/>
                  </a:lnTo>
                  <a:lnTo>
                    <a:pt x="16" y="901"/>
                  </a:lnTo>
                  <a:lnTo>
                    <a:pt x="16" y="194"/>
                  </a:lnTo>
                  <a:lnTo>
                    <a:pt x="16" y="355"/>
                  </a:lnTo>
                  <a:lnTo>
                    <a:pt x="16" y="378"/>
                  </a:lnTo>
                  <a:lnTo>
                    <a:pt x="16" y="860"/>
                  </a:lnTo>
                  <a:lnTo>
                    <a:pt x="16" y="175"/>
                  </a:lnTo>
                  <a:lnTo>
                    <a:pt x="16" y="206"/>
                  </a:lnTo>
                  <a:lnTo>
                    <a:pt x="18" y="219"/>
                  </a:lnTo>
                  <a:lnTo>
                    <a:pt x="18" y="937"/>
                  </a:lnTo>
                  <a:lnTo>
                    <a:pt x="18" y="108"/>
                  </a:lnTo>
                  <a:lnTo>
                    <a:pt x="18" y="156"/>
                  </a:lnTo>
                  <a:lnTo>
                    <a:pt x="18" y="165"/>
                  </a:lnTo>
                  <a:lnTo>
                    <a:pt x="18" y="1051"/>
                  </a:lnTo>
                  <a:lnTo>
                    <a:pt x="18" y="0"/>
                  </a:lnTo>
                  <a:lnTo>
                    <a:pt x="18" y="100"/>
                  </a:lnTo>
                  <a:lnTo>
                    <a:pt x="20" y="115"/>
                  </a:lnTo>
                  <a:lnTo>
                    <a:pt x="20" y="991"/>
                  </a:lnTo>
                  <a:lnTo>
                    <a:pt x="20" y="175"/>
                  </a:lnTo>
                  <a:lnTo>
                    <a:pt x="20" y="183"/>
                  </a:lnTo>
                  <a:lnTo>
                    <a:pt x="20" y="947"/>
                  </a:lnTo>
                  <a:lnTo>
                    <a:pt x="20" y="175"/>
                  </a:lnTo>
                  <a:lnTo>
                    <a:pt x="20" y="190"/>
                  </a:lnTo>
                  <a:lnTo>
                    <a:pt x="22" y="194"/>
                  </a:lnTo>
                  <a:lnTo>
                    <a:pt x="22" y="978"/>
                  </a:lnTo>
                  <a:lnTo>
                    <a:pt x="22" y="150"/>
                  </a:lnTo>
                  <a:lnTo>
                    <a:pt x="22" y="15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03" name="Freeform 1839"/>
            <p:cNvSpPr>
              <a:spLocks/>
            </p:cNvSpPr>
            <p:nvPr/>
          </p:nvSpPr>
          <p:spPr bwMode="auto">
            <a:xfrm>
              <a:off x="4832" y="2991"/>
              <a:ext cx="11" cy="606"/>
            </a:xfrm>
            <a:custGeom>
              <a:avLst/>
              <a:gdLst/>
              <a:ahLst/>
              <a:cxnLst>
                <a:cxn ang="0">
                  <a:pos x="0" y="209"/>
                </a:cxn>
                <a:cxn ang="0">
                  <a:pos x="2" y="1194"/>
                </a:cxn>
                <a:cxn ang="0">
                  <a:pos x="2" y="259"/>
                </a:cxn>
                <a:cxn ang="0">
                  <a:pos x="2" y="1212"/>
                </a:cxn>
                <a:cxn ang="0">
                  <a:pos x="2" y="180"/>
                </a:cxn>
                <a:cxn ang="0">
                  <a:pos x="4" y="1146"/>
                </a:cxn>
                <a:cxn ang="0">
                  <a:pos x="4" y="88"/>
                </a:cxn>
                <a:cxn ang="0">
                  <a:pos x="4" y="1085"/>
                </a:cxn>
                <a:cxn ang="0">
                  <a:pos x="6" y="223"/>
                </a:cxn>
                <a:cxn ang="0">
                  <a:pos x="6" y="209"/>
                </a:cxn>
                <a:cxn ang="0">
                  <a:pos x="6" y="1108"/>
                </a:cxn>
                <a:cxn ang="0">
                  <a:pos x="6" y="173"/>
                </a:cxn>
                <a:cxn ang="0">
                  <a:pos x="6" y="106"/>
                </a:cxn>
                <a:cxn ang="0">
                  <a:pos x="8" y="173"/>
                </a:cxn>
                <a:cxn ang="0">
                  <a:pos x="8" y="0"/>
                </a:cxn>
                <a:cxn ang="0">
                  <a:pos x="8" y="307"/>
                </a:cxn>
                <a:cxn ang="0">
                  <a:pos x="8" y="230"/>
                </a:cxn>
                <a:cxn ang="0">
                  <a:pos x="8" y="296"/>
                </a:cxn>
                <a:cxn ang="0">
                  <a:pos x="8" y="223"/>
                </a:cxn>
                <a:cxn ang="0">
                  <a:pos x="10" y="572"/>
                </a:cxn>
                <a:cxn ang="0">
                  <a:pos x="10" y="203"/>
                </a:cxn>
                <a:cxn ang="0">
                  <a:pos x="10" y="655"/>
                </a:cxn>
                <a:cxn ang="0">
                  <a:pos x="10" y="184"/>
                </a:cxn>
                <a:cxn ang="0">
                  <a:pos x="12" y="637"/>
                </a:cxn>
                <a:cxn ang="0">
                  <a:pos x="12" y="307"/>
                </a:cxn>
                <a:cxn ang="0">
                  <a:pos x="14" y="745"/>
                </a:cxn>
                <a:cxn ang="0">
                  <a:pos x="14" y="307"/>
                </a:cxn>
                <a:cxn ang="0">
                  <a:pos x="14" y="812"/>
                </a:cxn>
                <a:cxn ang="0">
                  <a:pos x="14" y="296"/>
                </a:cxn>
                <a:cxn ang="0">
                  <a:pos x="14" y="787"/>
                </a:cxn>
                <a:cxn ang="0">
                  <a:pos x="14" y="296"/>
                </a:cxn>
                <a:cxn ang="0">
                  <a:pos x="16" y="707"/>
                </a:cxn>
                <a:cxn ang="0">
                  <a:pos x="16" y="430"/>
                </a:cxn>
                <a:cxn ang="0">
                  <a:pos x="16" y="801"/>
                </a:cxn>
                <a:cxn ang="0">
                  <a:pos x="16" y="724"/>
                </a:cxn>
                <a:cxn ang="0">
                  <a:pos x="16" y="430"/>
                </a:cxn>
                <a:cxn ang="0">
                  <a:pos x="18" y="856"/>
                </a:cxn>
                <a:cxn ang="0">
                  <a:pos x="18" y="313"/>
                </a:cxn>
                <a:cxn ang="0">
                  <a:pos x="18" y="918"/>
                </a:cxn>
                <a:cxn ang="0">
                  <a:pos x="18" y="806"/>
                </a:cxn>
                <a:cxn ang="0">
                  <a:pos x="18" y="420"/>
                </a:cxn>
                <a:cxn ang="0">
                  <a:pos x="20" y="582"/>
                </a:cxn>
                <a:cxn ang="0">
                  <a:pos x="20" y="532"/>
                </a:cxn>
                <a:cxn ang="0">
                  <a:pos x="21" y="879"/>
                </a:cxn>
                <a:cxn ang="0">
                  <a:pos x="21" y="528"/>
                </a:cxn>
                <a:cxn ang="0">
                  <a:pos x="21" y="755"/>
                </a:cxn>
                <a:cxn ang="0">
                  <a:pos x="21" y="505"/>
                </a:cxn>
                <a:cxn ang="0">
                  <a:pos x="21" y="831"/>
                </a:cxn>
                <a:cxn ang="0">
                  <a:pos x="23" y="563"/>
                </a:cxn>
                <a:cxn ang="0">
                  <a:pos x="23" y="559"/>
                </a:cxn>
              </a:cxnLst>
              <a:rect l="0" t="0" r="r" b="b"/>
              <a:pathLst>
                <a:path w="23" h="1212">
                  <a:moveTo>
                    <a:pt x="0" y="209"/>
                  </a:moveTo>
                  <a:lnTo>
                    <a:pt x="0" y="209"/>
                  </a:lnTo>
                  <a:lnTo>
                    <a:pt x="2" y="221"/>
                  </a:lnTo>
                  <a:lnTo>
                    <a:pt x="2" y="1194"/>
                  </a:lnTo>
                  <a:lnTo>
                    <a:pt x="2" y="184"/>
                  </a:lnTo>
                  <a:lnTo>
                    <a:pt x="2" y="259"/>
                  </a:lnTo>
                  <a:lnTo>
                    <a:pt x="2" y="271"/>
                  </a:lnTo>
                  <a:lnTo>
                    <a:pt x="2" y="1212"/>
                  </a:lnTo>
                  <a:lnTo>
                    <a:pt x="2" y="77"/>
                  </a:lnTo>
                  <a:lnTo>
                    <a:pt x="2" y="180"/>
                  </a:lnTo>
                  <a:lnTo>
                    <a:pt x="4" y="196"/>
                  </a:lnTo>
                  <a:lnTo>
                    <a:pt x="4" y="1146"/>
                  </a:lnTo>
                  <a:lnTo>
                    <a:pt x="4" y="52"/>
                  </a:lnTo>
                  <a:lnTo>
                    <a:pt x="4" y="88"/>
                  </a:lnTo>
                  <a:lnTo>
                    <a:pt x="4" y="100"/>
                  </a:lnTo>
                  <a:lnTo>
                    <a:pt x="4" y="1085"/>
                  </a:lnTo>
                  <a:lnTo>
                    <a:pt x="4" y="223"/>
                  </a:lnTo>
                  <a:lnTo>
                    <a:pt x="6" y="223"/>
                  </a:lnTo>
                  <a:lnTo>
                    <a:pt x="6" y="1108"/>
                  </a:lnTo>
                  <a:lnTo>
                    <a:pt x="6" y="209"/>
                  </a:lnTo>
                  <a:lnTo>
                    <a:pt x="6" y="209"/>
                  </a:lnTo>
                  <a:lnTo>
                    <a:pt x="6" y="1108"/>
                  </a:lnTo>
                  <a:lnTo>
                    <a:pt x="6" y="184"/>
                  </a:lnTo>
                  <a:lnTo>
                    <a:pt x="6" y="173"/>
                  </a:lnTo>
                  <a:lnTo>
                    <a:pt x="6" y="1133"/>
                  </a:lnTo>
                  <a:lnTo>
                    <a:pt x="6" y="106"/>
                  </a:lnTo>
                  <a:lnTo>
                    <a:pt x="6" y="196"/>
                  </a:lnTo>
                  <a:lnTo>
                    <a:pt x="8" y="173"/>
                  </a:lnTo>
                  <a:lnTo>
                    <a:pt x="8" y="1125"/>
                  </a:lnTo>
                  <a:lnTo>
                    <a:pt x="8" y="0"/>
                  </a:lnTo>
                  <a:lnTo>
                    <a:pt x="8" y="317"/>
                  </a:lnTo>
                  <a:lnTo>
                    <a:pt x="8" y="307"/>
                  </a:lnTo>
                  <a:lnTo>
                    <a:pt x="8" y="1125"/>
                  </a:lnTo>
                  <a:lnTo>
                    <a:pt x="8" y="230"/>
                  </a:lnTo>
                  <a:lnTo>
                    <a:pt x="8" y="307"/>
                  </a:lnTo>
                  <a:lnTo>
                    <a:pt x="8" y="296"/>
                  </a:lnTo>
                  <a:lnTo>
                    <a:pt x="8" y="966"/>
                  </a:lnTo>
                  <a:lnTo>
                    <a:pt x="8" y="223"/>
                  </a:lnTo>
                  <a:lnTo>
                    <a:pt x="8" y="591"/>
                  </a:lnTo>
                  <a:lnTo>
                    <a:pt x="10" y="572"/>
                  </a:lnTo>
                  <a:lnTo>
                    <a:pt x="10" y="954"/>
                  </a:lnTo>
                  <a:lnTo>
                    <a:pt x="10" y="203"/>
                  </a:lnTo>
                  <a:lnTo>
                    <a:pt x="10" y="672"/>
                  </a:lnTo>
                  <a:lnTo>
                    <a:pt x="10" y="655"/>
                  </a:lnTo>
                  <a:lnTo>
                    <a:pt x="10" y="1037"/>
                  </a:lnTo>
                  <a:lnTo>
                    <a:pt x="10" y="184"/>
                  </a:lnTo>
                  <a:lnTo>
                    <a:pt x="10" y="655"/>
                  </a:lnTo>
                  <a:lnTo>
                    <a:pt x="12" y="637"/>
                  </a:lnTo>
                  <a:lnTo>
                    <a:pt x="12" y="1031"/>
                  </a:lnTo>
                  <a:lnTo>
                    <a:pt x="12" y="307"/>
                  </a:lnTo>
                  <a:lnTo>
                    <a:pt x="12" y="760"/>
                  </a:lnTo>
                  <a:lnTo>
                    <a:pt x="14" y="745"/>
                  </a:lnTo>
                  <a:lnTo>
                    <a:pt x="14" y="925"/>
                  </a:lnTo>
                  <a:lnTo>
                    <a:pt x="14" y="307"/>
                  </a:lnTo>
                  <a:lnTo>
                    <a:pt x="14" y="826"/>
                  </a:lnTo>
                  <a:lnTo>
                    <a:pt x="14" y="812"/>
                  </a:lnTo>
                  <a:lnTo>
                    <a:pt x="14" y="950"/>
                  </a:lnTo>
                  <a:lnTo>
                    <a:pt x="14" y="296"/>
                  </a:lnTo>
                  <a:lnTo>
                    <a:pt x="14" y="795"/>
                  </a:lnTo>
                  <a:lnTo>
                    <a:pt x="14" y="787"/>
                  </a:lnTo>
                  <a:lnTo>
                    <a:pt x="14" y="925"/>
                  </a:lnTo>
                  <a:lnTo>
                    <a:pt x="14" y="296"/>
                  </a:lnTo>
                  <a:lnTo>
                    <a:pt x="14" y="724"/>
                  </a:lnTo>
                  <a:lnTo>
                    <a:pt x="16" y="707"/>
                  </a:lnTo>
                  <a:lnTo>
                    <a:pt x="16" y="870"/>
                  </a:lnTo>
                  <a:lnTo>
                    <a:pt x="16" y="430"/>
                  </a:lnTo>
                  <a:lnTo>
                    <a:pt x="16" y="806"/>
                  </a:lnTo>
                  <a:lnTo>
                    <a:pt x="16" y="801"/>
                  </a:lnTo>
                  <a:lnTo>
                    <a:pt x="16" y="438"/>
                  </a:lnTo>
                  <a:lnTo>
                    <a:pt x="16" y="724"/>
                  </a:lnTo>
                  <a:lnTo>
                    <a:pt x="16" y="733"/>
                  </a:lnTo>
                  <a:lnTo>
                    <a:pt x="16" y="430"/>
                  </a:lnTo>
                  <a:lnTo>
                    <a:pt x="16" y="856"/>
                  </a:lnTo>
                  <a:lnTo>
                    <a:pt x="18" y="856"/>
                  </a:lnTo>
                  <a:lnTo>
                    <a:pt x="18" y="927"/>
                  </a:lnTo>
                  <a:lnTo>
                    <a:pt x="18" y="313"/>
                  </a:lnTo>
                  <a:lnTo>
                    <a:pt x="18" y="925"/>
                  </a:lnTo>
                  <a:lnTo>
                    <a:pt x="18" y="918"/>
                  </a:lnTo>
                  <a:lnTo>
                    <a:pt x="18" y="405"/>
                  </a:lnTo>
                  <a:lnTo>
                    <a:pt x="18" y="806"/>
                  </a:lnTo>
                  <a:lnTo>
                    <a:pt x="18" y="806"/>
                  </a:lnTo>
                  <a:lnTo>
                    <a:pt x="18" y="420"/>
                  </a:lnTo>
                  <a:lnTo>
                    <a:pt x="18" y="591"/>
                  </a:lnTo>
                  <a:lnTo>
                    <a:pt x="20" y="582"/>
                  </a:lnTo>
                  <a:lnTo>
                    <a:pt x="20" y="683"/>
                  </a:lnTo>
                  <a:lnTo>
                    <a:pt x="20" y="532"/>
                  </a:lnTo>
                  <a:lnTo>
                    <a:pt x="21" y="532"/>
                  </a:lnTo>
                  <a:lnTo>
                    <a:pt x="21" y="879"/>
                  </a:lnTo>
                  <a:lnTo>
                    <a:pt x="21" y="430"/>
                  </a:lnTo>
                  <a:lnTo>
                    <a:pt x="21" y="528"/>
                  </a:lnTo>
                  <a:lnTo>
                    <a:pt x="21" y="532"/>
                  </a:lnTo>
                  <a:lnTo>
                    <a:pt x="21" y="755"/>
                  </a:lnTo>
                  <a:lnTo>
                    <a:pt x="21" y="455"/>
                  </a:lnTo>
                  <a:lnTo>
                    <a:pt x="21" y="505"/>
                  </a:lnTo>
                  <a:lnTo>
                    <a:pt x="21" y="516"/>
                  </a:lnTo>
                  <a:lnTo>
                    <a:pt x="21" y="831"/>
                  </a:lnTo>
                  <a:lnTo>
                    <a:pt x="21" y="568"/>
                  </a:lnTo>
                  <a:lnTo>
                    <a:pt x="23" y="563"/>
                  </a:lnTo>
                  <a:lnTo>
                    <a:pt x="23" y="768"/>
                  </a:lnTo>
                  <a:lnTo>
                    <a:pt x="23" y="559"/>
                  </a:lnTo>
                  <a:lnTo>
                    <a:pt x="23" y="68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04" name="Freeform 1840"/>
            <p:cNvSpPr>
              <a:spLocks/>
            </p:cNvSpPr>
            <p:nvPr/>
          </p:nvSpPr>
          <p:spPr bwMode="auto">
            <a:xfrm>
              <a:off x="4822" y="2981"/>
              <a:ext cx="10" cy="621"/>
            </a:xfrm>
            <a:custGeom>
              <a:avLst/>
              <a:gdLst/>
              <a:ahLst/>
              <a:cxnLst>
                <a:cxn ang="0">
                  <a:pos x="0" y="205"/>
                </a:cxn>
                <a:cxn ang="0">
                  <a:pos x="0" y="793"/>
                </a:cxn>
                <a:cxn ang="0">
                  <a:pos x="0" y="774"/>
                </a:cxn>
                <a:cxn ang="0">
                  <a:pos x="0" y="816"/>
                </a:cxn>
                <a:cxn ang="0">
                  <a:pos x="0" y="754"/>
                </a:cxn>
                <a:cxn ang="0">
                  <a:pos x="2" y="987"/>
                </a:cxn>
                <a:cxn ang="0">
                  <a:pos x="2" y="676"/>
                </a:cxn>
                <a:cxn ang="0">
                  <a:pos x="2" y="946"/>
                </a:cxn>
                <a:cxn ang="0">
                  <a:pos x="2" y="781"/>
                </a:cxn>
                <a:cxn ang="0">
                  <a:pos x="4" y="847"/>
                </a:cxn>
                <a:cxn ang="0">
                  <a:pos x="4" y="766"/>
                </a:cxn>
                <a:cxn ang="0">
                  <a:pos x="4" y="787"/>
                </a:cxn>
                <a:cxn ang="0">
                  <a:pos x="4" y="507"/>
                </a:cxn>
                <a:cxn ang="0">
                  <a:pos x="4" y="704"/>
                </a:cxn>
                <a:cxn ang="0">
                  <a:pos x="6" y="472"/>
                </a:cxn>
                <a:cxn ang="0">
                  <a:pos x="6" y="434"/>
                </a:cxn>
                <a:cxn ang="0">
                  <a:pos x="6" y="570"/>
                </a:cxn>
                <a:cxn ang="0">
                  <a:pos x="6" y="512"/>
                </a:cxn>
                <a:cxn ang="0">
                  <a:pos x="8" y="526"/>
                </a:cxn>
                <a:cxn ang="0">
                  <a:pos x="8" y="503"/>
                </a:cxn>
                <a:cxn ang="0">
                  <a:pos x="8" y="607"/>
                </a:cxn>
                <a:cxn ang="0">
                  <a:pos x="8" y="491"/>
                </a:cxn>
                <a:cxn ang="0">
                  <a:pos x="8" y="716"/>
                </a:cxn>
                <a:cxn ang="0">
                  <a:pos x="8" y="731"/>
                </a:cxn>
                <a:cxn ang="0">
                  <a:pos x="10" y="816"/>
                </a:cxn>
                <a:cxn ang="0">
                  <a:pos x="10" y="804"/>
                </a:cxn>
                <a:cxn ang="0">
                  <a:pos x="10" y="1033"/>
                </a:cxn>
                <a:cxn ang="0">
                  <a:pos x="10" y="1023"/>
                </a:cxn>
                <a:cxn ang="0">
                  <a:pos x="12" y="244"/>
                </a:cxn>
                <a:cxn ang="0">
                  <a:pos x="12" y="975"/>
                </a:cxn>
                <a:cxn ang="0">
                  <a:pos x="12" y="877"/>
                </a:cxn>
                <a:cxn ang="0">
                  <a:pos x="14" y="363"/>
                </a:cxn>
                <a:cxn ang="0">
                  <a:pos x="14" y="858"/>
                </a:cxn>
                <a:cxn ang="0">
                  <a:pos x="14" y="338"/>
                </a:cxn>
                <a:cxn ang="0">
                  <a:pos x="14" y="872"/>
                </a:cxn>
                <a:cxn ang="0">
                  <a:pos x="14" y="255"/>
                </a:cxn>
                <a:cxn ang="0">
                  <a:pos x="16" y="866"/>
                </a:cxn>
                <a:cxn ang="0">
                  <a:pos x="16" y="0"/>
                </a:cxn>
                <a:cxn ang="0">
                  <a:pos x="16" y="891"/>
                </a:cxn>
                <a:cxn ang="0">
                  <a:pos x="16" y="27"/>
                </a:cxn>
                <a:cxn ang="0">
                  <a:pos x="17" y="1000"/>
                </a:cxn>
                <a:cxn ang="0">
                  <a:pos x="17" y="251"/>
                </a:cxn>
                <a:cxn ang="0">
                  <a:pos x="17" y="754"/>
                </a:cxn>
                <a:cxn ang="0">
                  <a:pos x="17" y="292"/>
                </a:cxn>
                <a:cxn ang="0">
                  <a:pos x="19" y="576"/>
                </a:cxn>
                <a:cxn ang="0">
                  <a:pos x="19" y="201"/>
                </a:cxn>
                <a:cxn ang="0">
                  <a:pos x="19" y="612"/>
                </a:cxn>
                <a:cxn ang="0">
                  <a:pos x="19" y="86"/>
                </a:cxn>
                <a:cxn ang="0">
                  <a:pos x="19" y="434"/>
                </a:cxn>
                <a:cxn ang="0">
                  <a:pos x="19" y="167"/>
                </a:cxn>
              </a:cxnLst>
              <a:rect l="0" t="0" r="r" b="b"/>
              <a:pathLst>
                <a:path w="19" h="1242">
                  <a:moveTo>
                    <a:pt x="0" y="205"/>
                  </a:moveTo>
                  <a:lnTo>
                    <a:pt x="0" y="205"/>
                  </a:lnTo>
                  <a:lnTo>
                    <a:pt x="0" y="793"/>
                  </a:lnTo>
                  <a:lnTo>
                    <a:pt x="0" y="793"/>
                  </a:lnTo>
                  <a:lnTo>
                    <a:pt x="0" y="328"/>
                  </a:lnTo>
                  <a:lnTo>
                    <a:pt x="0" y="774"/>
                  </a:lnTo>
                  <a:lnTo>
                    <a:pt x="0" y="781"/>
                  </a:lnTo>
                  <a:lnTo>
                    <a:pt x="0" y="816"/>
                  </a:lnTo>
                  <a:lnTo>
                    <a:pt x="0" y="261"/>
                  </a:lnTo>
                  <a:lnTo>
                    <a:pt x="0" y="754"/>
                  </a:lnTo>
                  <a:lnTo>
                    <a:pt x="2" y="774"/>
                  </a:lnTo>
                  <a:lnTo>
                    <a:pt x="2" y="987"/>
                  </a:lnTo>
                  <a:lnTo>
                    <a:pt x="2" y="280"/>
                  </a:lnTo>
                  <a:lnTo>
                    <a:pt x="2" y="676"/>
                  </a:lnTo>
                  <a:lnTo>
                    <a:pt x="2" y="693"/>
                  </a:lnTo>
                  <a:lnTo>
                    <a:pt x="2" y="946"/>
                  </a:lnTo>
                  <a:lnTo>
                    <a:pt x="2" y="269"/>
                  </a:lnTo>
                  <a:lnTo>
                    <a:pt x="2" y="781"/>
                  </a:lnTo>
                  <a:lnTo>
                    <a:pt x="4" y="789"/>
                  </a:lnTo>
                  <a:lnTo>
                    <a:pt x="4" y="847"/>
                  </a:lnTo>
                  <a:lnTo>
                    <a:pt x="4" y="357"/>
                  </a:lnTo>
                  <a:lnTo>
                    <a:pt x="4" y="766"/>
                  </a:lnTo>
                  <a:lnTo>
                    <a:pt x="4" y="774"/>
                  </a:lnTo>
                  <a:lnTo>
                    <a:pt x="4" y="787"/>
                  </a:lnTo>
                  <a:lnTo>
                    <a:pt x="4" y="497"/>
                  </a:lnTo>
                  <a:lnTo>
                    <a:pt x="4" y="507"/>
                  </a:lnTo>
                  <a:lnTo>
                    <a:pt x="4" y="507"/>
                  </a:lnTo>
                  <a:lnTo>
                    <a:pt x="4" y="704"/>
                  </a:lnTo>
                  <a:lnTo>
                    <a:pt x="4" y="480"/>
                  </a:lnTo>
                  <a:lnTo>
                    <a:pt x="6" y="472"/>
                  </a:lnTo>
                  <a:lnTo>
                    <a:pt x="6" y="756"/>
                  </a:lnTo>
                  <a:lnTo>
                    <a:pt x="6" y="434"/>
                  </a:lnTo>
                  <a:lnTo>
                    <a:pt x="6" y="570"/>
                  </a:lnTo>
                  <a:lnTo>
                    <a:pt x="6" y="570"/>
                  </a:lnTo>
                  <a:lnTo>
                    <a:pt x="6" y="789"/>
                  </a:lnTo>
                  <a:lnTo>
                    <a:pt x="6" y="512"/>
                  </a:lnTo>
                  <a:lnTo>
                    <a:pt x="6" y="520"/>
                  </a:lnTo>
                  <a:lnTo>
                    <a:pt x="8" y="526"/>
                  </a:lnTo>
                  <a:lnTo>
                    <a:pt x="8" y="776"/>
                  </a:lnTo>
                  <a:lnTo>
                    <a:pt x="8" y="503"/>
                  </a:lnTo>
                  <a:lnTo>
                    <a:pt x="8" y="612"/>
                  </a:lnTo>
                  <a:lnTo>
                    <a:pt x="8" y="607"/>
                  </a:lnTo>
                  <a:lnTo>
                    <a:pt x="8" y="722"/>
                  </a:lnTo>
                  <a:lnTo>
                    <a:pt x="8" y="491"/>
                  </a:lnTo>
                  <a:lnTo>
                    <a:pt x="8" y="716"/>
                  </a:lnTo>
                  <a:lnTo>
                    <a:pt x="8" y="716"/>
                  </a:lnTo>
                  <a:lnTo>
                    <a:pt x="8" y="497"/>
                  </a:lnTo>
                  <a:lnTo>
                    <a:pt x="8" y="731"/>
                  </a:lnTo>
                  <a:lnTo>
                    <a:pt x="10" y="741"/>
                  </a:lnTo>
                  <a:lnTo>
                    <a:pt x="10" y="816"/>
                  </a:lnTo>
                  <a:lnTo>
                    <a:pt x="10" y="368"/>
                  </a:lnTo>
                  <a:lnTo>
                    <a:pt x="10" y="804"/>
                  </a:lnTo>
                  <a:lnTo>
                    <a:pt x="10" y="804"/>
                  </a:lnTo>
                  <a:lnTo>
                    <a:pt x="10" y="1033"/>
                  </a:lnTo>
                  <a:lnTo>
                    <a:pt x="10" y="269"/>
                  </a:lnTo>
                  <a:lnTo>
                    <a:pt x="10" y="1023"/>
                  </a:lnTo>
                  <a:lnTo>
                    <a:pt x="12" y="1023"/>
                  </a:lnTo>
                  <a:lnTo>
                    <a:pt x="12" y="244"/>
                  </a:lnTo>
                  <a:lnTo>
                    <a:pt x="12" y="975"/>
                  </a:lnTo>
                  <a:lnTo>
                    <a:pt x="12" y="975"/>
                  </a:lnTo>
                  <a:lnTo>
                    <a:pt x="12" y="230"/>
                  </a:lnTo>
                  <a:lnTo>
                    <a:pt x="12" y="877"/>
                  </a:lnTo>
                  <a:lnTo>
                    <a:pt x="14" y="877"/>
                  </a:lnTo>
                  <a:lnTo>
                    <a:pt x="14" y="363"/>
                  </a:lnTo>
                  <a:lnTo>
                    <a:pt x="14" y="858"/>
                  </a:lnTo>
                  <a:lnTo>
                    <a:pt x="14" y="858"/>
                  </a:lnTo>
                  <a:lnTo>
                    <a:pt x="14" y="862"/>
                  </a:lnTo>
                  <a:lnTo>
                    <a:pt x="14" y="338"/>
                  </a:lnTo>
                  <a:lnTo>
                    <a:pt x="14" y="858"/>
                  </a:lnTo>
                  <a:lnTo>
                    <a:pt x="14" y="872"/>
                  </a:lnTo>
                  <a:lnTo>
                    <a:pt x="14" y="1077"/>
                  </a:lnTo>
                  <a:lnTo>
                    <a:pt x="14" y="255"/>
                  </a:lnTo>
                  <a:lnTo>
                    <a:pt x="14" y="847"/>
                  </a:lnTo>
                  <a:lnTo>
                    <a:pt x="16" y="866"/>
                  </a:lnTo>
                  <a:lnTo>
                    <a:pt x="16" y="1242"/>
                  </a:lnTo>
                  <a:lnTo>
                    <a:pt x="16" y="0"/>
                  </a:lnTo>
                  <a:lnTo>
                    <a:pt x="16" y="866"/>
                  </a:lnTo>
                  <a:lnTo>
                    <a:pt x="16" y="891"/>
                  </a:lnTo>
                  <a:lnTo>
                    <a:pt x="16" y="1137"/>
                  </a:lnTo>
                  <a:lnTo>
                    <a:pt x="16" y="27"/>
                  </a:lnTo>
                  <a:lnTo>
                    <a:pt x="16" y="975"/>
                  </a:lnTo>
                  <a:lnTo>
                    <a:pt x="17" y="1000"/>
                  </a:lnTo>
                  <a:lnTo>
                    <a:pt x="17" y="1181"/>
                  </a:lnTo>
                  <a:lnTo>
                    <a:pt x="17" y="251"/>
                  </a:lnTo>
                  <a:lnTo>
                    <a:pt x="17" y="731"/>
                  </a:lnTo>
                  <a:lnTo>
                    <a:pt x="17" y="754"/>
                  </a:lnTo>
                  <a:lnTo>
                    <a:pt x="17" y="1154"/>
                  </a:lnTo>
                  <a:lnTo>
                    <a:pt x="17" y="292"/>
                  </a:lnTo>
                  <a:lnTo>
                    <a:pt x="17" y="560"/>
                  </a:lnTo>
                  <a:lnTo>
                    <a:pt x="19" y="576"/>
                  </a:lnTo>
                  <a:lnTo>
                    <a:pt x="19" y="1071"/>
                  </a:lnTo>
                  <a:lnTo>
                    <a:pt x="19" y="201"/>
                  </a:lnTo>
                  <a:lnTo>
                    <a:pt x="19" y="593"/>
                  </a:lnTo>
                  <a:lnTo>
                    <a:pt x="19" y="612"/>
                  </a:lnTo>
                  <a:lnTo>
                    <a:pt x="19" y="1052"/>
                  </a:lnTo>
                  <a:lnTo>
                    <a:pt x="19" y="86"/>
                  </a:lnTo>
                  <a:lnTo>
                    <a:pt x="19" y="409"/>
                  </a:lnTo>
                  <a:lnTo>
                    <a:pt x="19" y="434"/>
                  </a:lnTo>
                  <a:lnTo>
                    <a:pt x="19" y="1115"/>
                  </a:lnTo>
                  <a:lnTo>
                    <a:pt x="19" y="167"/>
                  </a:lnTo>
                  <a:lnTo>
                    <a:pt x="19" y="23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05" name="Freeform 1841"/>
            <p:cNvSpPr>
              <a:spLocks/>
            </p:cNvSpPr>
            <p:nvPr/>
          </p:nvSpPr>
          <p:spPr bwMode="auto">
            <a:xfrm>
              <a:off x="4811" y="2991"/>
              <a:ext cx="11" cy="670"/>
            </a:xfrm>
            <a:custGeom>
              <a:avLst/>
              <a:gdLst/>
              <a:ahLst/>
              <a:cxnLst>
                <a:cxn ang="0">
                  <a:pos x="0" y="916"/>
                </a:cxn>
                <a:cxn ang="0">
                  <a:pos x="0" y="745"/>
                </a:cxn>
                <a:cxn ang="0">
                  <a:pos x="2" y="852"/>
                </a:cxn>
                <a:cxn ang="0">
                  <a:pos x="2" y="707"/>
                </a:cxn>
                <a:cxn ang="0">
                  <a:pos x="2" y="927"/>
                </a:cxn>
                <a:cxn ang="0">
                  <a:pos x="2" y="735"/>
                </a:cxn>
                <a:cxn ang="0">
                  <a:pos x="4" y="1093"/>
                </a:cxn>
                <a:cxn ang="0">
                  <a:pos x="4" y="637"/>
                </a:cxn>
                <a:cxn ang="0">
                  <a:pos x="4" y="1108"/>
                </a:cxn>
                <a:cxn ang="0">
                  <a:pos x="4" y="611"/>
                </a:cxn>
                <a:cxn ang="0">
                  <a:pos x="6" y="1043"/>
                </a:cxn>
                <a:cxn ang="0">
                  <a:pos x="6" y="482"/>
                </a:cxn>
                <a:cxn ang="0">
                  <a:pos x="6" y="1069"/>
                </a:cxn>
                <a:cxn ang="0">
                  <a:pos x="6" y="399"/>
                </a:cxn>
                <a:cxn ang="0">
                  <a:pos x="6" y="1146"/>
                </a:cxn>
                <a:cxn ang="0">
                  <a:pos x="6" y="382"/>
                </a:cxn>
                <a:cxn ang="0">
                  <a:pos x="8" y="1114"/>
                </a:cxn>
                <a:cxn ang="0">
                  <a:pos x="8" y="388"/>
                </a:cxn>
                <a:cxn ang="0">
                  <a:pos x="8" y="1139"/>
                </a:cxn>
                <a:cxn ang="0">
                  <a:pos x="10" y="150"/>
                </a:cxn>
                <a:cxn ang="0">
                  <a:pos x="10" y="106"/>
                </a:cxn>
                <a:cxn ang="0">
                  <a:pos x="10" y="1327"/>
                </a:cxn>
                <a:cxn ang="0">
                  <a:pos x="10" y="117"/>
                </a:cxn>
                <a:cxn ang="0">
                  <a:pos x="12" y="1292"/>
                </a:cxn>
                <a:cxn ang="0">
                  <a:pos x="12" y="173"/>
                </a:cxn>
                <a:cxn ang="0">
                  <a:pos x="12" y="1048"/>
                </a:cxn>
                <a:cxn ang="0">
                  <a:pos x="14" y="330"/>
                </a:cxn>
                <a:cxn ang="0">
                  <a:pos x="14" y="240"/>
                </a:cxn>
                <a:cxn ang="0">
                  <a:pos x="14" y="465"/>
                </a:cxn>
                <a:cxn ang="0">
                  <a:pos x="14" y="92"/>
                </a:cxn>
                <a:cxn ang="0">
                  <a:pos x="14" y="430"/>
                </a:cxn>
                <a:cxn ang="0">
                  <a:pos x="14" y="0"/>
                </a:cxn>
                <a:cxn ang="0">
                  <a:pos x="15" y="486"/>
                </a:cxn>
                <a:cxn ang="0">
                  <a:pos x="15" y="82"/>
                </a:cxn>
                <a:cxn ang="0">
                  <a:pos x="15" y="559"/>
                </a:cxn>
                <a:cxn ang="0">
                  <a:pos x="15" y="65"/>
                </a:cxn>
                <a:cxn ang="0">
                  <a:pos x="15" y="707"/>
                </a:cxn>
                <a:cxn ang="0">
                  <a:pos x="15" y="73"/>
                </a:cxn>
                <a:cxn ang="0">
                  <a:pos x="17" y="755"/>
                </a:cxn>
                <a:cxn ang="0">
                  <a:pos x="17" y="111"/>
                </a:cxn>
                <a:cxn ang="0">
                  <a:pos x="17" y="895"/>
                </a:cxn>
                <a:cxn ang="0">
                  <a:pos x="17" y="117"/>
                </a:cxn>
                <a:cxn ang="0">
                  <a:pos x="19" y="958"/>
                </a:cxn>
                <a:cxn ang="0">
                  <a:pos x="19" y="146"/>
                </a:cxn>
                <a:cxn ang="0">
                  <a:pos x="19" y="1002"/>
                </a:cxn>
                <a:cxn ang="0">
                  <a:pos x="19" y="979"/>
                </a:cxn>
                <a:cxn ang="0">
                  <a:pos x="21" y="1116"/>
                </a:cxn>
                <a:cxn ang="0">
                  <a:pos x="21" y="1093"/>
                </a:cxn>
                <a:cxn ang="0">
                  <a:pos x="21" y="184"/>
                </a:cxn>
                <a:cxn ang="0">
                  <a:pos x="23" y="962"/>
                </a:cxn>
              </a:cxnLst>
              <a:rect l="0" t="0" r="r" b="b"/>
              <a:pathLst>
                <a:path w="23" h="1338">
                  <a:moveTo>
                    <a:pt x="0" y="916"/>
                  </a:moveTo>
                  <a:lnTo>
                    <a:pt x="0" y="916"/>
                  </a:lnTo>
                  <a:lnTo>
                    <a:pt x="0" y="486"/>
                  </a:lnTo>
                  <a:lnTo>
                    <a:pt x="0" y="745"/>
                  </a:lnTo>
                  <a:lnTo>
                    <a:pt x="2" y="745"/>
                  </a:lnTo>
                  <a:lnTo>
                    <a:pt x="2" y="852"/>
                  </a:lnTo>
                  <a:lnTo>
                    <a:pt x="2" y="438"/>
                  </a:lnTo>
                  <a:lnTo>
                    <a:pt x="2" y="707"/>
                  </a:lnTo>
                  <a:lnTo>
                    <a:pt x="2" y="724"/>
                  </a:lnTo>
                  <a:lnTo>
                    <a:pt x="2" y="927"/>
                  </a:lnTo>
                  <a:lnTo>
                    <a:pt x="2" y="296"/>
                  </a:lnTo>
                  <a:lnTo>
                    <a:pt x="2" y="735"/>
                  </a:lnTo>
                  <a:lnTo>
                    <a:pt x="4" y="760"/>
                  </a:lnTo>
                  <a:lnTo>
                    <a:pt x="4" y="1093"/>
                  </a:lnTo>
                  <a:lnTo>
                    <a:pt x="4" y="248"/>
                  </a:lnTo>
                  <a:lnTo>
                    <a:pt x="4" y="637"/>
                  </a:lnTo>
                  <a:lnTo>
                    <a:pt x="4" y="655"/>
                  </a:lnTo>
                  <a:lnTo>
                    <a:pt x="4" y="1108"/>
                  </a:lnTo>
                  <a:lnTo>
                    <a:pt x="4" y="307"/>
                  </a:lnTo>
                  <a:lnTo>
                    <a:pt x="4" y="611"/>
                  </a:lnTo>
                  <a:lnTo>
                    <a:pt x="6" y="628"/>
                  </a:lnTo>
                  <a:lnTo>
                    <a:pt x="6" y="1043"/>
                  </a:lnTo>
                  <a:lnTo>
                    <a:pt x="6" y="284"/>
                  </a:lnTo>
                  <a:lnTo>
                    <a:pt x="6" y="482"/>
                  </a:lnTo>
                  <a:lnTo>
                    <a:pt x="6" y="491"/>
                  </a:lnTo>
                  <a:lnTo>
                    <a:pt x="6" y="1069"/>
                  </a:lnTo>
                  <a:lnTo>
                    <a:pt x="6" y="301"/>
                  </a:lnTo>
                  <a:lnTo>
                    <a:pt x="6" y="399"/>
                  </a:lnTo>
                  <a:lnTo>
                    <a:pt x="6" y="413"/>
                  </a:lnTo>
                  <a:lnTo>
                    <a:pt x="6" y="1146"/>
                  </a:lnTo>
                  <a:lnTo>
                    <a:pt x="6" y="326"/>
                  </a:lnTo>
                  <a:lnTo>
                    <a:pt x="6" y="382"/>
                  </a:lnTo>
                  <a:lnTo>
                    <a:pt x="8" y="388"/>
                  </a:lnTo>
                  <a:lnTo>
                    <a:pt x="8" y="1114"/>
                  </a:lnTo>
                  <a:lnTo>
                    <a:pt x="8" y="347"/>
                  </a:lnTo>
                  <a:lnTo>
                    <a:pt x="8" y="388"/>
                  </a:lnTo>
                  <a:lnTo>
                    <a:pt x="8" y="397"/>
                  </a:lnTo>
                  <a:lnTo>
                    <a:pt x="8" y="1139"/>
                  </a:lnTo>
                  <a:lnTo>
                    <a:pt x="8" y="155"/>
                  </a:lnTo>
                  <a:lnTo>
                    <a:pt x="10" y="150"/>
                  </a:lnTo>
                  <a:lnTo>
                    <a:pt x="10" y="1256"/>
                  </a:lnTo>
                  <a:lnTo>
                    <a:pt x="10" y="106"/>
                  </a:lnTo>
                  <a:lnTo>
                    <a:pt x="10" y="100"/>
                  </a:lnTo>
                  <a:lnTo>
                    <a:pt x="10" y="1327"/>
                  </a:lnTo>
                  <a:lnTo>
                    <a:pt x="10" y="73"/>
                  </a:lnTo>
                  <a:lnTo>
                    <a:pt x="10" y="117"/>
                  </a:lnTo>
                  <a:lnTo>
                    <a:pt x="12" y="117"/>
                  </a:lnTo>
                  <a:lnTo>
                    <a:pt x="12" y="1292"/>
                  </a:lnTo>
                  <a:lnTo>
                    <a:pt x="12" y="106"/>
                  </a:lnTo>
                  <a:lnTo>
                    <a:pt x="12" y="173"/>
                  </a:lnTo>
                  <a:lnTo>
                    <a:pt x="12" y="165"/>
                  </a:lnTo>
                  <a:lnTo>
                    <a:pt x="12" y="1048"/>
                  </a:lnTo>
                  <a:lnTo>
                    <a:pt x="12" y="347"/>
                  </a:lnTo>
                  <a:lnTo>
                    <a:pt x="14" y="330"/>
                  </a:lnTo>
                  <a:lnTo>
                    <a:pt x="14" y="1085"/>
                  </a:lnTo>
                  <a:lnTo>
                    <a:pt x="14" y="240"/>
                  </a:lnTo>
                  <a:lnTo>
                    <a:pt x="14" y="486"/>
                  </a:lnTo>
                  <a:lnTo>
                    <a:pt x="14" y="465"/>
                  </a:lnTo>
                  <a:lnTo>
                    <a:pt x="14" y="1273"/>
                  </a:lnTo>
                  <a:lnTo>
                    <a:pt x="14" y="92"/>
                  </a:lnTo>
                  <a:lnTo>
                    <a:pt x="14" y="455"/>
                  </a:lnTo>
                  <a:lnTo>
                    <a:pt x="14" y="430"/>
                  </a:lnTo>
                  <a:lnTo>
                    <a:pt x="14" y="1338"/>
                  </a:lnTo>
                  <a:lnTo>
                    <a:pt x="14" y="0"/>
                  </a:lnTo>
                  <a:lnTo>
                    <a:pt x="14" y="522"/>
                  </a:lnTo>
                  <a:lnTo>
                    <a:pt x="15" y="486"/>
                  </a:lnTo>
                  <a:lnTo>
                    <a:pt x="15" y="1215"/>
                  </a:lnTo>
                  <a:lnTo>
                    <a:pt x="15" y="82"/>
                  </a:lnTo>
                  <a:lnTo>
                    <a:pt x="15" y="591"/>
                  </a:lnTo>
                  <a:lnTo>
                    <a:pt x="15" y="559"/>
                  </a:lnTo>
                  <a:lnTo>
                    <a:pt x="15" y="1212"/>
                  </a:lnTo>
                  <a:lnTo>
                    <a:pt x="15" y="65"/>
                  </a:lnTo>
                  <a:lnTo>
                    <a:pt x="15" y="733"/>
                  </a:lnTo>
                  <a:lnTo>
                    <a:pt x="15" y="707"/>
                  </a:lnTo>
                  <a:lnTo>
                    <a:pt x="15" y="1165"/>
                  </a:lnTo>
                  <a:lnTo>
                    <a:pt x="15" y="73"/>
                  </a:lnTo>
                  <a:lnTo>
                    <a:pt x="15" y="776"/>
                  </a:lnTo>
                  <a:lnTo>
                    <a:pt x="17" y="755"/>
                  </a:lnTo>
                  <a:lnTo>
                    <a:pt x="17" y="1187"/>
                  </a:lnTo>
                  <a:lnTo>
                    <a:pt x="17" y="111"/>
                  </a:lnTo>
                  <a:lnTo>
                    <a:pt x="17" y="925"/>
                  </a:lnTo>
                  <a:lnTo>
                    <a:pt x="17" y="895"/>
                  </a:lnTo>
                  <a:lnTo>
                    <a:pt x="17" y="1093"/>
                  </a:lnTo>
                  <a:lnTo>
                    <a:pt x="17" y="117"/>
                  </a:lnTo>
                  <a:lnTo>
                    <a:pt x="17" y="979"/>
                  </a:lnTo>
                  <a:lnTo>
                    <a:pt x="19" y="958"/>
                  </a:lnTo>
                  <a:lnTo>
                    <a:pt x="19" y="1012"/>
                  </a:lnTo>
                  <a:lnTo>
                    <a:pt x="19" y="146"/>
                  </a:lnTo>
                  <a:lnTo>
                    <a:pt x="19" y="1002"/>
                  </a:lnTo>
                  <a:lnTo>
                    <a:pt x="19" y="1002"/>
                  </a:lnTo>
                  <a:lnTo>
                    <a:pt x="19" y="155"/>
                  </a:lnTo>
                  <a:lnTo>
                    <a:pt x="19" y="979"/>
                  </a:lnTo>
                  <a:lnTo>
                    <a:pt x="21" y="979"/>
                  </a:lnTo>
                  <a:lnTo>
                    <a:pt x="21" y="1116"/>
                  </a:lnTo>
                  <a:lnTo>
                    <a:pt x="21" y="150"/>
                  </a:lnTo>
                  <a:lnTo>
                    <a:pt x="21" y="1093"/>
                  </a:lnTo>
                  <a:lnTo>
                    <a:pt x="21" y="1085"/>
                  </a:lnTo>
                  <a:lnTo>
                    <a:pt x="21" y="184"/>
                  </a:lnTo>
                  <a:lnTo>
                    <a:pt x="21" y="966"/>
                  </a:lnTo>
                  <a:lnTo>
                    <a:pt x="23" y="962"/>
                  </a:lnTo>
                  <a:lnTo>
                    <a:pt x="23" y="18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06" name="Freeform 1842"/>
            <p:cNvSpPr>
              <a:spLocks/>
            </p:cNvSpPr>
            <p:nvPr/>
          </p:nvSpPr>
          <p:spPr bwMode="auto">
            <a:xfrm>
              <a:off x="4800" y="3099"/>
              <a:ext cx="11" cy="46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" y="747"/>
                </a:cxn>
                <a:cxn ang="0">
                  <a:pos x="2" y="69"/>
                </a:cxn>
                <a:cxn ang="0">
                  <a:pos x="2" y="760"/>
                </a:cxn>
                <a:cxn ang="0">
                  <a:pos x="2" y="92"/>
                </a:cxn>
                <a:cxn ang="0">
                  <a:pos x="4" y="885"/>
                </a:cxn>
                <a:cxn ang="0">
                  <a:pos x="4" y="797"/>
                </a:cxn>
                <a:cxn ang="0">
                  <a:pos x="4" y="102"/>
                </a:cxn>
                <a:cxn ang="0">
                  <a:pos x="4" y="684"/>
                </a:cxn>
                <a:cxn ang="0">
                  <a:pos x="4" y="710"/>
                </a:cxn>
                <a:cxn ang="0">
                  <a:pos x="6" y="159"/>
                </a:cxn>
                <a:cxn ang="0">
                  <a:pos x="6" y="695"/>
                </a:cxn>
                <a:cxn ang="0">
                  <a:pos x="6" y="159"/>
                </a:cxn>
                <a:cxn ang="0">
                  <a:pos x="6" y="664"/>
                </a:cxn>
                <a:cxn ang="0">
                  <a:pos x="6" y="0"/>
                </a:cxn>
                <a:cxn ang="0">
                  <a:pos x="8" y="797"/>
                </a:cxn>
                <a:cxn ang="0">
                  <a:pos x="8" y="111"/>
                </a:cxn>
                <a:cxn ang="0">
                  <a:pos x="8" y="776"/>
                </a:cxn>
                <a:cxn ang="0">
                  <a:pos x="8" y="330"/>
                </a:cxn>
                <a:cxn ang="0">
                  <a:pos x="10" y="520"/>
                </a:cxn>
                <a:cxn ang="0">
                  <a:pos x="10" y="390"/>
                </a:cxn>
                <a:cxn ang="0">
                  <a:pos x="10" y="720"/>
                </a:cxn>
                <a:cxn ang="0">
                  <a:pos x="10" y="344"/>
                </a:cxn>
                <a:cxn ang="0">
                  <a:pos x="12" y="747"/>
                </a:cxn>
                <a:cxn ang="0">
                  <a:pos x="12" y="344"/>
                </a:cxn>
                <a:cxn ang="0">
                  <a:pos x="12" y="689"/>
                </a:cxn>
                <a:cxn ang="0">
                  <a:pos x="12" y="353"/>
                </a:cxn>
                <a:cxn ang="0">
                  <a:pos x="12" y="622"/>
                </a:cxn>
                <a:cxn ang="0">
                  <a:pos x="13" y="492"/>
                </a:cxn>
                <a:cxn ang="0">
                  <a:pos x="13" y="457"/>
                </a:cxn>
                <a:cxn ang="0">
                  <a:pos x="13" y="486"/>
                </a:cxn>
                <a:cxn ang="0">
                  <a:pos x="13" y="376"/>
                </a:cxn>
                <a:cxn ang="0">
                  <a:pos x="15" y="580"/>
                </a:cxn>
                <a:cxn ang="0">
                  <a:pos x="15" y="344"/>
                </a:cxn>
                <a:cxn ang="0">
                  <a:pos x="15" y="676"/>
                </a:cxn>
                <a:cxn ang="0">
                  <a:pos x="15" y="215"/>
                </a:cxn>
                <a:cxn ang="0">
                  <a:pos x="15" y="776"/>
                </a:cxn>
                <a:cxn ang="0">
                  <a:pos x="15" y="173"/>
                </a:cxn>
                <a:cxn ang="0">
                  <a:pos x="17" y="659"/>
                </a:cxn>
                <a:cxn ang="0">
                  <a:pos x="17" y="228"/>
                </a:cxn>
                <a:cxn ang="0">
                  <a:pos x="19" y="591"/>
                </a:cxn>
                <a:cxn ang="0">
                  <a:pos x="19" y="580"/>
                </a:cxn>
                <a:cxn ang="0">
                  <a:pos x="19" y="248"/>
                </a:cxn>
                <a:cxn ang="0">
                  <a:pos x="19" y="680"/>
                </a:cxn>
                <a:cxn ang="0">
                  <a:pos x="19" y="69"/>
                </a:cxn>
                <a:cxn ang="0">
                  <a:pos x="21" y="797"/>
                </a:cxn>
                <a:cxn ang="0">
                  <a:pos x="21" y="35"/>
                </a:cxn>
                <a:cxn ang="0">
                  <a:pos x="21" y="793"/>
                </a:cxn>
                <a:cxn ang="0">
                  <a:pos x="21" y="146"/>
                </a:cxn>
                <a:cxn ang="0">
                  <a:pos x="21" y="655"/>
                </a:cxn>
              </a:cxnLst>
              <a:rect l="0" t="0" r="r" b="b"/>
              <a:pathLst>
                <a:path w="21" h="937">
                  <a:moveTo>
                    <a:pt x="0" y="15"/>
                  </a:moveTo>
                  <a:lnTo>
                    <a:pt x="0" y="15"/>
                  </a:lnTo>
                  <a:lnTo>
                    <a:pt x="0" y="751"/>
                  </a:lnTo>
                  <a:lnTo>
                    <a:pt x="2" y="747"/>
                  </a:lnTo>
                  <a:lnTo>
                    <a:pt x="2" y="806"/>
                  </a:lnTo>
                  <a:lnTo>
                    <a:pt x="2" y="69"/>
                  </a:lnTo>
                  <a:lnTo>
                    <a:pt x="2" y="764"/>
                  </a:lnTo>
                  <a:lnTo>
                    <a:pt x="2" y="760"/>
                  </a:lnTo>
                  <a:lnTo>
                    <a:pt x="2" y="901"/>
                  </a:lnTo>
                  <a:lnTo>
                    <a:pt x="2" y="92"/>
                  </a:lnTo>
                  <a:lnTo>
                    <a:pt x="2" y="893"/>
                  </a:lnTo>
                  <a:lnTo>
                    <a:pt x="4" y="885"/>
                  </a:lnTo>
                  <a:lnTo>
                    <a:pt x="4" y="127"/>
                  </a:lnTo>
                  <a:lnTo>
                    <a:pt x="4" y="797"/>
                  </a:lnTo>
                  <a:lnTo>
                    <a:pt x="4" y="797"/>
                  </a:lnTo>
                  <a:lnTo>
                    <a:pt x="4" y="102"/>
                  </a:lnTo>
                  <a:lnTo>
                    <a:pt x="4" y="689"/>
                  </a:lnTo>
                  <a:lnTo>
                    <a:pt x="4" y="684"/>
                  </a:lnTo>
                  <a:lnTo>
                    <a:pt x="4" y="204"/>
                  </a:lnTo>
                  <a:lnTo>
                    <a:pt x="4" y="710"/>
                  </a:lnTo>
                  <a:lnTo>
                    <a:pt x="6" y="703"/>
                  </a:lnTo>
                  <a:lnTo>
                    <a:pt x="6" y="159"/>
                  </a:lnTo>
                  <a:lnTo>
                    <a:pt x="6" y="680"/>
                  </a:lnTo>
                  <a:lnTo>
                    <a:pt x="6" y="695"/>
                  </a:lnTo>
                  <a:lnTo>
                    <a:pt x="6" y="853"/>
                  </a:lnTo>
                  <a:lnTo>
                    <a:pt x="6" y="159"/>
                  </a:lnTo>
                  <a:lnTo>
                    <a:pt x="6" y="645"/>
                  </a:lnTo>
                  <a:lnTo>
                    <a:pt x="6" y="664"/>
                  </a:lnTo>
                  <a:lnTo>
                    <a:pt x="6" y="937"/>
                  </a:lnTo>
                  <a:lnTo>
                    <a:pt x="6" y="0"/>
                  </a:lnTo>
                  <a:lnTo>
                    <a:pt x="6" y="793"/>
                  </a:lnTo>
                  <a:lnTo>
                    <a:pt x="8" y="797"/>
                  </a:lnTo>
                  <a:lnTo>
                    <a:pt x="8" y="854"/>
                  </a:lnTo>
                  <a:lnTo>
                    <a:pt x="8" y="111"/>
                  </a:lnTo>
                  <a:lnTo>
                    <a:pt x="8" y="764"/>
                  </a:lnTo>
                  <a:lnTo>
                    <a:pt x="8" y="776"/>
                  </a:lnTo>
                  <a:lnTo>
                    <a:pt x="8" y="806"/>
                  </a:lnTo>
                  <a:lnTo>
                    <a:pt x="8" y="330"/>
                  </a:lnTo>
                  <a:lnTo>
                    <a:pt x="8" y="518"/>
                  </a:lnTo>
                  <a:lnTo>
                    <a:pt x="10" y="520"/>
                  </a:lnTo>
                  <a:lnTo>
                    <a:pt x="10" y="622"/>
                  </a:lnTo>
                  <a:lnTo>
                    <a:pt x="10" y="390"/>
                  </a:lnTo>
                  <a:lnTo>
                    <a:pt x="10" y="390"/>
                  </a:lnTo>
                  <a:lnTo>
                    <a:pt x="10" y="720"/>
                  </a:lnTo>
                  <a:lnTo>
                    <a:pt x="10" y="228"/>
                  </a:lnTo>
                  <a:lnTo>
                    <a:pt x="10" y="344"/>
                  </a:lnTo>
                  <a:lnTo>
                    <a:pt x="12" y="357"/>
                  </a:lnTo>
                  <a:lnTo>
                    <a:pt x="12" y="747"/>
                  </a:lnTo>
                  <a:lnTo>
                    <a:pt x="12" y="250"/>
                  </a:lnTo>
                  <a:lnTo>
                    <a:pt x="12" y="344"/>
                  </a:lnTo>
                  <a:lnTo>
                    <a:pt x="12" y="357"/>
                  </a:lnTo>
                  <a:lnTo>
                    <a:pt x="12" y="689"/>
                  </a:lnTo>
                  <a:lnTo>
                    <a:pt x="12" y="340"/>
                  </a:lnTo>
                  <a:lnTo>
                    <a:pt x="12" y="353"/>
                  </a:lnTo>
                  <a:lnTo>
                    <a:pt x="12" y="348"/>
                  </a:lnTo>
                  <a:lnTo>
                    <a:pt x="12" y="622"/>
                  </a:lnTo>
                  <a:lnTo>
                    <a:pt x="12" y="492"/>
                  </a:lnTo>
                  <a:lnTo>
                    <a:pt x="13" y="492"/>
                  </a:lnTo>
                  <a:lnTo>
                    <a:pt x="13" y="580"/>
                  </a:lnTo>
                  <a:lnTo>
                    <a:pt x="13" y="457"/>
                  </a:lnTo>
                  <a:lnTo>
                    <a:pt x="13" y="492"/>
                  </a:lnTo>
                  <a:lnTo>
                    <a:pt x="13" y="486"/>
                  </a:lnTo>
                  <a:lnTo>
                    <a:pt x="13" y="630"/>
                  </a:lnTo>
                  <a:lnTo>
                    <a:pt x="13" y="376"/>
                  </a:lnTo>
                  <a:lnTo>
                    <a:pt x="13" y="586"/>
                  </a:lnTo>
                  <a:lnTo>
                    <a:pt x="15" y="580"/>
                  </a:lnTo>
                  <a:lnTo>
                    <a:pt x="15" y="751"/>
                  </a:lnTo>
                  <a:lnTo>
                    <a:pt x="15" y="344"/>
                  </a:lnTo>
                  <a:lnTo>
                    <a:pt x="15" y="689"/>
                  </a:lnTo>
                  <a:lnTo>
                    <a:pt x="15" y="676"/>
                  </a:lnTo>
                  <a:lnTo>
                    <a:pt x="15" y="810"/>
                  </a:lnTo>
                  <a:lnTo>
                    <a:pt x="15" y="215"/>
                  </a:lnTo>
                  <a:lnTo>
                    <a:pt x="15" y="781"/>
                  </a:lnTo>
                  <a:lnTo>
                    <a:pt x="15" y="776"/>
                  </a:lnTo>
                  <a:lnTo>
                    <a:pt x="15" y="787"/>
                  </a:lnTo>
                  <a:lnTo>
                    <a:pt x="15" y="173"/>
                  </a:lnTo>
                  <a:lnTo>
                    <a:pt x="15" y="664"/>
                  </a:lnTo>
                  <a:lnTo>
                    <a:pt x="17" y="659"/>
                  </a:lnTo>
                  <a:lnTo>
                    <a:pt x="17" y="670"/>
                  </a:lnTo>
                  <a:lnTo>
                    <a:pt x="17" y="228"/>
                  </a:lnTo>
                  <a:lnTo>
                    <a:pt x="17" y="597"/>
                  </a:lnTo>
                  <a:lnTo>
                    <a:pt x="19" y="591"/>
                  </a:lnTo>
                  <a:lnTo>
                    <a:pt x="19" y="419"/>
                  </a:lnTo>
                  <a:lnTo>
                    <a:pt x="19" y="580"/>
                  </a:lnTo>
                  <a:lnTo>
                    <a:pt x="19" y="580"/>
                  </a:lnTo>
                  <a:lnTo>
                    <a:pt x="19" y="248"/>
                  </a:lnTo>
                  <a:lnTo>
                    <a:pt x="19" y="670"/>
                  </a:lnTo>
                  <a:lnTo>
                    <a:pt x="19" y="680"/>
                  </a:lnTo>
                  <a:lnTo>
                    <a:pt x="19" y="828"/>
                  </a:lnTo>
                  <a:lnTo>
                    <a:pt x="19" y="69"/>
                  </a:lnTo>
                  <a:lnTo>
                    <a:pt x="19" y="787"/>
                  </a:lnTo>
                  <a:lnTo>
                    <a:pt x="21" y="797"/>
                  </a:lnTo>
                  <a:lnTo>
                    <a:pt x="21" y="899"/>
                  </a:lnTo>
                  <a:lnTo>
                    <a:pt x="21" y="35"/>
                  </a:lnTo>
                  <a:lnTo>
                    <a:pt x="21" y="781"/>
                  </a:lnTo>
                  <a:lnTo>
                    <a:pt x="21" y="793"/>
                  </a:lnTo>
                  <a:lnTo>
                    <a:pt x="21" y="841"/>
                  </a:lnTo>
                  <a:lnTo>
                    <a:pt x="21" y="146"/>
                  </a:lnTo>
                  <a:lnTo>
                    <a:pt x="21" y="651"/>
                  </a:lnTo>
                  <a:lnTo>
                    <a:pt x="21" y="655"/>
                  </a:lnTo>
                  <a:lnTo>
                    <a:pt x="21" y="70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07" name="Freeform 1843"/>
            <p:cNvSpPr>
              <a:spLocks/>
            </p:cNvSpPr>
            <p:nvPr/>
          </p:nvSpPr>
          <p:spPr bwMode="auto">
            <a:xfrm>
              <a:off x="4789" y="3074"/>
              <a:ext cx="11" cy="497"/>
            </a:xfrm>
            <a:custGeom>
              <a:avLst/>
              <a:gdLst/>
              <a:ahLst/>
              <a:cxnLst>
                <a:cxn ang="0">
                  <a:pos x="0" y="484"/>
                </a:cxn>
                <a:cxn ang="0">
                  <a:pos x="0" y="255"/>
                </a:cxn>
                <a:cxn ang="0">
                  <a:pos x="2" y="478"/>
                </a:cxn>
                <a:cxn ang="0">
                  <a:pos x="2" y="127"/>
                </a:cxn>
                <a:cxn ang="0">
                  <a:pos x="4" y="595"/>
                </a:cxn>
                <a:cxn ang="0">
                  <a:pos x="4" y="209"/>
                </a:cxn>
                <a:cxn ang="0">
                  <a:pos x="4" y="580"/>
                </a:cxn>
                <a:cxn ang="0">
                  <a:pos x="4" y="346"/>
                </a:cxn>
                <a:cxn ang="0">
                  <a:pos x="4" y="407"/>
                </a:cxn>
                <a:cxn ang="0">
                  <a:pos x="4" y="255"/>
                </a:cxn>
                <a:cxn ang="0">
                  <a:pos x="6" y="317"/>
                </a:cxn>
                <a:cxn ang="0">
                  <a:pos x="6" y="98"/>
                </a:cxn>
                <a:cxn ang="0">
                  <a:pos x="6" y="242"/>
                </a:cxn>
                <a:cxn ang="0">
                  <a:pos x="6" y="56"/>
                </a:cxn>
                <a:cxn ang="0">
                  <a:pos x="8" y="232"/>
                </a:cxn>
                <a:cxn ang="0">
                  <a:pos x="8" y="119"/>
                </a:cxn>
                <a:cxn ang="0">
                  <a:pos x="8" y="278"/>
                </a:cxn>
                <a:cxn ang="0">
                  <a:pos x="8" y="119"/>
                </a:cxn>
                <a:cxn ang="0">
                  <a:pos x="8" y="215"/>
                </a:cxn>
                <a:cxn ang="0">
                  <a:pos x="8" y="75"/>
                </a:cxn>
                <a:cxn ang="0">
                  <a:pos x="9" y="94"/>
                </a:cxn>
                <a:cxn ang="0">
                  <a:pos x="9" y="111"/>
                </a:cxn>
                <a:cxn ang="0">
                  <a:pos x="9" y="949"/>
                </a:cxn>
                <a:cxn ang="0">
                  <a:pos x="9" y="75"/>
                </a:cxn>
                <a:cxn ang="0">
                  <a:pos x="11" y="866"/>
                </a:cxn>
                <a:cxn ang="0">
                  <a:pos x="11" y="10"/>
                </a:cxn>
                <a:cxn ang="0">
                  <a:pos x="11" y="31"/>
                </a:cxn>
                <a:cxn ang="0">
                  <a:pos x="13" y="995"/>
                </a:cxn>
                <a:cxn ang="0">
                  <a:pos x="13" y="44"/>
                </a:cxn>
                <a:cxn ang="0">
                  <a:pos x="13" y="929"/>
                </a:cxn>
                <a:cxn ang="0">
                  <a:pos x="13" y="58"/>
                </a:cxn>
                <a:cxn ang="0">
                  <a:pos x="13" y="797"/>
                </a:cxn>
                <a:cxn ang="0">
                  <a:pos x="13" y="142"/>
                </a:cxn>
                <a:cxn ang="0">
                  <a:pos x="15" y="753"/>
                </a:cxn>
                <a:cxn ang="0">
                  <a:pos x="15" y="278"/>
                </a:cxn>
                <a:cxn ang="0">
                  <a:pos x="15" y="826"/>
                </a:cxn>
                <a:cxn ang="0">
                  <a:pos x="15" y="407"/>
                </a:cxn>
                <a:cxn ang="0">
                  <a:pos x="17" y="937"/>
                </a:cxn>
                <a:cxn ang="0">
                  <a:pos x="17" y="321"/>
                </a:cxn>
                <a:cxn ang="0">
                  <a:pos x="17" y="891"/>
                </a:cxn>
                <a:cxn ang="0">
                  <a:pos x="17" y="367"/>
                </a:cxn>
                <a:cxn ang="0">
                  <a:pos x="19" y="904"/>
                </a:cxn>
                <a:cxn ang="0">
                  <a:pos x="19" y="384"/>
                </a:cxn>
                <a:cxn ang="0">
                  <a:pos x="19" y="797"/>
                </a:cxn>
                <a:cxn ang="0">
                  <a:pos x="19" y="542"/>
                </a:cxn>
                <a:cxn ang="0">
                  <a:pos x="19" y="897"/>
                </a:cxn>
                <a:cxn ang="0">
                  <a:pos x="19" y="691"/>
                </a:cxn>
                <a:cxn ang="0">
                  <a:pos x="21" y="904"/>
                </a:cxn>
                <a:cxn ang="0">
                  <a:pos x="21" y="826"/>
                </a:cxn>
                <a:cxn ang="0">
                  <a:pos x="21" y="843"/>
                </a:cxn>
              </a:cxnLst>
              <a:rect l="0" t="0" r="r" b="b"/>
              <a:pathLst>
                <a:path w="21" h="995">
                  <a:moveTo>
                    <a:pt x="0" y="484"/>
                  </a:moveTo>
                  <a:lnTo>
                    <a:pt x="0" y="484"/>
                  </a:lnTo>
                  <a:lnTo>
                    <a:pt x="0" y="726"/>
                  </a:lnTo>
                  <a:lnTo>
                    <a:pt x="0" y="255"/>
                  </a:lnTo>
                  <a:lnTo>
                    <a:pt x="0" y="463"/>
                  </a:lnTo>
                  <a:lnTo>
                    <a:pt x="2" y="478"/>
                  </a:lnTo>
                  <a:lnTo>
                    <a:pt x="2" y="739"/>
                  </a:lnTo>
                  <a:lnTo>
                    <a:pt x="2" y="127"/>
                  </a:lnTo>
                  <a:lnTo>
                    <a:pt x="2" y="580"/>
                  </a:lnTo>
                  <a:lnTo>
                    <a:pt x="4" y="595"/>
                  </a:lnTo>
                  <a:lnTo>
                    <a:pt x="4" y="810"/>
                  </a:lnTo>
                  <a:lnTo>
                    <a:pt x="4" y="209"/>
                  </a:lnTo>
                  <a:lnTo>
                    <a:pt x="4" y="568"/>
                  </a:lnTo>
                  <a:lnTo>
                    <a:pt x="4" y="580"/>
                  </a:lnTo>
                  <a:lnTo>
                    <a:pt x="4" y="726"/>
                  </a:lnTo>
                  <a:lnTo>
                    <a:pt x="4" y="346"/>
                  </a:lnTo>
                  <a:lnTo>
                    <a:pt x="4" y="403"/>
                  </a:lnTo>
                  <a:lnTo>
                    <a:pt x="4" y="407"/>
                  </a:lnTo>
                  <a:lnTo>
                    <a:pt x="4" y="695"/>
                  </a:lnTo>
                  <a:lnTo>
                    <a:pt x="4" y="255"/>
                  </a:lnTo>
                  <a:lnTo>
                    <a:pt x="4" y="305"/>
                  </a:lnTo>
                  <a:lnTo>
                    <a:pt x="6" y="317"/>
                  </a:lnTo>
                  <a:lnTo>
                    <a:pt x="6" y="789"/>
                  </a:lnTo>
                  <a:lnTo>
                    <a:pt x="6" y="98"/>
                  </a:lnTo>
                  <a:lnTo>
                    <a:pt x="6" y="232"/>
                  </a:lnTo>
                  <a:lnTo>
                    <a:pt x="6" y="242"/>
                  </a:lnTo>
                  <a:lnTo>
                    <a:pt x="6" y="929"/>
                  </a:lnTo>
                  <a:lnTo>
                    <a:pt x="6" y="56"/>
                  </a:lnTo>
                  <a:lnTo>
                    <a:pt x="6" y="209"/>
                  </a:lnTo>
                  <a:lnTo>
                    <a:pt x="8" y="232"/>
                  </a:lnTo>
                  <a:lnTo>
                    <a:pt x="8" y="920"/>
                  </a:lnTo>
                  <a:lnTo>
                    <a:pt x="8" y="119"/>
                  </a:lnTo>
                  <a:lnTo>
                    <a:pt x="8" y="265"/>
                  </a:lnTo>
                  <a:lnTo>
                    <a:pt x="8" y="278"/>
                  </a:lnTo>
                  <a:lnTo>
                    <a:pt x="8" y="866"/>
                  </a:lnTo>
                  <a:lnTo>
                    <a:pt x="8" y="119"/>
                  </a:lnTo>
                  <a:lnTo>
                    <a:pt x="8" y="202"/>
                  </a:lnTo>
                  <a:lnTo>
                    <a:pt x="8" y="215"/>
                  </a:lnTo>
                  <a:lnTo>
                    <a:pt x="8" y="797"/>
                  </a:lnTo>
                  <a:lnTo>
                    <a:pt x="8" y="75"/>
                  </a:lnTo>
                  <a:lnTo>
                    <a:pt x="8" y="90"/>
                  </a:lnTo>
                  <a:lnTo>
                    <a:pt x="9" y="94"/>
                  </a:lnTo>
                  <a:lnTo>
                    <a:pt x="9" y="837"/>
                  </a:lnTo>
                  <a:lnTo>
                    <a:pt x="9" y="111"/>
                  </a:lnTo>
                  <a:lnTo>
                    <a:pt x="9" y="115"/>
                  </a:lnTo>
                  <a:lnTo>
                    <a:pt x="9" y="949"/>
                  </a:lnTo>
                  <a:lnTo>
                    <a:pt x="9" y="48"/>
                  </a:lnTo>
                  <a:lnTo>
                    <a:pt x="9" y="75"/>
                  </a:lnTo>
                  <a:lnTo>
                    <a:pt x="11" y="83"/>
                  </a:lnTo>
                  <a:lnTo>
                    <a:pt x="11" y="866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1" y="920"/>
                  </a:lnTo>
                  <a:lnTo>
                    <a:pt x="11" y="31"/>
                  </a:lnTo>
                  <a:lnTo>
                    <a:pt x="13" y="25"/>
                  </a:lnTo>
                  <a:lnTo>
                    <a:pt x="13" y="995"/>
                  </a:lnTo>
                  <a:lnTo>
                    <a:pt x="13" y="8"/>
                  </a:lnTo>
                  <a:lnTo>
                    <a:pt x="13" y="44"/>
                  </a:lnTo>
                  <a:lnTo>
                    <a:pt x="13" y="37"/>
                  </a:lnTo>
                  <a:lnTo>
                    <a:pt x="13" y="929"/>
                  </a:lnTo>
                  <a:lnTo>
                    <a:pt x="13" y="25"/>
                  </a:lnTo>
                  <a:lnTo>
                    <a:pt x="13" y="58"/>
                  </a:lnTo>
                  <a:lnTo>
                    <a:pt x="13" y="56"/>
                  </a:lnTo>
                  <a:lnTo>
                    <a:pt x="13" y="797"/>
                  </a:lnTo>
                  <a:lnTo>
                    <a:pt x="13" y="44"/>
                  </a:lnTo>
                  <a:lnTo>
                    <a:pt x="13" y="142"/>
                  </a:lnTo>
                  <a:lnTo>
                    <a:pt x="15" y="136"/>
                  </a:lnTo>
                  <a:lnTo>
                    <a:pt x="15" y="753"/>
                  </a:lnTo>
                  <a:lnTo>
                    <a:pt x="15" y="83"/>
                  </a:lnTo>
                  <a:lnTo>
                    <a:pt x="15" y="278"/>
                  </a:lnTo>
                  <a:lnTo>
                    <a:pt x="15" y="273"/>
                  </a:lnTo>
                  <a:lnTo>
                    <a:pt x="15" y="826"/>
                  </a:lnTo>
                  <a:lnTo>
                    <a:pt x="15" y="102"/>
                  </a:lnTo>
                  <a:lnTo>
                    <a:pt x="15" y="407"/>
                  </a:lnTo>
                  <a:lnTo>
                    <a:pt x="17" y="394"/>
                  </a:lnTo>
                  <a:lnTo>
                    <a:pt x="17" y="937"/>
                  </a:lnTo>
                  <a:lnTo>
                    <a:pt x="17" y="94"/>
                  </a:lnTo>
                  <a:lnTo>
                    <a:pt x="17" y="321"/>
                  </a:lnTo>
                  <a:lnTo>
                    <a:pt x="17" y="300"/>
                  </a:lnTo>
                  <a:lnTo>
                    <a:pt x="17" y="891"/>
                  </a:lnTo>
                  <a:lnTo>
                    <a:pt x="17" y="0"/>
                  </a:lnTo>
                  <a:lnTo>
                    <a:pt x="17" y="367"/>
                  </a:lnTo>
                  <a:lnTo>
                    <a:pt x="19" y="351"/>
                  </a:lnTo>
                  <a:lnTo>
                    <a:pt x="19" y="904"/>
                  </a:lnTo>
                  <a:lnTo>
                    <a:pt x="19" y="38"/>
                  </a:lnTo>
                  <a:lnTo>
                    <a:pt x="19" y="384"/>
                  </a:lnTo>
                  <a:lnTo>
                    <a:pt x="19" y="367"/>
                  </a:lnTo>
                  <a:lnTo>
                    <a:pt x="19" y="797"/>
                  </a:lnTo>
                  <a:lnTo>
                    <a:pt x="19" y="102"/>
                  </a:lnTo>
                  <a:lnTo>
                    <a:pt x="19" y="542"/>
                  </a:lnTo>
                  <a:lnTo>
                    <a:pt x="19" y="530"/>
                  </a:lnTo>
                  <a:lnTo>
                    <a:pt x="19" y="897"/>
                  </a:lnTo>
                  <a:lnTo>
                    <a:pt x="19" y="182"/>
                  </a:lnTo>
                  <a:lnTo>
                    <a:pt x="19" y="691"/>
                  </a:lnTo>
                  <a:lnTo>
                    <a:pt x="21" y="672"/>
                  </a:lnTo>
                  <a:lnTo>
                    <a:pt x="21" y="904"/>
                  </a:lnTo>
                  <a:lnTo>
                    <a:pt x="21" y="75"/>
                  </a:lnTo>
                  <a:lnTo>
                    <a:pt x="21" y="826"/>
                  </a:lnTo>
                  <a:lnTo>
                    <a:pt x="21" y="822"/>
                  </a:lnTo>
                  <a:lnTo>
                    <a:pt x="21" y="843"/>
                  </a:lnTo>
                  <a:lnTo>
                    <a:pt x="21" y="6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08" name="Freeform 1844"/>
            <p:cNvSpPr>
              <a:spLocks/>
            </p:cNvSpPr>
            <p:nvPr/>
          </p:nvSpPr>
          <p:spPr bwMode="auto">
            <a:xfrm>
              <a:off x="4779" y="3102"/>
              <a:ext cx="10" cy="427"/>
            </a:xfrm>
            <a:custGeom>
              <a:avLst/>
              <a:gdLst/>
              <a:ahLst/>
              <a:cxnLst>
                <a:cxn ang="0">
                  <a:pos x="0" y="829"/>
                </a:cxn>
                <a:cxn ang="0">
                  <a:pos x="0" y="616"/>
                </a:cxn>
                <a:cxn ang="0">
                  <a:pos x="2" y="745"/>
                </a:cxn>
                <a:cxn ang="0">
                  <a:pos x="2" y="678"/>
                </a:cxn>
                <a:cxn ang="0">
                  <a:pos x="2" y="854"/>
                </a:cxn>
                <a:cxn ang="0">
                  <a:pos x="2" y="841"/>
                </a:cxn>
                <a:cxn ang="0">
                  <a:pos x="4" y="848"/>
                </a:cxn>
                <a:cxn ang="0">
                  <a:pos x="4" y="822"/>
                </a:cxn>
                <a:cxn ang="0">
                  <a:pos x="4" y="2"/>
                </a:cxn>
                <a:cxn ang="0">
                  <a:pos x="4" y="733"/>
                </a:cxn>
                <a:cxn ang="0">
                  <a:pos x="4" y="683"/>
                </a:cxn>
                <a:cxn ang="0">
                  <a:pos x="6" y="184"/>
                </a:cxn>
                <a:cxn ang="0">
                  <a:pos x="6" y="624"/>
                </a:cxn>
                <a:cxn ang="0">
                  <a:pos x="6" y="167"/>
                </a:cxn>
                <a:cxn ang="0">
                  <a:pos x="7" y="574"/>
                </a:cxn>
                <a:cxn ang="0">
                  <a:pos x="7" y="55"/>
                </a:cxn>
                <a:cxn ang="0">
                  <a:pos x="7" y="616"/>
                </a:cxn>
                <a:cxn ang="0">
                  <a:pos x="7" y="105"/>
                </a:cxn>
                <a:cxn ang="0">
                  <a:pos x="9" y="547"/>
                </a:cxn>
                <a:cxn ang="0">
                  <a:pos x="9" y="198"/>
                </a:cxn>
                <a:cxn ang="0">
                  <a:pos x="9" y="524"/>
                </a:cxn>
                <a:cxn ang="0">
                  <a:pos x="9" y="211"/>
                </a:cxn>
                <a:cxn ang="0">
                  <a:pos x="11" y="486"/>
                </a:cxn>
                <a:cxn ang="0">
                  <a:pos x="11" y="290"/>
                </a:cxn>
                <a:cxn ang="0">
                  <a:pos x="11" y="451"/>
                </a:cxn>
                <a:cxn ang="0">
                  <a:pos x="11" y="347"/>
                </a:cxn>
                <a:cxn ang="0">
                  <a:pos x="11" y="459"/>
                </a:cxn>
                <a:cxn ang="0">
                  <a:pos x="11" y="338"/>
                </a:cxn>
                <a:cxn ang="0">
                  <a:pos x="13" y="462"/>
                </a:cxn>
                <a:cxn ang="0">
                  <a:pos x="13" y="370"/>
                </a:cxn>
                <a:cxn ang="0">
                  <a:pos x="13" y="499"/>
                </a:cxn>
                <a:cxn ang="0">
                  <a:pos x="13" y="413"/>
                </a:cxn>
                <a:cxn ang="0">
                  <a:pos x="13" y="486"/>
                </a:cxn>
                <a:cxn ang="0">
                  <a:pos x="13" y="407"/>
                </a:cxn>
                <a:cxn ang="0">
                  <a:pos x="15" y="146"/>
                </a:cxn>
                <a:cxn ang="0">
                  <a:pos x="15" y="624"/>
                </a:cxn>
                <a:cxn ang="0">
                  <a:pos x="15" y="580"/>
                </a:cxn>
                <a:cxn ang="0">
                  <a:pos x="17" y="591"/>
                </a:cxn>
                <a:cxn ang="0">
                  <a:pos x="17" y="499"/>
                </a:cxn>
                <a:cxn ang="0">
                  <a:pos x="17" y="278"/>
                </a:cxn>
                <a:cxn ang="0">
                  <a:pos x="19" y="486"/>
                </a:cxn>
                <a:cxn ang="0">
                  <a:pos x="19" y="524"/>
                </a:cxn>
                <a:cxn ang="0">
                  <a:pos x="19" y="566"/>
                </a:cxn>
                <a:cxn ang="0">
                  <a:pos x="19" y="434"/>
                </a:cxn>
                <a:cxn ang="0">
                  <a:pos x="19" y="555"/>
                </a:cxn>
                <a:cxn ang="0">
                  <a:pos x="19" y="486"/>
                </a:cxn>
                <a:cxn ang="0">
                  <a:pos x="21" y="512"/>
                </a:cxn>
                <a:cxn ang="0">
                  <a:pos x="21" y="462"/>
                </a:cxn>
                <a:cxn ang="0">
                  <a:pos x="21" y="562"/>
                </a:cxn>
                <a:cxn ang="0">
                  <a:pos x="21" y="413"/>
                </a:cxn>
              </a:cxnLst>
              <a:rect l="0" t="0" r="r" b="b"/>
              <a:pathLst>
                <a:path w="21" h="854">
                  <a:moveTo>
                    <a:pt x="0" y="829"/>
                  </a:moveTo>
                  <a:lnTo>
                    <a:pt x="0" y="829"/>
                  </a:lnTo>
                  <a:lnTo>
                    <a:pt x="0" y="2"/>
                  </a:lnTo>
                  <a:lnTo>
                    <a:pt x="0" y="616"/>
                  </a:lnTo>
                  <a:lnTo>
                    <a:pt x="2" y="605"/>
                  </a:lnTo>
                  <a:lnTo>
                    <a:pt x="2" y="745"/>
                  </a:lnTo>
                  <a:lnTo>
                    <a:pt x="2" y="105"/>
                  </a:lnTo>
                  <a:lnTo>
                    <a:pt x="2" y="678"/>
                  </a:lnTo>
                  <a:lnTo>
                    <a:pt x="2" y="664"/>
                  </a:lnTo>
                  <a:lnTo>
                    <a:pt x="2" y="854"/>
                  </a:lnTo>
                  <a:lnTo>
                    <a:pt x="2" y="63"/>
                  </a:lnTo>
                  <a:lnTo>
                    <a:pt x="2" y="841"/>
                  </a:lnTo>
                  <a:lnTo>
                    <a:pt x="4" y="829"/>
                  </a:lnTo>
                  <a:lnTo>
                    <a:pt x="4" y="848"/>
                  </a:lnTo>
                  <a:lnTo>
                    <a:pt x="4" y="0"/>
                  </a:lnTo>
                  <a:lnTo>
                    <a:pt x="4" y="822"/>
                  </a:lnTo>
                  <a:lnTo>
                    <a:pt x="4" y="822"/>
                  </a:lnTo>
                  <a:lnTo>
                    <a:pt x="4" y="2"/>
                  </a:lnTo>
                  <a:lnTo>
                    <a:pt x="4" y="745"/>
                  </a:lnTo>
                  <a:lnTo>
                    <a:pt x="4" y="733"/>
                  </a:lnTo>
                  <a:lnTo>
                    <a:pt x="4" y="71"/>
                  </a:lnTo>
                  <a:lnTo>
                    <a:pt x="4" y="683"/>
                  </a:lnTo>
                  <a:lnTo>
                    <a:pt x="6" y="681"/>
                  </a:lnTo>
                  <a:lnTo>
                    <a:pt x="6" y="184"/>
                  </a:lnTo>
                  <a:lnTo>
                    <a:pt x="6" y="620"/>
                  </a:lnTo>
                  <a:lnTo>
                    <a:pt x="6" y="624"/>
                  </a:lnTo>
                  <a:lnTo>
                    <a:pt x="6" y="658"/>
                  </a:lnTo>
                  <a:lnTo>
                    <a:pt x="6" y="167"/>
                  </a:lnTo>
                  <a:lnTo>
                    <a:pt x="6" y="559"/>
                  </a:lnTo>
                  <a:lnTo>
                    <a:pt x="7" y="574"/>
                  </a:lnTo>
                  <a:lnTo>
                    <a:pt x="7" y="649"/>
                  </a:lnTo>
                  <a:lnTo>
                    <a:pt x="7" y="55"/>
                  </a:lnTo>
                  <a:lnTo>
                    <a:pt x="7" y="605"/>
                  </a:lnTo>
                  <a:lnTo>
                    <a:pt x="7" y="616"/>
                  </a:lnTo>
                  <a:lnTo>
                    <a:pt x="7" y="733"/>
                  </a:lnTo>
                  <a:lnTo>
                    <a:pt x="7" y="105"/>
                  </a:lnTo>
                  <a:lnTo>
                    <a:pt x="7" y="545"/>
                  </a:lnTo>
                  <a:lnTo>
                    <a:pt x="9" y="547"/>
                  </a:lnTo>
                  <a:lnTo>
                    <a:pt x="9" y="591"/>
                  </a:lnTo>
                  <a:lnTo>
                    <a:pt x="9" y="198"/>
                  </a:lnTo>
                  <a:lnTo>
                    <a:pt x="9" y="514"/>
                  </a:lnTo>
                  <a:lnTo>
                    <a:pt x="9" y="524"/>
                  </a:lnTo>
                  <a:lnTo>
                    <a:pt x="9" y="570"/>
                  </a:lnTo>
                  <a:lnTo>
                    <a:pt x="9" y="211"/>
                  </a:lnTo>
                  <a:lnTo>
                    <a:pt x="9" y="480"/>
                  </a:lnTo>
                  <a:lnTo>
                    <a:pt x="11" y="486"/>
                  </a:lnTo>
                  <a:lnTo>
                    <a:pt x="11" y="512"/>
                  </a:lnTo>
                  <a:lnTo>
                    <a:pt x="11" y="290"/>
                  </a:lnTo>
                  <a:lnTo>
                    <a:pt x="11" y="451"/>
                  </a:lnTo>
                  <a:lnTo>
                    <a:pt x="11" y="451"/>
                  </a:lnTo>
                  <a:lnTo>
                    <a:pt x="11" y="462"/>
                  </a:lnTo>
                  <a:lnTo>
                    <a:pt x="11" y="347"/>
                  </a:lnTo>
                  <a:lnTo>
                    <a:pt x="11" y="459"/>
                  </a:lnTo>
                  <a:lnTo>
                    <a:pt x="11" y="459"/>
                  </a:lnTo>
                  <a:lnTo>
                    <a:pt x="11" y="486"/>
                  </a:lnTo>
                  <a:lnTo>
                    <a:pt x="11" y="338"/>
                  </a:lnTo>
                  <a:lnTo>
                    <a:pt x="13" y="338"/>
                  </a:lnTo>
                  <a:lnTo>
                    <a:pt x="13" y="462"/>
                  </a:lnTo>
                  <a:lnTo>
                    <a:pt x="13" y="295"/>
                  </a:lnTo>
                  <a:lnTo>
                    <a:pt x="13" y="370"/>
                  </a:lnTo>
                  <a:lnTo>
                    <a:pt x="13" y="370"/>
                  </a:lnTo>
                  <a:lnTo>
                    <a:pt x="13" y="499"/>
                  </a:lnTo>
                  <a:lnTo>
                    <a:pt x="13" y="284"/>
                  </a:lnTo>
                  <a:lnTo>
                    <a:pt x="13" y="413"/>
                  </a:lnTo>
                  <a:lnTo>
                    <a:pt x="13" y="416"/>
                  </a:lnTo>
                  <a:lnTo>
                    <a:pt x="13" y="486"/>
                  </a:lnTo>
                  <a:lnTo>
                    <a:pt x="13" y="301"/>
                  </a:lnTo>
                  <a:lnTo>
                    <a:pt x="13" y="407"/>
                  </a:lnTo>
                  <a:lnTo>
                    <a:pt x="15" y="413"/>
                  </a:lnTo>
                  <a:lnTo>
                    <a:pt x="15" y="146"/>
                  </a:lnTo>
                  <a:lnTo>
                    <a:pt x="15" y="624"/>
                  </a:lnTo>
                  <a:lnTo>
                    <a:pt x="15" y="624"/>
                  </a:lnTo>
                  <a:lnTo>
                    <a:pt x="15" y="173"/>
                  </a:lnTo>
                  <a:lnTo>
                    <a:pt x="15" y="580"/>
                  </a:lnTo>
                  <a:lnTo>
                    <a:pt x="17" y="585"/>
                  </a:lnTo>
                  <a:lnTo>
                    <a:pt x="17" y="591"/>
                  </a:lnTo>
                  <a:lnTo>
                    <a:pt x="17" y="161"/>
                  </a:lnTo>
                  <a:lnTo>
                    <a:pt x="17" y="499"/>
                  </a:lnTo>
                  <a:lnTo>
                    <a:pt x="17" y="499"/>
                  </a:lnTo>
                  <a:lnTo>
                    <a:pt x="17" y="278"/>
                  </a:lnTo>
                  <a:lnTo>
                    <a:pt x="17" y="486"/>
                  </a:lnTo>
                  <a:lnTo>
                    <a:pt x="19" y="486"/>
                  </a:lnTo>
                  <a:lnTo>
                    <a:pt x="19" y="318"/>
                  </a:lnTo>
                  <a:lnTo>
                    <a:pt x="19" y="524"/>
                  </a:lnTo>
                  <a:lnTo>
                    <a:pt x="19" y="534"/>
                  </a:lnTo>
                  <a:lnTo>
                    <a:pt x="19" y="566"/>
                  </a:lnTo>
                  <a:lnTo>
                    <a:pt x="19" y="278"/>
                  </a:lnTo>
                  <a:lnTo>
                    <a:pt x="19" y="434"/>
                  </a:lnTo>
                  <a:lnTo>
                    <a:pt x="19" y="445"/>
                  </a:lnTo>
                  <a:lnTo>
                    <a:pt x="19" y="555"/>
                  </a:lnTo>
                  <a:lnTo>
                    <a:pt x="19" y="263"/>
                  </a:lnTo>
                  <a:lnTo>
                    <a:pt x="19" y="486"/>
                  </a:lnTo>
                  <a:lnTo>
                    <a:pt x="21" y="489"/>
                  </a:lnTo>
                  <a:lnTo>
                    <a:pt x="21" y="512"/>
                  </a:lnTo>
                  <a:lnTo>
                    <a:pt x="21" y="222"/>
                  </a:lnTo>
                  <a:lnTo>
                    <a:pt x="21" y="462"/>
                  </a:lnTo>
                  <a:lnTo>
                    <a:pt x="21" y="474"/>
                  </a:lnTo>
                  <a:lnTo>
                    <a:pt x="21" y="562"/>
                  </a:lnTo>
                  <a:lnTo>
                    <a:pt x="21" y="178"/>
                  </a:lnTo>
                  <a:lnTo>
                    <a:pt x="21" y="413"/>
                  </a:lnTo>
                  <a:lnTo>
                    <a:pt x="21" y="42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09" name="Freeform 1845"/>
            <p:cNvSpPr>
              <a:spLocks/>
            </p:cNvSpPr>
            <p:nvPr/>
          </p:nvSpPr>
          <p:spPr bwMode="auto">
            <a:xfrm>
              <a:off x="4769" y="3017"/>
              <a:ext cx="10" cy="654"/>
            </a:xfrm>
            <a:custGeom>
              <a:avLst/>
              <a:gdLst/>
              <a:ahLst/>
              <a:cxnLst>
                <a:cxn ang="0">
                  <a:pos x="0" y="774"/>
                </a:cxn>
                <a:cxn ang="0">
                  <a:pos x="0" y="822"/>
                </a:cxn>
                <a:cxn ang="0">
                  <a:pos x="0" y="852"/>
                </a:cxn>
                <a:cxn ang="0">
                  <a:pos x="0" y="774"/>
                </a:cxn>
                <a:cxn ang="0">
                  <a:pos x="1" y="935"/>
                </a:cxn>
                <a:cxn ang="0">
                  <a:pos x="1" y="847"/>
                </a:cxn>
                <a:cxn ang="0">
                  <a:pos x="1" y="1004"/>
                </a:cxn>
                <a:cxn ang="0">
                  <a:pos x="1" y="914"/>
                </a:cxn>
                <a:cxn ang="0">
                  <a:pos x="3" y="973"/>
                </a:cxn>
                <a:cxn ang="0">
                  <a:pos x="3" y="789"/>
                </a:cxn>
                <a:cxn ang="0">
                  <a:pos x="3" y="985"/>
                </a:cxn>
                <a:cxn ang="0">
                  <a:pos x="3" y="553"/>
                </a:cxn>
                <a:cxn ang="0">
                  <a:pos x="3" y="1004"/>
                </a:cxn>
                <a:cxn ang="0">
                  <a:pos x="3" y="439"/>
                </a:cxn>
                <a:cxn ang="0">
                  <a:pos x="5" y="1113"/>
                </a:cxn>
                <a:cxn ang="0">
                  <a:pos x="5" y="388"/>
                </a:cxn>
                <a:cxn ang="0">
                  <a:pos x="5" y="1090"/>
                </a:cxn>
                <a:cxn ang="0">
                  <a:pos x="5" y="232"/>
                </a:cxn>
                <a:cxn ang="0">
                  <a:pos x="7" y="1163"/>
                </a:cxn>
                <a:cxn ang="0">
                  <a:pos x="7" y="240"/>
                </a:cxn>
                <a:cxn ang="0">
                  <a:pos x="7" y="1185"/>
                </a:cxn>
                <a:cxn ang="0">
                  <a:pos x="7" y="150"/>
                </a:cxn>
                <a:cxn ang="0">
                  <a:pos x="7" y="1275"/>
                </a:cxn>
                <a:cxn ang="0">
                  <a:pos x="7" y="144"/>
                </a:cxn>
                <a:cxn ang="0">
                  <a:pos x="9" y="1135"/>
                </a:cxn>
                <a:cxn ang="0">
                  <a:pos x="9" y="128"/>
                </a:cxn>
                <a:cxn ang="0">
                  <a:pos x="9" y="1081"/>
                </a:cxn>
                <a:cxn ang="0">
                  <a:pos x="11" y="113"/>
                </a:cxn>
                <a:cxn ang="0">
                  <a:pos x="11" y="65"/>
                </a:cxn>
                <a:cxn ang="0">
                  <a:pos x="11" y="121"/>
                </a:cxn>
                <a:cxn ang="0">
                  <a:pos x="11" y="44"/>
                </a:cxn>
                <a:cxn ang="0">
                  <a:pos x="11" y="48"/>
                </a:cxn>
                <a:cxn ang="0">
                  <a:pos x="11" y="44"/>
                </a:cxn>
                <a:cxn ang="0">
                  <a:pos x="13" y="84"/>
                </a:cxn>
                <a:cxn ang="0">
                  <a:pos x="13" y="36"/>
                </a:cxn>
                <a:cxn ang="0">
                  <a:pos x="15" y="198"/>
                </a:cxn>
                <a:cxn ang="0">
                  <a:pos x="15" y="138"/>
                </a:cxn>
                <a:cxn ang="0">
                  <a:pos x="15" y="295"/>
                </a:cxn>
                <a:cxn ang="0">
                  <a:pos x="15" y="219"/>
                </a:cxn>
                <a:cxn ang="0">
                  <a:pos x="15" y="367"/>
                </a:cxn>
                <a:cxn ang="0">
                  <a:pos x="15" y="144"/>
                </a:cxn>
                <a:cxn ang="0">
                  <a:pos x="17" y="480"/>
                </a:cxn>
                <a:cxn ang="0">
                  <a:pos x="17" y="84"/>
                </a:cxn>
                <a:cxn ang="0">
                  <a:pos x="17" y="497"/>
                </a:cxn>
                <a:cxn ang="0">
                  <a:pos x="17" y="128"/>
                </a:cxn>
                <a:cxn ang="0">
                  <a:pos x="17" y="591"/>
                </a:cxn>
                <a:cxn ang="0">
                  <a:pos x="17" y="113"/>
                </a:cxn>
                <a:cxn ang="0">
                  <a:pos x="19" y="789"/>
                </a:cxn>
                <a:cxn ang="0">
                  <a:pos x="19" y="65"/>
                </a:cxn>
                <a:cxn ang="0">
                  <a:pos x="19" y="785"/>
                </a:cxn>
              </a:cxnLst>
              <a:rect l="0" t="0" r="r" b="b"/>
              <a:pathLst>
                <a:path w="19" h="1307">
                  <a:moveTo>
                    <a:pt x="0" y="774"/>
                  </a:moveTo>
                  <a:lnTo>
                    <a:pt x="0" y="774"/>
                  </a:lnTo>
                  <a:lnTo>
                    <a:pt x="0" y="391"/>
                  </a:lnTo>
                  <a:lnTo>
                    <a:pt x="0" y="822"/>
                  </a:lnTo>
                  <a:lnTo>
                    <a:pt x="0" y="827"/>
                  </a:lnTo>
                  <a:lnTo>
                    <a:pt x="0" y="852"/>
                  </a:lnTo>
                  <a:lnTo>
                    <a:pt x="0" y="368"/>
                  </a:lnTo>
                  <a:lnTo>
                    <a:pt x="0" y="774"/>
                  </a:lnTo>
                  <a:lnTo>
                    <a:pt x="1" y="785"/>
                  </a:lnTo>
                  <a:lnTo>
                    <a:pt x="1" y="935"/>
                  </a:lnTo>
                  <a:lnTo>
                    <a:pt x="1" y="244"/>
                  </a:lnTo>
                  <a:lnTo>
                    <a:pt x="1" y="847"/>
                  </a:lnTo>
                  <a:lnTo>
                    <a:pt x="1" y="858"/>
                  </a:lnTo>
                  <a:lnTo>
                    <a:pt x="1" y="1004"/>
                  </a:lnTo>
                  <a:lnTo>
                    <a:pt x="1" y="161"/>
                  </a:lnTo>
                  <a:lnTo>
                    <a:pt x="1" y="914"/>
                  </a:lnTo>
                  <a:lnTo>
                    <a:pt x="3" y="927"/>
                  </a:lnTo>
                  <a:lnTo>
                    <a:pt x="3" y="973"/>
                  </a:lnTo>
                  <a:lnTo>
                    <a:pt x="3" y="240"/>
                  </a:lnTo>
                  <a:lnTo>
                    <a:pt x="3" y="789"/>
                  </a:lnTo>
                  <a:lnTo>
                    <a:pt x="3" y="804"/>
                  </a:lnTo>
                  <a:lnTo>
                    <a:pt x="3" y="985"/>
                  </a:lnTo>
                  <a:lnTo>
                    <a:pt x="3" y="309"/>
                  </a:lnTo>
                  <a:lnTo>
                    <a:pt x="3" y="553"/>
                  </a:lnTo>
                  <a:lnTo>
                    <a:pt x="3" y="576"/>
                  </a:lnTo>
                  <a:lnTo>
                    <a:pt x="3" y="1004"/>
                  </a:lnTo>
                  <a:lnTo>
                    <a:pt x="3" y="232"/>
                  </a:lnTo>
                  <a:lnTo>
                    <a:pt x="3" y="439"/>
                  </a:lnTo>
                  <a:lnTo>
                    <a:pt x="5" y="459"/>
                  </a:lnTo>
                  <a:lnTo>
                    <a:pt x="5" y="1113"/>
                  </a:lnTo>
                  <a:lnTo>
                    <a:pt x="5" y="132"/>
                  </a:lnTo>
                  <a:lnTo>
                    <a:pt x="5" y="388"/>
                  </a:lnTo>
                  <a:lnTo>
                    <a:pt x="5" y="418"/>
                  </a:lnTo>
                  <a:lnTo>
                    <a:pt x="5" y="1090"/>
                  </a:lnTo>
                  <a:lnTo>
                    <a:pt x="5" y="0"/>
                  </a:lnTo>
                  <a:lnTo>
                    <a:pt x="5" y="232"/>
                  </a:lnTo>
                  <a:lnTo>
                    <a:pt x="7" y="255"/>
                  </a:lnTo>
                  <a:lnTo>
                    <a:pt x="7" y="1163"/>
                  </a:lnTo>
                  <a:lnTo>
                    <a:pt x="7" y="113"/>
                  </a:lnTo>
                  <a:lnTo>
                    <a:pt x="7" y="240"/>
                  </a:lnTo>
                  <a:lnTo>
                    <a:pt x="7" y="255"/>
                  </a:lnTo>
                  <a:lnTo>
                    <a:pt x="7" y="1185"/>
                  </a:lnTo>
                  <a:lnTo>
                    <a:pt x="7" y="84"/>
                  </a:lnTo>
                  <a:lnTo>
                    <a:pt x="7" y="150"/>
                  </a:lnTo>
                  <a:lnTo>
                    <a:pt x="7" y="163"/>
                  </a:lnTo>
                  <a:lnTo>
                    <a:pt x="7" y="1275"/>
                  </a:lnTo>
                  <a:lnTo>
                    <a:pt x="7" y="84"/>
                  </a:lnTo>
                  <a:lnTo>
                    <a:pt x="7" y="144"/>
                  </a:lnTo>
                  <a:lnTo>
                    <a:pt x="9" y="157"/>
                  </a:lnTo>
                  <a:lnTo>
                    <a:pt x="9" y="1135"/>
                  </a:lnTo>
                  <a:lnTo>
                    <a:pt x="9" y="123"/>
                  </a:lnTo>
                  <a:lnTo>
                    <a:pt x="9" y="128"/>
                  </a:lnTo>
                  <a:lnTo>
                    <a:pt x="9" y="128"/>
                  </a:lnTo>
                  <a:lnTo>
                    <a:pt x="9" y="1081"/>
                  </a:lnTo>
                  <a:lnTo>
                    <a:pt x="9" y="128"/>
                  </a:lnTo>
                  <a:lnTo>
                    <a:pt x="11" y="113"/>
                  </a:lnTo>
                  <a:lnTo>
                    <a:pt x="11" y="1175"/>
                  </a:lnTo>
                  <a:lnTo>
                    <a:pt x="11" y="65"/>
                  </a:lnTo>
                  <a:lnTo>
                    <a:pt x="11" y="132"/>
                  </a:lnTo>
                  <a:lnTo>
                    <a:pt x="11" y="121"/>
                  </a:lnTo>
                  <a:lnTo>
                    <a:pt x="11" y="1307"/>
                  </a:lnTo>
                  <a:lnTo>
                    <a:pt x="11" y="44"/>
                  </a:lnTo>
                  <a:lnTo>
                    <a:pt x="11" y="54"/>
                  </a:lnTo>
                  <a:lnTo>
                    <a:pt x="11" y="48"/>
                  </a:lnTo>
                  <a:lnTo>
                    <a:pt x="11" y="1188"/>
                  </a:lnTo>
                  <a:lnTo>
                    <a:pt x="11" y="44"/>
                  </a:lnTo>
                  <a:lnTo>
                    <a:pt x="11" y="98"/>
                  </a:lnTo>
                  <a:lnTo>
                    <a:pt x="13" y="84"/>
                  </a:lnTo>
                  <a:lnTo>
                    <a:pt x="13" y="1154"/>
                  </a:lnTo>
                  <a:lnTo>
                    <a:pt x="13" y="36"/>
                  </a:lnTo>
                  <a:lnTo>
                    <a:pt x="13" y="207"/>
                  </a:lnTo>
                  <a:lnTo>
                    <a:pt x="15" y="198"/>
                  </a:lnTo>
                  <a:lnTo>
                    <a:pt x="15" y="1100"/>
                  </a:lnTo>
                  <a:lnTo>
                    <a:pt x="15" y="138"/>
                  </a:lnTo>
                  <a:lnTo>
                    <a:pt x="15" y="309"/>
                  </a:lnTo>
                  <a:lnTo>
                    <a:pt x="15" y="295"/>
                  </a:lnTo>
                  <a:lnTo>
                    <a:pt x="15" y="1042"/>
                  </a:lnTo>
                  <a:lnTo>
                    <a:pt x="15" y="219"/>
                  </a:lnTo>
                  <a:lnTo>
                    <a:pt x="15" y="386"/>
                  </a:lnTo>
                  <a:lnTo>
                    <a:pt x="15" y="367"/>
                  </a:lnTo>
                  <a:lnTo>
                    <a:pt x="15" y="1056"/>
                  </a:lnTo>
                  <a:lnTo>
                    <a:pt x="15" y="144"/>
                  </a:lnTo>
                  <a:lnTo>
                    <a:pt x="15" y="503"/>
                  </a:lnTo>
                  <a:lnTo>
                    <a:pt x="17" y="480"/>
                  </a:lnTo>
                  <a:lnTo>
                    <a:pt x="17" y="1148"/>
                  </a:lnTo>
                  <a:lnTo>
                    <a:pt x="17" y="84"/>
                  </a:lnTo>
                  <a:lnTo>
                    <a:pt x="17" y="516"/>
                  </a:lnTo>
                  <a:lnTo>
                    <a:pt x="17" y="497"/>
                  </a:lnTo>
                  <a:lnTo>
                    <a:pt x="17" y="1113"/>
                  </a:lnTo>
                  <a:lnTo>
                    <a:pt x="17" y="128"/>
                  </a:lnTo>
                  <a:lnTo>
                    <a:pt x="17" y="620"/>
                  </a:lnTo>
                  <a:lnTo>
                    <a:pt x="17" y="591"/>
                  </a:lnTo>
                  <a:lnTo>
                    <a:pt x="17" y="1188"/>
                  </a:lnTo>
                  <a:lnTo>
                    <a:pt x="17" y="113"/>
                  </a:lnTo>
                  <a:lnTo>
                    <a:pt x="17" y="822"/>
                  </a:lnTo>
                  <a:lnTo>
                    <a:pt x="19" y="789"/>
                  </a:lnTo>
                  <a:lnTo>
                    <a:pt x="19" y="1041"/>
                  </a:lnTo>
                  <a:lnTo>
                    <a:pt x="19" y="65"/>
                  </a:lnTo>
                  <a:lnTo>
                    <a:pt x="19" y="793"/>
                  </a:lnTo>
                  <a:lnTo>
                    <a:pt x="19" y="785"/>
                  </a:lnTo>
                  <a:lnTo>
                    <a:pt x="19" y="99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10" name="Freeform 1846"/>
            <p:cNvSpPr>
              <a:spLocks/>
            </p:cNvSpPr>
            <p:nvPr/>
          </p:nvSpPr>
          <p:spPr bwMode="auto">
            <a:xfrm>
              <a:off x="4759" y="2954"/>
              <a:ext cx="10" cy="674"/>
            </a:xfrm>
            <a:custGeom>
              <a:avLst/>
              <a:gdLst/>
              <a:ahLst/>
              <a:cxnLst>
                <a:cxn ang="0">
                  <a:pos x="0" y="607"/>
                </a:cxn>
                <a:cxn ang="0">
                  <a:pos x="0" y="1342"/>
                </a:cxn>
                <a:cxn ang="0">
                  <a:pos x="0" y="828"/>
                </a:cxn>
                <a:cxn ang="0">
                  <a:pos x="0" y="1250"/>
                </a:cxn>
                <a:cxn ang="0">
                  <a:pos x="0" y="901"/>
                </a:cxn>
                <a:cxn ang="0">
                  <a:pos x="2" y="1296"/>
                </a:cxn>
                <a:cxn ang="0">
                  <a:pos x="2" y="1041"/>
                </a:cxn>
                <a:cxn ang="0">
                  <a:pos x="2" y="1348"/>
                </a:cxn>
                <a:cxn ang="0">
                  <a:pos x="2" y="1256"/>
                </a:cxn>
                <a:cxn ang="0">
                  <a:pos x="4" y="1275"/>
                </a:cxn>
                <a:cxn ang="0">
                  <a:pos x="4" y="1256"/>
                </a:cxn>
                <a:cxn ang="0">
                  <a:pos x="4" y="159"/>
                </a:cxn>
                <a:cxn ang="0">
                  <a:pos x="4" y="1106"/>
                </a:cxn>
                <a:cxn ang="0">
                  <a:pos x="4" y="230"/>
                </a:cxn>
                <a:cxn ang="0">
                  <a:pos x="6" y="1169"/>
                </a:cxn>
                <a:cxn ang="0">
                  <a:pos x="6" y="1123"/>
                </a:cxn>
                <a:cxn ang="0">
                  <a:pos x="6" y="382"/>
                </a:cxn>
                <a:cxn ang="0">
                  <a:pos x="8" y="970"/>
                </a:cxn>
                <a:cxn ang="0">
                  <a:pos x="8" y="376"/>
                </a:cxn>
                <a:cxn ang="0">
                  <a:pos x="8" y="876"/>
                </a:cxn>
                <a:cxn ang="0">
                  <a:pos x="8" y="255"/>
                </a:cxn>
                <a:cxn ang="0">
                  <a:pos x="10" y="941"/>
                </a:cxn>
                <a:cxn ang="0">
                  <a:pos x="10" y="284"/>
                </a:cxn>
                <a:cxn ang="0">
                  <a:pos x="10" y="851"/>
                </a:cxn>
                <a:cxn ang="0">
                  <a:pos x="10" y="296"/>
                </a:cxn>
                <a:cxn ang="0">
                  <a:pos x="10" y="866"/>
                </a:cxn>
                <a:cxn ang="0">
                  <a:pos x="10" y="371"/>
                </a:cxn>
                <a:cxn ang="0">
                  <a:pos x="12" y="855"/>
                </a:cxn>
                <a:cxn ang="0">
                  <a:pos x="12" y="561"/>
                </a:cxn>
                <a:cxn ang="0">
                  <a:pos x="12" y="661"/>
                </a:cxn>
                <a:cxn ang="0">
                  <a:pos x="12" y="472"/>
                </a:cxn>
                <a:cxn ang="0">
                  <a:pos x="14" y="1041"/>
                </a:cxn>
                <a:cxn ang="0">
                  <a:pos x="14" y="494"/>
                </a:cxn>
                <a:cxn ang="0">
                  <a:pos x="14" y="1144"/>
                </a:cxn>
                <a:cxn ang="0">
                  <a:pos x="14" y="505"/>
                </a:cxn>
                <a:cxn ang="0">
                  <a:pos x="16" y="966"/>
                </a:cxn>
                <a:cxn ang="0">
                  <a:pos x="16" y="551"/>
                </a:cxn>
                <a:cxn ang="0">
                  <a:pos x="16" y="931"/>
                </a:cxn>
                <a:cxn ang="0">
                  <a:pos x="16" y="747"/>
                </a:cxn>
                <a:cxn ang="0">
                  <a:pos x="16" y="666"/>
                </a:cxn>
                <a:cxn ang="0">
                  <a:pos x="18" y="782"/>
                </a:cxn>
                <a:cxn ang="0">
                  <a:pos x="18" y="566"/>
                </a:cxn>
                <a:cxn ang="0">
                  <a:pos x="18" y="709"/>
                </a:cxn>
                <a:cxn ang="0">
                  <a:pos x="18" y="586"/>
                </a:cxn>
                <a:cxn ang="0">
                  <a:pos x="20" y="758"/>
                </a:cxn>
                <a:cxn ang="0">
                  <a:pos x="20" y="591"/>
                </a:cxn>
                <a:cxn ang="0">
                  <a:pos x="20" y="870"/>
                </a:cxn>
                <a:cxn ang="0">
                  <a:pos x="20" y="488"/>
                </a:cxn>
                <a:cxn ang="0">
                  <a:pos x="22" y="916"/>
                </a:cxn>
                <a:cxn ang="0">
                  <a:pos x="22" y="906"/>
                </a:cxn>
              </a:cxnLst>
              <a:rect l="0" t="0" r="r" b="b"/>
              <a:pathLst>
                <a:path w="22" h="1348">
                  <a:moveTo>
                    <a:pt x="0" y="607"/>
                  </a:moveTo>
                  <a:lnTo>
                    <a:pt x="0" y="607"/>
                  </a:lnTo>
                  <a:lnTo>
                    <a:pt x="0" y="574"/>
                  </a:lnTo>
                  <a:lnTo>
                    <a:pt x="0" y="1342"/>
                  </a:lnTo>
                  <a:lnTo>
                    <a:pt x="0" y="0"/>
                  </a:lnTo>
                  <a:lnTo>
                    <a:pt x="0" y="828"/>
                  </a:lnTo>
                  <a:lnTo>
                    <a:pt x="0" y="795"/>
                  </a:lnTo>
                  <a:lnTo>
                    <a:pt x="0" y="1250"/>
                  </a:lnTo>
                  <a:lnTo>
                    <a:pt x="0" y="148"/>
                  </a:lnTo>
                  <a:lnTo>
                    <a:pt x="0" y="901"/>
                  </a:lnTo>
                  <a:lnTo>
                    <a:pt x="2" y="881"/>
                  </a:lnTo>
                  <a:lnTo>
                    <a:pt x="2" y="1296"/>
                  </a:lnTo>
                  <a:lnTo>
                    <a:pt x="2" y="181"/>
                  </a:lnTo>
                  <a:lnTo>
                    <a:pt x="2" y="1041"/>
                  </a:lnTo>
                  <a:lnTo>
                    <a:pt x="2" y="1018"/>
                  </a:lnTo>
                  <a:lnTo>
                    <a:pt x="2" y="1348"/>
                  </a:lnTo>
                  <a:lnTo>
                    <a:pt x="2" y="186"/>
                  </a:lnTo>
                  <a:lnTo>
                    <a:pt x="2" y="1256"/>
                  </a:lnTo>
                  <a:lnTo>
                    <a:pt x="4" y="1240"/>
                  </a:lnTo>
                  <a:lnTo>
                    <a:pt x="4" y="1275"/>
                  </a:lnTo>
                  <a:lnTo>
                    <a:pt x="4" y="148"/>
                  </a:lnTo>
                  <a:lnTo>
                    <a:pt x="4" y="1256"/>
                  </a:lnTo>
                  <a:lnTo>
                    <a:pt x="4" y="1250"/>
                  </a:lnTo>
                  <a:lnTo>
                    <a:pt x="4" y="159"/>
                  </a:lnTo>
                  <a:lnTo>
                    <a:pt x="4" y="1112"/>
                  </a:lnTo>
                  <a:lnTo>
                    <a:pt x="4" y="1106"/>
                  </a:lnTo>
                  <a:lnTo>
                    <a:pt x="4" y="1200"/>
                  </a:lnTo>
                  <a:lnTo>
                    <a:pt x="4" y="230"/>
                  </a:lnTo>
                  <a:lnTo>
                    <a:pt x="4" y="1175"/>
                  </a:lnTo>
                  <a:lnTo>
                    <a:pt x="6" y="1169"/>
                  </a:lnTo>
                  <a:lnTo>
                    <a:pt x="6" y="346"/>
                  </a:lnTo>
                  <a:lnTo>
                    <a:pt x="6" y="1123"/>
                  </a:lnTo>
                  <a:lnTo>
                    <a:pt x="6" y="1131"/>
                  </a:lnTo>
                  <a:lnTo>
                    <a:pt x="6" y="382"/>
                  </a:lnTo>
                  <a:lnTo>
                    <a:pt x="6" y="966"/>
                  </a:lnTo>
                  <a:lnTo>
                    <a:pt x="8" y="970"/>
                  </a:lnTo>
                  <a:lnTo>
                    <a:pt x="8" y="1066"/>
                  </a:lnTo>
                  <a:lnTo>
                    <a:pt x="8" y="376"/>
                  </a:lnTo>
                  <a:lnTo>
                    <a:pt x="8" y="870"/>
                  </a:lnTo>
                  <a:lnTo>
                    <a:pt x="8" y="876"/>
                  </a:lnTo>
                  <a:lnTo>
                    <a:pt x="8" y="1000"/>
                  </a:lnTo>
                  <a:lnTo>
                    <a:pt x="8" y="255"/>
                  </a:lnTo>
                  <a:lnTo>
                    <a:pt x="8" y="920"/>
                  </a:lnTo>
                  <a:lnTo>
                    <a:pt x="10" y="941"/>
                  </a:lnTo>
                  <a:lnTo>
                    <a:pt x="10" y="1183"/>
                  </a:lnTo>
                  <a:lnTo>
                    <a:pt x="10" y="284"/>
                  </a:lnTo>
                  <a:lnTo>
                    <a:pt x="10" y="828"/>
                  </a:lnTo>
                  <a:lnTo>
                    <a:pt x="10" y="851"/>
                  </a:lnTo>
                  <a:lnTo>
                    <a:pt x="10" y="1227"/>
                  </a:lnTo>
                  <a:lnTo>
                    <a:pt x="10" y="296"/>
                  </a:lnTo>
                  <a:lnTo>
                    <a:pt x="10" y="851"/>
                  </a:lnTo>
                  <a:lnTo>
                    <a:pt x="10" y="866"/>
                  </a:lnTo>
                  <a:lnTo>
                    <a:pt x="10" y="1077"/>
                  </a:lnTo>
                  <a:lnTo>
                    <a:pt x="10" y="371"/>
                  </a:lnTo>
                  <a:lnTo>
                    <a:pt x="10" y="851"/>
                  </a:lnTo>
                  <a:lnTo>
                    <a:pt x="12" y="855"/>
                  </a:lnTo>
                  <a:lnTo>
                    <a:pt x="12" y="881"/>
                  </a:lnTo>
                  <a:lnTo>
                    <a:pt x="12" y="561"/>
                  </a:lnTo>
                  <a:lnTo>
                    <a:pt x="12" y="647"/>
                  </a:lnTo>
                  <a:lnTo>
                    <a:pt x="12" y="661"/>
                  </a:lnTo>
                  <a:lnTo>
                    <a:pt x="12" y="835"/>
                  </a:lnTo>
                  <a:lnTo>
                    <a:pt x="12" y="472"/>
                  </a:lnTo>
                  <a:lnTo>
                    <a:pt x="14" y="467"/>
                  </a:lnTo>
                  <a:lnTo>
                    <a:pt x="14" y="1041"/>
                  </a:lnTo>
                  <a:lnTo>
                    <a:pt x="14" y="463"/>
                  </a:lnTo>
                  <a:lnTo>
                    <a:pt x="14" y="494"/>
                  </a:lnTo>
                  <a:lnTo>
                    <a:pt x="14" y="495"/>
                  </a:lnTo>
                  <a:lnTo>
                    <a:pt x="14" y="1144"/>
                  </a:lnTo>
                  <a:lnTo>
                    <a:pt x="14" y="309"/>
                  </a:lnTo>
                  <a:lnTo>
                    <a:pt x="14" y="505"/>
                  </a:lnTo>
                  <a:lnTo>
                    <a:pt x="16" y="518"/>
                  </a:lnTo>
                  <a:lnTo>
                    <a:pt x="16" y="966"/>
                  </a:lnTo>
                  <a:lnTo>
                    <a:pt x="16" y="488"/>
                  </a:lnTo>
                  <a:lnTo>
                    <a:pt x="16" y="551"/>
                  </a:lnTo>
                  <a:lnTo>
                    <a:pt x="16" y="557"/>
                  </a:lnTo>
                  <a:lnTo>
                    <a:pt x="16" y="931"/>
                  </a:lnTo>
                  <a:lnTo>
                    <a:pt x="16" y="747"/>
                  </a:lnTo>
                  <a:lnTo>
                    <a:pt x="16" y="747"/>
                  </a:lnTo>
                  <a:lnTo>
                    <a:pt x="16" y="795"/>
                  </a:lnTo>
                  <a:lnTo>
                    <a:pt x="16" y="666"/>
                  </a:lnTo>
                  <a:lnTo>
                    <a:pt x="16" y="782"/>
                  </a:lnTo>
                  <a:lnTo>
                    <a:pt x="18" y="782"/>
                  </a:lnTo>
                  <a:lnTo>
                    <a:pt x="18" y="906"/>
                  </a:lnTo>
                  <a:lnTo>
                    <a:pt x="18" y="566"/>
                  </a:lnTo>
                  <a:lnTo>
                    <a:pt x="18" y="709"/>
                  </a:lnTo>
                  <a:lnTo>
                    <a:pt x="18" y="709"/>
                  </a:lnTo>
                  <a:lnTo>
                    <a:pt x="18" y="926"/>
                  </a:lnTo>
                  <a:lnTo>
                    <a:pt x="18" y="586"/>
                  </a:lnTo>
                  <a:lnTo>
                    <a:pt x="18" y="770"/>
                  </a:lnTo>
                  <a:lnTo>
                    <a:pt x="20" y="758"/>
                  </a:lnTo>
                  <a:lnTo>
                    <a:pt x="20" y="926"/>
                  </a:lnTo>
                  <a:lnTo>
                    <a:pt x="20" y="591"/>
                  </a:lnTo>
                  <a:lnTo>
                    <a:pt x="20" y="881"/>
                  </a:lnTo>
                  <a:lnTo>
                    <a:pt x="20" y="870"/>
                  </a:lnTo>
                  <a:lnTo>
                    <a:pt x="20" y="920"/>
                  </a:lnTo>
                  <a:lnTo>
                    <a:pt x="20" y="488"/>
                  </a:lnTo>
                  <a:lnTo>
                    <a:pt x="20" y="916"/>
                  </a:lnTo>
                  <a:lnTo>
                    <a:pt x="22" y="916"/>
                  </a:lnTo>
                  <a:lnTo>
                    <a:pt x="22" y="495"/>
                  </a:lnTo>
                  <a:lnTo>
                    <a:pt x="22" y="906"/>
                  </a:lnTo>
                  <a:lnTo>
                    <a:pt x="22" y="90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11" name="Freeform 1847"/>
            <p:cNvSpPr>
              <a:spLocks/>
            </p:cNvSpPr>
            <p:nvPr/>
          </p:nvSpPr>
          <p:spPr bwMode="auto">
            <a:xfrm>
              <a:off x="4748" y="2971"/>
              <a:ext cx="11" cy="710"/>
            </a:xfrm>
            <a:custGeom>
              <a:avLst/>
              <a:gdLst/>
              <a:ahLst/>
              <a:cxnLst>
                <a:cxn ang="0">
                  <a:pos x="0" y="470"/>
                </a:cxn>
                <a:cxn ang="0">
                  <a:pos x="0" y="382"/>
                </a:cxn>
                <a:cxn ang="0">
                  <a:pos x="0" y="387"/>
                </a:cxn>
                <a:cxn ang="0">
                  <a:pos x="0" y="437"/>
                </a:cxn>
                <a:cxn ang="0">
                  <a:pos x="0" y="910"/>
                </a:cxn>
                <a:cxn ang="0">
                  <a:pos x="2" y="562"/>
                </a:cxn>
                <a:cxn ang="0">
                  <a:pos x="2" y="741"/>
                </a:cxn>
                <a:cxn ang="0">
                  <a:pos x="2" y="795"/>
                </a:cxn>
                <a:cxn ang="0">
                  <a:pos x="2" y="729"/>
                </a:cxn>
                <a:cxn ang="0">
                  <a:pos x="4" y="808"/>
                </a:cxn>
                <a:cxn ang="0">
                  <a:pos x="4" y="741"/>
                </a:cxn>
                <a:cxn ang="0">
                  <a:pos x="4" y="785"/>
                </a:cxn>
                <a:cxn ang="0">
                  <a:pos x="4" y="773"/>
                </a:cxn>
                <a:cxn ang="0">
                  <a:pos x="6" y="470"/>
                </a:cxn>
                <a:cxn ang="0">
                  <a:pos x="6" y="914"/>
                </a:cxn>
                <a:cxn ang="0">
                  <a:pos x="6" y="393"/>
                </a:cxn>
                <a:cxn ang="0">
                  <a:pos x="8" y="919"/>
                </a:cxn>
                <a:cxn ang="0">
                  <a:pos x="8" y="795"/>
                </a:cxn>
                <a:cxn ang="0">
                  <a:pos x="8" y="808"/>
                </a:cxn>
                <a:cxn ang="0">
                  <a:pos x="8" y="706"/>
                </a:cxn>
                <a:cxn ang="0">
                  <a:pos x="8" y="820"/>
                </a:cxn>
                <a:cxn ang="0">
                  <a:pos x="8" y="599"/>
                </a:cxn>
                <a:cxn ang="0">
                  <a:pos x="10" y="1048"/>
                </a:cxn>
                <a:cxn ang="0">
                  <a:pos x="10" y="595"/>
                </a:cxn>
                <a:cxn ang="0">
                  <a:pos x="10" y="1161"/>
                </a:cxn>
                <a:cxn ang="0">
                  <a:pos x="10" y="645"/>
                </a:cxn>
                <a:cxn ang="0">
                  <a:pos x="10" y="1094"/>
                </a:cxn>
                <a:cxn ang="0">
                  <a:pos x="10" y="622"/>
                </a:cxn>
                <a:cxn ang="0">
                  <a:pos x="12" y="994"/>
                </a:cxn>
                <a:cxn ang="0">
                  <a:pos x="12" y="445"/>
                </a:cxn>
                <a:cxn ang="0">
                  <a:pos x="14" y="1031"/>
                </a:cxn>
                <a:cxn ang="0">
                  <a:pos x="14" y="230"/>
                </a:cxn>
                <a:cxn ang="0">
                  <a:pos x="14" y="1240"/>
                </a:cxn>
                <a:cxn ang="0">
                  <a:pos x="14" y="182"/>
                </a:cxn>
                <a:cxn ang="0">
                  <a:pos x="14" y="1296"/>
                </a:cxn>
                <a:cxn ang="0">
                  <a:pos x="16" y="46"/>
                </a:cxn>
                <a:cxn ang="0">
                  <a:pos x="16" y="40"/>
                </a:cxn>
                <a:cxn ang="0">
                  <a:pos x="16" y="1313"/>
                </a:cxn>
                <a:cxn ang="0">
                  <a:pos x="16" y="117"/>
                </a:cxn>
                <a:cxn ang="0">
                  <a:pos x="16" y="78"/>
                </a:cxn>
                <a:cxn ang="0">
                  <a:pos x="18" y="163"/>
                </a:cxn>
                <a:cxn ang="0">
                  <a:pos x="18" y="113"/>
                </a:cxn>
                <a:cxn ang="0">
                  <a:pos x="18" y="230"/>
                </a:cxn>
                <a:cxn ang="0">
                  <a:pos x="18" y="51"/>
                </a:cxn>
                <a:cxn ang="0">
                  <a:pos x="18" y="401"/>
                </a:cxn>
                <a:cxn ang="0">
                  <a:pos x="18" y="34"/>
                </a:cxn>
                <a:cxn ang="0">
                  <a:pos x="20" y="437"/>
                </a:cxn>
                <a:cxn ang="0">
                  <a:pos x="20" y="0"/>
                </a:cxn>
                <a:cxn ang="0">
                  <a:pos x="21" y="510"/>
                </a:cxn>
                <a:cxn ang="0">
                  <a:pos x="21" y="40"/>
                </a:cxn>
              </a:cxnLst>
              <a:rect l="0" t="0" r="r" b="b"/>
              <a:pathLst>
                <a:path w="21" h="1419">
                  <a:moveTo>
                    <a:pt x="0" y="470"/>
                  </a:moveTo>
                  <a:lnTo>
                    <a:pt x="0" y="470"/>
                  </a:lnTo>
                  <a:lnTo>
                    <a:pt x="0" y="967"/>
                  </a:lnTo>
                  <a:lnTo>
                    <a:pt x="0" y="382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0" y="990"/>
                  </a:lnTo>
                  <a:lnTo>
                    <a:pt x="0" y="437"/>
                  </a:lnTo>
                  <a:lnTo>
                    <a:pt x="0" y="439"/>
                  </a:lnTo>
                  <a:lnTo>
                    <a:pt x="0" y="910"/>
                  </a:lnTo>
                  <a:lnTo>
                    <a:pt x="0" y="556"/>
                  </a:lnTo>
                  <a:lnTo>
                    <a:pt x="2" y="562"/>
                  </a:lnTo>
                  <a:lnTo>
                    <a:pt x="2" y="772"/>
                  </a:lnTo>
                  <a:lnTo>
                    <a:pt x="2" y="741"/>
                  </a:lnTo>
                  <a:lnTo>
                    <a:pt x="2" y="741"/>
                  </a:lnTo>
                  <a:lnTo>
                    <a:pt x="2" y="795"/>
                  </a:lnTo>
                  <a:lnTo>
                    <a:pt x="2" y="595"/>
                  </a:lnTo>
                  <a:lnTo>
                    <a:pt x="2" y="729"/>
                  </a:lnTo>
                  <a:lnTo>
                    <a:pt x="4" y="723"/>
                  </a:lnTo>
                  <a:lnTo>
                    <a:pt x="4" y="808"/>
                  </a:lnTo>
                  <a:lnTo>
                    <a:pt x="4" y="531"/>
                  </a:lnTo>
                  <a:lnTo>
                    <a:pt x="4" y="741"/>
                  </a:lnTo>
                  <a:lnTo>
                    <a:pt x="4" y="735"/>
                  </a:lnTo>
                  <a:lnTo>
                    <a:pt x="4" y="785"/>
                  </a:lnTo>
                  <a:lnTo>
                    <a:pt x="4" y="539"/>
                  </a:lnTo>
                  <a:lnTo>
                    <a:pt x="4" y="773"/>
                  </a:lnTo>
                  <a:lnTo>
                    <a:pt x="6" y="773"/>
                  </a:lnTo>
                  <a:lnTo>
                    <a:pt x="6" y="470"/>
                  </a:lnTo>
                  <a:lnTo>
                    <a:pt x="6" y="914"/>
                  </a:lnTo>
                  <a:lnTo>
                    <a:pt x="6" y="914"/>
                  </a:lnTo>
                  <a:lnTo>
                    <a:pt x="6" y="925"/>
                  </a:lnTo>
                  <a:lnTo>
                    <a:pt x="6" y="393"/>
                  </a:lnTo>
                  <a:lnTo>
                    <a:pt x="6" y="919"/>
                  </a:lnTo>
                  <a:lnTo>
                    <a:pt x="8" y="919"/>
                  </a:lnTo>
                  <a:lnTo>
                    <a:pt x="8" y="445"/>
                  </a:lnTo>
                  <a:lnTo>
                    <a:pt x="8" y="795"/>
                  </a:lnTo>
                  <a:lnTo>
                    <a:pt x="8" y="800"/>
                  </a:lnTo>
                  <a:lnTo>
                    <a:pt x="8" y="808"/>
                  </a:lnTo>
                  <a:lnTo>
                    <a:pt x="8" y="505"/>
                  </a:lnTo>
                  <a:lnTo>
                    <a:pt x="8" y="706"/>
                  </a:lnTo>
                  <a:lnTo>
                    <a:pt x="8" y="706"/>
                  </a:lnTo>
                  <a:lnTo>
                    <a:pt x="8" y="820"/>
                  </a:lnTo>
                  <a:lnTo>
                    <a:pt x="8" y="370"/>
                  </a:lnTo>
                  <a:lnTo>
                    <a:pt x="8" y="599"/>
                  </a:lnTo>
                  <a:lnTo>
                    <a:pt x="10" y="612"/>
                  </a:lnTo>
                  <a:lnTo>
                    <a:pt x="10" y="1048"/>
                  </a:lnTo>
                  <a:lnTo>
                    <a:pt x="10" y="213"/>
                  </a:lnTo>
                  <a:lnTo>
                    <a:pt x="10" y="595"/>
                  </a:lnTo>
                  <a:lnTo>
                    <a:pt x="10" y="612"/>
                  </a:lnTo>
                  <a:lnTo>
                    <a:pt x="10" y="1161"/>
                  </a:lnTo>
                  <a:lnTo>
                    <a:pt x="10" y="201"/>
                  </a:lnTo>
                  <a:lnTo>
                    <a:pt x="10" y="645"/>
                  </a:lnTo>
                  <a:lnTo>
                    <a:pt x="10" y="674"/>
                  </a:lnTo>
                  <a:lnTo>
                    <a:pt x="10" y="1094"/>
                  </a:lnTo>
                  <a:lnTo>
                    <a:pt x="10" y="201"/>
                  </a:lnTo>
                  <a:lnTo>
                    <a:pt x="10" y="622"/>
                  </a:lnTo>
                  <a:lnTo>
                    <a:pt x="12" y="645"/>
                  </a:lnTo>
                  <a:lnTo>
                    <a:pt x="12" y="994"/>
                  </a:lnTo>
                  <a:lnTo>
                    <a:pt x="12" y="353"/>
                  </a:lnTo>
                  <a:lnTo>
                    <a:pt x="12" y="445"/>
                  </a:lnTo>
                  <a:lnTo>
                    <a:pt x="14" y="459"/>
                  </a:lnTo>
                  <a:lnTo>
                    <a:pt x="14" y="1031"/>
                  </a:lnTo>
                  <a:lnTo>
                    <a:pt x="14" y="224"/>
                  </a:lnTo>
                  <a:lnTo>
                    <a:pt x="14" y="230"/>
                  </a:lnTo>
                  <a:lnTo>
                    <a:pt x="14" y="230"/>
                  </a:lnTo>
                  <a:lnTo>
                    <a:pt x="14" y="1240"/>
                  </a:lnTo>
                  <a:lnTo>
                    <a:pt x="14" y="176"/>
                  </a:lnTo>
                  <a:lnTo>
                    <a:pt x="14" y="182"/>
                  </a:lnTo>
                  <a:lnTo>
                    <a:pt x="14" y="186"/>
                  </a:lnTo>
                  <a:lnTo>
                    <a:pt x="14" y="1296"/>
                  </a:lnTo>
                  <a:lnTo>
                    <a:pt x="14" y="46"/>
                  </a:lnTo>
                  <a:lnTo>
                    <a:pt x="16" y="46"/>
                  </a:lnTo>
                  <a:lnTo>
                    <a:pt x="16" y="1321"/>
                  </a:lnTo>
                  <a:lnTo>
                    <a:pt x="16" y="40"/>
                  </a:lnTo>
                  <a:lnTo>
                    <a:pt x="16" y="30"/>
                  </a:lnTo>
                  <a:lnTo>
                    <a:pt x="16" y="1313"/>
                  </a:lnTo>
                  <a:lnTo>
                    <a:pt x="16" y="124"/>
                  </a:lnTo>
                  <a:lnTo>
                    <a:pt x="16" y="117"/>
                  </a:lnTo>
                  <a:lnTo>
                    <a:pt x="16" y="1373"/>
                  </a:lnTo>
                  <a:lnTo>
                    <a:pt x="16" y="78"/>
                  </a:lnTo>
                  <a:lnTo>
                    <a:pt x="16" y="176"/>
                  </a:lnTo>
                  <a:lnTo>
                    <a:pt x="18" y="163"/>
                  </a:lnTo>
                  <a:lnTo>
                    <a:pt x="18" y="1303"/>
                  </a:lnTo>
                  <a:lnTo>
                    <a:pt x="18" y="113"/>
                  </a:lnTo>
                  <a:lnTo>
                    <a:pt x="18" y="253"/>
                  </a:lnTo>
                  <a:lnTo>
                    <a:pt x="18" y="230"/>
                  </a:lnTo>
                  <a:lnTo>
                    <a:pt x="18" y="1307"/>
                  </a:lnTo>
                  <a:lnTo>
                    <a:pt x="18" y="51"/>
                  </a:lnTo>
                  <a:lnTo>
                    <a:pt x="18" y="428"/>
                  </a:lnTo>
                  <a:lnTo>
                    <a:pt x="18" y="401"/>
                  </a:lnTo>
                  <a:lnTo>
                    <a:pt x="18" y="1363"/>
                  </a:lnTo>
                  <a:lnTo>
                    <a:pt x="18" y="34"/>
                  </a:lnTo>
                  <a:lnTo>
                    <a:pt x="18" y="470"/>
                  </a:lnTo>
                  <a:lnTo>
                    <a:pt x="20" y="437"/>
                  </a:lnTo>
                  <a:lnTo>
                    <a:pt x="20" y="1399"/>
                  </a:lnTo>
                  <a:lnTo>
                    <a:pt x="20" y="0"/>
                  </a:lnTo>
                  <a:lnTo>
                    <a:pt x="20" y="545"/>
                  </a:lnTo>
                  <a:lnTo>
                    <a:pt x="21" y="510"/>
                  </a:lnTo>
                  <a:lnTo>
                    <a:pt x="21" y="1419"/>
                  </a:lnTo>
                  <a:lnTo>
                    <a:pt x="21" y="40"/>
                  </a:lnTo>
                  <a:lnTo>
                    <a:pt x="21" y="57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12" name="Freeform 1848"/>
            <p:cNvSpPr>
              <a:spLocks/>
            </p:cNvSpPr>
            <p:nvPr/>
          </p:nvSpPr>
          <p:spPr bwMode="auto">
            <a:xfrm>
              <a:off x="4738" y="3064"/>
              <a:ext cx="10" cy="559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0" y="297"/>
                </a:cxn>
                <a:cxn ang="0">
                  <a:pos x="0" y="57"/>
                </a:cxn>
                <a:cxn ang="0">
                  <a:pos x="2" y="336"/>
                </a:cxn>
                <a:cxn ang="0">
                  <a:pos x="2" y="125"/>
                </a:cxn>
                <a:cxn ang="0">
                  <a:pos x="2" y="313"/>
                </a:cxn>
                <a:cxn ang="0">
                  <a:pos x="2" y="44"/>
                </a:cxn>
                <a:cxn ang="0">
                  <a:pos x="2" y="319"/>
                </a:cxn>
                <a:cxn ang="0">
                  <a:pos x="2" y="34"/>
                </a:cxn>
                <a:cxn ang="0">
                  <a:pos x="4" y="426"/>
                </a:cxn>
                <a:cxn ang="0">
                  <a:pos x="4" y="94"/>
                </a:cxn>
                <a:cxn ang="0">
                  <a:pos x="4" y="574"/>
                </a:cxn>
                <a:cxn ang="0">
                  <a:pos x="4" y="84"/>
                </a:cxn>
                <a:cxn ang="0">
                  <a:pos x="6" y="666"/>
                </a:cxn>
                <a:cxn ang="0">
                  <a:pos x="6" y="44"/>
                </a:cxn>
                <a:cxn ang="0">
                  <a:pos x="6" y="841"/>
                </a:cxn>
                <a:cxn ang="0">
                  <a:pos x="6" y="15"/>
                </a:cxn>
                <a:cxn ang="0">
                  <a:pos x="6" y="808"/>
                </a:cxn>
                <a:cxn ang="0">
                  <a:pos x="6" y="34"/>
                </a:cxn>
                <a:cxn ang="0">
                  <a:pos x="8" y="962"/>
                </a:cxn>
                <a:cxn ang="0">
                  <a:pos x="8" y="0"/>
                </a:cxn>
                <a:cxn ang="0">
                  <a:pos x="8" y="923"/>
                </a:cxn>
                <a:cxn ang="0">
                  <a:pos x="8" y="910"/>
                </a:cxn>
                <a:cxn ang="0">
                  <a:pos x="10" y="15"/>
                </a:cxn>
                <a:cxn ang="0">
                  <a:pos x="10" y="993"/>
                </a:cxn>
                <a:cxn ang="0">
                  <a:pos x="10" y="954"/>
                </a:cxn>
                <a:cxn ang="0">
                  <a:pos x="10" y="996"/>
                </a:cxn>
                <a:cxn ang="0">
                  <a:pos x="10" y="885"/>
                </a:cxn>
                <a:cxn ang="0">
                  <a:pos x="12" y="970"/>
                </a:cxn>
                <a:cxn ang="0">
                  <a:pos x="12" y="879"/>
                </a:cxn>
                <a:cxn ang="0">
                  <a:pos x="14" y="1000"/>
                </a:cxn>
                <a:cxn ang="0">
                  <a:pos x="14" y="779"/>
                </a:cxn>
                <a:cxn ang="0">
                  <a:pos x="14" y="979"/>
                </a:cxn>
                <a:cxn ang="0">
                  <a:pos x="14" y="714"/>
                </a:cxn>
                <a:cxn ang="0">
                  <a:pos x="14" y="910"/>
                </a:cxn>
                <a:cxn ang="0">
                  <a:pos x="14" y="685"/>
                </a:cxn>
                <a:cxn ang="0">
                  <a:pos x="16" y="820"/>
                </a:cxn>
                <a:cxn ang="0">
                  <a:pos x="16" y="537"/>
                </a:cxn>
                <a:cxn ang="0">
                  <a:pos x="16" y="820"/>
                </a:cxn>
                <a:cxn ang="0">
                  <a:pos x="16" y="340"/>
                </a:cxn>
                <a:cxn ang="0">
                  <a:pos x="16" y="923"/>
                </a:cxn>
                <a:cxn ang="0">
                  <a:pos x="16" y="330"/>
                </a:cxn>
                <a:cxn ang="0">
                  <a:pos x="17" y="956"/>
                </a:cxn>
                <a:cxn ang="0">
                  <a:pos x="17" y="365"/>
                </a:cxn>
                <a:cxn ang="0">
                  <a:pos x="17" y="929"/>
                </a:cxn>
                <a:cxn ang="0">
                  <a:pos x="17" y="413"/>
                </a:cxn>
                <a:cxn ang="0">
                  <a:pos x="19" y="764"/>
                </a:cxn>
                <a:cxn ang="0">
                  <a:pos x="19" y="365"/>
                </a:cxn>
                <a:cxn ang="0">
                  <a:pos x="19" y="705"/>
                </a:cxn>
                <a:cxn ang="0">
                  <a:pos x="19" y="284"/>
                </a:cxn>
              </a:cxnLst>
              <a:rect l="0" t="0" r="r" b="b"/>
              <a:pathLst>
                <a:path w="21" h="1117">
                  <a:moveTo>
                    <a:pt x="0" y="121"/>
                  </a:moveTo>
                  <a:lnTo>
                    <a:pt x="0" y="121"/>
                  </a:lnTo>
                  <a:lnTo>
                    <a:pt x="0" y="313"/>
                  </a:lnTo>
                  <a:lnTo>
                    <a:pt x="0" y="297"/>
                  </a:lnTo>
                  <a:lnTo>
                    <a:pt x="0" y="979"/>
                  </a:lnTo>
                  <a:lnTo>
                    <a:pt x="0" y="57"/>
                  </a:lnTo>
                  <a:lnTo>
                    <a:pt x="0" y="353"/>
                  </a:lnTo>
                  <a:lnTo>
                    <a:pt x="2" y="336"/>
                  </a:lnTo>
                  <a:lnTo>
                    <a:pt x="2" y="954"/>
                  </a:lnTo>
                  <a:lnTo>
                    <a:pt x="2" y="125"/>
                  </a:lnTo>
                  <a:lnTo>
                    <a:pt x="2" y="336"/>
                  </a:lnTo>
                  <a:lnTo>
                    <a:pt x="2" y="313"/>
                  </a:lnTo>
                  <a:lnTo>
                    <a:pt x="2" y="993"/>
                  </a:lnTo>
                  <a:lnTo>
                    <a:pt x="2" y="44"/>
                  </a:lnTo>
                  <a:lnTo>
                    <a:pt x="2" y="336"/>
                  </a:lnTo>
                  <a:lnTo>
                    <a:pt x="2" y="319"/>
                  </a:lnTo>
                  <a:lnTo>
                    <a:pt x="2" y="993"/>
                  </a:lnTo>
                  <a:lnTo>
                    <a:pt x="2" y="34"/>
                  </a:lnTo>
                  <a:lnTo>
                    <a:pt x="2" y="445"/>
                  </a:lnTo>
                  <a:lnTo>
                    <a:pt x="4" y="426"/>
                  </a:lnTo>
                  <a:lnTo>
                    <a:pt x="4" y="987"/>
                  </a:lnTo>
                  <a:lnTo>
                    <a:pt x="4" y="94"/>
                  </a:lnTo>
                  <a:lnTo>
                    <a:pt x="4" y="589"/>
                  </a:lnTo>
                  <a:lnTo>
                    <a:pt x="4" y="574"/>
                  </a:lnTo>
                  <a:lnTo>
                    <a:pt x="4" y="941"/>
                  </a:lnTo>
                  <a:lnTo>
                    <a:pt x="4" y="84"/>
                  </a:lnTo>
                  <a:lnTo>
                    <a:pt x="4" y="685"/>
                  </a:lnTo>
                  <a:lnTo>
                    <a:pt x="6" y="666"/>
                  </a:lnTo>
                  <a:lnTo>
                    <a:pt x="6" y="1000"/>
                  </a:lnTo>
                  <a:lnTo>
                    <a:pt x="6" y="44"/>
                  </a:lnTo>
                  <a:lnTo>
                    <a:pt x="6" y="856"/>
                  </a:lnTo>
                  <a:lnTo>
                    <a:pt x="6" y="841"/>
                  </a:lnTo>
                  <a:lnTo>
                    <a:pt x="6" y="1066"/>
                  </a:lnTo>
                  <a:lnTo>
                    <a:pt x="6" y="15"/>
                  </a:lnTo>
                  <a:lnTo>
                    <a:pt x="6" y="833"/>
                  </a:lnTo>
                  <a:lnTo>
                    <a:pt x="6" y="808"/>
                  </a:lnTo>
                  <a:lnTo>
                    <a:pt x="6" y="1117"/>
                  </a:lnTo>
                  <a:lnTo>
                    <a:pt x="6" y="34"/>
                  </a:lnTo>
                  <a:lnTo>
                    <a:pt x="6" y="979"/>
                  </a:lnTo>
                  <a:lnTo>
                    <a:pt x="8" y="962"/>
                  </a:lnTo>
                  <a:lnTo>
                    <a:pt x="8" y="968"/>
                  </a:lnTo>
                  <a:lnTo>
                    <a:pt x="8" y="0"/>
                  </a:lnTo>
                  <a:lnTo>
                    <a:pt x="8" y="939"/>
                  </a:lnTo>
                  <a:lnTo>
                    <a:pt x="8" y="923"/>
                  </a:lnTo>
                  <a:lnTo>
                    <a:pt x="8" y="44"/>
                  </a:lnTo>
                  <a:lnTo>
                    <a:pt x="8" y="910"/>
                  </a:lnTo>
                  <a:lnTo>
                    <a:pt x="10" y="904"/>
                  </a:lnTo>
                  <a:lnTo>
                    <a:pt x="10" y="15"/>
                  </a:lnTo>
                  <a:lnTo>
                    <a:pt x="10" y="993"/>
                  </a:lnTo>
                  <a:lnTo>
                    <a:pt x="10" y="993"/>
                  </a:lnTo>
                  <a:lnTo>
                    <a:pt x="10" y="67"/>
                  </a:lnTo>
                  <a:lnTo>
                    <a:pt x="10" y="954"/>
                  </a:lnTo>
                  <a:lnTo>
                    <a:pt x="10" y="970"/>
                  </a:lnTo>
                  <a:lnTo>
                    <a:pt x="10" y="996"/>
                  </a:lnTo>
                  <a:lnTo>
                    <a:pt x="10" y="57"/>
                  </a:lnTo>
                  <a:lnTo>
                    <a:pt x="10" y="885"/>
                  </a:lnTo>
                  <a:lnTo>
                    <a:pt x="12" y="897"/>
                  </a:lnTo>
                  <a:lnTo>
                    <a:pt x="12" y="970"/>
                  </a:lnTo>
                  <a:lnTo>
                    <a:pt x="12" y="27"/>
                  </a:lnTo>
                  <a:lnTo>
                    <a:pt x="12" y="879"/>
                  </a:lnTo>
                  <a:lnTo>
                    <a:pt x="14" y="897"/>
                  </a:lnTo>
                  <a:lnTo>
                    <a:pt x="14" y="1000"/>
                  </a:lnTo>
                  <a:lnTo>
                    <a:pt x="14" y="0"/>
                  </a:lnTo>
                  <a:lnTo>
                    <a:pt x="14" y="779"/>
                  </a:lnTo>
                  <a:lnTo>
                    <a:pt x="14" y="797"/>
                  </a:lnTo>
                  <a:lnTo>
                    <a:pt x="14" y="979"/>
                  </a:lnTo>
                  <a:lnTo>
                    <a:pt x="14" y="67"/>
                  </a:lnTo>
                  <a:lnTo>
                    <a:pt x="14" y="714"/>
                  </a:lnTo>
                  <a:lnTo>
                    <a:pt x="14" y="733"/>
                  </a:lnTo>
                  <a:lnTo>
                    <a:pt x="14" y="910"/>
                  </a:lnTo>
                  <a:lnTo>
                    <a:pt x="14" y="102"/>
                  </a:lnTo>
                  <a:lnTo>
                    <a:pt x="14" y="685"/>
                  </a:lnTo>
                  <a:lnTo>
                    <a:pt x="16" y="691"/>
                  </a:lnTo>
                  <a:lnTo>
                    <a:pt x="16" y="820"/>
                  </a:lnTo>
                  <a:lnTo>
                    <a:pt x="16" y="242"/>
                  </a:lnTo>
                  <a:lnTo>
                    <a:pt x="16" y="537"/>
                  </a:lnTo>
                  <a:lnTo>
                    <a:pt x="16" y="555"/>
                  </a:lnTo>
                  <a:lnTo>
                    <a:pt x="16" y="820"/>
                  </a:lnTo>
                  <a:lnTo>
                    <a:pt x="16" y="146"/>
                  </a:lnTo>
                  <a:lnTo>
                    <a:pt x="16" y="340"/>
                  </a:lnTo>
                  <a:lnTo>
                    <a:pt x="16" y="365"/>
                  </a:lnTo>
                  <a:lnTo>
                    <a:pt x="16" y="923"/>
                  </a:lnTo>
                  <a:lnTo>
                    <a:pt x="16" y="88"/>
                  </a:lnTo>
                  <a:lnTo>
                    <a:pt x="16" y="330"/>
                  </a:lnTo>
                  <a:lnTo>
                    <a:pt x="17" y="345"/>
                  </a:lnTo>
                  <a:lnTo>
                    <a:pt x="17" y="956"/>
                  </a:lnTo>
                  <a:lnTo>
                    <a:pt x="17" y="19"/>
                  </a:lnTo>
                  <a:lnTo>
                    <a:pt x="17" y="365"/>
                  </a:lnTo>
                  <a:lnTo>
                    <a:pt x="17" y="386"/>
                  </a:lnTo>
                  <a:lnTo>
                    <a:pt x="17" y="929"/>
                  </a:lnTo>
                  <a:lnTo>
                    <a:pt x="17" y="113"/>
                  </a:lnTo>
                  <a:lnTo>
                    <a:pt x="17" y="413"/>
                  </a:lnTo>
                  <a:lnTo>
                    <a:pt x="19" y="426"/>
                  </a:lnTo>
                  <a:lnTo>
                    <a:pt x="19" y="764"/>
                  </a:lnTo>
                  <a:lnTo>
                    <a:pt x="19" y="274"/>
                  </a:lnTo>
                  <a:lnTo>
                    <a:pt x="19" y="365"/>
                  </a:lnTo>
                  <a:lnTo>
                    <a:pt x="19" y="370"/>
                  </a:lnTo>
                  <a:lnTo>
                    <a:pt x="19" y="705"/>
                  </a:lnTo>
                  <a:lnTo>
                    <a:pt x="19" y="274"/>
                  </a:lnTo>
                  <a:lnTo>
                    <a:pt x="19" y="284"/>
                  </a:lnTo>
                  <a:lnTo>
                    <a:pt x="21" y="28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13" name="Freeform 1849"/>
            <p:cNvSpPr>
              <a:spLocks/>
            </p:cNvSpPr>
            <p:nvPr/>
          </p:nvSpPr>
          <p:spPr bwMode="auto">
            <a:xfrm>
              <a:off x="4727" y="3066"/>
              <a:ext cx="11" cy="559"/>
            </a:xfrm>
            <a:custGeom>
              <a:avLst/>
              <a:gdLst/>
              <a:ahLst/>
              <a:cxnLst>
                <a:cxn ang="0">
                  <a:pos x="0" y="574"/>
                </a:cxn>
                <a:cxn ang="0">
                  <a:pos x="0" y="63"/>
                </a:cxn>
                <a:cxn ang="0">
                  <a:pos x="0" y="455"/>
                </a:cxn>
                <a:cxn ang="0">
                  <a:pos x="0" y="84"/>
                </a:cxn>
                <a:cxn ang="0">
                  <a:pos x="2" y="455"/>
                </a:cxn>
                <a:cxn ang="0">
                  <a:pos x="2" y="52"/>
                </a:cxn>
                <a:cxn ang="0">
                  <a:pos x="2" y="361"/>
                </a:cxn>
                <a:cxn ang="0">
                  <a:pos x="2" y="0"/>
                </a:cxn>
                <a:cxn ang="0">
                  <a:pos x="2" y="146"/>
                </a:cxn>
                <a:cxn ang="0">
                  <a:pos x="2" y="0"/>
                </a:cxn>
                <a:cxn ang="0">
                  <a:pos x="4" y="46"/>
                </a:cxn>
                <a:cxn ang="0">
                  <a:pos x="4" y="30"/>
                </a:cxn>
                <a:cxn ang="0">
                  <a:pos x="4" y="109"/>
                </a:cxn>
                <a:cxn ang="0">
                  <a:pos x="4" y="146"/>
                </a:cxn>
                <a:cxn ang="0">
                  <a:pos x="6" y="829"/>
                </a:cxn>
                <a:cxn ang="0">
                  <a:pos x="6" y="157"/>
                </a:cxn>
                <a:cxn ang="0">
                  <a:pos x="6" y="326"/>
                </a:cxn>
                <a:cxn ang="0">
                  <a:pos x="8" y="745"/>
                </a:cxn>
                <a:cxn ang="0">
                  <a:pos x="8" y="409"/>
                </a:cxn>
                <a:cxn ang="0">
                  <a:pos x="8" y="754"/>
                </a:cxn>
                <a:cxn ang="0">
                  <a:pos x="8" y="420"/>
                </a:cxn>
                <a:cxn ang="0">
                  <a:pos x="8" y="775"/>
                </a:cxn>
                <a:cxn ang="0">
                  <a:pos x="8" y="409"/>
                </a:cxn>
                <a:cxn ang="0">
                  <a:pos x="10" y="706"/>
                </a:cxn>
                <a:cxn ang="0">
                  <a:pos x="10" y="505"/>
                </a:cxn>
                <a:cxn ang="0">
                  <a:pos x="10" y="724"/>
                </a:cxn>
                <a:cxn ang="0">
                  <a:pos x="10" y="388"/>
                </a:cxn>
                <a:cxn ang="0">
                  <a:pos x="12" y="630"/>
                </a:cxn>
                <a:cxn ang="0">
                  <a:pos x="12" y="389"/>
                </a:cxn>
                <a:cxn ang="0">
                  <a:pos x="12" y="355"/>
                </a:cxn>
                <a:cxn ang="0">
                  <a:pos x="14" y="633"/>
                </a:cxn>
                <a:cxn ang="0">
                  <a:pos x="14" y="382"/>
                </a:cxn>
                <a:cxn ang="0">
                  <a:pos x="14" y="595"/>
                </a:cxn>
                <a:cxn ang="0">
                  <a:pos x="14" y="305"/>
                </a:cxn>
                <a:cxn ang="0">
                  <a:pos x="14" y="583"/>
                </a:cxn>
                <a:cxn ang="0">
                  <a:pos x="14" y="334"/>
                </a:cxn>
                <a:cxn ang="0">
                  <a:pos x="15" y="595"/>
                </a:cxn>
                <a:cxn ang="0">
                  <a:pos x="15" y="418"/>
                </a:cxn>
                <a:cxn ang="0">
                  <a:pos x="15" y="493"/>
                </a:cxn>
                <a:cxn ang="0">
                  <a:pos x="15" y="230"/>
                </a:cxn>
                <a:cxn ang="0">
                  <a:pos x="17" y="712"/>
                </a:cxn>
                <a:cxn ang="0">
                  <a:pos x="17" y="211"/>
                </a:cxn>
                <a:cxn ang="0">
                  <a:pos x="17" y="176"/>
                </a:cxn>
                <a:cxn ang="0">
                  <a:pos x="19" y="255"/>
                </a:cxn>
                <a:cxn ang="0">
                  <a:pos x="19" y="176"/>
                </a:cxn>
                <a:cxn ang="0">
                  <a:pos x="19" y="186"/>
                </a:cxn>
                <a:cxn ang="0">
                  <a:pos x="19" y="263"/>
                </a:cxn>
                <a:cxn ang="0">
                  <a:pos x="19" y="825"/>
                </a:cxn>
                <a:cxn ang="0">
                  <a:pos x="19" y="301"/>
                </a:cxn>
                <a:cxn ang="0">
                  <a:pos x="21" y="943"/>
                </a:cxn>
              </a:cxnLst>
              <a:rect l="0" t="0" r="r" b="b"/>
              <a:pathLst>
                <a:path w="21" h="1117">
                  <a:moveTo>
                    <a:pt x="0" y="574"/>
                  </a:moveTo>
                  <a:lnTo>
                    <a:pt x="0" y="574"/>
                  </a:lnTo>
                  <a:lnTo>
                    <a:pt x="0" y="1117"/>
                  </a:lnTo>
                  <a:lnTo>
                    <a:pt x="0" y="63"/>
                  </a:lnTo>
                  <a:lnTo>
                    <a:pt x="0" y="432"/>
                  </a:lnTo>
                  <a:lnTo>
                    <a:pt x="0" y="455"/>
                  </a:lnTo>
                  <a:lnTo>
                    <a:pt x="0" y="1056"/>
                  </a:lnTo>
                  <a:lnTo>
                    <a:pt x="0" y="84"/>
                  </a:lnTo>
                  <a:lnTo>
                    <a:pt x="0" y="441"/>
                  </a:lnTo>
                  <a:lnTo>
                    <a:pt x="2" y="455"/>
                  </a:lnTo>
                  <a:lnTo>
                    <a:pt x="2" y="943"/>
                  </a:lnTo>
                  <a:lnTo>
                    <a:pt x="2" y="52"/>
                  </a:lnTo>
                  <a:lnTo>
                    <a:pt x="2" y="336"/>
                  </a:lnTo>
                  <a:lnTo>
                    <a:pt x="2" y="361"/>
                  </a:lnTo>
                  <a:lnTo>
                    <a:pt x="2" y="898"/>
                  </a:lnTo>
                  <a:lnTo>
                    <a:pt x="2" y="0"/>
                  </a:lnTo>
                  <a:lnTo>
                    <a:pt x="2" y="130"/>
                  </a:lnTo>
                  <a:lnTo>
                    <a:pt x="2" y="146"/>
                  </a:lnTo>
                  <a:lnTo>
                    <a:pt x="2" y="1025"/>
                  </a:lnTo>
                  <a:lnTo>
                    <a:pt x="2" y="0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4" y="1117"/>
                  </a:lnTo>
                  <a:lnTo>
                    <a:pt x="4" y="30"/>
                  </a:lnTo>
                  <a:lnTo>
                    <a:pt x="4" y="98"/>
                  </a:lnTo>
                  <a:lnTo>
                    <a:pt x="4" y="109"/>
                  </a:lnTo>
                  <a:lnTo>
                    <a:pt x="4" y="1010"/>
                  </a:lnTo>
                  <a:lnTo>
                    <a:pt x="4" y="146"/>
                  </a:lnTo>
                  <a:lnTo>
                    <a:pt x="6" y="151"/>
                  </a:lnTo>
                  <a:lnTo>
                    <a:pt x="6" y="829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6" y="793"/>
                  </a:lnTo>
                  <a:lnTo>
                    <a:pt x="6" y="326"/>
                  </a:lnTo>
                  <a:lnTo>
                    <a:pt x="8" y="320"/>
                  </a:lnTo>
                  <a:lnTo>
                    <a:pt x="8" y="745"/>
                  </a:lnTo>
                  <a:lnTo>
                    <a:pt x="8" y="263"/>
                  </a:lnTo>
                  <a:lnTo>
                    <a:pt x="8" y="409"/>
                  </a:lnTo>
                  <a:lnTo>
                    <a:pt x="8" y="405"/>
                  </a:lnTo>
                  <a:lnTo>
                    <a:pt x="8" y="754"/>
                  </a:lnTo>
                  <a:lnTo>
                    <a:pt x="8" y="341"/>
                  </a:lnTo>
                  <a:lnTo>
                    <a:pt x="8" y="420"/>
                  </a:lnTo>
                  <a:lnTo>
                    <a:pt x="8" y="409"/>
                  </a:lnTo>
                  <a:lnTo>
                    <a:pt x="8" y="775"/>
                  </a:lnTo>
                  <a:lnTo>
                    <a:pt x="8" y="332"/>
                  </a:lnTo>
                  <a:lnTo>
                    <a:pt x="8" y="409"/>
                  </a:lnTo>
                  <a:lnTo>
                    <a:pt x="10" y="395"/>
                  </a:lnTo>
                  <a:lnTo>
                    <a:pt x="10" y="706"/>
                  </a:lnTo>
                  <a:lnTo>
                    <a:pt x="10" y="186"/>
                  </a:lnTo>
                  <a:lnTo>
                    <a:pt x="10" y="505"/>
                  </a:lnTo>
                  <a:lnTo>
                    <a:pt x="10" y="493"/>
                  </a:lnTo>
                  <a:lnTo>
                    <a:pt x="10" y="724"/>
                  </a:lnTo>
                  <a:lnTo>
                    <a:pt x="10" y="301"/>
                  </a:lnTo>
                  <a:lnTo>
                    <a:pt x="10" y="388"/>
                  </a:lnTo>
                  <a:lnTo>
                    <a:pt x="12" y="382"/>
                  </a:lnTo>
                  <a:lnTo>
                    <a:pt x="12" y="630"/>
                  </a:lnTo>
                  <a:lnTo>
                    <a:pt x="12" y="372"/>
                  </a:lnTo>
                  <a:lnTo>
                    <a:pt x="12" y="389"/>
                  </a:lnTo>
                  <a:lnTo>
                    <a:pt x="12" y="382"/>
                  </a:lnTo>
                  <a:lnTo>
                    <a:pt x="12" y="355"/>
                  </a:lnTo>
                  <a:lnTo>
                    <a:pt x="12" y="630"/>
                  </a:lnTo>
                  <a:lnTo>
                    <a:pt x="14" y="633"/>
                  </a:lnTo>
                  <a:lnTo>
                    <a:pt x="14" y="645"/>
                  </a:lnTo>
                  <a:lnTo>
                    <a:pt x="14" y="382"/>
                  </a:lnTo>
                  <a:lnTo>
                    <a:pt x="14" y="583"/>
                  </a:lnTo>
                  <a:lnTo>
                    <a:pt x="14" y="595"/>
                  </a:lnTo>
                  <a:lnTo>
                    <a:pt x="14" y="729"/>
                  </a:lnTo>
                  <a:lnTo>
                    <a:pt x="14" y="305"/>
                  </a:lnTo>
                  <a:lnTo>
                    <a:pt x="14" y="583"/>
                  </a:lnTo>
                  <a:lnTo>
                    <a:pt x="14" y="583"/>
                  </a:lnTo>
                  <a:lnTo>
                    <a:pt x="14" y="633"/>
                  </a:lnTo>
                  <a:lnTo>
                    <a:pt x="14" y="334"/>
                  </a:lnTo>
                  <a:lnTo>
                    <a:pt x="14" y="603"/>
                  </a:lnTo>
                  <a:lnTo>
                    <a:pt x="15" y="595"/>
                  </a:lnTo>
                  <a:lnTo>
                    <a:pt x="15" y="641"/>
                  </a:lnTo>
                  <a:lnTo>
                    <a:pt x="15" y="418"/>
                  </a:lnTo>
                  <a:lnTo>
                    <a:pt x="15" y="487"/>
                  </a:lnTo>
                  <a:lnTo>
                    <a:pt x="15" y="493"/>
                  </a:lnTo>
                  <a:lnTo>
                    <a:pt x="15" y="760"/>
                  </a:lnTo>
                  <a:lnTo>
                    <a:pt x="15" y="230"/>
                  </a:lnTo>
                  <a:lnTo>
                    <a:pt x="17" y="224"/>
                  </a:lnTo>
                  <a:lnTo>
                    <a:pt x="17" y="712"/>
                  </a:lnTo>
                  <a:lnTo>
                    <a:pt x="17" y="224"/>
                  </a:lnTo>
                  <a:lnTo>
                    <a:pt x="17" y="211"/>
                  </a:lnTo>
                  <a:lnTo>
                    <a:pt x="17" y="893"/>
                  </a:lnTo>
                  <a:lnTo>
                    <a:pt x="17" y="176"/>
                  </a:lnTo>
                  <a:lnTo>
                    <a:pt x="17" y="249"/>
                  </a:lnTo>
                  <a:lnTo>
                    <a:pt x="19" y="255"/>
                  </a:lnTo>
                  <a:lnTo>
                    <a:pt x="19" y="887"/>
                  </a:lnTo>
                  <a:lnTo>
                    <a:pt x="19" y="176"/>
                  </a:lnTo>
                  <a:lnTo>
                    <a:pt x="19" y="186"/>
                  </a:lnTo>
                  <a:lnTo>
                    <a:pt x="19" y="186"/>
                  </a:lnTo>
                  <a:lnTo>
                    <a:pt x="19" y="775"/>
                  </a:lnTo>
                  <a:lnTo>
                    <a:pt x="19" y="263"/>
                  </a:lnTo>
                  <a:lnTo>
                    <a:pt x="19" y="249"/>
                  </a:lnTo>
                  <a:lnTo>
                    <a:pt x="19" y="825"/>
                  </a:lnTo>
                  <a:lnTo>
                    <a:pt x="19" y="167"/>
                  </a:lnTo>
                  <a:lnTo>
                    <a:pt x="19" y="301"/>
                  </a:lnTo>
                  <a:lnTo>
                    <a:pt x="21" y="288"/>
                  </a:lnTo>
                  <a:lnTo>
                    <a:pt x="21" y="943"/>
                  </a:lnTo>
                  <a:lnTo>
                    <a:pt x="21" y="11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14" name="Freeform 1850"/>
            <p:cNvSpPr>
              <a:spLocks/>
            </p:cNvSpPr>
            <p:nvPr/>
          </p:nvSpPr>
          <p:spPr bwMode="auto">
            <a:xfrm>
              <a:off x="4716" y="2991"/>
              <a:ext cx="11" cy="603"/>
            </a:xfrm>
            <a:custGeom>
              <a:avLst/>
              <a:gdLst/>
              <a:ahLst/>
              <a:cxnLst>
                <a:cxn ang="0">
                  <a:pos x="0" y="689"/>
                </a:cxn>
                <a:cxn ang="0">
                  <a:pos x="0" y="491"/>
                </a:cxn>
                <a:cxn ang="0">
                  <a:pos x="2" y="733"/>
                </a:cxn>
                <a:cxn ang="0">
                  <a:pos x="2" y="760"/>
                </a:cxn>
                <a:cxn ang="0">
                  <a:pos x="2" y="438"/>
                </a:cxn>
                <a:cxn ang="0">
                  <a:pos x="4" y="745"/>
                </a:cxn>
                <a:cxn ang="0">
                  <a:pos x="4" y="655"/>
                </a:cxn>
                <a:cxn ang="0">
                  <a:pos x="4" y="545"/>
                </a:cxn>
                <a:cxn ang="0">
                  <a:pos x="6" y="666"/>
                </a:cxn>
                <a:cxn ang="0">
                  <a:pos x="6" y="563"/>
                </a:cxn>
                <a:cxn ang="0">
                  <a:pos x="6" y="735"/>
                </a:cxn>
                <a:cxn ang="0">
                  <a:pos x="8" y="505"/>
                </a:cxn>
                <a:cxn ang="0">
                  <a:pos x="8" y="399"/>
                </a:cxn>
                <a:cxn ang="0">
                  <a:pos x="8" y="499"/>
                </a:cxn>
                <a:cxn ang="0">
                  <a:pos x="8" y="317"/>
                </a:cxn>
                <a:cxn ang="0">
                  <a:pos x="8" y="499"/>
                </a:cxn>
                <a:cxn ang="0">
                  <a:pos x="8" y="419"/>
                </a:cxn>
                <a:cxn ang="0">
                  <a:pos x="10" y="532"/>
                </a:cxn>
                <a:cxn ang="0">
                  <a:pos x="10" y="438"/>
                </a:cxn>
                <a:cxn ang="0">
                  <a:pos x="10" y="689"/>
                </a:cxn>
                <a:cxn ang="0">
                  <a:pos x="10" y="342"/>
                </a:cxn>
                <a:cxn ang="0">
                  <a:pos x="10" y="747"/>
                </a:cxn>
                <a:cxn ang="0">
                  <a:pos x="10" y="255"/>
                </a:cxn>
                <a:cxn ang="0">
                  <a:pos x="12" y="720"/>
                </a:cxn>
                <a:cxn ang="0">
                  <a:pos x="12" y="209"/>
                </a:cxn>
                <a:cxn ang="0">
                  <a:pos x="13" y="795"/>
                </a:cxn>
                <a:cxn ang="0">
                  <a:pos x="13" y="150"/>
                </a:cxn>
                <a:cxn ang="0">
                  <a:pos x="13" y="837"/>
                </a:cxn>
                <a:cxn ang="0">
                  <a:pos x="13" y="215"/>
                </a:cxn>
                <a:cxn ang="0">
                  <a:pos x="13" y="879"/>
                </a:cxn>
                <a:cxn ang="0">
                  <a:pos x="13" y="259"/>
                </a:cxn>
                <a:cxn ang="0">
                  <a:pos x="15" y="1002"/>
                </a:cxn>
                <a:cxn ang="0">
                  <a:pos x="15" y="1025"/>
                </a:cxn>
                <a:cxn ang="0">
                  <a:pos x="15" y="203"/>
                </a:cxn>
                <a:cxn ang="0">
                  <a:pos x="15" y="918"/>
                </a:cxn>
                <a:cxn ang="0">
                  <a:pos x="15" y="1075"/>
                </a:cxn>
                <a:cxn ang="0">
                  <a:pos x="17" y="1108"/>
                </a:cxn>
                <a:cxn ang="0">
                  <a:pos x="17" y="1102"/>
                </a:cxn>
                <a:cxn ang="0">
                  <a:pos x="17" y="1187"/>
                </a:cxn>
                <a:cxn ang="0">
                  <a:pos x="17" y="891"/>
                </a:cxn>
                <a:cxn ang="0">
                  <a:pos x="17" y="1037"/>
                </a:cxn>
                <a:cxn ang="0">
                  <a:pos x="17" y="925"/>
                </a:cxn>
                <a:cxn ang="0">
                  <a:pos x="19" y="950"/>
                </a:cxn>
                <a:cxn ang="0">
                  <a:pos x="19" y="760"/>
                </a:cxn>
                <a:cxn ang="0">
                  <a:pos x="21" y="954"/>
                </a:cxn>
                <a:cxn ang="0">
                  <a:pos x="21" y="634"/>
                </a:cxn>
                <a:cxn ang="0">
                  <a:pos x="21" y="1160"/>
                </a:cxn>
                <a:cxn ang="0">
                  <a:pos x="21" y="643"/>
                </a:cxn>
                <a:cxn ang="0">
                  <a:pos x="21" y="1206"/>
                </a:cxn>
                <a:cxn ang="0">
                  <a:pos x="21" y="695"/>
                </a:cxn>
              </a:cxnLst>
              <a:rect l="0" t="0" r="r" b="b"/>
              <a:pathLst>
                <a:path w="23" h="1206">
                  <a:moveTo>
                    <a:pt x="0" y="689"/>
                  </a:moveTo>
                  <a:lnTo>
                    <a:pt x="0" y="689"/>
                  </a:lnTo>
                  <a:lnTo>
                    <a:pt x="0" y="689"/>
                  </a:lnTo>
                  <a:lnTo>
                    <a:pt x="0" y="491"/>
                  </a:lnTo>
                  <a:lnTo>
                    <a:pt x="0" y="724"/>
                  </a:lnTo>
                  <a:lnTo>
                    <a:pt x="2" y="733"/>
                  </a:lnTo>
                  <a:lnTo>
                    <a:pt x="2" y="420"/>
                  </a:lnTo>
                  <a:lnTo>
                    <a:pt x="2" y="760"/>
                  </a:lnTo>
                  <a:lnTo>
                    <a:pt x="2" y="768"/>
                  </a:lnTo>
                  <a:lnTo>
                    <a:pt x="2" y="438"/>
                  </a:lnTo>
                  <a:lnTo>
                    <a:pt x="2" y="745"/>
                  </a:lnTo>
                  <a:lnTo>
                    <a:pt x="4" y="745"/>
                  </a:lnTo>
                  <a:lnTo>
                    <a:pt x="4" y="486"/>
                  </a:lnTo>
                  <a:lnTo>
                    <a:pt x="4" y="655"/>
                  </a:lnTo>
                  <a:lnTo>
                    <a:pt x="4" y="655"/>
                  </a:lnTo>
                  <a:lnTo>
                    <a:pt x="4" y="545"/>
                  </a:lnTo>
                  <a:lnTo>
                    <a:pt x="4" y="672"/>
                  </a:lnTo>
                  <a:lnTo>
                    <a:pt x="6" y="666"/>
                  </a:lnTo>
                  <a:lnTo>
                    <a:pt x="6" y="522"/>
                  </a:lnTo>
                  <a:lnTo>
                    <a:pt x="6" y="563"/>
                  </a:lnTo>
                  <a:lnTo>
                    <a:pt x="6" y="568"/>
                  </a:lnTo>
                  <a:lnTo>
                    <a:pt x="6" y="735"/>
                  </a:lnTo>
                  <a:lnTo>
                    <a:pt x="6" y="511"/>
                  </a:lnTo>
                  <a:lnTo>
                    <a:pt x="8" y="505"/>
                  </a:lnTo>
                  <a:lnTo>
                    <a:pt x="8" y="806"/>
                  </a:lnTo>
                  <a:lnTo>
                    <a:pt x="8" y="399"/>
                  </a:lnTo>
                  <a:lnTo>
                    <a:pt x="8" y="511"/>
                  </a:lnTo>
                  <a:lnTo>
                    <a:pt x="8" y="499"/>
                  </a:lnTo>
                  <a:lnTo>
                    <a:pt x="8" y="851"/>
                  </a:lnTo>
                  <a:lnTo>
                    <a:pt x="8" y="317"/>
                  </a:lnTo>
                  <a:lnTo>
                    <a:pt x="8" y="505"/>
                  </a:lnTo>
                  <a:lnTo>
                    <a:pt x="8" y="499"/>
                  </a:lnTo>
                  <a:lnTo>
                    <a:pt x="8" y="818"/>
                  </a:lnTo>
                  <a:lnTo>
                    <a:pt x="8" y="419"/>
                  </a:lnTo>
                  <a:lnTo>
                    <a:pt x="8" y="539"/>
                  </a:lnTo>
                  <a:lnTo>
                    <a:pt x="10" y="532"/>
                  </a:lnTo>
                  <a:lnTo>
                    <a:pt x="10" y="801"/>
                  </a:lnTo>
                  <a:lnTo>
                    <a:pt x="10" y="438"/>
                  </a:lnTo>
                  <a:lnTo>
                    <a:pt x="10" y="701"/>
                  </a:lnTo>
                  <a:lnTo>
                    <a:pt x="10" y="689"/>
                  </a:lnTo>
                  <a:lnTo>
                    <a:pt x="10" y="879"/>
                  </a:lnTo>
                  <a:lnTo>
                    <a:pt x="10" y="342"/>
                  </a:lnTo>
                  <a:lnTo>
                    <a:pt x="10" y="760"/>
                  </a:lnTo>
                  <a:lnTo>
                    <a:pt x="10" y="747"/>
                  </a:lnTo>
                  <a:lnTo>
                    <a:pt x="10" y="1002"/>
                  </a:lnTo>
                  <a:lnTo>
                    <a:pt x="10" y="255"/>
                  </a:lnTo>
                  <a:lnTo>
                    <a:pt x="10" y="735"/>
                  </a:lnTo>
                  <a:lnTo>
                    <a:pt x="12" y="720"/>
                  </a:lnTo>
                  <a:lnTo>
                    <a:pt x="12" y="1043"/>
                  </a:lnTo>
                  <a:lnTo>
                    <a:pt x="12" y="209"/>
                  </a:lnTo>
                  <a:lnTo>
                    <a:pt x="12" y="812"/>
                  </a:lnTo>
                  <a:lnTo>
                    <a:pt x="13" y="795"/>
                  </a:lnTo>
                  <a:lnTo>
                    <a:pt x="13" y="954"/>
                  </a:lnTo>
                  <a:lnTo>
                    <a:pt x="13" y="150"/>
                  </a:lnTo>
                  <a:lnTo>
                    <a:pt x="13" y="845"/>
                  </a:lnTo>
                  <a:lnTo>
                    <a:pt x="13" y="837"/>
                  </a:lnTo>
                  <a:lnTo>
                    <a:pt x="13" y="1002"/>
                  </a:lnTo>
                  <a:lnTo>
                    <a:pt x="13" y="215"/>
                  </a:lnTo>
                  <a:lnTo>
                    <a:pt x="13" y="891"/>
                  </a:lnTo>
                  <a:lnTo>
                    <a:pt x="13" y="879"/>
                  </a:lnTo>
                  <a:lnTo>
                    <a:pt x="13" y="1031"/>
                  </a:lnTo>
                  <a:lnTo>
                    <a:pt x="13" y="259"/>
                  </a:lnTo>
                  <a:lnTo>
                    <a:pt x="13" y="1012"/>
                  </a:lnTo>
                  <a:lnTo>
                    <a:pt x="15" y="1002"/>
                  </a:lnTo>
                  <a:lnTo>
                    <a:pt x="15" y="255"/>
                  </a:lnTo>
                  <a:lnTo>
                    <a:pt x="15" y="1025"/>
                  </a:lnTo>
                  <a:lnTo>
                    <a:pt x="15" y="1031"/>
                  </a:lnTo>
                  <a:lnTo>
                    <a:pt x="15" y="203"/>
                  </a:lnTo>
                  <a:lnTo>
                    <a:pt x="15" y="916"/>
                  </a:lnTo>
                  <a:lnTo>
                    <a:pt x="15" y="918"/>
                  </a:lnTo>
                  <a:lnTo>
                    <a:pt x="15" y="150"/>
                  </a:lnTo>
                  <a:lnTo>
                    <a:pt x="15" y="1075"/>
                  </a:lnTo>
                  <a:lnTo>
                    <a:pt x="17" y="1085"/>
                  </a:lnTo>
                  <a:lnTo>
                    <a:pt x="17" y="1108"/>
                  </a:lnTo>
                  <a:lnTo>
                    <a:pt x="17" y="134"/>
                  </a:lnTo>
                  <a:lnTo>
                    <a:pt x="17" y="1102"/>
                  </a:lnTo>
                  <a:lnTo>
                    <a:pt x="17" y="1116"/>
                  </a:lnTo>
                  <a:lnTo>
                    <a:pt x="17" y="1187"/>
                  </a:lnTo>
                  <a:lnTo>
                    <a:pt x="17" y="248"/>
                  </a:lnTo>
                  <a:lnTo>
                    <a:pt x="17" y="891"/>
                  </a:lnTo>
                  <a:lnTo>
                    <a:pt x="17" y="904"/>
                  </a:lnTo>
                  <a:lnTo>
                    <a:pt x="17" y="1037"/>
                  </a:lnTo>
                  <a:lnTo>
                    <a:pt x="17" y="234"/>
                  </a:lnTo>
                  <a:lnTo>
                    <a:pt x="17" y="925"/>
                  </a:lnTo>
                  <a:lnTo>
                    <a:pt x="19" y="925"/>
                  </a:lnTo>
                  <a:lnTo>
                    <a:pt x="19" y="950"/>
                  </a:lnTo>
                  <a:lnTo>
                    <a:pt x="19" y="336"/>
                  </a:lnTo>
                  <a:lnTo>
                    <a:pt x="19" y="760"/>
                  </a:lnTo>
                  <a:lnTo>
                    <a:pt x="21" y="772"/>
                  </a:lnTo>
                  <a:lnTo>
                    <a:pt x="21" y="954"/>
                  </a:lnTo>
                  <a:lnTo>
                    <a:pt x="21" y="317"/>
                  </a:lnTo>
                  <a:lnTo>
                    <a:pt x="21" y="634"/>
                  </a:lnTo>
                  <a:lnTo>
                    <a:pt x="21" y="643"/>
                  </a:lnTo>
                  <a:lnTo>
                    <a:pt x="21" y="1160"/>
                  </a:lnTo>
                  <a:lnTo>
                    <a:pt x="21" y="161"/>
                  </a:lnTo>
                  <a:lnTo>
                    <a:pt x="21" y="643"/>
                  </a:lnTo>
                  <a:lnTo>
                    <a:pt x="21" y="666"/>
                  </a:lnTo>
                  <a:lnTo>
                    <a:pt x="21" y="1206"/>
                  </a:lnTo>
                  <a:lnTo>
                    <a:pt x="21" y="0"/>
                  </a:lnTo>
                  <a:lnTo>
                    <a:pt x="21" y="695"/>
                  </a:lnTo>
                  <a:lnTo>
                    <a:pt x="23" y="72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15" name="Freeform 1851"/>
            <p:cNvSpPr>
              <a:spLocks/>
            </p:cNvSpPr>
            <p:nvPr/>
          </p:nvSpPr>
          <p:spPr bwMode="auto">
            <a:xfrm>
              <a:off x="4706" y="3007"/>
              <a:ext cx="10" cy="582"/>
            </a:xfrm>
            <a:custGeom>
              <a:avLst/>
              <a:gdLst/>
              <a:ahLst/>
              <a:cxnLst>
                <a:cxn ang="0">
                  <a:pos x="0" y="795"/>
                </a:cxn>
                <a:cxn ang="0">
                  <a:pos x="0" y="702"/>
                </a:cxn>
                <a:cxn ang="0">
                  <a:pos x="0" y="825"/>
                </a:cxn>
                <a:cxn ang="0">
                  <a:pos x="0" y="603"/>
                </a:cxn>
                <a:cxn ang="0">
                  <a:pos x="0" y="1006"/>
                </a:cxn>
                <a:cxn ang="0">
                  <a:pos x="0" y="541"/>
                </a:cxn>
                <a:cxn ang="0">
                  <a:pos x="2" y="1163"/>
                </a:cxn>
                <a:cxn ang="0">
                  <a:pos x="2" y="570"/>
                </a:cxn>
                <a:cxn ang="0">
                  <a:pos x="2" y="1044"/>
                </a:cxn>
                <a:cxn ang="0">
                  <a:pos x="2" y="587"/>
                </a:cxn>
                <a:cxn ang="0">
                  <a:pos x="4" y="994"/>
                </a:cxn>
                <a:cxn ang="0">
                  <a:pos x="4" y="451"/>
                </a:cxn>
                <a:cxn ang="0">
                  <a:pos x="4" y="923"/>
                </a:cxn>
                <a:cxn ang="0">
                  <a:pos x="4" y="349"/>
                </a:cxn>
                <a:cxn ang="0">
                  <a:pos x="4" y="965"/>
                </a:cxn>
                <a:cxn ang="0">
                  <a:pos x="4" y="224"/>
                </a:cxn>
                <a:cxn ang="0">
                  <a:pos x="6" y="1044"/>
                </a:cxn>
                <a:cxn ang="0">
                  <a:pos x="6" y="51"/>
                </a:cxn>
                <a:cxn ang="0">
                  <a:pos x="6" y="1140"/>
                </a:cxn>
                <a:cxn ang="0">
                  <a:pos x="6" y="111"/>
                </a:cxn>
                <a:cxn ang="0">
                  <a:pos x="8" y="1094"/>
                </a:cxn>
                <a:cxn ang="0">
                  <a:pos x="8" y="215"/>
                </a:cxn>
                <a:cxn ang="0">
                  <a:pos x="8" y="199"/>
                </a:cxn>
                <a:cxn ang="0">
                  <a:pos x="8" y="228"/>
                </a:cxn>
                <a:cxn ang="0">
                  <a:pos x="8" y="209"/>
                </a:cxn>
                <a:cxn ang="0">
                  <a:pos x="9" y="896"/>
                </a:cxn>
                <a:cxn ang="0">
                  <a:pos x="11" y="190"/>
                </a:cxn>
                <a:cxn ang="0">
                  <a:pos x="11" y="172"/>
                </a:cxn>
                <a:cxn ang="0">
                  <a:pos x="11" y="228"/>
                </a:cxn>
                <a:cxn ang="0">
                  <a:pos x="11" y="224"/>
                </a:cxn>
                <a:cxn ang="0">
                  <a:pos x="11" y="249"/>
                </a:cxn>
                <a:cxn ang="0">
                  <a:pos x="11" y="192"/>
                </a:cxn>
                <a:cxn ang="0">
                  <a:pos x="13" y="420"/>
                </a:cxn>
                <a:cxn ang="0">
                  <a:pos x="13" y="265"/>
                </a:cxn>
                <a:cxn ang="0">
                  <a:pos x="13" y="343"/>
                </a:cxn>
                <a:cxn ang="0">
                  <a:pos x="13" y="265"/>
                </a:cxn>
                <a:cxn ang="0">
                  <a:pos x="13" y="336"/>
                </a:cxn>
                <a:cxn ang="0">
                  <a:pos x="13" y="261"/>
                </a:cxn>
                <a:cxn ang="0">
                  <a:pos x="15" y="468"/>
                </a:cxn>
                <a:cxn ang="0">
                  <a:pos x="15" y="349"/>
                </a:cxn>
                <a:cxn ang="0">
                  <a:pos x="15" y="612"/>
                </a:cxn>
                <a:cxn ang="0">
                  <a:pos x="15" y="382"/>
                </a:cxn>
                <a:cxn ang="0">
                  <a:pos x="17" y="612"/>
                </a:cxn>
                <a:cxn ang="0">
                  <a:pos x="17" y="299"/>
                </a:cxn>
                <a:cxn ang="0">
                  <a:pos x="17" y="704"/>
                </a:cxn>
                <a:cxn ang="0">
                  <a:pos x="17" y="217"/>
                </a:cxn>
                <a:cxn ang="0">
                  <a:pos x="19" y="612"/>
                </a:cxn>
                <a:cxn ang="0">
                  <a:pos x="19" y="299"/>
                </a:cxn>
                <a:cxn ang="0">
                  <a:pos x="19" y="537"/>
                </a:cxn>
                <a:cxn ang="0">
                  <a:pos x="19" y="420"/>
                </a:cxn>
              </a:cxnLst>
              <a:rect l="0" t="0" r="r" b="b"/>
              <a:pathLst>
                <a:path w="19" h="1163">
                  <a:moveTo>
                    <a:pt x="0" y="795"/>
                  </a:moveTo>
                  <a:lnTo>
                    <a:pt x="0" y="795"/>
                  </a:lnTo>
                  <a:lnTo>
                    <a:pt x="0" y="336"/>
                  </a:lnTo>
                  <a:lnTo>
                    <a:pt x="0" y="702"/>
                  </a:lnTo>
                  <a:lnTo>
                    <a:pt x="0" y="714"/>
                  </a:lnTo>
                  <a:lnTo>
                    <a:pt x="0" y="825"/>
                  </a:lnTo>
                  <a:lnTo>
                    <a:pt x="0" y="276"/>
                  </a:lnTo>
                  <a:lnTo>
                    <a:pt x="0" y="603"/>
                  </a:lnTo>
                  <a:lnTo>
                    <a:pt x="0" y="618"/>
                  </a:lnTo>
                  <a:lnTo>
                    <a:pt x="0" y="1006"/>
                  </a:lnTo>
                  <a:lnTo>
                    <a:pt x="0" y="130"/>
                  </a:lnTo>
                  <a:lnTo>
                    <a:pt x="0" y="541"/>
                  </a:lnTo>
                  <a:lnTo>
                    <a:pt x="2" y="560"/>
                  </a:lnTo>
                  <a:lnTo>
                    <a:pt x="2" y="1163"/>
                  </a:lnTo>
                  <a:lnTo>
                    <a:pt x="2" y="80"/>
                  </a:lnTo>
                  <a:lnTo>
                    <a:pt x="2" y="570"/>
                  </a:lnTo>
                  <a:lnTo>
                    <a:pt x="2" y="587"/>
                  </a:lnTo>
                  <a:lnTo>
                    <a:pt x="2" y="1044"/>
                  </a:lnTo>
                  <a:lnTo>
                    <a:pt x="2" y="92"/>
                  </a:lnTo>
                  <a:lnTo>
                    <a:pt x="2" y="587"/>
                  </a:lnTo>
                  <a:lnTo>
                    <a:pt x="4" y="612"/>
                  </a:lnTo>
                  <a:lnTo>
                    <a:pt x="4" y="994"/>
                  </a:lnTo>
                  <a:lnTo>
                    <a:pt x="4" y="224"/>
                  </a:lnTo>
                  <a:lnTo>
                    <a:pt x="4" y="451"/>
                  </a:lnTo>
                  <a:lnTo>
                    <a:pt x="4" y="468"/>
                  </a:lnTo>
                  <a:lnTo>
                    <a:pt x="4" y="923"/>
                  </a:lnTo>
                  <a:lnTo>
                    <a:pt x="4" y="245"/>
                  </a:lnTo>
                  <a:lnTo>
                    <a:pt x="4" y="349"/>
                  </a:lnTo>
                  <a:lnTo>
                    <a:pt x="4" y="357"/>
                  </a:lnTo>
                  <a:lnTo>
                    <a:pt x="4" y="965"/>
                  </a:lnTo>
                  <a:lnTo>
                    <a:pt x="4" y="149"/>
                  </a:lnTo>
                  <a:lnTo>
                    <a:pt x="4" y="224"/>
                  </a:lnTo>
                  <a:lnTo>
                    <a:pt x="6" y="232"/>
                  </a:lnTo>
                  <a:lnTo>
                    <a:pt x="6" y="1044"/>
                  </a:lnTo>
                  <a:lnTo>
                    <a:pt x="6" y="0"/>
                  </a:lnTo>
                  <a:lnTo>
                    <a:pt x="6" y="51"/>
                  </a:lnTo>
                  <a:lnTo>
                    <a:pt x="6" y="61"/>
                  </a:lnTo>
                  <a:lnTo>
                    <a:pt x="6" y="1140"/>
                  </a:lnTo>
                  <a:lnTo>
                    <a:pt x="6" y="26"/>
                  </a:lnTo>
                  <a:lnTo>
                    <a:pt x="6" y="111"/>
                  </a:lnTo>
                  <a:lnTo>
                    <a:pt x="8" y="119"/>
                  </a:lnTo>
                  <a:lnTo>
                    <a:pt x="8" y="1094"/>
                  </a:lnTo>
                  <a:lnTo>
                    <a:pt x="8" y="203"/>
                  </a:lnTo>
                  <a:lnTo>
                    <a:pt x="8" y="215"/>
                  </a:lnTo>
                  <a:lnTo>
                    <a:pt x="8" y="923"/>
                  </a:lnTo>
                  <a:lnTo>
                    <a:pt x="8" y="199"/>
                  </a:lnTo>
                  <a:lnTo>
                    <a:pt x="8" y="224"/>
                  </a:lnTo>
                  <a:lnTo>
                    <a:pt x="8" y="228"/>
                  </a:lnTo>
                  <a:lnTo>
                    <a:pt x="8" y="827"/>
                  </a:lnTo>
                  <a:lnTo>
                    <a:pt x="8" y="209"/>
                  </a:lnTo>
                  <a:lnTo>
                    <a:pt x="9" y="209"/>
                  </a:lnTo>
                  <a:lnTo>
                    <a:pt x="9" y="896"/>
                  </a:lnTo>
                  <a:lnTo>
                    <a:pt x="9" y="192"/>
                  </a:lnTo>
                  <a:lnTo>
                    <a:pt x="11" y="190"/>
                  </a:lnTo>
                  <a:lnTo>
                    <a:pt x="11" y="944"/>
                  </a:lnTo>
                  <a:lnTo>
                    <a:pt x="11" y="172"/>
                  </a:lnTo>
                  <a:lnTo>
                    <a:pt x="11" y="228"/>
                  </a:lnTo>
                  <a:lnTo>
                    <a:pt x="11" y="228"/>
                  </a:lnTo>
                  <a:lnTo>
                    <a:pt x="11" y="860"/>
                  </a:lnTo>
                  <a:lnTo>
                    <a:pt x="11" y="224"/>
                  </a:lnTo>
                  <a:lnTo>
                    <a:pt x="11" y="261"/>
                  </a:lnTo>
                  <a:lnTo>
                    <a:pt x="11" y="249"/>
                  </a:lnTo>
                  <a:lnTo>
                    <a:pt x="11" y="814"/>
                  </a:lnTo>
                  <a:lnTo>
                    <a:pt x="11" y="192"/>
                  </a:lnTo>
                  <a:lnTo>
                    <a:pt x="11" y="428"/>
                  </a:lnTo>
                  <a:lnTo>
                    <a:pt x="13" y="420"/>
                  </a:lnTo>
                  <a:lnTo>
                    <a:pt x="13" y="848"/>
                  </a:lnTo>
                  <a:lnTo>
                    <a:pt x="13" y="265"/>
                  </a:lnTo>
                  <a:lnTo>
                    <a:pt x="13" y="343"/>
                  </a:lnTo>
                  <a:lnTo>
                    <a:pt x="13" y="343"/>
                  </a:lnTo>
                  <a:lnTo>
                    <a:pt x="13" y="854"/>
                  </a:lnTo>
                  <a:lnTo>
                    <a:pt x="13" y="265"/>
                  </a:lnTo>
                  <a:lnTo>
                    <a:pt x="13" y="343"/>
                  </a:lnTo>
                  <a:lnTo>
                    <a:pt x="13" y="336"/>
                  </a:lnTo>
                  <a:lnTo>
                    <a:pt x="13" y="704"/>
                  </a:lnTo>
                  <a:lnTo>
                    <a:pt x="13" y="261"/>
                  </a:lnTo>
                  <a:lnTo>
                    <a:pt x="13" y="480"/>
                  </a:lnTo>
                  <a:lnTo>
                    <a:pt x="15" y="468"/>
                  </a:lnTo>
                  <a:lnTo>
                    <a:pt x="15" y="652"/>
                  </a:lnTo>
                  <a:lnTo>
                    <a:pt x="15" y="349"/>
                  </a:lnTo>
                  <a:lnTo>
                    <a:pt x="15" y="612"/>
                  </a:lnTo>
                  <a:lnTo>
                    <a:pt x="15" y="612"/>
                  </a:lnTo>
                  <a:lnTo>
                    <a:pt x="15" y="770"/>
                  </a:lnTo>
                  <a:lnTo>
                    <a:pt x="15" y="382"/>
                  </a:lnTo>
                  <a:lnTo>
                    <a:pt x="15" y="618"/>
                  </a:lnTo>
                  <a:lnTo>
                    <a:pt x="17" y="612"/>
                  </a:lnTo>
                  <a:lnTo>
                    <a:pt x="17" y="864"/>
                  </a:lnTo>
                  <a:lnTo>
                    <a:pt x="17" y="299"/>
                  </a:lnTo>
                  <a:lnTo>
                    <a:pt x="17" y="722"/>
                  </a:lnTo>
                  <a:lnTo>
                    <a:pt x="17" y="704"/>
                  </a:lnTo>
                  <a:lnTo>
                    <a:pt x="17" y="860"/>
                  </a:lnTo>
                  <a:lnTo>
                    <a:pt x="17" y="217"/>
                  </a:lnTo>
                  <a:lnTo>
                    <a:pt x="17" y="624"/>
                  </a:lnTo>
                  <a:lnTo>
                    <a:pt x="19" y="612"/>
                  </a:lnTo>
                  <a:lnTo>
                    <a:pt x="19" y="800"/>
                  </a:lnTo>
                  <a:lnTo>
                    <a:pt x="19" y="299"/>
                  </a:lnTo>
                  <a:lnTo>
                    <a:pt x="19" y="541"/>
                  </a:lnTo>
                  <a:lnTo>
                    <a:pt x="19" y="537"/>
                  </a:lnTo>
                  <a:lnTo>
                    <a:pt x="19" y="676"/>
                  </a:lnTo>
                  <a:lnTo>
                    <a:pt x="19" y="420"/>
                  </a:lnTo>
                  <a:lnTo>
                    <a:pt x="19" y="65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16" name="Freeform 1852"/>
            <p:cNvSpPr>
              <a:spLocks/>
            </p:cNvSpPr>
            <p:nvPr/>
          </p:nvSpPr>
          <p:spPr bwMode="auto">
            <a:xfrm>
              <a:off x="4694" y="2987"/>
              <a:ext cx="12" cy="632"/>
            </a:xfrm>
            <a:custGeom>
              <a:avLst/>
              <a:gdLst/>
              <a:ahLst/>
              <a:cxnLst>
                <a:cxn ang="0">
                  <a:pos x="0" y="1191"/>
                </a:cxn>
                <a:cxn ang="0">
                  <a:pos x="0" y="955"/>
                </a:cxn>
                <a:cxn ang="0">
                  <a:pos x="2" y="1266"/>
                </a:cxn>
                <a:cxn ang="0">
                  <a:pos x="2" y="926"/>
                </a:cxn>
                <a:cxn ang="0">
                  <a:pos x="2" y="1197"/>
                </a:cxn>
                <a:cxn ang="0">
                  <a:pos x="2" y="1053"/>
                </a:cxn>
                <a:cxn ang="0">
                  <a:pos x="2" y="133"/>
                </a:cxn>
                <a:cxn ang="0">
                  <a:pos x="4" y="985"/>
                </a:cxn>
                <a:cxn ang="0">
                  <a:pos x="4" y="972"/>
                </a:cxn>
                <a:cxn ang="0">
                  <a:pos x="4" y="92"/>
                </a:cxn>
                <a:cxn ang="0">
                  <a:pos x="6" y="1170"/>
                </a:cxn>
                <a:cxn ang="0">
                  <a:pos x="6" y="1216"/>
                </a:cxn>
                <a:cxn ang="0">
                  <a:pos x="6" y="1225"/>
                </a:cxn>
                <a:cxn ang="0">
                  <a:pos x="6" y="1087"/>
                </a:cxn>
                <a:cxn ang="0">
                  <a:pos x="7" y="1104"/>
                </a:cxn>
                <a:cxn ang="0">
                  <a:pos x="7" y="805"/>
                </a:cxn>
                <a:cxn ang="0">
                  <a:pos x="7" y="822"/>
                </a:cxn>
                <a:cxn ang="0">
                  <a:pos x="7" y="730"/>
                </a:cxn>
                <a:cxn ang="0">
                  <a:pos x="7" y="822"/>
                </a:cxn>
                <a:cxn ang="0">
                  <a:pos x="7" y="615"/>
                </a:cxn>
                <a:cxn ang="0">
                  <a:pos x="9" y="901"/>
                </a:cxn>
                <a:cxn ang="0">
                  <a:pos x="9" y="555"/>
                </a:cxn>
                <a:cxn ang="0">
                  <a:pos x="9" y="989"/>
                </a:cxn>
                <a:cxn ang="0">
                  <a:pos x="9" y="596"/>
                </a:cxn>
                <a:cxn ang="0">
                  <a:pos x="11" y="876"/>
                </a:cxn>
                <a:cxn ang="0">
                  <a:pos x="11" y="644"/>
                </a:cxn>
                <a:cxn ang="0">
                  <a:pos x="11" y="734"/>
                </a:cxn>
                <a:cxn ang="0">
                  <a:pos x="11" y="628"/>
                </a:cxn>
                <a:cxn ang="0">
                  <a:pos x="13" y="745"/>
                </a:cxn>
                <a:cxn ang="0">
                  <a:pos x="13" y="542"/>
                </a:cxn>
                <a:cxn ang="0">
                  <a:pos x="13" y="501"/>
                </a:cxn>
                <a:cxn ang="0">
                  <a:pos x="13" y="578"/>
                </a:cxn>
                <a:cxn ang="0">
                  <a:pos x="13" y="442"/>
                </a:cxn>
                <a:cxn ang="0">
                  <a:pos x="15" y="628"/>
                </a:cxn>
                <a:cxn ang="0">
                  <a:pos x="15" y="390"/>
                </a:cxn>
                <a:cxn ang="0">
                  <a:pos x="15" y="601"/>
                </a:cxn>
                <a:cxn ang="0">
                  <a:pos x="15" y="429"/>
                </a:cxn>
                <a:cxn ang="0">
                  <a:pos x="17" y="690"/>
                </a:cxn>
                <a:cxn ang="0">
                  <a:pos x="17" y="790"/>
                </a:cxn>
                <a:cxn ang="0">
                  <a:pos x="17" y="429"/>
                </a:cxn>
                <a:cxn ang="0">
                  <a:pos x="19" y="861"/>
                </a:cxn>
                <a:cxn ang="0">
                  <a:pos x="19" y="317"/>
                </a:cxn>
                <a:cxn ang="0">
                  <a:pos x="19" y="920"/>
                </a:cxn>
                <a:cxn ang="0">
                  <a:pos x="19" y="1031"/>
                </a:cxn>
                <a:cxn ang="0">
                  <a:pos x="19" y="317"/>
                </a:cxn>
                <a:cxn ang="0">
                  <a:pos x="21" y="1012"/>
                </a:cxn>
                <a:cxn ang="0">
                  <a:pos x="21" y="240"/>
                </a:cxn>
                <a:cxn ang="0">
                  <a:pos x="21" y="914"/>
                </a:cxn>
                <a:cxn ang="0">
                  <a:pos x="21" y="346"/>
                </a:cxn>
                <a:cxn ang="0">
                  <a:pos x="23" y="830"/>
                </a:cxn>
              </a:cxnLst>
              <a:rect l="0" t="0" r="r" b="b"/>
              <a:pathLst>
                <a:path w="23" h="1266">
                  <a:moveTo>
                    <a:pt x="0" y="1191"/>
                  </a:moveTo>
                  <a:lnTo>
                    <a:pt x="0" y="1191"/>
                  </a:lnTo>
                  <a:lnTo>
                    <a:pt x="0" y="67"/>
                  </a:lnTo>
                  <a:lnTo>
                    <a:pt x="0" y="955"/>
                  </a:lnTo>
                  <a:lnTo>
                    <a:pt x="2" y="935"/>
                  </a:lnTo>
                  <a:lnTo>
                    <a:pt x="2" y="1266"/>
                  </a:lnTo>
                  <a:lnTo>
                    <a:pt x="2" y="0"/>
                  </a:lnTo>
                  <a:lnTo>
                    <a:pt x="2" y="926"/>
                  </a:lnTo>
                  <a:lnTo>
                    <a:pt x="2" y="901"/>
                  </a:lnTo>
                  <a:lnTo>
                    <a:pt x="2" y="1197"/>
                  </a:lnTo>
                  <a:lnTo>
                    <a:pt x="2" y="21"/>
                  </a:lnTo>
                  <a:lnTo>
                    <a:pt x="2" y="1053"/>
                  </a:lnTo>
                  <a:lnTo>
                    <a:pt x="2" y="1035"/>
                  </a:lnTo>
                  <a:lnTo>
                    <a:pt x="2" y="133"/>
                  </a:lnTo>
                  <a:lnTo>
                    <a:pt x="2" y="989"/>
                  </a:lnTo>
                  <a:lnTo>
                    <a:pt x="4" y="985"/>
                  </a:lnTo>
                  <a:lnTo>
                    <a:pt x="4" y="206"/>
                  </a:lnTo>
                  <a:lnTo>
                    <a:pt x="4" y="972"/>
                  </a:lnTo>
                  <a:lnTo>
                    <a:pt x="4" y="982"/>
                  </a:lnTo>
                  <a:lnTo>
                    <a:pt x="4" y="92"/>
                  </a:lnTo>
                  <a:lnTo>
                    <a:pt x="4" y="1162"/>
                  </a:lnTo>
                  <a:lnTo>
                    <a:pt x="6" y="1170"/>
                  </a:lnTo>
                  <a:lnTo>
                    <a:pt x="6" y="60"/>
                  </a:lnTo>
                  <a:lnTo>
                    <a:pt x="6" y="1216"/>
                  </a:lnTo>
                  <a:lnTo>
                    <a:pt x="6" y="1222"/>
                  </a:lnTo>
                  <a:lnTo>
                    <a:pt x="6" y="1225"/>
                  </a:lnTo>
                  <a:lnTo>
                    <a:pt x="6" y="135"/>
                  </a:lnTo>
                  <a:lnTo>
                    <a:pt x="6" y="1087"/>
                  </a:lnTo>
                  <a:lnTo>
                    <a:pt x="7" y="1095"/>
                  </a:lnTo>
                  <a:lnTo>
                    <a:pt x="7" y="1104"/>
                  </a:lnTo>
                  <a:lnTo>
                    <a:pt x="7" y="240"/>
                  </a:lnTo>
                  <a:lnTo>
                    <a:pt x="7" y="805"/>
                  </a:lnTo>
                  <a:lnTo>
                    <a:pt x="7" y="805"/>
                  </a:lnTo>
                  <a:lnTo>
                    <a:pt x="7" y="822"/>
                  </a:lnTo>
                  <a:lnTo>
                    <a:pt x="7" y="402"/>
                  </a:lnTo>
                  <a:lnTo>
                    <a:pt x="7" y="730"/>
                  </a:lnTo>
                  <a:lnTo>
                    <a:pt x="7" y="734"/>
                  </a:lnTo>
                  <a:lnTo>
                    <a:pt x="7" y="822"/>
                  </a:lnTo>
                  <a:lnTo>
                    <a:pt x="7" y="363"/>
                  </a:lnTo>
                  <a:lnTo>
                    <a:pt x="7" y="615"/>
                  </a:lnTo>
                  <a:lnTo>
                    <a:pt x="9" y="628"/>
                  </a:lnTo>
                  <a:lnTo>
                    <a:pt x="9" y="901"/>
                  </a:lnTo>
                  <a:lnTo>
                    <a:pt x="9" y="286"/>
                  </a:lnTo>
                  <a:lnTo>
                    <a:pt x="9" y="555"/>
                  </a:lnTo>
                  <a:lnTo>
                    <a:pt x="9" y="578"/>
                  </a:lnTo>
                  <a:lnTo>
                    <a:pt x="9" y="989"/>
                  </a:lnTo>
                  <a:lnTo>
                    <a:pt x="9" y="371"/>
                  </a:lnTo>
                  <a:lnTo>
                    <a:pt x="9" y="596"/>
                  </a:lnTo>
                  <a:lnTo>
                    <a:pt x="11" y="601"/>
                  </a:lnTo>
                  <a:lnTo>
                    <a:pt x="11" y="876"/>
                  </a:lnTo>
                  <a:lnTo>
                    <a:pt x="11" y="480"/>
                  </a:lnTo>
                  <a:lnTo>
                    <a:pt x="11" y="644"/>
                  </a:lnTo>
                  <a:lnTo>
                    <a:pt x="11" y="647"/>
                  </a:lnTo>
                  <a:lnTo>
                    <a:pt x="11" y="734"/>
                  </a:lnTo>
                  <a:lnTo>
                    <a:pt x="11" y="555"/>
                  </a:lnTo>
                  <a:lnTo>
                    <a:pt x="11" y="628"/>
                  </a:lnTo>
                  <a:lnTo>
                    <a:pt x="13" y="628"/>
                  </a:lnTo>
                  <a:lnTo>
                    <a:pt x="13" y="745"/>
                  </a:lnTo>
                  <a:lnTo>
                    <a:pt x="13" y="549"/>
                  </a:lnTo>
                  <a:lnTo>
                    <a:pt x="13" y="542"/>
                  </a:lnTo>
                  <a:lnTo>
                    <a:pt x="13" y="816"/>
                  </a:lnTo>
                  <a:lnTo>
                    <a:pt x="13" y="501"/>
                  </a:lnTo>
                  <a:lnTo>
                    <a:pt x="13" y="588"/>
                  </a:lnTo>
                  <a:lnTo>
                    <a:pt x="13" y="578"/>
                  </a:lnTo>
                  <a:lnTo>
                    <a:pt x="13" y="884"/>
                  </a:lnTo>
                  <a:lnTo>
                    <a:pt x="13" y="442"/>
                  </a:lnTo>
                  <a:lnTo>
                    <a:pt x="13" y="644"/>
                  </a:lnTo>
                  <a:lnTo>
                    <a:pt x="15" y="628"/>
                  </a:lnTo>
                  <a:lnTo>
                    <a:pt x="15" y="895"/>
                  </a:lnTo>
                  <a:lnTo>
                    <a:pt x="15" y="390"/>
                  </a:lnTo>
                  <a:lnTo>
                    <a:pt x="15" y="605"/>
                  </a:lnTo>
                  <a:lnTo>
                    <a:pt x="15" y="601"/>
                  </a:lnTo>
                  <a:lnTo>
                    <a:pt x="15" y="905"/>
                  </a:lnTo>
                  <a:lnTo>
                    <a:pt x="15" y="429"/>
                  </a:lnTo>
                  <a:lnTo>
                    <a:pt x="15" y="699"/>
                  </a:lnTo>
                  <a:lnTo>
                    <a:pt x="17" y="690"/>
                  </a:lnTo>
                  <a:lnTo>
                    <a:pt x="17" y="465"/>
                  </a:lnTo>
                  <a:lnTo>
                    <a:pt x="17" y="790"/>
                  </a:lnTo>
                  <a:lnTo>
                    <a:pt x="17" y="790"/>
                  </a:lnTo>
                  <a:lnTo>
                    <a:pt x="17" y="429"/>
                  </a:lnTo>
                  <a:lnTo>
                    <a:pt x="17" y="861"/>
                  </a:lnTo>
                  <a:lnTo>
                    <a:pt x="19" y="861"/>
                  </a:lnTo>
                  <a:lnTo>
                    <a:pt x="19" y="926"/>
                  </a:lnTo>
                  <a:lnTo>
                    <a:pt x="19" y="317"/>
                  </a:lnTo>
                  <a:lnTo>
                    <a:pt x="19" y="920"/>
                  </a:lnTo>
                  <a:lnTo>
                    <a:pt x="19" y="920"/>
                  </a:lnTo>
                  <a:lnTo>
                    <a:pt x="19" y="281"/>
                  </a:lnTo>
                  <a:lnTo>
                    <a:pt x="19" y="1031"/>
                  </a:lnTo>
                  <a:lnTo>
                    <a:pt x="19" y="1031"/>
                  </a:lnTo>
                  <a:lnTo>
                    <a:pt x="19" y="317"/>
                  </a:lnTo>
                  <a:lnTo>
                    <a:pt x="19" y="1006"/>
                  </a:lnTo>
                  <a:lnTo>
                    <a:pt x="21" y="1012"/>
                  </a:lnTo>
                  <a:lnTo>
                    <a:pt x="21" y="1041"/>
                  </a:lnTo>
                  <a:lnTo>
                    <a:pt x="21" y="240"/>
                  </a:lnTo>
                  <a:lnTo>
                    <a:pt x="21" y="905"/>
                  </a:lnTo>
                  <a:lnTo>
                    <a:pt x="21" y="914"/>
                  </a:lnTo>
                  <a:lnTo>
                    <a:pt x="21" y="920"/>
                  </a:lnTo>
                  <a:lnTo>
                    <a:pt x="21" y="346"/>
                  </a:lnTo>
                  <a:lnTo>
                    <a:pt x="21" y="830"/>
                  </a:lnTo>
                  <a:lnTo>
                    <a:pt x="23" y="830"/>
                  </a:lnTo>
                  <a:lnTo>
                    <a:pt x="23" y="836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17" name="Freeform 1853"/>
            <p:cNvSpPr>
              <a:spLocks/>
            </p:cNvSpPr>
            <p:nvPr/>
          </p:nvSpPr>
          <p:spPr bwMode="auto">
            <a:xfrm>
              <a:off x="4684" y="2935"/>
              <a:ext cx="10" cy="718"/>
            </a:xfrm>
            <a:custGeom>
              <a:avLst/>
              <a:gdLst/>
              <a:ahLst/>
              <a:cxnLst>
                <a:cxn ang="0">
                  <a:pos x="0" y="814"/>
                </a:cxn>
                <a:cxn ang="0">
                  <a:pos x="0" y="954"/>
                </a:cxn>
                <a:cxn ang="0">
                  <a:pos x="0" y="950"/>
                </a:cxn>
                <a:cxn ang="0">
                  <a:pos x="2" y="1121"/>
                </a:cxn>
                <a:cxn ang="0">
                  <a:pos x="2" y="944"/>
                </a:cxn>
                <a:cxn ang="0">
                  <a:pos x="2" y="1115"/>
                </a:cxn>
                <a:cxn ang="0">
                  <a:pos x="2" y="998"/>
                </a:cxn>
                <a:cxn ang="0">
                  <a:pos x="4" y="474"/>
                </a:cxn>
                <a:cxn ang="0">
                  <a:pos x="4" y="954"/>
                </a:cxn>
                <a:cxn ang="0">
                  <a:pos x="4" y="925"/>
                </a:cxn>
                <a:cxn ang="0">
                  <a:pos x="5" y="322"/>
                </a:cxn>
                <a:cxn ang="0">
                  <a:pos x="5" y="1038"/>
                </a:cxn>
                <a:cxn ang="0">
                  <a:pos x="5" y="1092"/>
                </a:cxn>
                <a:cxn ang="0">
                  <a:pos x="5" y="1182"/>
                </a:cxn>
                <a:cxn ang="0">
                  <a:pos x="5" y="919"/>
                </a:cxn>
                <a:cxn ang="0">
                  <a:pos x="7" y="1144"/>
                </a:cxn>
                <a:cxn ang="0">
                  <a:pos x="7" y="908"/>
                </a:cxn>
                <a:cxn ang="0">
                  <a:pos x="7" y="1100"/>
                </a:cxn>
                <a:cxn ang="0">
                  <a:pos x="7" y="808"/>
                </a:cxn>
                <a:cxn ang="0">
                  <a:pos x="7" y="1121"/>
                </a:cxn>
                <a:cxn ang="0">
                  <a:pos x="7" y="629"/>
                </a:cxn>
                <a:cxn ang="0">
                  <a:pos x="9" y="1238"/>
                </a:cxn>
                <a:cxn ang="0">
                  <a:pos x="9" y="551"/>
                </a:cxn>
                <a:cxn ang="0">
                  <a:pos x="11" y="1300"/>
                </a:cxn>
                <a:cxn ang="0">
                  <a:pos x="11" y="397"/>
                </a:cxn>
                <a:cxn ang="0">
                  <a:pos x="11" y="1361"/>
                </a:cxn>
                <a:cxn ang="0">
                  <a:pos x="11" y="315"/>
                </a:cxn>
                <a:cxn ang="0">
                  <a:pos x="11" y="1340"/>
                </a:cxn>
                <a:cxn ang="0">
                  <a:pos x="11" y="224"/>
                </a:cxn>
                <a:cxn ang="0">
                  <a:pos x="13" y="1380"/>
                </a:cxn>
                <a:cxn ang="0">
                  <a:pos x="13" y="322"/>
                </a:cxn>
                <a:cxn ang="0">
                  <a:pos x="13" y="268"/>
                </a:cxn>
                <a:cxn ang="0">
                  <a:pos x="13" y="286"/>
                </a:cxn>
                <a:cxn ang="0">
                  <a:pos x="13" y="163"/>
                </a:cxn>
                <a:cxn ang="0">
                  <a:pos x="15" y="1300"/>
                </a:cxn>
                <a:cxn ang="0">
                  <a:pos x="15" y="51"/>
                </a:cxn>
                <a:cxn ang="0">
                  <a:pos x="15" y="0"/>
                </a:cxn>
                <a:cxn ang="0">
                  <a:pos x="15" y="163"/>
                </a:cxn>
                <a:cxn ang="0">
                  <a:pos x="15" y="92"/>
                </a:cxn>
                <a:cxn ang="0">
                  <a:pos x="17" y="178"/>
                </a:cxn>
                <a:cxn ang="0">
                  <a:pos x="17" y="124"/>
                </a:cxn>
                <a:cxn ang="0">
                  <a:pos x="19" y="274"/>
                </a:cxn>
                <a:cxn ang="0">
                  <a:pos x="19" y="128"/>
                </a:cxn>
                <a:cxn ang="0">
                  <a:pos x="19" y="493"/>
                </a:cxn>
                <a:cxn ang="0">
                  <a:pos x="19" y="61"/>
                </a:cxn>
                <a:cxn ang="0">
                  <a:pos x="21" y="568"/>
                </a:cxn>
                <a:cxn ang="0">
                  <a:pos x="21" y="163"/>
                </a:cxn>
                <a:cxn ang="0">
                  <a:pos x="21" y="668"/>
                </a:cxn>
                <a:cxn ang="0">
                  <a:pos x="21" y="201"/>
                </a:cxn>
                <a:cxn ang="0">
                  <a:pos x="21" y="900"/>
                </a:cxn>
              </a:cxnLst>
              <a:rect l="0" t="0" r="r" b="b"/>
              <a:pathLst>
                <a:path w="21" h="1436">
                  <a:moveTo>
                    <a:pt x="0" y="814"/>
                  </a:moveTo>
                  <a:lnTo>
                    <a:pt x="0" y="814"/>
                  </a:lnTo>
                  <a:lnTo>
                    <a:pt x="0" y="808"/>
                  </a:lnTo>
                  <a:lnTo>
                    <a:pt x="0" y="954"/>
                  </a:lnTo>
                  <a:lnTo>
                    <a:pt x="0" y="589"/>
                  </a:lnTo>
                  <a:lnTo>
                    <a:pt x="0" y="950"/>
                  </a:lnTo>
                  <a:lnTo>
                    <a:pt x="2" y="944"/>
                  </a:lnTo>
                  <a:lnTo>
                    <a:pt x="2" y="1121"/>
                  </a:lnTo>
                  <a:lnTo>
                    <a:pt x="2" y="372"/>
                  </a:lnTo>
                  <a:lnTo>
                    <a:pt x="2" y="944"/>
                  </a:lnTo>
                  <a:lnTo>
                    <a:pt x="2" y="925"/>
                  </a:lnTo>
                  <a:lnTo>
                    <a:pt x="2" y="1115"/>
                  </a:lnTo>
                  <a:lnTo>
                    <a:pt x="2" y="426"/>
                  </a:lnTo>
                  <a:lnTo>
                    <a:pt x="2" y="998"/>
                  </a:lnTo>
                  <a:lnTo>
                    <a:pt x="4" y="987"/>
                  </a:lnTo>
                  <a:lnTo>
                    <a:pt x="4" y="474"/>
                  </a:lnTo>
                  <a:lnTo>
                    <a:pt x="4" y="954"/>
                  </a:lnTo>
                  <a:lnTo>
                    <a:pt x="4" y="954"/>
                  </a:lnTo>
                  <a:lnTo>
                    <a:pt x="4" y="505"/>
                  </a:lnTo>
                  <a:lnTo>
                    <a:pt x="4" y="925"/>
                  </a:lnTo>
                  <a:lnTo>
                    <a:pt x="5" y="933"/>
                  </a:lnTo>
                  <a:lnTo>
                    <a:pt x="5" y="322"/>
                  </a:lnTo>
                  <a:lnTo>
                    <a:pt x="5" y="1031"/>
                  </a:lnTo>
                  <a:lnTo>
                    <a:pt x="5" y="1038"/>
                  </a:lnTo>
                  <a:lnTo>
                    <a:pt x="5" y="322"/>
                  </a:lnTo>
                  <a:lnTo>
                    <a:pt x="5" y="1092"/>
                  </a:lnTo>
                  <a:lnTo>
                    <a:pt x="5" y="1104"/>
                  </a:lnTo>
                  <a:lnTo>
                    <a:pt x="5" y="1182"/>
                  </a:lnTo>
                  <a:lnTo>
                    <a:pt x="5" y="409"/>
                  </a:lnTo>
                  <a:lnTo>
                    <a:pt x="5" y="919"/>
                  </a:lnTo>
                  <a:lnTo>
                    <a:pt x="7" y="933"/>
                  </a:lnTo>
                  <a:lnTo>
                    <a:pt x="7" y="1144"/>
                  </a:lnTo>
                  <a:lnTo>
                    <a:pt x="7" y="353"/>
                  </a:lnTo>
                  <a:lnTo>
                    <a:pt x="7" y="908"/>
                  </a:lnTo>
                  <a:lnTo>
                    <a:pt x="7" y="919"/>
                  </a:lnTo>
                  <a:lnTo>
                    <a:pt x="7" y="1100"/>
                  </a:lnTo>
                  <a:lnTo>
                    <a:pt x="7" y="278"/>
                  </a:lnTo>
                  <a:lnTo>
                    <a:pt x="7" y="808"/>
                  </a:lnTo>
                  <a:lnTo>
                    <a:pt x="7" y="833"/>
                  </a:lnTo>
                  <a:lnTo>
                    <a:pt x="7" y="1121"/>
                  </a:lnTo>
                  <a:lnTo>
                    <a:pt x="7" y="243"/>
                  </a:lnTo>
                  <a:lnTo>
                    <a:pt x="7" y="629"/>
                  </a:lnTo>
                  <a:lnTo>
                    <a:pt x="9" y="652"/>
                  </a:lnTo>
                  <a:lnTo>
                    <a:pt x="9" y="1238"/>
                  </a:lnTo>
                  <a:lnTo>
                    <a:pt x="9" y="303"/>
                  </a:lnTo>
                  <a:lnTo>
                    <a:pt x="9" y="551"/>
                  </a:lnTo>
                  <a:lnTo>
                    <a:pt x="11" y="568"/>
                  </a:lnTo>
                  <a:lnTo>
                    <a:pt x="11" y="1300"/>
                  </a:lnTo>
                  <a:lnTo>
                    <a:pt x="11" y="178"/>
                  </a:lnTo>
                  <a:lnTo>
                    <a:pt x="11" y="397"/>
                  </a:lnTo>
                  <a:lnTo>
                    <a:pt x="11" y="426"/>
                  </a:lnTo>
                  <a:lnTo>
                    <a:pt x="11" y="1361"/>
                  </a:lnTo>
                  <a:lnTo>
                    <a:pt x="11" y="103"/>
                  </a:lnTo>
                  <a:lnTo>
                    <a:pt x="11" y="315"/>
                  </a:lnTo>
                  <a:lnTo>
                    <a:pt x="11" y="336"/>
                  </a:lnTo>
                  <a:lnTo>
                    <a:pt x="11" y="1340"/>
                  </a:lnTo>
                  <a:lnTo>
                    <a:pt x="11" y="92"/>
                  </a:lnTo>
                  <a:lnTo>
                    <a:pt x="11" y="224"/>
                  </a:lnTo>
                  <a:lnTo>
                    <a:pt x="13" y="236"/>
                  </a:lnTo>
                  <a:lnTo>
                    <a:pt x="13" y="1380"/>
                  </a:lnTo>
                  <a:lnTo>
                    <a:pt x="13" y="309"/>
                  </a:lnTo>
                  <a:lnTo>
                    <a:pt x="13" y="322"/>
                  </a:lnTo>
                  <a:lnTo>
                    <a:pt x="13" y="1221"/>
                  </a:lnTo>
                  <a:lnTo>
                    <a:pt x="13" y="268"/>
                  </a:lnTo>
                  <a:lnTo>
                    <a:pt x="13" y="278"/>
                  </a:lnTo>
                  <a:lnTo>
                    <a:pt x="13" y="286"/>
                  </a:lnTo>
                  <a:lnTo>
                    <a:pt x="13" y="1278"/>
                  </a:lnTo>
                  <a:lnTo>
                    <a:pt x="13" y="163"/>
                  </a:lnTo>
                  <a:lnTo>
                    <a:pt x="15" y="163"/>
                  </a:lnTo>
                  <a:lnTo>
                    <a:pt x="15" y="1300"/>
                  </a:lnTo>
                  <a:lnTo>
                    <a:pt x="15" y="61"/>
                  </a:lnTo>
                  <a:lnTo>
                    <a:pt x="15" y="51"/>
                  </a:lnTo>
                  <a:lnTo>
                    <a:pt x="15" y="1436"/>
                  </a:lnTo>
                  <a:lnTo>
                    <a:pt x="15" y="0"/>
                  </a:lnTo>
                  <a:lnTo>
                    <a:pt x="15" y="178"/>
                  </a:lnTo>
                  <a:lnTo>
                    <a:pt x="15" y="163"/>
                  </a:lnTo>
                  <a:lnTo>
                    <a:pt x="15" y="1413"/>
                  </a:lnTo>
                  <a:lnTo>
                    <a:pt x="15" y="92"/>
                  </a:lnTo>
                  <a:lnTo>
                    <a:pt x="15" y="190"/>
                  </a:lnTo>
                  <a:lnTo>
                    <a:pt x="17" y="178"/>
                  </a:lnTo>
                  <a:lnTo>
                    <a:pt x="17" y="1353"/>
                  </a:lnTo>
                  <a:lnTo>
                    <a:pt x="17" y="124"/>
                  </a:lnTo>
                  <a:lnTo>
                    <a:pt x="17" y="293"/>
                  </a:lnTo>
                  <a:lnTo>
                    <a:pt x="19" y="274"/>
                  </a:lnTo>
                  <a:lnTo>
                    <a:pt x="19" y="1284"/>
                  </a:lnTo>
                  <a:lnTo>
                    <a:pt x="19" y="128"/>
                  </a:lnTo>
                  <a:lnTo>
                    <a:pt x="19" y="526"/>
                  </a:lnTo>
                  <a:lnTo>
                    <a:pt x="19" y="493"/>
                  </a:lnTo>
                  <a:lnTo>
                    <a:pt x="19" y="1300"/>
                  </a:lnTo>
                  <a:lnTo>
                    <a:pt x="19" y="61"/>
                  </a:lnTo>
                  <a:lnTo>
                    <a:pt x="19" y="595"/>
                  </a:lnTo>
                  <a:lnTo>
                    <a:pt x="21" y="568"/>
                  </a:lnTo>
                  <a:lnTo>
                    <a:pt x="21" y="1340"/>
                  </a:lnTo>
                  <a:lnTo>
                    <a:pt x="21" y="163"/>
                  </a:lnTo>
                  <a:lnTo>
                    <a:pt x="21" y="691"/>
                  </a:lnTo>
                  <a:lnTo>
                    <a:pt x="21" y="668"/>
                  </a:lnTo>
                  <a:lnTo>
                    <a:pt x="21" y="1307"/>
                  </a:lnTo>
                  <a:lnTo>
                    <a:pt x="21" y="201"/>
                  </a:lnTo>
                  <a:lnTo>
                    <a:pt x="21" y="931"/>
                  </a:lnTo>
                  <a:lnTo>
                    <a:pt x="21" y="900"/>
                  </a:lnTo>
                  <a:lnTo>
                    <a:pt x="21" y="129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18" name="Freeform 1854"/>
            <p:cNvSpPr>
              <a:spLocks/>
            </p:cNvSpPr>
            <p:nvPr/>
          </p:nvSpPr>
          <p:spPr bwMode="auto">
            <a:xfrm>
              <a:off x="4673" y="2954"/>
              <a:ext cx="11" cy="684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296"/>
                </a:cxn>
                <a:cxn ang="0">
                  <a:pos x="0" y="192"/>
                </a:cxn>
                <a:cxn ang="0">
                  <a:pos x="1" y="290"/>
                </a:cxn>
                <a:cxn ang="0">
                  <a:pos x="1" y="100"/>
                </a:cxn>
                <a:cxn ang="0">
                  <a:pos x="1" y="334"/>
                </a:cxn>
                <a:cxn ang="0">
                  <a:pos x="1" y="0"/>
                </a:cxn>
                <a:cxn ang="0">
                  <a:pos x="3" y="540"/>
                </a:cxn>
                <a:cxn ang="0">
                  <a:pos x="3" y="86"/>
                </a:cxn>
                <a:cxn ang="0">
                  <a:pos x="3" y="680"/>
                </a:cxn>
                <a:cxn ang="0">
                  <a:pos x="3" y="125"/>
                </a:cxn>
                <a:cxn ang="0">
                  <a:pos x="3" y="776"/>
                </a:cxn>
                <a:cxn ang="0">
                  <a:pos x="3" y="157"/>
                </a:cxn>
                <a:cxn ang="0">
                  <a:pos x="5" y="954"/>
                </a:cxn>
                <a:cxn ang="0">
                  <a:pos x="5" y="86"/>
                </a:cxn>
                <a:cxn ang="0">
                  <a:pos x="5" y="966"/>
                </a:cxn>
                <a:cxn ang="0">
                  <a:pos x="5" y="100"/>
                </a:cxn>
                <a:cxn ang="0">
                  <a:pos x="7" y="1002"/>
                </a:cxn>
                <a:cxn ang="0">
                  <a:pos x="7" y="221"/>
                </a:cxn>
                <a:cxn ang="0">
                  <a:pos x="7" y="1106"/>
                </a:cxn>
                <a:cxn ang="0">
                  <a:pos x="7" y="1296"/>
                </a:cxn>
                <a:cxn ang="0">
                  <a:pos x="9" y="1319"/>
                </a:cxn>
                <a:cxn ang="0">
                  <a:pos x="9" y="1315"/>
                </a:cxn>
                <a:cxn ang="0">
                  <a:pos x="9" y="23"/>
                </a:cxn>
                <a:cxn ang="0">
                  <a:pos x="11" y="1208"/>
                </a:cxn>
                <a:cxn ang="0">
                  <a:pos x="11" y="1047"/>
                </a:cxn>
                <a:cxn ang="0">
                  <a:pos x="11" y="330"/>
                </a:cxn>
                <a:cxn ang="0">
                  <a:pos x="11" y="954"/>
                </a:cxn>
                <a:cxn ang="0">
                  <a:pos x="11" y="192"/>
                </a:cxn>
                <a:cxn ang="0">
                  <a:pos x="13" y="935"/>
                </a:cxn>
                <a:cxn ang="0">
                  <a:pos x="13" y="132"/>
                </a:cxn>
                <a:cxn ang="0">
                  <a:pos x="13" y="1050"/>
                </a:cxn>
                <a:cxn ang="0">
                  <a:pos x="13" y="200"/>
                </a:cxn>
                <a:cxn ang="0">
                  <a:pos x="13" y="1000"/>
                </a:cxn>
                <a:cxn ang="0">
                  <a:pos x="13" y="417"/>
                </a:cxn>
                <a:cxn ang="0">
                  <a:pos x="15" y="835"/>
                </a:cxn>
                <a:cxn ang="0">
                  <a:pos x="15" y="455"/>
                </a:cxn>
                <a:cxn ang="0">
                  <a:pos x="15" y="614"/>
                </a:cxn>
                <a:cxn ang="0">
                  <a:pos x="15" y="382"/>
                </a:cxn>
                <a:cxn ang="0">
                  <a:pos x="17" y="686"/>
                </a:cxn>
                <a:cxn ang="0">
                  <a:pos x="17" y="422"/>
                </a:cxn>
                <a:cxn ang="0">
                  <a:pos x="17" y="614"/>
                </a:cxn>
                <a:cxn ang="0">
                  <a:pos x="17" y="607"/>
                </a:cxn>
                <a:cxn ang="0">
                  <a:pos x="19" y="620"/>
                </a:cxn>
                <a:cxn ang="0">
                  <a:pos x="19" y="603"/>
                </a:cxn>
                <a:cxn ang="0">
                  <a:pos x="19" y="881"/>
                </a:cxn>
                <a:cxn ang="0">
                  <a:pos x="19" y="505"/>
                </a:cxn>
                <a:cxn ang="0">
                  <a:pos x="19" y="495"/>
                </a:cxn>
                <a:cxn ang="0">
                  <a:pos x="21" y="545"/>
                </a:cxn>
                <a:cxn ang="0">
                  <a:pos x="21" y="518"/>
                </a:cxn>
              </a:cxnLst>
              <a:rect l="0" t="0" r="r" b="b"/>
              <a:pathLst>
                <a:path w="21" h="1367">
                  <a:moveTo>
                    <a:pt x="0" y="86"/>
                  </a:moveTo>
                  <a:lnTo>
                    <a:pt x="0" y="86"/>
                  </a:lnTo>
                  <a:lnTo>
                    <a:pt x="0" y="305"/>
                  </a:lnTo>
                  <a:lnTo>
                    <a:pt x="0" y="296"/>
                  </a:lnTo>
                  <a:lnTo>
                    <a:pt x="0" y="1246"/>
                  </a:lnTo>
                  <a:lnTo>
                    <a:pt x="0" y="192"/>
                  </a:lnTo>
                  <a:lnTo>
                    <a:pt x="0" y="305"/>
                  </a:lnTo>
                  <a:lnTo>
                    <a:pt x="1" y="290"/>
                  </a:lnTo>
                  <a:lnTo>
                    <a:pt x="1" y="1367"/>
                  </a:lnTo>
                  <a:lnTo>
                    <a:pt x="1" y="100"/>
                  </a:lnTo>
                  <a:lnTo>
                    <a:pt x="1" y="359"/>
                  </a:lnTo>
                  <a:lnTo>
                    <a:pt x="1" y="334"/>
                  </a:lnTo>
                  <a:lnTo>
                    <a:pt x="1" y="1221"/>
                  </a:lnTo>
                  <a:lnTo>
                    <a:pt x="1" y="0"/>
                  </a:lnTo>
                  <a:lnTo>
                    <a:pt x="1" y="561"/>
                  </a:lnTo>
                  <a:lnTo>
                    <a:pt x="3" y="540"/>
                  </a:lnTo>
                  <a:lnTo>
                    <a:pt x="3" y="1183"/>
                  </a:lnTo>
                  <a:lnTo>
                    <a:pt x="3" y="86"/>
                  </a:lnTo>
                  <a:lnTo>
                    <a:pt x="3" y="703"/>
                  </a:lnTo>
                  <a:lnTo>
                    <a:pt x="3" y="680"/>
                  </a:lnTo>
                  <a:lnTo>
                    <a:pt x="3" y="1208"/>
                  </a:lnTo>
                  <a:lnTo>
                    <a:pt x="3" y="125"/>
                  </a:lnTo>
                  <a:lnTo>
                    <a:pt x="3" y="799"/>
                  </a:lnTo>
                  <a:lnTo>
                    <a:pt x="3" y="776"/>
                  </a:lnTo>
                  <a:lnTo>
                    <a:pt x="3" y="1302"/>
                  </a:lnTo>
                  <a:lnTo>
                    <a:pt x="3" y="157"/>
                  </a:lnTo>
                  <a:lnTo>
                    <a:pt x="3" y="985"/>
                  </a:lnTo>
                  <a:lnTo>
                    <a:pt x="5" y="954"/>
                  </a:lnTo>
                  <a:lnTo>
                    <a:pt x="5" y="1214"/>
                  </a:lnTo>
                  <a:lnTo>
                    <a:pt x="5" y="86"/>
                  </a:lnTo>
                  <a:lnTo>
                    <a:pt x="5" y="985"/>
                  </a:lnTo>
                  <a:lnTo>
                    <a:pt x="5" y="966"/>
                  </a:lnTo>
                  <a:lnTo>
                    <a:pt x="5" y="1168"/>
                  </a:lnTo>
                  <a:lnTo>
                    <a:pt x="5" y="100"/>
                  </a:lnTo>
                  <a:lnTo>
                    <a:pt x="5" y="1018"/>
                  </a:lnTo>
                  <a:lnTo>
                    <a:pt x="7" y="1002"/>
                  </a:lnTo>
                  <a:lnTo>
                    <a:pt x="7" y="1137"/>
                  </a:lnTo>
                  <a:lnTo>
                    <a:pt x="7" y="221"/>
                  </a:lnTo>
                  <a:lnTo>
                    <a:pt x="7" y="1118"/>
                  </a:lnTo>
                  <a:lnTo>
                    <a:pt x="7" y="1106"/>
                  </a:lnTo>
                  <a:lnTo>
                    <a:pt x="7" y="132"/>
                  </a:lnTo>
                  <a:lnTo>
                    <a:pt x="7" y="1296"/>
                  </a:lnTo>
                  <a:lnTo>
                    <a:pt x="9" y="1296"/>
                  </a:lnTo>
                  <a:lnTo>
                    <a:pt x="9" y="1319"/>
                  </a:lnTo>
                  <a:lnTo>
                    <a:pt x="9" y="40"/>
                  </a:lnTo>
                  <a:lnTo>
                    <a:pt x="9" y="1315"/>
                  </a:lnTo>
                  <a:lnTo>
                    <a:pt x="9" y="1315"/>
                  </a:lnTo>
                  <a:lnTo>
                    <a:pt x="9" y="23"/>
                  </a:lnTo>
                  <a:lnTo>
                    <a:pt x="9" y="1214"/>
                  </a:lnTo>
                  <a:lnTo>
                    <a:pt x="11" y="1208"/>
                  </a:lnTo>
                  <a:lnTo>
                    <a:pt x="11" y="211"/>
                  </a:lnTo>
                  <a:lnTo>
                    <a:pt x="11" y="1047"/>
                  </a:lnTo>
                  <a:lnTo>
                    <a:pt x="11" y="1050"/>
                  </a:lnTo>
                  <a:lnTo>
                    <a:pt x="11" y="330"/>
                  </a:lnTo>
                  <a:lnTo>
                    <a:pt x="11" y="945"/>
                  </a:lnTo>
                  <a:lnTo>
                    <a:pt x="11" y="954"/>
                  </a:lnTo>
                  <a:lnTo>
                    <a:pt x="11" y="1112"/>
                  </a:lnTo>
                  <a:lnTo>
                    <a:pt x="11" y="192"/>
                  </a:lnTo>
                  <a:lnTo>
                    <a:pt x="11" y="916"/>
                  </a:lnTo>
                  <a:lnTo>
                    <a:pt x="13" y="935"/>
                  </a:lnTo>
                  <a:lnTo>
                    <a:pt x="13" y="1235"/>
                  </a:lnTo>
                  <a:lnTo>
                    <a:pt x="13" y="132"/>
                  </a:lnTo>
                  <a:lnTo>
                    <a:pt x="13" y="1029"/>
                  </a:lnTo>
                  <a:lnTo>
                    <a:pt x="13" y="1050"/>
                  </a:lnTo>
                  <a:lnTo>
                    <a:pt x="13" y="1183"/>
                  </a:lnTo>
                  <a:lnTo>
                    <a:pt x="13" y="200"/>
                  </a:lnTo>
                  <a:lnTo>
                    <a:pt x="13" y="985"/>
                  </a:lnTo>
                  <a:lnTo>
                    <a:pt x="13" y="1000"/>
                  </a:lnTo>
                  <a:lnTo>
                    <a:pt x="13" y="1083"/>
                  </a:lnTo>
                  <a:lnTo>
                    <a:pt x="13" y="417"/>
                  </a:lnTo>
                  <a:lnTo>
                    <a:pt x="13" y="820"/>
                  </a:lnTo>
                  <a:lnTo>
                    <a:pt x="15" y="835"/>
                  </a:lnTo>
                  <a:lnTo>
                    <a:pt x="15" y="960"/>
                  </a:lnTo>
                  <a:lnTo>
                    <a:pt x="15" y="455"/>
                  </a:lnTo>
                  <a:lnTo>
                    <a:pt x="15" y="603"/>
                  </a:lnTo>
                  <a:lnTo>
                    <a:pt x="15" y="614"/>
                  </a:lnTo>
                  <a:lnTo>
                    <a:pt x="15" y="954"/>
                  </a:lnTo>
                  <a:lnTo>
                    <a:pt x="15" y="382"/>
                  </a:lnTo>
                  <a:lnTo>
                    <a:pt x="15" y="674"/>
                  </a:lnTo>
                  <a:lnTo>
                    <a:pt x="17" y="686"/>
                  </a:lnTo>
                  <a:lnTo>
                    <a:pt x="17" y="941"/>
                  </a:lnTo>
                  <a:lnTo>
                    <a:pt x="17" y="422"/>
                  </a:lnTo>
                  <a:lnTo>
                    <a:pt x="17" y="607"/>
                  </a:lnTo>
                  <a:lnTo>
                    <a:pt x="17" y="614"/>
                  </a:lnTo>
                  <a:lnTo>
                    <a:pt x="17" y="893"/>
                  </a:lnTo>
                  <a:lnTo>
                    <a:pt x="17" y="607"/>
                  </a:lnTo>
                  <a:lnTo>
                    <a:pt x="17" y="620"/>
                  </a:lnTo>
                  <a:lnTo>
                    <a:pt x="19" y="620"/>
                  </a:lnTo>
                  <a:lnTo>
                    <a:pt x="19" y="820"/>
                  </a:lnTo>
                  <a:lnTo>
                    <a:pt x="19" y="603"/>
                  </a:lnTo>
                  <a:lnTo>
                    <a:pt x="19" y="591"/>
                  </a:lnTo>
                  <a:lnTo>
                    <a:pt x="19" y="881"/>
                  </a:lnTo>
                  <a:lnTo>
                    <a:pt x="19" y="505"/>
                  </a:lnTo>
                  <a:lnTo>
                    <a:pt x="19" y="505"/>
                  </a:lnTo>
                  <a:lnTo>
                    <a:pt x="19" y="887"/>
                  </a:lnTo>
                  <a:lnTo>
                    <a:pt x="19" y="495"/>
                  </a:lnTo>
                  <a:lnTo>
                    <a:pt x="19" y="551"/>
                  </a:lnTo>
                  <a:lnTo>
                    <a:pt x="21" y="545"/>
                  </a:lnTo>
                  <a:lnTo>
                    <a:pt x="21" y="785"/>
                  </a:lnTo>
                  <a:lnTo>
                    <a:pt x="21" y="518"/>
                  </a:lnTo>
                  <a:lnTo>
                    <a:pt x="21" y="776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19" name="Freeform 1855"/>
            <p:cNvSpPr>
              <a:spLocks/>
            </p:cNvSpPr>
            <p:nvPr/>
          </p:nvSpPr>
          <p:spPr bwMode="auto">
            <a:xfrm>
              <a:off x="4663" y="2921"/>
              <a:ext cx="10" cy="707"/>
            </a:xfrm>
            <a:custGeom>
              <a:avLst/>
              <a:gdLst/>
              <a:ahLst/>
              <a:cxnLst>
                <a:cxn ang="0">
                  <a:pos x="0" y="1321"/>
                </a:cxn>
                <a:cxn ang="0">
                  <a:pos x="0" y="330"/>
                </a:cxn>
                <a:cxn ang="0">
                  <a:pos x="0" y="1265"/>
                </a:cxn>
                <a:cxn ang="0">
                  <a:pos x="0" y="270"/>
                </a:cxn>
                <a:cxn ang="0">
                  <a:pos x="2" y="1273"/>
                </a:cxn>
                <a:cxn ang="0">
                  <a:pos x="2" y="178"/>
                </a:cxn>
                <a:cxn ang="0">
                  <a:pos x="2" y="1315"/>
                </a:cxn>
                <a:cxn ang="0">
                  <a:pos x="2" y="140"/>
                </a:cxn>
                <a:cxn ang="0">
                  <a:pos x="4" y="1190"/>
                </a:cxn>
                <a:cxn ang="0">
                  <a:pos x="4" y="236"/>
                </a:cxn>
                <a:cxn ang="0">
                  <a:pos x="4" y="232"/>
                </a:cxn>
                <a:cxn ang="0">
                  <a:pos x="6" y="470"/>
                </a:cxn>
                <a:cxn ang="0">
                  <a:pos x="6" y="349"/>
                </a:cxn>
                <a:cxn ang="0">
                  <a:pos x="6" y="514"/>
                </a:cxn>
                <a:cxn ang="0">
                  <a:pos x="6" y="330"/>
                </a:cxn>
                <a:cxn ang="0">
                  <a:pos x="6" y="487"/>
                </a:cxn>
                <a:cxn ang="0">
                  <a:pos x="6" y="343"/>
                </a:cxn>
                <a:cxn ang="0">
                  <a:pos x="8" y="528"/>
                </a:cxn>
                <a:cxn ang="0">
                  <a:pos x="8" y="407"/>
                </a:cxn>
                <a:cxn ang="0">
                  <a:pos x="8" y="758"/>
                </a:cxn>
                <a:cxn ang="0">
                  <a:pos x="8" y="835"/>
                </a:cxn>
                <a:cxn ang="0">
                  <a:pos x="10" y="916"/>
                </a:cxn>
                <a:cxn ang="0">
                  <a:pos x="10" y="885"/>
                </a:cxn>
                <a:cxn ang="0">
                  <a:pos x="10" y="966"/>
                </a:cxn>
                <a:cxn ang="0">
                  <a:pos x="10" y="952"/>
                </a:cxn>
                <a:cxn ang="0">
                  <a:pos x="12" y="560"/>
                </a:cxn>
                <a:cxn ang="0">
                  <a:pos x="12" y="847"/>
                </a:cxn>
                <a:cxn ang="0">
                  <a:pos x="12" y="591"/>
                </a:cxn>
                <a:cxn ang="0">
                  <a:pos x="12" y="777"/>
                </a:cxn>
                <a:cxn ang="0">
                  <a:pos x="12" y="411"/>
                </a:cxn>
                <a:cxn ang="0">
                  <a:pos x="14" y="751"/>
                </a:cxn>
                <a:cxn ang="0">
                  <a:pos x="14" y="301"/>
                </a:cxn>
                <a:cxn ang="0">
                  <a:pos x="14" y="758"/>
                </a:cxn>
                <a:cxn ang="0">
                  <a:pos x="14" y="290"/>
                </a:cxn>
                <a:cxn ang="0">
                  <a:pos x="16" y="595"/>
                </a:cxn>
                <a:cxn ang="0">
                  <a:pos x="16" y="257"/>
                </a:cxn>
                <a:cxn ang="0">
                  <a:pos x="16" y="453"/>
                </a:cxn>
                <a:cxn ang="0">
                  <a:pos x="16" y="224"/>
                </a:cxn>
                <a:cxn ang="0">
                  <a:pos x="18" y="411"/>
                </a:cxn>
                <a:cxn ang="0">
                  <a:pos x="18" y="199"/>
                </a:cxn>
                <a:cxn ang="0">
                  <a:pos x="18" y="395"/>
                </a:cxn>
                <a:cxn ang="0">
                  <a:pos x="18" y="246"/>
                </a:cxn>
                <a:cxn ang="0">
                  <a:pos x="18" y="286"/>
                </a:cxn>
                <a:cxn ang="0">
                  <a:pos x="18" y="165"/>
                </a:cxn>
                <a:cxn ang="0">
                  <a:pos x="20" y="1388"/>
                </a:cxn>
                <a:cxn ang="0">
                  <a:pos x="20" y="130"/>
                </a:cxn>
                <a:cxn ang="0">
                  <a:pos x="20" y="4"/>
                </a:cxn>
                <a:cxn ang="0">
                  <a:pos x="22" y="1355"/>
                </a:cxn>
                <a:cxn ang="0">
                  <a:pos x="22" y="205"/>
                </a:cxn>
                <a:cxn ang="0">
                  <a:pos x="22" y="1215"/>
                </a:cxn>
              </a:cxnLst>
              <a:rect l="0" t="0" r="r" b="b"/>
              <a:pathLst>
                <a:path w="22" h="1413">
                  <a:moveTo>
                    <a:pt x="0" y="1321"/>
                  </a:moveTo>
                  <a:lnTo>
                    <a:pt x="0" y="1321"/>
                  </a:lnTo>
                  <a:lnTo>
                    <a:pt x="0" y="123"/>
                  </a:lnTo>
                  <a:lnTo>
                    <a:pt x="0" y="330"/>
                  </a:lnTo>
                  <a:lnTo>
                    <a:pt x="0" y="349"/>
                  </a:lnTo>
                  <a:lnTo>
                    <a:pt x="0" y="1265"/>
                  </a:lnTo>
                  <a:lnTo>
                    <a:pt x="0" y="217"/>
                  </a:lnTo>
                  <a:lnTo>
                    <a:pt x="0" y="270"/>
                  </a:lnTo>
                  <a:lnTo>
                    <a:pt x="2" y="276"/>
                  </a:lnTo>
                  <a:lnTo>
                    <a:pt x="2" y="1273"/>
                  </a:lnTo>
                  <a:lnTo>
                    <a:pt x="2" y="151"/>
                  </a:lnTo>
                  <a:lnTo>
                    <a:pt x="2" y="178"/>
                  </a:lnTo>
                  <a:lnTo>
                    <a:pt x="2" y="178"/>
                  </a:lnTo>
                  <a:lnTo>
                    <a:pt x="2" y="1315"/>
                  </a:lnTo>
                  <a:lnTo>
                    <a:pt x="2" y="134"/>
                  </a:lnTo>
                  <a:lnTo>
                    <a:pt x="2" y="140"/>
                  </a:lnTo>
                  <a:lnTo>
                    <a:pt x="4" y="146"/>
                  </a:lnTo>
                  <a:lnTo>
                    <a:pt x="4" y="1190"/>
                  </a:lnTo>
                  <a:lnTo>
                    <a:pt x="4" y="240"/>
                  </a:lnTo>
                  <a:lnTo>
                    <a:pt x="4" y="236"/>
                  </a:lnTo>
                  <a:lnTo>
                    <a:pt x="4" y="1079"/>
                  </a:lnTo>
                  <a:lnTo>
                    <a:pt x="4" y="232"/>
                  </a:lnTo>
                  <a:lnTo>
                    <a:pt x="4" y="482"/>
                  </a:lnTo>
                  <a:lnTo>
                    <a:pt x="6" y="470"/>
                  </a:lnTo>
                  <a:lnTo>
                    <a:pt x="6" y="1106"/>
                  </a:lnTo>
                  <a:lnTo>
                    <a:pt x="6" y="349"/>
                  </a:lnTo>
                  <a:lnTo>
                    <a:pt x="6" y="528"/>
                  </a:lnTo>
                  <a:lnTo>
                    <a:pt x="6" y="514"/>
                  </a:lnTo>
                  <a:lnTo>
                    <a:pt x="6" y="1152"/>
                  </a:lnTo>
                  <a:lnTo>
                    <a:pt x="6" y="330"/>
                  </a:lnTo>
                  <a:lnTo>
                    <a:pt x="6" y="501"/>
                  </a:lnTo>
                  <a:lnTo>
                    <a:pt x="6" y="487"/>
                  </a:lnTo>
                  <a:lnTo>
                    <a:pt x="6" y="1044"/>
                  </a:lnTo>
                  <a:lnTo>
                    <a:pt x="6" y="343"/>
                  </a:lnTo>
                  <a:lnTo>
                    <a:pt x="6" y="547"/>
                  </a:lnTo>
                  <a:lnTo>
                    <a:pt x="8" y="528"/>
                  </a:lnTo>
                  <a:lnTo>
                    <a:pt x="8" y="856"/>
                  </a:lnTo>
                  <a:lnTo>
                    <a:pt x="8" y="407"/>
                  </a:lnTo>
                  <a:lnTo>
                    <a:pt x="8" y="768"/>
                  </a:lnTo>
                  <a:lnTo>
                    <a:pt x="8" y="758"/>
                  </a:lnTo>
                  <a:lnTo>
                    <a:pt x="8" y="591"/>
                  </a:lnTo>
                  <a:lnTo>
                    <a:pt x="8" y="835"/>
                  </a:lnTo>
                  <a:lnTo>
                    <a:pt x="10" y="835"/>
                  </a:lnTo>
                  <a:lnTo>
                    <a:pt x="10" y="916"/>
                  </a:lnTo>
                  <a:lnTo>
                    <a:pt x="10" y="476"/>
                  </a:lnTo>
                  <a:lnTo>
                    <a:pt x="10" y="885"/>
                  </a:lnTo>
                  <a:lnTo>
                    <a:pt x="10" y="885"/>
                  </a:lnTo>
                  <a:lnTo>
                    <a:pt x="10" y="966"/>
                  </a:lnTo>
                  <a:lnTo>
                    <a:pt x="10" y="457"/>
                  </a:lnTo>
                  <a:lnTo>
                    <a:pt x="10" y="952"/>
                  </a:lnTo>
                  <a:lnTo>
                    <a:pt x="12" y="946"/>
                  </a:lnTo>
                  <a:lnTo>
                    <a:pt x="12" y="560"/>
                  </a:lnTo>
                  <a:lnTo>
                    <a:pt x="12" y="835"/>
                  </a:lnTo>
                  <a:lnTo>
                    <a:pt x="12" y="847"/>
                  </a:lnTo>
                  <a:lnTo>
                    <a:pt x="12" y="927"/>
                  </a:lnTo>
                  <a:lnTo>
                    <a:pt x="12" y="591"/>
                  </a:lnTo>
                  <a:lnTo>
                    <a:pt x="12" y="774"/>
                  </a:lnTo>
                  <a:lnTo>
                    <a:pt x="12" y="777"/>
                  </a:lnTo>
                  <a:lnTo>
                    <a:pt x="12" y="966"/>
                  </a:lnTo>
                  <a:lnTo>
                    <a:pt x="12" y="411"/>
                  </a:lnTo>
                  <a:lnTo>
                    <a:pt x="12" y="739"/>
                  </a:lnTo>
                  <a:lnTo>
                    <a:pt x="14" y="751"/>
                  </a:lnTo>
                  <a:lnTo>
                    <a:pt x="14" y="1075"/>
                  </a:lnTo>
                  <a:lnTo>
                    <a:pt x="14" y="301"/>
                  </a:lnTo>
                  <a:lnTo>
                    <a:pt x="14" y="739"/>
                  </a:lnTo>
                  <a:lnTo>
                    <a:pt x="14" y="758"/>
                  </a:lnTo>
                  <a:lnTo>
                    <a:pt x="14" y="1075"/>
                  </a:lnTo>
                  <a:lnTo>
                    <a:pt x="14" y="290"/>
                  </a:lnTo>
                  <a:lnTo>
                    <a:pt x="14" y="572"/>
                  </a:lnTo>
                  <a:lnTo>
                    <a:pt x="16" y="595"/>
                  </a:lnTo>
                  <a:lnTo>
                    <a:pt x="16" y="1196"/>
                  </a:lnTo>
                  <a:lnTo>
                    <a:pt x="16" y="257"/>
                  </a:lnTo>
                  <a:lnTo>
                    <a:pt x="16" y="432"/>
                  </a:lnTo>
                  <a:lnTo>
                    <a:pt x="16" y="453"/>
                  </a:lnTo>
                  <a:lnTo>
                    <a:pt x="16" y="1300"/>
                  </a:lnTo>
                  <a:lnTo>
                    <a:pt x="16" y="224"/>
                  </a:lnTo>
                  <a:lnTo>
                    <a:pt x="16" y="399"/>
                  </a:lnTo>
                  <a:lnTo>
                    <a:pt x="18" y="411"/>
                  </a:lnTo>
                  <a:lnTo>
                    <a:pt x="18" y="1254"/>
                  </a:lnTo>
                  <a:lnTo>
                    <a:pt x="18" y="199"/>
                  </a:lnTo>
                  <a:lnTo>
                    <a:pt x="18" y="370"/>
                  </a:lnTo>
                  <a:lnTo>
                    <a:pt x="18" y="395"/>
                  </a:lnTo>
                  <a:lnTo>
                    <a:pt x="18" y="1148"/>
                  </a:lnTo>
                  <a:lnTo>
                    <a:pt x="18" y="246"/>
                  </a:lnTo>
                  <a:lnTo>
                    <a:pt x="18" y="276"/>
                  </a:lnTo>
                  <a:lnTo>
                    <a:pt x="18" y="286"/>
                  </a:lnTo>
                  <a:lnTo>
                    <a:pt x="18" y="1240"/>
                  </a:lnTo>
                  <a:lnTo>
                    <a:pt x="18" y="165"/>
                  </a:lnTo>
                  <a:lnTo>
                    <a:pt x="20" y="163"/>
                  </a:lnTo>
                  <a:lnTo>
                    <a:pt x="20" y="1388"/>
                  </a:lnTo>
                  <a:lnTo>
                    <a:pt x="20" y="130"/>
                  </a:lnTo>
                  <a:lnTo>
                    <a:pt x="20" y="130"/>
                  </a:lnTo>
                  <a:lnTo>
                    <a:pt x="20" y="1413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1355"/>
                  </a:lnTo>
                  <a:lnTo>
                    <a:pt x="22" y="0"/>
                  </a:lnTo>
                  <a:lnTo>
                    <a:pt x="22" y="205"/>
                  </a:lnTo>
                  <a:lnTo>
                    <a:pt x="22" y="190"/>
                  </a:lnTo>
                  <a:lnTo>
                    <a:pt x="22" y="1215"/>
                  </a:lnTo>
                  <a:lnTo>
                    <a:pt x="22" y="15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20" name="Freeform 1856"/>
            <p:cNvSpPr>
              <a:spLocks/>
            </p:cNvSpPr>
            <p:nvPr/>
          </p:nvSpPr>
          <p:spPr bwMode="auto">
            <a:xfrm>
              <a:off x="4652" y="2896"/>
              <a:ext cx="11" cy="768"/>
            </a:xfrm>
            <a:custGeom>
              <a:avLst/>
              <a:gdLst/>
              <a:ahLst/>
              <a:cxnLst>
                <a:cxn ang="0">
                  <a:pos x="0" y="449"/>
                </a:cxn>
                <a:cxn ang="0">
                  <a:pos x="2" y="1133"/>
                </a:cxn>
                <a:cxn ang="0">
                  <a:pos x="2" y="430"/>
                </a:cxn>
                <a:cxn ang="0">
                  <a:pos x="2" y="1094"/>
                </a:cxn>
                <a:cxn ang="0">
                  <a:pos x="2" y="461"/>
                </a:cxn>
                <a:cxn ang="0">
                  <a:pos x="4" y="1050"/>
                </a:cxn>
                <a:cxn ang="0">
                  <a:pos x="4" y="461"/>
                </a:cxn>
                <a:cxn ang="0">
                  <a:pos x="4" y="486"/>
                </a:cxn>
                <a:cxn ang="0">
                  <a:pos x="4" y="1115"/>
                </a:cxn>
                <a:cxn ang="0">
                  <a:pos x="4" y="507"/>
                </a:cxn>
                <a:cxn ang="0">
                  <a:pos x="6" y="1263"/>
                </a:cxn>
                <a:cxn ang="0">
                  <a:pos x="6" y="466"/>
                </a:cxn>
                <a:cxn ang="0">
                  <a:pos x="6" y="1233"/>
                </a:cxn>
                <a:cxn ang="0">
                  <a:pos x="6" y="582"/>
                </a:cxn>
                <a:cxn ang="0">
                  <a:pos x="6" y="1246"/>
                </a:cxn>
                <a:cxn ang="0">
                  <a:pos x="6" y="633"/>
                </a:cxn>
                <a:cxn ang="0">
                  <a:pos x="8" y="1298"/>
                </a:cxn>
                <a:cxn ang="0">
                  <a:pos x="8" y="681"/>
                </a:cxn>
                <a:cxn ang="0">
                  <a:pos x="10" y="1304"/>
                </a:cxn>
                <a:cxn ang="0">
                  <a:pos x="10" y="885"/>
                </a:cxn>
                <a:cxn ang="0">
                  <a:pos x="10" y="1315"/>
                </a:cxn>
                <a:cxn ang="0">
                  <a:pos x="10" y="1035"/>
                </a:cxn>
                <a:cxn ang="0">
                  <a:pos x="10" y="1384"/>
                </a:cxn>
                <a:cxn ang="0">
                  <a:pos x="10" y="1144"/>
                </a:cxn>
                <a:cxn ang="0">
                  <a:pos x="12" y="1446"/>
                </a:cxn>
                <a:cxn ang="0">
                  <a:pos x="12" y="1361"/>
                </a:cxn>
                <a:cxn ang="0">
                  <a:pos x="12" y="1478"/>
                </a:cxn>
                <a:cxn ang="0">
                  <a:pos x="12" y="1411"/>
                </a:cxn>
                <a:cxn ang="0">
                  <a:pos x="12" y="1490"/>
                </a:cxn>
                <a:cxn ang="0">
                  <a:pos x="12" y="1446"/>
                </a:cxn>
                <a:cxn ang="0">
                  <a:pos x="14" y="1438"/>
                </a:cxn>
                <a:cxn ang="0">
                  <a:pos x="14" y="1405"/>
                </a:cxn>
                <a:cxn ang="0">
                  <a:pos x="14" y="155"/>
                </a:cxn>
                <a:cxn ang="0">
                  <a:pos x="14" y="1329"/>
                </a:cxn>
                <a:cxn ang="0">
                  <a:pos x="14" y="115"/>
                </a:cxn>
                <a:cxn ang="0">
                  <a:pos x="16" y="1350"/>
                </a:cxn>
                <a:cxn ang="0">
                  <a:pos x="16" y="50"/>
                </a:cxn>
                <a:cxn ang="0">
                  <a:pos x="18" y="1336"/>
                </a:cxn>
                <a:cxn ang="0">
                  <a:pos x="18" y="0"/>
                </a:cxn>
                <a:cxn ang="0">
                  <a:pos x="18" y="1361"/>
                </a:cxn>
                <a:cxn ang="0">
                  <a:pos x="18" y="54"/>
                </a:cxn>
                <a:cxn ang="0">
                  <a:pos x="20" y="1186"/>
                </a:cxn>
                <a:cxn ang="0">
                  <a:pos x="20" y="201"/>
                </a:cxn>
                <a:cxn ang="0">
                  <a:pos x="20" y="1014"/>
                </a:cxn>
                <a:cxn ang="0">
                  <a:pos x="20" y="249"/>
                </a:cxn>
                <a:cxn ang="0">
                  <a:pos x="20" y="695"/>
                </a:cxn>
                <a:cxn ang="0">
                  <a:pos x="20" y="115"/>
                </a:cxn>
                <a:cxn ang="0">
                  <a:pos x="21" y="587"/>
                </a:cxn>
                <a:cxn ang="0">
                  <a:pos x="21" y="115"/>
                </a:cxn>
                <a:cxn ang="0">
                  <a:pos x="21" y="497"/>
                </a:cxn>
              </a:cxnLst>
              <a:rect l="0" t="0" r="r" b="b"/>
              <a:pathLst>
                <a:path w="21" h="1534">
                  <a:moveTo>
                    <a:pt x="0" y="449"/>
                  </a:moveTo>
                  <a:lnTo>
                    <a:pt x="0" y="449"/>
                  </a:lnTo>
                  <a:lnTo>
                    <a:pt x="2" y="457"/>
                  </a:lnTo>
                  <a:lnTo>
                    <a:pt x="2" y="1133"/>
                  </a:lnTo>
                  <a:lnTo>
                    <a:pt x="2" y="393"/>
                  </a:lnTo>
                  <a:lnTo>
                    <a:pt x="2" y="430"/>
                  </a:lnTo>
                  <a:lnTo>
                    <a:pt x="2" y="438"/>
                  </a:lnTo>
                  <a:lnTo>
                    <a:pt x="2" y="1094"/>
                  </a:lnTo>
                  <a:lnTo>
                    <a:pt x="2" y="430"/>
                  </a:lnTo>
                  <a:lnTo>
                    <a:pt x="2" y="461"/>
                  </a:lnTo>
                  <a:lnTo>
                    <a:pt x="4" y="461"/>
                  </a:lnTo>
                  <a:lnTo>
                    <a:pt x="4" y="1050"/>
                  </a:lnTo>
                  <a:lnTo>
                    <a:pt x="4" y="461"/>
                  </a:lnTo>
                  <a:lnTo>
                    <a:pt x="4" y="461"/>
                  </a:lnTo>
                  <a:lnTo>
                    <a:pt x="4" y="1041"/>
                  </a:lnTo>
                  <a:lnTo>
                    <a:pt x="4" y="486"/>
                  </a:lnTo>
                  <a:lnTo>
                    <a:pt x="4" y="474"/>
                  </a:lnTo>
                  <a:lnTo>
                    <a:pt x="4" y="1115"/>
                  </a:lnTo>
                  <a:lnTo>
                    <a:pt x="4" y="405"/>
                  </a:lnTo>
                  <a:lnTo>
                    <a:pt x="4" y="507"/>
                  </a:lnTo>
                  <a:lnTo>
                    <a:pt x="6" y="497"/>
                  </a:lnTo>
                  <a:lnTo>
                    <a:pt x="6" y="1263"/>
                  </a:lnTo>
                  <a:lnTo>
                    <a:pt x="6" y="336"/>
                  </a:lnTo>
                  <a:lnTo>
                    <a:pt x="6" y="466"/>
                  </a:lnTo>
                  <a:lnTo>
                    <a:pt x="6" y="449"/>
                  </a:lnTo>
                  <a:lnTo>
                    <a:pt x="6" y="1233"/>
                  </a:lnTo>
                  <a:lnTo>
                    <a:pt x="6" y="232"/>
                  </a:lnTo>
                  <a:lnTo>
                    <a:pt x="6" y="582"/>
                  </a:lnTo>
                  <a:lnTo>
                    <a:pt x="6" y="557"/>
                  </a:lnTo>
                  <a:lnTo>
                    <a:pt x="6" y="1246"/>
                  </a:lnTo>
                  <a:lnTo>
                    <a:pt x="6" y="232"/>
                  </a:lnTo>
                  <a:lnTo>
                    <a:pt x="6" y="633"/>
                  </a:lnTo>
                  <a:lnTo>
                    <a:pt x="8" y="610"/>
                  </a:lnTo>
                  <a:lnTo>
                    <a:pt x="8" y="1298"/>
                  </a:lnTo>
                  <a:lnTo>
                    <a:pt x="8" y="296"/>
                  </a:lnTo>
                  <a:lnTo>
                    <a:pt x="8" y="681"/>
                  </a:lnTo>
                  <a:lnTo>
                    <a:pt x="10" y="660"/>
                  </a:lnTo>
                  <a:lnTo>
                    <a:pt x="10" y="1304"/>
                  </a:lnTo>
                  <a:lnTo>
                    <a:pt x="10" y="221"/>
                  </a:lnTo>
                  <a:lnTo>
                    <a:pt x="10" y="885"/>
                  </a:lnTo>
                  <a:lnTo>
                    <a:pt x="10" y="856"/>
                  </a:lnTo>
                  <a:lnTo>
                    <a:pt x="10" y="1315"/>
                  </a:lnTo>
                  <a:lnTo>
                    <a:pt x="10" y="138"/>
                  </a:lnTo>
                  <a:lnTo>
                    <a:pt x="10" y="1035"/>
                  </a:lnTo>
                  <a:lnTo>
                    <a:pt x="10" y="1016"/>
                  </a:lnTo>
                  <a:lnTo>
                    <a:pt x="10" y="1384"/>
                  </a:lnTo>
                  <a:lnTo>
                    <a:pt x="10" y="100"/>
                  </a:lnTo>
                  <a:lnTo>
                    <a:pt x="10" y="1144"/>
                  </a:lnTo>
                  <a:lnTo>
                    <a:pt x="12" y="1125"/>
                  </a:lnTo>
                  <a:lnTo>
                    <a:pt x="12" y="1446"/>
                  </a:lnTo>
                  <a:lnTo>
                    <a:pt x="12" y="150"/>
                  </a:lnTo>
                  <a:lnTo>
                    <a:pt x="12" y="1361"/>
                  </a:lnTo>
                  <a:lnTo>
                    <a:pt x="12" y="1342"/>
                  </a:lnTo>
                  <a:lnTo>
                    <a:pt x="12" y="1478"/>
                  </a:lnTo>
                  <a:lnTo>
                    <a:pt x="12" y="42"/>
                  </a:lnTo>
                  <a:lnTo>
                    <a:pt x="12" y="1411"/>
                  </a:lnTo>
                  <a:lnTo>
                    <a:pt x="12" y="1396"/>
                  </a:lnTo>
                  <a:lnTo>
                    <a:pt x="12" y="1490"/>
                  </a:lnTo>
                  <a:lnTo>
                    <a:pt x="12" y="0"/>
                  </a:lnTo>
                  <a:lnTo>
                    <a:pt x="12" y="1446"/>
                  </a:lnTo>
                  <a:lnTo>
                    <a:pt x="14" y="1434"/>
                  </a:lnTo>
                  <a:lnTo>
                    <a:pt x="14" y="1438"/>
                  </a:lnTo>
                  <a:lnTo>
                    <a:pt x="14" y="63"/>
                  </a:lnTo>
                  <a:lnTo>
                    <a:pt x="14" y="1405"/>
                  </a:lnTo>
                  <a:lnTo>
                    <a:pt x="14" y="1396"/>
                  </a:lnTo>
                  <a:lnTo>
                    <a:pt x="14" y="155"/>
                  </a:lnTo>
                  <a:lnTo>
                    <a:pt x="14" y="1329"/>
                  </a:lnTo>
                  <a:lnTo>
                    <a:pt x="14" y="1329"/>
                  </a:lnTo>
                  <a:lnTo>
                    <a:pt x="14" y="1342"/>
                  </a:lnTo>
                  <a:lnTo>
                    <a:pt x="14" y="115"/>
                  </a:lnTo>
                  <a:lnTo>
                    <a:pt x="14" y="1336"/>
                  </a:lnTo>
                  <a:lnTo>
                    <a:pt x="16" y="1350"/>
                  </a:lnTo>
                  <a:lnTo>
                    <a:pt x="16" y="1438"/>
                  </a:lnTo>
                  <a:lnTo>
                    <a:pt x="16" y="50"/>
                  </a:lnTo>
                  <a:lnTo>
                    <a:pt x="16" y="1306"/>
                  </a:lnTo>
                  <a:lnTo>
                    <a:pt x="18" y="1336"/>
                  </a:lnTo>
                  <a:lnTo>
                    <a:pt x="18" y="1534"/>
                  </a:lnTo>
                  <a:lnTo>
                    <a:pt x="18" y="0"/>
                  </a:lnTo>
                  <a:lnTo>
                    <a:pt x="18" y="1329"/>
                  </a:lnTo>
                  <a:lnTo>
                    <a:pt x="18" y="1361"/>
                  </a:lnTo>
                  <a:lnTo>
                    <a:pt x="18" y="1528"/>
                  </a:lnTo>
                  <a:lnTo>
                    <a:pt x="18" y="54"/>
                  </a:lnTo>
                  <a:lnTo>
                    <a:pt x="18" y="1165"/>
                  </a:lnTo>
                  <a:lnTo>
                    <a:pt x="20" y="1186"/>
                  </a:lnTo>
                  <a:lnTo>
                    <a:pt x="20" y="1342"/>
                  </a:lnTo>
                  <a:lnTo>
                    <a:pt x="20" y="201"/>
                  </a:lnTo>
                  <a:lnTo>
                    <a:pt x="20" y="991"/>
                  </a:lnTo>
                  <a:lnTo>
                    <a:pt x="20" y="1014"/>
                  </a:lnTo>
                  <a:lnTo>
                    <a:pt x="20" y="1246"/>
                  </a:lnTo>
                  <a:lnTo>
                    <a:pt x="20" y="249"/>
                  </a:lnTo>
                  <a:lnTo>
                    <a:pt x="20" y="672"/>
                  </a:lnTo>
                  <a:lnTo>
                    <a:pt x="20" y="695"/>
                  </a:lnTo>
                  <a:lnTo>
                    <a:pt x="20" y="1350"/>
                  </a:lnTo>
                  <a:lnTo>
                    <a:pt x="20" y="115"/>
                  </a:lnTo>
                  <a:lnTo>
                    <a:pt x="20" y="557"/>
                  </a:lnTo>
                  <a:lnTo>
                    <a:pt x="21" y="587"/>
                  </a:lnTo>
                  <a:lnTo>
                    <a:pt x="21" y="1430"/>
                  </a:lnTo>
                  <a:lnTo>
                    <a:pt x="21" y="115"/>
                  </a:lnTo>
                  <a:lnTo>
                    <a:pt x="21" y="474"/>
                  </a:lnTo>
                  <a:lnTo>
                    <a:pt x="21" y="497"/>
                  </a:lnTo>
                  <a:lnTo>
                    <a:pt x="21" y="137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21" name="Freeform 1857"/>
            <p:cNvSpPr>
              <a:spLocks/>
            </p:cNvSpPr>
            <p:nvPr/>
          </p:nvSpPr>
          <p:spPr bwMode="auto">
            <a:xfrm>
              <a:off x="4642" y="2971"/>
              <a:ext cx="10" cy="597"/>
            </a:xfrm>
            <a:custGeom>
              <a:avLst/>
              <a:gdLst/>
              <a:ahLst/>
              <a:cxnLst>
                <a:cxn ang="0">
                  <a:pos x="0" y="612"/>
                </a:cxn>
                <a:cxn ang="0">
                  <a:pos x="2" y="1133"/>
                </a:cxn>
                <a:cxn ang="0">
                  <a:pos x="2" y="516"/>
                </a:cxn>
                <a:cxn ang="0">
                  <a:pos x="2" y="1134"/>
                </a:cxn>
                <a:cxn ang="0">
                  <a:pos x="2" y="299"/>
                </a:cxn>
                <a:cxn ang="0">
                  <a:pos x="2" y="1192"/>
                </a:cxn>
                <a:cxn ang="0">
                  <a:pos x="2" y="353"/>
                </a:cxn>
                <a:cxn ang="0">
                  <a:pos x="4" y="1156"/>
                </a:cxn>
                <a:cxn ang="0">
                  <a:pos x="4" y="263"/>
                </a:cxn>
                <a:cxn ang="0">
                  <a:pos x="4" y="1125"/>
                </a:cxn>
                <a:cxn ang="0">
                  <a:pos x="4" y="122"/>
                </a:cxn>
                <a:cxn ang="0">
                  <a:pos x="6" y="1154"/>
                </a:cxn>
                <a:cxn ang="0">
                  <a:pos x="6" y="163"/>
                </a:cxn>
                <a:cxn ang="0">
                  <a:pos x="6" y="113"/>
                </a:cxn>
                <a:cxn ang="0">
                  <a:pos x="8" y="176"/>
                </a:cxn>
                <a:cxn ang="0">
                  <a:pos x="8" y="55"/>
                </a:cxn>
                <a:cxn ang="0">
                  <a:pos x="8" y="1061"/>
                </a:cxn>
                <a:cxn ang="0">
                  <a:pos x="10" y="124"/>
                </a:cxn>
                <a:cxn ang="0">
                  <a:pos x="10" y="117"/>
                </a:cxn>
                <a:cxn ang="0">
                  <a:pos x="10" y="186"/>
                </a:cxn>
                <a:cxn ang="0">
                  <a:pos x="10" y="220"/>
                </a:cxn>
                <a:cxn ang="0">
                  <a:pos x="10" y="958"/>
                </a:cxn>
                <a:cxn ang="0">
                  <a:pos x="10" y="299"/>
                </a:cxn>
                <a:cxn ang="0">
                  <a:pos x="12" y="900"/>
                </a:cxn>
                <a:cxn ang="0">
                  <a:pos x="12" y="453"/>
                </a:cxn>
                <a:cxn ang="0">
                  <a:pos x="12" y="885"/>
                </a:cxn>
                <a:cxn ang="0">
                  <a:pos x="12" y="556"/>
                </a:cxn>
                <a:cxn ang="0">
                  <a:pos x="12" y="860"/>
                </a:cxn>
                <a:cxn ang="0">
                  <a:pos x="12" y="539"/>
                </a:cxn>
                <a:cxn ang="0">
                  <a:pos x="14" y="866"/>
                </a:cxn>
                <a:cxn ang="0">
                  <a:pos x="14" y="674"/>
                </a:cxn>
                <a:cxn ang="0">
                  <a:pos x="14" y="773"/>
                </a:cxn>
                <a:cxn ang="0">
                  <a:pos x="14" y="639"/>
                </a:cxn>
                <a:cxn ang="0">
                  <a:pos x="16" y="747"/>
                </a:cxn>
                <a:cxn ang="0">
                  <a:pos x="16" y="645"/>
                </a:cxn>
                <a:cxn ang="0">
                  <a:pos x="16" y="764"/>
                </a:cxn>
                <a:cxn ang="0">
                  <a:pos x="16" y="760"/>
                </a:cxn>
                <a:cxn ang="0">
                  <a:pos x="17" y="387"/>
                </a:cxn>
                <a:cxn ang="0">
                  <a:pos x="17" y="764"/>
                </a:cxn>
                <a:cxn ang="0">
                  <a:pos x="17" y="376"/>
                </a:cxn>
                <a:cxn ang="0">
                  <a:pos x="17" y="735"/>
                </a:cxn>
                <a:cxn ang="0">
                  <a:pos x="17" y="357"/>
                </a:cxn>
                <a:cxn ang="0">
                  <a:pos x="19" y="760"/>
                </a:cxn>
                <a:cxn ang="0">
                  <a:pos x="19" y="401"/>
                </a:cxn>
                <a:cxn ang="0">
                  <a:pos x="19" y="639"/>
                </a:cxn>
                <a:cxn ang="0">
                  <a:pos x="19" y="483"/>
                </a:cxn>
                <a:cxn ang="0">
                  <a:pos x="21" y="545"/>
                </a:cxn>
                <a:cxn ang="0">
                  <a:pos x="21" y="332"/>
                </a:cxn>
                <a:cxn ang="0">
                  <a:pos x="21" y="366"/>
                </a:cxn>
                <a:cxn ang="0">
                  <a:pos x="21" y="274"/>
                </a:cxn>
              </a:cxnLst>
              <a:rect l="0" t="0" r="r" b="b"/>
              <a:pathLst>
                <a:path w="21" h="1192">
                  <a:moveTo>
                    <a:pt x="0" y="612"/>
                  </a:moveTo>
                  <a:lnTo>
                    <a:pt x="0" y="612"/>
                  </a:lnTo>
                  <a:lnTo>
                    <a:pt x="2" y="645"/>
                  </a:lnTo>
                  <a:lnTo>
                    <a:pt x="2" y="1133"/>
                  </a:lnTo>
                  <a:lnTo>
                    <a:pt x="2" y="30"/>
                  </a:lnTo>
                  <a:lnTo>
                    <a:pt x="2" y="516"/>
                  </a:lnTo>
                  <a:lnTo>
                    <a:pt x="2" y="545"/>
                  </a:lnTo>
                  <a:lnTo>
                    <a:pt x="2" y="1134"/>
                  </a:lnTo>
                  <a:lnTo>
                    <a:pt x="2" y="30"/>
                  </a:lnTo>
                  <a:lnTo>
                    <a:pt x="2" y="299"/>
                  </a:lnTo>
                  <a:lnTo>
                    <a:pt x="2" y="324"/>
                  </a:lnTo>
                  <a:lnTo>
                    <a:pt x="2" y="1192"/>
                  </a:lnTo>
                  <a:lnTo>
                    <a:pt x="2" y="51"/>
                  </a:lnTo>
                  <a:lnTo>
                    <a:pt x="2" y="353"/>
                  </a:lnTo>
                  <a:lnTo>
                    <a:pt x="4" y="376"/>
                  </a:lnTo>
                  <a:lnTo>
                    <a:pt x="4" y="1156"/>
                  </a:lnTo>
                  <a:lnTo>
                    <a:pt x="4" y="0"/>
                  </a:lnTo>
                  <a:lnTo>
                    <a:pt x="4" y="263"/>
                  </a:lnTo>
                  <a:lnTo>
                    <a:pt x="4" y="295"/>
                  </a:lnTo>
                  <a:lnTo>
                    <a:pt x="4" y="1125"/>
                  </a:lnTo>
                  <a:lnTo>
                    <a:pt x="4" y="30"/>
                  </a:lnTo>
                  <a:lnTo>
                    <a:pt x="4" y="122"/>
                  </a:lnTo>
                  <a:lnTo>
                    <a:pt x="6" y="140"/>
                  </a:lnTo>
                  <a:lnTo>
                    <a:pt x="6" y="1154"/>
                  </a:lnTo>
                  <a:lnTo>
                    <a:pt x="6" y="157"/>
                  </a:lnTo>
                  <a:lnTo>
                    <a:pt x="6" y="163"/>
                  </a:lnTo>
                  <a:lnTo>
                    <a:pt x="6" y="1156"/>
                  </a:lnTo>
                  <a:lnTo>
                    <a:pt x="6" y="113"/>
                  </a:lnTo>
                  <a:lnTo>
                    <a:pt x="6" y="163"/>
                  </a:lnTo>
                  <a:lnTo>
                    <a:pt x="8" y="176"/>
                  </a:lnTo>
                  <a:lnTo>
                    <a:pt x="8" y="1048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1061"/>
                  </a:lnTo>
                  <a:lnTo>
                    <a:pt x="8" y="132"/>
                  </a:lnTo>
                  <a:lnTo>
                    <a:pt x="10" y="124"/>
                  </a:lnTo>
                  <a:lnTo>
                    <a:pt x="10" y="1102"/>
                  </a:lnTo>
                  <a:lnTo>
                    <a:pt x="10" y="117"/>
                  </a:lnTo>
                  <a:lnTo>
                    <a:pt x="10" y="203"/>
                  </a:lnTo>
                  <a:lnTo>
                    <a:pt x="10" y="186"/>
                  </a:lnTo>
                  <a:lnTo>
                    <a:pt x="10" y="1052"/>
                  </a:lnTo>
                  <a:lnTo>
                    <a:pt x="10" y="220"/>
                  </a:lnTo>
                  <a:lnTo>
                    <a:pt x="10" y="220"/>
                  </a:lnTo>
                  <a:lnTo>
                    <a:pt x="10" y="958"/>
                  </a:lnTo>
                  <a:lnTo>
                    <a:pt x="10" y="213"/>
                  </a:lnTo>
                  <a:lnTo>
                    <a:pt x="10" y="299"/>
                  </a:lnTo>
                  <a:lnTo>
                    <a:pt x="12" y="288"/>
                  </a:lnTo>
                  <a:lnTo>
                    <a:pt x="12" y="900"/>
                  </a:lnTo>
                  <a:lnTo>
                    <a:pt x="12" y="201"/>
                  </a:lnTo>
                  <a:lnTo>
                    <a:pt x="12" y="453"/>
                  </a:lnTo>
                  <a:lnTo>
                    <a:pt x="12" y="439"/>
                  </a:lnTo>
                  <a:lnTo>
                    <a:pt x="12" y="885"/>
                  </a:lnTo>
                  <a:lnTo>
                    <a:pt x="12" y="236"/>
                  </a:lnTo>
                  <a:lnTo>
                    <a:pt x="12" y="556"/>
                  </a:lnTo>
                  <a:lnTo>
                    <a:pt x="12" y="551"/>
                  </a:lnTo>
                  <a:lnTo>
                    <a:pt x="12" y="860"/>
                  </a:lnTo>
                  <a:lnTo>
                    <a:pt x="12" y="347"/>
                  </a:lnTo>
                  <a:lnTo>
                    <a:pt x="12" y="539"/>
                  </a:lnTo>
                  <a:lnTo>
                    <a:pt x="14" y="526"/>
                  </a:lnTo>
                  <a:lnTo>
                    <a:pt x="14" y="866"/>
                  </a:lnTo>
                  <a:lnTo>
                    <a:pt x="14" y="303"/>
                  </a:lnTo>
                  <a:lnTo>
                    <a:pt x="14" y="674"/>
                  </a:lnTo>
                  <a:lnTo>
                    <a:pt x="14" y="664"/>
                  </a:lnTo>
                  <a:lnTo>
                    <a:pt x="14" y="773"/>
                  </a:lnTo>
                  <a:lnTo>
                    <a:pt x="14" y="295"/>
                  </a:lnTo>
                  <a:lnTo>
                    <a:pt x="14" y="639"/>
                  </a:lnTo>
                  <a:lnTo>
                    <a:pt x="16" y="631"/>
                  </a:lnTo>
                  <a:lnTo>
                    <a:pt x="16" y="747"/>
                  </a:lnTo>
                  <a:lnTo>
                    <a:pt x="16" y="401"/>
                  </a:lnTo>
                  <a:lnTo>
                    <a:pt x="16" y="645"/>
                  </a:lnTo>
                  <a:lnTo>
                    <a:pt x="16" y="639"/>
                  </a:lnTo>
                  <a:lnTo>
                    <a:pt x="16" y="764"/>
                  </a:lnTo>
                  <a:lnTo>
                    <a:pt x="16" y="495"/>
                  </a:lnTo>
                  <a:lnTo>
                    <a:pt x="16" y="760"/>
                  </a:lnTo>
                  <a:lnTo>
                    <a:pt x="17" y="756"/>
                  </a:lnTo>
                  <a:lnTo>
                    <a:pt x="17" y="387"/>
                  </a:lnTo>
                  <a:lnTo>
                    <a:pt x="17" y="756"/>
                  </a:lnTo>
                  <a:lnTo>
                    <a:pt x="17" y="764"/>
                  </a:lnTo>
                  <a:lnTo>
                    <a:pt x="17" y="820"/>
                  </a:lnTo>
                  <a:lnTo>
                    <a:pt x="17" y="376"/>
                  </a:lnTo>
                  <a:lnTo>
                    <a:pt x="17" y="723"/>
                  </a:lnTo>
                  <a:lnTo>
                    <a:pt x="17" y="735"/>
                  </a:lnTo>
                  <a:lnTo>
                    <a:pt x="17" y="846"/>
                  </a:lnTo>
                  <a:lnTo>
                    <a:pt x="17" y="357"/>
                  </a:lnTo>
                  <a:lnTo>
                    <a:pt x="17" y="756"/>
                  </a:lnTo>
                  <a:lnTo>
                    <a:pt x="19" y="760"/>
                  </a:lnTo>
                  <a:lnTo>
                    <a:pt x="19" y="808"/>
                  </a:lnTo>
                  <a:lnTo>
                    <a:pt x="19" y="401"/>
                  </a:lnTo>
                  <a:lnTo>
                    <a:pt x="19" y="639"/>
                  </a:lnTo>
                  <a:lnTo>
                    <a:pt x="19" y="639"/>
                  </a:lnTo>
                  <a:lnTo>
                    <a:pt x="19" y="700"/>
                  </a:lnTo>
                  <a:lnTo>
                    <a:pt x="19" y="483"/>
                  </a:lnTo>
                  <a:lnTo>
                    <a:pt x="19" y="539"/>
                  </a:lnTo>
                  <a:lnTo>
                    <a:pt x="21" y="545"/>
                  </a:lnTo>
                  <a:lnTo>
                    <a:pt x="21" y="787"/>
                  </a:lnTo>
                  <a:lnTo>
                    <a:pt x="21" y="332"/>
                  </a:lnTo>
                  <a:lnTo>
                    <a:pt x="21" y="357"/>
                  </a:lnTo>
                  <a:lnTo>
                    <a:pt x="21" y="366"/>
                  </a:lnTo>
                  <a:lnTo>
                    <a:pt x="21" y="858"/>
                  </a:lnTo>
                  <a:lnTo>
                    <a:pt x="21" y="274"/>
                  </a:lnTo>
                  <a:lnTo>
                    <a:pt x="21" y="299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22" name="Freeform 1858"/>
            <p:cNvSpPr>
              <a:spLocks/>
            </p:cNvSpPr>
            <p:nvPr/>
          </p:nvSpPr>
          <p:spPr bwMode="auto">
            <a:xfrm>
              <a:off x="4632" y="2910"/>
              <a:ext cx="10" cy="748"/>
            </a:xfrm>
            <a:custGeom>
              <a:avLst/>
              <a:gdLst/>
              <a:ahLst/>
              <a:cxnLst>
                <a:cxn ang="0">
                  <a:pos x="0" y="883"/>
                </a:cxn>
                <a:cxn ang="0">
                  <a:pos x="0" y="668"/>
                </a:cxn>
                <a:cxn ang="0">
                  <a:pos x="0" y="679"/>
                </a:cxn>
                <a:cxn ang="0">
                  <a:pos x="0" y="562"/>
                </a:cxn>
                <a:cxn ang="0">
                  <a:pos x="2" y="606"/>
                </a:cxn>
                <a:cxn ang="0">
                  <a:pos x="2" y="434"/>
                </a:cxn>
                <a:cxn ang="0">
                  <a:pos x="2" y="493"/>
                </a:cxn>
                <a:cxn ang="0">
                  <a:pos x="2" y="476"/>
                </a:cxn>
                <a:cxn ang="0">
                  <a:pos x="2" y="551"/>
                </a:cxn>
                <a:cxn ang="0">
                  <a:pos x="2" y="685"/>
                </a:cxn>
                <a:cxn ang="0">
                  <a:pos x="4" y="923"/>
                </a:cxn>
                <a:cxn ang="0">
                  <a:pos x="4" y="685"/>
                </a:cxn>
                <a:cxn ang="0">
                  <a:pos x="4" y="551"/>
                </a:cxn>
                <a:cxn ang="0">
                  <a:pos x="6" y="583"/>
                </a:cxn>
                <a:cxn ang="0">
                  <a:pos x="6" y="434"/>
                </a:cxn>
                <a:cxn ang="0">
                  <a:pos x="6" y="505"/>
                </a:cxn>
                <a:cxn ang="0">
                  <a:pos x="6" y="328"/>
                </a:cxn>
                <a:cxn ang="0">
                  <a:pos x="8" y="560"/>
                </a:cxn>
                <a:cxn ang="0">
                  <a:pos x="8" y="318"/>
                </a:cxn>
                <a:cxn ang="0">
                  <a:pos x="8" y="633"/>
                </a:cxn>
                <a:cxn ang="0">
                  <a:pos x="8" y="347"/>
                </a:cxn>
                <a:cxn ang="0">
                  <a:pos x="8" y="731"/>
                </a:cxn>
                <a:cxn ang="0">
                  <a:pos x="8" y="293"/>
                </a:cxn>
                <a:cxn ang="0">
                  <a:pos x="10" y="864"/>
                </a:cxn>
                <a:cxn ang="0">
                  <a:pos x="10" y="228"/>
                </a:cxn>
                <a:cxn ang="0">
                  <a:pos x="10" y="896"/>
                </a:cxn>
                <a:cxn ang="0">
                  <a:pos x="10" y="186"/>
                </a:cxn>
                <a:cxn ang="0">
                  <a:pos x="12" y="1042"/>
                </a:cxn>
                <a:cxn ang="0">
                  <a:pos x="12" y="245"/>
                </a:cxn>
                <a:cxn ang="0">
                  <a:pos x="12" y="1250"/>
                </a:cxn>
                <a:cxn ang="0">
                  <a:pos x="12" y="78"/>
                </a:cxn>
                <a:cxn ang="0">
                  <a:pos x="13" y="1426"/>
                </a:cxn>
                <a:cxn ang="0">
                  <a:pos x="13" y="0"/>
                </a:cxn>
                <a:cxn ang="0">
                  <a:pos x="13" y="1338"/>
                </a:cxn>
                <a:cxn ang="0">
                  <a:pos x="13" y="59"/>
                </a:cxn>
                <a:cxn ang="0">
                  <a:pos x="13" y="1248"/>
                </a:cxn>
                <a:cxn ang="0">
                  <a:pos x="13" y="1154"/>
                </a:cxn>
                <a:cxn ang="0">
                  <a:pos x="15" y="324"/>
                </a:cxn>
                <a:cxn ang="0">
                  <a:pos x="15" y="1271"/>
                </a:cxn>
                <a:cxn ang="0">
                  <a:pos x="15" y="201"/>
                </a:cxn>
                <a:cxn ang="0">
                  <a:pos x="17" y="1213"/>
                </a:cxn>
                <a:cxn ang="0">
                  <a:pos x="17" y="88"/>
                </a:cxn>
                <a:cxn ang="0">
                  <a:pos x="17" y="1206"/>
                </a:cxn>
                <a:cxn ang="0">
                  <a:pos x="17" y="142"/>
                </a:cxn>
                <a:cxn ang="0">
                  <a:pos x="17" y="1154"/>
                </a:cxn>
                <a:cxn ang="0">
                  <a:pos x="17" y="255"/>
                </a:cxn>
                <a:cxn ang="0">
                  <a:pos x="19" y="981"/>
                </a:cxn>
                <a:cxn ang="0">
                  <a:pos x="19" y="324"/>
                </a:cxn>
                <a:cxn ang="0">
                  <a:pos x="19" y="898"/>
                </a:cxn>
                <a:cxn ang="0">
                  <a:pos x="19" y="169"/>
                </a:cxn>
              </a:cxnLst>
              <a:rect l="0" t="0" r="r" b="b"/>
              <a:pathLst>
                <a:path w="19" h="1496">
                  <a:moveTo>
                    <a:pt x="0" y="883"/>
                  </a:moveTo>
                  <a:lnTo>
                    <a:pt x="0" y="883"/>
                  </a:lnTo>
                  <a:lnTo>
                    <a:pt x="0" y="898"/>
                  </a:lnTo>
                  <a:lnTo>
                    <a:pt x="0" y="668"/>
                  </a:lnTo>
                  <a:lnTo>
                    <a:pt x="0" y="674"/>
                  </a:lnTo>
                  <a:lnTo>
                    <a:pt x="0" y="679"/>
                  </a:lnTo>
                  <a:lnTo>
                    <a:pt x="0" y="969"/>
                  </a:lnTo>
                  <a:lnTo>
                    <a:pt x="0" y="562"/>
                  </a:lnTo>
                  <a:lnTo>
                    <a:pt x="0" y="601"/>
                  </a:lnTo>
                  <a:lnTo>
                    <a:pt x="2" y="606"/>
                  </a:lnTo>
                  <a:lnTo>
                    <a:pt x="2" y="1088"/>
                  </a:lnTo>
                  <a:lnTo>
                    <a:pt x="2" y="434"/>
                  </a:lnTo>
                  <a:lnTo>
                    <a:pt x="2" y="480"/>
                  </a:lnTo>
                  <a:lnTo>
                    <a:pt x="2" y="493"/>
                  </a:lnTo>
                  <a:lnTo>
                    <a:pt x="2" y="1058"/>
                  </a:lnTo>
                  <a:lnTo>
                    <a:pt x="2" y="476"/>
                  </a:lnTo>
                  <a:lnTo>
                    <a:pt x="2" y="537"/>
                  </a:lnTo>
                  <a:lnTo>
                    <a:pt x="2" y="551"/>
                  </a:lnTo>
                  <a:lnTo>
                    <a:pt x="2" y="989"/>
                  </a:lnTo>
                  <a:lnTo>
                    <a:pt x="2" y="685"/>
                  </a:lnTo>
                  <a:lnTo>
                    <a:pt x="4" y="685"/>
                  </a:lnTo>
                  <a:lnTo>
                    <a:pt x="4" y="923"/>
                  </a:lnTo>
                  <a:lnTo>
                    <a:pt x="4" y="691"/>
                  </a:lnTo>
                  <a:lnTo>
                    <a:pt x="4" y="685"/>
                  </a:lnTo>
                  <a:lnTo>
                    <a:pt x="4" y="1088"/>
                  </a:lnTo>
                  <a:lnTo>
                    <a:pt x="4" y="551"/>
                  </a:lnTo>
                  <a:lnTo>
                    <a:pt x="4" y="601"/>
                  </a:lnTo>
                  <a:lnTo>
                    <a:pt x="6" y="583"/>
                  </a:lnTo>
                  <a:lnTo>
                    <a:pt x="6" y="1206"/>
                  </a:lnTo>
                  <a:lnTo>
                    <a:pt x="6" y="434"/>
                  </a:lnTo>
                  <a:lnTo>
                    <a:pt x="6" y="524"/>
                  </a:lnTo>
                  <a:lnTo>
                    <a:pt x="6" y="505"/>
                  </a:lnTo>
                  <a:lnTo>
                    <a:pt x="6" y="1159"/>
                  </a:lnTo>
                  <a:lnTo>
                    <a:pt x="6" y="328"/>
                  </a:lnTo>
                  <a:lnTo>
                    <a:pt x="6" y="576"/>
                  </a:lnTo>
                  <a:lnTo>
                    <a:pt x="8" y="560"/>
                  </a:lnTo>
                  <a:lnTo>
                    <a:pt x="8" y="1250"/>
                  </a:lnTo>
                  <a:lnTo>
                    <a:pt x="8" y="318"/>
                  </a:lnTo>
                  <a:lnTo>
                    <a:pt x="8" y="645"/>
                  </a:lnTo>
                  <a:lnTo>
                    <a:pt x="8" y="633"/>
                  </a:lnTo>
                  <a:lnTo>
                    <a:pt x="8" y="1219"/>
                  </a:lnTo>
                  <a:lnTo>
                    <a:pt x="8" y="347"/>
                  </a:lnTo>
                  <a:lnTo>
                    <a:pt x="8" y="754"/>
                  </a:lnTo>
                  <a:lnTo>
                    <a:pt x="8" y="731"/>
                  </a:lnTo>
                  <a:lnTo>
                    <a:pt x="8" y="1279"/>
                  </a:lnTo>
                  <a:lnTo>
                    <a:pt x="8" y="293"/>
                  </a:lnTo>
                  <a:lnTo>
                    <a:pt x="8" y="887"/>
                  </a:lnTo>
                  <a:lnTo>
                    <a:pt x="10" y="864"/>
                  </a:lnTo>
                  <a:lnTo>
                    <a:pt x="10" y="1232"/>
                  </a:lnTo>
                  <a:lnTo>
                    <a:pt x="10" y="228"/>
                  </a:lnTo>
                  <a:lnTo>
                    <a:pt x="10" y="910"/>
                  </a:lnTo>
                  <a:lnTo>
                    <a:pt x="10" y="896"/>
                  </a:lnTo>
                  <a:lnTo>
                    <a:pt x="10" y="1309"/>
                  </a:lnTo>
                  <a:lnTo>
                    <a:pt x="10" y="186"/>
                  </a:lnTo>
                  <a:lnTo>
                    <a:pt x="10" y="1067"/>
                  </a:lnTo>
                  <a:lnTo>
                    <a:pt x="12" y="1042"/>
                  </a:lnTo>
                  <a:lnTo>
                    <a:pt x="12" y="1378"/>
                  </a:lnTo>
                  <a:lnTo>
                    <a:pt x="12" y="245"/>
                  </a:lnTo>
                  <a:lnTo>
                    <a:pt x="12" y="1271"/>
                  </a:lnTo>
                  <a:lnTo>
                    <a:pt x="12" y="1250"/>
                  </a:lnTo>
                  <a:lnTo>
                    <a:pt x="12" y="1496"/>
                  </a:lnTo>
                  <a:lnTo>
                    <a:pt x="12" y="78"/>
                  </a:lnTo>
                  <a:lnTo>
                    <a:pt x="12" y="1436"/>
                  </a:lnTo>
                  <a:lnTo>
                    <a:pt x="13" y="1426"/>
                  </a:lnTo>
                  <a:lnTo>
                    <a:pt x="13" y="1440"/>
                  </a:lnTo>
                  <a:lnTo>
                    <a:pt x="13" y="0"/>
                  </a:lnTo>
                  <a:lnTo>
                    <a:pt x="13" y="1350"/>
                  </a:lnTo>
                  <a:lnTo>
                    <a:pt x="13" y="1338"/>
                  </a:lnTo>
                  <a:lnTo>
                    <a:pt x="13" y="1350"/>
                  </a:lnTo>
                  <a:lnTo>
                    <a:pt x="13" y="59"/>
                  </a:lnTo>
                  <a:lnTo>
                    <a:pt x="13" y="1257"/>
                  </a:lnTo>
                  <a:lnTo>
                    <a:pt x="13" y="1248"/>
                  </a:lnTo>
                  <a:lnTo>
                    <a:pt x="13" y="263"/>
                  </a:lnTo>
                  <a:lnTo>
                    <a:pt x="13" y="1154"/>
                  </a:lnTo>
                  <a:lnTo>
                    <a:pt x="15" y="1154"/>
                  </a:lnTo>
                  <a:lnTo>
                    <a:pt x="15" y="324"/>
                  </a:lnTo>
                  <a:lnTo>
                    <a:pt x="15" y="1257"/>
                  </a:lnTo>
                  <a:lnTo>
                    <a:pt x="15" y="1271"/>
                  </a:lnTo>
                  <a:lnTo>
                    <a:pt x="15" y="1323"/>
                  </a:lnTo>
                  <a:lnTo>
                    <a:pt x="15" y="201"/>
                  </a:lnTo>
                  <a:lnTo>
                    <a:pt x="15" y="1194"/>
                  </a:lnTo>
                  <a:lnTo>
                    <a:pt x="17" y="1213"/>
                  </a:lnTo>
                  <a:lnTo>
                    <a:pt x="17" y="1344"/>
                  </a:lnTo>
                  <a:lnTo>
                    <a:pt x="17" y="88"/>
                  </a:lnTo>
                  <a:lnTo>
                    <a:pt x="17" y="1194"/>
                  </a:lnTo>
                  <a:lnTo>
                    <a:pt x="17" y="1206"/>
                  </a:lnTo>
                  <a:lnTo>
                    <a:pt x="17" y="1344"/>
                  </a:lnTo>
                  <a:lnTo>
                    <a:pt x="17" y="142"/>
                  </a:lnTo>
                  <a:lnTo>
                    <a:pt x="17" y="1142"/>
                  </a:lnTo>
                  <a:lnTo>
                    <a:pt x="17" y="1154"/>
                  </a:lnTo>
                  <a:lnTo>
                    <a:pt x="17" y="1257"/>
                  </a:lnTo>
                  <a:lnTo>
                    <a:pt x="17" y="255"/>
                  </a:lnTo>
                  <a:lnTo>
                    <a:pt x="17" y="958"/>
                  </a:lnTo>
                  <a:lnTo>
                    <a:pt x="19" y="981"/>
                  </a:lnTo>
                  <a:lnTo>
                    <a:pt x="19" y="1257"/>
                  </a:lnTo>
                  <a:lnTo>
                    <a:pt x="19" y="324"/>
                  </a:lnTo>
                  <a:lnTo>
                    <a:pt x="19" y="883"/>
                  </a:lnTo>
                  <a:lnTo>
                    <a:pt x="19" y="898"/>
                  </a:lnTo>
                  <a:lnTo>
                    <a:pt x="19" y="1213"/>
                  </a:lnTo>
                  <a:lnTo>
                    <a:pt x="19" y="169"/>
                  </a:lnTo>
                  <a:lnTo>
                    <a:pt x="19" y="73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23" name="Freeform 1859"/>
            <p:cNvSpPr>
              <a:spLocks/>
            </p:cNvSpPr>
            <p:nvPr/>
          </p:nvSpPr>
          <p:spPr bwMode="auto">
            <a:xfrm>
              <a:off x="4621" y="2885"/>
              <a:ext cx="11" cy="804"/>
            </a:xfrm>
            <a:custGeom>
              <a:avLst/>
              <a:gdLst/>
              <a:ahLst/>
              <a:cxnLst>
                <a:cxn ang="0">
                  <a:pos x="0" y="1551"/>
                </a:cxn>
                <a:cxn ang="0">
                  <a:pos x="0" y="1298"/>
                </a:cxn>
                <a:cxn ang="0">
                  <a:pos x="0" y="1461"/>
                </a:cxn>
                <a:cxn ang="0">
                  <a:pos x="0" y="1119"/>
                </a:cxn>
                <a:cxn ang="0">
                  <a:pos x="2" y="1407"/>
                </a:cxn>
                <a:cxn ang="0">
                  <a:pos x="2" y="1098"/>
                </a:cxn>
                <a:cxn ang="0">
                  <a:pos x="2" y="1526"/>
                </a:cxn>
                <a:cxn ang="0">
                  <a:pos x="2" y="804"/>
                </a:cxn>
                <a:cxn ang="0">
                  <a:pos x="2" y="1572"/>
                </a:cxn>
                <a:cxn ang="0">
                  <a:pos x="2" y="689"/>
                </a:cxn>
                <a:cxn ang="0">
                  <a:pos x="4" y="1603"/>
                </a:cxn>
                <a:cxn ang="0">
                  <a:pos x="4" y="587"/>
                </a:cxn>
                <a:cxn ang="0">
                  <a:pos x="6" y="1501"/>
                </a:cxn>
                <a:cxn ang="0">
                  <a:pos x="6" y="443"/>
                </a:cxn>
                <a:cxn ang="0">
                  <a:pos x="6" y="1476"/>
                </a:cxn>
                <a:cxn ang="0">
                  <a:pos x="6" y="295"/>
                </a:cxn>
                <a:cxn ang="0">
                  <a:pos x="6" y="1551"/>
                </a:cxn>
                <a:cxn ang="0">
                  <a:pos x="6" y="184"/>
                </a:cxn>
                <a:cxn ang="0">
                  <a:pos x="8" y="1609"/>
                </a:cxn>
                <a:cxn ang="0">
                  <a:pos x="8" y="192"/>
                </a:cxn>
                <a:cxn ang="0">
                  <a:pos x="8" y="1469"/>
                </a:cxn>
                <a:cxn ang="0">
                  <a:pos x="8" y="34"/>
                </a:cxn>
                <a:cxn ang="0">
                  <a:pos x="8" y="151"/>
                </a:cxn>
                <a:cxn ang="0">
                  <a:pos x="9" y="1486"/>
                </a:cxn>
                <a:cxn ang="0">
                  <a:pos x="9" y="286"/>
                </a:cxn>
                <a:cxn ang="0">
                  <a:pos x="9" y="1461"/>
                </a:cxn>
                <a:cxn ang="0">
                  <a:pos x="9" y="319"/>
                </a:cxn>
                <a:cxn ang="0">
                  <a:pos x="9" y="1275"/>
                </a:cxn>
                <a:cxn ang="0">
                  <a:pos x="9" y="468"/>
                </a:cxn>
                <a:cxn ang="0">
                  <a:pos x="11" y="1192"/>
                </a:cxn>
                <a:cxn ang="0">
                  <a:pos x="11" y="741"/>
                </a:cxn>
                <a:cxn ang="0">
                  <a:pos x="13" y="1321"/>
                </a:cxn>
                <a:cxn ang="0">
                  <a:pos x="13" y="768"/>
                </a:cxn>
                <a:cxn ang="0">
                  <a:pos x="13" y="1269"/>
                </a:cxn>
                <a:cxn ang="0">
                  <a:pos x="13" y="718"/>
                </a:cxn>
                <a:cxn ang="0">
                  <a:pos x="15" y="1167"/>
                </a:cxn>
                <a:cxn ang="0">
                  <a:pos x="15" y="896"/>
                </a:cxn>
                <a:cxn ang="0">
                  <a:pos x="15" y="1019"/>
                </a:cxn>
                <a:cxn ang="0">
                  <a:pos x="15" y="933"/>
                </a:cxn>
                <a:cxn ang="0">
                  <a:pos x="15" y="1025"/>
                </a:cxn>
                <a:cxn ang="0">
                  <a:pos x="15" y="958"/>
                </a:cxn>
                <a:cxn ang="0">
                  <a:pos x="17" y="574"/>
                </a:cxn>
                <a:cxn ang="0">
                  <a:pos x="17" y="1050"/>
                </a:cxn>
                <a:cxn ang="0">
                  <a:pos x="17" y="1054"/>
                </a:cxn>
                <a:cxn ang="0">
                  <a:pos x="17" y="1098"/>
                </a:cxn>
                <a:cxn ang="0">
                  <a:pos x="17" y="968"/>
                </a:cxn>
                <a:cxn ang="0">
                  <a:pos x="19" y="1014"/>
                </a:cxn>
                <a:cxn ang="0">
                  <a:pos x="19" y="981"/>
                </a:cxn>
                <a:cxn ang="0">
                  <a:pos x="19" y="1008"/>
                </a:cxn>
                <a:cxn ang="0">
                  <a:pos x="19" y="929"/>
                </a:cxn>
              </a:cxnLst>
              <a:rect l="0" t="0" r="r" b="b"/>
              <a:pathLst>
                <a:path w="21" h="1609">
                  <a:moveTo>
                    <a:pt x="0" y="1551"/>
                  </a:moveTo>
                  <a:lnTo>
                    <a:pt x="0" y="1551"/>
                  </a:lnTo>
                  <a:lnTo>
                    <a:pt x="0" y="203"/>
                  </a:lnTo>
                  <a:lnTo>
                    <a:pt x="0" y="1298"/>
                  </a:lnTo>
                  <a:lnTo>
                    <a:pt x="0" y="1313"/>
                  </a:lnTo>
                  <a:lnTo>
                    <a:pt x="0" y="1461"/>
                  </a:lnTo>
                  <a:lnTo>
                    <a:pt x="0" y="161"/>
                  </a:lnTo>
                  <a:lnTo>
                    <a:pt x="0" y="1119"/>
                  </a:lnTo>
                  <a:lnTo>
                    <a:pt x="2" y="1137"/>
                  </a:lnTo>
                  <a:lnTo>
                    <a:pt x="2" y="1407"/>
                  </a:lnTo>
                  <a:lnTo>
                    <a:pt x="2" y="17"/>
                  </a:lnTo>
                  <a:lnTo>
                    <a:pt x="2" y="1098"/>
                  </a:lnTo>
                  <a:lnTo>
                    <a:pt x="2" y="1129"/>
                  </a:lnTo>
                  <a:lnTo>
                    <a:pt x="2" y="1526"/>
                  </a:lnTo>
                  <a:lnTo>
                    <a:pt x="2" y="9"/>
                  </a:lnTo>
                  <a:lnTo>
                    <a:pt x="2" y="804"/>
                  </a:lnTo>
                  <a:lnTo>
                    <a:pt x="2" y="847"/>
                  </a:lnTo>
                  <a:lnTo>
                    <a:pt x="2" y="1572"/>
                  </a:lnTo>
                  <a:lnTo>
                    <a:pt x="2" y="86"/>
                  </a:lnTo>
                  <a:lnTo>
                    <a:pt x="2" y="689"/>
                  </a:lnTo>
                  <a:lnTo>
                    <a:pt x="4" y="724"/>
                  </a:lnTo>
                  <a:lnTo>
                    <a:pt x="4" y="1603"/>
                  </a:lnTo>
                  <a:lnTo>
                    <a:pt x="4" y="86"/>
                  </a:lnTo>
                  <a:lnTo>
                    <a:pt x="4" y="587"/>
                  </a:lnTo>
                  <a:lnTo>
                    <a:pt x="6" y="618"/>
                  </a:lnTo>
                  <a:lnTo>
                    <a:pt x="6" y="1501"/>
                  </a:lnTo>
                  <a:lnTo>
                    <a:pt x="6" y="0"/>
                  </a:lnTo>
                  <a:lnTo>
                    <a:pt x="6" y="443"/>
                  </a:lnTo>
                  <a:lnTo>
                    <a:pt x="6" y="484"/>
                  </a:lnTo>
                  <a:lnTo>
                    <a:pt x="6" y="1476"/>
                  </a:lnTo>
                  <a:lnTo>
                    <a:pt x="6" y="96"/>
                  </a:lnTo>
                  <a:lnTo>
                    <a:pt x="6" y="295"/>
                  </a:lnTo>
                  <a:lnTo>
                    <a:pt x="6" y="313"/>
                  </a:lnTo>
                  <a:lnTo>
                    <a:pt x="6" y="1551"/>
                  </a:lnTo>
                  <a:lnTo>
                    <a:pt x="6" y="105"/>
                  </a:lnTo>
                  <a:lnTo>
                    <a:pt x="6" y="184"/>
                  </a:lnTo>
                  <a:lnTo>
                    <a:pt x="8" y="192"/>
                  </a:lnTo>
                  <a:lnTo>
                    <a:pt x="8" y="1609"/>
                  </a:lnTo>
                  <a:lnTo>
                    <a:pt x="8" y="138"/>
                  </a:lnTo>
                  <a:lnTo>
                    <a:pt x="8" y="192"/>
                  </a:lnTo>
                  <a:lnTo>
                    <a:pt x="8" y="203"/>
                  </a:lnTo>
                  <a:lnTo>
                    <a:pt x="8" y="1469"/>
                  </a:lnTo>
                  <a:lnTo>
                    <a:pt x="8" y="29"/>
                  </a:lnTo>
                  <a:lnTo>
                    <a:pt x="8" y="34"/>
                  </a:lnTo>
                  <a:lnTo>
                    <a:pt x="8" y="1440"/>
                  </a:lnTo>
                  <a:lnTo>
                    <a:pt x="8" y="151"/>
                  </a:lnTo>
                  <a:lnTo>
                    <a:pt x="9" y="138"/>
                  </a:lnTo>
                  <a:lnTo>
                    <a:pt x="9" y="1486"/>
                  </a:lnTo>
                  <a:lnTo>
                    <a:pt x="9" y="128"/>
                  </a:lnTo>
                  <a:lnTo>
                    <a:pt x="9" y="286"/>
                  </a:lnTo>
                  <a:lnTo>
                    <a:pt x="9" y="278"/>
                  </a:lnTo>
                  <a:lnTo>
                    <a:pt x="9" y="1461"/>
                  </a:lnTo>
                  <a:lnTo>
                    <a:pt x="9" y="251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1275"/>
                  </a:lnTo>
                  <a:lnTo>
                    <a:pt x="9" y="313"/>
                  </a:lnTo>
                  <a:lnTo>
                    <a:pt x="9" y="468"/>
                  </a:lnTo>
                  <a:lnTo>
                    <a:pt x="11" y="447"/>
                  </a:lnTo>
                  <a:lnTo>
                    <a:pt x="11" y="1192"/>
                  </a:lnTo>
                  <a:lnTo>
                    <a:pt x="11" y="295"/>
                  </a:lnTo>
                  <a:lnTo>
                    <a:pt x="11" y="741"/>
                  </a:lnTo>
                  <a:lnTo>
                    <a:pt x="13" y="724"/>
                  </a:lnTo>
                  <a:lnTo>
                    <a:pt x="13" y="1321"/>
                  </a:lnTo>
                  <a:lnTo>
                    <a:pt x="13" y="272"/>
                  </a:lnTo>
                  <a:lnTo>
                    <a:pt x="13" y="768"/>
                  </a:lnTo>
                  <a:lnTo>
                    <a:pt x="13" y="745"/>
                  </a:lnTo>
                  <a:lnTo>
                    <a:pt x="13" y="1269"/>
                  </a:lnTo>
                  <a:lnTo>
                    <a:pt x="13" y="409"/>
                  </a:lnTo>
                  <a:lnTo>
                    <a:pt x="13" y="718"/>
                  </a:lnTo>
                  <a:lnTo>
                    <a:pt x="15" y="699"/>
                  </a:lnTo>
                  <a:lnTo>
                    <a:pt x="15" y="1167"/>
                  </a:lnTo>
                  <a:lnTo>
                    <a:pt x="15" y="468"/>
                  </a:lnTo>
                  <a:lnTo>
                    <a:pt x="15" y="896"/>
                  </a:lnTo>
                  <a:lnTo>
                    <a:pt x="15" y="879"/>
                  </a:lnTo>
                  <a:lnTo>
                    <a:pt x="15" y="1019"/>
                  </a:lnTo>
                  <a:lnTo>
                    <a:pt x="15" y="453"/>
                  </a:lnTo>
                  <a:lnTo>
                    <a:pt x="15" y="933"/>
                  </a:lnTo>
                  <a:lnTo>
                    <a:pt x="15" y="923"/>
                  </a:lnTo>
                  <a:lnTo>
                    <a:pt x="15" y="1025"/>
                  </a:lnTo>
                  <a:lnTo>
                    <a:pt x="15" y="580"/>
                  </a:lnTo>
                  <a:lnTo>
                    <a:pt x="15" y="958"/>
                  </a:lnTo>
                  <a:lnTo>
                    <a:pt x="17" y="948"/>
                  </a:lnTo>
                  <a:lnTo>
                    <a:pt x="17" y="574"/>
                  </a:lnTo>
                  <a:lnTo>
                    <a:pt x="17" y="1054"/>
                  </a:lnTo>
                  <a:lnTo>
                    <a:pt x="17" y="1050"/>
                  </a:lnTo>
                  <a:lnTo>
                    <a:pt x="17" y="610"/>
                  </a:lnTo>
                  <a:lnTo>
                    <a:pt x="17" y="1054"/>
                  </a:lnTo>
                  <a:lnTo>
                    <a:pt x="17" y="1058"/>
                  </a:lnTo>
                  <a:lnTo>
                    <a:pt x="17" y="1098"/>
                  </a:lnTo>
                  <a:lnTo>
                    <a:pt x="17" y="580"/>
                  </a:lnTo>
                  <a:lnTo>
                    <a:pt x="17" y="968"/>
                  </a:lnTo>
                  <a:lnTo>
                    <a:pt x="19" y="973"/>
                  </a:lnTo>
                  <a:lnTo>
                    <a:pt x="19" y="1014"/>
                  </a:lnTo>
                  <a:lnTo>
                    <a:pt x="19" y="593"/>
                  </a:lnTo>
                  <a:lnTo>
                    <a:pt x="19" y="981"/>
                  </a:lnTo>
                  <a:lnTo>
                    <a:pt x="19" y="985"/>
                  </a:lnTo>
                  <a:lnTo>
                    <a:pt x="19" y="1008"/>
                  </a:lnTo>
                  <a:lnTo>
                    <a:pt x="19" y="689"/>
                  </a:lnTo>
                  <a:lnTo>
                    <a:pt x="19" y="929"/>
                  </a:lnTo>
                  <a:lnTo>
                    <a:pt x="21" y="93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24" name="Freeform 1860"/>
            <p:cNvSpPr>
              <a:spLocks/>
            </p:cNvSpPr>
            <p:nvPr/>
          </p:nvSpPr>
          <p:spPr bwMode="auto">
            <a:xfrm>
              <a:off x="4610" y="2887"/>
              <a:ext cx="11" cy="774"/>
            </a:xfrm>
            <a:custGeom>
              <a:avLst/>
              <a:gdLst/>
              <a:ahLst/>
              <a:cxnLst>
                <a:cxn ang="0">
                  <a:pos x="0" y="1246"/>
                </a:cxn>
                <a:cxn ang="0">
                  <a:pos x="0" y="1175"/>
                </a:cxn>
                <a:cxn ang="0">
                  <a:pos x="2" y="291"/>
                </a:cxn>
                <a:cxn ang="0">
                  <a:pos x="2" y="1075"/>
                </a:cxn>
                <a:cxn ang="0">
                  <a:pos x="2" y="274"/>
                </a:cxn>
                <a:cxn ang="0">
                  <a:pos x="4" y="1065"/>
                </a:cxn>
                <a:cxn ang="0">
                  <a:pos x="4" y="430"/>
                </a:cxn>
                <a:cxn ang="0">
                  <a:pos x="4" y="1108"/>
                </a:cxn>
                <a:cxn ang="0">
                  <a:pos x="4" y="1040"/>
                </a:cxn>
                <a:cxn ang="0">
                  <a:pos x="6" y="1054"/>
                </a:cxn>
                <a:cxn ang="0">
                  <a:pos x="6" y="969"/>
                </a:cxn>
                <a:cxn ang="0">
                  <a:pos x="6" y="985"/>
                </a:cxn>
                <a:cxn ang="0">
                  <a:pos x="6" y="977"/>
                </a:cxn>
                <a:cxn ang="0">
                  <a:pos x="8" y="516"/>
                </a:cxn>
                <a:cxn ang="0">
                  <a:pos x="8" y="992"/>
                </a:cxn>
                <a:cxn ang="0">
                  <a:pos x="8" y="551"/>
                </a:cxn>
                <a:cxn ang="0">
                  <a:pos x="8" y="827"/>
                </a:cxn>
                <a:cxn ang="0">
                  <a:pos x="8" y="468"/>
                </a:cxn>
                <a:cxn ang="0">
                  <a:pos x="9" y="904"/>
                </a:cxn>
                <a:cxn ang="0">
                  <a:pos x="9" y="505"/>
                </a:cxn>
                <a:cxn ang="0">
                  <a:pos x="9" y="869"/>
                </a:cxn>
                <a:cxn ang="0">
                  <a:pos x="9" y="606"/>
                </a:cxn>
                <a:cxn ang="0">
                  <a:pos x="9" y="652"/>
                </a:cxn>
                <a:cxn ang="0">
                  <a:pos x="9" y="522"/>
                </a:cxn>
                <a:cxn ang="0">
                  <a:pos x="11" y="1065"/>
                </a:cxn>
                <a:cxn ang="0">
                  <a:pos x="11" y="564"/>
                </a:cxn>
                <a:cxn ang="0">
                  <a:pos x="11" y="1065"/>
                </a:cxn>
                <a:cxn ang="0">
                  <a:pos x="11" y="622"/>
                </a:cxn>
                <a:cxn ang="0">
                  <a:pos x="13" y="1088"/>
                </a:cxn>
                <a:cxn ang="0">
                  <a:pos x="13" y="545"/>
                </a:cxn>
                <a:cxn ang="0">
                  <a:pos x="13" y="472"/>
                </a:cxn>
                <a:cxn ang="0">
                  <a:pos x="15" y="777"/>
                </a:cxn>
                <a:cxn ang="0">
                  <a:pos x="15" y="345"/>
                </a:cxn>
                <a:cxn ang="0">
                  <a:pos x="15" y="881"/>
                </a:cxn>
                <a:cxn ang="0">
                  <a:pos x="15" y="320"/>
                </a:cxn>
                <a:cxn ang="0">
                  <a:pos x="15" y="904"/>
                </a:cxn>
                <a:cxn ang="0">
                  <a:pos x="15" y="320"/>
                </a:cxn>
                <a:cxn ang="0">
                  <a:pos x="17" y="1094"/>
                </a:cxn>
                <a:cxn ang="0">
                  <a:pos x="17" y="286"/>
                </a:cxn>
                <a:cxn ang="0">
                  <a:pos x="17" y="1221"/>
                </a:cxn>
                <a:cxn ang="0">
                  <a:pos x="17" y="119"/>
                </a:cxn>
                <a:cxn ang="0">
                  <a:pos x="19" y="1065"/>
                </a:cxn>
                <a:cxn ang="0">
                  <a:pos x="19" y="220"/>
                </a:cxn>
                <a:cxn ang="0">
                  <a:pos x="19" y="1290"/>
                </a:cxn>
                <a:cxn ang="0">
                  <a:pos x="19" y="1384"/>
                </a:cxn>
                <a:cxn ang="0">
                  <a:pos x="21" y="147"/>
                </a:cxn>
                <a:cxn ang="0">
                  <a:pos x="21" y="1380"/>
                </a:cxn>
                <a:cxn ang="0">
                  <a:pos x="21" y="1472"/>
                </a:cxn>
                <a:cxn ang="0">
                  <a:pos x="23" y="46"/>
                </a:cxn>
                <a:cxn ang="0">
                  <a:pos x="23" y="1509"/>
                </a:cxn>
              </a:cxnLst>
              <a:rect l="0" t="0" r="r" b="b"/>
              <a:pathLst>
                <a:path w="23" h="1547">
                  <a:moveTo>
                    <a:pt x="0" y="1246"/>
                  </a:moveTo>
                  <a:lnTo>
                    <a:pt x="0" y="1246"/>
                  </a:lnTo>
                  <a:lnTo>
                    <a:pt x="0" y="457"/>
                  </a:lnTo>
                  <a:lnTo>
                    <a:pt x="0" y="1175"/>
                  </a:lnTo>
                  <a:lnTo>
                    <a:pt x="2" y="1163"/>
                  </a:lnTo>
                  <a:lnTo>
                    <a:pt x="2" y="291"/>
                  </a:lnTo>
                  <a:lnTo>
                    <a:pt x="2" y="1083"/>
                  </a:lnTo>
                  <a:lnTo>
                    <a:pt x="2" y="1075"/>
                  </a:lnTo>
                  <a:lnTo>
                    <a:pt x="2" y="1240"/>
                  </a:lnTo>
                  <a:lnTo>
                    <a:pt x="2" y="274"/>
                  </a:lnTo>
                  <a:lnTo>
                    <a:pt x="2" y="1079"/>
                  </a:lnTo>
                  <a:lnTo>
                    <a:pt x="4" y="1065"/>
                  </a:lnTo>
                  <a:lnTo>
                    <a:pt x="4" y="1179"/>
                  </a:lnTo>
                  <a:lnTo>
                    <a:pt x="4" y="430"/>
                  </a:lnTo>
                  <a:lnTo>
                    <a:pt x="4" y="1119"/>
                  </a:lnTo>
                  <a:lnTo>
                    <a:pt x="4" y="1108"/>
                  </a:lnTo>
                  <a:lnTo>
                    <a:pt x="4" y="449"/>
                  </a:lnTo>
                  <a:lnTo>
                    <a:pt x="4" y="1040"/>
                  </a:lnTo>
                  <a:lnTo>
                    <a:pt x="6" y="1040"/>
                  </a:lnTo>
                  <a:lnTo>
                    <a:pt x="6" y="1054"/>
                  </a:lnTo>
                  <a:lnTo>
                    <a:pt x="6" y="44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85"/>
                  </a:lnTo>
                  <a:lnTo>
                    <a:pt x="6" y="493"/>
                  </a:lnTo>
                  <a:lnTo>
                    <a:pt x="6" y="977"/>
                  </a:lnTo>
                  <a:lnTo>
                    <a:pt x="8" y="977"/>
                  </a:lnTo>
                  <a:lnTo>
                    <a:pt x="8" y="516"/>
                  </a:lnTo>
                  <a:lnTo>
                    <a:pt x="8" y="985"/>
                  </a:lnTo>
                  <a:lnTo>
                    <a:pt x="8" y="992"/>
                  </a:lnTo>
                  <a:lnTo>
                    <a:pt x="8" y="1069"/>
                  </a:lnTo>
                  <a:lnTo>
                    <a:pt x="8" y="551"/>
                  </a:lnTo>
                  <a:lnTo>
                    <a:pt x="8" y="814"/>
                  </a:lnTo>
                  <a:lnTo>
                    <a:pt x="8" y="827"/>
                  </a:lnTo>
                  <a:lnTo>
                    <a:pt x="8" y="1104"/>
                  </a:lnTo>
                  <a:lnTo>
                    <a:pt x="8" y="468"/>
                  </a:lnTo>
                  <a:lnTo>
                    <a:pt x="8" y="892"/>
                  </a:lnTo>
                  <a:lnTo>
                    <a:pt x="9" y="904"/>
                  </a:lnTo>
                  <a:lnTo>
                    <a:pt x="9" y="1015"/>
                  </a:lnTo>
                  <a:lnTo>
                    <a:pt x="9" y="505"/>
                  </a:lnTo>
                  <a:lnTo>
                    <a:pt x="9" y="864"/>
                  </a:lnTo>
                  <a:lnTo>
                    <a:pt x="9" y="869"/>
                  </a:lnTo>
                  <a:lnTo>
                    <a:pt x="9" y="929"/>
                  </a:lnTo>
                  <a:lnTo>
                    <a:pt x="9" y="606"/>
                  </a:lnTo>
                  <a:lnTo>
                    <a:pt x="9" y="641"/>
                  </a:lnTo>
                  <a:lnTo>
                    <a:pt x="9" y="652"/>
                  </a:lnTo>
                  <a:lnTo>
                    <a:pt x="9" y="954"/>
                  </a:lnTo>
                  <a:lnTo>
                    <a:pt x="9" y="522"/>
                  </a:lnTo>
                  <a:lnTo>
                    <a:pt x="11" y="516"/>
                  </a:lnTo>
                  <a:lnTo>
                    <a:pt x="11" y="1065"/>
                  </a:lnTo>
                  <a:lnTo>
                    <a:pt x="11" y="505"/>
                  </a:lnTo>
                  <a:lnTo>
                    <a:pt x="11" y="564"/>
                  </a:lnTo>
                  <a:lnTo>
                    <a:pt x="11" y="556"/>
                  </a:lnTo>
                  <a:lnTo>
                    <a:pt x="11" y="1065"/>
                  </a:lnTo>
                  <a:lnTo>
                    <a:pt x="11" y="516"/>
                  </a:lnTo>
                  <a:lnTo>
                    <a:pt x="11" y="622"/>
                  </a:lnTo>
                  <a:lnTo>
                    <a:pt x="13" y="614"/>
                  </a:lnTo>
                  <a:lnTo>
                    <a:pt x="13" y="1088"/>
                  </a:lnTo>
                  <a:lnTo>
                    <a:pt x="13" y="556"/>
                  </a:lnTo>
                  <a:lnTo>
                    <a:pt x="13" y="545"/>
                  </a:lnTo>
                  <a:lnTo>
                    <a:pt x="13" y="1065"/>
                  </a:lnTo>
                  <a:lnTo>
                    <a:pt x="13" y="472"/>
                  </a:lnTo>
                  <a:lnTo>
                    <a:pt x="13" y="791"/>
                  </a:lnTo>
                  <a:lnTo>
                    <a:pt x="15" y="777"/>
                  </a:lnTo>
                  <a:lnTo>
                    <a:pt x="15" y="1075"/>
                  </a:lnTo>
                  <a:lnTo>
                    <a:pt x="15" y="345"/>
                  </a:lnTo>
                  <a:lnTo>
                    <a:pt x="15" y="898"/>
                  </a:lnTo>
                  <a:lnTo>
                    <a:pt x="15" y="881"/>
                  </a:lnTo>
                  <a:lnTo>
                    <a:pt x="15" y="1211"/>
                  </a:lnTo>
                  <a:lnTo>
                    <a:pt x="15" y="320"/>
                  </a:lnTo>
                  <a:lnTo>
                    <a:pt x="15" y="919"/>
                  </a:lnTo>
                  <a:lnTo>
                    <a:pt x="15" y="904"/>
                  </a:lnTo>
                  <a:lnTo>
                    <a:pt x="15" y="1369"/>
                  </a:lnTo>
                  <a:lnTo>
                    <a:pt x="15" y="320"/>
                  </a:lnTo>
                  <a:lnTo>
                    <a:pt x="15" y="1115"/>
                  </a:lnTo>
                  <a:lnTo>
                    <a:pt x="17" y="1094"/>
                  </a:lnTo>
                  <a:lnTo>
                    <a:pt x="17" y="1334"/>
                  </a:lnTo>
                  <a:lnTo>
                    <a:pt x="17" y="286"/>
                  </a:lnTo>
                  <a:lnTo>
                    <a:pt x="17" y="1240"/>
                  </a:lnTo>
                  <a:lnTo>
                    <a:pt x="17" y="1221"/>
                  </a:lnTo>
                  <a:lnTo>
                    <a:pt x="17" y="1271"/>
                  </a:lnTo>
                  <a:lnTo>
                    <a:pt x="17" y="119"/>
                  </a:lnTo>
                  <a:lnTo>
                    <a:pt x="17" y="1079"/>
                  </a:lnTo>
                  <a:lnTo>
                    <a:pt x="19" y="1065"/>
                  </a:lnTo>
                  <a:lnTo>
                    <a:pt x="19" y="1421"/>
                  </a:lnTo>
                  <a:lnTo>
                    <a:pt x="19" y="220"/>
                  </a:lnTo>
                  <a:lnTo>
                    <a:pt x="19" y="1302"/>
                  </a:lnTo>
                  <a:lnTo>
                    <a:pt x="19" y="1290"/>
                  </a:lnTo>
                  <a:lnTo>
                    <a:pt x="19" y="261"/>
                  </a:lnTo>
                  <a:lnTo>
                    <a:pt x="19" y="1384"/>
                  </a:lnTo>
                  <a:lnTo>
                    <a:pt x="21" y="1384"/>
                  </a:lnTo>
                  <a:lnTo>
                    <a:pt x="21" y="147"/>
                  </a:lnTo>
                  <a:lnTo>
                    <a:pt x="21" y="1374"/>
                  </a:lnTo>
                  <a:lnTo>
                    <a:pt x="21" y="1380"/>
                  </a:lnTo>
                  <a:lnTo>
                    <a:pt x="21" y="0"/>
                  </a:lnTo>
                  <a:lnTo>
                    <a:pt x="21" y="1472"/>
                  </a:lnTo>
                  <a:lnTo>
                    <a:pt x="23" y="1476"/>
                  </a:lnTo>
                  <a:lnTo>
                    <a:pt x="23" y="46"/>
                  </a:lnTo>
                  <a:lnTo>
                    <a:pt x="23" y="1497"/>
                  </a:lnTo>
                  <a:lnTo>
                    <a:pt x="23" y="1509"/>
                  </a:lnTo>
                  <a:lnTo>
                    <a:pt x="23" y="154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25" name="Freeform 1861"/>
            <p:cNvSpPr>
              <a:spLocks/>
            </p:cNvSpPr>
            <p:nvPr/>
          </p:nvSpPr>
          <p:spPr bwMode="auto">
            <a:xfrm>
              <a:off x="4599" y="2899"/>
              <a:ext cx="11" cy="749"/>
            </a:xfrm>
            <a:custGeom>
              <a:avLst/>
              <a:gdLst/>
              <a:ahLst/>
              <a:cxnLst>
                <a:cxn ang="0">
                  <a:pos x="0" y="919"/>
                </a:cxn>
                <a:cxn ang="0">
                  <a:pos x="2" y="1015"/>
                </a:cxn>
                <a:cxn ang="0">
                  <a:pos x="2" y="975"/>
                </a:cxn>
                <a:cxn ang="0">
                  <a:pos x="2" y="414"/>
                </a:cxn>
                <a:cxn ang="0">
                  <a:pos x="2" y="1040"/>
                </a:cxn>
                <a:cxn ang="0">
                  <a:pos x="2" y="1227"/>
                </a:cxn>
                <a:cxn ang="0">
                  <a:pos x="4" y="149"/>
                </a:cxn>
                <a:cxn ang="0">
                  <a:pos x="4" y="1405"/>
                </a:cxn>
                <a:cxn ang="0">
                  <a:pos x="4" y="132"/>
                </a:cxn>
                <a:cxn ang="0">
                  <a:pos x="5" y="1253"/>
                </a:cxn>
                <a:cxn ang="0">
                  <a:pos x="5" y="234"/>
                </a:cxn>
                <a:cxn ang="0">
                  <a:pos x="5" y="1035"/>
                </a:cxn>
                <a:cxn ang="0">
                  <a:pos x="5" y="307"/>
                </a:cxn>
                <a:cxn ang="0">
                  <a:pos x="7" y="919"/>
                </a:cxn>
                <a:cxn ang="0">
                  <a:pos x="7" y="144"/>
                </a:cxn>
                <a:cxn ang="0">
                  <a:pos x="7" y="821"/>
                </a:cxn>
                <a:cxn ang="0">
                  <a:pos x="7" y="0"/>
                </a:cxn>
                <a:cxn ang="0">
                  <a:pos x="7" y="783"/>
                </a:cxn>
                <a:cxn ang="0">
                  <a:pos x="7" y="5"/>
                </a:cxn>
                <a:cxn ang="0">
                  <a:pos x="9" y="864"/>
                </a:cxn>
                <a:cxn ang="0">
                  <a:pos x="9" y="138"/>
                </a:cxn>
                <a:cxn ang="0">
                  <a:pos x="9" y="706"/>
                </a:cxn>
                <a:cxn ang="0">
                  <a:pos x="9" y="226"/>
                </a:cxn>
                <a:cxn ang="0">
                  <a:pos x="11" y="491"/>
                </a:cxn>
                <a:cxn ang="0">
                  <a:pos x="11" y="109"/>
                </a:cxn>
                <a:cxn ang="0">
                  <a:pos x="11" y="307"/>
                </a:cxn>
                <a:cxn ang="0">
                  <a:pos x="11" y="88"/>
                </a:cxn>
                <a:cxn ang="0">
                  <a:pos x="13" y="261"/>
                </a:cxn>
                <a:cxn ang="0">
                  <a:pos x="13" y="80"/>
                </a:cxn>
                <a:cxn ang="0">
                  <a:pos x="13" y="144"/>
                </a:cxn>
                <a:cxn ang="0">
                  <a:pos x="13" y="63"/>
                </a:cxn>
                <a:cxn ang="0">
                  <a:pos x="13" y="1421"/>
                </a:cxn>
                <a:cxn ang="0">
                  <a:pos x="15" y="15"/>
                </a:cxn>
                <a:cxn ang="0">
                  <a:pos x="15" y="28"/>
                </a:cxn>
                <a:cxn ang="0">
                  <a:pos x="15" y="1344"/>
                </a:cxn>
                <a:cxn ang="0">
                  <a:pos x="17" y="122"/>
                </a:cxn>
                <a:cxn ang="0">
                  <a:pos x="17" y="109"/>
                </a:cxn>
                <a:cxn ang="0">
                  <a:pos x="17" y="326"/>
                </a:cxn>
                <a:cxn ang="0">
                  <a:pos x="17" y="261"/>
                </a:cxn>
                <a:cxn ang="0">
                  <a:pos x="17" y="485"/>
                </a:cxn>
                <a:cxn ang="0">
                  <a:pos x="17" y="195"/>
                </a:cxn>
                <a:cxn ang="0">
                  <a:pos x="19" y="443"/>
                </a:cxn>
                <a:cxn ang="0">
                  <a:pos x="19" y="155"/>
                </a:cxn>
                <a:cxn ang="0">
                  <a:pos x="19" y="468"/>
                </a:cxn>
                <a:cxn ang="0">
                  <a:pos x="19" y="48"/>
                </a:cxn>
                <a:cxn ang="0">
                  <a:pos x="21" y="581"/>
                </a:cxn>
                <a:cxn ang="0">
                  <a:pos x="21" y="257"/>
                </a:cxn>
                <a:cxn ang="0">
                  <a:pos x="21" y="712"/>
                </a:cxn>
                <a:cxn ang="0">
                  <a:pos x="21" y="414"/>
                </a:cxn>
                <a:cxn ang="0">
                  <a:pos x="21" y="917"/>
                </a:cxn>
              </a:cxnLst>
              <a:rect l="0" t="0" r="r" b="b"/>
              <a:pathLst>
                <a:path w="21" h="1497">
                  <a:moveTo>
                    <a:pt x="0" y="919"/>
                  </a:moveTo>
                  <a:lnTo>
                    <a:pt x="0" y="919"/>
                  </a:lnTo>
                  <a:lnTo>
                    <a:pt x="2" y="904"/>
                  </a:lnTo>
                  <a:lnTo>
                    <a:pt x="2" y="1015"/>
                  </a:lnTo>
                  <a:lnTo>
                    <a:pt x="2" y="364"/>
                  </a:lnTo>
                  <a:lnTo>
                    <a:pt x="2" y="975"/>
                  </a:lnTo>
                  <a:lnTo>
                    <a:pt x="2" y="967"/>
                  </a:lnTo>
                  <a:lnTo>
                    <a:pt x="2" y="414"/>
                  </a:lnTo>
                  <a:lnTo>
                    <a:pt x="2" y="1040"/>
                  </a:lnTo>
                  <a:lnTo>
                    <a:pt x="2" y="1040"/>
                  </a:lnTo>
                  <a:lnTo>
                    <a:pt x="2" y="249"/>
                  </a:lnTo>
                  <a:lnTo>
                    <a:pt x="2" y="1227"/>
                  </a:lnTo>
                  <a:lnTo>
                    <a:pt x="4" y="1232"/>
                  </a:lnTo>
                  <a:lnTo>
                    <a:pt x="4" y="149"/>
                  </a:lnTo>
                  <a:lnTo>
                    <a:pt x="4" y="1399"/>
                  </a:lnTo>
                  <a:lnTo>
                    <a:pt x="4" y="1405"/>
                  </a:lnTo>
                  <a:lnTo>
                    <a:pt x="4" y="1411"/>
                  </a:lnTo>
                  <a:lnTo>
                    <a:pt x="4" y="132"/>
                  </a:lnTo>
                  <a:lnTo>
                    <a:pt x="4" y="1246"/>
                  </a:lnTo>
                  <a:lnTo>
                    <a:pt x="5" y="1253"/>
                  </a:lnTo>
                  <a:lnTo>
                    <a:pt x="5" y="1259"/>
                  </a:lnTo>
                  <a:lnTo>
                    <a:pt x="5" y="234"/>
                  </a:lnTo>
                  <a:lnTo>
                    <a:pt x="5" y="1029"/>
                  </a:lnTo>
                  <a:lnTo>
                    <a:pt x="5" y="1035"/>
                  </a:lnTo>
                  <a:lnTo>
                    <a:pt x="5" y="1040"/>
                  </a:lnTo>
                  <a:lnTo>
                    <a:pt x="5" y="307"/>
                  </a:lnTo>
                  <a:lnTo>
                    <a:pt x="5" y="904"/>
                  </a:lnTo>
                  <a:lnTo>
                    <a:pt x="7" y="919"/>
                  </a:lnTo>
                  <a:lnTo>
                    <a:pt x="7" y="1150"/>
                  </a:lnTo>
                  <a:lnTo>
                    <a:pt x="7" y="144"/>
                  </a:lnTo>
                  <a:lnTo>
                    <a:pt x="7" y="789"/>
                  </a:lnTo>
                  <a:lnTo>
                    <a:pt x="7" y="821"/>
                  </a:lnTo>
                  <a:lnTo>
                    <a:pt x="7" y="1447"/>
                  </a:lnTo>
                  <a:lnTo>
                    <a:pt x="7" y="0"/>
                  </a:lnTo>
                  <a:lnTo>
                    <a:pt x="7" y="752"/>
                  </a:lnTo>
                  <a:lnTo>
                    <a:pt x="7" y="783"/>
                  </a:lnTo>
                  <a:lnTo>
                    <a:pt x="7" y="1497"/>
                  </a:lnTo>
                  <a:lnTo>
                    <a:pt x="7" y="5"/>
                  </a:lnTo>
                  <a:lnTo>
                    <a:pt x="7" y="827"/>
                  </a:lnTo>
                  <a:lnTo>
                    <a:pt x="9" y="864"/>
                  </a:lnTo>
                  <a:lnTo>
                    <a:pt x="9" y="1344"/>
                  </a:lnTo>
                  <a:lnTo>
                    <a:pt x="9" y="138"/>
                  </a:lnTo>
                  <a:lnTo>
                    <a:pt x="9" y="683"/>
                  </a:lnTo>
                  <a:lnTo>
                    <a:pt x="9" y="706"/>
                  </a:lnTo>
                  <a:lnTo>
                    <a:pt x="9" y="1209"/>
                  </a:lnTo>
                  <a:lnTo>
                    <a:pt x="9" y="226"/>
                  </a:lnTo>
                  <a:lnTo>
                    <a:pt x="9" y="468"/>
                  </a:lnTo>
                  <a:lnTo>
                    <a:pt x="11" y="491"/>
                  </a:lnTo>
                  <a:lnTo>
                    <a:pt x="11" y="1269"/>
                  </a:lnTo>
                  <a:lnTo>
                    <a:pt x="11" y="109"/>
                  </a:lnTo>
                  <a:lnTo>
                    <a:pt x="11" y="284"/>
                  </a:lnTo>
                  <a:lnTo>
                    <a:pt x="11" y="307"/>
                  </a:lnTo>
                  <a:lnTo>
                    <a:pt x="11" y="1390"/>
                  </a:lnTo>
                  <a:lnTo>
                    <a:pt x="11" y="88"/>
                  </a:lnTo>
                  <a:lnTo>
                    <a:pt x="11" y="241"/>
                  </a:lnTo>
                  <a:lnTo>
                    <a:pt x="13" y="261"/>
                  </a:lnTo>
                  <a:lnTo>
                    <a:pt x="13" y="1309"/>
                  </a:lnTo>
                  <a:lnTo>
                    <a:pt x="13" y="80"/>
                  </a:lnTo>
                  <a:lnTo>
                    <a:pt x="13" y="126"/>
                  </a:lnTo>
                  <a:lnTo>
                    <a:pt x="13" y="144"/>
                  </a:lnTo>
                  <a:lnTo>
                    <a:pt x="13" y="1359"/>
                  </a:lnTo>
                  <a:lnTo>
                    <a:pt x="13" y="63"/>
                  </a:lnTo>
                  <a:lnTo>
                    <a:pt x="13" y="67"/>
                  </a:lnTo>
                  <a:lnTo>
                    <a:pt x="13" y="1421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14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1344"/>
                  </a:lnTo>
                  <a:lnTo>
                    <a:pt x="15" y="126"/>
                  </a:lnTo>
                  <a:lnTo>
                    <a:pt x="17" y="122"/>
                  </a:lnTo>
                  <a:lnTo>
                    <a:pt x="17" y="1240"/>
                  </a:lnTo>
                  <a:lnTo>
                    <a:pt x="17" y="109"/>
                  </a:lnTo>
                  <a:lnTo>
                    <a:pt x="17" y="334"/>
                  </a:lnTo>
                  <a:lnTo>
                    <a:pt x="17" y="326"/>
                  </a:lnTo>
                  <a:lnTo>
                    <a:pt x="17" y="1215"/>
                  </a:lnTo>
                  <a:lnTo>
                    <a:pt x="17" y="261"/>
                  </a:lnTo>
                  <a:lnTo>
                    <a:pt x="17" y="501"/>
                  </a:lnTo>
                  <a:lnTo>
                    <a:pt x="17" y="485"/>
                  </a:lnTo>
                  <a:lnTo>
                    <a:pt x="17" y="1355"/>
                  </a:lnTo>
                  <a:lnTo>
                    <a:pt x="17" y="195"/>
                  </a:lnTo>
                  <a:lnTo>
                    <a:pt x="17" y="468"/>
                  </a:lnTo>
                  <a:lnTo>
                    <a:pt x="19" y="443"/>
                  </a:lnTo>
                  <a:lnTo>
                    <a:pt x="19" y="1359"/>
                  </a:lnTo>
                  <a:lnTo>
                    <a:pt x="19" y="155"/>
                  </a:lnTo>
                  <a:lnTo>
                    <a:pt x="19" y="497"/>
                  </a:lnTo>
                  <a:lnTo>
                    <a:pt x="19" y="468"/>
                  </a:lnTo>
                  <a:lnTo>
                    <a:pt x="19" y="1269"/>
                  </a:lnTo>
                  <a:lnTo>
                    <a:pt x="19" y="48"/>
                  </a:lnTo>
                  <a:lnTo>
                    <a:pt x="19" y="603"/>
                  </a:lnTo>
                  <a:lnTo>
                    <a:pt x="21" y="581"/>
                  </a:lnTo>
                  <a:lnTo>
                    <a:pt x="21" y="1186"/>
                  </a:lnTo>
                  <a:lnTo>
                    <a:pt x="21" y="257"/>
                  </a:lnTo>
                  <a:lnTo>
                    <a:pt x="21" y="723"/>
                  </a:lnTo>
                  <a:lnTo>
                    <a:pt x="21" y="712"/>
                  </a:lnTo>
                  <a:lnTo>
                    <a:pt x="21" y="1171"/>
                  </a:lnTo>
                  <a:lnTo>
                    <a:pt x="21" y="414"/>
                  </a:lnTo>
                  <a:lnTo>
                    <a:pt x="21" y="929"/>
                  </a:lnTo>
                  <a:lnTo>
                    <a:pt x="21" y="917"/>
                  </a:lnTo>
                  <a:lnTo>
                    <a:pt x="21" y="122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26" name="Freeform 1862"/>
            <p:cNvSpPr>
              <a:spLocks/>
            </p:cNvSpPr>
            <p:nvPr/>
          </p:nvSpPr>
          <p:spPr bwMode="auto">
            <a:xfrm>
              <a:off x="4589" y="2961"/>
              <a:ext cx="10" cy="524"/>
            </a:xfrm>
            <a:custGeom>
              <a:avLst/>
              <a:gdLst/>
              <a:ahLst/>
              <a:cxnLst>
                <a:cxn ang="0">
                  <a:pos x="0" y="379"/>
                </a:cxn>
                <a:cxn ang="0">
                  <a:pos x="2" y="853"/>
                </a:cxn>
                <a:cxn ang="0">
                  <a:pos x="2" y="561"/>
                </a:cxn>
                <a:cxn ang="0">
                  <a:pos x="2" y="888"/>
                </a:cxn>
                <a:cxn ang="0">
                  <a:pos x="2" y="567"/>
                </a:cxn>
                <a:cxn ang="0">
                  <a:pos x="2" y="888"/>
                </a:cxn>
                <a:cxn ang="0">
                  <a:pos x="2" y="728"/>
                </a:cxn>
                <a:cxn ang="0">
                  <a:pos x="3" y="1049"/>
                </a:cxn>
                <a:cxn ang="0">
                  <a:pos x="3" y="922"/>
                </a:cxn>
                <a:cxn ang="0">
                  <a:pos x="5" y="1005"/>
                </a:cxn>
                <a:cxn ang="0">
                  <a:pos x="5" y="882"/>
                </a:cxn>
                <a:cxn ang="0">
                  <a:pos x="5" y="918"/>
                </a:cxn>
                <a:cxn ang="0">
                  <a:pos x="5" y="745"/>
                </a:cxn>
                <a:cxn ang="0">
                  <a:pos x="5" y="830"/>
                </a:cxn>
                <a:cxn ang="0">
                  <a:pos x="5" y="757"/>
                </a:cxn>
                <a:cxn ang="0">
                  <a:pos x="7" y="369"/>
                </a:cxn>
                <a:cxn ang="0">
                  <a:pos x="7" y="845"/>
                </a:cxn>
                <a:cxn ang="0">
                  <a:pos x="7" y="277"/>
                </a:cxn>
                <a:cxn ang="0">
                  <a:pos x="7" y="822"/>
                </a:cxn>
                <a:cxn ang="0">
                  <a:pos x="7" y="235"/>
                </a:cxn>
                <a:cxn ang="0">
                  <a:pos x="9" y="817"/>
                </a:cxn>
                <a:cxn ang="0">
                  <a:pos x="9" y="265"/>
                </a:cxn>
                <a:cxn ang="0">
                  <a:pos x="9" y="822"/>
                </a:cxn>
                <a:cxn ang="0">
                  <a:pos x="9" y="264"/>
                </a:cxn>
                <a:cxn ang="0">
                  <a:pos x="9" y="717"/>
                </a:cxn>
                <a:cxn ang="0">
                  <a:pos x="9" y="277"/>
                </a:cxn>
                <a:cxn ang="0">
                  <a:pos x="11" y="667"/>
                </a:cxn>
                <a:cxn ang="0">
                  <a:pos x="11" y="333"/>
                </a:cxn>
                <a:cxn ang="0">
                  <a:pos x="13" y="667"/>
                </a:cxn>
                <a:cxn ang="0">
                  <a:pos x="13" y="494"/>
                </a:cxn>
                <a:cxn ang="0">
                  <a:pos x="13" y="517"/>
                </a:cxn>
                <a:cxn ang="0">
                  <a:pos x="13" y="302"/>
                </a:cxn>
                <a:cxn ang="0">
                  <a:pos x="15" y="868"/>
                </a:cxn>
                <a:cxn ang="0">
                  <a:pos x="15" y="283"/>
                </a:cxn>
                <a:cxn ang="0">
                  <a:pos x="15" y="903"/>
                </a:cxn>
                <a:cxn ang="0">
                  <a:pos x="15" y="310"/>
                </a:cxn>
                <a:cxn ang="0">
                  <a:pos x="15" y="488"/>
                </a:cxn>
                <a:cxn ang="0">
                  <a:pos x="17" y="661"/>
                </a:cxn>
                <a:cxn ang="0">
                  <a:pos x="17" y="553"/>
                </a:cxn>
                <a:cxn ang="0">
                  <a:pos x="17" y="358"/>
                </a:cxn>
                <a:cxn ang="0">
                  <a:pos x="17" y="500"/>
                </a:cxn>
                <a:cxn ang="0">
                  <a:pos x="17" y="242"/>
                </a:cxn>
                <a:cxn ang="0">
                  <a:pos x="19" y="481"/>
                </a:cxn>
                <a:cxn ang="0">
                  <a:pos x="19" y="227"/>
                </a:cxn>
                <a:cxn ang="0">
                  <a:pos x="19" y="594"/>
                </a:cxn>
                <a:cxn ang="0">
                  <a:pos x="19" y="271"/>
                </a:cxn>
                <a:cxn ang="0">
                  <a:pos x="21" y="751"/>
                </a:cxn>
                <a:cxn ang="0">
                  <a:pos x="21" y="208"/>
                </a:cxn>
                <a:cxn ang="0">
                  <a:pos x="21" y="769"/>
                </a:cxn>
                <a:cxn ang="0">
                  <a:pos x="21" y="223"/>
                </a:cxn>
              </a:cxnLst>
              <a:rect l="0" t="0" r="r" b="b"/>
              <a:pathLst>
                <a:path w="21" h="1049">
                  <a:moveTo>
                    <a:pt x="0" y="379"/>
                  </a:moveTo>
                  <a:lnTo>
                    <a:pt x="0" y="379"/>
                  </a:lnTo>
                  <a:lnTo>
                    <a:pt x="2" y="354"/>
                  </a:lnTo>
                  <a:lnTo>
                    <a:pt x="2" y="853"/>
                  </a:lnTo>
                  <a:lnTo>
                    <a:pt x="2" y="73"/>
                  </a:lnTo>
                  <a:lnTo>
                    <a:pt x="2" y="561"/>
                  </a:lnTo>
                  <a:lnTo>
                    <a:pt x="2" y="548"/>
                  </a:lnTo>
                  <a:lnTo>
                    <a:pt x="2" y="888"/>
                  </a:lnTo>
                  <a:lnTo>
                    <a:pt x="2" y="185"/>
                  </a:lnTo>
                  <a:lnTo>
                    <a:pt x="2" y="567"/>
                  </a:lnTo>
                  <a:lnTo>
                    <a:pt x="2" y="561"/>
                  </a:lnTo>
                  <a:lnTo>
                    <a:pt x="2" y="888"/>
                  </a:lnTo>
                  <a:lnTo>
                    <a:pt x="2" y="252"/>
                  </a:lnTo>
                  <a:lnTo>
                    <a:pt x="2" y="728"/>
                  </a:lnTo>
                  <a:lnTo>
                    <a:pt x="3" y="711"/>
                  </a:lnTo>
                  <a:lnTo>
                    <a:pt x="3" y="1049"/>
                  </a:lnTo>
                  <a:lnTo>
                    <a:pt x="3" y="212"/>
                  </a:lnTo>
                  <a:lnTo>
                    <a:pt x="3" y="922"/>
                  </a:lnTo>
                  <a:lnTo>
                    <a:pt x="5" y="903"/>
                  </a:lnTo>
                  <a:lnTo>
                    <a:pt x="5" y="1005"/>
                  </a:lnTo>
                  <a:lnTo>
                    <a:pt x="5" y="0"/>
                  </a:lnTo>
                  <a:lnTo>
                    <a:pt x="5" y="882"/>
                  </a:lnTo>
                  <a:lnTo>
                    <a:pt x="5" y="868"/>
                  </a:lnTo>
                  <a:lnTo>
                    <a:pt x="5" y="918"/>
                  </a:lnTo>
                  <a:lnTo>
                    <a:pt x="5" y="139"/>
                  </a:lnTo>
                  <a:lnTo>
                    <a:pt x="5" y="745"/>
                  </a:lnTo>
                  <a:lnTo>
                    <a:pt x="5" y="734"/>
                  </a:lnTo>
                  <a:lnTo>
                    <a:pt x="5" y="830"/>
                  </a:lnTo>
                  <a:lnTo>
                    <a:pt x="5" y="246"/>
                  </a:lnTo>
                  <a:lnTo>
                    <a:pt x="5" y="757"/>
                  </a:lnTo>
                  <a:lnTo>
                    <a:pt x="7" y="745"/>
                  </a:lnTo>
                  <a:lnTo>
                    <a:pt x="7" y="369"/>
                  </a:lnTo>
                  <a:lnTo>
                    <a:pt x="7" y="845"/>
                  </a:lnTo>
                  <a:lnTo>
                    <a:pt x="7" y="845"/>
                  </a:lnTo>
                  <a:lnTo>
                    <a:pt x="7" y="853"/>
                  </a:lnTo>
                  <a:lnTo>
                    <a:pt x="7" y="277"/>
                  </a:lnTo>
                  <a:lnTo>
                    <a:pt x="7" y="815"/>
                  </a:lnTo>
                  <a:lnTo>
                    <a:pt x="7" y="822"/>
                  </a:lnTo>
                  <a:lnTo>
                    <a:pt x="7" y="863"/>
                  </a:lnTo>
                  <a:lnTo>
                    <a:pt x="7" y="235"/>
                  </a:lnTo>
                  <a:lnTo>
                    <a:pt x="7" y="817"/>
                  </a:lnTo>
                  <a:lnTo>
                    <a:pt x="9" y="817"/>
                  </a:lnTo>
                  <a:lnTo>
                    <a:pt x="9" y="830"/>
                  </a:lnTo>
                  <a:lnTo>
                    <a:pt x="9" y="265"/>
                  </a:lnTo>
                  <a:lnTo>
                    <a:pt x="9" y="815"/>
                  </a:lnTo>
                  <a:lnTo>
                    <a:pt x="9" y="822"/>
                  </a:lnTo>
                  <a:lnTo>
                    <a:pt x="9" y="888"/>
                  </a:lnTo>
                  <a:lnTo>
                    <a:pt x="9" y="264"/>
                  </a:lnTo>
                  <a:lnTo>
                    <a:pt x="9" y="699"/>
                  </a:lnTo>
                  <a:lnTo>
                    <a:pt x="9" y="717"/>
                  </a:lnTo>
                  <a:lnTo>
                    <a:pt x="9" y="953"/>
                  </a:lnTo>
                  <a:lnTo>
                    <a:pt x="9" y="277"/>
                  </a:lnTo>
                  <a:lnTo>
                    <a:pt x="9" y="653"/>
                  </a:lnTo>
                  <a:lnTo>
                    <a:pt x="11" y="667"/>
                  </a:lnTo>
                  <a:lnTo>
                    <a:pt x="11" y="807"/>
                  </a:lnTo>
                  <a:lnTo>
                    <a:pt x="11" y="333"/>
                  </a:lnTo>
                  <a:lnTo>
                    <a:pt x="11" y="661"/>
                  </a:lnTo>
                  <a:lnTo>
                    <a:pt x="13" y="667"/>
                  </a:lnTo>
                  <a:lnTo>
                    <a:pt x="13" y="734"/>
                  </a:lnTo>
                  <a:lnTo>
                    <a:pt x="13" y="494"/>
                  </a:lnTo>
                  <a:lnTo>
                    <a:pt x="13" y="513"/>
                  </a:lnTo>
                  <a:lnTo>
                    <a:pt x="13" y="517"/>
                  </a:lnTo>
                  <a:lnTo>
                    <a:pt x="13" y="717"/>
                  </a:lnTo>
                  <a:lnTo>
                    <a:pt x="13" y="302"/>
                  </a:lnTo>
                  <a:lnTo>
                    <a:pt x="15" y="302"/>
                  </a:lnTo>
                  <a:lnTo>
                    <a:pt x="15" y="868"/>
                  </a:lnTo>
                  <a:lnTo>
                    <a:pt x="15" y="277"/>
                  </a:lnTo>
                  <a:lnTo>
                    <a:pt x="15" y="283"/>
                  </a:lnTo>
                  <a:lnTo>
                    <a:pt x="15" y="285"/>
                  </a:lnTo>
                  <a:lnTo>
                    <a:pt x="15" y="903"/>
                  </a:lnTo>
                  <a:lnTo>
                    <a:pt x="15" y="308"/>
                  </a:lnTo>
                  <a:lnTo>
                    <a:pt x="15" y="310"/>
                  </a:lnTo>
                  <a:lnTo>
                    <a:pt x="15" y="769"/>
                  </a:lnTo>
                  <a:lnTo>
                    <a:pt x="15" y="488"/>
                  </a:lnTo>
                  <a:lnTo>
                    <a:pt x="17" y="488"/>
                  </a:lnTo>
                  <a:lnTo>
                    <a:pt x="17" y="661"/>
                  </a:lnTo>
                  <a:lnTo>
                    <a:pt x="17" y="561"/>
                  </a:lnTo>
                  <a:lnTo>
                    <a:pt x="17" y="553"/>
                  </a:lnTo>
                  <a:lnTo>
                    <a:pt x="17" y="868"/>
                  </a:lnTo>
                  <a:lnTo>
                    <a:pt x="17" y="358"/>
                  </a:lnTo>
                  <a:lnTo>
                    <a:pt x="17" y="509"/>
                  </a:lnTo>
                  <a:lnTo>
                    <a:pt x="17" y="500"/>
                  </a:lnTo>
                  <a:lnTo>
                    <a:pt x="17" y="928"/>
                  </a:lnTo>
                  <a:lnTo>
                    <a:pt x="17" y="242"/>
                  </a:lnTo>
                  <a:lnTo>
                    <a:pt x="17" y="500"/>
                  </a:lnTo>
                  <a:lnTo>
                    <a:pt x="19" y="481"/>
                  </a:lnTo>
                  <a:lnTo>
                    <a:pt x="19" y="863"/>
                  </a:lnTo>
                  <a:lnTo>
                    <a:pt x="19" y="227"/>
                  </a:lnTo>
                  <a:lnTo>
                    <a:pt x="19" y="607"/>
                  </a:lnTo>
                  <a:lnTo>
                    <a:pt x="19" y="594"/>
                  </a:lnTo>
                  <a:lnTo>
                    <a:pt x="19" y="822"/>
                  </a:lnTo>
                  <a:lnTo>
                    <a:pt x="19" y="271"/>
                  </a:lnTo>
                  <a:lnTo>
                    <a:pt x="19" y="757"/>
                  </a:lnTo>
                  <a:lnTo>
                    <a:pt x="21" y="751"/>
                  </a:lnTo>
                  <a:lnTo>
                    <a:pt x="21" y="987"/>
                  </a:lnTo>
                  <a:lnTo>
                    <a:pt x="21" y="208"/>
                  </a:lnTo>
                  <a:lnTo>
                    <a:pt x="21" y="782"/>
                  </a:lnTo>
                  <a:lnTo>
                    <a:pt x="21" y="769"/>
                  </a:lnTo>
                  <a:lnTo>
                    <a:pt x="21" y="1016"/>
                  </a:lnTo>
                  <a:lnTo>
                    <a:pt x="21" y="223"/>
                  </a:lnTo>
                  <a:lnTo>
                    <a:pt x="21" y="79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27" name="Freeform 1863"/>
            <p:cNvSpPr>
              <a:spLocks/>
            </p:cNvSpPr>
            <p:nvPr/>
          </p:nvSpPr>
          <p:spPr bwMode="auto">
            <a:xfrm>
              <a:off x="4578" y="2899"/>
              <a:ext cx="11" cy="680"/>
            </a:xfrm>
            <a:custGeom>
              <a:avLst/>
              <a:gdLst/>
              <a:ahLst/>
              <a:cxnLst>
                <a:cxn ang="0">
                  <a:pos x="0" y="917"/>
                </a:cxn>
                <a:cxn ang="0">
                  <a:pos x="0" y="839"/>
                </a:cxn>
                <a:cxn ang="0">
                  <a:pos x="2" y="908"/>
                </a:cxn>
                <a:cxn ang="0">
                  <a:pos x="2" y="818"/>
                </a:cxn>
                <a:cxn ang="0">
                  <a:pos x="2" y="919"/>
                </a:cxn>
                <a:cxn ang="0">
                  <a:pos x="2" y="839"/>
                </a:cxn>
                <a:cxn ang="0">
                  <a:pos x="4" y="975"/>
                </a:cxn>
                <a:cxn ang="0">
                  <a:pos x="4" y="967"/>
                </a:cxn>
                <a:cxn ang="0">
                  <a:pos x="4" y="432"/>
                </a:cxn>
                <a:cxn ang="0">
                  <a:pos x="6" y="1058"/>
                </a:cxn>
                <a:cxn ang="0">
                  <a:pos x="6" y="1075"/>
                </a:cxn>
                <a:cxn ang="0">
                  <a:pos x="6" y="290"/>
                </a:cxn>
                <a:cxn ang="0">
                  <a:pos x="6" y="1058"/>
                </a:cxn>
                <a:cxn ang="0">
                  <a:pos x="6" y="1111"/>
                </a:cxn>
                <a:cxn ang="0">
                  <a:pos x="8" y="1138"/>
                </a:cxn>
                <a:cxn ang="0">
                  <a:pos x="8" y="1044"/>
                </a:cxn>
                <a:cxn ang="0">
                  <a:pos x="8" y="1134"/>
                </a:cxn>
                <a:cxn ang="0">
                  <a:pos x="8" y="944"/>
                </a:cxn>
                <a:cxn ang="0">
                  <a:pos x="8" y="1146"/>
                </a:cxn>
                <a:cxn ang="0">
                  <a:pos x="8" y="873"/>
                </a:cxn>
                <a:cxn ang="0">
                  <a:pos x="10" y="1044"/>
                </a:cxn>
                <a:cxn ang="0">
                  <a:pos x="10" y="908"/>
                </a:cxn>
                <a:cxn ang="0">
                  <a:pos x="10" y="1271"/>
                </a:cxn>
                <a:cxn ang="0">
                  <a:pos x="10" y="802"/>
                </a:cxn>
                <a:cxn ang="0">
                  <a:pos x="12" y="1300"/>
                </a:cxn>
                <a:cxn ang="0">
                  <a:pos x="12" y="716"/>
                </a:cxn>
                <a:cxn ang="0">
                  <a:pos x="12" y="1240"/>
                </a:cxn>
                <a:cxn ang="0">
                  <a:pos x="12" y="775"/>
                </a:cxn>
                <a:cxn ang="0">
                  <a:pos x="14" y="1094"/>
                </a:cxn>
                <a:cxn ang="0">
                  <a:pos x="14" y="460"/>
                </a:cxn>
                <a:cxn ang="0">
                  <a:pos x="14" y="1069"/>
                </a:cxn>
                <a:cxn ang="0">
                  <a:pos x="14" y="284"/>
                </a:cxn>
                <a:cxn ang="0">
                  <a:pos x="14" y="1284"/>
                </a:cxn>
                <a:cxn ang="0">
                  <a:pos x="14" y="209"/>
                </a:cxn>
                <a:cxn ang="0">
                  <a:pos x="16" y="1359"/>
                </a:cxn>
                <a:cxn ang="0">
                  <a:pos x="16" y="149"/>
                </a:cxn>
                <a:cxn ang="0">
                  <a:pos x="16" y="1205"/>
                </a:cxn>
                <a:cxn ang="0">
                  <a:pos x="16" y="167"/>
                </a:cxn>
                <a:cxn ang="0">
                  <a:pos x="18" y="1138"/>
                </a:cxn>
                <a:cxn ang="0">
                  <a:pos x="18" y="276"/>
                </a:cxn>
                <a:cxn ang="0">
                  <a:pos x="18" y="236"/>
                </a:cxn>
                <a:cxn ang="0">
                  <a:pos x="20" y="1227"/>
                </a:cxn>
                <a:cxn ang="0">
                  <a:pos x="20" y="80"/>
                </a:cxn>
                <a:cxn ang="0">
                  <a:pos x="20" y="71"/>
                </a:cxn>
                <a:cxn ang="0">
                  <a:pos x="22" y="295"/>
                </a:cxn>
                <a:cxn ang="0">
                  <a:pos x="22" y="167"/>
                </a:cxn>
                <a:cxn ang="0">
                  <a:pos x="22" y="393"/>
                </a:cxn>
                <a:cxn ang="0">
                  <a:pos x="22" y="215"/>
                </a:cxn>
                <a:cxn ang="0">
                  <a:pos x="22" y="443"/>
                </a:cxn>
                <a:cxn ang="0">
                  <a:pos x="22" y="268"/>
                </a:cxn>
              </a:cxnLst>
              <a:rect l="0" t="0" r="r" b="b"/>
              <a:pathLst>
                <a:path w="22" h="1359">
                  <a:moveTo>
                    <a:pt x="0" y="917"/>
                  </a:moveTo>
                  <a:lnTo>
                    <a:pt x="0" y="917"/>
                  </a:lnTo>
                  <a:lnTo>
                    <a:pt x="0" y="510"/>
                  </a:lnTo>
                  <a:lnTo>
                    <a:pt x="0" y="839"/>
                  </a:lnTo>
                  <a:lnTo>
                    <a:pt x="2" y="827"/>
                  </a:lnTo>
                  <a:lnTo>
                    <a:pt x="2" y="908"/>
                  </a:lnTo>
                  <a:lnTo>
                    <a:pt x="2" y="397"/>
                  </a:lnTo>
                  <a:lnTo>
                    <a:pt x="2" y="818"/>
                  </a:lnTo>
                  <a:lnTo>
                    <a:pt x="2" y="818"/>
                  </a:lnTo>
                  <a:lnTo>
                    <a:pt x="2" y="919"/>
                  </a:lnTo>
                  <a:lnTo>
                    <a:pt x="2" y="455"/>
                  </a:lnTo>
                  <a:lnTo>
                    <a:pt x="2" y="839"/>
                  </a:lnTo>
                  <a:lnTo>
                    <a:pt x="4" y="827"/>
                  </a:lnTo>
                  <a:lnTo>
                    <a:pt x="4" y="975"/>
                  </a:lnTo>
                  <a:lnTo>
                    <a:pt x="4" y="455"/>
                  </a:lnTo>
                  <a:lnTo>
                    <a:pt x="4" y="967"/>
                  </a:lnTo>
                  <a:lnTo>
                    <a:pt x="4" y="964"/>
                  </a:lnTo>
                  <a:lnTo>
                    <a:pt x="4" y="432"/>
                  </a:lnTo>
                  <a:lnTo>
                    <a:pt x="4" y="1058"/>
                  </a:lnTo>
                  <a:lnTo>
                    <a:pt x="6" y="1058"/>
                  </a:lnTo>
                  <a:lnTo>
                    <a:pt x="6" y="222"/>
                  </a:lnTo>
                  <a:lnTo>
                    <a:pt x="6" y="1075"/>
                  </a:lnTo>
                  <a:lnTo>
                    <a:pt x="6" y="1075"/>
                  </a:lnTo>
                  <a:lnTo>
                    <a:pt x="6" y="290"/>
                  </a:lnTo>
                  <a:lnTo>
                    <a:pt x="6" y="1058"/>
                  </a:lnTo>
                  <a:lnTo>
                    <a:pt x="6" y="1058"/>
                  </a:lnTo>
                  <a:lnTo>
                    <a:pt x="6" y="266"/>
                  </a:lnTo>
                  <a:lnTo>
                    <a:pt x="6" y="1111"/>
                  </a:lnTo>
                  <a:lnTo>
                    <a:pt x="8" y="1127"/>
                  </a:lnTo>
                  <a:lnTo>
                    <a:pt x="8" y="1138"/>
                  </a:lnTo>
                  <a:lnTo>
                    <a:pt x="8" y="364"/>
                  </a:lnTo>
                  <a:lnTo>
                    <a:pt x="8" y="1044"/>
                  </a:lnTo>
                  <a:lnTo>
                    <a:pt x="8" y="1058"/>
                  </a:lnTo>
                  <a:lnTo>
                    <a:pt x="8" y="1134"/>
                  </a:lnTo>
                  <a:lnTo>
                    <a:pt x="8" y="314"/>
                  </a:lnTo>
                  <a:lnTo>
                    <a:pt x="8" y="944"/>
                  </a:lnTo>
                  <a:lnTo>
                    <a:pt x="8" y="956"/>
                  </a:lnTo>
                  <a:lnTo>
                    <a:pt x="8" y="1146"/>
                  </a:lnTo>
                  <a:lnTo>
                    <a:pt x="8" y="307"/>
                  </a:lnTo>
                  <a:lnTo>
                    <a:pt x="8" y="873"/>
                  </a:lnTo>
                  <a:lnTo>
                    <a:pt x="10" y="885"/>
                  </a:lnTo>
                  <a:lnTo>
                    <a:pt x="10" y="1044"/>
                  </a:lnTo>
                  <a:lnTo>
                    <a:pt x="10" y="144"/>
                  </a:lnTo>
                  <a:lnTo>
                    <a:pt x="10" y="908"/>
                  </a:lnTo>
                  <a:lnTo>
                    <a:pt x="10" y="937"/>
                  </a:lnTo>
                  <a:lnTo>
                    <a:pt x="10" y="1271"/>
                  </a:lnTo>
                  <a:lnTo>
                    <a:pt x="10" y="138"/>
                  </a:lnTo>
                  <a:lnTo>
                    <a:pt x="10" y="802"/>
                  </a:lnTo>
                  <a:lnTo>
                    <a:pt x="12" y="827"/>
                  </a:lnTo>
                  <a:lnTo>
                    <a:pt x="12" y="1300"/>
                  </a:lnTo>
                  <a:lnTo>
                    <a:pt x="12" y="132"/>
                  </a:lnTo>
                  <a:lnTo>
                    <a:pt x="12" y="716"/>
                  </a:lnTo>
                  <a:lnTo>
                    <a:pt x="12" y="743"/>
                  </a:lnTo>
                  <a:lnTo>
                    <a:pt x="12" y="1240"/>
                  </a:lnTo>
                  <a:lnTo>
                    <a:pt x="12" y="117"/>
                  </a:lnTo>
                  <a:lnTo>
                    <a:pt x="12" y="775"/>
                  </a:lnTo>
                  <a:lnTo>
                    <a:pt x="14" y="795"/>
                  </a:lnTo>
                  <a:lnTo>
                    <a:pt x="14" y="1094"/>
                  </a:lnTo>
                  <a:lnTo>
                    <a:pt x="14" y="241"/>
                  </a:lnTo>
                  <a:lnTo>
                    <a:pt x="14" y="460"/>
                  </a:lnTo>
                  <a:lnTo>
                    <a:pt x="14" y="480"/>
                  </a:lnTo>
                  <a:lnTo>
                    <a:pt x="14" y="1069"/>
                  </a:lnTo>
                  <a:lnTo>
                    <a:pt x="14" y="209"/>
                  </a:lnTo>
                  <a:lnTo>
                    <a:pt x="14" y="284"/>
                  </a:lnTo>
                  <a:lnTo>
                    <a:pt x="14" y="295"/>
                  </a:lnTo>
                  <a:lnTo>
                    <a:pt x="14" y="1284"/>
                  </a:lnTo>
                  <a:lnTo>
                    <a:pt x="14" y="132"/>
                  </a:lnTo>
                  <a:lnTo>
                    <a:pt x="14" y="209"/>
                  </a:lnTo>
                  <a:lnTo>
                    <a:pt x="16" y="226"/>
                  </a:lnTo>
                  <a:lnTo>
                    <a:pt x="16" y="1359"/>
                  </a:lnTo>
                  <a:lnTo>
                    <a:pt x="16" y="0"/>
                  </a:lnTo>
                  <a:lnTo>
                    <a:pt x="16" y="149"/>
                  </a:lnTo>
                  <a:lnTo>
                    <a:pt x="16" y="174"/>
                  </a:lnTo>
                  <a:lnTo>
                    <a:pt x="16" y="1205"/>
                  </a:lnTo>
                  <a:lnTo>
                    <a:pt x="16" y="163"/>
                  </a:lnTo>
                  <a:lnTo>
                    <a:pt x="16" y="167"/>
                  </a:lnTo>
                  <a:lnTo>
                    <a:pt x="18" y="174"/>
                  </a:lnTo>
                  <a:lnTo>
                    <a:pt x="18" y="1138"/>
                  </a:lnTo>
                  <a:lnTo>
                    <a:pt x="18" y="284"/>
                  </a:lnTo>
                  <a:lnTo>
                    <a:pt x="18" y="276"/>
                  </a:lnTo>
                  <a:lnTo>
                    <a:pt x="18" y="1205"/>
                  </a:lnTo>
                  <a:lnTo>
                    <a:pt x="18" y="236"/>
                  </a:lnTo>
                  <a:lnTo>
                    <a:pt x="20" y="234"/>
                  </a:lnTo>
                  <a:lnTo>
                    <a:pt x="20" y="1227"/>
                  </a:lnTo>
                  <a:lnTo>
                    <a:pt x="20" y="88"/>
                  </a:lnTo>
                  <a:lnTo>
                    <a:pt x="20" y="80"/>
                  </a:lnTo>
                  <a:lnTo>
                    <a:pt x="20" y="1075"/>
                  </a:lnTo>
                  <a:lnTo>
                    <a:pt x="20" y="71"/>
                  </a:lnTo>
                  <a:lnTo>
                    <a:pt x="20" y="314"/>
                  </a:lnTo>
                  <a:lnTo>
                    <a:pt x="22" y="295"/>
                  </a:lnTo>
                  <a:lnTo>
                    <a:pt x="22" y="1109"/>
                  </a:lnTo>
                  <a:lnTo>
                    <a:pt x="22" y="167"/>
                  </a:lnTo>
                  <a:lnTo>
                    <a:pt x="22" y="405"/>
                  </a:lnTo>
                  <a:lnTo>
                    <a:pt x="22" y="393"/>
                  </a:lnTo>
                  <a:lnTo>
                    <a:pt x="22" y="1196"/>
                  </a:lnTo>
                  <a:lnTo>
                    <a:pt x="22" y="215"/>
                  </a:lnTo>
                  <a:lnTo>
                    <a:pt x="22" y="451"/>
                  </a:lnTo>
                  <a:lnTo>
                    <a:pt x="22" y="443"/>
                  </a:lnTo>
                  <a:lnTo>
                    <a:pt x="22" y="1180"/>
                  </a:lnTo>
                  <a:lnTo>
                    <a:pt x="22" y="268"/>
                  </a:lnTo>
                  <a:lnTo>
                    <a:pt x="22" y="50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28" name="Freeform 1864"/>
            <p:cNvSpPr>
              <a:spLocks/>
            </p:cNvSpPr>
            <p:nvPr/>
          </p:nvSpPr>
          <p:spPr bwMode="auto">
            <a:xfrm>
              <a:off x="4568" y="2890"/>
              <a:ext cx="10" cy="751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0" y="77"/>
                </a:cxn>
                <a:cxn ang="0">
                  <a:pos x="2" y="142"/>
                </a:cxn>
                <a:cxn ang="0">
                  <a:pos x="2" y="0"/>
                </a:cxn>
                <a:cxn ang="0">
                  <a:pos x="2" y="204"/>
                </a:cxn>
                <a:cxn ang="0">
                  <a:pos x="2" y="20"/>
                </a:cxn>
                <a:cxn ang="0">
                  <a:pos x="4" y="394"/>
                </a:cxn>
                <a:cxn ang="0">
                  <a:pos x="4" y="77"/>
                </a:cxn>
                <a:cxn ang="0">
                  <a:pos x="4" y="546"/>
                </a:cxn>
                <a:cxn ang="0">
                  <a:pos x="4" y="123"/>
                </a:cxn>
                <a:cxn ang="0">
                  <a:pos x="6" y="624"/>
                </a:cxn>
                <a:cxn ang="0">
                  <a:pos x="6" y="146"/>
                </a:cxn>
                <a:cxn ang="0">
                  <a:pos x="6" y="709"/>
                </a:cxn>
                <a:cxn ang="0">
                  <a:pos x="6" y="210"/>
                </a:cxn>
                <a:cxn ang="0">
                  <a:pos x="6" y="893"/>
                </a:cxn>
                <a:cxn ang="0">
                  <a:pos x="6" y="183"/>
                </a:cxn>
                <a:cxn ang="0">
                  <a:pos x="8" y="1016"/>
                </a:cxn>
                <a:cxn ang="0">
                  <a:pos x="8" y="142"/>
                </a:cxn>
                <a:cxn ang="0">
                  <a:pos x="8" y="1078"/>
                </a:cxn>
                <a:cxn ang="0">
                  <a:pos x="8" y="142"/>
                </a:cxn>
                <a:cxn ang="0">
                  <a:pos x="10" y="1158"/>
                </a:cxn>
                <a:cxn ang="0">
                  <a:pos x="10" y="1089"/>
                </a:cxn>
                <a:cxn ang="0">
                  <a:pos x="10" y="296"/>
                </a:cxn>
                <a:cxn ang="0">
                  <a:pos x="12" y="995"/>
                </a:cxn>
                <a:cxn ang="0">
                  <a:pos x="12" y="1045"/>
                </a:cxn>
                <a:cxn ang="0">
                  <a:pos x="12" y="304"/>
                </a:cxn>
                <a:cxn ang="0">
                  <a:pos x="12" y="1149"/>
                </a:cxn>
                <a:cxn ang="0">
                  <a:pos x="12" y="310"/>
                </a:cxn>
                <a:cxn ang="0">
                  <a:pos x="14" y="1041"/>
                </a:cxn>
                <a:cxn ang="0">
                  <a:pos x="14" y="329"/>
                </a:cxn>
                <a:cxn ang="0">
                  <a:pos x="14" y="911"/>
                </a:cxn>
                <a:cxn ang="0">
                  <a:pos x="14" y="500"/>
                </a:cxn>
                <a:cxn ang="0">
                  <a:pos x="16" y="838"/>
                </a:cxn>
                <a:cxn ang="0">
                  <a:pos x="16" y="463"/>
                </a:cxn>
                <a:cxn ang="0">
                  <a:pos x="16" y="763"/>
                </a:cxn>
                <a:cxn ang="0">
                  <a:pos x="16" y="432"/>
                </a:cxn>
                <a:cxn ang="0">
                  <a:pos x="16" y="611"/>
                </a:cxn>
                <a:cxn ang="0">
                  <a:pos x="16" y="505"/>
                </a:cxn>
                <a:cxn ang="0">
                  <a:pos x="18" y="617"/>
                </a:cxn>
                <a:cxn ang="0">
                  <a:pos x="18" y="559"/>
                </a:cxn>
                <a:cxn ang="0">
                  <a:pos x="18" y="659"/>
                </a:cxn>
                <a:cxn ang="0">
                  <a:pos x="18" y="578"/>
                </a:cxn>
                <a:cxn ang="0">
                  <a:pos x="20" y="841"/>
                </a:cxn>
                <a:cxn ang="0">
                  <a:pos x="20" y="603"/>
                </a:cxn>
                <a:cxn ang="0">
                  <a:pos x="20" y="592"/>
                </a:cxn>
                <a:cxn ang="0">
                  <a:pos x="20" y="709"/>
                </a:cxn>
                <a:cxn ang="0">
                  <a:pos x="20" y="565"/>
                </a:cxn>
                <a:cxn ang="0">
                  <a:pos x="21" y="743"/>
                </a:cxn>
                <a:cxn ang="0">
                  <a:pos x="21" y="521"/>
                </a:cxn>
                <a:cxn ang="0">
                  <a:pos x="21" y="759"/>
                </a:cxn>
              </a:cxnLst>
              <a:rect l="0" t="0" r="r" b="b"/>
              <a:pathLst>
                <a:path w="21" h="1504">
                  <a:moveTo>
                    <a:pt x="0" y="133"/>
                  </a:moveTo>
                  <a:lnTo>
                    <a:pt x="0" y="133"/>
                  </a:lnTo>
                  <a:lnTo>
                    <a:pt x="0" y="1452"/>
                  </a:lnTo>
                  <a:lnTo>
                    <a:pt x="0" y="77"/>
                  </a:lnTo>
                  <a:lnTo>
                    <a:pt x="0" y="164"/>
                  </a:lnTo>
                  <a:lnTo>
                    <a:pt x="2" y="142"/>
                  </a:lnTo>
                  <a:lnTo>
                    <a:pt x="2" y="1504"/>
                  </a:lnTo>
                  <a:lnTo>
                    <a:pt x="2" y="0"/>
                  </a:lnTo>
                  <a:lnTo>
                    <a:pt x="2" y="227"/>
                  </a:lnTo>
                  <a:lnTo>
                    <a:pt x="2" y="204"/>
                  </a:lnTo>
                  <a:lnTo>
                    <a:pt x="2" y="1416"/>
                  </a:lnTo>
                  <a:lnTo>
                    <a:pt x="2" y="20"/>
                  </a:lnTo>
                  <a:lnTo>
                    <a:pt x="2" y="419"/>
                  </a:lnTo>
                  <a:lnTo>
                    <a:pt x="4" y="394"/>
                  </a:lnTo>
                  <a:lnTo>
                    <a:pt x="4" y="1343"/>
                  </a:lnTo>
                  <a:lnTo>
                    <a:pt x="4" y="77"/>
                  </a:lnTo>
                  <a:lnTo>
                    <a:pt x="4" y="574"/>
                  </a:lnTo>
                  <a:lnTo>
                    <a:pt x="4" y="546"/>
                  </a:lnTo>
                  <a:lnTo>
                    <a:pt x="4" y="1329"/>
                  </a:lnTo>
                  <a:lnTo>
                    <a:pt x="4" y="123"/>
                  </a:lnTo>
                  <a:lnTo>
                    <a:pt x="4" y="651"/>
                  </a:lnTo>
                  <a:lnTo>
                    <a:pt x="6" y="624"/>
                  </a:lnTo>
                  <a:lnTo>
                    <a:pt x="6" y="1343"/>
                  </a:lnTo>
                  <a:lnTo>
                    <a:pt x="6" y="146"/>
                  </a:lnTo>
                  <a:lnTo>
                    <a:pt x="6" y="732"/>
                  </a:lnTo>
                  <a:lnTo>
                    <a:pt x="6" y="709"/>
                  </a:lnTo>
                  <a:lnTo>
                    <a:pt x="6" y="1247"/>
                  </a:lnTo>
                  <a:lnTo>
                    <a:pt x="6" y="210"/>
                  </a:lnTo>
                  <a:lnTo>
                    <a:pt x="6" y="911"/>
                  </a:lnTo>
                  <a:lnTo>
                    <a:pt x="6" y="893"/>
                  </a:lnTo>
                  <a:lnTo>
                    <a:pt x="6" y="1212"/>
                  </a:lnTo>
                  <a:lnTo>
                    <a:pt x="6" y="183"/>
                  </a:lnTo>
                  <a:lnTo>
                    <a:pt x="6" y="1035"/>
                  </a:lnTo>
                  <a:lnTo>
                    <a:pt x="8" y="1016"/>
                  </a:lnTo>
                  <a:lnTo>
                    <a:pt x="8" y="1289"/>
                  </a:lnTo>
                  <a:lnTo>
                    <a:pt x="8" y="142"/>
                  </a:lnTo>
                  <a:lnTo>
                    <a:pt x="8" y="1095"/>
                  </a:lnTo>
                  <a:lnTo>
                    <a:pt x="8" y="1078"/>
                  </a:lnTo>
                  <a:lnTo>
                    <a:pt x="8" y="1297"/>
                  </a:lnTo>
                  <a:lnTo>
                    <a:pt x="8" y="142"/>
                  </a:lnTo>
                  <a:lnTo>
                    <a:pt x="8" y="1170"/>
                  </a:lnTo>
                  <a:lnTo>
                    <a:pt x="10" y="1158"/>
                  </a:lnTo>
                  <a:lnTo>
                    <a:pt x="10" y="229"/>
                  </a:lnTo>
                  <a:lnTo>
                    <a:pt x="10" y="1089"/>
                  </a:lnTo>
                  <a:lnTo>
                    <a:pt x="10" y="1083"/>
                  </a:lnTo>
                  <a:lnTo>
                    <a:pt x="10" y="296"/>
                  </a:lnTo>
                  <a:lnTo>
                    <a:pt x="10" y="999"/>
                  </a:lnTo>
                  <a:lnTo>
                    <a:pt x="12" y="995"/>
                  </a:lnTo>
                  <a:lnTo>
                    <a:pt x="12" y="400"/>
                  </a:lnTo>
                  <a:lnTo>
                    <a:pt x="12" y="1045"/>
                  </a:lnTo>
                  <a:lnTo>
                    <a:pt x="12" y="1045"/>
                  </a:lnTo>
                  <a:lnTo>
                    <a:pt x="12" y="304"/>
                  </a:lnTo>
                  <a:lnTo>
                    <a:pt x="12" y="1143"/>
                  </a:lnTo>
                  <a:lnTo>
                    <a:pt x="12" y="1149"/>
                  </a:lnTo>
                  <a:lnTo>
                    <a:pt x="12" y="1212"/>
                  </a:lnTo>
                  <a:lnTo>
                    <a:pt x="12" y="310"/>
                  </a:lnTo>
                  <a:lnTo>
                    <a:pt x="12" y="1024"/>
                  </a:lnTo>
                  <a:lnTo>
                    <a:pt x="14" y="1041"/>
                  </a:lnTo>
                  <a:lnTo>
                    <a:pt x="14" y="1183"/>
                  </a:lnTo>
                  <a:lnTo>
                    <a:pt x="14" y="329"/>
                  </a:lnTo>
                  <a:lnTo>
                    <a:pt x="14" y="905"/>
                  </a:lnTo>
                  <a:lnTo>
                    <a:pt x="14" y="911"/>
                  </a:lnTo>
                  <a:lnTo>
                    <a:pt x="14" y="976"/>
                  </a:lnTo>
                  <a:lnTo>
                    <a:pt x="14" y="500"/>
                  </a:lnTo>
                  <a:lnTo>
                    <a:pt x="14" y="828"/>
                  </a:lnTo>
                  <a:lnTo>
                    <a:pt x="16" y="838"/>
                  </a:lnTo>
                  <a:lnTo>
                    <a:pt x="16" y="887"/>
                  </a:lnTo>
                  <a:lnTo>
                    <a:pt x="16" y="463"/>
                  </a:lnTo>
                  <a:lnTo>
                    <a:pt x="16" y="759"/>
                  </a:lnTo>
                  <a:lnTo>
                    <a:pt x="16" y="763"/>
                  </a:lnTo>
                  <a:lnTo>
                    <a:pt x="16" y="957"/>
                  </a:lnTo>
                  <a:lnTo>
                    <a:pt x="16" y="432"/>
                  </a:lnTo>
                  <a:lnTo>
                    <a:pt x="16" y="603"/>
                  </a:lnTo>
                  <a:lnTo>
                    <a:pt x="16" y="611"/>
                  </a:lnTo>
                  <a:lnTo>
                    <a:pt x="16" y="957"/>
                  </a:lnTo>
                  <a:lnTo>
                    <a:pt x="16" y="505"/>
                  </a:lnTo>
                  <a:lnTo>
                    <a:pt x="16" y="603"/>
                  </a:lnTo>
                  <a:lnTo>
                    <a:pt x="18" y="617"/>
                  </a:lnTo>
                  <a:lnTo>
                    <a:pt x="18" y="951"/>
                  </a:lnTo>
                  <a:lnTo>
                    <a:pt x="18" y="559"/>
                  </a:lnTo>
                  <a:lnTo>
                    <a:pt x="18" y="655"/>
                  </a:lnTo>
                  <a:lnTo>
                    <a:pt x="18" y="659"/>
                  </a:lnTo>
                  <a:lnTo>
                    <a:pt x="18" y="853"/>
                  </a:lnTo>
                  <a:lnTo>
                    <a:pt x="18" y="578"/>
                  </a:lnTo>
                  <a:lnTo>
                    <a:pt x="20" y="578"/>
                  </a:lnTo>
                  <a:lnTo>
                    <a:pt x="20" y="841"/>
                  </a:lnTo>
                  <a:lnTo>
                    <a:pt x="20" y="603"/>
                  </a:lnTo>
                  <a:lnTo>
                    <a:pt x="20" y="603"/>
                  </a:lnTo>
                  <a:lnTo>
                    <a:pt x="20" y="809"/>
                  </a:lnTo>
                  <a:lnTo>
                    <a:pt x="20" y="592"/>
                  </a:lnTo>
                  <a:lnTo>
                    <a:pt x="20" y="715"/>
                  </a:lnTo>
                  <a:lnTo>
                    <a:pt x="20" y="709"/>
                  </a:lnTo>
                  <a:lnTo>
                    <a:pt x="20" y="847"/>
                  </a:lnTo>
                  <a:lnTo>
                    <a:pt x="20" y="565"/>
                  </a:lnTo>
                  <a:lnTo>
                    <a:pt x="20" y="749"/>
                  </a:lnTo>
                  <a:lnTo>
                    <a:pt x="21" y="743"/>
                  </a:lnTo>
                  <a:lnTo>
                    <a:pt x="21" y="928"/>
                  </a:lnTo>
                  <a:lnTo>
                    <a:pt x="21" y="521"/>
                  </a:lnTo>
                  <a:lnTo>
                    <a:pt x="21" y="772"/>
                  </a:lnTo>
                  <a:lnTo>
                    <a:pt x="21" y="759"/>
                  </a:lnTo>
                  <a:lnTo>
                    <a:pt x="21" y="93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29" name="Freeform 1865"/>
            <p:cNvSpPr>
              <a:spLocks/>
            </p:cNvSpPr>
            <p:nvPr/>
          </p:nvSpPr>
          <p:spPr bwMode="auto">
            <a:xfrm>
              <a:off x="4557" y="2905"/>
              <a:ext cx="11" cy="700"/>
            </a:xfrm>
            <a:custGeom>
              <a:avLst/>
              <a:gdLst/>
              <a:ahLst/>
              <a:cxnLst>
                <a:cxn ang="0">
                  <a:pos x="0" y="388"/>
                </a:cxn>
                <a:cxn ang="0">
                  <a:pos x="0" y="1064"/>
                </a:cxn>
                <a:cxn ang="0">
                  <a:pos x="0" y="334"/>
                </a:cxn>
                <a:cxn ang="0">
                  <a:pos x="2" y="1116"/>
                </a:cxn>
                <a:cxn ang="0">
                  <a:pos x="4" y="273"/>
                </a:cxn>
                <a:cxn ang="0">
                  <a:pos x="4" y="303"/>
                </a:cxn>
                <a:cxn ang="0">
                  <a:pos x="4" y="1029"/>
                </a:cxn>
                <a:cxn ang="0">
                  <a:pos x="4" y="453"/>
                </a:cxn>
                <a:cxn ang="0">
                  <a:pos x="4" y="1024"/>
                </a:cxn>
                <a:cxn ang="0">
                  <a:pos x="4" y="490"/>
                </a:cxn>
                <a:cxn ang="0">
                  <a:pos x="6" y="1043"/>
                </a:cxn>
                <a:cxn ang="0">
                  <a:pos x="6" y="628"/>
                </a:cxn>
                <a:cxn ang="0">
                  <a:pos x="6" y="999"/>
                </a:cxn>
                <a:cxn ang="0">
                  <a:pos x="6" y="655"/>
                </a:cxn>
                <a:cxn ang="0">
                  <a:pos x="6" y="985"/>
                </a:cxn>
                <a:cxn ang="0">
                  <a:pos x="6" y="853"/>
                </a:cxn>
                <a:cxn ang="0">
                  <a:pos x="8" y="1077"/>
                </a:cxn>
                <a:cxn ang="0">
                  <a:pos x="8" y="1004"/>
                </a:cxn>
                <a:cxn ang="0">
                  <a:pos x="8" y="1242"/>
                </a:cxn>
                <a:cxn ang="0">
                  <a:pos x="8" y="1210"/>
                </a:cxn>
                <a:cxn ang="0">
                  <a:pos x="8" y="255"/>
                </a:cxn>
                <a:cxn ang="0">
                  <a:pos x="10" y="1127"/>
                </a:cxn>
                <a:cxn ang="0">
                  <a:pos x="10" y="1014"/>
                </a:cxn>
                <a:cxn ang="0">
                  <a:pos x="12" y="1024"/>
                </a:cxn>
                <a:cxn ang="0">
                  <a:pos x="12" y="1018"/>
                </a:cxn>
                <a:cxn ang="0">
                  <a:pos x="12" y="1047"/>
                </a:cxn>
                <a:cxn ang="0">
                  <a:pos x="12" y="1039"/>
                </a:cxn>
                <a:cxn ang="0">
                  <a:pos x="12" y="1204"/>
                </a:cxn>
                <a:cxn ang="0">
                  <a:pos x="12" y="1047"/>
                </a:cxn>
                <a:cxn ang="0">
                  <a:pos x="14" y="1333"/>
                </a:cxn>
                <a:cxn ang="0">
                  <a:pos x="14" y="918"/>
                </a:cxn>
                <a:cxn ang="0">
                  <a:pos x="14" y="1354"/>
                </a:cxn>
                <a:cxn ang="0">
                  <a:pos x="14" y="853"/>
                </a:cxn>
                <a:cxn ang="0">
                  <a:pos x="14" y="1242"/>
                </a:cxn>
                <a:cxn ang="0">
                  <a:pos x="14" y="672"/>
                </a:cxn>
                <a:cxn ang="0">
                  <a:pos x="16" y="1216"/>
                </a:cxn>
                <a:cxn ang="0">
                  <a:pos x="16" y="499"/>
                </a:cxn>
                <a:cxn ang="0">
                  <a:pos x="16" y="1229"/>
                </a:cxn>
                <a:cxn ang="0">
                  <a:pos x="16" y="348"/>
                </a:cxn>
                <a:cxn ang="0">
                  <a:pos x="18" y="1289"/>
                </a:cxn>
                <a:cxn ang="0">
                  <a:pos x="18" y="215"/>
                </a:cxn>
                <a:cxn ang="0">
                  <a:pos x="18" y="1394"/>
                </a:cxn>
                <a:cxn ang="0">
                  <a:pos x="18" y="98"/>
                </a:cxn>
                <a:cxn ang="0">
                  <a:pos x="19" y="1400"/>
                </a:cxn>
                <a:cxn ang="0">
                  <a:pos x="19" y="37"/>
                </a:cxn>
                <a:cxn ang="0">
                  <a:pos x="19" y="1379"/>
                </a:cxn>
                <a:cxn ang="0">
                  <a:pos x="21" y="60"/>
                </a:cxn>
                <a:cxn ang="0">
                  <a:pos x="21" y="33"/>
                </a:cxn>
                <a:cxn ang="0">
                  <a:pos x="21" y="1394"/>
                </a:cxn>
                <a:cxn ang="0">
                  <a:pos x="21" y="115"/>
                </a:cxn>
              </a:cxnLst>
              <a:rect l="0" t="0" r="r" b="b"/>
              <a:pathLst>
                <a:path w="21" h="1400">
                  <a:moveTo>
                    <a:pt x="0" y="388"/>
                  </a:moveTo>
                  <a:lnTo>
                    <a:pt x="0" y="388"/>
                  </a:lnTo>
                  <a:lnTo>
                    <a:pt x="0" y="403"/>
                  </a:lnTo>
                  <a:lnTo>
                    <a:pt x="0" y="1064"/>
                  </a:lnTo>
                  <a:lnTo>
                    <a:pt x="0" y="323"/>
                  </a:lnTo>
                  <a:lnTo>
                    <a:pt x="0" y="334"/>
                  </a:lnTo>
                  <a:lnTo>
                    <a:pt x="2" y="338"/>
                  </a:lnTo>
                  <a:lnTo>
                    <a:pt x="2" y="1116"/>
                  </a:lnTo>
                  <a:lnTo>
                    <a:pt x="2" y="273"/>
                  </a:lnTo>
                  <a:lnTo>
                    <a:pt x="4" y="273"/>
                  </a:lnTo>
                  <a:lnTo>
                    <a:pt x="4" y="1160"/>
                  </a:lnTo>
                  <a:lnTo>
                    <a:pt x="4" y="303"/>
                  </a:lnTo>
                  <a:lnTo>
                    <a:pt x="4" y="296"/>
                  </a:lnTo>
                  <a:lnTo>
                    <a:pt x="4" y="1029"/>
                  </a:lnTo>
                  <a:lnTo>
                    <a:pt x="4" y="284"/>
                  </a:lnTo>
                  <a:lnTo>
                    <a:pt x="4" y="453"/>
                  </a:lnTo>
                  <a:lnTo>
                    <a:pt x="4" y="444"/>
                  </a:lnTo>
                  <a:lnTo>
                    <a:pt x="4" y="1024"/>
                  </a:lnTo>
                  <a:lnTo>
                    <a:pt x="4" y="357"/>
                  </a:lnTo>
                  <a:lnTo>
                    <a:pt x="4" y="490"/>
                  </a:lnTo>
                  <a:lnTo>
                    <a:pt x="6" y="480"/>
                  </a:lnTo>
                  <a:lnTo>
                    <a:pt x="6" y="1043"/>
                  </a:lnTo>
                  <a:lnTo>
                    <a:pt x="6" y="323"/>
                  </a:lnTo>
                  <a:lnTo>
                    <a:pt x="6" y="628"/>
                  </a:lnTo>
                  <a:lnTo>
                    <a:pt x="6" y="611"/>
                  </a:lnTo>
                  <a:lnTo>
                    <a:pt x="6" y="999"/>
                  </a:lnTo>
                  <a:lnTo>
                    <a:pt x="6" y="348"/>
                  </a:lnTo>
                  <a:lnTo>
                    <a:pt x="6" y="655"/>
                  </a:lnTo>
                  <a:lnTo>
                    <a:pt x="6" y="638"/>
                  </a:lnTo>
                  <a:lnTo>
                    <a:pt x="6" y="985"/>
                  </a:lnTo>
                  <a:lnTo>
                    <a:pt x="6" y="432"/>
                  </a:lnTo>
                  <a:lnTo>
                    <a:pt x="6" y="853"/>
                  </a:lnTo>
                  <a:lnTo>
                    <a:pt x="8" y="845"/>
                  </a:lnTo>
                  <a:lnTo>
                    <a:pt x="8" y="1077"/>
                  </a:lnTo>
                  <a:lnTo>
                    <a:pt x="8" y="403"/>
                  </a:lnTo>
                  <a:lnTo>
                    <a:pt x="8" y="1004"/>
                  </a:lnTo>
                  <a:lnTo>
                    <a:pt x="8" y="999"/>
                  </a:lnTo>
                  <a:lnTo>
                    <a:pt x="8" y="1242"/>
                  </a:lnTo>
                  <a:lnTo>
                    <a:pt x="8" y="261"/>
                  </a:lnTo>
                  <a:lnTo>
                    <a:pt x="8" y="1210"/>
                  </a:lnTo>
                  <a:lnTo>
                    <a:pt x="8" y="1194"/>
                  </a:lnTo>
                  <a:lnTo>
                    <a:pt x="8" y="255"/>
                  </a:lnTo>
                  <a:lnTo>
                    <a:pt x="8" y="1131"/>
                  </a:lnTo>
                  <a:lnTo>
                    <a:pt x="10" y="1127"/>
                  </a:lnTo>
                  <a:lnTo>
                    <a:pt x="10" y="328"/>
                  </a:lnTo>
                  <a:lnTo>
                    <a:pt x="10" y="1014"/>
                  </a:lnTo>
                  <a:lnTo>
                    <a:pt x="12" y="1018"/>
                  </a:lnTo>
                  <a:lnTo>
                    <a:pt x="12" y="1024"/>
                  </a:lnTo>
                  <a:lnTo>
                    <a:pt x="12" y="403"/>
                  </a:lnTo>
                  <a:lnTo>
                    <a:pt x="12" y="1018"/>
                  </a:lnTo>
                  <a:lnTo>
                    <a:pt x="12" y="1018"/>
                  </a:lnTo>
                  <a:lnTo>
                    <a:pt x="12" y="1047"/>
                  </a:lnTo>
                  <a:lnTo>
                    <a:pt x="12" y="296"/>
                  </a:lnTo>
                  <a:lnTo>
                    <a:pt x="12" y="1039"/>
                  </a:lnTo>
                  <a:lnTo>
                    <a:pt x="12" y="1052"/>
                  </a:lnTo>
                  <a:lnTo>
                    <a:pt x="12" y="1204"/>
                  </a:lnTo>
                  <a:lnTo>
                    <a:pt x="12" y="223"/>
                  </a:lnTo>
                  <a:lnTo>
                    <a:pt x="12" y="1047"/>
                  </a:lnTo>
                  <a:lnTo>
                    <a:pt x="14" y="1064"/>
                  </a:lnTo>
                  <a:lnTo>
                    <a:pt x="14" y="1333"/>
                  </a:lnTo>
                  <a:lnTo>
                    <a:pt x="14" y="163"/>
                  </a:lnTo>
                  <a:lnTo>
                    <a:pt x="14" y="918"/>
                  </a:lnTo>
                  <a:lnTo>
                    <a:pt x="14" y="941"/>
                  </a:lnTo>
                  <a:lnTo>
                    <a:pt x="14" y="1354"/>
                  </a:lnTo>
                  <a:lnTo>
                    <a:pt x="14" y="173"/>
                  </a:lnTo>
                  <a:lnTo>
                    <a:pt x="14" y="853"/>
                  </a:lnTo>
                  <a:lnTo>
                    <a:pt x="14" y="874"/>
                  </a:lnTo>
                  <a:lnTo>
                    <a:pt x="14" y="1242"/>
                  </a:lnTo>
                  <a:lnTo>
                    <a:pt x="14" y="211"/>
                  </a:lnTo>
                  <a:lnTo>
                    <a:pt x="14" y="672"/>
                  </a:lnTo>
                  <a:lnTo>
                    <a:pt x="16" y="695"/>
                  </a:lnTo>
                  <a:lnTo>
                    <a:pt x="16" y="1216"/>
                  </a:lnTo>
                  <a:lnTo>
                    <a:pt x="16" y="156"/>
                  </a:lnTo>
                  <a:lnTo>
                    <a:pt x="16" y="499"/>
                  </a:lnTo>
                  <a:lnTo>
                    <a:pt x="16" y="520"/>
                  </a:lnTo>
                  <a:lnTo>
                    <a:pt x="16" y="1229"/>
                  </a:lnTo>
                  <a:lnTo>
                    <a:pt x="16" y="211"/>
                  </a:lnTo>
                  <a:lnTo>
                    <a:pt x="16" y="348"/>
                  </a:lnTo>
                  <a:lnTo>
                    <a:pt x="18" y="363"/>
                  </a:lnTo>
                  <a:lnTo>
                    <a:pt x="18" y="1289"/>
                  </a:lnTo>
                  <a:lnTo>
                    <a:pt x="18" y="111"/>
                  </a:lnTo>
                  <a:lnTo>
                    <a:pt x="18" y="215"/>
                  </a:lnTo>
                  <a:lnTo>
                    <a:pt x="18" y="230"/>
                  </a:lnTo>
                  <a:lnTo>
                    <a:pt x="18" y="1394"/>
                  </a:lnTo>
                  <a:lnTo>
                    <a:pt x="18" y="33"/>
                  </a:lnTo>
                  <a:lnTo>
                    <a:pt x="18" y="98"/>
                  </a:lnTo>
                  <a:lnTo>
                    <a:pt x="19" y="115"/>
                  </a:lnTo>
                  <a:lnTo>
                    <a:pt x="19" y="1400"/>
                  </a:lnTo>
                  <a:lnTo>
                    <a:pt x="19" y="0"/>
                  </a:lnTo>
                  <a:lnTo>
                    <a:pt x="19" y="37"/>
                  </a:lnTo>
                  <a:lnTo>
                    <a:pt x="19" y="52"/>
                  </a:lnTo>
                  <a:lnTo>
                    <a:pt x="19" y="1379"/>
                  </a:lnTo>
                  <a:lnTo>
                    <a:pt x="19" y="52"/>
                  </a:lnTo>
                  <a:lnTo>
                    <a:pt x="21" y="60"/>
                  </a:lnTo>
                  <a:lnTo>
                    <a:pt x="21" y="1388"/>
                  </a:lnTo>
                  <a:lnTo>
                    <a:pt x="21" y="33"/>
                  </a:lnTo>
                  <a:lnTo>
                    <a:pt x="21" y="25"/>
                  </a:lnTo>
                  <a:lnTo>
                    <a:pt x="21" y="1394"/>
                  </a:lnTo>
                  <a:lnTo>
                    <a:pt x="21" y="17"/>
                  </a:lnTo>
                  <a:lnTo>
                    <a:pt x="21" y="115"/>
                  </a:lnTo>
                  <a:lnTo>
                    <a:pt x="21" y="10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30" name="Freeform 1866"/>
            <p:cNvSpPr>
              <a:spLocks/>
            </p:cNvSpPr>
            <p:nvPr/>
          </p:nvSpPr>
          <p:spPr bwMode="auto">
            <a:xfrm>
              <a:off x="4547" y="2816"/>
              <a:ext cx="10" cy="879"/>
            </a:xfrm>
            <a:custGeom>
              <a:avLst/>
              <a:gdLst/>
              <a:ahLst/>
              <a:cxnLst>
                <a:cxn ang="0">
                  <a:pos x="0" y="1360"/>
                </a:cxn>
                <a:cxn ang="0">
                  <a:pos x="0" y="409"/>
                </a:cxn>
                <a:cxn ang="0">
                  <a:pos x="2" y="1512"/>
                </a:cxn>
                <a:cxn ang="0">
                  <a:pos x="2" y="267"/>
                </a:cxn>
                <a:cxn ang="0">
                  <a:pos x="2" y="1539"/>
                </a:cxn>
                <a:cxn ang="0">
                  <a:pos x="2" y="216"/>
                </a:cxn>
                <a:cxn ang="0">
                  <a:pos x="4" y="1504"/>
                </a:cxn>
                <a:cxn ang="0">
                  <a:pos x="4" y="173"/>
                </a:cxn>
                <a:cxn ang="0">
                  <a:pos x="4" y="162"/>
                </a:cxn>
                <a:cxn ang="0">
                  <a:pos x="6" y="193"/>
                </a:cxn>
                <a:cxn ang="0">
                  <a:pos x="6" y="100"/>
                </a:cxn>
                <a:cxn ang="0">
                  <a:pos x="6" y="168"/>
                </a:cxn>
                <a:cxn ang="0">
                  <a:pos x="6" y="54"/>
                </a:cxn>
                <a:cxn ang="0">
                  <a:pos x="6" y="235"/>
                </a:cxn>
                <a:cxn ang="0">
                  <a:pos x="6" y="127"/>
                </a:cxn>
                <a:cxn ang="0">
                  <a:pos x="8" y="448"/>
                </a:cxn>
                <a:cxn ang="0">
                  <a:pos x="8" y="121"/>
                </a:cxn>
                <a:cxn ang="0">
                  <a:pos x="8" y="688"/>
                </a:cxn>
                <a:cxn ang="0">
                  <a:pos x="8" y="77"/>
                </a:cxn>
                <a:cxn ang="0">
                  <a:pos x="10" y="874"/>
                </a:cxn>
                <a:cxn ang="0">
                  <a:pos x="10" y="4"/>
                </a:cxn>
                <a:cxn ang="0">
                  <a:pos x="10" y="907"/>
                </a:cxn>
                <a:cxn ang="0">
                  <a:pos x="10" y="31"/>
                </a:cxn>
                <a:cxn ang="0">
                  <a:pos x="12" y="1097"/>
                </a:cxn>
                <a:cxn ang="0">
                  <a:pos x="12" y="0"/>
                </a:cxn>
                <a:cxn ang="0">
                  <a:pos x="12" y="1231"/>
                </a:cxn>
                <a:cxn ang="0">
                  <a:pos x="12" y="100"/>
                </a:cxn>
                <a:cxn ang="0">
                  <a:pos x="12" y="1437"/>
                </a:cxn>
                <a:cxn ang="0">
                  <a:pos x="12" y="100"/>
                </a:cxn>
                <a:cxn ang="0">
                  <a:pos x="14" y="1567"/>
                </a:cxn>
                <a:cxn ang="0">
                  <a:pos x="14" y="143"/>
                </a:cxn>
                <a:cxn ang="0">
                  <a:pos x="14" y="1579"/>
                </a:cxn>
                <a:cxn ang="0">
                  <a:pos x="14" y="1640"/>
                </a:cxn>
                <a:cxn ang="0">
                  <a:pos x="15" y="173"/>
                </a:cxn>
                <a:cxn ang="0">
                  <a:pos x="15" y="1608"/>
                </a:cxn>
                <a:cxn ang="0">
                  <a:pos x="15" y="133"/>
                </a:cxn>
                <a:cxn ang="0">
                  <a:pos x="17" y="1579"/>
                </a:cxn>
                <a:cxn ang="0">
                  <a:pos x="17" y="189"/>
                </a:cxn>
                <a:cxn ang="0">
                  <a:pos x="17" y="1421"/>
                </a:cxn>
                <a:cxn ang="0">
                  <a:pos x="17" y="342"/>
                </a:cxn>
                <a:cxn ang="0">
                  <a:pos x="17" y="1183"/>
                </a:cxn>
                <a:cxn ang="0">
                  <a:pos x="17" y="423"/>
                </a:cxn>
                <a:cxn ang="0">
                  <a:pos x="19" y="957"/>
                </a:cxn>
                <a:cxn ang="0">
                  <a:pos x="19" y="225"/>
                </a:cxn>
                <a:cxn ang="0">
                  <a:pos x="19" y="782"/>
                </a:cxn>
                <a:cxn ang="0">
                  <a:pos x="19" y="256"/>
                </a:cxn>
                <a:cxn ang="0">
                  <a:pos x="19" y="732"/>
                </a:cxn>
                <a:cxn ang="0">
                  <a:pos x="19" y="306"/>
                </a:cxn>
                <a:cxn ang="0">
                  <a:pos x="21" y="738"/>
                </a:cxn>
                <a:cxn ang="0">
                  <a:pos x="21" y="477"/>
                </a:cxn>
              </a:cxnLst>
              <a:rect l="0" t="0" r="r" b="b"/>
              <a:pathLst>
                <a:path w="21" h="1759">
                  <a:moveTo>
                    <a:pt x="0" y="1360"/>
                  </a:moveTo>
                  <a:lnTo>
                    <a:pt x="0" y="1360"/>
                  </a:lnTo>
                  <a:lnTo>
                    <a:pt x="0" y="367"/>
                  </a:lnTo>
                  <a:lnTo>
                    <a:pt x="0" y="409"/>
                  </a:lnTo>
                  <a:lnTo>
                    <a:pt x="2" y="417"/>
                  </a:lnTo>
                  <a:lnTo>
                    <a:pt x="2" y="1512"/>
                  </a:lnTo>
                  <a:lnTo>
                    <a:pt x="2" y="248"/>
                  </a:lnTo>
                  <a:lnTo>
                    <a:pt x="2" y="267"/>
                  </a:lnTo>
                  <a:lnTo>
                    <a:pt x="2" y="277"/>
                  </a:lnTo>
                  <a:lnTo>
                    <a:pt x="2" y="1539"/>
                  </a:lnTo>
                  <a:lnTo>
                    <a:pt x="2" y="212"/>
                  </a:lnTo>
                  <a:lnTo>
                    <a:pt x="2" y="216"/>
                  </a:lnTo>
                  <a:lnTo>
                    <a:pt x="4" y="216"/>
                  </a:lnTo>
                  <a:lnTo>
                    <a:pt x="4" y="1504"/>
                  </a:lnTo>
                  <a:lnTo>
                    <a:pt x="4" y="179"/>
                  </a:lnTo>
                  <a:lnTo>
                    <a:pt x="4" y="173"/>
                  </a:lnTo>
                  <a:lnTo>
                    <a:pt x="4" y="1546"/>
                  </a:lnTo>
                  <a:lnTo>
                    <a:pt x="4" y="162"/>
                  </a:lnTo>
                  <a:lnTo>
                    <a:pt x="4" y="212"/>
                  </a:lnTo>
                  <a:lnTo>
                    <a:pt x="6" y="193"/>
                  </a:lnTo>
                  <a:lnTo>
                    <a:pt x="6" y="1711"/>
                  </a:lnTo>
                  <a:lnTo>
                    <a:pt x="6" y="100"/>
                  </a:lnTo>
                  <a:lnTo>
                    <a:pt x="6" y="179"/>
                  </a:lnTo>
                  <a:lnTo>
                    <a:pt x="6" y="168"/>
                  </a:lnTo>
                  <a:lnTo>
                    <a:pt x="6" y="1696"/>
                  </a:lnTo>
                  <a:lnTo>
                    <a:pt x="6" y="54"/>
                  </a:lnTo>
                  <a:lnTo>
                    <a:pt x="6" y="256"/>
                  </a:lnTo>
                  <a:lnTo>
                    <a:pt x="6" y="235"/>
                  </a:lnTo>
                  <a:lnTo>
                    <a:pt x="6" y="1608"/>
                  </a:lnTo>
                  <a:lnTo>
                    <a:pt x="6" y="127"/>
                  </a:lnTo>
                  <a:lnTo>
                    <a:pt x="6" y="477"/>
                  </a:lnTo>
                  <a:lnTo>
                    <a:pt x="8" y="448"/>
                  </a:lnTo>
                  <a:lnTo>
                    <a:pt x="8" y="1539"/>
                  </a:lnTo>
                  <a:lnTo>
                    <a:pt x="8" y="121"/>
                  </a:lnTo>
                  <a:lnTo>
                    <a:pt x="8" y="721"/>
                  </a:lnTo>
                  <a:lnTo>
                    <a:pt x="8" y="688"/>
                  </a:lnTo>
                  <a:lnTo>
                    <a:pt x="8" y="1671"/>
                  </a:lnTo>
                  <a:lnTo>
                    <a:pt x="8" y="77"/>
                  </a:lnTo>
                  <a:lnTo>
                    <a:pt x="8" y="907"/>
                  </a:lnTo>
                  <a:lnTo>
                    <a:pt x="10" y="874"/>
                  </a:lnTo>
                  <a:lnTo>
                    <a:pt x="10" y="1759"/>
                  </a:lnTo>
                  <a:lnTo>
                    <a:pt x="10" y="4"/>
                  </a:lnTo>
                  <a:lnTo>
                    <a:pt x="10" y="943"/>
                  </a:lnTo>
                  <a:lnTo>
                    <a:pt x="10" y="907"/>
                  </a:lnTo>
                  <a:lnTo>
                    <a:pt x="10" y="1731"/>
                  </a:lnTo>
                  <a:lnTo>
                    <a:pt x="10" y="31"/>
                  </a:lnTo>
                  <a:lnTo>
                    <a:pt x="10" y="1139"/>
                  </a:lnTo>
                  <a:lnTo>
                    <a:pt x="12" y="1097"/>
                  </a:lnTo>
                  <a:lnTo>
                    <a:pt x="12" y="1665"/>
                  </a:lnTo>
                  <a:lnTo>
                    <a:pt x="12" y="0"/>
                  </a:lnTo>
                  <a:lnTo>
                    <a:pt x="12" y="1262"/>
                  </a:lnTo>
                  <a:lnTo>
                    <a:pt x="12" y="1231"/>
                  </a:lnTo>
                  <a:lnTo>
                    <a:pt x="12" y="1661"/>
                  </a:lnTo>
                  <a:lnTo>
                    <a:pt x="12" y="100"/>
                  </a:lnTo>
                  <a:lnTo>
                    <a:pt x="12" y="1454"/>
                  </a:lnTo>
                  <a:lnTo>
                    <a:pt x="12" y="1437"/>
                  </a:lnTo>
                  <a:lnTo>
                    <a:pt x="12" y="1665"/>
                  </a:lnTo>
                  <a:lnTo>
                    <a:pt x="12" y="100"/>
                  </a:lnTo>
                  <a:lnTo>
                    <a:pt x="12" y="1589"/>
                  </a:lnTo>
                  <a:lnTo>
                    <a:pt x="14" y="1567"/>
                  </a:lnTo>
                  <a:lnTo>
                    <a:pt x="14" y="1608"/>
                  </a:lnTo>
                  <a:lnTo>
                    <a:pt x="14" y="143"/>
                  </a:lnTo>
                  <a:lnTo>
                    <a:pt x="14" y="1589"/>
                  </a:lnTo>
                  <a:lnTo>
                    <a:pt x="14" y="1579"/>
                  </a:lnTo>
                  <a:lnTo>
                    <a:pt x="14" y="112"/>
                  </a:lnTo>
                  <a:lnTo>
                    <a:pt x="14" y="1640"/>
                  </a:lnTo>
                  <a:lnTo>
                    <a:pt x="15" y="1629"/>
                  </a:lnTo>
                  <a:lnTo>
                    <a:pt x="15" y="173"/>
                  </a:lnTo>
                  <a:lnTo>
                    <a:pt x="15" y="1592"/>
                  </a:lnTo>
                  <a:lnTo>
                    <a:pt x="15" y="1608"/>
                  </a:lnTo>
                  <a:lnTo>
                    <a:pt x="15" y="1619"/>
                  </a:lnTo>
                  <a:lnTo>
                    <a:pt x="15" y="133"/>
                  </a:lnTo>
                  <a:lnTo>
                    <a:pt x="15" y="1564"/>
                  </a:lnTo>
                  <a:lnTo>
                    <a:pt x="17" y="1579"/>
                  </a:lnTo>
                  <a:lnTo>
                    <a:pt x="17" y="1633"/>
                  </a:lnTo>
                  <a:lnTo>
                    <a:pt x="17" y="189"/>
                  </a:lnTo>
                  <a:lnTo>
                    <a:pt x="17" y="1408"/>
                  </a:lnTo>
                  <a:lnTo>
                    <a:pt x="17" y="1421"/>
                  </a:lnTo>
                  <a:lnTo>
                    <a:pt x="17" y="1527"/>
                  </a:lnTo>
                  <a:lnTo>
                    <a:pt x="17" y="342"/>
                  </a:lnTo>
                  <a:lnTo>
                    <a:pt x="17" y="1172"/>
                  </a:lnTo>
                  <a:lnTo>
                    <a:pt x="17" y="1183"/>
                  </a:lnTo>
                  <a:lnTo>
                    <a:pt x="17" y="1314"/>
                  </a:lnTo>
                  <a:lnTo>
                    <a:pt x="17" y="423"/>
                  </a:lnTo>
                  <a:lnTo>
                    <a:pt x="17" y="930"/>
                  </a:lnTo>
                  <a:lnTo>
                    <a:pt x="19" y="957"/>
                  </a:lnTo>
                  <a:lnTo>
                    <a:pt x="19" y="1468"/>
                  </a:lnTo>
                  <a:lnTo>
                    <a:pt x="19" y="225"/>
                  </a:lnTo>
                  <a:lnTo>
                    <a:pt x="19" y="744"/>
                  </a:lnTo>
                  <a:lnTo>
                    <a:pt x="19" y="782"/>
                  </a:lnTo>
                  <a:lnTo>
                    <a:pt x="19" y="1527"/>
                  </a:lnTo>
                  <a:lnTo>
                    <a:pt x="19" y="256"/>
                  </a:lnTo>
                  <a:lnTo>
                    <a:pt x="19" y="705"/>
                  </a:lnTo>
                  <a:lnTo>
                    <a:pt x="19" y="732"/>
                  </a:lnTo>
                  <a:lnTo>
                    <a:pt x="19" y="1523"/>
                  </a:lnTo>
                  <a:lnTo>
                    <a:pt x="19" y="306"/>
                  </a:lnTo>
                  <a:lnTo>
                    <a:pt x="19" y="713"/>
                  </a:lnTo>
                  <a:lnTo>
                    <a:pt x="21" y="738"/>
                  </a:lnTo>
                  <a:lnTo>
                    <a:pt x="21" y="1339"/>
                  </a:lnTo>
                  <a:lnTo>
                    <a:pt x="21" y="477"/>
                  </a:lnTo>
                  <a:lnTo>
                    <a:pt x="21" y="56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31" name="Freeform 1867"/>
            <p:cNvSpPr>
              <a:spLocks/>
            </p:cNvSpPr>
            <p:nvPr/>
          </p:nvSpPr>
          <p:spPr bwMode="auto">
            <a:xfrm>
              <a:off x="4537" y="2863"/>
              <a:ext cx="10" cy="736"/>
            </a:xfrm>
            <a:custGeom>
              <a:avLst/>
              <a:gdLst/>
              <a:ahLst/>
              <a:cxnLst>
                <a:cxn ang="0">
                  <a:pos x="0" y="1017"/>
                </a:cxn>
                <a:cxn ang="0">
                  <a:pos x="0" y="167"/>
                </a:cxn>
                <a:cxn ang="0">
                  <a:pos x="0" y="929"/>
                </a:cxn>
                <a:cxn ang="0">
                  <a:pos x="0" y="0"/>
                </a:cxn>
                <a:cxn ang="0">
                  <a:pos x="2" y="1063"/>
                </a:cxn>
                <a:cxn ang="0">
                  <a:pos x="2" y="136"/>
                </a:cxn>
                <a:cxn ang="0">
                  <a:pos x="2" y="885"/>
                </a:cxn>
                <a:cxn ang="0">
                  <a:pos x="2" y="363"/>
                </a:cxn>
                <a:cxn ang="0">
                  <a:pos x="2" y="624"/>
                </a:cxn>
                <a:cxn ang="0">
                  <a:pos x="2" y="345"/>
                </a:cxn>
                <a:cxn ang="0">
                  <a:pos x="4" y="656"/>
                </a:cxn>
                <a:cxn ang="0">
                  <a:pos x="4" y="263"/>
                </a:cxn>
                <a:cxn ang="0">
                  <a:pos x="4" y="574"/>
                </a:cxn>
                <a:cxn ang="0">
                  <a:pos x="4" y="314"/>
                </a:cxn>
                <a:cxn ang="0">
                  <a:pos x="4" y="422"/>
                </a:cxn>
                <a:cxn ang="0">
                  <a:pos x="4" y="472"/>
                </a:cxn>
                <a:cxn ang="0">
                  <a:pos x="6" y="1136"/>
                </a:cxn>
                <a:cxn ang="0">
                  <a:pos x="6" y="466"/>
                </a:cxn>
                <a:cxn ang="0">
                  <a:pos x="8" y="1083"/>
                </a:cxn>
                <a:cxn ang="0">
                  <a:pos x="8" y="399"/>
                </a:cxn>
                <a:cxn ang="0">
                  <a:pos x="8" y="512"/>
                </a:cxn>
                <a:cxn ang="0">
                  <a:pos x="8" y="1063"/>
                </a:cxn>
                <a:cxn ang="0">
                  <a:pos x="8" y="618"/>
                </a:cxn>
                <a:cxn ang="0">
                  <a:pos x="10" y="1017"/>
                </a:cxn>
                <a:cxn ang="0">
                  <a:pos x="10" y="645"/>
                </a:cxn>
                <a:cxn ang="0">
                  <a:pos x="10" y="593"/>
                </a:cxn>
                <a:cxn ang="0">
                  <a:pos x="11" y="795"/>
                </a:cxn>
                <a:cxn ang="0">
                  <a:pos x="11" y="480"/>
                </a:cxn>
                <a:cxn ang="0">
                  <a:pos x="11" y="856"/>
                </a:cxn>
                <a:cxn ang="0">
                  <a:pos x="11" y="480"/>
                </a:cxn>
                <a:cxn ang="0">
                  <a:pos x="11" y="829"/>
                </a:cxn>
                <a:cxn ang="0">
                  <a:pos x="11" y="574"/>
                </a:cxn>
                <a:cxn ang="0">
                  <a:pos x="13" y="894"/>
                </a:cxn>
                <a:cxn ang="0">
                  <a:pos x="13" y="1025"/>
                </a:cxn>
                <a:cxn ang="0">
                  <a:pos x="13" y="487"/>
                </a:cxn>
                <a:cxn ang="0">
                  <a:pos x="15" y="1131"/>
                </a:cxn>
                <a:cxn ang="0">
                  <a:pos x="15" y="374"/>
                </a:cxn>
                <a:cxn ang="0">
                  <a:pos x="15" y="1123"/>
                </a:cxn>
                <a:cxn ang="0">
                  <a:pos x="15" y="418"/>
                </a:cxn>
                <a:cxn ang="0">
                  <a:pos x="15" y="1063"/>
                </a:cxn>
                <a:cxn ang="0">
                  <a:pos x="15" y="453"/>
                </a:cxn>
                <a:cxn ang="0">
                  <a:pos x="17" y="900"/>
                </a:cxn>
                <a:cxn ang="0">
                  <a:pos x="17" y="412"/>
                </a:cxn>
                <a:cxn ang="0">
                  <a:pos x="17" y="739"/>
                </a:cxn>
                <a:cxn ang="0">
                  <a:pos x="17" y="268"/>
                </a:cxn>
                <a:cxn ang="0">
                  <a:pos x="19" y="687"/>
                </a:cxn>
                <a:cxn ang="0">
                  <a:pos x="19" y="205"/>
                </a:cxn>
                <a:cxn ang="0">
                  <a:pos x="19" y="583"/>
                </a:cxn>
                <a:cxn ang="0">
                  <a:pos x="19" y="295"/>
                </a:cxn>
                <a:cxn ang="0">
                  <a:pos x="19" y="503"/>
                </a:cxn>
              </a:cxnLst>
              <a:rect l="0" t="0" r="r" b="b"/>
              <a:pathLst>
                <a:path w="19" h="1472">
                  <a:moveTo>
                    <a:pt x="0" y="1017"/>
                  </a:moveTo>
                  <a:lnTo>
                    <a:pt x="0" y="1017"/>
                  </a:lnTo>
                  <a:lnTo>
                    <a:pt x="0" y="1472"/>
                  </a:lnTo>
                  <a:lnTo>
                    <a:pt x="0" y="167"/>
                  </a:lnTo>
                  <a:lnTo>
                    <a:pt x="0" y="900"/>
                  </a:lnTo>
                  <a:lnTo>
                    <a:pt x="0" y="929"/>
                  </a:lnTo>
                  <a:lnTo>
                    <a:pt x="0" y="1444"/>
                  </a:lnTo>
                  <a:lnTo>
                    <a:pt x="0" y="0"/>
                  </a:lnTo>
                  <a:lnTo>
                    <a:pt x="0" y="1033"/>
                  </a:lnTo>
                  <a:lnTo>
                    <a:pt x="2" y="1063"/>
                  </a:lnTo>
                  <a:lnTo>
                    <a:pt x="2" y="1365"/>
                  </a:lnTo>
                  <a:lnTo>
                    <a:pt x="2" y="136"/>
                  </a:lnTo>
                  <a:lnTo>
                    <a:pt x="2" y="852"/>
                  </a:lnTo>
                  <a:lnTo>
                    <a:pt x="2" y="885"/>
                  </a:lnTo>
                  <a:lnTo>
                    <a:pt x="2" y="1382"/>
                  </a:lnTo>
                  <a:lnTo>
                    <a:pt x="2" y="363"/>
                  </a:lnTo>
                  <a:lnTo>
                    <a:pt x="2" y="604"/>
                  </a:lnTo>
                  <a:lnTo>
                    <a:pt x="2" y="624"/>
                  </a:lnTo>
                  <a:lnTo>
                    <a:pt x="2" y="1253"/>
                  </a:lnTo>
                  <a:lnTo>
                    <a:pt x="2" y="345"/>
                  </a:lnTo>
                  <a:lnTo>
                    <a:pt x="2" y="645"/>
                  </a:lnTo>
                  <a:lnTo>
                    <a:pt x="4" y="656"/>
                  </a:lnTo>
                  <a:lnTo>
                    <a:pt x="4" y="1207"/>
                  </a:lnTo>
                  <a:lnTo>
                    <a:pt x="4" y="263"/>
                  </a:lnTo>
                  <a:lnTo>
                    <a:pt x="4" y="549"/>
                  </a:lnTo>
                  <a:lnTo>
                    <a:pt x="4" y="574"/>
                  </a:lnTo>
                  <a:lnTo>
                    <a:pt x="4" y="1136"/>
                  </a:lnTo>
                  <a:lnTo>
                    <a:pt x="4" y="314"/>
                  </a:lnTo>
                  <a:lnTo>
                    <a:pt x="4" y="407"/>
                  </a:lnTo>
                  <a:lnTo>
                    <a:pt x="4" y="422"/>
                  </a:lnTo>
                  <a:lnTo>
                    <a:pt x="4" y="1211"/>
                  </a:lnTo>
                  <a:lnTo>
                    <a:pt x="4" y="472"/>
                  </a:lnTo>
                  <a:lnTo>
                    <a:pt x="6" y="478"/>
                  </a:lnTo>
                  <a:lnTo>
                    <a:pt x="6" y="1136"/>
                  </a:lnTo>
                  <a:lnTo>
                    <a:pt x="6" y="412"/>
                  </a:lnTo>
                  <a:lnTo>
                    <a:pt x="6" y="466"/>
                  </a:lnTo>
                  <a:lnTo>
                    <a:pt x="8" y="472"/>
                  </a:lnTo>
                  <a:lnTo>
                    <a:pt x="8" y="1083"/>
                  </a:lnTo>
                  <a:lnTo>
                    <a:pt x="8" y="393"/>
                  </a:lnTo>
                  <a:lnTo>
                    <a:pt x="8" y="399"/>
                  </a:lnTo>
                  <a:lnTo>
                    <a:pt x="8" y="1069"/>
                  </a:lnTo>
                  <a:lnTo>
                    <a:pt x="8" y="512"/>
                  </a:lnTo>
                  <a:lnTo>
                    <a:pt x="8" y="505"/>
                  </a:lnTo>
                  <a:lnTo>
                    <a:pt x="8" y="1063"/>
                  </a:lnTo>
                  <a:lnTo>
                    <a:pt x="8" y="487"/>
                  </a:lnTo>
                  <a:lnTo>
                    <a:pt x="8" y="618"/>
                  </a:lnTo>
                  <a:lnTo>
                    <a:pt x="10" y="618"/>
                  </a:lnTo>
                  <a:lnTo>
                    <a:pt x="10" y="1017"/>
                  </a:lnTo>
                  <a:lnTo>
                    <a:pt x="10" y="649"/>
                  </a:lnTo>
                  <a:lnTo>
                    <a:pt x="10" y="645"/>
                  </a:lnTo>
                  <a:lnTo>
                    <a:pt x="10" y="1040"/>
                  </a:lnTo>
                  <a:lnTo>
                    <a:pt x="10" y="593"/>
                  </a:lnTo>
                  <a:lnTo>
                    <a:pt x="10" y="812"/>
                  </a:lnTo>
                  <a:lnTo>
                    <a:pt x="11" y="795"/>
                  </a:lnTo>
                  <a:lnTo>
                    <a:pt x="11" y="1017"/>
                  </a:lnTo>
                  <a:lnTo>
                    <a:pt x="11" y="480"/>
                  </a:lnTo>
                  <a:lnTo>
                    <a:pt x="11" y="868"/>
                  </a:lnTo>
                  <a:lnTo>
                    <a:pt x="11" y="856"/>
                  </a:lnTo>
                  <a:lnTo>
                    <a:pt x="11" y="1010"/>
                  </a:lnTo>
                  <a:lnTo>
                    <a:pt x="11" y="480"/>
                  </a:lnTo>
                  <a:lnTo>
                    <a:pt x="11" y="835"/>
                  </a:lnTo>
                  <a:lnTo>
                    <a:pt x="11" y="829"/>
                  </a:lnTo>
                  <a:lnTo>
                    <a:pt x="11" y="981"/>
                  </a:lnTo>
                  <a:lnTo>
                    <a:pt x="11" y="574"/>
                  </a:lnTo>
                  <a:lnTo>
                    <a:pt x="11" y="900"/>
                  </a:lnTo>
                  <a:lnTo>
                    <a:pt x="13" y="894"/>
                  </a:lnTo>
                  <a:lnTo>
                    <a:pt x="13" y="574"/>
                  </a:lnTo>
                  <a:lnTo>
                    <a:pt x="13" y="1025"/>
                  </a:lnTo>
                  <a:lnTo>
                    <a:pt x="13" y="1025"/>
                  </a:lnTo>
                  <a:lnTo>
                    <a:pt x="13" y="487"/>
                  </a:lnTo>
                  <a:lnTo>
                    <a:pt x="13" y="1123"/>
                  </a:lnTo>
                  <a:lnTo>
                    <a:pt x="15" y="1131"/>
                  </a:lnTo>
                  <a:lnTo>
                    <a:pt x="15" y="1161"/>
                  </a:lnTo>
                  <a:lnTo>
                    <a:pt x="15" y="374"/>
                  </a:lnTo>
                  <a:lnTo>
                    <a:pt x="15" y="1117"/>
                  </a:lnTo>
                  <a:lnTo>
                    <a:pt x="15" y="1123"/>
                  </a:lnTo>
                  <a:lnTo>
                    <a:pt x="15" y="1142"/>
                  </a:lnTo>
                  <a:lnTo>
                    <a:pt x="15" y="418"/>
                  </a:lnTo>
                  <a:lnTo>
                    <a:pt x="15" y="1052"/>
                  </a:lnTo>
                  <a:lnTo>
                    <a:pt x="15" y="1063"/>
                  </a:lnTo>
                  <a:lnTo>
                    <a:pt x="15" y="1094"/>
                  </a:lnTo>
                  <a:lnTo>
                    <a:pt x="15" y="453"/>
                  </a:lnTo>
                  <a:lnTo>
                    <a:pt x="15" y="875"/>
                  </a:lnTo>
                  <a:lnTo>
                    <a:pt x="17" y="900"/>
                  </a:lnTo>
                  <a:lnTo>
                    <a:pt x="17" y="1163"/>
                  </a:lnTo>
                  <a:lnTo>
                    <a:pt x="17" y="412"/>
                  </a:lnTo>
                  <a:lnTo>
                    <a:pt x="17" y="722"/>
                  </a:lnTo>
                  <a:lnTo>
                    <a:pt x="17" y="739"/>
                  </a:lnTo>
                  <a:lnTo>
                    <a:pt x="17" y="1248"/>
                  </a:lnTo>
                  <a:lnTo>
                    <a:pt x="17" y="268"/>
                  </a:lnTo>
                  <a:lnTo>
                    <a:pt x="17" y="662"/>
                  </a:lnTo>
                  <a:lnTo>
                    <a:pt x="19" y="687"/>
                  </a:lnTo>
                  <a:lnTo>
                    <a:pt x="19" y="1282"/>
                  </a:lnTo>
                  <a:lnTo>
                    <a:pt x="19" y="205"/>
                  </a:lnTo>
                  <a:lnTo>
                    <a:pt x="19" y="553"/>
                  </a:lnTo>
                  <a:lnTo>
                    <a:pt x="19" y="583"/>
                  </a:lnTo>
                  <a:lnTo>
                    <a:pt x="19" y="1223"/>
                  </a:lnTo>
                  <a:lnTo>
                    <a:pt x="19" y="295"/>
                  </a:lnTo>
                  <a:lnTo>
                    <a:pt x="19" y="480"/>
                  </a:lnTo>
                  <a:lnTo>
                    <a:pt x="19" y="503"/>
                  </a:lnTo>
                  <a:lnTo>
                    <a:pt x="19" y="126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32" name="Freeform 1868"/>
            <p:cNvSpPr>
              <a:spLocks/>
            </p:cNvSpPr>
            <p:nvPr/>
          </p:nvSpPr>
          <p:spPr bwMode="auto">
            <a:xfrm>
              <a:off x="4526" y="2905"/>
              <a:ext cx="11" cy="731"/>
            </a:xfrm>
            <a:custGeom>
              <a:avLst/>
              <a:gdLst/>
              <a:ahLst/>
              <a:cxnLst>
                <a:cxn ang="0">
                  <a:pos x="0" y="586"/>
                </a:cxn>
                <a:cxn ang="0">
                  <a:pos x="0" y="480"/>
                </a:cxn>
                <a:cxn ang="0">
                  <a:pos x="0" y="603"/>
                </a:cxn>
                <a:cxn ang="0">
                  <a:pos x="0" y="323"/>
                </a:cxn>
                <a:cxn ang="0">
                  <a:pos x="2" y="664"/>
                </a:cxn>
                <a:cxn ang="0">
                  <a:pos x="2" y="328"/>
                </a:cxn>
                <a:cxn ang="0">
                  <a:pos x="2" y="711"/>
                </a:cxn>
                <a:cxn ang="0">
                  <a:pos x="2" y="444"/>
                </a:cxn>
                <a:cxn ang="0">
                  <a:pos x="2" y="490"/>
                </a:cxn>
                <a:cxn ang="0">
                  <a:pos x="2" y="403"/>
                </a:cxn>
                <a:cxn ang="0">
                  <a:pos x="4" y="407"/>
                </a:cxn>
                <a:cxn ang="0">
                  <a:pos x="4" y="238"/>
                </a:cxn>
                <a:cxn ang="0">
                  <a:pos x="4" y="238"/>
                </a:cxn>
                <a:cxn ang="0">
                  <a:pos x="4" y="121"/>
                </a:cxn>
                <a:cxn ang="0">
                  <a:pos x="4" y="1258"/>
                </a:cxn>
                <a:cxn ang="0">
                  <a:pos x="6" y="121"/>
                </a:cxn>
                <a:cxn ang="0">
                  <a:pos x="6" y="106"/>
                </a:cxn>
                <a:cxn ang="0">
                  <a:pos x="7" y="179"/>
                </a:cxn>
                <a:cxn ang="0">
                  <a:pos x="7" y="152"/>
                </a:cxn>
                <a:cxn ang="0">
                  <a:pos x="7" y="184"/>
                </a:cxn>
                <a:cxn ang="0">
                  <a:pos x="7" y="115"/>
                </a:cxn>
                <a:cxn ang="0">
                  <a:pos x="7" y="309"/>
                </a:cxn>
                <a:cxn ang="0">
                  <a:pos x="7" y="115"/>
                </a:cxn>
                <a:cxn ang="0">
                  <a:pos x="9" y="421"/>
                </a:cxn>
                <a:cxn ang="0">
                  <a:pos x="9" y="83"/>
                </a:cxn>
                <a:cxn ang="0">
                  <a:pos x="9" y="534"/>
                </a:cxn>
                <a:cxn ang="0">
                  <a:pos x="9" y="133"/>
                </a:cxn>
                <a:cxn ang="0">
                  <a:pos x="9" y="624"/>
                </a:cxn>
                <a:cxn ang="0">
                  <a:pos x="9" y="71"/>
                </a:cxn>
                <a:cxn ang="0">
                  <a:pos x="11" y="751"/>
                </a:cxn>
                <a:cxn ang="0">
                  <a:pos x="11" y="46"/>
                </a:cxn>
                <a:cxn ang="0">
                  <a:pos x="11" y="845"/>
                </a:cxn>
                <a:cxn ang="0">
                  <a:pos x="11" y="77"/>
                </a:cxn>
                <a:cxn ang="0">
                  <a:pos x="13" y="933"/>
                </a:cxn>
                <a:cxn ang="0">
                  <a:pos x="13" y="223"/>
                </a:cxn>
                <a:cxn ang="0">
                  <a:pos x="13" y="1047"/>
                </a:cxn>
                <a:cxn ang="0">
                  <a:pos x="13" y="184"/>
                </a:cxn>
                <a:cxn ang="0">
                  <a:pos x="15" y="1216"/>
                </a:cxn>
                <a:cxn ang="0">
                  <a:pos x="15" y="1185"/>
                </a:cxn>
                <a:cxn ang="0">
                  <a:pos x="15" y="1461"/>
                </a:cxn>
                <a:cxn ang="0">
                  <a:pos x="15" y="1436"/>
                </a:cxn>
                <a:cxn ang="0">
                  <a:pos x="17" y="56"/>
                </a:cxn>
                <a:cxn ang="0">
                  <a:pos x="17" y="1446"/>
                </a:cxn>
                <a:cxn ang="0">
                  <a:pos x="17" y="1289"/>
                </a:cxn>
                <a:cxn ang="0">
                  <a:pos x="17" y="1344"/>
                </a:cxn>
                <a:cxn ang="0">
                  <a:pos x="17" y="1112"/>
                </a:cxn>
                <a:cxn ang="0">
                  <a:pos x="19" y="1160"/>
                </a:cxn>
                <a:cxn ang="0">
                  <a:pos x="19" y="1127"/>
                </a:cxn>
                <a:cxn ang="0">
                  <a:pos x="19" y="1287"/>
                </a:cxn>
                <a:cxn ang="0">
                  <a:pos x="19" y="906"/>
                </a:cxn>
              </a:cxnLst>
              <a:rect l="0" t="0" r="r" b="b"/>
              <a:pathLst>
                <a:path w="21" h="1461">
                  <a:moveTo>
                    <a:pt x="0" y="586"/>
                  </a:moveTo>
                  <a:lnTo>
                    <a:pt x="0" y="586"/>
                  </a:lnTo>
                  <a:lnTo>
                    <a:pt x="0" y="874"/>
                  </a:lnTo>
                  <a:lnTo>
                    <a:pt x="0" y="480"/>
                  </a:lnTo>
                  <a:lnTo>
                    <a:pt x="0" y="592"/>
                  </a:lnTo>
                  <a:lnTo>
                    <a:pt x="0" y="603"/>
                  </a:lnTo>
                  <a:lnTo>
                    <a:pt x="0" y="1039"/>
                  </a:lnTo>
                  <a:lnTo>
                    <a:pt x="0" y="323"/>
                  </a:lnTo>
                  <a:lnTo>
                    <a:pt x="0" y="649"/>
                  </a:lnTo>
                  <a:lnTo>
                    <a:pt x="2" y="664"/>
                  </a:lnTo>
                  <a:lnTo>
                    <a:pt x="2" y="999"/>
                  </a:lnTo>
                  <a:lnTo>
                    <a:pt x="2" y="328"/>
                  </a:lnTo>
                  <a:lnTo>
                    <a:pt x="2" y="701"/>
                  </a:lnTo>
                  <a:lnTo>
                    <a:pt x="2" y="711"/>
                  </a:lnTo>
                  <a:lnTo>
                    <a:pt x="2" y="974"/>
                  </a:lnTo>
                  <a:lnTo>
                    <a:pt x="2" y="444"/>
                  </a:lnTo>
                  <a:lnTo>
                    <a:pt x="2" y="486"/>
                  </a:lnTo>
                  <a:lnTo>
                    <a:pt x="2" y="490"/>
                  </a:lnTo>
                  <a:lnTo>
                    <a:pt x="2" y="968"/>
                  </a:lnTo>
                  <a:lnTo>
                    <a:pt x="2" y="403"/>
                  </a:lnTo>
                  <a:lnTo>
                    <a:pt x="2" y="407"/>
                  </a:lnTo>
                  <a:lnTo>
                    <a:pt x="4" y="407"/>
                  </a:lnTo>
                  <a:lnTo>
                    <a:pt x="4" y="1077"/>
                  </a:lnTo>
                  <a:lnTo>
                    <a:pt x="4" y="238"/>
                  </a:lnTo>
                  <a:lnTo>
                    <a:pt x="4" y="244"/>
                  </a:lnTo>
                  <a:lnTo>
                    <a:pt x="4" y="238"/>
                  </a:lnTo>
                  <a:lnTo>
                    <a:pt x="4" y="1216"/>
                  </a:lnTo>
                  <a:lnTo>
                    <a:pt x="4" y="121"/>
                  </a:lnTo>
                  <a:lnTo>
                    <a:pt x="4" y="115"/>
                  </a:lnTo>
                  <a:lnTo>
                    <a:pt x="4" y="1258"/>
                  </a:lnTo>
                  <a:lnTo>
                    <a:pt x="4" y="121"/>
                  </a:lnTo>
                  <a:lnTo>
                    <a:pt x="6" y="121"/>
                  </a:lnTo>
                  <a:lnTo>
                    <a:pt x="6" y="1273"/>
                  </a:lnTo>
                  <a:lnTo>
                    <a:pt x="6" y="106"/>
                  </a:lnTo>
                  <a:lnTo>
                    <a:pt x="6" y="184"/>
                  </a:lnTo>
                  <a:lnTo>
                    <a:pt x="7" y="179"/>
                  </a:lnTo>
                  <a:lnTo>
                    <a:pt x="7" y="1289"/>
                  </a:lnTo>
                  <a:lnTo>
                    <a:pt x="7" y="152"/>
                  </a:lnTo>
                  <a:lnTo>
                    <a:pt x="7" y="198"/>
                  </a:lnTo>
                  <a:lnTo>
                    <a:pt x="7" y="184"/>
                  </a:lnTo>
                  <a:lnTo>
                    <a:pt x="7" y="1281"/>
                  </a:lnTo>
                  <a:lnTo>
                    <a:pt x="7" y="115"/>
                  </a:lnTo>
                  <a:lnTo>
                    <a:pt x="7" y="323"/>
                  </a:lnTo>
                  <a:lnTo>
                    <a:pt x="7" y="309"/>
                  </a:lnTo>
                  <a:lnTo>
                    <a:pt x="7" y="1248"/>
                  </a:lnTo>
                  <a:lnTo>
                    <a:pt x="7" y="115"/>
                  </a:lnTo>
                  <a:lnTo>
                    <a:pt x="7" y="444"/>
                  </a:lnTo>
                  <a:lnTo>
                    <a:pt x="9" y="421"/>
                  </a:lnTo>
                  <a:lnTo>
                    <a:pt x="9" y="1319"/>
                  </a:lnTo>
                  <a:lnTo>
                    <a:pt x="9" y="83"/>
                  </a:lnTo>
                  <a:lnTo>
                    <a:pt x="9" y="555"/>
                  </a:lnTo>
                  <a:lnTo>
                    <a:pt x="9" y="534"/>
                  </a:lnTo>
                  <a:lnTo>
                    <a:pt x="9" y="1360"/>
                  </a:lnTo>
                  <a:lnTo>
                    <a:pt x="9" y="133"/>
                  </a:lnTo>
                  <a:lnTo>
                    <a:pt x="9" y="659"/>
                  </a:lnTo>
                  <a:lnTo>
                    <a:pt x="9" y="624"/>
                  </a:lnTo>
                  <a:lnTo>
                    <a:pt x="9" y="1348"/>
                  </a:lnTo>
                  <a:lnTo>
                    <a:pt x="9" y="71"/>
                  </a:lnTo>
                  <a:lnTo>
                    <a:pt x="9" y="784"/>
                  </a:lnTo>
                  <a:lnTo>
                    <a:pt x="11" y="751"/>
                  </a:lnTo>
                  <a:lnTo>
                    <a:pt x="11" y="1319"/>
                  </a:lnTo>
                  <a:lnTo>
                    <a:pt x="11" y="46"/>
                  </a:lnTo>
                  <a:lnTo>
                    <a:pt x="11" y="868"/>
                  </a:lnTo>
                  <a:lnTo>
                    <a:pt x="11" y="845"/>
                  </a:lnTo>
                  <a:lnTo>
                    <a:pt x="11" y="1306"/>
                  </a:lnTo>
                  <a:lnTo>
                    <a:pt x="11" y="77"/>
                  </a:lnTo>
                  <a:lnTo>
                    <a:pt x="11" y="953"/>
                  </a:lnTo>
                  <a:lnTo>
                    <a:pt x="13" y="933"/>
                  </a:lnTo>
                  <a:lnTo>
                    <a:pt x="13" y="1223"/>
                  </a:lnTo>
                  <a:lnTo>
                    <a:pt x="13" y="223"/>
                  </a:lnTo>
                  <a:lnTo>
                    <a:pt x="13" y="1064"/>
                  </a:lnTo>
                  <a:lnTo>
                    <a:pt x="13" y="1047"/>
                  </a:lnTo>
                  <a:lnTo>
                    <a:pt x="13" y="1248"/>
                  </a:lnTo>
                  <a:lnTo>
                    <a:pt x="13" y="184"/>
                  </a:lnTo>
                  <a:lnTo>
                    <a:pt x="13" y="1229"/>
                  </a:lnTo>
                  <a:lnTo>
                    <a:pt x="15" y="1216"/>
                  </a:lnTo>
                  <a:lnTo>
                    <a:pt x="15" y="115"/>
                  </a:lnTo>
                  <a:lnTo>
                    <a:pt x="15" y="1185"/>
                  </a:lnTo>
                  <a:lnTo>
                    <a:pt x="15" y="1185"/>
                  </a:lnTo>
                  <a:lnTo>
                    <a:pt x="15" y="1461"/>
                  </a:lnTo>
                  <a:lnTo>
                    <a:pt x="15" y="0"/>
                  </a:lnTo>
                  <a:lnTo>
                    <a:pt x="15" y="1436"/>
                  </a:lnTo>
                  <a:lnTo>
                    <a:pt x="17" y="1429"/>
                  </a:lnTo>
                  <a:lnTo>
                    <a:pt x="17" y="56"/>
                  </a:lnTo>
                  <a:lnTo>
                    <a:pt x="17" y="1440"/>
                  </a:lnTo>
                  <a:lnTo>
                    <a:pt x="17" y="1446"/>
                  </a:lnTo>
                  <a:lnTo>
                    <a:pt x="17" y="10"/>
                  </a:lnTo>
                  <a:lnTo>
                    <a:pt x="17" y="1289"/>
                  </a:lnTo>
                  <a:lnTo>
                    <a:pt x="17" y="1300"/>
                  </a:lnTo>
                  <a:lnTo>
                    <a:pt x="17" y="1344"/>
                  </a:lnTo>
                  <a:lnTo>
                    <a:pt x="17" y="4"/>
                  </a:lnTo>
                  <a:lnTo>
                    <a:pt x="17" y="1112"/>
                  </a:lnTo>
                  <a:lnTo>
                    <a:pt x="19" y="1123"/>
                  </a:lnTo>
                  <a:lnTo>
                    <a:pt x="19" y="1160"/>
                  </a:lnTo>
                  <a:lnTo>
                    <a:pt x="19" y="88"/>
                  </a:lnTo>
                  <a:lnTo>
                    <a:pt x="19" y="1127"/>
                  </a:lnTo>
                  <a:lnTo>
                    <a:pt x="19" y="1148"/>
                  </a:lnTo>
                  <a:lnTo>
                    <a:pt x="19" y="1287"/>
                  </a:lnTo>
                  <a:lnTo>
                    <a:pt x="19" y="127"/>
                  </a:lnTo>
                  <a:lnTo>
                    <a:pt x="19" y="906"/>
                  </a:lnTo>
                  <a:lnTo>
                    <a:pt x="21" y="93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33" name="Freeform 1869"/>
            <p:cNvSpPr>
              <a:spLocks/>
            </p:cNvSpPr>
            <p:nvPr/>
          </p:nvSpPr>
          <p:spPr bwMode="auto">
            <a:xfrm>
              <a:off x="4516" y="2907"/>
              <a:ext cx="10" cy="635"/>
            </a:xfrm>
            <a:custGeom>
              <a:avLst/>
              <a:gdLst/>
              <a:ahLst/>
              <a:cxnLst>
                <a:cxn ang="0">
                  <a:pos x="0" y="1135"/>
                </a:cxn>
                <a:cxn ang="0">
                  <a:pos x="0" y="1048"/>
                </a:cxn>
                <a:cxn ang="0">
                  <a:pos x="0" y="1200"/>
                </a:cxn>
                <a:cxn ang="0">
                  <a:pos x="0" y="1025"/>
                </a:cxn>
                <a:cxn ang="0">
                  <a:pos x="2" y="1244"/>
                </a:cxn>
                <a:cxn ang="0">
                  <a:pos x="2" y="945"/>
                </a:cxn>
                <a:cxn ang="0">
                  <a:pos x="2" y="1269"/>
                </a:cxn>
                <a:cxn ang="0">
                  <a:pos x="2" y="914"/>
                </a:cxn>
                <a:cxn ang="0">
                  <a:pos x="2" y="1254"/>
                </a:cxn>
                <a:cxn ang="0">
                  <a:pos x="2" y="812"/>
                </a:cxn>
                <a:cxn ang="0">
                  <a:pos x="4" y="1225"/>
                </a:cxn>
                <a:cxn ang="0">
                  <a:pos x="4" y="680"/>
                </a:cxn>
                <a:cxn ang="0">
                  <a:pos x="4" y="1194"/>
                </a:cxn>
                <a:cxn ang="0">
                  <a:pos x="4" y="582"/>
                </a:cxn>
                <a:cxn ang="0">
                  <a:pos x="5" y="1123"/>
                </a:cxn>
                <a:cxn ang="0">
                  <a:pos x="5" y="505"/>
                </a:cxn>
                <a:cxn ang="0">
                  <a:pos x="5" y="1144"/>
                </a:cxn>
                <a:cxn ang="0">
                  <a:pos x="5" y="349"/>
                </a:cxn>
                <a:cxn ang="0">
                  <a:pos x="7" y="1112"/>
                </a:cxn>
                <a:cxn ang="0">
                  <a:pos x="7" y="269"/>
                </a:cxn>
                <a:cxn ang="0">
                  <a:pos x="7" y="1156"/>
                </a:cxn>
                <a:cxn ang="0">
                  <a:pos x="7" y="286"/>
                </a:cxn>
                <a:cxn ang="0">
                  <a:pos x="7" y="1079"/>
                </a:cxn>
                <a:cxn ang="0">
                  <a:pos x="7" y="299"/>
                </a:cxn>
                <a:cxn ang="0">
                  <a:pos x="9" y="956"/>
                </a:cxn>
                <a:cxn ang="0">
                  <a:pos x="9" y="315"/>
                </a:cxn>
                <a:cxn ang="0">
                  <a:pos x="9" y="324"/>
                </a:cxn>
                <a:cxn ang="0">
                  <a:pos x="11" y="1014"/>
                </a:cxn>
                <a:cxn ang="0">
                  <a:pos x="11" y="353"/>
                </a:cxn>
                <a:cxn ang="0">
                  <a:pos x="11" y="981"/>
                </a:cxn>
                <a:cxn ang="0">
                  <a:pos x="11" y="403"/>
                </a:cxn>
                <a:cxn ang="0">
                  <a:pos x="13" y="914"/>
                </a:cxn>
                <a:cxn ang="0">
                  <a:pos x="13" y="516"/>
                </a:cxn>
                <a:cxn ang="0">
                  <a:pos x="13" y="889"/>
                </a:cxn>
                <a:cxn ang="0">
                  <a:pos x="13" y="655"/>
                </a:cxn>
                <a:cxn ang="0">
                  <a:pos x="13" y="975"/>
                </a:cxn>
                <a:cxn ang="0">
                  <a:pos x="13" y="708"/>
                </a:cxn>
                <a:cxn ang="0">
                  <a:pos x="15" y="989"/>
                </a:cxn>
                <a:cxn ang="0">
                  <a:pos x="15" y="787"/>
                </a:cxn>
                <a:cxn ang="0">
                  <a:pos x="15" y="889"/>
                </a:cxn>
                <a:cxn ang="0">
                  <a:pos x="15" y="849"/>
                </a:cxn>
                <a:cxn ang="0">
                  <a:pos x="17" y="876"/>
                </a:cxn>
                <a:cxn ang="0">
                  <a:pos x="17" y="870"/>
                </a:cxn>
                <a:cxn ang="0">
                  <a:pos x="17" y="929"/>
                </a:cxn>
                <a:cxn ang="0">
                  <a:pos x="17" y="902"/>
                </a:cxn>
                <a:cxn ang="0">
                  <a:pos x="17" y="904"/>
                </a:cxn>
                <a:cxn ang="0">
                  <a:pos x="17" y="876"/>
                </a:cxn>
                <a:cxn ang="0">
                  <a:pos x="19" y="482"/>
                </a:cxn>
                <a:cxn ang="0">
                  <a:pos x="21" y="849"/>
                </a:cxn>
                <a:cxn ang="0">
                  <a:pos x="21" y="574"/>
                </a:cxn>
              </a:cxnLst>
              <a:rect l="0" t="0" r="r" b="b"/>
              <a:pathLst>
                <a:path w="21" h="1269">
                  <a:moveTo>
                    <a:pt x="0" y="1135"/>
                  </a:moveTo>
                  <a:lnTo>
                    <a:pt x="0" y="1135"/>
                  </a:lnTo>
                  <a:lnTo>
                    <a:pt x="0" y="84"/>
                  </a:lnTo>
                  <a:lnTo>
                    <a:pt x="0" y="1048"/>
                  </a:lnTo>
                  <a:lnTo>
                    <a:pt x="0" y="1064"/>
                  </a:lnTo>
                  <a:lnTo>
                    <a:pt x="0" y="1200"/>
                  </a:lnTo>
                  <a:lnTo>
                    <a:pt x="0" y="52"/>
                  </a:lnTo>
                  <a:lnTo>
                    <a:pt x="0" y="1025"/>
                  </a:lnTo>
                  <a:lnTo>
                    <a:pt x="2" y="1043"/>
                  </a:lnTo>
                  <a:lnTo>
                    <a:pt x="2" y="1244"/>
                  </a:lnTo>
                  <a:lnTo>
                    <a:pt x="2" y="6"/>
                  </a:lnTo>
                  <a:lnTo>
                    <a:pt x="2" y="945"/>
                  </a:lnTo>
                  <a:lnTo>
                    <a:pt x="2" y="964"/>
                  </a:lnTo>
                  <a:lnTo>
                    <a:pt x="2" y="1269"/>
                  </a:lnTo>
                  <a:lnTo>
                    <a:pt x="2" y="0"/>
                  </a:lnTo>
                  <a:lnTo>
                    <a:pt x="2" y="914"/>
                  </a:lnTo>
                  <a:lnTo>
                    <a:pt x="2" y="941"/>
                  </a:lnTo>
                  <a:lnTo>
                    <a:pt x="2" y="1254"/>
                  </a:lnTo>
                  <a:lnTo>
                    <a:pt x="2" y="21"/>
                  </a:lnTo>
                  <a:lnTo>
                    <a:pt x="2" y="812"/>
                  </a:lnTo>
                  <a:lnTo>
                    <a:pt x="4" y="841"/>
                  </a:lnTo>
                  <a:lnTo>
                    <a:pt x="4" y="1225"/>
                  </a:lnTo>
                  <a:lnTo>
                    <a:pt x="4" y="98"/>
                  </a:lnTo>
                  <a:lnTo>
                    <a:pt x="4" y="680"/>
                  </a:lnTo>
                  <a:lnTo>
                    <a:pt x="4" y="697"/>
                  </a:lnTo>
                  <a:lnTo>
                    <a:pt x="4" y="1194"/>
                  </a:lnTo>
                  <a:lnTo>
                    <a:pt x="4" y="111"/>
                  </a:lnTo>
                  <a:lnTo>
                    <a:pt x="4" y="582"/>
                  </a:lnTo>
                  <a:lnTo>
                    <a:pt x="5" y="599"/>
                  </a:lnTo>
                  <a:lnTo>
                    <a:pt x="5" y="1123"/>
                  </a:lnTo>
                  <a:lnTo>
                    <a:pt x="5" y="79"/>
                  </a:lnTo>
                  <a:lnTo>
                    <a:pt x="5" y="505"/>
                  </a:lnTo>
                  <a:lnTo>
                    <a:pt x="5" y="530"/>
                  </a:lnTo>
                  <a:lnTo>
                    <a:pt x="5" y="1144"/>
                  </a:lnTo>
                  <a:lnTo>
                    <a:pt x="5" y="159"/>
                  </a:lnTo>
                  <a:lnTo>
                    <a:pt x="5" y="349"/>
                  </a:lnTo>
                  <a:lnTo>
                    <a:pt x="7" y="371"/>
                  </a:lnTo>
                  <a:lnTo>
                    <a:pt x="7" y="1112"/>
                  </a:lnTo>
                  <a:lnTo>
                    <a:pt x="7" y="159"/>
                  </a:lnTo>
                  <a:lnTo>
                    <a:pt x="7" y="269"/>
                  </a:lnTo>
                  <a:lnTo>
                    <a:pt x="7" y="280"/>
                  </a:lnTo>
                  <a:lnTo>
                    <a:pt x="7" y="1156"/>
                  </a:lnTo>
                  <a:lnTo>
                    <a:pt x="7" y="169"/>
                  </a:lnTo>
                  <a:lnTo>
                    <a:pt x="7" y="286"/>
                  </a:lnTo>
                  <a:lnTo>
                    <a:pt x="7" y="305"/>
                  </a:lnTo>
                  <a:lnTo>
                    <a:pt x="7" y="1079"/>
                  </a:lnTo>
                  <a:lnTo>
                    <a:pt x="7" y="257"/>
                  </a:lnTo>
                  <a:lnTo>
                    <a:pt x="7" y="299"/>
                  </a:lnTo>
                  <a:lnTo>
                    <a:pt x="9" y="311"/>
                  </a:lnTo>
                  <a:lnTo>
                    <a:pt x="9" y="956"/>
                  </a:lnTo>
                  <a:lnTo>
                    <a:pt x="9" y="315"/>
                  </a:lnTo>
                  <a:lnTo>
                    <a:pt x="9" y="315"/>
                  </a:lnTo>
                  <a:lnTo>
                    <a:pt x="9" y="952"/>
                  </a:lnTo>
                  <a:lnTo>
                    <a:pt x="9" y="324"/>
                  </a:lnTo>
                  <a:lnTo>
                    <a:pt x="11" y="319"/>
                  </a:lnTo>
                  <a:lnTo>
                    <a:pt x="11" y="1014"/>
                  </a:lnTo>
                  <a:lnTo>
                    <a:pt x="11" y="315"/>
                  </a:lnTo>
                  <a:lnTo>
                    <a:pt x="11" y="353"/>
                  </a:lnTo>
                  <a:lnTo>
                    <a:pt x="11" y="349"/>
                  </a:lnTo>
                  <a:lnTo>
                    <a:pt x="11" y="981"/>
                  </a:lnTo>
                  <a:lnTo>
                    <a:pt x="11" y="330"/>
                  </a:lnTo>
                  <a:lnTo>
                    <a:pt x="11" y="403"/>
                  </a:lnTo>
                  <a:lnTo>
                    <a:pt x="13" y="392"/>
                  </a:lnTo>
                  <a:lnTo>
                    <a:pt x="13" y="914"/>
                  </a:lnTo>
                  <a:lnTo>
                    <a:pt x="13" y="349"/>
                  </a:lnTo>
                  <a:lnTo>
                    <a:pt x="13" y="516"/>
                  </a:lnTo>
                  <a:lnTo>
                    <a:pt x="13" y="505"/>
                  </a:lnTo>
                  <a:lnTo>
                    <a:pt x="13" y="889"/>
                  </a:lnTo>
                  <a:lnTo>
                    <a:pt x="13" y="378"/>
                  </a:lnTo>
                  <a:lnTo>
                    <a:pt x="13" y="655"/>
                  </a:lnTo>
                  <a:lnTo>
                    <a:pt x="13" y="645"/>
                  </a:lnTo>
                  <a:lnTo>
                    <a:pt x="13" y="975"/>
                  </a:lnTo>
                  <a:lnTo>
                    <a:pt x="13" y="342"/>
                  </a:lnTo>
                  <a:lnTo>
                    <a:pt x="13" y="708"/>
                  </a:lnTo>
                  <a:lnTo>
                    <a:pt x="15" y="697"/>
                  </a:lnTo>
                  <a:lnTo>
                    <a:pt x="15" y="989"/>
                  </a:lnTo>
                  <a:lnTo>
                    <a:pt x="15" y="424"/>
                  </a:lnTo>
                  <a:lnTo>
                    <a:pt x="15" y="787"/>
                  </a:lnTo>
                  <a:lnTo>
                    <a:pt x="15" y="772"/>
                  </a:lnTo>
                  <a:lnTo>
                    <a:pt x="15" y="889"/>
                  </a:lnTo>
                  <a:lnTo>
                    <a:pt x="15" y="440"/>
                  </a:lnTo>
                  <a:lnTo>
                    <a:pt x="15" y="849"/>
                  </a:lnTo>
                  <a:lnTo>
                    <a:pt x="17" y="841"/>
                  </a:lnTo>
                  <a:lnTo>
                    <a:pt x="17" y="876"/>
                  </a:lnTo>
                  <a:lnTo>
                    <a:pt x="17" y="486"/>
                  </a:lnTo>
                  <a:lnTo>
                    <a:pt x="17" y="870"/>
                  </a:lnTo>
                  <a:lnTo>
                    <a:pt x="17" y="870"/>
                  </a:lnTo>
                  <a:lnTo>
                    <a:pt x="17" y="929"/>
                  </a:lnTo>
                  <a:lnTo>
                    <a:pt x="17" y="390"/>
                  </a:lnTo>
                  <a:lnTo>
                    <a:pt x="17" y="902"/>
                  </a:lnTo>
                  <a:lnTo>
                    <a:pt x="17" y="893"/>
                  </a:lnTo>
                  <a:lnTo>
                    <a:pt x="17" y="904"/>
                  </a:lnTo>
                  <a:lnTo>
                    <a:pt x="17" y="432"/>
                  </a:lnTo>
                  <a:lnTo>
                    <a:pt x="17" y="876"/>
                  </a:lnTo>
                  <a:lnTo>
                    <a:pt x="19" y="870"/>
                  </a:lnTo>
                  <a:lnTo>
                    <a:pt x="19" y="482"/>
                  </a:lnTo>
                  <a:lnTo>
                    <a:pt x="19" y="852"/>
                  </a:lnTo>
                  <a:lnTo>
                    <a:pt x="21" y="849"/>
                  </a:lnTo>
                  <a:lnTo>
                    <a:pt x="21" y="522"/>
                  </a:lnTo>
                  <a:lnTo>
                    <a:pt x="21" y="574"/>
                  </a:lnTo>
                  <a:lnTo>
                    <a:pt x="21" y="58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34" name="Freeform 1870"/>
            <p:cNvSpPr>
              <a:spLocks/>
            </p:cNvSpPr>
            <p:nvPr/>
          </p:nvSpPr>
          <p:spPr bwMode="auto">
            <a:xfrm>
              <a:off x="4505" y="2918"/>
              <a:ext cx="11" cy="616"/>
            </a:xfrm>
            <a:custGeom>
              <a:avLst/>
              <a:gdLst/>
              <a:ahLst/>
              <a:cxnLst>
                <a:cxn ang="0">
                  <a:pos x="0" y="449"/>
                </a:cxn>
                <a:cxn ang="0">
                  <a:pos x="0" y="1039"/>
                </a:cxn>
                <a:cxn ang="0">
                  <a:pos x="0" y="303"/>
                </a:cxn>
                <a:cxn ang="0">
                  <a:pos x="0" y="985"/>
                </a:cxn>
                <a:cxn ang="0">
                  <a:pos x="0" y="396"/>
                </a:cxn>
                <a:cxn ang="0">
                  <a:pos x="1" y="864"/>
                </a:cxn>
                <a:cxn ang="0">
                  <a:pos x="1" y="791"/>
                </a:cxn>
                <a:cxn ang="0">
                  <a:pos x="1" y="568"/>
                </a:cxn>
                <a:cxn ang="0">
                  <a:pos x="1" y="647"/>
                </a:cxn>
                <a:cxn ang="0">
                  <a:pos x="1" y="455"/>
                </a:cxn>
                <a:cxn ang="0">
                  <a:pos x="3" y="634"/>
                </a:cxn>
                <a:cxn ang="0">
                  <a:pos x="3" y="432"/>
                </a:cxn>
                <a:cxn ang="0">
                  <a:pos x="5" y="687"/>
                </a:cxn>
                <a:cxn ang="0">
                  <a:pos x="5" y="407"/>
                </a:cxn>
                <a:cxn ang="0">
                  <a:pos x="5" y="591"/>
                </a:cxn>
                <a:cxn ang="0">
                  <a:pos x="5" y="540"/>
                </a:cxn>
                <a:cxn ang="0">
                  <a:pos x="5" y="545"/>
                </a:cxn>
                <a:cxn ang="0">
                  <a:pos x="5" y="388"/>
                </a:cxn>
                <a:cxn ang="0">
                  <a:pos x="7" y="396"/>
                </a:cxn>
                <a:cxn ang="0">
                  <a:pos x="7" y="294"/>
                </a:cxn>
                <a:cxn ang="0">
                  <a:pos x="7" y="298"/>
                </a:cxn>
                <a:cxn ang="0">
                  <a:pos x="7" y="303"/>
                </a:cxn>
                <a:cxn ang="0">
                  <a:pos x="9" y="993"/>
                </a:cxn>
                <a:cxn ang="0">
                  <a:pos x="9" y="407"/>
                </a:cxn>
                <a:cxn ang="0">
                  <a:pos x="9" y="371"/>
                </a:cxn>
                <a:cxn ang="0">
                  <a:pos x="9" y="1043"/>
                </a:cxn>
                <a:cxn ang="0">
                  <a:pos x="9" y="415"/>
                </a:cxn>
                <a:cxn ang="0">
                  <a:pos x="11" y="1083"/>
                </a:cxn>
                <a:cxn ang="0">
                  <a:pos x="11" y="444"/>
                </a:cxn>
                <a:cxn ang="0">
                  <a:pos x="11" y="1110"/>
                </a:cxn>
                <a:cxn ang="0">
                  <a:pos x="11" y="509"/>
                </a:cxn>
                <a:cxn ang="0">
                  <a:pos x="13" y="1054"/>
                </a:cxn>
                <a:cxn ang="0">
                  <a:pos x="13" y="693"/>
                </a:cxn>
                <a:cxn ang="0">
                  <a:pos x="13" y="1073"/>
                </a:cxn>
                <a:cxn ang="0">
                  <a:pos x="13" y="739"/>
                </a:cxn>
                <a:cxn ang="0">
                  <a:pos x="13" y="1204"/>
                </a:cxn>
                <a:cxn ang="0">
                  <a:pos x="13" y="803"/>
                </a:cxn>
                <a:cxn ang="0">
                  <a:pos x="15" y="1169"/>
                </a:cxn>
                <a:cxn ang="0">
                  <a:pos x="15" y="814"/>
                </a:cxn>
                <a:cxn ang="0">
                  <a:pos x="15" y="1033"/>
                </a:cxn>
                <a:cxn ang="0">
                  <a:pos x="15" y="993"/>
                </a:cxn>
                <a:cxn ang="0">
                  <a:pos x="17" y="179"/>
                </a:cxn>
                <a:cxn ang="0">
                  <a:pos x="17" y="1102"/>
                </a:cxn>
                <a:cxn ang="0">
                  <a:pos x="17" y="1191"/>
                </a:cxn>
                <a:cxn ang="0">
                  <a:pos x="17" y="1233"/>
                </a:cxn>
                <a:cxn ang="0">
                  <a:pos x="17" y="1217"/>
                </a:cxn>
                <a:cxn ang="0">
                  <a:pos x="19" y="58"/>
                </a:cxn>
                <a:cxn ang="0">
                  <a:pos x="19" y="1223"/>
                </a:cxn>
                <a:cxn ang="0">
                  <a:pos x="19" y="52"/>
                </a:cxn>
                <a:cxn ang="0">
                  <a:pos x="21" y="1098"/>
                </a:cxn>
              </a:cxnLst>
              <a:rect l="0" t="0" r="r" b="b"/>
              <a:pathLst>
                <a:path w="21" h="1233">
                  <a:moveTo>
                    <a:pt x="0" y="449"/>
                  </a:moveTo>
                  <a:lnTo>
                    <a:pt x="0" y="449"/>
                  </a:lnTo>
                  <a:lnTo>
                    <a:pt x="0" y="1047"/>
                  </a:lnTo>
                  <a:lnTo>
                    <a:pt x="0" y="1039"/>
                  </a:lnTo>
                  <a:lnTo>
                    <a:pt x="0" y="1058"/>
                  </a:lnTo>
                  <a:lnTo>
                    <a:pt x="0" y="303"/>
                  </a:lnTo>
                  <a:lnTo>
                    <a:pt x="0" y="989"/>
                  </a:lnTo>
                  <a:lnTo>
                    <a:pt x="0" y="985"/>
                  </a:lnTo>
                  <a:lnTo>
                    <a:pt x="0" y="989"/>
                  </a:lnTo>
                  <a:lnTo>
                    <a:pt x="0" y="396"/>
                  </a:lnTo>
                  <a:lnTo>
                    <a:pt x="0" y="872"/>
                  </a:lnTo>
                  <a:lnTo>
                    <a:pt x="1" y="864"/>
                  </a:lnTo>
                  <a:lnTo>
                    <a:pt x="1" y="547"/>
                  </a:lnTo>
                  <a:lnTo>
                    <a:pt x="1" y="791"/>
                  </a:lnTo>
                  <a:lnTo>
                    <a:pt x="1" y="785"/>
                  </a:lnTo>
                  <a:lnTo>
                    <a:pt x="1" y="568"/>
                  </a:lnTo>
                  <a:lnTo>
                    <a:pt x="1" y="639"/>
                  </a:lnTo>
                  <a:lnTo>
                    <a:pt x="1" y="647"/>
                  </a:lnTo>
                  <a:lnTo>
                    <a:pt x="1" y="895"/>
                  </a:lnTo>
                  <a:lnTo>
                    <a:pt x="1" y="455"/>
                  </a:lnTo>
                  <a:lnTo>
                    <a:pt x="1" y="624"/>
                  </a:lnTo>
                  <a:lnTo>
                    <a:pt x="3" y="634"/>
                  </a:lnTo>
                  <a:lnTo>
                    <a:pt x="3" y="908"/>
                  </a:lnTo>
                  <a:lnTo>
                    <a:pt x="3" y="432"/>
                  </a:lnTo>
                  <a:lnTo>
                    <a:pt x="3" y="680"/>
                  </a:lnTo>
                  <a:lnTo>
                    <a:pt x="5" y="687"/>
                  </a:lnTo>
                  <a:lnTo>
                    <a:pt x="5" y="868"/>
                  </a:lnTo>
                  <a:lnTo>
                    <a:pt x="5" y="407"/>
                  </a:lnTo>
                  <a:lnTo>
                    <a:pt x="5" y="580"/>
                  </a:lnTo>
                  <a:lnTo>
                    <a:pt x="5" y="591"/>
                  </a:lnTo>
                  <a:lnTo>
                    <a:pt x="5" y="868"/>
                  </a:lnTo>
                  <a:lnTo>
                    <a:pt x="5" y="540"/>
                  </a:lnTo>
                  <a:lnTo>
                    <a:pt x="5" y="547"/>
                  </a:lnTo>
                  <a:lnTo>
                    <a:pt x="5" y="545"/>
                  </a:lnTo>
                  <a:lnTo>
                    <a:pt x="5" y="855"/>
                  </a:lnTo>
                  <a:lnTo>
                    <a:pt x="5" y="388"/>
                  </a:lnTo>
                  <a:lnTo>
                    <a:pt x="5" y="396"/>
                  </a:lnTo>
                  <a:lnTo>
                    <a:pt x="7" y="396"/>
                  </a:lnTo>
                  <a:lnTo>
                    <a:pt x="7" y="1004"/>
                  </a:lnTo>
                  <a:lnTo>
                    <a:pt x="7" y="294"/>
                  </a:lnTo>
                  <a:lnTo>
                    <a:pt x="7" y="298"/>
                  </a:lnTo>
                  <a:lnTo>
                    <a:pt x="7" y="298"/>
                  </a:lnTo>
                  <a:lnTo>
                    <a:pt x="7" y="979"/>
                  </a:lnTo>
                  <a:lnTo>
                    <a:pt x="7" y="303"/>
                  </a:lnTo>
                  <a:lnTo>
                    <a:pt x="9" y="303"/>
                  </a:lnTo>
                  <a:lnTo>
                    <a:pt x="9" y="993"/>
                  </a:lnTo>
                  <a:lnTo>
                    <a:pt x="9" y="407"/>
                  </a:lnTo>
                  <a:lnTo>
                    <a:pt x="9" y="407"/>
                  </a:lnTo>
                  <a:lnTo>
                    <a:pt x="9" y="974"/>
                  </a:lnTo>
                  <a:lnTo>
                    <a:pt x="9" y="371"/>
                  </a:lnTo>
                  <a:lnTo>
                    <a:pt x="9" y="363"/>
                  </a:lnTo>
                  <a:lnTo>
                    <a:pt x="9" y="1043"/>
                  </a:lnTo>
                  <a:lnTo>
                    <a:pt x="9" y="271"/>
                  </a:lnTo>
                  <a:lnTo>
                    <a:pt x="9" y="415"/>
                  </a:lnTo>
                  <a:lnTo>
                    <a:pt x="11" y="403"/>
                  </a:lnTo>
                  <a:lnTo>
                    <a:pt x="11" y="1083"/>
                  </a:lnTo>
                  <a:lnTo>
                    <a:pt x="11" y="254"/>
                  </a:lnTo>
                  <a:lnTo>
                    <a:pt x="11" y="444"/>
                  </a:lnTo>
                  <a:lnTo>
                    <a:pt x="11" y="419"/>
                  </a:lnTo>
                  <a:lnTo>
                    <a:pt x="11" y="1110"/>
                  </a:lnTo>
                  <a:lnTo>
                    <a:pt x="11" y="213"/>
                  </a:lnTo>
                  <a:lnTo>
                    <a:pt x="11" y="509"/>
                  </a:lnTo>
                  <a:lnTo>
                    <a:pt x="13" y="484"/>
                  </a:lnTo>
                  <a:lnTo>
                    <a:pt x="13" y="1054"/>
                  </a:lnTo>
                  <a:lnTo>
                    <a:pt x="13" y="230"/>
                  </a:lnTo>
                  <a:lnTo>
                    <a:pt x="13" y="693"/>
                  </a:lnTo>
                  <a:lnTo>
                    <a:pt x="13" y="670"/>
                  </a:lnTo>
                  <a:lnTo>
                    <a:pt x="13" y="1073"/>
                  </a:lnTo>
                  <a:lnTo>
                    <a:pt x="13" y="190"/>
                  </a:lnTo>
                  <a:lnTo>
                    <a:pt x="13" y="739"/>
                  </a:lnTo>
                  <a:lnTo>
                    <a:pt x="13" y="716"/>
                  </a:lnTo>
                  <a:lnTo>
                    <a:pt x="13" y="1204"/>
                  </a:lnTo>
                  <a:lnTo>
                    <a:pt x="13" y="73"/>
                  </a:lnTo>
                  <a:lnTo>
                    <a:pt x="13" y="803"/>
                  </a:lnTo>
                  <a:lnTo>
                    <a:pt x="15" y="782"/>
                  </a:lnTo>
                  <a:lnTo>
                    <a:pt x="15" y="1169"/>
                  </a:lnTo>
                  <a:lnTo>
                    <a:pt x="15" y="119"/>
                  </a:lnTo>
                  <a:lnTo>
                    <a:pt x="15" y="814"/>
                  </a:lnTo>
                  <a:lnTo>
                    <a:pt x="15" y="785"/>
                  </a:lnTo>
                  <a:lnTo>
                    <a:pt x="15" y="1033"/>
                  </a:lnTo>
                  <a:lnTo>
                    <a:pt x="15" y="186"/>
                  </a:lnTo>
                  <a:lnTo>
                    <a:pt x="15" y="993"/>
                  </a:lnTo>
                  <a:lnTo>
                    <a:pt x="17" y="989"/>
                  </a:lnTo>
                  <a:lnTo>
                    <a:pt x="17" y="179"/>
                  </a:lnTo>
                  <a:lnTo>
                    <a:pt x="17" y="1102"/>
                  </a:lnTo>
                  <a:lnTo>
                    <a:pt x="17" y="1102"/>
                  </a:lnTo>
                  <a:lnTo>
                    <a:pt x="17" y="52"/>
                  </a:lnTo>
                  <a:lnTo>
                    <a:pt x="17" y="1191"/>
                  </a:lnTo>
                  <a:lnTo>
                    <a:pt x="17" y="1191"/>
                  </a:lnTo>
                  <a:lnTo>
                    <a:pt x="17" y="1233"/>
                  </a:lnTo>
                  <a:lnTo>
                    <a:pt x="17" y="0"/>
                  </a:lnTo>
                  <a:lnTo>
                    <a:pt x="17" y="1217"/>
                  </a:lnTo>
                  <a:lnTo>
                    <a:pt x="19" y="1204"/>
                  </a:lnTo>
                  <a:lnTo>
                    <a:pt x="19" y="58"/>
                  </a:lnTo>
                  <a:lnTo>
                    <a:pt x="19" y="1217"/>
                  </a:lnTo>
                  <a:lnTo>
                    <a:pt x="19" y="1223"/>
                  </a:lnTo>
                  <a:lnTo>
                    <a:pt x="19" y="1229"/>
                  </a:lnTo>
                  <a:lnTo>
                    <a:pt x="19" y="52"/>
                  </a:lnTo>
                  <a:lnTo>
                    <a:pt x="19" y="1083"/>
                  </a:lnTo>
                  <a:lnTo>
                    <a:pt x="21" y="1098"/>
                  </a:lnTo>
                  <a:lnTo>
                    <a:pt x="21" y="111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35" name="Freeform 1871"/>
            <p:cNvSpPr>
              <a:spLocks/>
            </p:cNvSpPr>
            <p:nvPr/>
          </p:nvSpPr>
          <p:spPr bwMode="auto">
            <a:xfrm>
              <a:off x="4495" y="2885"/>
              <a:ext cx="10" cy="852"/>
            </a:xfrm>
            <a:custGeom>
              <a:avLst/>
              <a:gdLst/>
              <a:ahLst/>
              <a:cxnLst>
                <a:cxn ang="0">
                  <a:pos x="0" y="1192"/>
                </a:cxn>
                <a:cxn ang="0">
                  <a:pos x="0" y="1250"/>
                </a:cxn>
                <a:cxn ang="0">
                  <a:pos x="0" y="1234"/>
                </a:cxn>
                <a:cxn ang="0">
                  <a:pos x="0" y="1384"/>
                </a:cxn>
                <a:cxn ang="0">
                  <a:pos x="0" y="1359"/>
                </a:cxn>
                <a:cxn ang="0">
                  <a:pos x="2" y="263"/>
                </a:cxn>
                <a:cxn ang="0">
                  <a:pos x="2" y="1394"/>
                </a:cxn>
                <a:cxn ang="0">
                  <a:pos x="2" y="1288"/>
                </a:cxn>
                <a:cxn ang="0">
                  <a:pos x="2" y="1327"/>
                </a:cxn>
                <a:cxn ang="0">
                  <a:pos x="2" y="1225"/>
                </a:cxn>
                <a:cxn ang="0">
                  <a:pos x="4" y="1327"/>
                </a:cxn>
                <a:cxn ang="0">
                  <a:pos x="4" y="1321"/>
                </a:cxn>
                <a:cxn ang="0">
                  <a:pos x="6" y="1526"/>
                </a:cxn>
                <a:cxn ang="0">
                  <a:pos x="6" y="1221"/>
                </a:cxn>
                <a:cxn ang="0">
                  <a:pos x="6" y="1703"/>
                </a:cxn>
                <a:cxn ang="0">
                  <a:pos x="6" y="1119"/>
                </a:cxn>
                <a:cxn ang="0">
                  <a:pos x="6" y="1615"/>
                </a:cxn>
                <a:cxn ang="0">
                  <a:pos x="6" y="1044"/>
                </a:cxn>
                <a:cxn ang="0">
                  <a:pos x="8" y="1469"/>
                </a:cxn>
                <a:cxn ang="0">
                  <a:pos x="8" y="795"/>
                </a:cxn>
                <a:cxn ang="0">
                  <a:pos x="8" y="1419"/>
                </a:cxn>
                <a:cxn ang="0">
                  <a:pos x="8" y="409"/>
                </a:cxn>
                <a:cxn ang="0">
                  <a:pos x="8" y="1642"/>
                </a:cxn>
                <a:cxn ang="0">
                  <a:pos x="8" y="324"/>
                </a:cxn>
                <a:cxn ang="0">
                  <a:pos x="10" y="1632"/>
                </a:cxn>
                <a:cxn ang="0">
                  <a:pos x="10" y="247"/>
                </a:cxn>
                <a:cxn ang="0">
                  <a:pos x="10" y="1540"/>
                </a:cxn>
                <a:cxn ang="0">
                  <a:pos x="10" y="295"/>
                </a:cxn>
                <a:cxn ang="0">
                  <a:pos x="12" y="1400"/>
                </a:cxn>
                <a:cxn ang="0">
                  <a:pos x="12" y="305"/>
                </a:cxn>
                <a:cxn ang="0">
                  <a:pos x="12" y="1388"/>
                </a:cxn>
                <a:cxn ang="0">
                  <a:pos x="14" y="397"/>
                </a:cxn>
                <a:cxn ang="0">
                  <a:pos x="14" y="338"/>
                </a:cxn>
                <a:cxn ang="0">
                  <a:pos x="14" y="1329"/>
                </a:cxn>
                <a:cxn ang="0">
                  <a:pos x="14" y="349"/>
                </a:cxn>
                <a:cxn ang="0">
                  <a:pos x="16" y="1329"/>
                </a:cxn>
                <a:cxn ang="0">
                  <a:pos x="16" y="480"/>
                </a:cxn>
                <a:cxn ang="0">
                  <a:pos x="16" y="1378"/>
                </a:cxn>
                <a:cxn ang="0">
                  <a:pos x="16" y="453"/>
                </a:cxn>
                <a:cxn ang="0">
                  <a:pos x="16" y="1282"/>
                </a:cxn>
                <a:cxn ang="0">
                  <a:pos x="16" y="560"/>
                </a:cxn>
                <a:cxn ang="0">
                  <a:pos x="18" y="1129"/>
                </a:cxn>
                <a:cxn ang="0">
                  <a:pos x="18" y="695"/>
                </a:cxn>
                <a:cxn ang="0">
                  <a:pos x="18" y="1098"/>
                </a:cxn>
                <a:cxn ang="0">
                  <a:pos x="18" y="772"/>
                </a:cxn>
                <a:cxn ang="0">
                  <a:pos x="20" y="1054"/>
                </a:cxn>
                <a:cxn ang="0">
                  <a:pos x="20" y="795"/>
                </a:cxn>
                <a:cxn ang="0">
                  <a:pos x="20" y="1087"/>
                </a:cxn>
                <a:cxn ang="0">
                  <a:pos x="20" y="989"/>
                </a:cxn>
                <a:cxn ang="0">
                  <a:pos x="22" y="1140"/>
                </a:cxn>
              </a:cxnLst>
              <a:rect l="0" t="0" r="r" b="b"/>
              <a:pathLst>
                <a:path w="22" h="1703">
                  <a:moveTo>
                    <a:pt x="0" y="1192"/>
                  </a:moveTo>
                  <a:lnTo>
                    <a:pt x="0" y="1192"/>
                  </a:lnTo>
                  <a:lnTo>
                    <a:pt x="0" y="1179"/>
                  </a:lnTo>
                  <a:lnTo>
                    <a:pt x="0" y="1250"/>
                  </a:lnTo>
                  <a:lnTo>
                    <a:pt x="0" y="270"/>
                  </a:lnTo>
                  <a:lnTo>
                    <a:pt x="0" y="1234"/>
                  </a:lnTo>
                  <a:lnTo>
                    <a:pt x="0" y="1225"/>
                  </a:lnTo>
                  <a:lnTo>
                    <a:pt x="0" y="1384"/>
                  </a:lnTo>
                  <a:lnTo>
                    <a:pt x="0" y="238"/>
                  </a:lnTo>
                  <a:lnTo>
                    <a:pt x="0" y="1359"/>
                  </a:lnTo>
                  <a:lnTo>
                    <a:pt x="2" y="1352"/>
                  </a:lnTo>
                  <a:lnTo>
                    <a:pt x="2" y="263"/>
                  </a:lnTo>
                  <a:lnTo>
                    <a:pt x="2" y="1394"/>
                  </a:lnTo>
                  <a:lnTo>
                    <a:pt x="2" y="1394"/>
                  </a:lnTo>
                  <a:lnTo>
                    <a:pt x="2" y="305"/>
                  </a:lnTo>
                  <a:lnTo>
                    <a:pt x="2" y="1288"/>
                  </a:lnTo>
                  <a:lnTo>
                    <a:pt x="2" y="1298"/>
                  </a:lnTo>
                  <a:lnTo>
                    <a:pt x="2" y="1327"/>
                  </a:lnTo>
                  <a:lnTo>
                    <a:pt x="2" y="196"/>
                  </a:lnTo>
                  <a:lnTo>
                    <a:pt x="2" y="1225"/>
                  </a:lnTo>
                  <a:lnTo>
                    <a:pt x="4" y="1234"/>
                  </a:lnTo>
                  <a:lnTo>
                    <a:pt x="4" y="1327"/>
                  </a:lnTo>
                  <a:lnTo>
                    <a:pt x="4" y="146"/>
                  </a:lnTo>
                  <a:lnTo>
                    <a:pt x="4" y="1321"/>
                  </a:lnTo>
                  <a:lnTo>
                    <a:pt x="6" y="1340"/>
                  </a:lnTo>
                  <a:lnTo>
                    <a:pt x="6" y="1526"/>
                  </a:lnTo>
                  <a:lnTo>
                    <a:pt x="6" y="55"/>
                  </a:lnTo>
                  <a:lnTo>
                    <a:pt x="6" y="1221"/>
                  </a:lnTo>
                  <a:lnTo>
                    <a:pt x="6" y="1261"/>
                  </a:lnTo>
                  <a:lnTo>
                    <a:pt x="6" y="1703"/>
                  </a:lnTo>
                  <a:lnTo>
                    <a:pt x="6" y="86"/>
                  </a:lnTo>
                  <a:lnTo>
                    <a:pt x="6" y="1119"/>
                  </a:lnTo>
                  <a:lnTo>
                    <a:pt x="6" y="1148"/>
                  </a:lnTo>
                  <a:lnTo>
                    <a:pt x="6" y="1615"/>
                  </a:lnTo>
                  <a:lnTo>
                    <a:pt x="6" y="40"/>
                  </a:lnTo>
                  <a:lnTo>
                    <a:pt x="6" y="1044"/>
                  </a:lnTo>
                  <a:lnTo>
                    <a:pt x="8" y="1069"/>
                  </a:lnTo>
                  <a:lnTo>
                    <a:pt x="8" y="1469"/>
                  </a:lnTo>
                  <a:lnTo>
                    <a:pt x="8" y="178"/>
                  </a:lnTo>
                  <a:lnTo>
                    <a:pt x="8" y="795"/>
                  </a:lnTo>
                  <a:lnTo>
                    <a:pt x="8" y="824"/>
                  </a:lnTo>
                  <a:lnTo>
                    <a:pt x="8" y="1419"/>
                  </a:lnTo>
                  <a:lnTo>
                    <a:pt x="8" y="109"/>
                  </a:lnTo>
                  <a:lnTo>
                    <a:pt x="8" y="409"/>
                  </a:lnTo>
                  <a:lnTo>
                    <a:pt x="8" y="443"/>
                  </a:lnTo>
                  <a:lnTo>
                    <a:pt x="8" y="1642"/>
                  </a:lnTo>
                  <a:lnTo>
                    <a:pt x="8" y="117"/>
                  </a:lnTo>
                  <a:lnTo>
                    <a:pt x="8" y="324"/>
                  </a:lnTo>
                  <a:lnTo>
                    <a:pt x="10" y="349"/>
                  </a:lnTo>
                  <a:lnTo>
                    <a:pt x="10" y="1632"/>
                  </a:lnTo>
                  <a:lnTo>
                    <a:pt x="10" y="0"/>
                  </a:lnTo>
                  <a:lnTo>
                    <a:pt x="10" y="247"/>
                  </a:lnTo>
                  <a:lnTo>
                    <a:pt x="10" y="270"/>
                  </a:lnTo>
                  <a:lnTo>
                    <a:pt x="10" y="1540"/>
                  </a:lnTo>
                  <a:lnTo>
                    <a:pt x="10" y="161"/>
                  </a:lnTo>
                  <a:lnTo>
                    <a:pt x="10" y="295"/>
                  </a:lnTo>
                  <a:lnTo>
                    <a:pt x="12" y="313"/>
                  </a:lnTo>
                  <a:lnTo>
                    <a:pt x="12" y="1400"/>
                  </a:lnTo>
                  <a:lnTo>
                    <a:pt x="12" y="272"/>
                  </a:lnTo>
                  <a:lnTo>
                    <a:pt x="12" y="305"/>
                  </a:lnTo>
                  <a:lnTo>
                    <a:pt x="12" y="313"/>
                  </a:lnTo>
                  <a:lnTo>
                    <a:pt x="12" y="1388"/>
                  </a:lnTo>
                  <a:lnTo>
                    <a:pt x="12" y="397"/>
                  </a:lnTo>
                  <a:lnTo>
                    <a:pt x="14" y="397"/>
                  </a:lnTo>
                  <a:lnTo>
                    <a:pt x="14" y="1407"/>
                  </a:lnTo>
                  <a:lnTo>
                    <a:pt x="14" y="338"/>
                  </a:lnTo>
                  <a:lnTo>
                    <a:pt x="14" y="330"/>
                  </a:lnTo>
                  <a:lnTo>
                    <a:pt x="14" y="1329"/>
                  </a:lnTo>
                  <a:lnTo>
                    <a:pt x="14" y="324"/>
                  </a:lnTo>
                  <a:lnTo>
                    <a:pt x="14" y="349"/>
                  </a:lnTo>
                  <a:lnTo>
                    <a:pt x="16" y="330"/>
                  </a:lnTo>
                  <a:lnTo>
                    <a:pt x="16" y="1329"/>
                  </a:lnTo>
                  <a:lnTo>
                    <a:pt x="16" y="263"/>
                  </a:lnTo>
                  <a:lnTo>
                    <a:pt x="16" y="480"/>
                  </a:lnTo>
                  <a:lnTo>
                    <a:pt x="16" y="468"/>
                  </a:lnTo>
                  <a:lnTo>
                    <a:pt x="16" y="1378"/>
                  </a:lnTo>
                  <a:lnTo>
                    <a:pt x="16" y="336"/>
                  </a:lnTo>
                  <a:lnTo>
                    <a:pt x="16" y="453"/>
                  </a:lnTo>
                  <a:lnTo>
                    <a:pt x="16" y="439"/>
                  </a:lnTo>
                  <a:lnTo>
                    <a:pt x="16" y="1282"/>
                  </a:lnTo>
                  <a:lnTo>
                    <a:pt x="16" y="403"/>
                  </a:lnTo>
                  <a:lnTo>
                    <a:pt x="16" y="560"/>
                  </a:lnTo>
                  <a:lnTo>
                    <a:pt x="18" y="539"/>
                  </a:lnTo>
                  <a:lnTo>
                    <a:pt x="18" y="1129"/>
                  </a:lnTo>
                  <a:lnTo>
                    <a:pt x="18" y="397"/>
                  </a:lnTo>
                  <a:lnTo>
                    <a:pt x="18" y="695"/>
                  </a:lnTo>
                  <a:lnTo>
                    <a:pt x="18" y="672"/>
                  </a:lnTo>
                  <a:lnTo>
                    <a:pt x="18" y="1098"/>
                  </a:lnTo>
                  <a:lnTo>
                    <a:pt x="18" y="349"/>
                  </a:lnTo>
                  <a:lnTo>
                    <a:pt x="18" y="772"/>
                  </a:lnTo>
                  <a:lnTo>
                    <a:pt x="20" y="768"/>
                  </a:lnTo>
                  <a:lnTo>
                    <a:pt x="20" y="1054"/>
                  </a:lnTo>
                  <a:lnTo>
                    <a:pt x="20" y="428"/>
                  </a:lnTo>
                  <a:lnTo>
                    <a:pt x="20" y="795"/>
                  </a:lnTo>
                  <a:lnTo>
                    <a:pt x="20" y="785"/>
                  </a:lnTo>
                  <a:lnTo>
                    <a:pt x="20" y="1087"/>
                  </a:lnTo>
                  <a:lnTo>
                    <a:pt x="20" y="514"/>
                  </a:lnTo>
                  <a:lnTo>
                    <a:pt x="20" y="989"/>
                  </a:lnTo>
                  <a:lnTo>
                    <a:pt x="22" y="973"/>
                  </a:lnTo>
                  <a:lnTo>
                    <a:pt x="22" y="1140"/>
                  </a:lnTo>
                  <a:lnTo>
                    <a:pt x="22" y="51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36" name="Freeform 1872"/>
            <p:cNvSpPr>
              <a:spLocks/>
            </p:cNvSpPr>
            <p:nvPr/>
          </p:nvSpPr>
          <p:spPr bwMode="auto">
            <a:xfrm>
              <a:off x="4484" y="3011"/>
              <a:ext cx="11" cy="523"/>
            </a:xfrm>
            <a:custGeom>
              <a:avLst/>
              <a:gdLst/>
              <a:ahLst/>
              <a:cxnLst>
                <a:cxn ang="0">
                  <a:pos x="0" y="1018"/>
                </a:cxn>
                <a:cxn ang="0">
                  <a:pos x="0" y="185"/>
                </a:cxn>
                <a:cxn ang="0">
                  <a:pos x="0" y="1047"/>
                </a:cxn>
                <a:cxn ang="0">
                  <a:pos x="0" y="315"/>
                </a:cxn>
                <a:cxn ang="0">
                  <a:pos x="2" y="958"/>
                </a:cxn>
                <a:cxn ang="0">
                  <a:pos x="2" y="494"/>
                </a:cxn>
                <a:cxn ang="0">
                  <a:pos x="2" y="1031"/>
                </a:cxn>
                <a:cxn ang="0">
                  <a:pos x="2" y="540"/>
                </a:cxn>
                <a:cxn ang="0">
                  <a:pos x="4" y="1012"/>
                </a:cxn>
                <a:cxn ang="0">
                  <a:pos x="4" y="540"/>
                </a:cxn>
                <a:cxn ang="0">
                  <a:pos x="4" y="897"/>
                </a:cxn>
                <a:cxn ang="0">
                  <a:pos x="4" y="717"/>
                </a:cxn>
                <a:cxn ang="0">
                  <a:pos x="6" y="818"/>
                </a:cxn>
                <a:cxn ang="0">
                  <a:pos x="6" y="768"/>
                </a:cxn>
                <a:cxn ang="0">
                  <a:pos x="6" y="847"/>
                </a:cxn>
                <a:cxn ang="0">
                  <a:pos x="6" y="782"/>
                </a:cxn>
                <a:cxn ang="0">
                  <a:pos x="6" y="872"/>
                </a:cxn>
                <a:cxn ang="0">
                  <a:pos x="6" y="853"/>
                </a:cxn>
                <a:cxn ang="0">
                  <a:pos x="8" y="246"/>
                </a:cxn>
                <a:cxn ang="0">
                  <a:pos x="8" y="861"/>
                </a:cxn>
                <a:cxn ang="0">
                  <a:pos x="8" y="697"/>
                </a:cxn>
                <a:cxn ang="0">
                  <a:pos x="10" y="730"/>
                </a:cxn>
                <a:cxn ang="0">
                  <a:pos x="10" y="645"/>
                </a:cxn>
                <a:cxn ang="0">
                  <a:pos x="10" y="427"/>
                </a:cxn>
                <a:cxn ang="0">
                  <a:pos x="12" y="617"/>
                </a:cxn>
                <a:cxn ang="0">
                  <a:pos x="12" y="427"/>
                </a:cxn>
                <a:cxn ang="0">
                  <a:pos x="12" y="553"/>
                </a:cxn>
                <a:cxn ang="0">
                  <a:pos x="12" y="461"/>
                </a:cxn>
                <a:cxn ang="0">
                  <a:pos x="12" y="561"/>
                </a:cxn>
                <a:cxn ang="0">
                  <a:pos x="12" y="444"/>
                </a:cxn>
                <a:cxn ang="0">
                  <a:pos x="14" y="645"/>
                </a:cxn>
                <a:cxn ang="0">
                  <a:pos x="14" y="521"/>
                </a:cxn>
                <a:cxn ang="0">
                  <a:pos x="14" y="645"/>
                </a:cxn>
                <a:cxn ang="0">
                  <a:pos x="14" y="369"/>
                </a:cxn>
                <a:cxn ang="0">
                  <a:pos x="16" y="534"/>
                </a:cxn>
                <a:cxn ang="0">
                  <a:pos x="16" y="405"/>
                </a:cxn>
                <a:cxn ang="0">
                  <a:pos x="16" y="596"/>
                </a:cxn>
                <a:cxn ang="0">
                  <a:pos x="16" y="254"/>
                </a:cxn>
                <a:cxn ang="0">
                  <a:pos x="16" y="432"/>
                </a:cxn>
                <a:cxn ang="0">
                  <a:pos x="16" y="309"/>
                </a:cxn>
                <a:cxn ang="0">
                  <a:pos x="18" y="342"/>
                </a:cxn>
                <a:cxn ang="0">
                  <a:pos x="18" y="298"/>
                </a:cxn>
                <a:cxn ang="0">
                  <a:pos x="20" y="534"/>
                </a:cxn>
                <a:cxn ang="0">
                  <a:pos x="20" y="254"/>
                </a:cxn>
                <a:cxn ang="0">
                  <a:pos x="20" y="651"/>
                </a:cxn>
                <a:cxn ang="0">
                  <a:pos x="20" y="202"/>
                </a:cxn>
                <a:cxn ang="0">
                  <a:pos x="20" y="695"/>
                </a:cxn>
                <a:cxn ang="0">
                  <a:pos x="20" y="123"/>
                </a:cxn>
                <a:cxn ang="0">
                  <a:pos x="21" y="745"/>
                </a:cxn>
                <a:cxn ang="0">
                  <a:pos x="21" y="175"/>
                </a:cxn>
              </a:cxnLst>
              <a:rect l="0" t="0" r="r" b="b"/>
              <a:pathLst>
                <a:path w="21" h="1047">
                  <a:moveTo>
                    <a:pt x="0" y="1018"/>
                  </a:moveTo>
                  <a:lnTo>
                    <a:pt x="0" y="1018"/>
                  </a:lnTo>
                  <a:lnTo>
                    <a:pt x="0" y="54"/>
                  </a:lnTo>
                  <a:lnTo>
                    <a:pt x="0" y="185"/>
                  </a:lnTo>
                  <a:lnTo>
                    <a:pt x="0" y="171"/>
                  </a:lnTo>
                  <a:lnTo>
                    <a:pt x="0" y="1047"/>
                  </a:lnTo>
                  <a:lnTo>
                    <a:pt x="0" y="92"/>
                  </a:lnTo>
                  <a:lnTo>
                    <a:pt x="0" y="315"/>
                  </a:lnTo>
                  <a:lnTo>
                    <a:pt x="2" y="298"/>
                  </a:lnTo>
                  <a:lnTo>
                    <a:pt x="2" y="958"/>
                  </a:lnTo>
                  <a:lnTo>
                    <a:pt x="2" y="73"/>
                  </a:lnTo>
                  <a:lnTo>
                    <a:pt x="2" y="494"/>
                  </a:lnTo>
                  <a:lnTo>
                    <a:pt x="2" y="478"/>
                  </a:lnTo>
                  <a:lnTo>
                    <a:pt x="2" y="1031"/>
                  </a:lnTo>
                  <a:lnTo>
                    <a:pt x="2" y="0"/>
                  </a:lnTo>
                  <a:lnTo>
                    <a:pt x="2" y="540"/>
                  </a:lnTo>
                  <a:lnTo>
                    <a:pt x="4" y="521"/>
                  </a:lnTo>
                  <a:lnTo>
                    <a:pt x="4" y="1012"/>
                  </a:lnTo>
                  <a:lnTo>
                    <a:pt x="4" y="92"/>
                  </a:lnTo>
                  <a:lnTo>
                    <a:pt x="4" y="540"/>
                  </a:lnTo>
                  <a:lnTo>
                    <a:pt x="4" y="517"/>
                  </a:lnTo>
                  <a:lnTo>
                    <a:pt x="4" y="897"/>
                  </a:lnTo>
                  <a:lnTo>
                    <a:pt x="4" y="117"/>
                  </a:lnTo>
                  <a:lnTo>
                    <a:pt x="4" y="717"/>
                  </a:lnTo>
                  <a:lnTo>
                    <a:pt x="6" y="707"/>
                  </a:lnTo>
                  <a:lnTo>
                    <a:pt x="6" y="818"/>
                  </a:lnTo>
                  <a:lnTo>
                    <a:pt x="6" y="158"/>
                  </a:lnTo>
                  <a:lnTo>
                    <a:pt x="6" y="768"/>
                  </a:lnTo>
                  <a:lnTo>
                    <a:pt x="6" y="763"/>
                  </a:lnTo>
                  <a:lnTo>
                    <a:pt x="6" y="847"/>
                  </a:lnTo>
                  <a:lnTo>
                    <a:pt x="6" y="112"/>
                  </a:lnTo>
                  <a:lnTo>
                    <a:pt x="6" y="782"/>
                  </a:lnTo>
                  <a:lnTo>
                    <a:pt x="6" y="768"/>
                  </a:lnTo>
                  <a:lnTo>
                    <a:pt x="6" y="872"/>
                  </a:lnTo>
                  <a:lnTo>
                    <a:pt x="6" y="183"/>
                  </a:lnTo>
                  <a:lnTo>
                    <a:pt x="6" y="853"/>
                  </a:lnTo>
                  <a:lnTo>
                    <a:pt x="8" y="841"/>
                  </a:lnTo>
                  <a:lnTo>
                    <a:pt x="8" y="246"/>
                  </a:lnTo>
                  <a:lnTo>
                    <a:pt x="8" y="868"/>
                  </a:lnTo>
                  <a:lnTo>
                    <a:pt x="8" y="861"/>
                  </a:lnTo>
                  <a:lnTo>
                    <a:pt x="8" y="233"/>
                  </a:lnTo>
                  <a:lnTo>
                    <a:pt x="8" y="697"/>
                  </a:lnTo>
                  <a:lnTo>
                    <a:pt x="10" y="707"/>
                  </a:lnTo>
                  <a:lnTo>
                    <a:pt x="10" y="730"/>
                  </a:lnTo>
                  <a:lnTo>
                    <a:pt x="10" y="350"/>
                  </a:lnTo>
                  <a:lnTo>
                    <a:pt x="10" y="645"/>
                  </a:lnTo>
                  <a:lnTo>
                    <a:pt x="10" y="642"/>
                  </a:lnTo>
                  <a:lnTo>
                    <a:pt x="10" y="427"/>
                  </a:lnTo>
                  <a:lnTo>
                    <a:pt x="10" y="611"/>
                  </a:lnTo>
                  <a:lnTo>
                    <a:pt x="12" y="617"/>
                  </a:lnTo>
                  <a:lnTo>
                    <a:pt x="12" y="628"/>
                  </a:lnTo>
                  <a:lnTo>
                    <a:pt x="12" y="427"/>
                  </a:lnTo>
                  <a:lnTo>
                    <a:pt x="12" y="548"/>
                  </a:lnTo>
                  <a:lnTo>
                    <a:pt x="12" y="553"/>
                  </a:lnTo>
                  <a:lnTo>
                    <a:pt x="12" y="715"/>
                  </a:lnTo>
                  <a:lnTo>
                    <a:pt x="12" y="461"/>
                  </a:lnTo>
                  <a:lnTo>
                    <a:pt x="12" y="553"/>
                  </a:lnTo>
                  <a:lnTo>
                    <a:pt x="12" y="561"/>
                  </a:lnTo>
                  <a:lnTo>
                    <a:pt x="12" y="682"/>
                  </a:lnTo>
                  <a:lnTo>
                    <a:pt x="12" y="444"/>
                  </a:lnTo>
                  <a:lnTo>
                    <a:pt x="12" y="634"/>
                  </a:lnTo>
                  <a:lnTo>
                    <a:pt x="14" y="645"/>
                  </a:lnTo>
                  <a:lnTo>
                    <a:pt x="14" y="669"/>
                  </a:lnTo>
                  <a:lnTo>
                    <a:pt x="14" y="521"/>
                  </a:lnTo>
                  <a:lnTo>
                    <a:pt x="14" y="645"/>
                  </a:lnTo>
                  <a:lnTo>
                    <a:pt x="14" y="645"/>
                  </a:lnTo>
                  <a:lnTo>
                    <a:pt x="14" y="763"/>
                  </a:lnTo>
                  <a:lnTo>
                    <a:pt x="14" y="369"/>
                  </a:lnTo>
                  <a:lnTo>
                    <a:pt x="14" y="553"/>
                  </a:lnTo>
                  <a:lnTo>
                    <a:pt x="16" y="534"/>
                  </a:lnTo>
                  <a:lnTo>
                    <a:pt x="16" y="738"/>
                  </a:lnTo>
                  <a:lnTo>
                    <a:pt x="16" y="405"/>
                  </a:lnTo>
                  <a:lnTo>
                    <a:pt x="16" y="605"/>
                  </a:lnTo>
                  <a:lnTo>
                    <a:pt x="16" y="596"/>
                  </a:lnTo>
                  <a:lnTo>
                    <a:pt x="16" y="822"/>
                  </a:lnTo>
                  <a:lnTo>
                    <a:pt x="16" y="254"/>
                  </a:lnTo>
                  <a:lnTo>
                    <a:pt x="16" y="444"/>
                  </a:lnTo>
                  <a:lnTo>
                    <a:pt x="16" y="432"/>
                  </a:lnTo>
                  <a:lnTo>
                    <a:pt x="16" y="853"/>
                  </a:lnTo>
                  <a:lnTo>
                    <a:pt x="16" y="309"/>
                  </a:lnTo>
                  <a:lnTo>
                    <a:pt x="16" y="359"/>
                  </a:lnTo>
                  <a:lnTo>
                    <a:pt x="18" y="342"/>
                  </a:lnTo>
                  <a:lnTo>
                    <a:pt x="18" y="757"/>
                  </a:lnTo>
                  <a:lnTo>
                    <a:pt x="18" y="298"/>
                  </a:lnTo>
                  <a:lnTo>
                    <a:pt x="18" y="553"/>
                  </a:lnTo>
                  <a:lnTo>
                    <a:pt x="20" y="534"/>
                  </a:lnTo>
                  <a:lnTo>
                    <a:pt x="20" y="730"/>
                  </a:lnTo>
                  <a:lnTo>
                    <a:pt x="20" y="254"/>
                  </a:lnTo>
                  <a:lnTo>
                    <a:pt x="20" y="657"/>
                  </a:lnTo>
                  <a:lnTo>
                    <a:pt x="20" y="651"/>
                  </a:lnTo>
                  <a:lnTo>
                    <a:pt x="20" y="857"/>
                  </a:lnTo>
                  <a:lnTo>
                    <a:pt x="20" y="202"/>
                  </a:lnTo>
                  <a:lnTo>
                    <a:pt x="20" y="707"/>
                  </a:lnTo>
                  <a:lnTo>
                    <a:pt x="20" y="695"/>
                  </a:lnTo>
                  <a:lnTo>
                    <a:pt x="20" y="964"/>
                  </a:lnTo>
                  <a:lnTo>
                    <a:pt x="20" y="123"/>
                  </a:lnTo>
                  <a:lnTo>
                    <a:pt x="20" y="763"/>
                  </a:lnTo>
                  <a:lnTo>
                    <a:pt x="21" y="745"/>
                  </a:lnTo>
                  <a:lnTo>
                    <a:pt x="21" y="1012"/>
                  </a:lnTo>
                  <a:lnTo>
                    <a:pt x="21" y="175"/>
                  </a:lnTo>
                  <a:lnTo>
                    <a:pt x="21" y="94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37" name="Freeform 1873"/>
            <p:cNvSpPr>
              <a:spLocks/>
            </p:cNvSpPr>
            <p:nvPr/>
          </p:nvSpPr>
          <p:spPr bwMode="auto">
            <a:xfrm>
              <a:off x="4474" y="2997"/>
              <a:ext cx="10" cy="5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0" y="440"/>
                </a:cxn>
                <a:cxn ang="0">
                  <a:pos x="0" y="388"/>
                </a:cxn>
                <a:cxn ang="0">
                  <a:pos x="0" y="408"/>
                </a:cxn>
                <a:cxn ang="0">
                  <a:pos x="0" y="580"/>
                </a:cxn>
                <a:cxn ang="0">
                  <a:pos x="2" y="454"/>
                </a:cxn>
                <a:cxn ang="0">
                  <a:pos x="4" y="567"/>
                </a:cxn>
                <a:cxn ang="0">
                  <a:pos x="4" y="388"/>
                </a:cxn>
                <a:cxn ang="0">
                  <a:pos x="4" y="521"/>
                </a:cxn>
                <a:cxn ang="0">
                  <a:pos x="4" y="427"/>
                </a:cxn>
                <a:cxn ang="0">
                  <a:pos x="4" y="567"/>
                </a:cxn>
                <a:cxn ang="0">
                  <a:pos x="4" y="561"/>
                </a:cxn>
                <a:cxn ang="0">
                  <a:pos x="6" y="359"/>
                </a:cxn>
                <a:cxn ang="0">
                  <a:pos x="6" y="734"/>
                </a:cxn>
                <a:cxn ang="0">
                  <a:pos x="6" y="830"/>
                </a:cxn>
                <a:cxn ang="0">
                  <a:pos x="8" y="840"/>
                </a:cxn>
                <a:cxn ang="0">
                  <a:pos x="8" y="772"/>
                </a:cxn>
                <a:cxn ang="0">
                  <a:pos x="8" y="296"/>
                </a:cxn>
                <a:cxn ang="0">
                  <a:pos x="8" y="790"/>
                </a:cxn>
                <a:cxn ang="0">
                  <a:pos x="8" y="273"/>
                </a:cxn>
                <a:cxn ang="0">
                  <a:pos x="10" y="722"/>
                </a:cxn>
                <a:cxn ang="0">
                  <a:pos x="10" y="248"/>
                </a:cxn>
                <a:cxn ang="0">
                  <a:pos x="10" y="744"/>
                </a:cxn>
                <a:cxn ang="0">
                  <a:pos x="10" y="260"/>
                </a:cxn>
                <a:cxn ang="0">
                  <a:pos x="12" y="684"/>
                </a:cxn>
                <a:cxn ang="0">
                  <a:pos x="12" y="260"/>
                </a:cxn>
                <a:cxn ang="0">
                  <a:pos x="12" y="632"/>
                </a:cxn>
                <a:cxn ang="0">
                  <a:pos x="12" y="179"/>
                </a:cxn>
                <a:cxn ang="0">
                  <a:pos x="12" y="440"/>
                </a:cxn>
                <a:cxn ang="0">
                  <a:pos x="12" y="62"/>
                </a:cxn>
                <a:cxn ang="0">
                  <a:pos x="14" y="419"/>
                </a:cxn>
                <a:cxn ang="0">
                  <a:pos x="14" y="39"/>
                </a:cxn>
                <a:cxn ang="0">
                  <a:pos x="14" y="394"/>
                </a:cxn>
                <a:cxn ang="0">
                  <a:pos x="14" y="125"/>
                </a:cxn>
                <a:cxn ang="0">
                  <a:pos x="16" y="444"/>
                </a:cxn>
                <a:cxn ang="0">
                  <a:pos x="16" y="239"/>
                </a:cxn>
                <a:cxn ang="0">
                  <a:pos x="16" y="302"/>
                </a:cxn>
                <a:cxn ang="0">
                  <a:pos x="16" y="150"/>
                </a:cxn>
                <a:cxn ang="0">
                  <a:pos x="16" y="198"/>
                </a:cxn>
                <a:cxn ang="0">
                  <a:pos x="16" y="12"/>
                </a:cxn>
                <a:cxn ang="0">
                  <a:pos x="17" y="71"/>
                </a:cxn>
                <a:cxn ang="0">
                  <a:pos x="17" y="0"/>
                </a:cxn>
                <a:cxn ang="0">
                  <a:pos x="17" y="48"/>
                </a:cxn>
                <a:cxn ang="0">
                  <a:pos x="17" y="135"/>
                </a:cxn>
                <a:cxn ang="0">
                  <a:pos x="19" y="1032"/>
                </a:cxn>
                <a:cxn ang="0">
                  <a:pos x="19" y="198"/>
                </a:cxn>
                <a:cxn ang="0">
                  <a:pos x="19" y="943"/>
                </a:cxn>
                <a:cxn ang="0">
                  <a:pos x="19" y="198"/>
                </a:cxn>
                <a:cxn ang="0">
                  <a:pos x="21" y="1037"/>
                </a:cxn>
                <a:cxn ang="0">
                  <a:pos x="21" y="125"/>
                </a:cxn>
              </a:cxnLst>
              <a:rect l="0" t="0" r="r" b="b"/>
              <a:pathLst>
                <a:path w="21" h="1128">
                  <a:moveTo>
                    <a:pt x="0" y="371"/>
                  </a:moveTo>
                  <a:lnTo>
                    <a:pt x="0" y="371"/>
                  </a:lnTo>
                  <a:lnTo>
                    <a:pt x="0" y="432"/>
                  </a:lnTo>
                  <a:lnTo>
                    <a:pt x="0" y="440"/>
                  </a:lnTo>
                  <a:lnTo>
                    <a:pt x="0" y="623"/>
                  </a:lnTo>
                  <a:lnTo>
                    <a:pt x="0" y="388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0" y="584"/>
                  </a:lnTo>
                  <a:lnTo>
                    <a:pt x="0" y="580"/>
                  </a:lnTo>
                  <a:lnTo>
                    <a:pt x="2" y="580"/>
                  </a:lnTo>
                  <a:lnTo>
                    <a:pt x="2" y="454"/>
                  </a:lnTo>
                  <a:lnTo>
                    <a:pt x="2" y="571"/>
                  </a:lnTo>
                  <a:lnTo>
                    <a:pt x="4" y="567"/>
                  </a:lnTo>
                  <a:lnTo>
                    <a:pt x="4" y="626"/>
                  </a:lnTo>
                  <a:lnTo>
                    <a:pt x="4" y="388"/>
                  </a:lnTo>
                  <a:lnTo>
                    <a:pt x="4" y="521"/>
                  </a:lnTo>
                  <a:lnTo>
                    <a:pt x="4" y="521"/>
                  </a:lnTo>
                  <a:lnTo>
                    <a:pt x="4" y="607"/>
                  </a:lnTo>
                  <a:lnTo>
                    <a:pt x="4" y="427"/>
                  </a:lnTo>
                  <a:lnTo>
                    <a:pt x="4" y="571"/>
                  </a:lnTo>
                  <a:lnTo>
                    <a:pt x="4" y="567"/>
                  </a:lnTo>
                  <a:lnTo>
                    <a:pt x="4" y="471"/>
                  </a:lnTo>
                  <a:lnTo>
                    <a:pt x="4" y="561"/>
                  </a:lnTo>
                  <a:lnTo>
                    <a:pt x="6" y="561"/>
                  </a:lnTo>
                  <a:lnTo>
                    <a:pt x="6" y="359"/>
                  </a:lnTo>
                  <a:lnTo>
                    <a:pt x="6" y="722"/>
                  </a:lnTo>
                  <a:lnTo>
                    <a:pt x="6" y="734"/>
                  </a:lnTo>
                  <a:lnTo>
                    <a:pt x="6" y="256"/>
                  </a:lnTo>
                  <a:lnTo>
                    <a:pt x="6" y="830"/>
                  </a:lnTo>
                  <a:lnTo>
                    <a:pt x="8" y="830"/>
                  </a:lnTo>
                  <a:lnTo>
                    <a:pt x="8" y="840"/>
                  </a:lnTo>
                  <a:lnTo>
                    <a:pt x="8" y="229"/>
                  </a:lnTo>
                  <a:lnTo>
                    <a:pt x="8" y="772"/>
                  </a:lnTo>
                  <a:lnTo>
                    <a:pt x="8" y="769"/>
                  </a:lnTo>
                  <a:lnTo>
                    <a:pt x="8" y="296"/>
                  </a:lnTo>
                  <a:lnTo>
                    <a:pt x="8" y="784"/>
                  </a:lnTo>
                  <a:lnTo>
                    <a:pt x="8" y="790"/>
                  </a:lnTo>
                  <a:lnTo>
                    <a:pt x="8" y="801"/>
                  </a:lnTo>
                  <a:lnTo>
                    <a:pt x="8" y="273"/>
                  </a:lnTo>
                  <a:lnTo>
                    <a:pt x="8" y="705"/>
                  </a:lnTo>
                  <a:lnTo>
                    <a:pt x="10" y="722"/>
                  </a:lnTo>
                  <a:lnTo>
                    <a:pt x="10" y="855"/>
                  </a:lnTo>
                  <a:lnTo>
                    <a:pt x="10" y="248"/>
                  </a:lnTo>
                  <a:lnTo>
                    <a:pt x="10" y="734"/>
                  </a:lnTo>
                  <a:lnTo>
                    <a:pt x="10" y="744"/>
                  </a:lnTo>
                  <a:lnTo>
                    <a:pt x="10" y="868"/>
                  </a:lnTo>
                  <a:lnTo>
                    <a:pt x="10" y="260"/>
                  </a:lnTo>
                  <a:lnTo>
                    <a:pt x="10" y="672"/>
                  </a:lnTo>
                  <a:lnTo>
                    <a:pt x="12" y="684"/>
                  </a:lnTo>
                  <a:lnTo>
                    <a:pt x="12" y="801"/>
                  </a:lnTo>
                  <a:lnTo>
                    <a:pt x="12" y="260"/>
                  </a:lnTo>
                  <a:lnTo>
                    <a:pt x="12" y="623"/>
                  </a:lnTo>
                  <a:lnTo>
                    <a:pt x="12" y="632"/>
                  </a:lnTo>
                  <a:lnTo>
                    <a:pt x="12" y="868"/>
                  </a:lnTo>
                  <a:lnTo>
                    <a:pt x="12" y="179"/>
                  </a:lnTo>
                  <a:lnTo>
                    <a:pt x="12" y="421"/>
                  </a:lnTo>
                  <a:lnTo>
                    <a:pt x="12" y="440"/>
                  </a:lnTo>
                  <a:lnTo>
                    <a:pt x="12" y="976"/>
                  </a:lnTo>
                  <a:lnTo>
                    <a:pt x="12" y="62"/>
                  </a:lnTo>
                  <a:lnTo>
                    <a:pt x="12" y="402"/>
                  </a:lnTo>
                  <a:lnTo>
                    <a:pt x="14" y="419"/>
                  </a:lnTo>
                  <a:lnTo>
                    <a:pt x="14" y="1089"/>
                  </a:lnTo>
                  <a:lnTo>
                    <a:pt x="14" y="39"/>
                  </a:lnTo>
                  <a:lnTo>
                    <a:pt x="14" y="369"/>
                  </a:lnTo>
                  <a:lnTo>
                    <a:pt x="14" y="394"/>
                  </a:lnTo>
                  <a:lnTo>
                    <a:pt x="14" y="1058"/>
                  </a:lnTo>
                  <a:lnTo>
                    <a:pt x="14" y="125"/>
                  </a:lnTo>
                  <a:lnTo>
                    <a:pt x="14" y="427"/>
                  </a:lnTo>
                  <a:lnTo>
                    <a:pt x="16" y="444"/>
                  </a:lnTo>
                  <a:lnTo>
                    <a:pt x="16" y="914"/>
                  </a:lnTo>
                  <a:lnTo>
                    <a:pt x="16" y="239"/>
                  </a:lnTo>
                  <a:lnTo>
                    <a:pt x="16" y="296"/>
                  </a:lnTo>
                  <a:lnTo>
                    <a:pt x="16" y="302"/>
                  </a:lnTo>
                  <a:lnTo>
                    <a:pt x="16" y="874"/>
                  </a:lnTo>
                  <a:lnTo>
                    <a:pt x="16" y="150"/>
                  </a:lnTo>
                  <a:lnTo>
                    <a:pt x="16" y="191"/>
                  </a:lnTo>
                  <a:lnTo>
                    <a:pt x="16" y="198"/>
                  </a:lnTo>
                  <a:lnTo>
                    <a:pt x="16" y="1128"/>
                  </a:lnTo>
                  <a:lnTo>
                    <a:pt x="16" y="12"/>
                  </a:lnTo>
                  <a:lnTo>
                    <a:pt x="16" y="54"/>
                  </a:lnTo>
                  <a:lnTo>
                    <a:pt x="17" y="71"/>
                  </a:lnTo>
                  <a:lnTo>
                    <a:pt x="17" y="1122"/>
                  </a:lnTo>
                  <a:lnTo>
                    <a:pt x="17" y="0"/>
                  </a:lnTo>
                  <a:lnTo>
                    <a:pt x="17" y="39"/>
                  </a:lnTo>
                  <a:lnTo>
                    <a:pt x="17" y="48"/>
                  </a:lnTo>
                  <a:lnTo>
                    <a:pt x="17" y="1105"/>
                  </a:lnTo>
                  <a:lnTo>
                    <a:pt x="17" y="135"/>
                  </a:lnTo>
                  <a:lnTo>
                    <a:pt x="19" y="131"/>
                  </a:lnTo>
                  <a:lnTo>
                    <a:pt x="19" y="1032"/>
                  </a:lnTo>
                  <a:lnTo>
                    <a:pt x="19" y="125"/>
                  </a:lnTo>
                  <a:lnTo>
                    <a:pt x="19" y="198"/>
                  </a:lnTo>
                  <a:lnTo>
                    <a:pt x="19" y="198"/>
                  </a:lnTo>
                  <a:lnTo>
                    <a:pt x="19" y="943"/>
                  </a:lnTo>
                  <a:lnTo>
                    <a:pt x="19" y="179"/>
                  </a:lnTo>
                  <a:lnTo>
                    <a:pt x="19" y="198"/>
                  </a:lnTo>
                  <a:lnTo>
                    <a:pt x="21" y="198"/>
                  </a:lnTo>
                  <a:lnTo>
                    <a:pt x="21" y="1037"/>
                  </a:lnTo>
                  <a:lnTo>
                    <a:pt x="21" y="135"/>
                  </a:lnTo>
                  <a:lnTo>
                    <a:pt x="21" y="125"/>
                  </a:lnTo>
                  <a:lnTo>
                    <a:pt x="21" y="104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38" name="Freeform 1874"/>
            <p:cNvSpPr>
              <a:spLocks/>
            </p:cNvSpPr>
            <p:nvPr/>
          </p:nvSpPr>
          <p:spPr bwMode="auto">
            <a:xfrm>
              <a:off x="4463" y="2949"/>
              <a:ext cx="11" cy="564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1110"/>
                </a:cxn>
                <a:cxn ang="0">
                  <a:pos x="0" y="27"/>
                </a:cxn>
                <a:cxn ang="0">
                  <a:pos x="2" y="976"/>
                </a:cxn>
                <a:cxn ang="0">
                  <a:pos x="2" y="167"/>
                </a:cxn>
                <a:cxn ang="0">
                  <a:pos x="2" y="144"/>
                </a:cxn>
                <a:cxn ang="0">
                  <a:pos x="4" y="258"/>
                </a:cxn>
                <a:cxn ang="0">
                  <a:pos x="4" y="158"/>
                </a:cxn>
                <a:cxn ang="0">
                  <a:pos x="4" y="202"/>
                </a:cxn>
                <a:cxn ang="0">
                  <a:pos x="4" y="100"/>
                </a:cxn>
                <a:cxn ang="0">
                  <a:pos x="4" y="173"/>
                </a:cxn>
                <a:cxn ang="0">
                  <a:pos x="4" y="56"/>
                </a:cxn>
                <a:cxn ang="0">
                  <a:pos x="6" y="315"/>
                </a:cxn>
                <a:cxn ang="0">
                  <a:pos x="6" y="64"/>
                </a:cxn>
                <a:cxn ang="0">
                  <a:pos x="6" y="438"/>
                </a:cxn>
                <a:cxn ang="0">
                  <a:pos x="6" y="119"/>
                </a:cxn>
                <a:cxn ang="0">
                  <a:pos x="6" y="392"/>
                </a:cxn>
                <a:cxn ang="0">
                  <a:pos x="6" y="110"/>
                </a:cxn>
                <a:cxn ang="0">
                  <a:pos x="8" y="484"/>
                </a:cxn>
                <a:cxn ang="0">
                  <a:pos x="8" y="64"/>
                </a:cxn>
                <a:cxn ang="0">
                  <a:pos x="8" y="532"/>
                </a:cxn>
                <a:cxn ang="0">
                  <a:pos x="8" y="196"/>
                </a:cxn>
                <a:cxn ang="0">
                  <a:pos x="10" y="607"/>
                </a:cxn>
                <a:cxn ang="0">
                  <a:pos x="10" y="344"/>
                </a:cxn>
                <a:cxn ang="0">
                  <a:pos x="10" y="690"/>
                </a:cxn>
                <a:cxn ang="0">
                  <a:pos x="10" y="250"/>
                </a:cxn>
                <a:cxn ang="0">
                  <a:pos x="12" y="945"/>
                </a:cxn>
                <a:cxn ang="0">
                  <a:pos x="12" y="150"/>
                </a:cxn>
                <a:cxn ang="0">
                  <a:pos x="12" y="903"/>
                </a:cxn>
                <a:cxn ang="0">
                  <a:pos x="12" y="123"/>
                </a:cxn>
                <a:cxn ang="0">
                  <a:pos x="14" y="751"/>
                </a:cxn>
                <a:cxn ang="0">
                  <a:pos x="14" y="392"/>
                </a:cxn>
                <a:cxn ang="0">
                  <a:pos x="14" y="757"/>
                </a:cxn>
                <a:cxn ang="0">
                  <a:pos x="14" y="853"/>
                </a:cxn>
                <a:cxn ang="0">
                  <a:pos x="14" y="903"/>
                </a:cxn>
                <a:cxn ang="0">
                  <a:pos x="14" y="830"/>
                </a:cxn>
                <a:cxn ang="0">
                  <a:pos x="15" y="215"/>
                </a:cxn>
                <a:cxn ang="0">
                  <a:pos x="15" y="941"/>
                </a:cxn>
                <a:cxn ang="0">
                  <a:pos x="15" y="868"/>
                </a:cxn>
                <a:cxn ang="0">
                  <a:pos x="17" y="886"/>
                </a:cxn>
                <a:cxn ang="0">
                  <a:pos x="17" y="719"/>
                </a:cxn>
                <a:cxn ang="0">
                  <a:pos x="17" y="780"/>
                </a:cxn>
                <a:cxn ang="0">
                  <a:pos x="17" y="690"/>
                </a:cxn>
                <a:cxn ang="0">
                  <a:pos x="19" y="809"/>
                </a:cxn>
                <a:cxn ang="0">
                  <a:pos x="19" y="596"/>
                </a:cxn>
                <a:cxn ang="0">
                  <a:pos x="19" y="805"/>
                </a:cxn>
                <a:cxn ang="0">
                  <a:pos x="19" y="617"/>
                </a:cxn>
                <a:cxn ang="0">
                  <a:pos x="19" y="690"/>
                </a:cxn>
                <a:cxn ang="0">
                  <a:pos x="19" y="523"/>
                </a:cxn>
                <a:cxn ang="0">
                  <a:pos x="21" y="703"/>
                </a:cxn>
              </a:cxnLst>
              <a:rect l="0" t="0" r="r" b="b"/>
              <a:pathLst>
                <a:path w="21" h="1128">
                  <a:moveTo>
                    <a:pt x="0" y="50"/>
                  </a:moveTo>
                  <a:lnTo>
                    <a:pt x="0" y="50"/>
                  </a:lnTo>
                  <a:lnTo>
                    <a:pt x="0" y="64"/>
                  </a:lnTo>
                  <a:lnTo>
                    <a:pt x="0" y="111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2" y="33"/>
                  </a:lnTo>
                  <a:lnTo>
                    <a:pt x="2" y="976"/>
                  </a:lnTo>
                  <a:lnTo>
                    <a:pt x="2" y="169"/>
                  </a:lnTo>
                  <a:lnTo>
                    <a:pt x="2" y="167"/>
                  </a:lnTo>
                  <a:lnTo>
                    <a:pt x="2" y="976"/>
                  </a:lnTo>
                  <a:lnTo>
                    <a:pt x="2" y="144"/>
                  </a:lnTo>
                  <a:lnTo>
                    <a:pt x="2" y="269"/>
                  </a:lnTo>
                  <a:lnTo>
                    <a:pt x="4" y="258"/>
                  </a:lnTo>
                  <a:lnTo>
                    <a:pt x="4" y="1028"/>
                  </a:lnTo>
                  <a:lnTo>
                    <a:pt x="4" y="158"/>
                  </a:lnTo>
                  <a:lnTo>
                    <a:pt x="4" y="215"/>
                  </a:lnTo>
                  <a:lnTo>
                    <a:pt x="4" y="202"/>
                  </a:lnTo>
                  <a:lnTo>
                    <a:pt x="4" y="1106"/>
                  </a:lnTo>
                  <a:lnTo>
                    <a:pt x="4" y="100"/>
                  </a:lnTo>
                  <a:lnTo>
                    <a:pt x="4" y="196"/>
                  </a:lnTo>
                  <a:lnTo>
                    <a:pt x="4" y="173"/>
                  </a:lnTo>
                  <a:lnTo>
                    <a:pt x="4" y="989"/>
                  </a:lnTo>
                  <a:lnTo>
                    <a:pt x="4" y="56"/>
                  </a:lnTo>
                  <a:lnTo>
                    <a:pt x="4" y="333"/>
                  </a:lnTo>
                  <a:lnTo>
                    <a:pt x="6" y="315"/>
                  </a:lnTo>
                  <a:lnTo>
                    <a:pt x="6" y="1020"/>
                  </a:lnTo>
                  <a:lnTo>
                    <a:pt x="6" y="64"/>
                  </a:lnTo>
                  <a:lnTo>
                    <a:pt x="6" y="459"/>
                  </a:lnTo>
                  <a:lnTo>
                    <a:pt x="6" y="438"/>
                  </a:lnTo>
                  <a:lnTo>
                    <a:pt x="6" y="1039"/>
                  </a:lnTo>
                  <a:lnTo>
                    <a:pt x="6" y="119"/>
                  </a:lnTo>
                  <a:lnTo>
                    <a:pt x="6" y="411"/>
                  </a:lnTo>
                  <a:lnTo>
                    <a:pt x="6" y="392"/>
                  </a:lnTo>
                  <a:lnTo>
                    <a:pt x="6" y="1128"/>
                  </a:lnTo>
                  <a:lnTo>
                    <a:pt x="6" y="110"/>
                  </a:lnTo>
                  <a:lnTo>
                    <a:pt x="6" y="515"/>
                  </a:lnTo>
                  <a:lnTo>
                    <a:pt x="8" y="484"/>
                  </a:lnTo>
                  <a:lnTo>
                    <a:pt x="8" y="959"/>
                  </a:lnTo>
                  <a:lnTo>
                    <a:pt x="8" y="64"/>
                  </a:lnTo>
                  <a:lnTo>
                    <a:pt x="8" y="550"/>
                  </a:lnTo>
                  <a:lnTo>
                    <a:pt x="8" y="532"/>
                  </a:lnTo>
                  <a:lnTo>
                    <a:pt x="8" y="880"/>
                  </a:lnTo>
                  <a:lnTo>
                    <a:pt x="8" y="196"/>
                  </a:lnTo>
                  <a:lnTo>
                    <a:pt x="8" y="617"/>
                  </a:lnTo>
                  <a:lnTo>
                    <a:pt x="10" y="607"/>
                  </a:lnTo>
                  <a:lnTo>
                    <a:pt x="10" y="838"/>
                  </a:lnTo>
                  <a:lnTo>
                    <a:pt x="10" y="344"/>
                  </a:lnTo>
                  <a:lnTo>
                    <a:pt x="10" y="703"/>
                  </a:lnTo>
                  <a:lnTo>
                    <a:pt x="10" y="690"/>
                  </a:lnTo>
                  <a:lnTo>
                    <a:pt x="10" y="1012"/>
                  </a:lnTo>
                  <a:lnTo>
                    <a:pt x="10" y="250"/>
                  </a:lnTo>
                  <a:lnTo>
                    <a:pt x="10" y="964"/>
                  </a:lnTo>
                  <a:lnTo>
                    <a:pt x="12" y="945"/>
                  </a:lnTo>
                  <a:lnTo>
                    <a:pt x="12" y="989"/>
                  </a:lnTo>
                  <a:lnTo>
                    <a:pt x="12" y="150"/>
                  </a:lnTo>
                  <a:lnTo>
                    <a:pt x="12" y="916"/>
                  </a:lnTo>
                  <a:lnTo>
                    <a:pt x="12" y="903"/>
                  </a:lnTo>
                  <a:lnTo>
                    <a:pt x="12" y="926"/>
                  </a:lnTo>
                  <a:lnTo>
                    <a:pt x="12" y="123"/>
                  </a:lnTo>
                  <a:lnTo>
                    <a:pt x="12" y="765"/>
                  </a:lnTo>
                  <a:lnTo>
                    <a:pt x="14" y="751"/>
                  </a:lnTo>
                  <a:lnTo>
                    <a:pt x="14" y="838"/>
                  </a:lnTo>
                  <a:lnTo>
                    <a:pt x="14" y="392"/>
                  </a:lnTo>
                  <a:lnTo>
                    <a:pt x="14" y="768"/>
                  </a:lnTo>
                  <a:lnTo>
                    <a:pt x="14" y="757"/>
                  </a:lnTo>
                  <a:lnTo>
                    <a:pt x="14" y="402"/>
                  </a:lnTo>
                  <a:lnTo>
                    <a:pt x="14" y="853"/>
                  </a:lnTo>
                  <a:lnTo>
                    <a:pt x="14" y="857"/>
                  </a:lnTo>
                  <a:lnTo>
                    <a:pt x="14" y="903"/>
                  </a:lnTo>
                  <a:lnTo>
                    <a:pt x="14" y="340"/>
                  </a:lnTo>
                  <a:lnTo>
                    <a:pt x="14" y="830"/>
                  </a:lnTo>
                  <a:lnTo>
                    <a:pt x="15" y="830"/>
                  </a:lnTo>
                  <a:lnTo>
                    <a:pt x="15" y="215"/>
                  </a:lnTo>
                  <a:lnTo>
                    <a:pt x="15" y="936"/>
                  </a:lnTo>
                  <a:lnTo>
                    <a:pt x="15" y="941"/>
                  </a:lnTo>
                  <a:lnTo>
                    <a:pt x="15" y="300"/>
                  </a:lnTo>
                  <a:lnTo>
                    <a:pt x="15" y="868"/>
                  </a:lnTo>
                  <a:lnTo>
                    <a:pt x="17" y="880"/>
                  </a:lnTo>
                  <a:lnTo>
                    <a:pt x="17" y="886"/>
                  </a:lnTo>
                  <a:lnTo>
                    <a:pt x="17" y="365"/>
                  </a:lnTo>
                  <a:lnTo>
                    <a:pt x="17" y="719"/>
                  </a:lnTo>
                  <a:lnTo>
                    <a:pt x="17" y="722"/>
                  </a:lnTo>
                  <a:lnTo>
                    <a:pt x="17" y="780"/>
                  </a:lnTo>
                  <a:lnTo>
                    <a:pt x="17" y="365"/>
                  </a:lnTo>
                  <a:lnTo>
                    <a:pt x="17" y="690"/>
                  </a:lnTo>
                  <a:lnTo>
                    <a:pt x="19" y="703"/>
                  </a:lnTo>
                  <a:lnTo>
                    <a:pt x="19" y="809"/>
                  </a:lnTo>
                  <a:lnTo>
                    <a:pt x="19" y="369"/>
                  </a:lnTo>
                  <a:lnTo>
                    <a:pt x="19" y="596"/>
                  </a:lnTo>
                  <a:lnTo>
                    <a:pt x="19" y="607"/>
                  </a:lnTo>
                  <a:lnTo>
                    <a:pt x="19" y="805"/>
                  </a:lnTo>
                  <a:lnTo>
                    <a:pt x="19" y="440"/>
                  </a:lnTo>
                  <a:lnTo>
                    <a:pt x="19" y="617"/>
                  </a:lnTo>
                  <a:lnTo>
                    <a:pt x="19" y="617"/>
                  </a:lnTo>
                  <a:lnTo>
                    <a:pt x="19" y="690"/>
                  </a:lnTo>
                  <a:lnTo>
                    <a:pt x="19" y="440"/>
                  </a:lnTo>
                  <a:lnTo>
                    <a:pt x="19" y="523"/>
                  </a:lnTo>
                  <a:lnTo>
                    <a:pt x="21" y="523"/>
                  </a:lnTo>
                  <a:lnTo>
                    <a:pt x="21" y="703"/>
                  </a:lnTo>
                  <a:lnTo>
                    <a:pt x="21" y="46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39" name="Freeform 1875"/>
            <p:cNvSpPr>
              <a:spLocks/>
            </p:cNvSpPr>
            <p:nvPr/>
          </p:nvSpPr>
          <p:spPr bwMode="auto">
            <a:xfrm>
              <a:off x="4452" y="2949"/>
              <a:ext cx="11" cy="593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0" y="780"/>
                </a:cxn>
                <a:cxn ang="0">
                  <a:pos x="0" y="1160"/>
                </a:cxn>
                <a:cxn ang="0">
                  <a:pos x="0" y="845"/>
                </a:cxn>
                <a:cxn ang="0">
                  <a:pos x="2" y="1087"/>
                </a:cxn>
                <a:cxn ang="0">
                  <a:pos x="2" y="809"/>
                </a:cxn>
                <a:cxn ang="0">
                  <a:pos x="2" y="1047"/>
                </a:cxn>
                <a:cxn ang="0">
                  <a:pos x="2" y="690"/>
                </a:cxn>
                <a:cxn ang="0">
                  <a:pos x="4" y="941"/>
                </a:cxn>
                <a:cxn ang="0">
                  <a:pos x="4" y="584"/>
                </a:cxn>
                <a:cxn ang="0">
                  <a:pos x="4" y="872"/>
                </a:cxn>
                <a:cxn ang="0">
                  <a:pos x="4" y="540"/>
                </a:cxn>
                <a:cxn ang="0">
                  <a:pos x="4" y="818"/>
                </a:cxn>
                <a:cxn ang="0">
                  <a:pos x="4" y="369"/>
                </a:cxn>
                <a:cxn ang="0">
                  <a:pos x="6" y="818"/>
                </a:cxn>
                <a:cxn ang="0">
                  <a:pos x="6" y="473"/>
                </a:cxn>
                <a:cxn ang="0">
                  <a:pos x="6" y="540"/>
                </a:cxn>
                <a:cxn ang="0">
                  <a:pos x="8" y="795"/>
                </a:cxn>
                <a:cxn ang="0">
                  <a:pos x="8" y="517"/>
                </a:cxn>
                <a:cxn ang="0">
                  <a:pos x="8" y="515"/>
                </a:cxn>
                <a:cxn ang="0">
                  <a:pos x="10" y="680"/>
                </a:cxn>
                <a:cxn ang="0">
                  <a:pos x="10" y="676"/>
                </a:cxn>
                <a:cxn ang="0">
                  <a:pos x="10" y="792"/>
                </a:cxn>
                <a:cxn ang="0">
                  <a:pos x="10" y="780"/>
                </a:cxn>
                <a:cxn ang="0">
                  <a:pos x="10" y="832"/>
                </a:cxn>
                <a:cxn ang="0">
                  <a:pos x="10" y="805"/>
                </a:cxn>
                <a:cxn ang="0">
                  <a:pos x="11" y="805"/>
                </a:cxn>
                <a:cxn ang="0">
                  <a:pos x="11" y="703"/>
                </a:cxn>
                <a:cxn ang="0">
                  <a:pos x="11" y="780"/>
                </a:cxn>
                <a:cxn ang="0">
                  <a:pos x="11" y="709"/>
                </a:cxn>
                <a:cxn ang="0">
                  <a:pos x="13" y="515"/>
                </a:cxn>
                <a:cxn ang="0">
                  <a:pos x="13" y="676"/>
                </a:cxn>
                <a:cxn ang="0">
                  <a:pos x="13" y="490"/>
                </a:cxn>
                <a:cxn ang="0">
                  <a:pos x="13" y="596"/>
                </a:cxn>
                <a:cxn ang="0">
                  <a:pos x="13" y="398"/>
                </a:cxn>
                <a:cxn ang="0">
                  <a:pos x="15" y="590"/>
                </a:cxn>
                <a:cxn ang="0">
                  <a:pos x="15" y="333"/>
                </a:cxn>
                <a:cxn ang="0">
                  <a:pos x="17" y="657"/>
                </a:cxn>
                <a:cxn ang="0">
                  <a:pos x="17" y="231"/>
                </a:cxn>
                <a:cxn ang="0">
                  <a:pos x="17" y="561"/>
                </a:cxn>
                <a:cxn ang="0">
                  <a:pos x="17" y="335"/>
                </a:cxn>
                <a:cxn ang="0">
                  <a:pos x="17" y="590"/>
                </a:cxn>
                <a:cxn ang="0">
                  <a:pos x="17" y="340"/>
                </a:cxn>
                <a:cxn ang="0">
                  <a:pos x="19" y="550"/>
                </a:cxn>
                <a:cxn ang="0">
                  <a:pos x="19" y="325"/>
                </a:cxn>
                <a:cxn ang="0">
                  <a:pos x="19" y="438"/>
                </a:cxn>
                <a:cxn ang="0">
                  <a:pos x="19" y="156"/>
                </a:cxn>
                <a:cxn ang="0">
                  <a:pos x="19" y="1039"/>
                </a:cxn>
                <a:cxn ang="0">
                  <a:pos x="21" y="85"/>
                </a:cxn>
                <a:cxn ang="0">
                  <a:pos x="21" y="0"/>
                </a:cxn>
              </a:cxnLst>
              <a:rect l="0" t="0" r="r" b="b"/>
              <a:pathLst>
                <a:path w="21" h="1185">
                  <a:moveTo>
                    <a:pt x="0" y="1076"/>
                  </a:moveTo>
                  <a:lnTo>
                    <a:pt x="0" y="1076"/>
                  </a:lnTo>
                  <a:lnTo>
                    <a:pt x="0" y="191"/>
                  </a:lnTo>
                  <a:lnTo>
                    <a:pt x="0" y="780"/>
                  </a:lnTo>
                  <a:lnTo>
                    <a:pt x="0" y="805"/>
                  </a:lnTo>
                  <a:lnTo>
                    <a:pt x="0" y="1160"/>
                  </a:lnTo>
                  <a:lnTo>
                    <a:pt x="0" y="100"/>
                  </a:lnTo>
                  <a:lnTo>
                    <a:pt x="0" y="845"/>
                  </a:lnTo>
                  <a:lnTo>
                    <a:pt x="2" y="865"/>
                  </a:lnTo>
                  <a:lnTo>
                    <a:pt x="2" y="1087"/>
                  </a:lnTo>
                  <a:lnTo>
                    <a:pt x="2" y="116"/>
                  </a:lnTo>
                  <a:lnTo>
                    <a:pt x="2" y="809"/>
                  </a:lnTo>
                  <a:lnTo>
                    <a:pt x="2" y="830"/>
                  </a:lnTo>
                  <a:lnTo>
                    <a:pt x="2" y="1047"/>
                  </a:lnTo>
                  <a:lnTo>
                    <a:pt x="2" y="344"/>
                  </a:lnTo>
                  <a:lnTo>
                    <a:pt x="2" y="690"/>
                  </a:lnTo>
                  <a:lnTo>
                    <a:pt x="4" y="703"/>
                  </a:lnTo>
                  <a:lnTo>
                    <a:pt x="4" y="941"/>
                  </a:lnTo>
                  <a:lnTo>
                    <a:pt x="4" y="381"/>
                  </a:lnTo>
                  <a:lnTo>
                    <a:pt x="4" y="584"/>
                  </a:lnTo>
                  <a:lnTo>
                    <a:pt x="4" y="590"/>
                  </a:lnTo>
                  <a:lnTo>
                    <a:pt x="4" y="872"/>
                  </a:lnTo>
                  <a:lnTo>
                    <a:pt x="4" y="381"/>
                  </a:lnTo>
                  <a:lnTo>
                    <a:pt x="4" y="540"/>
                  </a:lnTo>
                  <a:lnTo>
                    <a:pt x="4" y="555"/>
                  </a:lnTo>
                  <a:lnTo>
                    <a:pt x="4" y="818"/>
                  </a:lnTo>
                  <a:lnTo>
                    <a:pt x="4" y="333"/>
                  </a:lnTo>
                  <a:lnTo>
                    <a:pt x="4" y="369"/>
                  </a:lnTo>
                  <a:lnTo>
                    <a:pt x="6" y="381"/>
                  </a:lnTo>
                  <a:lnTo>
                    <a:pt x="6" y="818"/>
                  </a:lnTo>
                  <a:lnTo>
                    <a:pt x="6" y="473"/>
                  </a:lnTo>
                  <a:lnTo>
                    <a:pt x="6" y="473"/>
                  </a:lnTo>
                  <a:lnTo>
                    <a:pt x="6" y="805"/>
                  </a:lnTo>
                  <a:lnTo>
                    <a:pt x="6" y="540"/>
                  </a:lnTo>
                  <a:lnTo>
                    <a:pt x="8" y="540"/>
                  </a:lnTo>
                  <a:lnTo>
                    <a:pt x="8" y="795"/>
                  </a:lnTo>
                  <a:lnTo>
                    <a:pt x="8" y="515"/>
                  </a:lnTo>
                  <a:lnTo>
                    <a:pt x="8" y="517"/>
                  </a:lnTo>
                  <a:lnTo>
                    <a:pt x="8" y="722"/>
                  </a:lnTo>
                  <a:lnTo>
                    <a:pt x="8" y="515"/>
                  </a:lnTo>
                  <a:lnTo>
                    <a:pt x="10" y="511"/>
                  </a:lnTo>
                  <a:lnTo>
                    <a:pt x="10" y="680"/>
                  </a:lnTo>
                  <a:lnTo>
                    <a:pt x="10" y="504"/>
                  </a:lnTo>
                  <a:lnTo>
                    <a:pt x="10" y="676"/>
                  </a:lnTo>
                  <a:lnTo>
                    <a:pt x="10" y="676"/>
                  </a:lnTo>
                  <a:lnTo>
                    <a:pt x="10" y="792"/>
                  </a:lnTo>
                  <a:lnTo>
                    <a:pt x="10" y="511"/>
                  </a:lnTo>
                  <a:lnTo>
                    <a:pt x="10" y="780"/>
                  </a:lnTo>
                  <a:lnTo>
                    <a:pt x="10" y="780"/>
                  </a:lnTo>
                  <a:lnTo>
                    <a:pt x="10" y="832"/>
                  </a:lnTo>
                  <a:lnTo>
                    <a:pt x="10" y="402"/>
                  </a:lnTo>
                  <a:lnTo>
                    <a:pt x="10" y="805"/>
                  </a:lnTo>
                  <a:lnTo>
                    <a:pt x="11" y="801"/>
                  </a:lnTo>
                  <a:lnTo>
                    <a:pt x="11" y="805"/>
                  </a:lnTo>
                  <a:lnTo>
                    <a:pt x="11" y="348"/>
                  </a:lnTo>
                  <a:lnTo>
                    <a:pt x="11" y="703"/>
                  </a:lnTo>
                  <a:lnTo>
                    <a:pt x="11" y="703"/>
                  </a:lnTo>
                  <a:lnTo>
                    <a:pt x="11" y="780"/>
                  </a:lnTo>
                  <a:lnTo>
                    <a:pt x="11" y="415"/>
                  </a:lnTo>
                  <a:lnTo>
                    <a:pt x="11" y="709"/>
                  </a:lnTo>
                  <a:lnTo>
                    <a:pt x="13" y="703"/>
                  </a:lnTo>
                  <a:lnTo>
                    <a:pt x="13" y="515"/>
                  </a:lnTo>
                  <a:lnTo>
                    <a:pt x="13" y="676"/>
                  </a:lnTo>
                  <a:lnTo>
                    <a:pt x="13" y="676"/>
                  </a:lnTo>
                  <a:lnTo>
                    <a:pt x="13" y="690"/>
                  </a:lnTo>
                  <a:lnTo>
                    <a:pt x="13" y="490"/>
                  </a:lnTo>
                  <a:lnTo>
                    <a:pt x="13" y="590"/>
                  </a:lnTo>
                  <a:lnTo>
                    <a:pt x="13" y="596"/>
                  </a:lnTo>
                  <a:lnTo>
                    <a:pt x="13" y="780"/>
                  </a:lnTo>
                  <a:lnTo>
                    <a:pt x="13" y="398"/>
                  </a:lnTo>
                  <a:lnTo>
                    <a:pt x="13" y="576"/>
                  </a:lnTo>
                  <a:lnTo>
                    <a:pt x="15" y="590"/>
                  </a:lnTo>
                  <a:lnTo>
                    <a:pt x="15" y="840"/>
                  </a:lnTo>
                  <a:lnTo>
                    <a:pt x="15" y="333"/>
                  </a:lnTo>
                  <a:lnTo>
                    <a:pt x="15" y="653"/>
                  </a:lnTo>
                  <a:lnTo>
                    <a:pt x="17" y="657"/>
                  </a:lnTo>
                  <a:lnTo>
                    <a:pt x="17" y="880"/>
                  </a:lnTo>
                  <a:lnTo>
                    <a:pt x="17" y="231"/>
                  </a:lnTo>
                  <a:lnTo>
                    <a:pt x="17" y="540"/>
                  </a:lnTo>
                  <a:lnTo>
                    <a:pt x="17" y="561"/>
                  </a:lnTo>
                  <a:lnTo>
                    <a:pt x="17" y="880"/>
                  </a:lnTo>
                  <a:lnTo>
                    <a:pt x="17" y="335"/>
                  </a:lnTo>
                  <a:lnTo>
                    <a:pt x="17" y="576"/>
                  </a:lnTo>
                  <a:lnTo>
                    <a:pt x="17" y="590"/>
                  </a:lnTo>
                  <a:lnTo>
                    <a:pt x="17" y="880"/>
                  </a:lnTo>
                  <a:lnTo>
                    <a:pt x="17" y="340"/>
                  </a:lnTo>
                  <a:lnTo>
                    <a:pt x="17" y="540"/>
                  </a:lnTo>
                  <a:lnTo>
                    <a:pt x="19" y="550"/>
                  </a:lnTo>
                  <a:lnTo>
                    <a:pt x="19" y="820"/>
                  </a:lnTo>
                  <a:lnTo>
                    <a:pt x="19" y="325"/>
                  </a:lnTo>
                  <a:lnTo>
                    <a:pt x="19" y="427"/>
                  </a:lnTo>
                  <a:lnTo>
                    <a:pt x="19" y="438"/>
                  </a:lnTo>
                  <a:lnTo>
                    <a:pt x="19" y="792"/>
                  </a:lnTo>
                  <a:lnTo>
                    <a:pt x="19" y="156"/>
                  </a:lnTo>
                  <a:lnTo>
                    <a:pt x="19" y="162"/>
                  </a:lnTo>
                  <a:lnTo>
                    <a:pt x="19" y="1039"/>
                  </a:lnTo>
                  <a:lnTo>
                    <a:pt x="19" y="85"/>
                  </a:lnTo>
                  <a:lnTo>
                    <a:pt x="21" y="85"/>
                  </a:lnTo>
                  <a:lnTo>
                    <a:pt x="21" y="1185"/>
                  </a:lnTo>
                  <a:lnTo>
                    <a:pt x="21" y="0"/>
                  </a:lnTo>
                  <a:lnTo>
                    <a:pt x="21" y="5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40" name="Freeform 1876"/>
            <p:cNvSpPr>
              <a:spLocks/>
            </p:cNvSpPr>
            <p:nvPr/>
          </p:nvSpPr>
          <p:spPr bwMode="auto">
            <a:xfrm>
              <a:off x="4441" y="2938"/>
              <a:ext cx="11" cy="667"/>
            </a:xfrm>
            <a:custGeom>
              <a:avLst/>
              <a:gdLst/>
              <a:ahLst/>
              <a:cxnLst>
                <a:cxn ang="0">
                  <a:pos x="0" y="876"/>
                </a:cxn>
                <a:cxn ang="0">
                  <a:pos x="0" y="868"/>
                </a:cxn>
                <a:cxn ang="0">
                  <a:pos x="2" y="914"/>
                </a:cxn>
                <a:cxn ang="0">
                  <a:pos x="2" y="853"/>
                </a:cxn>
                <a:cxn ang="0">
                  <a:pos x="4" y="855"/>
                </a:cxn>
                <a:cxn ang="0">
                  <a:pos x="4" y="815"/>
                </a:cxn>
                <a:cxn ang="0">
                  <a:pos x="4" y="563"/>
                </a:cxn>
                <a:cxn ang="0">
                  <a:pos x="4" y="578"/>
                </a:cxn>
                <a:cxn ang="0">
                  <a:pos x="4" y="388"/>
                </a:cxn>
                <a:cxn ang="0">
                  <a:pos x="6" y="425"/>
                </a:cxn>
                <a:cxn ang="0">
                  <a:pos x="6" y="388"/>
                </a:cxn>
                <a:cxn ang="0">
                  <a:pos x="6" y="469"/>
                </a:cxn>
                <a:cxn ang="0">
                  <a:pos x="6" y="415"/>
                </a:cxn>
                <a:cxn ang="0">
                  <a:pos x="8" y="590"/>
                </a:cxn>
                <a:cxn ang="0">
                  <a:pos x="8" y="482"/>
                </a:cxn>
                <a:cxn ang="0">
                  <a:pos x="8" y="528"/>
                </a:cxn>
                <a:cxn ang="0">
                  <a:pos x="8" y="415"/>
                </a:cxn>
                <a:cxn ang="0">
                  <a:pos x="8" y="1074"/>
                </a:cxn>
                <a:cxn ang="0">
                  <a:pos x="10" y="342"/>
                </a:cxn>
                <a:cxn ang="0">
                  <a:pos x="10" y="258"/>
                </a:cxn>
                <a:cxn ang="0">
                  <a:pos x="10" y="292"/>
                </a:cxn>
                <a:cxn ang="0">
                  <a:pos x="10" y="269"/>
                </a:cxn>
                <a:cxn ang="0">
                  <a:pos x="11" y="1058"/>
                </a:cxn>
                <a:cxn ang="0">
                  <a:pos x="11" y="469"/>
                </a:cxn>
                <a:cxn ang="0">
                  <a:pos x="11" y="1129"/>
                </a:cxn>
                <a:cxn ang="0">
                  <a:pos x="11" y="538"/>
                </a:cxn>
                <a:cxn ang="0">
                  <a:pos x="13" y="1241"/>
                </a:cxn>
                <a:cxn ang="0">
                  <a:pos x="13" y="527"/>
                </a:cxn>
                <a:cxn ang="0">
                  <a:pos x="13" y="1260"/>
                </a:cxn>
                <a:cxn ang="0">
                  <a:pos x="13" y="584"/>
                </a:cxn>
                <a:cxn ang="0">
                  <a:pos x="13" y="1133"/>
                </a:cxn>
                <a:cxn ang="0">
                  <a:pos x="13" y="832"/>
                </a:cxn>
                <a:cxn ang="0">
                  <a:pos x="15" y="1156"/>
                </a:cxn>
                <a:cxn ang="0">
                  <a:pos x="15" y="928"/>
                </a:cxn>
                <a:cxn ang="0">
                  <a:pos x="15" y="1227"/>
                </a:cxn>
                <a:cxn ang="0">
                  <a:pos x="15" y="1007"/>
                </a:cxn>
                <a:cxn ang="0">
                  <a:pos x="15" y="1241"/>
                </a:cxn>
                <a:cxn ang="0">
                  <a:pos x="15" y="1074"/>
                </a:cxn>
                <a:cxn ang="0">
                  <a:pos x="17" y="1120"/>
                </a:cxn>
                <a:cxn ang="0">
                  <a:pos x="17" y="1051"/>
                </a:cxn>
                <a:cxn ang="0">
                  <a:pos x="17" y="1151"/>
                </a:cxn>
                <a:cxn ang="0">
                  <a:pos x="17" y="1120"/>
                </a:cxn>
                <a:cxn ang="0">
                  <a:pos x="19" y="150"/>
                </a:cxn>
                <a:cxn ang="0">
                  <a:pos x="19" y="1273"/>
                </a:cxn>
                <a:cxn ang="0">
                  <a:pos x="19" y="1329"/>
                </a:cxn>
                <a:cxn ang="0">
                  <a:pos x="21" y="0"/>
                </a:cxn>
                <a:cxn ang="0">
                  <a:pos x="21" y="1202"/>
                </a:cxn>
                <a:cxn ang="0">
                  <a:pos x="21" y="1074"/>
                </a:cxn>
                <a:cxn ang="0">
                  <a:pos x="21" y="273"/>
                </a:cxn>
                <a:cxn ang="0">
                  <a:pos x="23" y="959"/>
                </a:cxn>
              </a:cxnLst>
              <a:rect l="0" t="0" r="r" b="b"/>
              <a:pathLst>
                <a:path w="23" h="1335">
                  <a:moveTo>
                    <a:pt x="0" y="876"/>
                  </a:moveTo>
                  <a:lnTo>
                    <a:pt x="0" y="876"/>
                  </a:lnTo>
                  <a:lnTo>
                    <a:pt x="0" y="528"/>
                  </a:lnTo>
                  <a:lnTo>
                    <a:pt x="0" y="868"/>
                  </a:lnTo>
                  <a:lnTo>
                    <a:pt x="2" y="876"/>
                  </a:lnTo>
                  <a:lnTo>
                    <a:pt x="2" y="914"/>
                  </a:lnTo>
                  <a:lnTo>
                    <a:pt x="2" y="494"/>
                  </a:lnTo>
                  <a:lnTo>
                    <a:pt x="2" y="853"/>
                  </a:lnTo>
                  <a:lnTo>
                    <a:pt x="4" y="853"/>
                  </a:lnTo>
                  <a:lnTo>
                    <a:pt x="4" y="855"/>
                  </a:lnTo>
                  <a:lnTo>
                    <a:pt x="4" y="563"/>
                  </a:lnTo>
                  <a:lnTo>
                    <a:pt x="4" y="815"/>
                  </a:lnTo>
                  <a:lnTo>
                    <a:pt x="4" y="815"/>
                  </a:lnTo>
                  <a:lnTo>
                    <a:pt x="4" y="563"/>
                  </a:lnTo>
                  <a:lnTo>
                    <a:pt x="4" y="578"/>
                  </a:lnTo>
                  <a:lnTo>
                    <a:pt x="4" y="578"/>
                  </a:lnTo>
                  <a:lnTo>
                    <a:pt x="4" y="884"/>
                  </a:lnTo>
                  <a:lnTo>
                    <a:pt x="4" y="388"/>
                  </a:lnTo>
                  <a:lnTo>
                    <a:pt x="4" y="415"/>
                  </a:lnTo>
                  <a:lnTo>
                    <a:pt x="6" y="425"/>
                  </a:lnTo>
                  <a:lnTo>
                    <a:pt x="6" y="1051"/>
                  </a:lnTo>
                  <a:lnTo>
                    <a:pt x="6" y="388"/>
                  </a:lnTo>
                  <a:lnTo>
                    <a:pt x="6" y="461"/>
                  </a:lnTo>
                  <a:lnTo>
                    <a:pt x="6" y="469"/>
                  </a:lnTo>
                  <a:lnTo>
                    <a:pt x="6" y="1012"/>
                  </a:lnTo>
                  <a:lnTo>
                    <a:pt x="6" y="415"/>
                  </a:lnTo>
                  <a:lnTo>
                    <a:pt x="6" y="584"/>
                  </a:lnTo>
                  <a:lnTo>
                    <a:pt x="8" y="590"/>
                  </a:lnTo>
                  <a:lnTo>
                    <a:pt x="8" y="934"/>
                  </a:lnTo>
                  <a:lnTo>
                    <a:pt x="8" y="482"/>
                  </a:lnTo>
                  <a:lnTo>
                    <a:pt x="8" y="527"/>
                  </a:lnTo>
                  <a:lnTo>
                    <a:pt x="8" y="528"/>
                  </a:lnTo>
                  <a:lnTo>
                    <a:pt x="8" y="899"/>
                  </a:lnTo>
                  <a:lnTo>
                    <a:pt x="8" y="415"/>
                  </a:lnTo>
                  <a:lnTo>
                    <a:pt x="8" y="404"/>
                  </a:lnTo>
                  <a:lnTo>
                    <a:pt x="8" y="1074"/>
                  </a:lnTo>
                  <a:lnTo>
                    <a:pt x="8" y="356"/>
                  </a:lnTo>
                  <a:lnTo>
                    <a:pt x="10" y="342"/>
                  </a:lnTo>
                  <a:lnTo>
                    <a:pt x="10" y="1216"/>
                  </a:lnTo>
                  <a:lnTo>
                    <a:pt x="10" y="258"/>
                  </a:lnTo>
                  <a:lnTo>
                    <a:pt x="10" y="292"/>
                  </a:lnTo>
                  <a:lnTo>
                    <a:pt x="10" y="292"/>
                  </a:lnTo>
                  <a:lnTo>
                    <a:pt x="10" y="1202"/>
                  </a:lnTo>
                  <a:lnTo>
                    <a:pt x="10" y="269"/>
                  </a:lnTo>
                  <a:lnTo>
                    <a:pt x="11" y="258"/>
                  </a:lnTo>
                  <a:lnTo>
                    <a:pt x="11" y="1058"/>
                  </a:lnTo>
                  <a:lnTo>
                    <a:pt x="11" y="231"/>
                  </a:lnTo>
                  <a:lnTo>
                    <a:pt x="11" y="469"/>
                  </a:lnTo>
                  <a:lnTo>
                    <a:pt x="11" y="444"/>
                  </a:lnTo>
                  <a:lnTo>
                    <a:pt x="11" y="1129"/>
                  </a:lnTo>
                  <a:lnTo>
                    <a:pt x="11" y="258"/>
                  </a:lnTo>
                  <a:lnTo>
                    <a:pt x="11" y="538"/>
                  </a:lnTo>
                  <a:lnTo>
                    <a:pt x="13" y="513"/>
                  </a:lnTo>
                  <a:lnTo>
                    <a:pt x="13" y="1241"/>
                  </a:lnTo>
                  <a:lnTo>
                    <a:pt x="13" y="185"/>
                  </a:lnTo>
                  <a:lnTo>
                    <a:pt x="13" y="527"/>
                  </a:lnTo>
                  <a:lnTo>
                    <a:pt x="13" y="505"/>
                  </a:lnTo>
                  <a:lnTo>
                    <a:pt x="13" y="1260"/>
                  </a:lnTo>
                  <a:lnTo>
                    <a:pt x="13" y="173"/>
                  </a:lnTo>
                  <a:lnTo>
                    <a:pt x="13" y="584"/>
                  </a:lnTo>
                  <a:lnTo>
                    <a:pt x="13" y="559"/>
                  </a:lnTo>
                  <a:lnTo>
                    <a:pt x="13" y="1133"/>
                  </a:lnTo>
                  <a:lnTo>
                    <a:pt x="13" y="146"/>
                  </a:lnTo>
                  <a:lnTo>
                    <a:pt x="13" y="832"/>
                  </a:lnTo>
                  <a:lnTo>
                    <a:pt x="15" y="809"/>
                  </a:lnTo>
                  <a:lnTo>
                    <a:pt x="15" y="1156"/>
                  </a:lnTo>
                  <a:lnTo>
                    <a:pt x="15" y="208"/>
                  </a:lnTo>
                  <a:lnTo>
                    <a:pt x="15" y="928"/>
                  </a:lnTo>
                  <a:lnTo>
                    <a:pt x="15" y="909"/>
                  </a:lnTo>
                  <a:lnTo>
                    <a:pt x="15" y="1227"/>
                  </a:lnTo>
                  <a:lnTo>
                    <a:pt x="15" y="204"/>
                  </a:lnTo>
                  <a:lnTo>
                    <a:pt x="15" y="1007"/>
                  </a:lnTo>
                  <a:lnTo>
                    <a:pt x="15" y="987"/>
                  </a:lnTo>
                  <a:lnTo>
                    <a:pt x="15" y="1241"/>
                  </a:lnTo>
                  <a:lnTo>
                    <a:pt x="15" y="123"/>
                  </a:lnTo>
                  <a:lnTo>
                    <a:pt x="15" y="1074"/>
                  </a:lnTo>
                  <a:lnTo>
                    <a:pt x="17" y="1058"/>
                  </a:lnTo>
                  <a:lnTo>
                    <a:pt x="17" y="1120"/>
                  </a:lnTo>
                  <a:lnTo>
                    <a:pt x="17" y="119"/>
                  </a:lnTo>
                  <a:lnTo>
                    <a:pt x="17" y="1051"/>
                  </a:lnTo>
                  <a:lnTo>
                    <a:pt x="17" y="1043"/>
                  </a:lnTo>
                  <a:lnTo>
                    <a:pt x="17" y="1151"/>
                  </a:lnTo>
                  <a:lnTo>
                    <a:pt x="17" y="133"/>
                  </a:lnTo>
                  <a:lnTo>
                    <a:pt x="17" y="1120"/>
                  </a:lnTo>
                  <a:lnTo>
                    <a:pt x="19" y="1120"/>
                  </a:lnTo>
                  <a:lnTo>
                    <a:pt x="19" y="150"/>
                  </a:lnTo>
                  <a:lnTo>
                    <a:pt x="19" y="1268"/>
                  </a:lnTo>
                  <a:lnTo>
                    <a:pt x="19" y="1273"/>
                  </a:lnTo>
                  <a:lnTo>
                    <a:pt x="19" y="33"/>
                  </a:lnTo>
                  <a:lnTo>
                    <a:pt x="19" y="1329"/>
                  </a:lnTo>
                  <a:lnTo>
                    <a:pt x="21" y="1335"/>
                  </a:lnTo>
                  <a:lnTo>
                    <a:pt x="21" y="0"/>
                  </a:lnTo>
                  <a:lnTo>
                    <a:pt x="21" y="1201"/>
                  </a:lnTo>
                  <a:lnTo>
                    <a:pt x="21" y="1202"/>
                  </a:lnTo>
                  <a:lnTo>
                    <a:pt x="21" y="68"/>
                  </a:lnTo>
                  <a:lnTo>
                    <a:pt x="21" y="1074"/>
                  </a:lnTo>
                  <a:lnTo>
                    <a:pt x="21" y="1083"/>
                  </a:lnTo>
                  <a:lnTo>
                    <a:pt x="21" y="273"/>
                  </a:lnTo>
                  <a:lnTo>
                    <a:pt x="21" y="949"/>
                  </a:lnTo>
                  <a:lnTo>
                    <a:pt x="23" y="959"/>
                  </a:lnTo>
                  <a:lnTo>
                    <a:pt x="23" y="1099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41" name="Freeform 1877"/>
            <p:cNvSpPr>
              <a:spLocks/>
            </p:cNvSpPr>
            <p:nvPr/>
          </p:nvSpPr>
          <p:spPr bwMode="auto">
            <a:xfrm>
              <a:off x="4431" y="2921"/>
              <a:ext cx="10" cy="725"/>
            </a:xfrm>
            <a:custGeom>
              <a:avLst/>
              <a:gdLst/>
              <a:ahLst/>
              <a:cxnLst>
                <a:cxn ang="0">
                  <a:pos x="0" y="1106"/>
                </a:cxn>
                <a:cxn ang="0">
                  <a:pos x="0" y="151"/>
                </a:cxn>
                <a:cxn ang="0">
                  <a:pos x="0" y="1094"/>
                </a:cxn>
                <a:cxn ang="0">
                  <a:pos x="0" y="178"/>
                </a:cxn>
                <a:cxn ang="0">
                  <a:pos x="2" y="1225"/>
                </a:cxn>
                <a:cxn ang="0">
                  <a:pos x="2" y="182"/>
                </a:cxn>
                <a:cxn ang="0">
                  <a:pos x="2" y="1305"/>
                </a:cxn>
                <a:cxn ang="0">
                  <a:pos x="2" y="1177"/>
                </a:cxn>
                <a:cxn ang="0">
                  <a:pos x="2" y="1190"/>
                </a:cxn>
                <a:cxn ang="0">
                  <a:pos x="2" y="1177"/>
                </a:cxn>
                <a:cxn ang="0">
                  <a:pos x="4" y="286"/>
                </a:cxn>
                <a:cxn ang="0">
                  <a:pos x="4" y="1209"/>
                </a:cxn>
                <a:cxn ang="0">
                  <a:pos x="4" y="257"/>
                </a:cxn>
                <a:cxn ang="0">
                  <a:pos x="4" y="1215"/>
                </a:cxn>
                <a:cxn ang="0">
                  <a:pos x="4" y="130"/>
                </a:cxn>
                <a:cxn ang="0">
                  <a:pos x="5" y="1215"/>
                </a:cxn>
                <a:cxn ang="0">
                  <a:pos x="5" y="0"/>
                </a:cxn>
                <a:cxn ang="0">
                  <a:pos x="5" y="1248"/>
                </a:cxn>
                <a:cxn ang="0">
                  <a:pos x="5" y="192"/>
                </a:cxn>
                <a:cxn ang="0">
                  <a:pos x="7" y="1058"/>
                </a:cxn>
                <a:cxn ang="0">
                  <a:pos x="7" y="313"/>
                </a:cxn>
                <a:cxn ang="0">
                  <a:pos x="7" y="823"/>
                </a:cxn>
                <a:cxn ang="0">
                  <a:pos x="7" y="232"/>
                </a:cxn>
                <a:cxn ang="0">
                  <a:pos x="9" y="626"/>
                </a:cxn>
                <a:cxn ang="0">
                  <a:pos x="9" y="151"/>
                </a:cxn>
                <a:cxn ang="0">
                  <a:pos x="9" y="559"/>
                </a:cxn>
                <a:cxn ang="0">
                  <a:pos x="9" y="178"/>
                </a:cxn>
                <a:cxn ang="0">
                  <a:pos x="11" y="476"/>
                </a:cxn>
                <a:cxn ang="0">
                  <a:pos x="11" y="251"/>
                </a:cxn>
                <a:cxn ang="0">
                  <a:pos x="11" y="476"/>
                </a:cxn>
                <a:cxn ang="0">
                  <a:pos x="11" y="320"/>
                </a:cxn>
                <a:cxn ang="0">
                  <a:pos x="11" y="420"/>
                </a:cxn>
                <a:cxn ang="0">
                  <a:pos x="11" y="349"/>
                </a:cxn>
                <a:cxn ang="0">
                  <a:pos x="13" y="388"/>
                </a:cxn>
                <a:cxn ang="0">
                  <a:pos x="13" y="349"/>
                </a:cxn>
                <a:cxn ang="0">
                  <a:pos x="13" y="1031"/>
                </a:cxn>
                <a:cxn ang="0">
                  <a:pos x="15" y="507"/>
                </a:cxn>
                <a:cxn ang="0">
                  <a:pos x="15" y="447"/>
                </a:cxn>
                <a:cxn ang="0">
                  <a:pos x="15" y="514"/>
                </a:cxn>
                <a:cxn ang="0">
                  <a:pos x="15" y="457"/>
                </a:cxn>
                <a:cxn ang="0">
                  <a:pos x="17" y="539"/>
                </a:cxn>
                <a:cxn ang="0">
                  <a:pos x="17" y="447"/>
                </a:cxn>
                <a:cxn ang="0">
                  <a:pos x="17" y="622"/>
                </a:cxn>
                <a:cxn ang="0">
                  <a:pos x="17" y="424"/>
                </a:cxn>
                <a:cxn ang="0">
                  <a:pos x="17" y="806"/>
                </a:cxn>
                <a:cxn ang="0">
                  <a:pos x="17" y="559"/>
                </a:cxn>
                <a:cxn ang="0">
                  <a:pos x="19" y="774"/>
                </a:cxn>
                <a:cxn ang="0">
                  <a:pos x="19" y="595"/>
                </a:cxn>
                <a:cxn ang="0">
                  <a:pos x="19" y="850"/>
                </a:cxn>
                <a:cxn ang="0">
                  <a:pos x="19" y="900"/>
                </a:cxn>
              </a:cxnLst>
              <a:rect l="0" t="0" r="r" b="b"/>
              <a:pathLst>
                <a:path w="19" h="1449">
                  <a:moveTo>
                    <a:pt x="0" y="1106"/>
                  </a:moveTo>
                  <a:lnTo>
                    <a:pt x="0" y="1106"/>
                  </a:lnTo>
                  <a:lnTo>
                    <a:pt x="0" y="1279"/>
                  </a:lnTo>
                  <a:lnTo>
                    <a:pt x="0" y="151"/>
                  </a:lnTo>
                  <a:lnTo>
                    <a:pt x="0" y="1119"/>
                  </a:lnTo>
                  <a:lnTo>
                    <a:pt x="0" y="1094"/>
                  </a:lnTo>
                  <a:lnTo>
                    <a:pt x="0" y="1346"/>
                  </a:lnTo>
                  <a:lnTo>
                    <a:pt x="0" y="178"/>
                  </a:lnTo>
                  <a:lnTo>
                    <a:pt x="0" y="1248"/>
                  </a:lnTo>
                  <a:lnTo>
                    <a:pt x="2" y="1225"/>
                  </a:lnTo>
                  <a:lnTo>
                    <a:pt x="2" y="1352"/>
                  </a:lnTo>
                  <a:lnTo>
                    <a:pt x="2" y="182"/>
                  </a:lnTo>
                  <a:lnTo>
                    <a:pt x="2" y="1315"/>
                  </a:lnTo>
                  <a:lnTo>
                    <a:pt x="2" y="1305"/>
                  </a:lnTo>
                  <a:lnTo>
                    <a:pt x="2" y="178"/>
                  </a:lnTo>
                  <a:lnTo>
                    <a:pt x="2" y="1177"/>
                  </a:lnTo>
                  <a:lnTo>
                    <a:pt x="2" y="1171"/>
                  </a:lnTo>
                  <a:lnTo>
                    <a:pt x="2" y="1190"/>
                  </a:lnTo>
                  <a:lnTo>
                    <a:pt x="2" y="190"/>
                  </a:lnTo>
                  <a:lnTo>
                    <a:pt x="2" y="1177"/>
                  </a:lnTo>
                  <a:lnTo>
                    <a:pt x="4" y="1171"/>
                  </a:lnTo>
                  <a:lnTo>
                    <a:pt x="4" y="286"/>
                  </a:lnTo>
                  <a:lnTo>
                    <a:pt x="4" y="1202"/>
                  </a:lnTo>
                  <a:lnTo>
                    <a:pt x="4" y="1209"/>
                  </a:lnTo>
                  <a:lnTo>
                    <a:pt x="4" y="1215"/>
                  </a:lnTo>
                  <a:lnTo>
                    <a:pt x="4" y="257"/>
                  </a:lnTo>
                  <a:lnTo>
                    <a:pt x="4" y="1190"/>
                  </a:lnTo>
                  <a:lnTo>
                    <a:pt x="4" y="1215"/>
                  </a:lnTo>
                  <a:lnTo>
                    <a:pt x="4" y="1396"/>
                  </a:lnTo>
                  <a:lnTo>
                    <a:pt x="4" y="130"/>
                  </a:lnTo>
                  <a:lnTo>
                    <a:pt x="4" y="1190"/>
                  </a:lnTo>
                  <a:lnTo>
                    <a:pt x="5" y="1215"/>
                  </a:lnTo>
                  <a:lnTo>
                    <a:pt x="5" y="1449"/>
                  </a:lnTo>
                  <a:lnTo>
                    <a:pt x="5" y="0"/>
                  </a:lnTo>
                  <a:lnTo>
                    <a:pt x="5" y="1225"/>
                  </a:lnTo>
                  <a:lnTo>
                    <a:pt x="5" y="1248"/>
                  </a:lnTo>
                  <a:lnTo>
                    <a:pt x="5" y="1396"/>
                  </a:lnTo>
                  <a:lnTo>
                    <a:pt x="5" y="192"/>
                  </a:lnTo>
                  <a:lnTo>
                    <a:pt x="5" y="1039"/>
                  </a:lnTo>
                  <a:lnTo>
                    <a:pt x="7" y="1058"/>
                  </a:lnTo>
                  <a:lnTo>
                    <a:pt x="7" y="1300"/>
                  </a:lnTo>
                  <a:lnTo>
                    <a:pt x="7" y="313"/>
                  </a:lnTo>
                  <a:lnTo>
                    <a:pt x="7" y="806"/>
                  </a:lnTo>
                  <a:lnTo>
                    <a:pt x="7" y="823"/>
                  </a:lnTo>
                  <a:lnTo>
                    <a:pt x="7" y="1256"/>
                  </a:lnTo>
                  <a:lnTo>
                    <a:pt x="7" y="232"/>
                  </a:lnTo>
                  <a:lnTo>
                    <a:pt x="7" y="610"/>
                  </a:lnTo>
                  <a:lnTo>
                    <a:pt x="9" y="626"/>
                  </a:lnTo>
                  <a:lnTo>
                    <a:pt x="9" y="1240"/>
                  </a:lnTo>
                  <a:lnTo>
                    <a:pt x="9" y="151"/>
                  </a:lnTo>
                  <a:lnTo>
                    <a:pt x="9" y="537"/>
                  </a:lnTo>
                  <a:lnTo>
                    <a:pt x="9" y="559"/>
                  </a:lnTo>
                  <a:lnTo>
                    <a:pt x="9" y="1355"/>
                  </a:lnTo>
                  <a:lnTo>
                    <a:pt x="9" y="178"/>
                  </a:lnTo>
                  <a:lnTo>
                    <a:pt x="9" y="457"/>
                  </a:lnTo>
                  <a:lnTo>
                    <a:pt x="11" y="476"/>
                  </a:lnTo>
                  <a:lnTo>
                    <a:pt x="11" y="1256"/>
                  </a:lnTo>
                  <a:lnTo>
                    <a:pt x="11" y="251"/>
                  </a:lnTo>
                  <a:lnTo>
                    <a:pt x="11" y="457"/>
                  </a:lnTo>
                  <a:lnTo>
                    <a:pt x="11" y="476"/>
                  </a:lnTo>
                  <a:lnTo>
                    <a:pt x="11" y="1315"/>
                  </a:lnTo>
                  <a:lnTo>
                    <a:pt x="11" y="320"/>
                  </a:lnTo>
                  <a:lnTo>
                    <a:pt x="11" y="411"/>
                  </a:lnTo>
                  <a:lnTo>
                    <a:pt x="11" y="420"/>
                  </a:lnTo>
                  <a:lnTo>
                    <a:pt x="11" y="1119"/>
                  </a:lnTo>
                  <a:lnTo>
                    <a:pt x="11" y="349"/>
                  </a:lnTo>
                  <a:lnTo>
                    <a:pt x="11" y="380"/>
                  </a:lnTo>
                  <a:lnTo>
                    <a:pt x="13" y="388"/>
                  </a:lnTo>
                  <a:lnTo>
                    <a:pt x="13" y="1102"/>
                  </a:lnTo>
                  <a:lnTo>
                    <a:pt x="13" y="349"/>
                  </a:lnTo>
                  <a:lnTo>
                    <a:pt x="13" y="349"/>
                  </a:lnTo>
                  <a:lnTo>
                    <a:pt x="13" y="1031"/>
                  </a:lnTo>
                  <a:lnTo>
                    <a:pt x="13" y="514"/>
                  </a:lnTo>
                  <a:lnTo>
                    <a:pt x="15" y="507"/>
                  </a:lnTo>
                  <a:lnTo>
                    <a:pt x="15" y="1106"/>
                  </a:lnTo>
                  <a:lnTo>
                    <a:pt x="15" y="44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5" y="1083"/>
                  </a:lnTo>
                  <a:lnTo>
                    <a:pt x="15" y="457"/>
                  </a:lnTo>
                  <a:lnTo>
                    <a:pt x="15" y="553"/>
                  </a:lnTo>
                  <a:lnTo>
                    <a:pt x="17" y="539"/>
                  </a:lnTo>
                  <a:lnTo>
                    <a:pt x="17" y="1014"/>
                  </a:lnTo>
                  <a:lnTo>
                    <a:pt x="17" y="447"/>
                  </a:lnTo>
                  <a:lnTo>
                    <a:pt x="17" y="639"/>
                  </a:lnTo>
                  <a:lnTo>
                    <a:pt x="17" y="622"/>
                  </a:lnTo>
                  <a:lnTo>
                    <a:pt x="17" y="908"/>
                  </a:lnTo>
                  <a:lnTo>
                    <a:pt x="17" y="424"/>
                  </a:lnTo>
                  <a:lnTo>
                    <a:pt x="17" y="812"/>
                  </a:lnTo>
                  <a:lnTo>
                    <a:pt x="17" y="806"/>
                  </a:lnTo>
                  <a:lnTo>
                    <a:pt x="17" y="952"/>
                  </a:lnTo>
                  <a:lnTo>
                    <a:pt x="17" y="559"/>
                  </a:lnTo>
                  <a:lnTo>
                    <a:pt x="17" y="783"/>
                  </a:lnTo>
                  <a:lnTo>
                    <a:pt x="19" y="774"/>
                  </a:lnTo>
                  <a:lnTo>
                    <a:pt x="19" y="875"/>
                  </a:lnTo>
                  <a:lnTo>
                    <a:pt x="19" y="595"/>
                  </a:lnTo>
                  <a:lnTo>
                    <a:pt x="19" y="856"/>
                  </a:lnTo>
                  <a:lnTo>
                    <a:pt x="19" y="850"/>
                  </a:lnTo>
                  <a:lnTo>
                    <a:pt x="19" y="656"/>
                  </a:lnTo>
                  <a:lnTo>
                    <a:pt x="19" y="900"/>
                  </a:lnTo>
                  <a:lnTo>
                    <a:pt x="19" y="90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42" name="Freeform 1878"/>
            <p:cNvSpPr>
              <a:spLocks/>
            </p:cNvSpPr>
            <p:nvPr/>
          </p:nvSpPr>
          <p:spPr bwMode="auto">
            <a:xfrm>
              <a:off x="4420" y="3041"/>
              <a:ext cx="11" cy="497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0" y="184"/>
                </a:cxn>
                <a:cxn ang="0">
                  <a:pos x="2" y="993"/>
                </a:cxn>
                <a:cxn ang="0">
                  <a:pos x="2" y="102"/>
                </a:cxn>
                <a:cxn ang="0">
                  <a:pos x="2" y="61"/>
                </a:cxn>
                <a:cxn ang="0">
                  <a:pos x="4" y="305"/>
                </a:cxn>
                <a:cxn ang="0">
                  <a:pos x="4" y="109"/>
                </a:cxn>
                <a:cxn ang="0">
                  <a:pos x="4" y="472"/>
                </a:cxn>
                <a:cxn ang="0">
                  <a:pos x="4" y="217"/>
                </a:cxn>
                <a:cxn ang="0">
                  <a:pos x="4" y="511"/>
                </a:cxn>
                <a:cxn ang="0">
                  <a:pos x="4" y="140"/>
                </a:cxn>
                <a:cxn ang="0">
                  <a:pos x="5" y="505"/>
                </a:cxn>
                <a:cxn ang="0">
                  <a:pos x="5" y="90"/>
                </a:cxn>
                <a:cxn ang="0">
                  <a:pos x="5" y="555"/>
                </a:cxn>
                <a:cxn ang="0">
                  <a:pos x="5" y="226"/>
                </a:cxn>
                <a:cxn ang="0">
                  <a:pos x="7" y="472"/>
                </a:cxn>
                <a:cxn ang="0">
                  <a:pos x="7" y="445"/>
                </a:cxn>
                <a:cxn ang="0">
                  <a:pos x="7" y="660"/>
                </a:cxn>
                <a:cxn ang="0">
                  <a:pos x="7" y="804"/>
                </a:cxn>
                <a:cxn ang="0">
                  <a:pos x="9" y="810"/>
                </a:cxn>
                <a:cxn ang="0">
                  <a:pos x="9" y="695"/>
                </a:cxn>
                <a:cxn ang="0">
                  <a:pos x="9" y="706"/>
                </a:cxn>
                <a:cxn ang="0">
                  <a:pos x="9" y="572"/>
                </a:cxn>
                <a:cxn ang="0">
                  <a:pos x="9" y="422"/>
                </a:cxn>
                <a:cxn ang="0">
                  <a:pos x="11" y="672"/>
                </a:cxn>
                <a:cxn ang="0">
                  <a:pos x="11" y="345"/>
                </a:cxn>
                <a:cxn ang="0">
                  <a:pos x="11" y="706"/>
                </a:cxn>
                <a:cxn ang="0">
                  <a:pos x="11" y="297"/>
                </a:cxn>
                <a:cxn ang="0">
                  <a:pos x="13" y="741"/>
                </a:cxn>
                <a:cxn ang="0">
                  <a:pos x="13" y="343"/>
                </a:cxn>
                <a:cxn ang="0">
                  <a:pos x="13" y="319"/>
                </a:cxn>
                <a:cxn ang="0">
                  <a:pos x="13" y="810"/>
                </a:cxn>
                <a:cxn ang="0">
                  <a:pos x="15" y="217"/>
                </a:cxn>
                <a:cxn ang="0">
                  <a:pos x="15" y="230"/>
                </a:cxn>
                <a:cxn ang="0">
                  <a:pos x="17" y="827"/>
                </a:cxn>
                <a:cxn ang="0">
                  <a:pos x="17" y="330"/>
                </a:cxn>
                <a:cxn ang="0">
                  <a:pos x="17" y="896"/>
                </a:cxn>
                <a:cxn ang="0">
                  <a:pos x="17" y="297"/>
                </a:cxn>
                <a:cxn ang="0">
                  <a:pos x="17" y="987"/>
                </a:cxn>
                <a:cxn ang="0">
                  <a:pos x="17" y="230"/>
                </a:cxn>
                <a:cxn ang="0">
                  <a:pos x="19" y="956"/>
                </a:cxn>
                <a:cxn ang="0">
                  <a:pos x="19" y="382"/>
                </a:cxn>
                <a:cxn ang="0">
                  <a:pos x="19" y="969"/>
                </a:cxn>
                <a:cxn ang="0">
                  <a:pos x="19" y="376"/>
                </a:cxn>
                <a:cxn ang="0">
                  <a:pos x="19" y="866"/>
                </a:cxn>
                <a:cxn ang="0">
                  <a:pos x="19" y="549"/>
                </a:cxn>
                <a:cxn ang="0">
                  <a:pos x="21" y="931"/>
                </a:cxn>
                <a:cxn ang="0">
                  <a:pos x="21" y="756"/>
                </a:cxn>
                <a:cxn ang="0">
                  <a:pos x="21" y="937"/>
                </a:cxn>
                <a:cxn ang="0">
                  <a:pos x="21" y="879"/>
                </a:cxn>
              </a:cxnLst>
              <a:rect l="0" t="0" r="r" b="b"/>
              <a:pathLst>
                <a:path w="23" h="993">
                  <a:moveTo>
                    <a:pt x="0" y="912"/>
                  </a:moveTo>
                  <a:lnTo>
                    <a:pt x="0" y="912"/>
                  </a:lnTo>
                  <a:lnTo>
                    <a:pt x="0" y="121"/>
                  </a:lnTo>
                  <a:lnTo>
                    <a:pt x="0" y="184"/>
                  </a:lnTo>
                  <a:lnTo>
                    <a:pt x="2" y="176"/>
                  </a:lnTo>
                  <a:lnTo>
                    <a:pt x="2" y="993"/>
                  </a:lnTo>
                  <a:lnTo>
                    <a:pt x="2" y="115"/>
                  </a:lnTo>
                  <a:lnTo>
                    <a:pt x="2" y="102"/>
                  </a:lnTo>
                  <a:lnTo>
                    <a:pt x="2" y="818"/>
                  </a:lnTo>
                  <a:lnTo>
                    <a:pt x="2" y="61"/>
                  </a:lnTo>
                  <a:lnTo>
                    <a:pt x="2" y="320"/>
                  </a:lnTo>
                  <a:lnTo>
                    <a:pt x="4" y="305"/>
                  </a:lnTo>
                  <a:lnTo>
                    <a:pt x="4" y="701"/>
                  </a:lnTo>
                  <a:lnTo>
                    <a:pt x="4" y="109"/>
                  </a:lnTo>
                  <a:lnTo>
                    <a:pt x="4" y="482"/>
                  </a:lnTo>
                  <a:lnTo>
                    <a:pt x="4" y="472"/>
                  </a:lnTo>
                  <a:lnTo>
                    <a:pt x="4" y="827"/>
                  </a:lnTo>
                  <a:lnTo>
                    <a:pt x="4" y="217"/>
                  </a:lnTo>
                  <a:lnTo>
                    <a:pt x="4" y="518"/>
                  </a:lnTo>
                  <a:lnTo>
                    <a:pt x="4" y="511"/>
                  </a:lnTo>
                  <a:lnTo>
                    <a:pt x="4" y="931"/>
                  </a:lnTo>
                  <a:lnTo>
                    <a:pt x="4" y="140"/>
                  </a:lnTo>
                  <a:lnTo>
                    <a:pt x="4" y="534"/>
                  </a:lnTo>
                  <a:lnTo>
                    <a:pt x="5" y="505"/>
                  </a:lnTo>
                  <a:lnTo>
                    <a:pt x="5" y="766"/>
                  </a:lnTo>
                  <a:lnTo>
                    <a:pt x="5" y="90"/>
                  </a:lnTo>
                  <a:lnTo>
                    <a:pt x="5" y="572"/>
                  </a:lnTo>
                  <a:lnTo>
                    <a:pt x="5" y="555"/>
                  </a:lnTo>
                  <a:lnTo>
                    <a:pt x="5" y="653"/>
                  </a:lnTo>
                  <a:lnTo>
                    <a:pt x="5" y="226"/>
                  </a:lnTo>
                  <a:lnTo>
                    <a:pt x="5" y="478"/>
                  </a:lnTo>
                  <a:lnTo>
                    <a:pt x="7" y="472"/>
                  </a:lnTo>
                  <a:lnTo>
                    <a:pt x="7" y="668"/>
                  </a:lnTo>
                  <a:lnTo>
                    <a:pt x="7" y="445"/>
                  </a:lnTo>
                  <a:lnTo>
                    <a:pt x="7" y="660"/>
                  </a:lnTo>
                  <a:lnTo>
                    <a:pt x="7" y="660"/>
                  </a:lnTo>
                  <a:lnTo>
                    <a:pt x="7" y="261"/>
                  </a:lnTo>
                  <a:lnTo>
                    <a:pt x="7" y="804"/>
                  </a:lnTo>
                  <a:lnTo>
                    <a:pt x="9" y="804"/>
                  </a:lnTo>
                  <a:lnTo>
                    <a:pt x="9" y="810"/>
                  </a:lnTo>
                  <a:lnTo>
                    <a:pt x="9" y="299"/>
                  </a:lnTo>
                  <a:lnTo>
                    <a:pt x="9" y="695"/>
                  </a:lnTo>
                  <a:lnTo>
                    <a:pt x="9" y="695"/>
                  </a:lnTo>
                  <a:lnTo>
                    <a:pt x="9" y="706"/>
                  </a:lnTo>
                  <a:lnTo>
                    <a:pt x="9" y="313"/>
                  </a:lnTo>
                  <a:lnTo>
                    <a:pt x="9" y="572"/>
                  </a:lnTo>
                  <a:lnTo>
                    <a:pt x="9" y="572"/>
                  </a:lnTo>
                  <a:lnTo>
                    <a:pt x="9" y="422"/>
                  </a:lnTo>
                  <a:lnTo>
                    <a:pt x="11" y="422"/>
                  </a:lnTo>
                  <a:lnTo>
                    <a:pt x="11" y="672"/>
                  </a:lnTo>
                  <a:lnTo>
                    <a:pt x="11" y="297"/>
                  </a:lnTo>
                  <a:lnTo>
                    <a:pt x="11" y="345"/>
                  </a:lnTo>
                  <a:lnTo>
                    <a:pt x="11" y="355"/>
                  </a:lnTo>
                  <a:lnTo>
                    <a:pt x="11" y="706"/>
                  </a:lnTo>
                  <a:lnTo>
                    <a:pt x="11" y="261"/>
                  </a:lnTo>
                  <a:lnTo>
                    <a:pt x="11" y="297"/>
                  </a:lnTo>
                  <a:lnTo>
                    <a:pt x="13" y="297"/>
                  </a:lnTo>
                  <a:lnTo>
                    <a:pt x="13" y="741"/>
                  </a:lnTo>
                  <a:lnTo>
                    <a:pt x="13" y="343"/>
                  </a:lnTo>
                  <a:lnTo>
                    <a:pt x="13" y="343"/>
                  </a:lnTo>
                  <a:lnTo>
                    <a:pt x="13" y="751"/>
                  </a:lnTo>
                  <a:lnTo>
                    <a:pt x="13" y="319"/>
                  </a:lnTo>
                  <a:lnTo>
                    <a:pt x="13" y="319"/>
                  </a:lnTo>
                  <a:lnTo>
                    <a:pt x="13" y="810"/>
                  </a:lnTo>
                  <a:lnTo>
                    <a:pt x="13" y="217"/>
                  </a:lnTo>
                  <a:lnTo>
                    <a:pt x="15" y="217"/>
                  </a:lnTo>
                  <a:lnTo>
                    <a:pt x="15" y="751"/>
                  </a:lnTo>
                  <a:lnTo>
                    <a:pt x="15" y="230"/>
                  </a:lnTo>
                  <a:lnTo>
                    <a:pt x="17" y="217"/>
                  </a:lnTo>
                  <a:lnTo>
                    <a:pt x="17" y="827"/>
                  </a:lnTo>
                  <a:lnTo>
                    <a:pt x="17" y="150"/>
                  </a:lnTo>
                  <a:lnTo>
                    <a:pt x="17" y="330"/>
                  </a:lnTo>
                  <a:lnTo>
                    <a:pt x="17" y="320"/>
                  </a:lnTo>
                  <a:lnTo>
                    <a:pt x="17" y="896"/>
                  </a:lnTo>
                  <a:lnTo>
                    <a:pt x="17" y="167"/>
                  </a:lnTo>
                  <a:lnTo>
                    <a:pt x="17" y="297"/>
                  </a:lnTo>
                  <a:lnTo>
                    <a:pt x="17" y="288"/>
                  </a:lnTo>
                  <a:lnTo>
                    <a:pt x="17" y="987"/>
                  </a:lnTo>
                  <a:lnTo>
                    <a:pt x="17" y="123"/>
                  </a:lnTo>
                  <a:lnTo>
                    <a:pt x="17" y="230"/>
                  </a:lnTo>
                  <a:lnTo>
                    <a:pt x="19" y="207"/>
                  </a:lnTo>
                  <a:lnTo>
                    <a:pt x="19" y="956"/>
                  </a:lnTo>
                  <a:lnTo>
                    <a:pt x="19" y="0"/>
                  </a:lnTo>
                  <a:lnTo>
                    <a:pt x="19" y="382"/>
                  </a:lnTo>
                  <a:lnTo>
                    <a:pt x="19" y="355"/>
                  </a:lnTo>
                  <a:lnTo>
                    <a:pt x="19" y="969"/>
                  </a:lnTo>
                  <a:lnTo>
                    <a:pt x="19" y="0"/>
                  </a:lnTo>
                  <a:lnTo>
                    <a:pt x="19" y="376"/>
                  </a:lnTo>
                  <a:lnTo>
                    <a:pt x="19" y="365"/>
                  </a:lnTo>
                  <a:lnTo>
                    <a:pt x="19" y="866"/>
                  </a:lnTo>
                  <a:lnTo>
                    <a:pt x="19" y="159"/>
                  </a:lnTo>
                  <a:lnTo>
                    <a:pt x="19" y="549"/>
                  </a:lnTo>
                  <a:lnTo>
                    <a:pt x="21" y="534"/>
                  </a:lnTo>
                  <a:lnTo>
                    <a:pt x="21" y="931"/>
                  </a:lnTo>
                  <a:lnTo>
                    <a:pt x="21" y="184"/>
                  </a:lnTo>
                  <a:lnTo>
                    <a:pt x="21" y="756"/>
                  </a:lnTo>
                  <a:lnTo>
                    <a:pt x="21" y="737"/>
                  </a:lnTo>
                  <a:lnTo>
                    <a:pt x="21" y="937"/>
                  </a:lnTo>
                  <a:lnTo>
                    <a:pt x="21" y="11"/>
                  </a:lnTo>
                  <a:lnTo>
                    <a:pt x="21" y="879"/>
                  </a:lnTo>
                  <a:lnTo>
                    <a:pt x="23" y="866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43" name="Freeform 1879"/>
            <p:cNvSpPr>
              <a:spLocks/>
            </p:cNvSpPr>
            <p:nvPr/>
          </p:nvSpPr>
          <p:spPr bwMode="auto">
            <a:xfrm>
              <a:off x="4410" y="2914"/>
              <a:ext cx="10" cy="718"/>
            </a:xfrm>
            <a:custGeom>
              <a:avLst/>
              <a:gdLst/>
              <a:ahLst/>
              <a:cxnLst>
                <a:cxn ang="0">
                  <a:pos x="0" y="1066"/>
                </a:cxn>
                <a:cxn ang="0">
                  <a:pos x="0" y="563"/>
                </a:cxn>
                <a:cxn ang="0">
                  <a:pos x="0" y="1099"/>
                </a:cxn>
                <a:cxn ang="0">
                  <a:pos x="0" y="440"/>
                </a:cxn>
                <a:cxn ang="0">
                  <a:pos x="0" y="411"/>
                </a:cxn>
                <a:cxn ang="0">
                  <a:pos x="2" y="511"/>
                </a:cxn>
                <a:cxn ang="0">
                  <a:pos x="2" y="371"/>
                </a:cxn>
                <a:cxn ang="0">
                  <a:pos x="2" y="678"/>
                </a:cxn>
                <a:cxn ang="0">
                  <a:pos x="2" y="457"/>
                </a:cxn>
                <a:cxn ang="0">
                  <a:pos x="4" y="755"/>
                </a:cxn>
                <a:cxn ang="0">
                  <a:pos x="4" y="358"/>
                </a:cxn>
                <a:cxn ang="0">
                  <a:pos x="4" y="911"/>
                </a:cxn>
                <a:cxn ang="0">
                  <a:pos x="4" y="262"/>
                </a:cxn>
                <a:cxn ang="0">
                  <a:pos x="4" y="968"/>
                </a:cxn>
                <a:cxn ang="0">
                  <a:pos x="4" y="208"/>
                </a:cxn>
                <a:cxn ang="0">
                  <a:pos x="6" y="936"/>
                </a:cxn>
                <a:cxn ang="0">
                  <a:pos x="6" y="256"/>
                </a:cxn>
                <a:cxn ang="0">
                  <a:pos x="6" y="1041"/>
                </a:cxn>
                <a:cxn ang="0">
                  <a:pos x="6" y="1152"/>
                </a:cxn>
                <a:cxn ang="0">
                  <a:pos x="8" y="194"/>
                </a:cxn>
                <a:cxn ang="0">
                  <a:pos x="8" y="1250"/>
                </a:cxn>
                <a:cxn ang="0">
                  <a:pos x="8" y="94"/>
                </a:cxn>
                <a:cxn ang="0">
                  <a:pos x="10" y="1270"/>
                </a:cxn>
                <a:cxn ang="0">
                  <a:pos x="10" y="0"/>
                </a:cxn>
                <a:cxn ang="0">
                  <a:pos x="10" y="1270"/>
                </a:cxn>
                <a:cxn ang="0">
                  <a:pos x="10" y="110"/>
                </a:cxn>
                <a:cxn ang="0">
                  <a:pos x="10" y="1225"/>
                </a:cxn>
                <a:cxn ang="0">
                  <a:pos x="10" y="127"/>
                </a:cxn>
                <a:cxn ang="0">
                  <a:pos x="12" y="1051"/>
                </a:cxn>
                <a:cxn ang="0">
                  <a:pos x="12" y="190"/>
                </a:cxn>
                <a:cxn ang="0">
                  <a:pos x="12" y="951"/>
                </a:cxn>
                <a:cxn ang="0">
                  <a:pos x="12" y="104"/>
                </a:cxn>
                <a:cxn ang="0">
                  <a:pos x="12" y="724"/>
                </a:cxn>
                <a:cxn ang="0">
                  <a:pos x="12" y="116"/>
                </a:cxn>
                <a:cxn ang="0">
                  <a:pos x="14" y="688"/>
                </a:cxn>
                <a:cxn ang="0">
                  <a:pos x="14" y="66"/>
                </a:cxn>
                <a:cxn ang="0">
                  <a:pos x="14" y="569"/>
                </a:cxn>
                <a:cxn ang="0">
                  <a:pos x="14" y="135"/>
                </a:cxn>
                <a:cxn ang="0">
                  <a:pos x="16" y="542"/>
                </a:cxn>
                <a:cxn ang="0">
                  <a:pos x="16" y="194"/>
                </a:cxn>
                <a:cxn ang="0">
                  <a:pos x="16" y="402"/>
                </a:cxn>
                <a:cxn ang="0">
                  <a:pos x="16" y="256"/>
                </a:cxn>
                <a:cxn ang="0">
                  <a:pos x="18" y="329"/>
                </a:cxn>
                <a:cxn ang="0">
                  <a:pos x="18" y="215"/>
                </a:cxn>
                <a:cxn ang="0">
                  <a:pos x="18" y="292"/>
                </a:cxn>
                <a:cxn ang="0">
                  <a:pos x="18" y="198"/>
                </a:cxn>
                <a:cxn ang="0">
                  <a:pos x="18" y="292"/>
                </a:cxn>
                <a:cxn ang="0">
                  <a:pos x="18" y="317"/>
                </a:cxn>
                <a:cxn ang="0">
                  <a:pos x="20" y="1135"/>
                </a:cxn>
                <a:cxn ang="0">
                  <a:pos x="20" y="473"/>
                </a:cxn>
              </a:cxnLst>
              <a:rect l="0" t="0" r="r" b="b"/>
              <a:pathLst>
                <a:path w="20" h="1437">
                  <a:moveTo>
                    <a:pt x="0" y="1066"/>
                  </a:moveTo>
                  <a:lnTo>
                    <a:pt x="0" y="1066"/>
                  </a:lnTo>
                  <a:lnTo>
                    <a:pt x="0" y="463"/>
                  </a:lnTo>
                  <a:lnTo>
                    <a:pt x="0" y="563"/>
                  </a:lnTo>
                  <a:lnTo>
                    <a:pt x="0" y="561"/>
                  </a:lnTo>
                  <a:lnTo>
                    <a:pt x="0" y="1099"/>
                  </a:lnTo>
                  <a:lnTo>
                    <a:pt x="0" y="448"/>
                  </a:lnTo>
                  <a:lnTo>
                    <a:pt x="0" y="440"/>
                  </a:lnTo>
                  <a:lnTo>
                    <a:pt x="0" y="1041"/>
                  </a:lnTo>
                  <a:lnTo>
                    <a:pt x="0" y="411"/>
                  </a:lnTo>
                  <a:lnTo>
                    <a:pt x="0" y="530"/>
                  </a:lnTo>
                  <a:lnTo>
                    <a:pt x="2" y="511"/>
                  </a:lnTo>
                  <a:lnTo>
                    <a:pt x="2" y="1012"/>
                  </a:lnTo>
                  <a:lnTo>
                    <a:pt x="2" y="371"/>
                  </a:lnTo>
                  <a:lnTo>
                    <a:pt x="2" y="688"/>
                  </a:lnTo>
                  <a:lnTo>
                    <a:pt x="2" y="678"/>
                  </a:lnTo>
                  <a:lnTo>
                    <a:pt x="2" y="1035"/>
                  </a:lnTo>
                  <a:lnTo>
                    <a:pt x="2" y="457"/>
                  </a:lnTo>
                  <a:lnTo>
                    <a:pt x="2" y="761"/>
                  </a:lnTo>
                  <a:lnTo>
                    <a:pt x="4" y="755"/>
                  </a:lnTo>
                  <a:lnTo>
                    <a:pt x="4" y="1135"/>
                  </a:lnTo>
                  <a:lnTo>
                    <a:pt x="4" y="358"/>
                  </a:lnTo>
                  <a:lnTo>
                    <a:pt x="4" y="928"/>
                  </a:lnTo>
                  <a:lnTo>
                    <a:pt x="4" y="911"/>
                  </a:lnTo>
                  <a:lnTo>
                    <a:pt x="4" y="1177"/>
                  </a:lnTo>
                  <a:lnTo>
                    <a:pt x="4" y="262"/>
                  </a:lnTo>
                  <a:lnTo>
                    <a:pt x="4" y="987"/>
                  </a:lnTo>
                  <a:lnTo>
                    <a:pt x="4" y="968"/>
                  </a:lnTo>
                  <a:lnTo>
                    <a:pt x="4" y="1099"/>
                  </a:lnTo>
                  <a:lnTo>
                    <a:pt x="4" y="208"/>
                  </a:lnTo>
                  <a:lnTo>
                    <a:pt x="4" y="951"/>
                  </a:lnTo>
                  <a:lnTo>
                    <a:pt x="6" y="936"/>
                  </a:lnTo>
                  <a:lnTo>
                    <a:pt x="6" y="1135"/>
                  </a:lnTo>
                  <a:lnTo>
                    <a:pt x="6" y="256"/>
                  </a:lnTo>
                  <a:lnTo>
                    <a:pt x="6" y="1047"/>
                  </a:lnTo>
                  <a:lnTo>
                    <a:pt x="6" y="1041"/>
                  </a:lnTo>
                  <a:lnTo>
                    <a:pt x="6" y="311"/>
                  </a:lnTo>
                  <a:lnTo>
                    <a:pt x="6" y="1152"/>
                  </a:lnTo>
                  <a:lnTo>
                    <a:pt x="8" y="1158"/>
                  </a:lnTo>
                  <a:lnTo>
                    <a:pt x="8" y="194"/>
                  </a:lnTo>
                  <a:lnTo>
                    <a:pt x="8" y="1241"/>
                  </a:lnTo>
                  <a:lnTo>
                    <a:pt x="8" y="1250"/>
                  </a:lnTo>
                  <a:lnTo>
                    <a:pt x="8" y="1281"/>
                  </a:lnTo>
                  <a:lnTo>
                    <a:pt x="8" y="94"/>
                  </a:lnTo>
                  <a:lnTo>
                    <a:pt x="8" y="1250"/>
                  </a:lnTo>
                  <a:lnTo>
                    <a:pt x="10" y="1270"/>
                  </a:lnTo>
                  <a:lnTo>
                    <a:pt x="10" y="1343"/>
                  </a:lnTo>
                  <a:lnTo>
                    <a:pt x="10" y="0"/>
                  </a:lnTo>
                  <a:lnTo>
                    <a:pt x="10" y="1250"/>
                  </a:lnTo>
                  <a:lnTo>
                    <a:pt x="10" y="1270"/>
                  </a:lnTo>
                  <a:lnTo>
                    <a:pt x="10" y="1371"/>
                  </a:lnTo>
                  <a:lnTo>
                    <a:pt x="10" y="110"/>
                  </a:lnTo>
                  <a:lnTo>
                    <a:pt x="10" y="1206"/>
                  </a:lnTo>
                  <a:lnTo>
                    <a:pt x="10" y="1225"/>
                  </a:lnTo>
                  <a:lnTo>
                    <a:pt x="10" y="1371"/>
                  </a:lnTo>
                  <a:lnTo>
                    <a:pt x="10" y="127"/>
                  </a:lnTo>
                  <a:lnTo>
                    <a:pt x="10" y="1035"/>
                  </a:lnTo>
                  <a:lnTo>
                    <a:pt x="12" y="1051"/>
                  </a:lnTo>
                  <a:lnTo>
                    <a:pt x="12" y="1256"/>
                  </a:lnTo>
                  <a:lnTo>
                    <a:pt x="12" y="190"/>
                  </a:lnTo>
                  <a:lnTo>
                    <a:pt x="12" y="928"/>
                  </a:lnTo>
                  <a:lnTo>
                    <a:pt x="12" y="951"/>
                  </a:lnTo>
                  <a:lnTo>
                    <a:pt x="12" y="1264"/>
                  </a:lnTo>
                  <a:lnTo>
                    <a:pt x="12" y="104"/>
                  </a:lnTo>
                  <a:lnTo>
                    <a:pt x="12" y="695"/>
                  </a:lnTo>
                  <a:lnTo>
                    <a:pt x="12" y="724"/>
                  </a:lnTo>
                  <a:lnTo>
                    <a:pt x="12" y="1368"/>
                  </a:lnTo>
                  <a:lnTo>
                    <a:pt x="12" y="116"/>
                  </a:lnTo>
                  <a:lnTo>
                    <a:pt x="12" y="661"/>
                  </a:lnTo>
                  <a:lnTo>
                    <a:pt x="14" y="688"/>
                  </a:lnTo>
                  <a:lnTo>
                    <a:pt x="14" y="1437"/>
                  </a:lnTo>
                  <a:lnTo>
                    <a:pt x="14" y="66"/>
                  </a:lnTo>
                  <a:lnTo>
                    <a:pt x="14" y="544"/>
                  </a:lnTo>
                  <a:lnTo>
                    <a:pt x="14" y="569"/>
                  </a:lnTo>
                  <a:lnTo>
                    <a:pt x="14" y="1383"/>
                  </a:lnTo>
                  <a:lnTo>
                    <a:pt x="14" y="135"/>
                  </a:lnTo>
                  <a:lnTo>
                    <a:pt x="14" y="511"/>
                  </a:lnTo>
                  <a:lnTo>
                    <a:pt x="16" y="542"/>
                  </a:lnTo>
                  <a:lnTo>
                    <a:pt x="16" y="1281"/>
                  </a:lnTo>
                  <a:lnTo>
                    <a:pt x="16" y="194"/>
                  </a:lnTo>
                  <a:lnTo>
                    <a:pt x="16" y="377"/>
                  </a:lnTo>
                  <a:lnTo>
                    <a:pt x="16" y="402"/>
                  </a:lnTo>
                  <a:lnTo>
                    <a:pt x="16" y="1231"/>
                  </a:lnTo>
                  <a:lnTo>
                    <a:pt x="16" y="256"/>
                  </a:lnTo>
                  <a:lnTo>
                    <a:pt x="16" y="311"/>
                  </a:lnTo>
                  <a:lnTo>
                    <a:pt x="18" y="329"/>
                  </a:lnTo>
                  <a:lnTo>
                    <a:pt x="18" y="1337"/>
                  </a:lnTo>
                  <a:lnTo>
                    <a:pt x="18" y="215"/>
                  </a:lnTo>
                  <a:lnTo>
                    <a:pt x="18" y="279"/>
                  </a:lnTo>
                  <a:lnTo>
                    <a:pt x="18" y="292"/>
                  </a:lnTo>
                  <a:lnTo>
                    <a:pt x="18" y="1327"/>
                  </a:lnTo>
                  <a:lnTo>
                    <a:pt x="18" y="198"/>
                  </a:lnTo>
                  <a:lnTo>
                    <a:pt x="18" y="279"/>
                  </a:lnTo>
                  <a:lnTo>
                    <a:pt x="18" y="292"/>
                  </a:lnTo>
                  <a:lnTo>
                    <a:pt x="18" y="1164"/>
                  </a:lnTo>
                  <a:lnTo>
                    <a:pt x="18" y="317"/>
                  </a:lnTo>
                  <a:lnTo>
                    <a:pt x="20" y="311"/>
                  </a:lnTo>
                  <a:lnTo>
                    <a:pt x="20" y="1135"/>
                  </a:lnTo>
                  <a:lnTo>
                    <a:pt x="20" y="486"/>
                  </a:lnTo>
                  <a:lnTo>
                    <a:pt x="20" y="473"/>
                  </a:lnTo>
                  <a:lnTo>
                    <a:pt x="20" y="116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44" name="Freeform 1880"/>
            <p:cNvSpPr>
              <a:spLocks/>
            </p:cNvSpPr>
            <p:nvPr/>
          </p:nvSpPr>
          <p:spPr bwMode="auto">
            <a:xfrm>
              <a:off x="4400" y="2987"/>
              <a:ext cx="10" cy="547"/>
            </a:xfrm>
            <a:custGeom>
              <a:avLst/>
              <a:gdLst/>
              <a:ahLst/>
              <a:cxnLst>
                <a:cxn ang="0">
                  <a:pos x="0" y="895"/>
                </a:cxn>
                <a:cxn ang="0">
                  <a:pos x="0" y="165"/>
                </a:cxn>
                <a:cxn ang="0">
                  <a:pos x="0" y="964"/>
                </a:cxn>
                <a:cxn ang="0">
                  <a:pos x="0" y="140"/>
                </a:cxn>
                <a:cxn ang="0">
                  <a:pos x="0" y="1053"/>
                </a:cxn>
                <a:cxn ang="0">
                  <a:pos x="0" y="98"/>
                </a:cxn>
                <a:cxn ang="0">
                  <a:pos x="2" y="1035"/>
                </a:cxn>
                <a:cxn ang="0">
                  <a:pos x="2" y="92"/>
                </a:cxn>
                <a:cxn ang="0">
                  <a:pos x="2" y="953"/>
                </a:cxn>
                <a:cxn ang="0">
                  <a:pos x="2" y="110"/>
                </a:cxn>
                <a:cxn ang="0">
                  <a:pos x="2" y="258"/>
                </a:cxn>
                <a:cxn ang="0">
                  <a:pos x="4" y="1035"/>
                </a:cxn>
                <a:cxn ang="0">
                  <a:pos x="4" y="194"/>
                </a:cxn>
                <a:cxn ang="0">
                  <a:pos x="4" y="156"/>
                </a:cxn>
                <a:cxn ang="0">
                  <a:pos x="6" y="152"/>
                </a:cxn>
                <a:cxn ang="0">
                  <a:pos x="6" y="69"/>
                </a:cxn>
                <a:cxn ang="0">
                  <a:pos x="6" y="212"/>
                </a:cxn>
                <a:cxn ang="0">
                  <a:pos x="6" y="0"/>
                </a:cxn>
                <a:cxn ang="0">
                  <a:pos x="8" y="346"/>
                </a:cxn>
                <a:cxn ang="0">
                  <a:pos x="8" y="110"/>
                </a:cxn>
                <a:cxn ang="0">
                  <a:pos x="8" y="302"/>
                </a:cxn>
                <a:cxn ang="0">
                  <a:pos x="8" y="171"/>
                </a:cxn>
                <a:cxn ang="0">
                  <a:pos x="10" y="492"/>
                </a:cxn>
                <a:cxn ang="0">
                  <a:pos x="10" y="110"/>
                </a:cxn>
                <a:cxn ang="0">
                  <a:pos x="10" y="676"/>
                </a:cxn>
                <a:cxn ang="0">
                  <a:pos x="10" y="67"/>
                </a:cxn>
                <a:cxn ang="0">
                  <a:pos x="10" y="705"/>
                </a:cxn>
                <a:cxn ang="0">
                  <a:pos x="10" y="140"/>
                </a:cxn>
                <a:cxn ang="0">
                  <a:pos x="12" y="682"/>
                </a:cxn>
                <a:cxn ang="0">
                  <a:pos x="12" y="194"/>
                </a:cxn>
                <a:cxn ang="0">
                  <a:pos x="12" y="816"/>
                </a:cxn>
                <a:cxn ang="0">
                  <a:pos x="12" y="682"/>
                </a:cxn>
                <a:cxn ang="0">
                  <a:pos x="14" y="734"/>
                </a:cxn>
                <a:cxn ang="0">
                  <a:pos x="14" y="509"/>
                </a:cxn>
                <a:cxn ang="0">
                  <a:pos x="14" y="653"/>
                </a:cxn>
                <a:cxn ang="0">
                  <a:pos x="14" y="621"/>
                </a:cxn>
                <a:cxn ang="0">
                  <a:pos x="16" y="676"/>
                </a:cxn>
                <a:cxn ang="0">
                  <a:pos x="16" y="653"/>
                </a:cxn>
                <a:cxn ang="0">
                  <a:pos x="16" y="770"/>
                </a:cxn>
                <a:cxn ang="0">
                  <a:pos x="16" y="592"/>
                </a:cxn>
                <a:cxn ang="0">
                  <a:pos x="16" y="778"/>
                </a:cxn>
                <a:cxn ang="0">
                  <a:pos x="16" y="538"/>
                </a:cxn>
                <a:cxn ang="0">
                  <a:pos x="18" y="690"/>
                </a:cxn>
                <a:cxn ang="0">
                  <a:pos x="18" y="588"/>
                </a:cxn>
                <a:cxn ang="0">
                  <a:pos x="18" y="726"/>
                </a:cxn>
                <a:cxn ang="0">
                  <a:pos x="18" y="417"/>
                </a:cxn>
                <a:cxn ang="0">
                  <a:pos x="18" y="805"/>
                </a:cxn>
                <a:cxn ang="0">
                  <a:pos x="20" y="323"/>
                </a:cxn>
                <a:cxn ang="0">
                  <a:pos x="20" y="317"/>
                </a:cxn>
                <a:cxn ang="0">
                  <a:pos x="21" y="423"/>
                </a:cxn>
              </a:cxnLst>
              <a:rect l="0" t="0" r="r" b="b"/>
              <a:pathLst>
                <a:path w="21" h="1095">
                  <a:moveTo>
                    <a:pt x="0" y="895"/>
                  </a:moveTo>
                  <a:lnTo>
                    <a:pt x="0" y="895"/>
                  </a:lnTo>
                  <a:lnTo>
                    <a:pt x="0" y="135"/>
                  </a:lnTo>
                  <a:lnTo>
                    <a:pt x="0" y="165"/>
                  </a:lnTo>
                  <a:lnTo>
                    <a:pt x="0" y="171"/>
                  </a:lnTo>
                  <a:lnTo>
                    <a:pt x="0" y="964"/>
                  </a:lnTo>
                  <a:lnTo>
                    <a:pt x="0" y="127"/>
                  </a:lnTo>
                  <a:lnTo>
                    <a:pt x="0" y="140"/>
                  </a:lnTo>
                  <a:lnTo>
                    <a:pt x="0" y="146"/>
                  </a:lnTo>
                  <a:lnTo>
                    <a:pt x="0" y="1053"/>
                  </a:lnTo>
                  <a:lnTo>
                    <a:pt x="0" y="35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2" y="1035"/>
                  </a:lnTo>
                  <a:lnTo>
                    <a:pt x="2" y="60"/>
                  </a:lnTo>
                  <a:lnTo>
                    <a:pt x="2" y="92"/>
                  </a:lnTo>
                  <a:lnTo>
                    <a:pt x="2" y="98"/>
                  </a:lnTo>
                  <a:lnTo>
                    <a:pt x="2" y="953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934"/>
                  </a:lnTo>
                  <a:lnTo>
                    <a:pt x="2" y="258"/>
                  </a:lnTo>
                  <a:lnTo>
                    <a:pt x="4" y="250"/>
                  </a:lnTo>
                  <a:lnTo>
                    <a:pt x="4" y="1035"/>
                  </a:lnTo>
                  <a:lnTo>
                    <a:pt x="4" y="200"/>
                  </a:lnTo>
                  <a:lnTo>
                    <a:pt x="4" y="194"/>
                  </a:lnTo>
                  <a:lnTo>
                    <a:pt x="4" y="1060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6" y="152"/>
                  </a:lnTo>
                  <a:lnTo>
                    <a:pt x="6" y="955"/>
                  </a:lnTo>
                  <a:lnTo>
                    <a:pt x="6" y="69"/>
                  </a:lnTo>
                  <a:lnTo>
                    <a:pt x="6" y="233"/>
                  </a:lnTo>
                  <a:lnTo>
                    <a:pt x="6" y="212"/>
                  </a:lnTo>
                  <a:lnTo>
                    <a:pt x="6" y="989"/>
                  </a:lnTo>
                  <a:lnTo>
                    <a:pt x="6" y="0"/>
                  </a:lnTo>
                  <a:lnTo>
                    <a:pt x="6" y="365"/>
                  </a:lnTo>
                  <a:lnTo>
                    <a:pt x="8" y="346"/>
                  </a:lnTo>
                  <a:lnTo>
                    <a:pt x="8" y="1095"/>
                  </a:lnTo>
                  <a:lnTo>
                    <a:pt x="8" y="110"/>
                  </a:lnTo>
                  <a:lnTo>
                    <a:pt x="8" y="317"/>
                  </a:lnTo>
                  <a:lnTo>
                    <a:pt x="8" y="302"/>
                  </a:lnTo>
                  <a:lnTo>
                    <a:pt x="8" y="1035"/>
                  </a:lnTo>
                  <a:lnTo>
                    <a:pt x="8" y="171"/>
                  </a:lnTo>
                  <a:lnTo>
                    <a:pt x="8" y="515"/>
                  </a:lnTo>
                  <a:lnTo>
                    <a:pt x="10" y="492"/>
                  </a:lnTo>
                  <a:lnTo>
                    <a:pt x="10" y="901"/>
                  </a:lnTo>
                  <a:lnTo>
                    <a:pt x="10" y="110"/>
                  </a:lnTo>
                  <a:lnTo>
                    <a:pt x="10" y="693"/>
                  </a:lnTo>
                  <a:lnTo>
                    <a:pt x="10" y="676"/>
                  </a:lnTo>
                  <a:lnTo>
                    <a:pt x="10" y="889"/>
                  </a:lnTo>
                  <a:lnTo>
                    <a:pt x="10" y="67"/>
                  </a:lnTo>
                  <a:lnTo>
                    <a:pt x="10" y="717"/>
                  </a:lnTo>
                  <a:lnTo>
                    <a:pt x="10" y="705"/>
                  </a:lnTo>
                  <a:lnTo>
                    <a:pt x="10" y="989"/>
                  </a:lnTo>
                  <a:lnTo>
                    <a:pt x="10" y="140"/>
                  </a:lnTo>
                  <a:lnTo>
                    <a:pt x="10" y="705"/>
                  </a:lnTo>
                  <a:lnTo>
                    <a:pt x="12" y="682"/>
                  </a:lnTo>
                  <a:lnTo>
                    <a:pt x="12" y="937"/>
                  </a:lnTo>
                  <a:lnTo>
                    <a:pt x="12" y="194"/>
                  </a:lnTo>
                  <a:lnTo>
                    <a:pt x="12" y="830"/>
                  </a:lnTo>
                  <a:lnTo>
                    <a:pt x="12" y="816"/>
                  </a:lnTo>
                  <a:lnTo>
                    <a:pt x="12" y="206"/>
                  </a:lnTo>
                  <a:lnTo>
                    <a:pt x="12" y="682"/>
                  </a:lnTo>
                  <a:lnTo>
                    <a:pt x="14" y="676"/>
                  </a:lnTo>
                  <a:lnTo>
                    <a:pt x="14" y="734"/>
                  </a:lnTo>
                  <a:lnTo>
                    <a:pt x="14" y="281"/>
                  </a:lnTo>
                  <a:lnTo>
                    <a:pt x="14" y="509"/>
                  </a:lnTo>
                  <a:lnTo>
                    <a:pt x="14" y="509"/>
                  </a:lnTo>
                  <a:lnTo>
                    <a:pt x="14" y="653"/>
                  </a:lnTo>
                  <a:lnTo>
                    <a:pt x="14" y="423"/>
                  </a:lnTo>
                  <a:lnTo>
                    <a:pt x="14" y="621"/>
                  </a:lnTo>
                  <a:lnTo>
                    <a:pt x="16" y="615"/>
                  </a:lnTo>
                  <a:lnTo>
                    <a:pt x="16" y="676"/>
                  </a:lnTo>
                  <a:lnTo>
                    <a:pt x="16" y="346"/>
                  </a:lnTo>
                  <a:lnTo>
                    <a:pt x="16" y="653"/>
                  </a:lnTo>
                  <a:lnTo>
                    <a:pt x="16" y="665"/>
                  </a:lnTo>
                  <a:lnTo>
                    <a:pt x="16" y="770"/>
                  </a:lnTo>
                  <a:lnTo>
                    <a:pt x="16" y="453"/>
                  </a:lnTo>
                  <a:lnTo>
                    <a:pt x="16" y="592"/>
                  </a:lnTo>
                  <a:lnTo>
                    <a:pt x="16" y="605"/>
                  </a:lnTo>
                  <a:lnTo>
                    <a:pt x="16" y="778"/>
                  </a:lnTo>
                  <a:lnTo>
                    <a:pt x="16" y="398"/>
                  </a:lnTo>
                  <a:lnTo>
                    <a:pt x="16" y="538"/>
                  </a:lnTo>
                  <a:lnTo>
                    <a:pt x="18" y="532"/>
                  </a:lnTo>
                  <a:lnTo>
                    <a:pt x="18" y="690"/>
                  </a:lnTo>
                  <a:lnTo>
                    <a:pt x="18" y="509"/>
                  </a:lnTo>
                  <a:lnTo>
                    <a:pt x="18" y="588"/>
                  </a:lnTo>
                  <a:lnTo>
                    <a:pt x="18" y="588"/>
                  </a:lnTo>
                  <a:lnTo>
                    <a:pt x="18" y="726"/>
                  </a:lnTo>
                  <a:lnTo>
                    <a:pt x="18" y="409"/>
                  </a:lnTo>
                  <a:lnTo>
                    <a:pt x="18" y="417"/>
                  </a:lnTo>
                  <a:lnTo>
                    <a:pt x="18" y="423"/>
                  </a:lnTo>
                  <a:lnTo>
                    <a:pt x="18" y="805"/>
                  </a:lnTo>
                  <a:lnTo>
                    <a:pt x="18" y="323"/>
                  </a:lnTo>
                  <a:lnTo>
                    <a:pt x="20" y="323"/>
                  </a:lnTo>
                  <a:lnTo>
                    <a:pt x="20" y="778"/>
                  </a:lnTo>
                  <a:lnTo>
                    <a:pt x="20" y="317"/>
                  </a:lnTo>
                  <a:lnTo>
                    <a:pt x="20" y="436"/>
                  </a:lnTo>
                  <a:lnTo>
                    <a:pt x="21" y="423"/>
                  </a:lnTo>
                  <a:lnTo>
                    <a:pt x="21" y="92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45" name="Freeform 1881"/>
            <p:cNvSpPr>
              <a:spLocks/>
            </p:cNvSpPr>
            <p:nvPr/>
          </p:nvSpPr>
          <p:spPr bwMode="auto">
            <a:xfrm>
              <a:off x="4388" y="3033"/>
              <a:ext cx="12" cy="417"/>
            </a:xfrm>
            <a:custGeom>
              <a:avLst/>
              <a:gdLst/>
              <a:ahLst/>
              <a:cxnLst>
                <a:cxn ang="0">
                  <a:pos x="0" y="671"/>
                </a:cxn>
                <a:cxn ang="0">
                  <a:pos x="0" y="628"/>
                </a:cxn>
                <a:cxn ang="0">
                  <a:pos x="2" y="292"/>
                </a:cxn>
                <a:cxn ang="0">
                  <a:pos x="2" y="509"/>
                </a:cxn>
                <a:cxn ang="0">
                  <a:pos x="2" y="306"/>
                </a:cxn>
                <a:cxn ang="0">
                  <a:pos x="2" y="590"/>
                </a:cxn>
                <a:cxn ang="0">
                  <a:pos x="2" y="625"/>
                </a:cxn>
                <a:cxn ang="0">
                  <a:pos x="4" y="279"/>
                </a:cxn>
                <a:cxn ang="0">
                  <a:pos x="4" y="678"/>
                </a:cxn>
                <a:cxn ang="0">
                  <a:pos x="4" y="235"/>
                </a:cxn>
                <a:cxn ang="0">
                  <a:pos x="6" y="663"/>
                </a:cxn>
                <a:cxn ang="0">
                  <a:pos x="6" y="642"/>
                </a:cxn>
                <a:cxn ang="0">
                  <a:pos x="6" y="653"/>
                </a:cxn>
                <a:cxn ang="0">
                  <a:pos x="6" y="573"/>
                </a:cxn>
                <a:cxn ang="0">
                  <a:pos x="8" y="590"/>
                </a:cxn>
                <a:cxn ang="0">
                  <a:pos x="8" y="584"/>
                </a:cxn>
                <a:cxn ang="0">
                  <a:pos x="8" y="279"/>
                </a:cxn>
                <a:cxn ang="0">
                  <a:pos x="8" y="671"/>
                </a:cxn>
                <a:cxn ang="0">
                  <a:pos x="8" y="598"/>
                </a:cxn>
                <a:cxn ang="0">
                  <a:pos x="10" y="653"/>
                </a:cxn>
                <a:cxn ang="0">
                  <a:pos x="10" y="650"/>
                </a:cxn>
                <a:cxn ang="0">
                  <a:pos x="10" y="651"/>
                </a:cxn>
                <a:cxn ang="0">
                  <a:pos x="10" y="561"/>
                </a:cxn>
                <a:cxn ang="0">
                  <a:pos x="12" y="338"/>
                </a:cxn>
                <a:cxn ang="0">
                  <a:pos x="12" y="552"/>
                </a:cxn>
                <a:cxn ang="0">
                  <a:pos x="12" y="189"/>
                </a:cxn>
                <a:cxn ang="0">
                  <a:pos x="12" y="561"/>
                </a:cxn>
                <a:cxn ang="0">
                  <a:pos x="12" y="719"/>
                </a:cxn>
                <a:cxn ang="0">
                  <a:pos x="14" y="102"/>
                </a:cxn>
                <a:cxn ang="0">
                  <a:pos x="16" y="774"/>
                </a:cxn>
                <a:cxn ang="0">
                  <a:pos x="16" y="139"/>
                </a:cxn>
                <a:cxn ang="0">
                  <a:pos x="16" y="642"/>
                </a:cxn>
                <a:cxn ang="0">
                  <a:pos x="16" y="189"/>
                </a:cxn>
                <a:cxn ang="0">
                  <a:pos x="16" y="509"/>
                </a:cxn>
                <a:cxn ang="0">
                  <a:pos x="16" y="298"/>
                </a:cxn>
                <a:cxn ang="0">
                  <a:pos x="18" y="513"/>
                </a:cxn>
                <a:cxn ang="0">
                  <a:pos x="18" y="158"/>
                </a:cxn>
                <a:cxn ang="0">
                  <a:pos x="18" y="536"/>
                </a:cxn>
                <a:cxn ang="0">
                  <a:pos x="18" y="166"/>
                </a:cxn>
                <a:cxn ang="0">
                  <a:pos x="18" y="517"/>
                </a:cxn>
                <a:cxn ang="0">
                  <a:pos x="18" y="10"/>
                </a:cxn>
                <a:cxn ang="0">
                  <a:pos x="20" y="590"/>
                </a:cxn>
                <a:cxn ang="0">
                  <a:pos x="20" y="79"/>
                </a:cxn>
                <a:cxn ang="0">
                  <a:pos x="20" y="446"/>
                </a:cxn>
                <a:cxn ang="0">
                  <a:pos x="20" y="166"/>
                </a:cxn>
                <a:cxn ang="0">
                  <a:pos x="21" y="292"/>
                </a:cxn>
                <a:cxn ang="0">
                  <a:pos x="21" y="114"/>
                </a:cxn>
                <a:cxn ang="0">
                  <a:pos x="21" y="279"/>
                </a:cxn>
                <a:cxn ang="0">
                  <a:pos x="21" y="0"/>
                </a:cxn>
                <a:cxn ang="0">
                  <a:pos x="23" y="148"/>
                </a:cxn>
              </a:cxnLst>
              <a:rect l="0" t="0" r="r" b="b"/>
              <a:pathLst>
                <a:path w="23" h="836">
                  <a:moveTo>
                    <a:pt x="0" y="671"/>
                  </a:moveTo>
                  <a:lnTo>
                    <a:pt x="0" y="671"/>
                  </a:lnTo>
                  <a:lnTo>
                    <a:pt x="0" y="260"/>
                  </a:lnTo>
                  <a:lnTo>
                    <a:pt x="0" y="628"/>
                  </a:lnTo>
                  <a:lnTo>
                    <a:pt x="2" y="625"/>
                  </a:lnTo>
                  <a:lnTo>
                    <a:pt x="2" y="292"/>
                  </a:lnTo>
                  <a:lnTo>
                    <a:pt x="2" y="513"/>
                  </a:lnTo>
                  <a:lnTo>
                    <a:pt x="2" y="509"/>
                  </a:lnTo>
                  <a:lnTo>
                    <a:pt x="2" y="601"/>
                  </a:lnTo>
                  <a:lnTo>
                    <a:pt x="2" y="306"/>
                  </a:lnTo>
                  <a:lnTo>
                    <a:pt x="2" y="590"/>
                  </a:lnTo>
                  <a:lnTo>
                    <a:pt x="2" y="590"/>
                  </a:lnTo>
                  <a:lnTo>
                    <a:pt x="2" y="273"/>
                  </a:lnTo>
                  <a:lnTo>
                    <a:pt x="2" y="625"/>
                  </a:lnTo>
                  <a:lnTo>
                    <a:pt x="4" y="625"/>
                  </a:lnTo>
                  <a:lnTo>
                    <a:pt x="4" y="279"/>
                  </a:lnTo>
                  <a:lnTo>
                    <a:pt x="4" y="678"/>
                  </a:lnTo>
                  <a:lnTo>
                    <a:pt x="4" y="678"/>
                  </a:lnTo>
                  <a:lnTo>
                    <a:pt x="4" y="701"/>
                  </a:lnTo>
                  <a:lnTo>
                    <a:pt x="4" y="235"/>
                  </a:lnTo>
                  <a:lnTo>
                    <a:pt x="4" y="663"/>
                  </a:lnTo>
                  <a:lnTo>
                    <a:pt x="6" y="663"/>
                  </a:lnTo>
                  <a:lnTo>
                    <a:pt x="6" y="244"/>
                  </a:lnTo>
                  <a:lnTo>
                    <a:pt x="6" y="642"/>
                  </a:lnTo>
                  <a:lnTo>
                    <a:pt x="6" y="651"/>
                  </a:lnTo>
                  <a:lnTo>
                    <a:pt x="6" y="653"/>
                  </a:lnTo>
                  <a:lnTo>
                    <a:pt x="6" y="279"/>
                  </a:lnTo>
                  <a:lnTo>
                    <a:pt x="6" y="573"/>
                  </a:lnTo>
                  <a:lnTo>
                    <a:pt x="8" y="578"/>
                  </a:lnTo>
                  <a:lnTo>
                    <a:pt x="8" y="590"/>
                  </a:lnTo>
                  <a:lnTo>
                    <a:pt x="8" y="265"/>
                  </a:lnTo>
                  <a:lnTo>
                    <a:pt x="8" y="584"/>
                  </a:lnTo>
                  <a:lnTo>
                    <a:pt x="8" y="578"/>
                  </a:lnTo>
                  <a:lnTo>
                    <a:pt x="8" y="279"/>
                  </a:lnTo>
                  <a:lnTo>
                    <a:pt x="8" y="665"/>
                  </a:lnTo>
                  <a:lnTo>
                    <a:pt x="8" y="671"/>
                  </a:lnTo>
                  <a:lnTo>
                    <a:pt x="8" y="202"/>
                  </a:lnTo>
                  <a:lnTo>
                    <a:pt x="8" y="598"/>
                  </a:lnTo>
                  <a:lnTo>
                    <a:pt x="10" y="601"/>
                  </a:lnTo>
                  <a:lnTo>
                    <a:pt x="10" y="653"/>
                  </a:lnTo>
                  <a:lnTo>
                    <a:pt x="10" y="214"/>
                  </a:lnTo>
                  <a:lnTo>
                    <a:pt x="10" y="650"/>
                  </a:lnTo>
                  <a:lnTo>
                    <a:pt x="10" y="650"/>
                  </a:lnTo>
                  <a:lnTo>
                    <a:pt x="10" y="651"/>
                  </a:lnTo>
                  <a:lnTo>
                    <a:pt x="10" y="306"/>
                  </a:lnTo>
                  <a:lnTo>
                    <a:pt x="10" y="561"/>
                  </a:lnTo>
                  <a:lnTo>
                    <a:pt x="12" y="561"/>
                  </a:lnTo>
                  <a:lnTo>
                    <a:pt x="12" y="338"/>
                  </a:lnTo>
                  <a:lnTo>
                    <a:pt x="12" y="536"/>
                  </a:lnTo>
                  <a:lnTo>
                    <a:pt x="12" y="552"/>
                  </a:lnTo>
                  <a:lnTo>
                    <a:pt x="12" y="663"/>
                  </a:lnTo>
                  <a:lnTo>
                    <a:pt x="12" y="189"/>
                  </a:lnTo>
                  <a:lnTo>
                    <a:pt x="12" y="555"/>
                  </a:lnTo>
                  <a:lnTo>
                    <a:pt x="12" y="561"/>
                  </a:lnTo>
                  <a:lnTo>
                    <a:pt x="12" y="102"/>
                  </a:lnTo>
                  <a:lnTo>
                    <a:pt x="12" y="719"/>
                  </a:lnTo>
                  <a:lnTo>
                    <a:pt x="14" y="724"/>
                  </a:lnTo>
                  <a:lnTo>
                    <a:pt x="14" y="102"/>
                  </a:lnTo>
                  <a:lnTo>
                    <a:pt x="14" y="763"/>
                  </a:lnTo>
                  <a:lnTo>
                    <a:pt x="16" y="774"/>
                  </a:lnTo>
                  <a:lnTo>
                    <a:pt x="16" y="809"/>
                  </a:lnTo>
                  <a:lnTo>
                    <a:pt x="16" y="139"/>
                  </a:lnTo>
                  <a:lnTo>
                    <a:pt x="16" y="638"/>
                  </a:lnTo>
                  <a:lnTo>
                    <a:pt x="16" y="642"/>
                  </a:lnTo>
                  <a:lnTo>
                    <a:pt x="16" y="686"/>
                  </a:lnTo>
                  <a:lnTo>
                    <a:pt x="16" y="189"/>
                  </a:lnTo>
                  <a:lnTo>
                    <a:pt x="16" y="509"/>
                  </a:lnTo>
                  <a:lnTo>
                    <a:pt x="16" y="509"/>
                  </a:lnTo>
                  <a:lnTo>
                    <a:pt x="16" y="552"/>
                  </a:lnTo>
                  <a:lnTo>
                    <a:pt x="16" y="298"/>
                  </a:lnTo>
                  <a:lnTo>
                    <a:pt x="16" y="504"/>
                  </a:lnTo>
                  <a:lnTo>
                    <a:pt x="18" y="513"/>
                  </a:lnTo>
                  <a:lnTo>
                    <a:pt x="18" y="625"/>
                  </a:lnTo>
                  <a:lnTo>
                    <a:pt x="18" y="158"/>
                  </a:lnTo>
                  <a:lnTo>
                    <a:pt x="18" y="523"/>
                  </a:lnTo>
                  <a:lnTo>
                    <a:pt x="18" y="536"/>
                  </a:lnTo>
                  <a:lnTo>
                    <a:pt x="18" y="778"/>
                  </a:lnTo>
                  <a:lnTo>
                    <a:pt x="18" y="166"/>
                  </a:lnTo>
                  <a:lnTo>
                    <a:pt x="18" y="500"/>
                  </a:lnTo>
                  <a:lnTo>
                    <a:pt x="18" y="517"/>
                  </a:lnTo>
                  <a:lnTo>
                    <a:pt x="18" y="797"/>
                  </a:lnTo>
                  <a:lnTo>
                    <a:pt x="18" y="10"/>
                  </a:lnTo>
                  <a:lnTo>
                    <a:pt x="18" y="573"/>
                  </a:lnTo>
                  <a:lnTo>
                    <a:pt x="20" y="590"/>
                  </a:lnTo>
                  <a:lnTo>
                    <a:pt x="20" y="769"/>
                  </a:lnTo>
                  <a:lnTo>
                    <a:pt x="20" y="79"/>
                  </a:lnTo>
                  <a:lnTo>
                    <a:pt x="20" y="429"/>
                  </a:lnTo>
                  <a:lnTo>
                    <a:pt x="20" y="446"/>
                  </a:lnTo>
                  <a:lnTo>
                    <a:pt x="20" y="797"/>
                  </a:lnTo>
                  <a:lnTo>
                    <a:pt x="20" y="166"/>
                  </a:lnTo>
                  <a:lnTo>
                    <a:pt x="20" y="279"/>
                  </a:lnTo>
                  <a:lnTo>
                    <a:pt x="21" y="292"/>
                  </a:lnTo>
                  <a:lnTo>
                    <a:pt x="21" y="809"/>
                  </a:lnTo>
                  <a:lnTo>
                    <a:pt x="21" y="114"/>
                  </a:lnTo>
                  <a:lnTo>
                    <a:pt x="21" y="273"/>
                  </a:lnTo>
                  <a:lnTo>
                    <a:pt x="21" y="279"/>
                  </a:lnTo>
                  <a:lnTo>
                    <a:pt x="21" y="836"/>
                  </a:lnTo>
                  <a:lnTo>
                    <a:pt x="21" y="0"/>
                  </a:lnTo>
                  <a:lnTo>
                    <a:pt x="21" y="133"/>
                  </a:lnTo>
                  <a:lnTo>
                    <a:pt x="23" y="148"/>
                  </a:lnTo>
                  <a:lnTo>
                    <a:pt x="23" y="80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46" name="Freeform 1882"/>
            <p:cNvSpPr>
              <a:spLocks/>
            </p:cNvSpPr>
            <p:nvPr/>
          </p:nvSpPr>
          <p:spPr bwMode="auto">
            <a:xfrm>
              <a:off x="4378" y="3016"/>
              <a:ext cx="10" cy="529"/>
            </a:xfrm>
            <a:custGeom>
              <a:avLst/>
              <a:gdLst/>
              <a:ahLst/>
              <a:cxnLst>
                <a:cxn ang="0">
                  <a:pos x="0" y="338"/>
                </a:cxn>
                <a:cxn ang="0">
                  <a:pos x="2" y="522"/>
                </a:cxn>
                <a:cxn ang="0">
                  <a:pos x="2" y="276"/>
                </a:cxn>
                <a:cxn ang="0">
                  <a:pos x="2" y="401"/>
                </a:cxn>
                <a:cxn ang="0">
                  <a:pos x="2" y="257"/>
                </a:cxn>
                <a:cxn ang="0">
                  <a:pos x="4" y="276"/>
                </a:cxn>
                <a:cxn ang="0">
                  <a:pos x="4" y="267"/>
                </a:cxn>
                <a:cxn ang="0">
                  <a:pos x="4" y="347"/>
                </a:cxn>
                <a:cxn ang="0">
                  <a:pos x="4" y="140"/>
                </a:cxn>
                <a:cxn ang="0">
                  <a:pos x="4" y="338"/>
                </a:cxn>
                <a:cxn ang="0">
                  <a:pos x="4" y="73"/>
                </a:cxn>
                <a:cxn ang="0">
                  <a:pos x="6" y="165"/>
                </a:cxn>
                <a:cxn ang="0">
                  <a:pos x="6" y="130"/>
                </a:cxn>
                <a:cxn ang="0">
                  <a:pos x="6" y="1035"/>
                </a:cxn>
                <a:cxn ang="0">
                  <a:pos x="8" y="130"/>
                </a:cxn>
                <a:cxn ang="0">
                  <a:pos x="8" y="61"/>
                </a:cxn>
                <a:cxn ang="0">
                  <a:pos x="8" y="73"/>
                </a:cxn>
                <a:cxn ang="0">
                  <a:pos x="8" y="15"/>
                </a:cxn>
                <a:cxn ang="0">
                  <a:pos x="10" y="981"/>
                </a:cxn>
                <a:cxn ang="0">
                  <a:pos x="10" y="80"/>
                </a:cxn>
                <a:cxn ang="0">
                  <a:pos x="10" y="1050"/>
                </a:cxn>
                <a:cxn ang="0">
                  <a:pos x="10" y="165"/>
                </a:cxn>
                <a:cxn ang="0">
                  <a:pos x="10" y="993"/>
                </a:cxn>
                <a:cxn ang="0">
                  <a:pos x="10" y="221"/>
                </a:cxn>
                <a:cxn ang="0">
                  <a:pos x="12" y="893"/>
                </a:cxn>
                <a:cxn ang="0">
                  <a:pos x="12" y="230"/>
                </a:cxn>
                <a:cxn ang="0">
                  <a:pos x="12" y="856"/>
                </a:cxn>
                <a:cxn ang="0">
                  <a:pos x="12" y="370"/>
                </a:cxn>
                <a:cxn ang="0">
                  <a:pos x="12" y="820"/>
                </a:cxn>
                <a:cxn ang="0">
                  <a:pos x="12" y="363"/>
                </a:cxn>
                <a:cxn ang="0">
                  <a:pos x="14" y="841"/>
                </a:cxn>
                <a:cxn ang="0">
                  <a:pos x="14" y="380"/>
                </a:cxn>
                <a:cxn ang="0">
                  <a:pos x="14" y="849"/>
                </a:cxn>
                <a:cxn ang="0">
                  <a:pos x="14" y="518"/>
                </a:cxn>
                <a:cxn ang="0">
                  <a:pos x="16" y="854"/>
                </a:cxn>
                <a:cxn ang="0">
                  <a:pos x="16" y="568"/>
                </a:cxn>
                <a:cxn ang="0">
                  <a:pos x="16" y="829"/>
                </a:cxn>
                <a:cxn ang="0">
                  <a:pos x="16" y="509"/>
                </a:cxn>
                <a:cxn ang="0">
                  <a:pos x="17" y="741"/>
                </a:cxn>
                <a:cxn ang="0">
                  <a:pos x="17" y="532"/>
                </a:cxn>
                <a:cxn ang="0">
                  <a:pos x="17" y="622"/>
                </a:cxn>
                <a:cxn ang="0">
                  <a:pos x="17" y="599"/>
                </a:cxn>
                <a:cxn ang="0">
                  <a:pos x="19" y="645"/>
                </a:cxn>
                <a:cxn ang="0">
                  <a:pos x="19" y="633"/>
                </a:cxn>
                <a:cxn ang="0">
                  <a:pos x="19" y="703"/>
                </a:cxn>
                <a:cxn ang="0">
                  <a:pos x="19" y="685"/>
                </a:cxn>
                <a:cxn ang="0">
                  <a:pos x="19" y="787"/>
                </a:cxn>
                <a:cxn ang="0">
                  <a:pos x="19" y="762"/>
                </a:cxn>
                <a:cxn ang="0">
                  <a:pos x="21" y="198"/>
                </a:cxn>
                <a:cxn ang="0">
                  <a:pos x="21" y="645"/>
                </a:cxn>
              </a:cxnLst>
              <a:rect l="0" t="0" r="r" b="b"/>
              <a:pathLst>
                <a:path w="21" h="1058">
                  <a:moveTo>
                    <a:pt x="0" y="338"/>
                  </a:moveTo>
                  <a:lnTo>
                    <a:pt x="0" y="338"/>
                  </a:lnTo>
                  <a:lnTo>
                    <a:pt x="0" y="509"/>
                  </a:lnTo>
                  <a:lnTo>
                    <a:pt x="2" y="522"/>
                  </a:lnTo>
                  <a:lnTo>
                    <a:pt x="2" y="776"/>
                  </a:lnTo>
                  <a:lnTo>
                    <a:pt x="2" y="276"/>
                  </a:lnTo>
                  <a:lnTo>
                    <a:pt x="2" y="388"/>
                  </a:lnTo>
                  <a:lnTo>
                    <a:pt x="2" y="401"/>
                  </a:lnTo>
                  <a:lnTo>
                    <a:pt x="2" y="791"/>
                  </a:lnTo>
                  <a:lnTo>
                    <a:pt x="2" y="257"/>
                  </a:lnTo>
                  <a:lnTo>
                    <a:pt x="2" y="267"/>
                  </a:lnTo>
                  <a:lnTo>
                    <a:pt x="4" y="276"/>
                  </a:lnTo>
                  <a:lnTo>
                    <a:pt x="4" y="904"/>
                  </a:lnTo>
                  <a:lnTo>
                    <a:pt x="4" y="267"/>
                  </a:lnTo>
                  <a:lnTo>
                    <a:pt x="4" y="338"/>
                  </a:lnTo>
                  <a:lnTo>
                    <a:pt x="4" y="347"/>
                  </a:lnTo>
                  <a:lnTo>
                    <a:pt x="4" y="941"/>
                  </a:lnTo>
                  <a:lnTo>
                    <a:pt x="4" y="140"/>
                  </a:lnTo>
                  <a:lnTo>
                    <a:pt x="4" y="324"/>
                  </a:lnTo>
                  <a:lnTo>
                    <a:pt x="4" y="338"/>
                  </a:lnTo>
                  <a:lnTo>
                    <a:pt x="4" y="952"/>
                  </a:lnTo>
                  <a:lnTo>
                    <a:pt x="4" y="73"/>
                  </a:lnTo>
                  <a:lnTo>
                    <a:pt x="4" y="152"/>
                  </a:lnTo>
                  <a:lnTo>
                    <a:pt x="6" y="165"/>
                  </a:lnTo>
                  <a:lnTo>
                    <a:pt x="6" y="916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035"/>
                  </a:lnTo>
                  <a:lnTo>
                    <a:pt x="6" y="130"/>
                  </a:lnTo>
                  <a:lnTo>
                    <a:pt x="8" y="130"/>
                  </a:lnTo>
                  <a:lnTo>
                    <a:pt x="8" y="1058"/>
                  </a:lnTo>
                  <a:lnTo>
                    <a:pt x="8" y="61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981"/>
                  </a:lnTo>
                  <a:lnTo>
                    <a:pt x="8" y="15"/>
                  </a:lnTo>
                  <a:lnTo>
                    <a:pt x="10" y="7"/>
                  </a:lnTo>
                  <a:lnTo>
                    <a:pt x="10" y="981"/>
                  </a:lnTo>
                  <a:lnTo>
                    <a:pt x="10" y="0"/>
                  </a:lnTo>
                  <a:lnTo>
                    <a:pt x="10" y="80"/>
                  </a:lnTo>
                  <a:lnTo>
                    <a:pt x="10" y="67"/>
                  </a:lnTo>
                  <a:lnTo>
                    <a:pt x="10" y="1050"/>
                  </a:lnTo>
                  <a:lnTo>
                    <a:pt x="10" y="15"/>
                  </a:lnTo>
                  <a:lnTo>
                    <a:pt x="10" y="165"/>
                  </a:lnTo>
                  <a:lnTo>
                    <a:pt x="10" y="163"/>
                  </a:lnTo>
                  <a:lnTo>
                    <a:pt x="10" y="993"/>
                  </a:lnTo>
                  <a:lnTo>
                    <a:pt x="10" y="105"/>
                  </a:lnTo>
                  <a:lnTo>
                    <a:pt x="10" y="221"/>
                  </a:lnTo>
                  <a:lnTo>
                    <a:pt x="12" y="209"/>
                  </a:lnTo>
                  <a:lnTo>
                    <a:pt x="12" y="893"/>
                  </a:lnTo>
                  <a:lnTo>
                    <a:pt x="12" y="153"/>
                  </a:lnTo>
                  <a:lnTo>
                    <a:pt x="12" y="230"/>
                  </a:lnTo>
                  <a:lnTo>
                    <a:pt x="12" y="217"/>
                  </a:lnTo>
                  <a:lnTo>
                    <a:pt x="12" y="856"/>
                  </a:lnTo>
                  <a:lnTo>
                    <a:pt x="12" y="96"/>
                  </a:lnTo>
                  <a:lnTo>
                    <a:pt x="12" y="370"/>
                  </a:lnTo>
                  <a:lnTo>
                    <a:pt x="12" y="363"/>
                  </a:lnTo>
                  <a:lnTo>
                    <a:pt x="12" y="820"/>
                  </a:lnTo>
                  <a:lnTo>
                    <a:pt x="12" y="190"/>
                  </a:lnTo>
                  <a:lnTo>
                    <a:pt x="12" y="363"/>
                  </a:lnTo>
                  <a:lnTo>
                    <a:pt x="14" y="355"/>
                  </a:lnTo>
                  <a:lnTo>
                    <a:pt x="14" y="841"/>
                  </a:lnTo>
                  <a:lnTo>
                    <a:pt x="14" y="246"/>
                  </a:lnTo>
                  <a:lnTo>
                    <a:pt x="14" y="380"/>
                  </a:lnTo>
                  <a:lnTo>
                    <a:pt x="14" y="369"/>
                  </a:lnTo>
                  <a:lnTo>
                    <a:pt x="14" y="849"/>
                  </a:lnTo>
                  <a:lnTo>
                    <a:pt x="14" y="217"/>
                  </a:lnTo>
                  <a:lnTo>
                    <a:pt x="14" y="518"/>
                  </a:lnTo>
                  <a:lnTo>
                    <a:pt x="16" y="495"/>
                  </a:lnTo>
                  <a:lnTo>
                    <a:pt x="16" y="854"/>
                  </a:lnTo>
                  <a:lnTo>
                    <a:pt x="16" y="134"/>
                  </a:lnTo>
                  <a:lnTo>
                    <a:pt x="16" y="568"/>
                  </a:lnTo>
                  <a:lnTo>
                    <a:pt x="16" y="549"/>
                  </a:lnTo>
                  <a:lnTo>
                    <a:pt x="16" y="829"/>
                  </a:lnTo>
                  <a:lnTo>
                    <a:pt x="16" y="180"/>
                  </a:lnTo>
                  <a:lnTo>
                    <a:pt x="16" y="509"/>
                  </a:lnTo>
                  <a:lnTo>
                    <a:pt x="17" y="499"/>
                  </a:lnTo>
                  <a:lnTo>
                    <a:pt x="17" y="741"/>
                  </a:lnTo>
                  <a:lnTo>
                    <a:pt x="17" y="286"/>
                  </a:lnTo>
                  <a:lnTo>
                    <a:pt x="17" y="532"/>
                  </a:lnTo>
                  <a:lnTo>
                    <a:pt x="17" y="522"/>
                  </a:lnTo>
                  <a:lnTo>
                    <a:pt x="17" y="622"/>
                  </a:lnTo>
                  <a:lnTo>
                    <a:pt x="17" y="267"/>
                  </a:lnTo>
                  <a:lnTo>
                    <a:pt x="17" y="599"/>
                  </a:lnTo>
                  <a:lnTo>
                    <a:pt x="19" y="599"/>
                  </a:lnTo>
                  <a:lnTo>
                    <a:pt x="19" y="645"/>
                  </a:lnTo>
                  <a:lnTo>
                    <a:pt x="19" y="336"/>
                  </a:lnTo>
                  <a:lnTo>
                    <a:pt x="19" y="633"/>
                  </a:lnTo>
                  <a:lnTo>
                    <a:pt x="19" y="633"/>
                  </a:lnTo>
                  <a:lnTo>
                    <a:pt x="19" y="703"/>
                  </a:lnTo>
                  <a:lnTo>
                    <a:pt x="19" y="280"/>
                  </a:lnTo>
                  <a:lnTo>
                    <a:pt x="19" y="685"/>
                  </a:lnTo>
                  <a:lnTo>
                    <a:pt x="19" y="683"/>
                  </a:lnTo>
                  <a:lnTo>
                    <a:pt x="19" y="787"/>
                  </a:lnTo>
                  <a:lnTo>
                    <a:pt x="19" y="246"/>
                  </a:lnTo>
                  <a:lnTo>
                    <a:pt x="19" y="762"/>
                  </a:lnTo>
                  <a:lnTo>
                    <a:pt x="21" y="756"/>
                  </a:lnTo>
                  <a:lnTo>
                    <a:pt x="21" y="198"/>
                  </a:lnTo>
                  <a:lnTo>
                    <a:pt x="21" y="651"/>
                  </a:lnTo>
                  <a:lnTo>
                    <a:pt x="21" y="645"/>
                  </a:lnTo>
                  <a:lnTo>
                    <a:pt x="21" y="70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47" name="Freeform 1883"/>
            <p:cNvSpPr>
              <a:spLocks/>
            </p:cNvSpPr>
            <p:nvPr/>
          </p:nvSpPr>
          <p:spPr bwMode="auto">
            <a:xfrm>
              <a:off x="4367" y="3109"/>
              <a:ext cx="11" cy="360"/>
            </a:xfrm>
            <a:custGeom>
              <a:avLst/>
              <a:gdLst/>
              <a:ahLst/>
              <a:cxnLst>
                <a:cxn ang="0">
                  <a:pos x="0" y="473"/>
                </a:cxn>
                <a:cxn ang="0">
                  <a:pos x="0" y="179"/>
                </a:cxn>
                <a:cxn ang="0">
                  <a:pos x="2" y="578"/>
                </a:cxn>
                <a:cxn ang="0">
                  <a:pos x="2" y="62"/>
                </a:cxn>
                <a:cxn ang="0">
                  <a:pos x="2" y="511"/>
                </a:cxn>
                <a:cxn ang="0">
                  <a:pos x="2" y="25"/>
                </a:cxn>
                <a:cxn ang="0">
                  <a:pos x="2" y="651"/>
                </a:cxn>
                <a:cxn ang="0">
                  <a:pos x="2" y="592"/>
                </a:cxn>
                <a:cxn ang="0">
                  <a:pos x="4" y="617"/>
                </a:cxn>
                <a:cxn ang="0">
                  <a:pos x="4" y="572"/>
                </a:cxn>
                <a:cxn ang="0">
                  <a:pos x="4" y="50"/>
                </a:cxn>
                <a:cxn ang="0">
                  <a:pos x="6" y="461"/>
                </a:cxn>
                <a:cxn ang="0">
                  <a:pos x="6" y="186"/>
                </a:cxn>
                <a:cxn ang="0">
                  <a:pos x="8" y="486"/>
                </a:cxn>
                <a:cxn ang="0">
                  <a:pos x="8" y="507"/>
                </a:cxn>
                <a:cxn ang="0">
                  <a:pos x="8" y="557"/>
                </a:cxn>
                <a:cxn ang="0">
                  <a:pos x="8" y="542"/>
                </a:cxn>
                <a:cxn ang="0">
                  <a:pos x="8" y="592"/>
                </a:cxn>
                <a:cxn ang="0">
                  <a:pos x="8" y="561"/>
                </a:cxn>
                <a:cxn ang="0">
                  <a:pos x="10" y="584"/>
                </a:cxn>
                <a:cxn ang="0">
                  <a:pos x="10" y="526"/>
                </a:cxn>
                <a:cxn ang="0">
                  <a:pos x="10" y="534"/>
                </a:cxn>
                <a:cxn ang="0">
                  <a:pos x="10" y="449"/>
                </a:cxn>
                <a:cxn ang="0">
                  <a:pos x="10" y="486"/>
                </a:cxn>
                <a:cxn ang="0">
                  <a:pos x="10" y="449"/>
                </a:cxn>
                <a:cxn ang="0">
                  <a:pos x="12" y="179"/>
                </a:cxn>
                <a:cxn ang="0">
                  <a:pos x="12" y="511"/>
                </a:cxn>
                <a:cxn ang="0">
                  <a:pos x="12" y="236"/>
                </a:cxn>
                <a:cxn ang="0">
                  <a:pos x="14" y="521"/>
                </a:cxn>
                <a:cxn ang="0">
                  <a:pos x="14" y="133"/>
                </a:cxn>
                <a:cxn ang="0">
                  <a:pos x="14" y="438"/>
                </a:cxn>
                <a:cxn ang="0">
                  <a:pos x="14" y="526"/>
                </a:cxn>
                <a:cxn ang="0">
                  <a:pos x="15" y="236"/>
                </a:cxn>
                <a:cxn ang="0">
                  <a:pos x="15" y="461"/>
                </a:cxn>
                <a:cxn ang="0">
                  <a:pos x="15" y="242"/>
                </a:cxn>
                <a:cxn ang="0">
                  <a:pos x="15" y="511"/>
                </a:cxn>
                <a:cxn ang="0">
                  <a:pos x="15" y="108"/>
                </a:cxn>
                <a:cxn ang="0">
                  <a:pos x="17" y="557"/>
                </a:cxn>
                <a:cxn ang="0">
                  <a:pos x="17" y="607"/>
                </a:cxn>
                <a:cxn ang="0">
                  <a:pos x="17" y="626"/>
                </a:cxn>
                <a:cxn ang="0">
                  <a:pos x="17" y="476"/>
                </a:cxn>
                <a:cxn ang="0">
                  <a:pos x="17" y="498"/>
                </a:cxn>
                <a:cxn ang="0">
                  <a:pos x="17" y="384"/>
                </a:cxn>
                <a:cxn ang="0">
                  <a:pos x="19" y="567"/>
                </a:cxn>
                <a:cxn ang="0">
                  <a:pos x="19" y="409"/>
                </a:cxn>
                <a:cxn ang="0">
                  <a:pos x="21" y="572"/>
                </a:cxn>
                <a:cxn ang="0">
                  <a:pos x="21" y="371"/>
                </a:cxn>
                <a:cxn ang="0">
                  <a:pos x="21" y="720"/>
                </a:cxn>
                <a:cxn ang="0">
                  <a:pos x="21" y="357"/>
                </a:cxn>
                <a:cxn ang="0">
                  <a:pos x="21" y="622"/>
                </a:cxn>
              </a:cxnLst>
              <a:rect l="0" t="0" r="r" b="b"/>
              <a:pathLst>
                <a:path w="21" h="720">
                  <a:moveTo>
                    <a:pt x="0" y="473"/>
                  </a:moveTo>
                  <a:lnTo>
                    <a:pt x="0" y="473"/>
                  </a:lnTo>
                  <a:lnTo>
                    <a:pt x="0" y="473"/>
                  </a:lnTo>
                  <a:lnTo>
                    <a:pt x="0" y="179"/>
                  </a:lnTo>
                  <a:lnTo>
                    <a:pt x="0" y="572"/>
                  </a:lnTo>
                  <a:lnTo>
                    <a:pt x="2" y="578"/>
                  </a:lnTo>
                  <a:lnTo>
                    <a:pt x="2" y="586"/>
                  </a:lnTo>
                  <a:lnTo>
                    <a:pt x="2" y="62"/>
                  </a:lnTo>
                  <a:lnTo>
                    <a:pt x="2" y="511"/>
                  </a:lnTo>
                  <a:lnTo>
                    <a:pt x="2" y="511"/>
                  </a:lnTo>
                  <a:lnTo>
                    <a:pt x="2" y="720"/>
                  </a:lnTo>
                  <a:lnTo>
                    <a:pt x="2" y="25"/>
                  </a:lnTo>
                  <a:lnTo>
                    <a:pt x="2" y="661"/>
                  </a:lnTo>
                  <a:lnTo>
                    <a:pt x="2" y="651"/>
                  </a:lnTo>
                  <a:lnTo>
                    <a:pt x="2" y="14"/>
                  </a:lnTo>
                  <a:lnTo>
                    <a:pt x="2" y="592"/>
                  </a:lnTo>
                  <a:lnTo>
                    <a:pt x="4" y="578"/>
                  </a:lnTo>
                  <a:lnTo>
                    <a:pt x="4" y="617"/>
                  </a:lnTo>
                  <a:lnTo>
                    <a:pt x="4" y="0"/>
                  </a:lnTo>
                  <a:lnTo>
                    <a:pt x="4" y="572"/>
                  </a:lnTo>
                  <a:lnTo>
                    <a:pt x="4" y="567"/>
                  </a:lnTo>
                  <a:lnTo>
                    <a:pt x="4" y="50"/>
                  </a:lnTo>
                  <a:lnTo>
                    <a:pt x="4" y="467"/>
                  </a:lnTo>
                  <a:lnTo>
                    <a:pt x="6" y="461"/>
                  </a:lnTo>
                  <a:lnTo>
                    <a:pt x="6" y="498"/>
                  </a:lnTo>
                  <a:lnTo>
                    <a:pt x="6" y="186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173"/>
                  </a:lnTo>
                  <a:lnTo>
                    <a:pt x="8" y="507"/>
                  </a:lnTo>
                  <a:lnTo>
                    <a:pt x="8" y="511"/>
                  </a:lnTo>
                  <a:lnTo>
                    <a:pt x="8" y="557"/>
                  </a:lnTo>
                  <a:lnTo>
                    <a:pt x="8" y="146"/>
                  </a:lnTo>
                  <a:lnTo>
                    <a:pt x="8" y="542"/>
                  </a:lnTo>
                  <a:lnTo>
                    <a:pt x="8" y="549"/>
                  </a:lnTo>
                  <a:lnTo>
                    <a:pt x="8" y="592"/>
                  </a:lnTo>
                  <a:lnTo>
                    <a:pt x="8" y="37"/>
                  </a:lnTo>
                  <a:lnTo>
                    <a:pt x="8" y="561"/>
                  </a:lnTo>
                  <a:lnTo>
                    <a:pt x="10" y="561"/>
                  </a:lnTo>
                  <a:lnTo>
                    <a:pt x="10" y="584"/>
                  </a:lnTo>
                  <a:lnTo>
                    <a:pt x="10" y="154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10" y="534"/>
                  </a:lnTo>
                  <a:lnTo>
                    <a:pt x="10" y="209"/>
                  </a:lnTo>
                  <a:lnTo>
                    <a:pt x="10" y="449"/>
                  </a:lnTo>
                  <a:lnTo>
                    <a:pt x="10" y="449"/>
                  </a:lnTo>
                  <a:lnTo>
                    <a:pt x="10" y="486"/>
                  </a:lnTo>
                  <a:lnTo>
                    <a:pt x="10" y="209"/>
                  </a:lnTo>
                  <a:lnTo>
                    <a:pt x="10" y="449"/>
                  </a:lnTo>
                  <a:lnTo>
                    <a:pt x="12" y="449"/>
                  </a:lnTo>
                  <a:lnTo>
                    <a:pt x="12" y="179"/>
                  </a:lnTo>
                  <a:lnTo>
                    <a:pt x="12" y="507"/>
                  </a:lnTo>
                  <a:lnTo>
                    <a:pt x="12" y="511"/>
                  </a:lnTo>
                  <a:lnTo>
                    <a:pt x="12" y="521"/>
                  </a:lnTo>
                  <a:lnTo>
                    <a:pt x="12" y="236"/>
                  </a:lnTo>
                  <a:lnTo>
                    <a:pt x="12" y="513"/>
                  </a:lnTo>
                  <a:lnTo>
                    <a:pt x="14" y="521"/>
                  </a:lnTo>
                  <a:lnTo>
                    <a:pt x="14" y="549"/>
                  </a:lnTo>
                  <a:lnTo>
                    <a:pt x="14" y="133"/>
                  </a:lnTo>
                  <a:lnTo>
                    <a:pt x="14" y="446"/>
                  </a:lnTo>
                  <a:lnTo>
                    <a:pt x="14" y="438"/>
                  </a:lnTo>
                  <a:lnTo>
                    <a:pt x="14" y="209"/>
                  </a:lnTo>
                  <a:lnTo>
                    <a:pt x="14" y="526"/>
                  </a:lnTo>
                  <a:lnTo>
                    <a:pt x="15" y="526"/>
                  </a:lnTo>
                  <a:lnTo>
                    <a:pt x="15" y="236"/>
                  </a:lnTo>
                  <a:lnTo>
                    <a:pt x="15" y="449"/>
                  </a:lnTo>
                  <a:lnTo>
                    <a:pt x="15" y="461"/>
                  </a:lnTo>
                  <a:lnTo>
                    <a:pt x="15" y="538"/>
                  </a:lnTo>
                  <a:lnTo>
                    <a:pt x="15" y="242"/>
                  </a:lnTo>
                  <a:lnTo>
                    <a:pt x="15" y="507"/>
                  </a:lnTo>
                  <a:lnTo>
                    <a:pt x="15" y="511"/>
                  </a:lnTo>
                  <a:lnTo>
                    <a:pt x="15" y="597"/>
                  </a:lnTo>
                  <a:lnTo>
                    <a:pt x="15" y="108"/>
                  </a:lnTo>
                  <a:lnTo>
                    <a:pt x="15" y="549"/>
                  </a:lnTo>
                  <a:lnTo>
                    <a:pt x="17" y="557"/>
                  </a:lnTo>
                  <a:lnTo>
                    <a:pt x="17" y="186"/>
                  </a:lnTo>
                  <a:lnTo>
                    <a:pt x="17" y="607"/>
                  </a:lnTo>
                  <a:lnTo>
                    <a:pt x="17" y="607"/>
                  </a:lnTo>
                  <a:lnTo>
                    <a:pt x="17" y="626"/>
                  </a:lnTo>
                  <a:lnTo>
                    <a:pt x="17" y="165"/>
                  </a:lnTo>
                  <a:lnTo>
                    <a:pt x="17" y="476"/>
                  </a:lnTo>
                  <a:lnTo>
                    <a:pt x="17" y="476"/>
                  </a:lnTo>
                  <a:lnTo>
                    <a:pt x="17" y="498"/>
                  </a:lnTo>
                  <a:lnTo>
                    <a:pt x="17" y="252"/>
                  </a:lnTo>
                  <a:lnTo>
                    <a:pt x="17" y="384"/>
                  </a:lnTo>
                  <a:lnTo>
                    <a:pt x="19" y="384"/>
                  </a:lnTo>
                  <a:lnTo>
                    <a:pt x="19" y="567"/>
                  </a:lnTo>
                  <a:lnTo>
                    <a:pt x="19" y="154"/>
                  </a:lnTo>
                  <a:lnTo>
                    <a:pt x="19" y="409"/>
                  </a:lnTo>
                  <a:lnTo>
                    <a:pt x="21" y="421"/>
                  </a:lnTo>
                  <a:lnTo>
                    <a:pt x="21" y="572"/>
                  </a:lnTo>
                  <a:lnTo>
                    <a:pt x="21" y="140"/>
                  </a:lnTo>
                  <a:lnTo>
                    <a:pt x="21" y="371"/>
                  </a:lnTo>
                  <a:lnTo>
                    <a:pt x="21" y="384"/>
                  </a:lnTo>
                  <a:lnTo>
                    <a:pt x="21" y="720"/>
                  </a:lnTo>
                  <a:lnTo>
                    <a:pt x="21" y="140"/>
                  </a:lnTo>
                  <a:lnTo>
                    <a:pt x="21" y="357"/>
                  </a:lnTo>
                  <a:lnTo>
                    <a:pt x="21" y="365"/>
                  </a:lnTo>
                  <a:lnTo>
                    <a:pt x="21" y="622"/>
                  </a:lnTo>
                  <a:lnTo>
                    <a:pt x="21" y="15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48" name="Freeform 1884"/>
            <p:cNvSpPr>
              <a:spLocks/>
            </p:cNvSpPr>
            <p:nvPr/>
          </p:nvSpPr>
          <p:spPr bwMode="auto">
            <a:xfrm>
              <a:off x="4356" y="3064"/>
              <a:ext cx="11" cy="446"/>
            </a:xfrm>
            <a:custGeom>
              <a:avLst/>
              <a:gdLst/>
              <a:ahLst/>
              <a:cxnLst>
                <a:cxn ang="0">
                  <a:pos x="0" y="259"/>
                </a:cxn>
                <a:cxn ang="0">
                  <a:pos x="0" y="324"/>
                </a:cxn>
                <a:cxn ang="0">
                  <a:pos x="0" y="150"/>
                </a:cxn>
                <a:cxn ang="0">
                  <a:pos x="0" y="345"/>
                </a:cxn>
                <a:cxn ang="0">
                  <a:pos x="0" y="167"/>
                </a:cxn>
                <a:cxn ang="0">
                  <a:pos x="2" y="319"/>
                </a:cxn>
                <a:cxn ang="0">
                  <a:pos x="2" y="382"/>
                </a:cxn>
                <a:cxn ang="0">
                  <a:pos x="2" y="637"/>
                </a:cxn>
                <a:cxn ang="0">
                  <a:pos x="4" y="453"/>
                </a:cxn>
                <a:cxn ang="0">
                  <a:pos x="4" y="319"/>
                </a:cxn>
                <a:cxn ang="0">
                  <a:pos x="4" y="622"/>
                </a:cxn>
                <a:cxn ang="0">
                  <a:pos x="6" y="221"/>
                </a:cxn>
                <a:cxn ang="0">
                  <a:pos x="6" y="201"/>
                </a:cxn>
                <a:cxn ang="0">
                  <a:pos x="6" y="273"/>
                </a:cxn>
                <a:cxn ang="0">
                  <a:pos x="6" y="125"/>
                </a:cxn>
                <a:cxn ang="0">
                  <a:pos x="6" y="209"/>
                </a:cxn>
                <a:cxn ang="0">
                  <a:pos x="6" y="102"/>
                </a:cxn>
                <a:cxn ang="0">
                  <a:pos x="8" y="121"/>
                </a:cxn>
                <a:cxn ang="0">
                  <a:pos x="8" y="345"/>
                </a:cxn>
                <a:cxn ang="0">
                  <a:pos x="8" y="666"/>
                </a:cxn>
                <a:cxn ang="0">
                  <a:pos x="8" y="324"/>
                </a:cxn>
                <a:cxn ang="0">
                  <a:pos x="10" y="649"/>
                </a:cxn>
                <a:cxn ang="0">
                  <a:pos x="10" y="259"/>
                </a:cxn>
                <a:cxn ang="0">
                  <a:pos x="10" y="609"/>
                </a:cxn>
                <a:cxn ang="0">
                  <a:pos x="10" y="171"/>
                </a:cxn>
                <a:cxn ang="0">
                  <a:pos x="10" y="125"/>
                </a:cxn>
                <a:cxn ang="0">
                  <a:pos x="11" y="841"/>
                </a:cxn>
                <a:cxn ang="0">
                  <a:pos x="13" y="50"/>
                </a:cxn>
                <a:cxn ang="0">
                  <a:pos x="13" y="19"/>
                </a:cxn>
                <a:cxn ang="0">
                  <a:pos x="13" y="770"/>
                </a:cxn>
                <a:cxn ang="0">
                  <a:pos x="13" y="167"/>
                </a:cxn>
                <a:cxn ang="0">
                  <a:pos x="13" y="797"/>
                </a:cxn>
                <a:cxn ang="0">
                  <a:pos x="13" y="234"/>
                </a:cxn>
                <a:cxn ang="0">
                  <a:pos x="15" y="728"/>
                </a:cxn>
                <a:cxn ang="0">
                  <a:pos x="15" y="324"/>
                </a:cxn>
                <a:cxn ang="0">
                  <a:pos x="15" y="699"/>
                </a:cxn>
                <a:cxn ang="0">
                  <a:pos x="15" y="426"/>
                </a:cxn>
                <a:cxn ang="0">
                  <a:pos x="15" y="655"/>
                </a:cxn>
                <a:cxn ang="0">
                  <a:pos x="15" y="509"/>
                </a:cxn>
                <a:cxn ang="0">
                  <a:pos x="17" y="779"/>
                </a:cxn>
                <a:cxn ang="0">
                  <a:pos x="17" y="459"/>
                </a:cxn>
                <a:cxn ang="0">
                  <a:pos x="17" y="789"/>
                </a:cxn>
                <a:cxn ang="0">
                  <a:pos x="17" y="457"/>
                </a:cxn>
                <a:cxn ang="0">
                  <a:pos x="19" y="728"/>
                </a:cxn>
                <a:cxn ang="0">
                  <a:pos x="19" y="514"/>
                </a:cxn>
                <a:cxn ang="0">
                  <a:pos x="19" y="660"/>
                </a:cxn>
                <a:cxn ang="0">
                  <a:pos x="19" y="422"/>
                </a:cxn>
                <a:cxn ang="0">
                  <a:pos x="21" y="630"/>
                </a:cxn>
                <a:cxn ang="0">
                  <a:pos x="21" y="453"/>
                </a:cxn>
                <a:cxn ang="0">
                  <a:pos x="21" y="345"/>
                </a:cxn>
              </a:cxnLst>
              <a:rect l="0" t="0" r="r" b="b"/>
              <a:pathLst>
                <a:path w="21" h="891">
                  <a:moveTo>
                    <a:pt x="0" y="259"/>
                  </a:moveTo>
                  <a:lnTo>
                    <a:pt x="0" y="259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789"/>
                  </a:lnTo>
                  <a:lnTo>
                    <a:pt x="0" y="150"/>
                  </a:lnTo>
                  <a:lnTo>
                    <a:pt x="0" y="336"/>
                  </a:lnTo>
                  <a:lnTo>
                    <a:pt x="0" y="345"/>
                  </a:lnTo>
                  <a:lnTo>
                    <a:pt x="0" y="745"/>
                  </a:lnTo>
                  <a:lnTo>
                    <a:pt x="0" y="167"/>
                  </a:lnTo>
                  <a:lnTo>
                    <a:pt x="0" y="299"/>
                  </a:lnTo>
                  <a:lnTo>
                    <a:pt x="2" y="319"/>
                  </a:lnTo>
                  <a:lnTo>
                    <a:pt x="2" y="772"/>
                  </a:lnTo>
                  <a:lnTo>
                    <a:pt x="2" y="382"/>
                  </a:lnTo>
                  <a:lnTo>
                    <a:pt x="2" y="386"/>
                  </a:lnTo>
                  <a:lnTo>
                    <a:pt x="2" y="637"/>
                  </a:lnTo>
                  <a:lnTo>
                    <a:pt x="2" y="445"/>
                  </a:lnTo>
                  <a:lnTo>
                    <a:pt x="4" y="453"/>
                  </a:lnTo>
                  <a:lnTo>
                    <a:pt x="4" y="587"/>
                  </a:lnTo>
                  <a:lnTo>
                    <a:pt x="4" y="319"/>
                  </a:lnTo>
                  <a:lnTo>
                    <a:pt x="4" y="319"/>
                  </a:lnTo>
                  <a:lnTo>
                    <a:pt x="4" y="622"/>
                  </a:lnTo>
                  <a:lnTo>
                    <a:pt x="4" y="228"/>
                  </a:lnTo>
                  <a:lnTo>
                    <a:pt x="6" y="221"/>
                  </a:lnTo>
                  <a:lnTo>
                    <a:pt x="6" y="733"/>
                  </a:lnTo>
                  <a:lnTo>
                    <a:pt x="6" y="201"/>
                  </a:lnTo>
                  <a:lnTo>
                    <a:pt x="6" y="273"/>
                  </a:lnTo>
                  <a:lnTo>
                    <a:pt x="6" y="273"/>
                  </a:lnTo>
                  <a:lnTo>
                    <a:pt x="6" y="789"/>
                  </a:lnTo>
                  <a:lnTo>
                    <a:pt x="6" y="125"/>
                  </a:lnTo>
                  <a:lnTo>
                    <a:pt x="6" y="196"/>
                  </a:lnTo>
                  <a:lnTo>
                    <a:pt x="6" y="209"/>
                  </a:lnTo>
                  <a:lnTo>
                    <a:pt x="6" y="699"/>
                  </a:lnTo>
                  <a:lnTo>
                    <a:pt x="6" y="102"/>
                  </a:lnTo>
                  <a:lnTo>
                    <a:pt x="6" y="113"/>
                  </a:lnTo>
                  <a:lnTo>
                    <a:pt x="8" y="121"/>
                  </a:lnTo>
                  <a:lnTo>
                    <a:pt x="8" y="793"/>
                  </a:lnTo>
                  <a:lnTo>
                    <a:pt x="8" y="345"/>
                  </a:lnTo>
                  <a:lnTo>
                    <a:pt x="8" y="345"/>
                  </a:lnTo>
                  <a:lnTo>
                    <a:pt x="8" y="666"/>
                  </a:lnTo>
                  <a:lnTo>
                    <a:pt x="8" y="267"/>
                  </a:lnTo>
                  <a:lnTo>
                    <a:pt x="8" y="324"/>
                  </a:lnTo>
                  <a:lnTo>
                    <a:pt x="10" y="330"/>
                  </a:lnTo>
                  <a:lnTo>
                    <a:pt x="10" y="649"/>
                  </a:lnTo>
                  <a:lnTo>
                    <a:pt x="10" y="253"/>
                  </a:lnTo>
                  <a:lnTo>
                    <a:pt x="10" y="259"/>
                  </a:lnTo>
                  <a:lnTo>
                    <a:pt x="10" y="267"/>
                  </a:lnTo>
                  <a:lnTo>
                    <a:pt x="10" y="609"/>
                  </a:lnTo>
                  <a:lnTo>
                    <a:pt x="10" y="171"/>
                  </a:lnTo>
                  <a:lnTo>
                    <a:pt x="10" y="171"/>
                  </a:lnTo>
                  <a:lnTo>
                    <a:pt x="10" y="764"/>
                  </a:lnTo>
                  <a:lnTo>
                    <a:pt x="10" y="125"/>
                  </a:lnTo>
                  <a:lnTo>
                    <a:pt x="11" y="125"/>
                  </a:lnTo>
                  <a:lnTo>
                    <a:pt x="11" y="841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3" y="891"/>
                  </a:lnTo>
                  <a:lnTo>
                    <a:pt x="13" y="19"/>
                  </a:lnTo>
                  <a:lnTo>
                    <a:pt x="13" y="15"/>
                  </a:lnTo>
                  <a:lnTo>
                    <a:pt x="13" y="770"/>
                  </a:lnTo>
                  <a:lnTo>
                    <a:pt x="13" y="0"/>
                  </a:lnTo>
                  <a:lnTo>
                    <a:pt x="13" y="167"/>
                  </a:lnTo>
                  <a:lnTo>
                    <a:pt x="13" y="150"/>
                  </a:lnTo>
                  <a:lnTo>
                    <a:pt x="13" y="797"/>
                  </a:lnTo>
                  <a:lnTo>
                    <a:pt x="13" y="38"/>
                  </a:lnTo>
                  <a:lnTo>
                    <a:pt x="13" y="234"/>
                  </a:lnTo>
                  <a:lnTo>
                    <a:pt x="15" y="228"/>
                  </a:lnTo>
                  <a:lnTo>
                    <a:pt x="15" y="728"/>
                  </a:lnTo>
                  <a:lnTo>
                    <a:pt x="15" y="146"/>
                  </a:lnTo>
                  <a:lnTo>
                    <a:pt x="15" y="324"/>
                  </a:lnTo>
                  <a:lnTo>
                    <a:pt x="15" y="317"/>
                  </a:lnTo>
                  <a:lnTo>
                    <a:pt x="15" y="699"/>
                  </a:lnTo>
                  <a:lnTo>
                    <a:pt x="15" y="228"/>
                  </a:lnTo>
                  <a:lnTo>
                    <a:pt x="15" y="426"/>
                  </a:lnTo>
                  <a:lnTo>
                    <a:pt x="15" y="413"/>
                  </a:lnTo>
                  <a:lnTo>
                    <a:pt x="15" y="655"/>
                  </a:lnTo>
                  <a:lnTo>
                    <a:pt x="15" y="138"/>
                  </a:lnTo>
                  <a:lnTo>
                    <a:pt x="15" y="509"/>
                  </a:lnTo>
                  <a:lnTo>
                    <a:pt x="17" y="503"/>
                  </a:lnTo>
                  <a:lnTo>
                    <a:pt x="17" y="779"/>
                  </a:lnTo>
                  <a:lnTo>
                    <a:pt x="17" y="88"/>
                  </a:lnTo>
                  <a:lnTo>
                    <a:pt x="17" y="459"/>
                  </a:lnTo>
                  <a:lnTo>
                    <a:pt x="17" y="445"/>
                  </a:lnTo>
                  <a:lnTo>
                    <a:pt x="17" y="789"/>
                  </a:lnTo>
                  <a:lnTo>
                    <a:pt x="17" y="171"/>
                  </a:lnTo>
                  <a:lnTo>
                    <a:pt x="17" y="457"/>
                  </a:lnTo>
                  <a:lnTo>
                    <a:pt x="19" y="436"/>
                  </a:lnTo>
                  <a:lnTo>
                    <a:pt x="19" y="728"/>
                  </a:lnTo>
                  <a:lnTo>
                    <a:pt x="19" y="63"/>
                  </a:lnTo>
                  <a:lnTo>
                    <a:pt x="19" y="514"/>
                  </a:lnTo>
                  <a:lnTo>
                    <a:pt x="19" y="503"/>
                  </a:lnTo>
                  <a:lnTo>
                    <a:pt x="19" y="660"/>
                  </a:lnTo>
                  <a:lnTo>
                    <a:pt x="19" y="88"/>
                  </a:lnTo>
                  <a:lnTo>
                    <a:pt x="19" y="422"/>
                  </a:lnTo>
                  <a:lnTo>
                    <a:pt x="21" y="413"/>
                  </a:lnTo>
                  <a:lnTo>
                    <a:pt x="21" y="630"/>
                  </a:lnTo>
                  <a:lnTo>
                    <a:pt x="21" y="274"/>
                  </a:lnTo>
                  <a:lnTo>
                    <a:pt x="21" y="453"/>
                  </a:lnTo>
                  <a:lnTo>
                    <a:pt x="21" y="440"/>
                  </a:lnTo>
                  <a:lnTo>
                    <a:pt x="21" y="345"/>
                  </a:lnTo>
                  <a:lnTo>
                    <a:pt x="21" y="56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49" name="Freeform 1885"/>
            <p:cNvSpPr>
              <a:spLocks/>
            </p:cNvSpPr>
            <p:nvPr/>
          </p:nvSpPr>
          <p:spPr bwMode="auto">
            <a:xfrm>
              <a:off x="4346" y="3089"/>
              <a:ext cx="10" cy="459"/>
            </a:xfrm>
            <a:custGeom>
              <a:avLst/>
              <a:gdLst/>
              <a:ahLst/>
              <a:cxnLst>
                <a:cxn ang="0">
                  <a:pos x="0" y="476"/>
                </a:cxn>
                <a:cxn ang="0">
                  <a:pos x="0" y="624"/>
                </a:cxn>
                <a:cxn ang="0">
                  <a:pos x="0" y="395"/>
                </a:cxn>
                <a:cxn ang="0">
                  <a:pos x="2" y="610"/>
                </a:cxn>
                <a:cxn ang="0">
                  <a:pos x="2" y="438"/>
                </a:cxn>
                <a:cxn ang="0">
                  <a:pos x="2" y="549"/>
                </a:cxn>
                <a:cxn ang="0">
                  <a:pos x="2" y="403"/>
                </a:cxn>
                <a:cxn ang="0">
                  <a:pos x="2" y="459"/>
                </a:cxn>
                <a:cxn ang="0">
                  <a:pos x="2" y="441"/>
                </a:cxn>
                <a:cxn ang="0">
                  <a:pos x="4" y="459"/>
                </a:cxn>
                <a:cxn ang="0">
                  <a:pos x="4" y="453"/>
                </a:cxn>
                <a:cxn ang="0">
                  <a:pos x="4" y="524"/>
                </a:cxn>
                <a:cxn ang="0">
                  <a:pos x="4" y="493"/>
                </a:cxn>
                <a:cxn ang="0">
                  <a:pos x="6" y="635"/>
                </a:cxn>
                <a:cxn ang="0">
                  <a:pos x="6" y="616"/>
                </a:cxn>
                <a:cxn ang="0">
                  <a:pos x="6" y="674"/>
                </a:cxn>
                <a:cxn ang="0">
                  <a:pos x="6" y="622"/>
                </a:cxn>
                <a:cxn ang="0">
                  <a:pos x="8" y="703"/>
                </a:cxn>
                <a:cxn ang="0">
                  <a:pos x="8" y="576"/>
                </a:cxn>
                <a:cxn ang="0">
                  <a:pos x="8" y="645"/>
                </a:cxn>
                <a:cxn ang="0">
                  <a:pos x="8" y="564"/>
                </a:cxn>
                <a:cxn ang="0">
                  <a:pos x="8" y="303"/>
                </a:cxn>
                <a:cxn ang="0">
                  <a:pos x="9" y="616"/>
                </a:cxn>
                <a:cxn ang="0">
                  <a:pos x="9" y="217"/>
                </a:cxn>
                <a:cxn ang="0">
                  <a:pos x="9" y="722"/>
                </a:cxn>
                <a:cxn ang="0">
                  <a:pos x="9" y="816"/>
                </a:cxn>
                <a:cxn ang="0">
                  <a:pos x="9" y="34"/>
                </a:cxn>
                <a:cxn ang="0">
                  <a:pos x="11" y="860"/>
                </a:cxn>
                <a:cxn ang="0">
                  <a:pos x="11" y="683"/>
                </a:cxn>
                <a:cxn ang="0">
                  <a:pos x="11" y="714"/>
                </a:cxn>
                <a:cxn ang="0">
                  <a:pos x="11" y="699"/>
                </a:cxn>
                <a:cxn ang="0">
                  <a:pos x="13" y="703"/>
                </a:cxn>
                <a:cxn ang="0">
                  <a:pos x="13" y="695"/>
                </a:cxn>
                <a:cxn ang="0">
                  <a:pos x="13" y="829"/>
                </a:cxn>
                <a:cxn ang="0">
                  <a:pos x="13" y="695"/>
                </a:cxn>
                <a:cxn ang="0">
                  <a:pos x="15" y="918"/>
                </a:cxn>
                <a:cxn ang="0">
                  <a:pos x="15" y="708"/>
                </a:cxn>
                <a:cxn ang="0">
                  <a:pos x="15" y="758"/>
                </a:cxn>
                <a:cxn ang="0">
                  <a:pos x="15" y="739"/>
                </a:cxn>
                <a:cxn ang="0">
                  <a:pos x="17" y="770"/>
                </a:cxn>
                <a:cxn ang="0">
                  <a:pos x="17" y="536"/>
                </a:cxn>
                <a:cxn ang="0">
                  <a:pos x="17" y="743"/>
                </a:cxn>
                <a:cxn ang="0">
                  <a:pos x="17" y="441"/>
                </a:cxn>
                <a:cxn ang="0">
                  <a:pos x="17" y="841"/>
                </a:cxn>
                <a:cxn ang="0">
                  <a:pos x="17" y="537"/>
                </a:cxn>
                <a:cxn ang="0">
                  <a:pos x="19" y="739"/>
                </a:cxn>
                <a:cxn ang="0">
                  <a:pos x="19" y="484"/>
                </a:cxn>
                <a:cxn ang="0">
                  <a:pos x="19" y="754"/>
                </a:cxn>
                <a:cxn ang="0">
                  <a:pos x="19" y="315"/>
                </a:cxn>
                <a:cxn ang="0">
                  <a:pos x="21" y="695"/>
                </a:cxn>
              </a:cxnLst>
              <a:rect l="0" t="0" r="r" b="b"/>
              <a:pathLst>
                <a:path w="21" h="918">
                  <a:moveTo>
                    <a:pt x="0" y="476"/>
                  </a:moveTo>
                  <a:lnTo>
                    <a:pt x="0" y="476"/>
                  </a:lnTo>
                  <a:lnTo>
                    <a:pt x="0" y="464"/>
                  </a:lnTo>
                  <a:lnTo>
                    <a:pt x="0" y="624"/>
                  </a:lnTo>
                  <a:lnTo>
                    <a:pt x="0" y="201"/>
                  </a:lnTo>
                  <a:lnTo>
                    <a:pt x="0" y="395"/>
                  </a:lnTo>
                  <a:lnTo>
                    <a:pt x="2" y="382"/>
                  </a:lnTo>
                  <a:lnTo>
                    <a:pt x="2" y="610"/>
                  </a:lnTo>
                  <a:lnTo>
                    <a:pt x="2" y="201"/>
                  </a:lnTo>
                  <a:lnTo>
                    <a:pt x="2" y="438"/>
                  </a:lnTo>
                  <a:lnTo>
                    <a:pt x="2" y="438"/>
                  </a:lnTo>
                  <a:lnTo>
                    <a:pt x="2" y="549"/>
                  </a:lnTo>
                  <a:lnTo>
                    <a:pt x="2" y="295"/>
                  </a:lnTo>
                  <a:lnTo>
                    <a:pt x="2" y="403"/>
                  </a:lnTo>
                  <a:lnTo>
                    <a:pt x="2" y="395"/>
                  </a:lnTo>
                  <a:lnTo>
                    <a:pt x="2" y="459"/>
                  </a:lnTo>
                  <a:lnTo>
                    <a:pt x="2" y="309"/>
                  </a:lnTo>
                  <a:lnTo>
                    <a:pt x="2" y="441"/>
                  </a:lnTo>
                  <a:lnTo>
                    <a:pt x="4" y="447"/>
                  </a:lnTo>
                  <a:lnTo>
                    <a:pt x="4" y="459"/>
                  </a:lnTo>
                  <a:lnTo>
                    <a:pt x="4" y="342"/>
                  </a:lnTo>
                  <a:lnTo>
                    <a:pt x="4" y="453"/>
                  </a:lnTo>
                  <a:lnTo>
                    <a:pt x="4" y="459"/>
                  </a:lnTo>
                  <a:lnTo>
                    <a:pt x="4" y="524"/>
                  </a:lnTo>
                  <a:lnTo>
                    <a:pt x="4" y="303"/>
                  </a:lnTo>
                  <a:lnTo>
                    <a:pt x="4" y="493"/>
                  </a:lnTo>
                  <a:lnTo>
                    <a:pt x="6" y="493"/>
                  </a:lnTo>
                  <a:lnTo>
                    <a:pt x="6" y="635"/>
                  </a:lnTo>
                  <a:lnTo>
                    <a:pt x="6" y="303"/>
                  </a:lnTo>
                  <a:lnTo>
                    <a:pt x="6" y="616"/>
                  </a:lnTo>
                  <a:lnTo>
                    <a:pt x="6" y="610"/>
                  </a:lnTo>
                  <a:lnTo>
                    <a:pt x="6" y="674"/>
                  </a:lnTo>
                  <a:lnTo>
                    <a:pt x="6" y="165"/>
                  </a:lnTo>
                  <a:lnTo>
                    <a:pt x="6" y="622"/>
                  </a:lnTo>
                  <a:lnTo>
                    <a:pt x="8" y="616"/>
                  </a:lnTo>
                  <a:lnTo>
                    <a:pt x="8" y="703"/>
                  </a:lnTo>
                  <a:lnTo>
                    <a:pt x="8" y="140"/>
                  </a:lnTo>
                  <a:lnTo>
                    <a:pt x="8" y="576"/>
                  </a:lnTo>
                  <a:lnTo>
                    <a:pt x="8" y="559"/>
                  </a:lnTo>
                  <a:lnTo>
                    <a:pt x="8" y="645"/>
                  </a:lnTo>
                  <a:lnTo>
                    <a:pt x="8" y="224"/>
                  </a:lnTo>
                  <a:lnTo>
                    <a:pt x="8" y="564"/>
                  </a:lnTo>
                  <a:lnTo>
                    <a:pt x="8" y="551"/>
                  </a:lnTo>
                  <a:lnTo>
                    <a:pt x="8" y="303"/>
                  </a:lnTo>
                  <a:lnTo>
                    <a:pt x="8" y="616"/>
                  </a:lnTo>
                  <a:lnTo>
                    <a:pt x="9" y="616"/>
                  </a:lnTo>
                  <a:lnTo>
                    <a:pt x="9" y="724"/>
                  </a:lnTo>
                  <a:lnTo>
                    <a:pt x="9" y="217"/>
                  </a:lnTo>
                  <a:lnTo>
                    <a:pt x="9" y="722"/>
                  </a:lnTo>
                  <a:lnTo>
                    <a:pt x="9" y="722"/>
                  </a:lnTo>
                  <a:lnTo>
                    <a:pt x="9" y="50"/>
                  </a:lnTo>
                  <a:lnTo>
                    <a:pt x="9" y="816"/>
                  </a:lnTo>
                  <a:lnTo>
                    <a:pt x="9" y="812"/>
                  </a:lnTo>
                  <a:lnTo>
                    <a:pt x="9" y="34"/>
                  </a:lnTo>
                  <a:lnTo>
                    <a:pt x="9" y="866"/>
                  </a:lnTo>
                  <a:lnTo>
                    <a:pt x="11" y="860"/>
                  </a:lnTo>
                  <a:lnTo>
                    <a:pt x="11" y="111"/>
                  </a:lnTo>
                  <a:lnTo>
                    <a:pt x="11" y="683"/>
                  </a:lnTo>
                  <a:lnTo>
                    <a:pt x="11" y="683"/>
                  </a:lnTo>
                  <a:lnTo>
                    <a:pt x="11" y="714"/>
                  </a:lnTo>
                  <a:lnTo>
                    <a:pt x="11" y="111"/>
                  </a:lnTo>
                  <a:lnTo>
                    <a:pt x="11" y="699"/>
                  </a:lnTo>
                  <a:lnTo>
                    <a:pt x="13" y="695"/>
                  </a:lnTo>
                  <a:lnTo>
                    <a:pt x="13" y="703"/>
                  </a:lnTo>
                  <a:lnTo>
                    <a:pt x="13" y="63"/>
                  </a:lnTo>
                  <a:lnTo>
                    <a:pt x="13" y="695"/>
                  </a:lnTo>
                  <a:lnTo>
                    <a:pt x="13" y="710"/>
                  </a:lnTo>
                  <a:lnTo>
                    <a:pt x="13" y="829"/>
                  </a:lnTo>
                  <a:lnTo>
                    <a:pt x="13" y="88"/>
                  </a:lnTo>
                  <a:lnTo>
                    <a:pt x="13" y="695"/>
                  </a:lnTo>
                  <a:lnTo>
                    <a:pt x="15" y="720"/>
                  </a:lnTo>
                  <a:lnTo>
                    <a:pt x="15" y="918"/>
                  </a:lnTo>
                  <a:lnTo>
                    <a:pt x="15" y="0"/>
                  </a:lnTo>
                  <a:lnTo>
                    <a:pt x="15" y="708"/>
                  </a:lnTo>
                  <a:lnTo>
                    <a:pt x="15" y="714"/>
                  </a:lnTo>
                  <a:lnTo>
                    <a:pt x="15" y="758"/>
                  </a:lnTo>
                  <a:lnTo>
                    <a:pt x="15" y="13"/>
                  </a:lnTo>
                  <a:lnTo>
                    <a:pt x="15" y="739"/>
                  </a:lnTo>
                  <a:lnTo>
                    <a:pt x="17" y="747"/>
                  </a:lnTo>
                  <a:lnTo>
                    <a:pt x="17" y="770"/>
                  </a:lnTo>
                  <a:lnTo>
                    <a:pt x="17" y="192"/>
                  </a:lnTo>
                  <a:lnTo>
                    <a:pt x="17" y="536"/>
                  </a:lnTo>
                  <a:lnTo>
                    <a:pt x="17" y="549"/>
                  </a:lnTo>
                  <a:lnTo>
                    <a:pt x="17" y="743"/>
                  </a:lnTo>
                  <a:lnTo>
                    <a:pt x="17" y="224"/>
                  </a:lnTo>
                  <a:lnTo>
                    <a:pt x="17" y="441"/>
                  </a:lnTo>
                  <a:lnTo>
                    <a:pt x="17" y="453"/>
                  </a:lnTo>
                  <a:lnTo>
                    <a:pt x="17" y="841"/>
                  </a:lnTo>
                  <a:lnTo>
                    <a:pt x="17" y="34"/>
                  </a:lnTo>
                  <a:lnTo>
                    <a:pt x="17" y="537"/>
                  </a:lnTo>
                  <a:lnTo>
                    <a:pt x="19" y="545"/>
                  </a:lnTo>
                  <a:lnTo>
                    <a:pt x="19" y="739"/>
                  </a:lnTo>
                  <a:lnTo>
                    <a:pt x="19" y="59"/>
                  </a:lnTo>
                  <a:lnTo>
                    <a:pt x="19" y="484"/>
                  </a:lnTo>
                  <a:lnTo>
                    <a:pt x="19" y="499"/>
                  </a:lnTo>
                  <a:lnTo>
                    <a:pt x="19" y="754"/>
                  </a:lnTo>
                  <a:lnTo>
                    <a:pt x="19" y="157"/>
                  </a:lnTo>
                  <a:lnTo>
                    <a:pt x="19" y="315"/>
                  </a:lnTo>
                  <a:lnTo>
                    <a:pt x="21" y="326"/>
                  </a:lnTo>
                  <a:lnTo>
                    <a:pt x="21" y="695"/>
                  </a:lnTo>
                  <a:lnTo>
                    <a:pt x="21" y="209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50" name="Freeform 1886"/>
            <p:cNvSpPr>
              <a:spLocks/>
            </p:cNvSpPr>
            <p:nvPr/>
          </p:nvSpPr>
          <p:spPr bwMode="auto">
            <a:xfrm>
              <a:off x="4335" y="3072"/>
              <a:ext cx="11" cy="415"/>
            </a:xfrm>
            <a:custGeom>
              <a:avLst/>
              <a:gdLst/>
              <a:ahLst/>
              <a:cxnLst>
                <a:cxn ang="0">
                  <a:pos x="0" y="259"/>
                </a:cxn>
                <a:cxn ang="0">
                  <a:pos x="0" y="540"/>
                </a:cxn>
                <a:cxn ang="0">
                  <a:pos x="0" y="169"/>
                </a:cxn>
                <a:cxn ang="0">
                  <a:pos x="0" y="546"/>
                </a:cxn>
                <a:cxn ang="0">
                  <a:pos x="0" y="175"/>
                </a:cxn>
                <a:cxn ang="0">
                  <a:pos x="2" y="473"/>
                </a:cxn>
                <a:cxn ang="0">
                  <a:pos x="2" y="200"/>
                </a:cxn>
                <a:cxn ang="0">
                  <a:pos x="2" y="350"/>
                </a:cxn>
                <a:cxn ang="0">
                  <a:pos x="2" y="175"/>
                </a:cxn>
                <a:cxn ang="0">
                  <a:pos x="4" y="282"/>
                </a:cxn>
                <a:cxn ang="0">
                  <a:pos x="4" y="41"/>
                </a:cxn>
                <a:cxn ang="0">
                  <a:pos x="5" y="213"/>
                </a:cxn>
                <a:cxn ang="0">
                  <a:pos x="5" y="119"/>
                </a:cxn>
                <a:cxn ang="0">
                  <a:pos x="5" y="277"/>
                </a:cxn>
                <a:cxn ang="0">
                  <a:pos x="5" y="213"/>
                </a:cxn>
                <a:cxn ang="0">
                  <a:pos x="5" y="330"/>
                </a:cxn>
                <a:cxn ang="0">
                  <a:pos x="5" y="350"/>
                </a:cxn>
                <a:cxn ang="0">
                  <a:pos x="7" y="690"/>
                </a:cxn>
                <a:cxn ang="0">
                  <a:pos x="7" y="213"/>
                </a:cxn>
                <a:cxn ang="0">
                  <a:pos x="7" y="94"/>
                </a:cxn>
                <a:cxn ang="0">
                  <a:pos x="7" y="818"/>
                </a:cxn>
                <a:cxn ang="0">
                  <a:pos x="9" y="12"/>
                </a:cxn>
                <a:cxn ang="0">
                  <a:pos x="9" y="0"/>
                </a:cxn>
                <a:cxn ang="0">
                  <a:pos x="9" y="110"/>
                </a:cxn>
                <a:cxn ang="0">
                  <a:pos x="9" y="200"/>
                </a:cxn>
                <a:cxn ang="0">
                  <a:pos x="11" y="651"/>
                </a:cxn>
                <a:cxn ang="0">
                  <a:pos x="11" y="315"/>
                </a:cxn>
                <a:cxn ang="0">
                  <a:pos x="11" y="244"/>
                </a:cxn>
                <a:cxn ang="0">
                  <a:pos x="13" y="384"/>
                </a:cxn>
                <a:cxn ang="0">
                  <a:pos x="13" y="135"/>
                </a:cxn>
                <a:cxn ang="0">
                  <a:pos x="13" y="338"/>
                </a:cxn>
                <a:cxn ang="0">
                  <a:pos x="13" y="146"/>
                </a:cxn>
                <a:cxn ang="0">
                  <a:pos x="13" y="350"/>
                </a:cxn>
                <a:cxn ang="0">
                  <a:pos x="13" y="181"/>
                </a:cxn>
                <a:cxn ang="0">
                  <a:pos x="15" y="371"/>
                </a:cxn>
                <a:cxn ang="0">
                  <a:pos x="15" y="175"/>
                </a:cxn>
                <a:cxn ang="0">
                  <a:pos x="15" y="421"/>
                </a:cxn>
                <a:cxn ang="0">
                  <a:pos x="15" y="258"/>
                </a:cxn>
                <a:cxn ang="0">
                  <a:pos x="15" y="407"/>
                </a:cxn>
                <a:cxn ang="0">
                  <a:pos x="15" y="200"/>
                </a:cxn>
                <a:cxn ang="0">
                  <a:pos x="17" y="361"/>
                </a:cxn>
                <a:cxn ang="0">
                  <a:pos x="17" y="321"/>
                </a:cxn>
                <a:cxn ang="0">
                  <a:pos x="19" y="350"/>
                </a:cxn>
                <a:cxn ang="0">
                  <a:pos x="19" y="244"/>
                </a:cxn>
                <a:cxn ang="0">
                  <a:pos x="19" y="417"/>
                </a:cxn>
                <a:cxn ang="0">
                  <a:pos x="19" y="282"/>
                </a:cxn>
                <a:cxn ang="0">
                  <a:pos x="19" y="482"/>
                </a:cxn>
                <a:cxn ang="0">
                  <a:pos x="19" y="175"/>
                </a:cxn>
                <a:cxn ang="0">
                  <a:pos x="21" y="473"/>
                </a:cxn>
                <a:cxn ang="0">
                  <a:pos x="21" y="227"/>
                </a:cxn>
              </a:cxnLst>
              <a:rect l="0" t="0" r="r" b="b"/>
              <a:pathLst>
                <a:path w="21" h="830">
                  <a:moveTo>
                    <a:pt x="0" y="259"/>
                  </a:moveTo>
                  <a:lnTo>
                    <a:pt x="0" y="259"/>
                  </a:lnTo>
                  <a:lnTo>
                    <a:pt x="0" y="528"/>
                  </a:lnTo>
                  <a:lnTo>
                    <a:pt x="0" y="540"/>
                  </a:lnTo>
                  <a:lnTo>
                    <a:pt x="0" y="755"/>
                  </a:lnTo>
                  <a:lnTo>
                    <a:pt x="0" y="169"/>
                  </a:lnTo>
                  <a:lnTo>
                    <a:pt x="0" y="534"/>
                  </a:lnTo>
                  <a:lnTo>
                    <a:pt x="0" y="546"/>
                  </a:lnTo>
                  <a:lnTo>
                    <a:pt x="0" y="782"/>
                  </a:lnTo>
                  <a:lnTo>
                    <a:pt x="0" y="175"/>
                  </a:lnTo>
                  <a:lnTo>
                    <a:pt x="0" y="457"/>
                  </a:lnTo>
                  <a:lnTo>
                    <a:pt x="2" y="473"/>
                  </a:lnTo>
                  <a:lnTo>
                    <a:pt x="2" y="745"/>
                  </a:lnTo>
                  <a:lnTo>
                    <a:pt x="2" y="200"/>
                  </a:lnTo>
                  <a:lnTo>
                    <a:pt x="2" y="330"/>
                  </a:lnTo>
                  <a:lnTo>
                    <a:pt x="2" y="350"/>
                  </a:lnTo>
                  <a:lnTo>
                    <a:pt x="2" y="730"/>
                  </a:lnTo>
                  <a:lnTo>
                    <a:pt x="2" y="175"/>
                  </a:lnTo>
                  <a:lnTo>
                    <a:pt x="2" y="269"/>
                  </a:lnTo>
                  <a:lnTo>
                    <a:pt x="4" y="282"/>
                  </a:lnTo>
                  <a:lnTo>
                    <a:pt x="4" y="826"/>
                  </a:lnTo>
                  <a:lnTo>
                    <a:pt x="4" y="41"/>
                  </a:lnTo>
                  <a:lnTo>
                    <a:pt x="4" y="194"/>
                  </a:lnTo>
                  <a:lnTo>
                    <a:pt x="5" y="213"/>
                  </a:lnTo>
                  <a:lnTo>
                    <a:pt x="5" y="830"/>
                  </a:lnTo>
                  <a:lnTo>
                    <a:pt x="5" y="119"/>
                  </a:lnTo>
                  <a:lnTo>
                    <a:pt x="5" y="269"/>
                  </a:lnTo>
                  <a:lnTo>
                    <a:pt x="5" y="277"/>
                  </a:lnTo>
                  <a:lnTo>
                    <a:pt x="5" y="749"/>
                  </a:lnTo>
                  <a:lnTo>
                    <a:pt x="5" y="213"/>
                  </a:lnTo>
                  <a:lnTo>
                    <a:pt x="5" y="325"/>
                  </a:lnTo>
                  <a:lnTo>
                    <a:pt x="5" y="330"/>
                  </a:lnTo>
                  <a:lnTo>
                    <a:pt x="5" y="634"/>
                  </a:lnTo>
                  <a:lnTo>
                    <a:pt x="5" y="350"/>
                  </a:lnTo>
                  <a:lnTo>
                    <a:pt x="7" y="344"/>
                  </a:lnTo>
                  <a:lnTo>
                    <a:pt x="7" y="690"/>
                  </a:lnTo>
                  <a:lnTo>
                    <a:pt x="7" y="219"/>
                  </a:lnTo>
                  <a:lnTo>
                    <a:pt x="7" y="213"/>
                  </a:lnTo>
                  <a:lnTo>
                    <a:pt x="7" y="793"/>
                  </a:lnTo>
                  <a:lnTo>
                    <a:pt x="7" y="94"/>
                  </a:lnTo>
                  <a:lnTo>
                    <a:pt x="7" y="87"/>
                  </a:lnTo>
                  <a:lnTo>
                    <a:pt x="7" y="818"/>
                  </a:lnTo>
                  <a:lnTo>
                    <a:pt x="7" y="19"/>
                  </a:lnTo>
                  <a:lnTo>
                    <a:pt x="9" y="12"/>
                  </a:lnTo>
                  <a:lnTo>
                    <a:pt x="9" y="818"/>
                  </a:lnTo>
                  <a:lnTo>
                    <a:pt x="9" y="0"/>
                  </a:lnTo>
                  <a:lnTo>
                    <a:pt x="9" y="106"/>
                  </a:lnTo>
                  <a:lnTo>
                    <a:pt x="9" y="110"/>
                  </a:lnTo>
                  <a:lnTo>
                    <a:pt x="9" y="730"/>
                  </a:lnTo>
                  <a:lnTo>
                    <a:pt x="9" y="200"/>
                  </a:lnTo>
                  <a:lnTo>
                    <a:pt x="11" y="206"/>
                  </a:lnTo>
                  <a:lnTo>
                    <a:pt x="11" y="651"/>
                  </a:lnTo>
                  <a:lnTo>
                    <a:pt x="11" y="321"/>
                  </a:lnTo>
                  <a:lnTo>
                    <a:pt x="11" y="315"/>
                  </a:lnTo>
                  <a:lnTo>
                    <a:pt x="11" y="705"/>
                  </a:lnTo>
                  <a:lnTo>
                    <a:pt x="11" y="244"/>
                  </a:lnTo>
                  <a:lnTo>
                    <a:pt x="11" y="398"/>
                  </a:lnTo>
                  <a:lnTo>
                    <a:pt x="13" y="384"/>
                  </a:lnTo>
                  <a:lnTo>
                    <a:pt x="13" y="782"/>
                  </a:lnTo>
                  <a:lnTo>
                    <a:pt x="13" y="135"/>
                  </a:lnTo>
                  <a:lnTo>
                    <a:pt x="13" y="350"/>
                  </a:lnTo>
                  <a:lnTo>
                    <a:pt x="13" y="338"/>
                  </a:lnTo>
                  <a:lnTo>
                    <a:pt x="13" y="724"/>
                  </a:lnTo>
                  <a:lnTo>
                    <a:pt x="13" y="146"/>
                  </a:lnTo>
                  <a:lnTo>
                    <a:pt x="13" y="361"/>
                  </a:lnTo>
                  <a:lnTo>
                    <a:pt x="13" y="350"/>
                  </a:lnTo>
                  <a:lnTo>
                    <a:pt x="13" y="718"/>
                  </a:lnTo>
                  <a:lnTo>
                    <a:pt x="13" y="181"/>
                  </a:lnTo>
                  <a:lnTo>
                    <a:pt x="13" y="394"/>
                  </a:lnTo>
                  <a:lnTo>
                    <a:pt x="15" y="371"/>
                  </a:lnTo>
                  <a:lnTo>
                    <a:pt x="15" y="659"/>
                  </a:lnTo>
                  <a:lnTo>
                    <a:pt x="15" y="175"/>
                  </a:lnTo>
                  <a:lnTo>
                    <a:pt x="15" y="430"/>
                  </a:lnTo>
                  <a:lnTo>
                    <a:pt x="15" y="421"/>
                  </a:lnTo>
                  <a:lnTo>
                    <a:pt x="15" y="622"/>
                  </a:lnTo>
                  <a:lnTo>
                    <a:pt x="15" y="258"/>
                  </a:lnTo>
                  <a:lnTo>
                    <a:pt x="15" y="411"/>
                  </a:lnTo>
                  <a:lnTo>
                    <a:pt x="15" y="407"/>
                  </a:lnTo>
                  <a:lnTo>
                    <a:pt x="15" y="599"/>
                  </a:lnTo>
                  <a:lnTo>
                    <a:pt x="15" y="200"/>
                  </a:lnTo>
                  <a:lnTo>
                    <a:pt x="15" y="361"/>
                  </a:lnTo>
                  <a:lnTo>
                    <a:pt x="17" y="361"/>
                  </a:lnTo>
                  <a:lnTo>
                    <a:pt x="17" y="599"/>
                  </a:lnTo>
                  <a:lnTo>
                    <a:pt x="17" y="321"/>
                  </a:lnTo>
                  <a:lnTo>
                    <a:pt x="17" y="355"/>
                  </a:lnTo>
                  <a:lnTo>
                    <a:pt x="19" y="350"/>
                  </a:lnTo>
                  <a:lnTo>
                    <a:pt x="19" y="594"/>
                  </a:lnTo>
                  <a:lnTo>
                    <a:pt x="19" y="244"/>
                  </a:lnTo>
                  <a:lnTo>
                    <a:pt x="19" y="425"/>
                  </a:lnTo>
                  <a:lnTo>
                    <a:pt x="19" y="417"/>
                  </a:lnTo>
                  <a:lnTo>
                    <a:pt x="19" y="645"/>
                  </a:lnTo>
                  <a:lnTo>
                    <a:pt x="19" y="282"/>
                  </a:lnTo>
                  <a:lnTo>
                    <a:pt x="19" y="494"/>
                  </a:lnTo>
                  <a:lnTo>
                    <a:pt x="19" y="482"/>
                  </a:lnTo>
                  <a:lnTo>
                    <a:pt x="19" y="676"/>
                  </a:lnTo>
                  <a:lnTo>
                    <a:pt x="19" y="175"/>
                  </a:lnTo>
                  <a:lnTo>
                    <a:pt x="19" y="482"/>
                  </a:lnTo>
                  <a:lnTo>
                    <a:pt x="21" y="473"/>
                  </a:lnTo>
                  <a:lnTo>
                    <a:pt x="21" y="665"/>
                  </a:lnTo>
                  <a:lnTo>
                    <a:pt x="21" y="227"/>
                  </a:lnTo>
                  <a:lnTo>
                    <a:pt x="21" y="51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51" name="Freeform 1887"/>
            <p:cNvSpPr>
              <a:spLocks/>
            </p:cNvSpPr>
            <p:nvPr/>
          </p:nvSpPr>
          <p:spPr bwMode="auto">
            <a:xfrm>
              <a:off x="4325" y="3099"/>
              <a:ext cx="10" cy="3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7"/>
                </a:cxn>
                <a:cxn ang="0">
                  <a:pos x="0" y="146"/>
                </a:cxn>
                <a:cxn ang="0">
                  <a:pos x="2" y="468"/>
                </a:cxn>
                <a:cxn ang="0">
                  <a:pos x="2" y="184"/>
                </a:cxn>
                <a:cxn ang="0">
                  <a:pos x="2" y="568"/>
                </a:cxn>
                <a:cxn ang="0">
                  <a:pos x="2" y="102"/>
                </a:cxn>
                <a:cxn ang="0">
                  <a:pos x="3" y="540"/>
                </a:cxn>
                <a:cxn ang="0">
                  <a:pos x="3" y="102"/>
                </a:cxn>
                <a:cxn ang="0">
                  <a:pos x="3" y="505"/>
                </a:cxn>
                <a:cxn ang="0">
                  <a:pos x="3" y="267"/>
                </a:cxn>
                <a:cxn ang="0">
                  <a:pos x="3" y="507"/>
                </a:cxn>
                <a:cxn ang="0">
                  <a:pos x="3" y="215"/>
                </a:cxn>
                <a:cxn ang="0">
                  <a:pos x="5" y="616"/>
                </a:cxn>
                <a:cxn ang="0">
                  <a:pos x="5" y="121"/>
                </a:cxn>
                <a:cxn ang="0">
                  <a:pos x="5" y="676"/>
                </a:cxn>
                <a:cxn ang="0">
                  <a:pos x="5" y="81"/>
                </a:cxn>
                <a:cxn ang="0">
                  <a:pos x="7" y="655"/>
                </a:cxn>
                <a:cxn ang="0">
                  <a:pos x="7" y="591"/>
                </a:cxn>
                <a:cxn ang="0">
                  <a:pos x="7" y="165"/>
                </a:cxn>
                <a:cxn ang="0">
                  <a:pos x="7" y="553"/>
                </a:cxn>
                <a:cxn ang="0">
                  <a:pos x="7" y="576"/>
                </a:cxn>
                <a:cxn ang="0">
                  <a:pos x="9" y="605"/>
                </a:cxn>
                <a:cxn ang="0">
                  <a:pos x="9" y="591"/>
                </a:cxn>
                <a:cxn ang="0">
                  <a:pos x="11" y="159"/>
                </a:cxn>
                <a:cxn ang="0">
                  <a:pos x="11" y="626"/>
                </a:cxn>
                <a:cxn ang="0">
                  <a:pos x="11" y="204"/>
                </a:cxn>
                <a:cxn ang="0">
                  <a:pos x="11" y="605"/>
                </a:cxn>
                <a:cxn ang="0">
                  <a:pos x="11" y="192"/>
                </a:cxn>
                <a:cxn ang="0">
                  <a:pos x="13" y="605"/>
                </a:cxn>
                <a:cxn ang="0">
                  <a:pos x="13" y="695"/>
                </a:cxn>
                <a:cxn ang="0">
                  <a:pos x="13" y="720"/>
                </a:cxn>
                <a:cxn ang="0">
                  <a:pos x="13" y="659"/>
                </a:cxn>
                <a:cxn ang="0">
                  <a:pos x="13" y="695"/>
                </a:cxn>
                <a:cxn ang="0">
                  <a:pos x="13" y="591"/>
                </a:cxn>
                <a:cxn ang="0">
                  <a:pos x="15" y="626"/>
                </a:cxn>
                <a:cxn ang="0">
                  <a:pos x="15" y="492"/>
                </a:cxn>
                <a:cxn ang="0">
                  <a:pos x="15" y="572"/>
                </a:cxn>
                <a:cxn ang="0">
                  <a:pos x="15" y="428"/>
                </a:cxn>
                <a:cxn ang="0">
                  <a:pos x="17" y="659"/>
                </a:cxn>
                <a:cxn ang="0">
                  <a:pos x="17" y="561"/>
                </a:cxn>
                <a:cxn ang="0">
                  <a:pos x="17" y="712"/>
                </a:cxn>
                <a:cxn ang="0">
                  <a:pos x="17" y="626"/>
                </a:cxn>
                <a:cxn ang="0">
                  <a:pos x="19" y="760"/>
                </a:cxn>
                <a:cxn ang="0">
                  <a:pos x="19" y="626"/>
                </a:cxn>
                <a:cxn ang="0">
                  <a:pos x="19" y="710"/>
                </a:cxn>
                <a:cxn ang="0">
                  <a:pos x="19" y="586"/>
                </a:cxn>
                <a:cxn ang="0">
                  <a:pos x="19" y="664"/>
                </a:cxn>
                <a:cxn ang="0">
                  <a:pos x="19" y="561"/>
                </a:cxn>
                <a:cxn ang="0">
                  <a:pos x="21" y="626"/>
                </a:cxn>
              </a:cxnLst>
              <a:rect l="0" t="0" r="r" b="b"/>
              <a:pathLst>
                <a:path w="21" h="760">
                  <a:moveTo>
                    <a:pt x="0" y="0"/>
                  </a:moveTo>
                  <a:lnTo>
                    <a:pt x="0" y="0"/>
                  </a:lnTo>
                  <a:lnTo>
                    <a:pt x="0" y="376"/>
                  </a:lnTo>
                  <a:lnTo>
                    <a:pt x="0" y="357"/>
                  </a:lnTo>
                  <a:lnTo>
                    <a:pt x="0" y="622"/>
                  </a:lnTo>
                  <a:lnTo>
                    <a:pt x="0" y="146"/>
                  </a:lnTo>
                  <a:lnTo>
                    <a:pt x="0" y="480"/>
                  </a:lnTo>
                  <a:lnTo>
                    <a:pt x="2" y="468"/>
                  </a:lnTo>
                  <a:lnTo>
                    <a:pt x="2" y="630"/>
                  </a:lnTo>
                  <a:lnTo>
                    <a:pt x="2" y="184"/>
                  </a:lnTo>
                  <a:lnTo>
                    <a:pt x="2" y="580"/>
                  </a:lnTo>
                  <a:lnTo>
                    <a:pt x="2" y="568"/>
                  </a:lnTo>
                  <a:lnTo>
                    <a:pt x="2" y="641"/>
                  </a:lnTo>
                  <a:lnTo>
                    <a:pt x="2" y="102"/>
                  </a:lnTo>
                  <a:lnTo>
                    <a:pt x="2" y="553"/>
                  </a:lnTo>
                  <a:lnTo>
                    <a:pt x="3" y="540"/>
                  </a:lnTo>
                  <a:lnTo>
                    <a:pt x="3" y="580"/>
                  </a:lnTo>
                  <a:lnTo>
                    <a:pt x="3" y="102"/>
                  </a:lnTo>
                  <a:lnTo>
                    <a:pt x="3" y="509"/>
                  </a:lnTo>
                  <a:lnTo>
                    <a:pt x="3" y="505"/>
                  </a:lnTo>
                  <a:lnTo>
                    <a:pt x="3" y="540"/>
                  </a:lnTo>
                  <a:lnTo>
                    <a:pt x="3" y="267"/>
                  </a:lnTo>
                  <a:lnTo>
                    <a:pt x="3" y="518"/>
                  </a:lnTo>
                  <a:lnTo>
                    <a:pt x="3" y="507"/>
                  </a:lnTo>
                  <a:lnTo>
                    <a:pt x="3" y="626"/>
                  </a:lnTo>
                  <a:lnTo>
                    <a:pt x="3" y="215"/>
                  </a:lnTo>
                  <a:lnTo>
                    <a:pt x="3" y="622"/>
                  </a:lnTo>
                  <a:lnTo>
                    <a:pt x="5" y="616"/>
                  </a:lnTo>
                  <a:lnTo>
                    <a:pt x="5" y="680"/>
                  </a:lnTo>
                  <a:lnTo>
                    <a:pt x="5" y="121"/>
                  </a:lnTo>
                  <a:lnTo>
                    <a:pt x="5" y="676"/>
                  </a:lnTo>
                  <a:lnTo>
                    <a:pt x="5" y="676"/>
                  </a:lnTo>
                  <a:lnTo>
                    <a:pt x="5" y="680"/>
                  </a:lnTo>
                  <a:lnTo>
                    <a:pt x="5" y="81"/>
                  </a:lnTo>
                  <a:lnTo>
                    <a:pt x="5" y="659"/>
                  </a:lnTo>
                  <a:lnTo>
                    <a:pt x="7" y="655"/>
                  </a:lnTo>
                  <a:lnTo>
                    <a:pt x="7" y="215"/>
                  </a:lnTo>
                  <a:lnTo>
                    <a:pt x="7" y="591"/>
                  </a:lnTo>
                  <a:lnTo>
                    <a:pt x="7" y="586"/>
                  </a:lnTo>
                  <a:lnTo>
                    <a:pt x="7" y="165"/>
                  </a:lnTo>
                  <a:lnTo>
                    <a:pt x="7" y="553"/>
                  </a:lnTo>
                  <a:lnTo>
                    <a:pt x="7" y="553"/>
                  </a:lnTo>
                  <a:lnTo>
                    <a:pt x="7" y="223"/>
                  </a:lnTo>
                  <a:lnTo>
                    <a:pt x="7" y="576"/>
                  </a:lnTo>
                  <a:lnTo>
                    <a:pt x="9" y="580"/>
                  </a:lnTo>
                  <a:lnTo>
                    <a:pt x="9" y="605"/>
                  </a:lnTo>
                  <a:lnTo>
                    <a:pt x="9" y="205"/>
                  </a:lnTo>
                  <a:lnTo>
                    <a:pt x="9" y="591"/>
                  </a:lnTo>
                  <a:lnTo>
                    <a:pt x="11" y="597"/>
                  </a:lnTo>
                  <a:lnTo>
                    <a:pt x="11" y="159"/>
                  </a:lnTo>
                  <a:lnTo>
                    <a:pt x="11" y="622"/>
                  </a:lnTo>
                  <a:lnTo>
                    <a:pt x="11" y="626"/>
                  </a:lnTo>
                  <a:lnTo>
                    <a:pt x="11" y="670"/>
                  </a:lnTo>
                  <a:lnTo>
                    <a:pt x="11" y="204"/>
                  </a:lnTo>
                  <a:lnTo>
                    <a:pt x="11" y="591"/>
                  </a:lnTo>
                  <a:lnTo>
                    <a:pt x="11" y="605"/>
                  </a:lnTo>
                  <a:lnTo>
                    <a:pt x="11" y="659"/>
                  </a:lnTo>
                  <a:lnTo>
                    <a:pt x="11" y="192"/>
                  </a:lnTo>
                  <a:lnTo>
                    <a:pt x="11" y="603"/>
                  </a:lnTo>
                  <a:lnTo>
                    <a:pt x="13" y="605"/>
                  </a:lnTo>
                  <a:lnTo>
                    <a:pt x="13" y="102"/>
                  </a:lnTo>
                  <a:lnTo>
                    <a:pt x="13" y="695"/>
                  </a:lnTo>
                  <a:lnTo>
                    <a:pt x="13" y="703"/>
                  </a:lnTo>
                  <a:lnTo>
                    <a:pt x="13" y="720"/>
                  </a:lnTo>
                  <a:lnTo>
                    <a:pt x="13" y="146"/>
                  </a:lnTo>
                  <a:lnTo>
                    <a:pt x="13" y="659"/>
                  </a:lnTo>
                  <a:lnTo>
                    <a:pt x="13" y="664"/>
                  </a:lnTo>
                  <a:lnTo>
                    <a:pt x="13" y="695"/>
                  </a:lnTo>
                  <a:lnTo>
                    <a:pt x="13" y="165"/>
                  </a:lnTo>
                  <a:lnTo>
                    <a:pt x="13" y="591"/>
                  </a:lnTo>
                  <a:lnTo>
                    <a:pt x="15" y="591"/>
                  </a:lnTo>
                  <a:lnTo>
                    <a:pt x="15" y="626"/>
                  </a:lnTo>
                  <a:lnTo>
                    <a:pt x="15" y="204"/>
                  </a:lnTo>
                  <a:lnTo>
                    <a:pt x="15" y="492"/>
                  </a:lnTo>
                  <a:lnTo>
                    <a:pt x="15" y="495"/>
                  </a:lnTo>
                  <a:lnTo>
                    <a:pt x="15" y="572"/>
                  </a:lnTo>
                  <a:lnTo>
                    <a:pt x="15" y="173"/>
                  </a:lnTo>
                  <a:lnTo>
                    <a:pt x="15" y="428"/>
                  </a:lnTo>
                  <a:lnTo>
                    <a:pt x="17" y="440"/>
                  </a:lnTo>
                  <a:lnTo>
                    <a:pt x="17" y="659"/>
                  </a:lnTo>
                  <a:lnTo>
                    <a:pt x="17" y="138"/>
                  </a:lnTo>
                  <a:lnTo>
                    <a:pt x="17" y="561"/>
                  </a:lnTo>
                  <a:lnTo>
                    <a:pt x="17" y="576"/>
                  </a:lnTo>
                  <a:lnTo>
                    <a:pt x="17" y="712"/>
                  </a:lnTo>
                  <a:lnTo>
                    <a:pt x="17" y="77"/>
                  </a:lnTo>
                  <a:lnTo>
                    <a:pt x="17" y="626"/>
                  </a:lnTo>
                  <a:lnTo>
                    <a:pt x="19" y="641"/>
                  </a:lnTo>
                  <a:lnTo>
                    <a:pt x="19" y="760"/>
                  </a:lnTo>
                  <a:lnTo>
                    <a:pt x="19" y="115"/>
                  </a:lnTo>
                  <a:lnTo>
                    <a:pt x="19" y="626"/>
                  </a:lnTo>
                  <a:lnTo>
                    <a:pt x="19" y="636"/>
                  </a:lnTo>
                  <a:lnTo>
                    <a:pt x="19" y="710"/>
                  </a:lnTo>
                  <a:lnTo>
                    <a:pt x="19" y="132"/>
                  </a:lnTo>
                  <a:lnTo>
                    <a:pt x="19" y="586"/>
                  </a:lnTo>
                  <a:lnTo>
                    <a:pt x="19" y="591"/>
                  </a:lnTo>
                  <a:lnTo>
                    <a:pt x="19" y="664"/>
                  </a:lnTo>
                  <a:lnTo>
                    <a:pt x="19" y="146"/>
                  </a:lnTo>
                  <a:lnTo>
                    <a:pt x="19" y="561"/>
                  </a:lnTo>
                  <a:lnTo>
                    <a:pt x="21" y="568"/>
                  </a:lnTo>
                  <a:lnTo>
                    <a:pt x="21" y="626"/>
                  </a:lnTo>
                  <a:lnTo>
                    <a:pt x="21" y="20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52" name="Freeform 1888"/>
            <p:cNvSpPr>
              <a:spLocks/>
            </p:cNvSpPr>
            <p:nvPr/>
          </p:nvSpPr>
          <p:spPr bwMode="auto">
            <a:xfrm>
              <a:off x="4314" y="3062"/>
              <a:ext cx="11" cy="451"/>
            </a:xfrm>
            <a:custGeom>
              <a:avLst/>
              <a:gdLst/>
              <a:ahLst/>
              <a:cxnLst>
                <a:cxn ang="0">
                  <a:pos x="0" y="866"/>
                </a:cxn>
                <a:cxn ang="0">
                  <a:pos x="0" y="328"/>
                </a:cxn>
                <a:cxn ang="0">
                  <a:pos x="0" y="860"/>
                </a:cxn>
                <a:cxn ang="0">
                  <a:pos x="0" y="397"/>
                </a:cxn>
                <a:cxn ang="0">
                  <a:pos x="0" y="762"/>
                </a:cxn>
                <a:cxn ang="0">
                  <a:pos x="0" y="380"/>
                </a:cxn>
                <a:cxn ang="0">
                  <a:pos x="2" y="689"/>
                </a:cxn>
                <a:cxn ang="0">
                  <a:pos x="2" y="323"/>
                </a:cxn>
                <a:cxn ang="0">
                  <a:pos x="2" y="749"/>
                </a:cxn>
                <a:cxn ang="0">
                  <a:pos x="2" y="271"/>
                </a:cxn>
                <a:cxn ang="0">
                  <a:pos x="4" y="768"/>
                </a:cxn>
                <a:cxn ang="0">
                  <a:pos x="4" y="246"/>
                </a:cxn>
                <a:cxn ang="0">
                  <a:pos x="4" y="238"/>
                </a:cxn>
                <a:cxn ang="0">
                  <a:pos x="6" y="296"/>
                </a:cxn>
                <a:cxn ang="0">
                  <a:pos x="6" y="328"/>
                </a:cxn>
                <a:cxn ang="0">
                  <a:pos x="6" y="695"/>
                </a:cxn>
                <a:cxn ang="0">
                  <a:pos x="6" y="277"/>
                </a:cxn>
                <a:cxn ang="0">
                  <a:pos x="6" y="263"/>
                </a:cxn>
                <a:cxn ang="0">
                  <a:pos x="8" y="340"/>
                </a:cxn>
                <a:cxn ang="0">
                  <a:pos x="8" y="288"/>
                </a:cxn>
                <a:cxn ang="0">
                  <a:pos x="8" y="684"/>
                </a:cxn>
                <a:cxn ang="0">
                  <a:pos x="8" y="263"/>
                </a:cxn>
                <a:cxn ang="0">
                  <a:pos x="8" y="630"/>
                </a:cxn>
                <a:cxn ang="0">
                  <a:pos x="10" y="340"/>
                </a:cxn>
                <a:cxn ang="0">
                  <a:pos x="10" y="271"/>
                </a:cxn>
                <a:cxn ang="0">
                  <a:pos x="10" y="349"/>
                </a:cxn>
                <a:cxn ang="0">
                  <a:pos x="10" y="278"/>
                </a:cxn>
                <a:cxn ang="0">
                  <a:pos x="12" y="664"/>
                </a:cxn>
                <a:cxn ang="0">
                  <a:pos x="12" y="246"/>
                </a:cxn>
                <a:cxn ang="0">
                  <a:pos x="12" y="238"/>
                </a:cxn>
                <a:cxn ang="0">
                  <a:pos x="14" y="277"/>
                </a:cxn>
                <a:cxn ang="0">
                  <a:pos x="14" y="244"/>
                </a:cxn>
                <a:cxn ang="0">
                  <a:pos x="14" y="257"/>
                </a:cxn>
                <a:cxn ang="0">
                  <a:pos x="14" y="357"/>
                </a:cxn>
                <a:cxn ang="0">
                  <a:pos x="16" y="670"/>
                </a:cxn>
                <a:cxn ang="0">
                  <a:pos x="16" y="288"/>
                </a:cxn>
                <a:cxn ang="0">
                  <a:pos x="16" y="125"/>
                </a:cxn>
                <a:cxn ang="0">
                  <a:pos x="16" y="860"/>
                </a:cxn>
                <a:cxn ang="0">
                  <a:pos x="16" y="73"/>
                </a:cxn>
                <a:cxn ang="0">
                  <a:pos x="18" y="820"/>
                </a:cxn>
                <a:cxn ang="0">
                  <a:pos x="18" y="171"/>
                </a:cxn>
                <a:cxn ang="0">
                  <a:pos x="18" y="737"/>
                </a:cxn>
                <a:cxn ang="0">
                  <a:pos x="18" y="374"/>
                </a:cxn>
                <a:cxn ang="0">
                  <a:pos x="20" y="753"/>
                </a:cxn>
                <a:cxn ang="0">
                  <a:pos x="20" y="386"/>
                </a:cxn>
                <a:cxn ang="0">
                  <a:pos x="20" y="901"/>
                </a:cxn>
                <a:cxn ang="0">
                  <a:pos x="20" y="463"/>
                </a:cxn>
                <a:cxn ang="0">
                  <a:pos x="20" y="833"/>
                </a:cxn>
                <a:cxn ang="0">
                  <a:pos x="20" y="374"/>
                </a:cxn>
                <a:cxn ang="0">
                  <a:pos x="22" y="776"/>
                </a:cxn>
              </a:cxnLst>
              <a:rect l="0" t="0" r="r" b="b"/>
              <a:pathLst>
                <a:path w="22" h="901">
                  <a:moveTo>
                    <a:pt x="0" y="866"/>
                  </a:moveTo>
                  <a:lnTo>
                    <a:pt x="0" y="866"/>
                  </a:lnTo>
                  <a:lnTo>
                    <a:pt x="0" y="142"/>
                  </a:lnTo>
                  <a:lnTo>
                    <a:pt x="0" y="328"/>
                  </a:lnTo>
                  <a:lnTo>
                    <a:pt x="0" y="340"/>
                  </a:lnTo>
                  <a:lnTo>
                    <a:pt x="0" y="860"/>
                  </a:lnTo>
                  <a:lnTo>
                    <a:pt x="0" y="194"/>
                  </a:lnTo>
                  <a:lnTo>
                    <a:pt x="0" y="397"/>
                  </a:lnTo>
                  <a:lnTo>
                    <a:pt x="0" y="413"/>
                  </a:lnTo>
                  <a:lnTo>
                    <a:pt x="0" y="762"/>
                  </a:lnTo>
                  <a:lnTo>
                    <a:pt x="0" y="219"/>
                  </a:lnTo>
                  <a:lnTo>
                    <a:pt x="0" y="380"/>
                  </a:lnTo>
                  <a:lnTo>
                    <a:pt x="2" y="390"/>
                  </a:lnTo>
                  <a:lnTo>
                    <a:pt x="2" y="689"/>
                  </a:lnTo>
                  <a:lnTo>
                    <a:pt x="2" y="296"/>
                  </a:lnTo>
                  <a:lnTo>
                    <a:pt x="2" y="323"/>
                  </a:lnTo>
                  <a:lnTo>
                    <a:pt x="2" y="323"/>
                  </a:lnTo>
                  <a:lnTo>
                    <a:pt x="2" y="749"/>
                  </a:lnTo>
                  <a:lnTo>
                    <a:pt x="2" y="265"/>
                  </a:lnTo>
                  <a:lnTo>
                    <a:pt x="2" y="271"/>
                  </a:lnTo>
                  <a:lnTo>
                    <a:pt x="4" y="271"/>
                  </a:lnTo>
                  <a:lnTo>
                    <a:pt x="4" y="768"/>
                  </a:lnTo>
                  <a:lnTo>
                    <a:pt x="4" y="246"/>
                  </a:lnTo>
                  <a:lnTo>
                    <a:pt x="4" y="246"/>
                  </a:lnTo>
                  <a:lnTo>
                    <a:pt x="4" y="749"/>
                  </a:lnTo>
                  <a:lnTo>
                    <a:pt x="4" y="238"/>
                  </a:lnTo>
                  <a:lnTo>
                    <a:pt x="4" y="288"/>
                  </a:lnTo>
                  <a:lnTo>
                    <a:pt x="6" y="296"/>
                  </a:lnTo>
                  <a:lnTo>
                    <a:pt x="6" y="709"/>
                  </a:lnTo>
                  <a:lnTo>
                    <a:pt x="6" y="328"/>
                  </a:lnTo>
                  <a:lnTo>
                    <a:pt x="6" y="328"/>
                  </a:lnTo>
                  <a:lnTo>
                    <a:pt x="6" y="695"/>
                  </a:lnTo>
                  <a:lnTo>
                    <a:pt x="6" y="278"/>
                  </a:lnTo>
                  <a:lnTo>
                    <a:pt x="6" y="277"/>
                  </a:lnTo>
                  <a:lnTo>
                    <a:pt x="6" y="634"/>
                  </a:lnTo>
                  <a:lnTo>
                    <a:pt x="6" y="263"/>
                  </a:lnTo>
                  <a:lnTo>
                    <a:pt x="6" y="344"/>
                  </a:lnTo>
                  <a:lnTo>
                    <a:pt x="8" y="340"/>
                  </a:lnTo>
                  <a:lnTo>
                    <a:pt x="8" y="703"/>
                  </a:lnTo>
                  <a:lnTo>
                    <a:pt x="8" y="288"/>
                  </a:lnTo>
                  <a:lnTo>
                    <a:pt x="8" y="282"/>
                  </a:lnTo>
                  <a:lnTo>
                    <a:pt x="8" y="684"/>
                  </a:lnTo>
                  <a:lnTo>
                    <a:pt x="8" y="255"/>
                  </a:lnTo>
                  <a:lnTo>
                    <a:pt x="8" y="263"/>
                  </a:lnTo>
                  <a:lnTo>
                    <a:pt x="8" y="257"/>
                  </a:lnTo>
                  <a:lnTo>
                    <a:pt x="8" y="630"/>
                  </a:lnTo>
                  <a:lnTo>
                    <a:pt x="8" y="349"/>
                  </a:lnTo>
                  <a:lnTo>
                    <a:pt x="10" y="340"/>
                  </a:lnTo>
                  <a:lnTo>
                    <a:pt x="10" y="659"/>
                  </a:lnTo>
                  <a:lnTo>
                    <a:pt x="10" y="271"/>
                  </a:lnTo>
                  <a:lnTo>
                    <a:pt x="10" y="349"/>
                  </a:lnTo>
                  <a:lnTo>
                    <a:pt x="10" y="349"/>
                  </a:lnTo>
                  <a:lnTo>
                    <a:pt x="10" y="645"/>
                  </a:lnTo>
                  <a:lnTo>
                    <a:pt x="10" y="278"/>
                  </a:lnTo>
                  <a:lnTo>
                    <a:pt x="12" y="278"/>
                  </a:lnTo>
                  <a:lnTo>
                    <a:pt x="12" y="664"/>
                  </a:lnTo>
                  <a:lnTo>
                    <a:pt x="12" y="246"/>
                  </a:lnTo>
                  <a:lnTo>
                    <a:pt x="12" y="246"/>
                  </a:lnTo>
                  <a:lnTo>
                    <a:pt x="12" y="732"/>
                  </a:lnTo>
                  <a:lnTo>
                    <a:pt x="12" y="238"/>
                  </a:lnTo>
                  <a:lnTo>
                    <a:pt x="12" y="271"/>
                  </a:lnTo>
                  <a:lnTo>
                    <a:pt x="14" y="277"/>
                  </a:lnTo>
                  <a:lnTo>
                    <a:pt x="14" y="664"/>
                  </a:lnTo>
                  <a:lnTo>
                    <a:pt x="14" y="244"/>
                  </a:lnTo>
                  <a:lnTo>
                    <a:pt x="14" y="255"/>
                  </a:lnTo>
                  <a:lnTo>
                    <a:pt x="14" y="257"/>
                  </a:lnTo>
                  <a:lnTo>
                    <a:pt x="14" y="565"/>
                  </a:lnTo>
                  <a:lnTo>
                    <a:pt x="14" y="357"/>
                  </a:lnTo>
                  <a:lnTo>
                    <a:pt x="16" y="349"/>
                  </a:lnTo>
                  <a:lnTo>
                    <a:pt x="16" y="670"/>
                  </a:lnTo>
                  <a:lnTo>
                    <a:pt x="16" y="301"/>
                  </a:lnTo>
                  <a:lnTo>
                    <a:pt x="16" y="288"/>
                  </a:lnTo>
                  <a:lnTo>
                    <a:pt x="16" y="837"/>
                  </a:lnTo>
                  <a:lnTo>
                    <a:pt x="16" y="125"/>
                  </a:lnTo>
                  <a:lnTo>
                    <a:pt x="16" y="113"/>
                  </a:lnTo>
                  <a:lnTo>
                    <a:pt x="16" y="860"/>
                  </a:lnTo>
                  <a:lnTo>
                    <a:pt x="16" y="54"/>
                  </a:lnTo>
                  <a:lnTo>
                    <a:pt x="16" y="73"/>
                  </a:lnTo>
                  <a:lnTo>
                    <a:pt x="18" y="67"/>
                  </a:lnTo>
                  <a:lnTo>
                    <a:pt x="18" y="820"/>
                  </a:lnTo>
                  <a:lnTo>
                    <a:pt x="18" y="8"/>
                  </a:lnTo>
                  <a:lnTo>
                    <a:pt x="18" y="171"/>
                  </a:lnTo>
                  <a:lnTo>
                    <a:pt x="18" y="159"/>
                  </a:lnTo>
                  <a:lnTo>
                    <a:pt x="18" y="737"/>
                  </a:lnTo>
                  <a:lnTo>
                    <a:pt x="18" y="117"/>
                  </a:lnTo>
                  <a:lnTo>
                    <a:pt x="18" y="374"/>
                  </a:lnTo>
                  <a:lnTo>
                    <a:pt x="20" y="363"/>
                  </a:lnTo>
                  <a:lnTo>
                    <a:pt x="20" y="753"/>
                  </a:lnTo>
                  <a:lnTo>
                    <a:pt x="20" y="150"/>
                  </a:lnTo>
                  <a:lnTo>
                    <a:pt x="20" y="386"/>
                  </a:lnTo>
                  <a:lnTo>
                    <a:pt x="20" y="374"/>
                  </a:lnTo>
                  <a:lnTo>
                    <a:pt x="20" y="901"/>
                  </a:lnTo>
                  <a:lnTo>
                    <a:pt x="20" y="113"/>
                  </a:lnTo>
                  <a:lnTo>
                    <a:pt x="20" y="463"/>
                  </a:lnTo>
                  <a:lnTo>
                    <a:pt x="20" y="444"/>
                  </a:lnTo>
                  <a:lnTo>
                    <a:pt x="20" y="833"/>
                  </a:lnTo>
                  <a:lnTo>
                    <a:pt x="20" y="0"/>
                  </a:lnTo>
                  <a:lnTo>
                    <a:pt x="20" y="374"/>
                  </a:lnTo>
                  <a:lnTo>
                    <a:pt x="22" y="357"/>
                  </a:lnTo>
                  <a:lnTo>
                    <a:pt x="22" y="776"/>
                  </a:lnTo>
                  <a:lnTo>
                    <a:pt x="22" y="7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53" name="Freeform 1889"/>
            <p:cNvSpPr>
              <a:spLocks/>
            </p:cNvSpPr>
            <p:nvPr/>
          </p:nvSpPr>
          <p:spPr bwMode="auto">
            <a:xfrm>
              <a:off x="4303" y="3099"/>
              <a:ext cx="11" cy="423"/>
            </a:xfrm>
            <a:custGeom>
              <a:avLst/>
              <a:gdLst/>
              <a:ahLst/>
              <a:cxnLst>
                <a:cxn ang="0">
                  <a:pos x="0" y="390"/>
                </a:cxn>
                <a:cxn ang="0">
                  <a:pos x="0" y="580"/>
                </a:cxn>
                <a:cxn ang="0">
                  <a:pos x="2" y="313"/>
                </a:cxn>
                <a:cxn ang="0">
                  <a:pos x="2" y="518"/>
                </a:cxn>
                <a:cxn ang="0">
                  <a:pos x="2" y="376"/>
                </a:cxn>
                <a:cxn ang="0">
                  <a:pos x="4" y="591"/>
                </a:cxn>
                <a:cxn ang="0">
                  <a:pos x="4" y="261"/>
                </a:cxn>
                <a:cxn ang="0">
                  <a:pos x="4" y="518"/>
                </a:cxn>
                <a:cxn ang="0">
                  <a:pos x="4" y="255"/>
                </a:cxn>
                <a:cxn ang="0">
                  <a:pos x="6" y="403"/>
                </a:cxn>
                <a:cxn ang="0">
                  <a:pos x="6" y="209"/>
                </a:cxn>
                <a:cxn ang="0">
                  <a:pos x="6" y="390"/>
                </a:cxn>
                <a:cxn ang="0">
                  <a:pos x="6" y="296"/>
                </a:cxn>
                <a:cxn ang="0">
                  <a:pos x="6" y="451"/>
                </a:cxn>
                <a:cxn ang="0">
                  <a:pos x="6" y="317"/>
                </a:cxn>
                <a:cxn ang="0">
                  <a:pos x="8" y="597"/>
                </a:cxn>
                <a:cxn ang="0">
                  <a:pos x="8" y="271"/>
                </a:cxn>
                <a:cxn ang="0">
                  <a:pos x="8" y="622"/>
                </a:cxn>
                <a:cxn ang="0">
                  <a:pos x="8" y="215"/>
                </a:cxn>
                <a:cxn ang="0">
                  <a:pos x="10" y="561"/>
                </a:cxn>
                <a:cxn ang="0">
                  <a:pos x="10" y="198"/>
                </a:cxn>
                <a:cxn ang="0">
                  <a:pos x="10" y="532"/>
                </a:cxn>
                <a:cxn ang="0">
                  <a:pos x="10" y="710"/>
                </a:cxn>
                <a:cxn ang="0">
                  <a:pos x="12" y="182"/>
                </a:cxn>
                <a:cxn ang="0">
                  <a:pos x="12" y="797"/>
                </a:cxn>
                <a:cxn ang="0">
                  <a:pos x="12" y="0"/>
                </a:cxn>
                <a:cxn ang="0">
                  <a:pos x="14" y="772"/>
                </a:cxn>
                <a:cxn ang="0">
                  <a:pos x="14" y="670"/>
                </a:cxn>
                <a:cxn ang="0">
                  <a:pos x="14" y="267"/>
                </a:cxn>
                <a:cxn ang="0">
                  <a:pos x="14" y="616"/>
                </a:cxn>
                <a:cxn ang="0">
                  <a:pos x="14" y="240"/>
                </a:cxn>
                <a:cxn ang="0">
                  <a:pos x="16" y="505"/>
                </a:cxn>
                <a:cxn ang="0">
                  <a:pos x="16" y="111"/>
                </a:cxn>
                <a:cxn ang="0">
                  <a:pos x="16" y="630"/>
                </a:cxn>
                <a:cxn ang="0">
                  <a:pos x="16" y="65"/>
                </a:cxn>
                <a:cxn ang="0">
                  <a:pos x="16" y="676"/>
                </a:cxn>
                <a:cxn ang="0">
                  <a:pos x="16" y="127"/>
                </a:cxn>
                <a:cxn ang="0">
                  <a:pos x="18" y="641"/>
                </a:cxn>
                <a:cxn ang="0">
                  <a:pos x="18" y="171"/>
                </a:cxn>
                <a:cxn ang="0">
                  <a:pos x="20" y="597"/>
                </a:cxn>
                <a:cxn ang="0">
                  <a:pos x="20" y="173"/>
                </a:cxn>
                <a:cxn ang="0">
                  <a:pos x="20" y="538"/>
                </a:cxn>
                <a:cxn ang="0">
                  <a:pos x="20" y="69"/>
                </a:cxn>
                <a:cxn ang="0">
                  <a:pos x="20" y="468"/>
                </a:cxn>
                <a:cxn ang="0">
                  <a:pos x="20" y="56"/>
                </a:cxn>
                <a:cxn ang="0">
                  <a:pos x="22" y="419"/>
                </a:cxn>
                <a:cxn ang="0">
                  <a:pos x="22" y="56"/>
                </a:cxn>
                <a:cxn ang="0">
                  <a:pos x="22" y="390"/>
                </a:cxn>
                <a:cxn ang="0">
                  <a:pos x="22" y="102"/>
                </a:cxn>
                <a:cxn ang="0">
                  <a:pos x="23" y="344"/>
                </a:cxn>
              </a:cxnLst>
              <a:rect l="0" t="0" r="r" b="b"/>
              <a:pathLst>
                <a:path w="23" h="847">
                  <a:moveTo>
                    <a:pt x="0" y="390"/>
                  </a:moveTo>
                  <a:lnTo>
                    <a:pt x="0" y="390"/>
                  </a:lnTo>
                  <a:lnTo>
                    <a:pt x="0" y="390"/>
                  </a:lnTo>
                  <a:lnTo>
                    <a:pt x="0" y="580"/>
                  </a:lnTo>
                  <a:lnTo>
                    <a:pt x="0" y="307"/>
                  </a:lnTo>
                  <a:lnTo>
                    <a:pt x="2" y="313"/>
                  </a:lnTo>
                  <a:lnTo>
                    <a:pt x="2" y="517"/>
                  </a:lnTo>
                  <a:lnTo>
                    <a:pt x="2" y="518"/>
                  </a:lnTo>
                  <a:lnTo>
                    <a:pt x="2" y="622"/>
                  </a:lnTo>
                  <a:lnTo>
                    <a:pt x="2" y="376"/>
                  </a:lnTo>
                  <a:lnTo>
                    <a:pt x="2" y="597"/>
                  </a:lnTo>
                  <a:lnTo>
                    <a:pt x="4" y="591"/>
                  </a:lnTo>
                  <a:lnTo>
                    <a:pt x="4" y="637"/>
                  </a:lnTo>
                  <a:lnTo>
                    <a:pt x="4" y="261"/>
                  </a:lnTo>
                  <a:lnTo>
                    <a:pt x="4" y="530"/>
                  </a:lnTo>
                  <a:lnTo>
                    <a:pt x="4" y="518"/>
                  </a:lnTo>
                  <a:lnTo>
                    <a:pt x="4" y="691"/>
                  </a:lnTo>
                  <a:lnTo>
                    <a:pt x="4" y="255"/>
                  </a:lnTo>
                  <a:lnTo>
                    <a:pt x="4" y="422"/>
                  </a:lnTo>
                  <a:lnTo>
                    <a:pt x="6" y="403"/>
                  </a:lnTo>
                  <a:lnTo>
                    <a:pt x="6" y="676"/>
                  </a:lnTo>
                  <a:lnTo>
                    <a:pt x="6" y="209"/>
                  </a:lnTo>
                  <a:lnTo>
                    <a:pt x="6" y="396"/>
                  </a:lnTo>
                  <a:lnTo>
                    <a:pt x="6" y="390"/>
                  </a:lnTo>
                  <a:lnTo>
                    <a:pt x="6" y="580"/>
                  </a:lnTo>
                  <a:lnTo>
                    <a:pt x="6" y="296"/>
                  </a:lnTo>
                  <a:lnTo>
                    <a:pt x="6" y="451"/>
                  </a:lnTo>
                  <a:lnTo>
                    <a:pt x="6" y="451"/>
                  </a:lnTo>
                  <a:lnTo>
                    <a:pt x="6" y="676"/>
                  </a:lnTo>
                  <a:lnTo>
                    <a:pt x="6" y="317"/>
                  </a:lnTo>
                  <a:lnTo>
                    <a:pt x="6" y="605"/>
                  </a:lnTo>
                  <a:lnTo>
                    <a:pt x="8" y="597"/>
                  </a:lnTo>
                  <a:lnTo>
                    <a:pt x="8" y="680"/>
                  </a:lnTo>
                  <a:lnTo>
                    <a:pt x="8" y="271"/>
                  </a:lnTo>
                  <a:lnTo>
                    <a:pt x="8" y="632"/>
                  </a:lnTo>
                  <a:lnTo>
                    <a:pt x="8" y="622"/>
                  </a:lnTo>
                  <a:lnTo>
                    <a:pt x="8" y="689"/>
                  </a:lnTo>
                  <a:lnTo>
                    <a:pt x="8" y="215"/>
                  </a:lnTo>
                  <a:lnTo>
                    <a:pt x="8" y="565"/>
                  </a:lnTo>
                  <a:lnTo>
                    <a:pt x="10" y="561"/>
                  </a:lnTo>
                  <a:lnTo>
                    <a:pt x="10" y="670"/>
                  </a:lnTo>
                  <a:lnTo>
                    <a:pt x="10" y="198"/>
                  </a:lnTo>
                  <a:lnTo>
                    <a:pt x="10" y="538"/>
                  </a:lnTo>
                  <a:lnTo>
                    <a:pt x="10" y="532"/>
                  </a:lnTo>
                  <a:lnTo>
                    <a:pt x="10" y="232"/>
                  </a:lnTo>
                  <a:lnTo>
                    <a:pt x="10" y="710"/>
                  </a:lnTo>
                  <a:lnTo>
                    <a:pt x="12" y="712"/>
                  </a:lnTo>
                  <a:lnTo>
                    <a:pt x="12" y="182"/>
                  </a:lnTo>
                  <a:lnTo>
                    <a:pt x="12" y="787"/>
                  </a:lnTo>
                  <a:lnTo>
                    <a:pt x="12" y="797"/>
                  </a:lnTo>
                  <a:lnTo>
                    <a:pt x="12" y="828"/>
                  </a:lnTo>
                  <a:lnTo>
                    <a:pt x="12" y="0"/>
                  </a:lnTo>
                  <a:lnTo>
                    <a:pt x="12" y="776"/>
                  </a:lnTo>
                  <a:lnTo>
                    <a:pt x="14" y="772"/>
                  </a:lnTo>
                  <a:lnTo>
                    <a:pt x="14" y="115"/>
                  </a:lnTo>
                  <a:lnTo>
                    <a:pt x="14" y="670"/>
                  </a:lnTo>
                  <a:lnTo>
                    <a:pt x="14" y="664"/>
                  </a:lnTo>
                  <a:lnTo>
                    <a:pt x="14" y="267"/>
                  </a:lnTo>
                  <a:lnTo>
                    <a:pt x="14" y="611"/>
                  </a:lnTo>
                  <a:lnTo>
                    <a:pt x="14" y="616"/>
                  </a:lnTo>
                  <a:lnTo>
                    <a:pt x="14" y="637"/>
                  </a:lnTo>
                  <a:lnTo>
                    <a:pt x="14" y="240"/>
                  </a:lnTo>
                  <a:lnTo>
                    <a:pt x="14" y="492"/>
                  </a:lnTo>
                  <a:lnTo>
                    <a:pt x="16" y="505"/>
                  </a:lnTo>
                  <a:lnTo>
                    <a:pt x="16" y="645"/>
                  </a:lnTo>
                  <a:lnTo>
                    <a:pt x="16" y="111"/>
                  </a:lnTo>
                  <a:lnTo>
                    <a:pt x="16" y="622"/>
                  </a:lnTo>
                  <a:lnTo>
                    <a:pt x="16" y="630"/>
                  </a:lnTo>
                  <a:lnTo>
                    <a:pt x="16" y="772"/>
                  </a:lnTo>
                  <a:lnTo>
                    <a:pt x="16" y="65"/>
                  </a:lnTo>
                  <a:lnTo>
                    <a:pt x="16" y="670"/>
                  </a:lnTo>
                  <a:lnTo>
                    <a:pt x="16" y="676"/>
                  </a:lnTo>
                  <a:lnTo>
                    <a:pt x="16" y="776"/>
                  </a:lnTo>
                  <a:lnTo>
                    <a:pt x="16" y="127"/>
                  </a:lnTo>
                  <a:lnTo>
                    <a:pt x="16" y="630"/>
                  </a:lnTo>
                  <a:lnTo>
                    <a:pt x="18" y="641"/>
                  </a:lnTo>
                  <a:lnTo>
                    <a:pt x="18" y="751"/>
                  </a:lnTo>
                  <a:lnTo>
                    <a:pt x="18" y="171"/>
                  </a:lnTo>
                  <a:lnTo>
                    <a:pt x="18" y="591"/>
                  </a:lnTo>
                  <a:lnTo>
                    <a:pt x="20" y="597"/>
                  </a:lnTo>
                  <a:lnTo>
                    <a:pt x="20" y="616"/>
                  </a:lnTo>
                  <a:lnTo>
                    <a:pt x="20" y="173"/>
                  </a:lnTo>
                  <a:lnTo>
                    <a:pt x="20" y="520"/>
                  </a:lnTo>
                  <a:lnTo>
                    <a:pt x="20" y="538"/>
                  </a:lnTo>
                  <a:lnTo>
                    <a:pt x="20" y="710"/>
                  </a:lnTo>
                  <a:lnTo>
                    <a:pt x="20" y="69"/>
                  </a:lnTo>
                  <a:lnTo>
                    <a:pt x="20" y="465"/>
                  </a:lnTo>
                  <a:lnTo>
                    <a:pt x="20" y="468"/>
                  </a:lnTo>
                  <a:lnTo>
                    <a:pt x="20" y="847"/>
                  </a:lnTo>
                  <a:lnTo>
                    <a:pt x="20" y="56"/>
                  </a:lnTo>
                  <a:lnTo>
                    <a:pt x="20" y="403"/>
                  </a:lnTo>
                  <a:lnTo>
                    <a:pt x="22" y="419"/>
                  </a:lnTo>
                  <a:lnTo>
                    <a:pt x="22" y="797"/>
                  </a:lnTo>
                  <a:lnTo>
                    <a:pt x="22" y="56"/>
                  </a:lnTo>
                  <a:lnTo>
                    <a:pt x="22" y="371"/>
                  </a:lnTo>
                  <a:lnTo>
                    <a:pt x="22" y="390"/>
                  </a:lnTo>
                  <a:lnTo>
                    <a:pt x="22" y="739"/>
                  </a:lnTo>
                  <a:lnTo>
                    <a:pt x="22" y="102"/>
                  </a:lnTo>
                  <a:lnTo>
                    <a:pt x="22" y="324"/>
                  </a:lnTo>
                  <a:lnTo>
                    <a:pt x="23" y="344"/>
                  </a:lnTo>
                  <a:lnTo>
                    <a:pt x="23" y="79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54" name="Freeform 1890"/>
            <p:cNvSpPr>
              <a:spLocks/>
            </p:cNvSpPr>
            <p:nvPr/>
          </p:nvSpPr>
          <p:spPr bwMode="auto">
            <a:xfrm>
              <a:off x="4292" y="3086"/>
              <a:ext cx="11" cy="506"/>
            </a:xfrm>
            <a:custGeom>
              <a:avLst/>
              <a:gdLst/>
              <a:ahLst/>
              <a:cxnLst>
                <a:cxn ang="0">
                  <a:pos x="0" y="229"/>
                </a:cxn>
                <a:cxn ang="0">
                  <a:pos x="2" y="453"/>
                </a:cxn>
                <a:cxn ang="0">
                  <a:pos x="2" y="0"/>
                </a:cxn>
                <a:cxn ang="0">
                  <a:pos x="2" y="338"/>
                </a:cxn>
                <a:cxn ang="0">
                  <a:pos x="2" y="73"/>
                </a:cxn>
                <a:cxn ang="0">
                  <a:pos x="4" y="378"/>
                </a:cxn>
                <a:cxn ang="0">
                  <a:pos x="4" y="19"/>
                </a:cxn>
                <a:cxn ang="0">
                  <a:pos x="4" y="511"/>
                </a:cxn>
                <a:cxn ang="0">
                  <a:pos x="4" y="198"/>
                </a:cxn>
                <a:cxn ang="0">
                  <a:pos x="4" y="482"/>
                </a:cxn>
                <a:cxn ang="0">
                  <a:pos x="4" y="240"/>
                </a:cxn>
                <a:cxn ang="0">
                  <a:pos x="6" y="265"/>
                </a:cxn>
                <a:cxn ang="0">
                  <a:pos x="6" y="177"/>
                </a:cxn>
                <a:cxn ang="0">
                  <a:pos x="6" y="895"/>
                </a:cxn>
                <a:cxn ang="0">
                  <a:pos x="6" y="146"/>
                </a:cxn>
                <a:cxn ang="0">
                  <a:pos x="8" y="818"/>
                </a:cxn>
                <a:cxn ang="0">
                  <a:pos x="8" y="280"/>
                </a:cxn>
                <a:cxn ang="0">
                  <a:pos x="8" y="207"/>
                </a:cxn>
                <a:cxn ang="0">
                  <a:pos x="8" y="858"/>
                </a:cxn>
                <a:cxn ang="0">
                  <a:pos x="10" y="111"/>
                </a:cxn>
                <a:cxn ang="0">
                  <a:pos x="10" y="19"/>
                </a:cxn>
                <a:cxn ang="0">
                  <a:pos x="10" y="895"/>
                </a:cxn>
                <a:cxn ang="0">
                  <a:pos x="12" y="106"/>
                </a:cxn>
                <a:cxn ang="0">
                  <a:pos x="12" y="86"/>
                </a:cxn>
                <a:cxn ang="0">
                  <a:pos x="12" y="253"/>
                </a:cxn>
                <a:cxn ang="0">
                  <a:pos x="12" y="207"/>
                </a:cxn>
                <a:cxn ang="0">
                  <a:pos x="12" y="253"/>
                </a:cxn>
                <a:cxn ang="0">
                  <a:pos x="12" y="152"/>
                </a:cxn>
                <a:cxn ang="0">
                  <a:pos x="14" y="209"/>
                </a:cxn>
                <a:cxn ang="0">
                  <a:pos x="14" y="12"/>
                </a:cxn>
                <a:cxn ang="0">
                  <a:pos x="14" y="190"/>
                </a:cxn>
                <a:cxn ang="0">
                  <a:pos x="14" y="40"/>
                </a:cxn>
                <a:cxn ang="0">
                  <a:pos x="16" y="248"/>
                </a:cxn>
                <a:cxn ang="0">
                  <a:pos x="16" y="184"/>
                </a:cxn>
                <a:cxn ang="0">
                  <a:pos x="16" y="365"/>
                </a:cxn>
                <a:cxn ang="0">
                  <a:pos x="16" y="253"/>
                </a:cxn>
                <a:cxn ang="0">
                  <a:pos x="18" y="534"/>
                </a:cxn>
                <a:cxn ang="0">
                  <a:pos x="18" y="215"/>
                </a:cxn>
                <a:cxn ang="0">
                  <a:pos x="18" y="543"/>
                </a:cxn>
                <a:cxn ang="0">
                  <a:pos x="18" y="240"/>
                </a:cxn>
                <a:cxn ang="0">
                  <a:pos x="20" y="444"/>
                </a:cxn>
                <a:cxn ang="0">
                  <a:pos x="20" y="321"/>
                </a:cxn>
                <a:cxn ang="0">
                  <a:pos x="20" y="505"/>
                </a:cxn>
                <a:cxn ang="0">
                  <a:pos x="20" y="292"/>
                </a:cxn>
                <a:cxn ang="0">
                  <a:pos x="20" y="570"/>
                </a:cxn>
                <a:cxn ang="0">
                  <a:pos x="20" y="269"/>
                </a:cxn>
                <a:cxn ang="0">
                  <a:pos x="21" y="605"/>
                </a:cxn>
                <a:cxn ang="0">
                  <a:pos x="21" y="342"/>
                </a:cxn>
                <a:cxn ang="0">
                  <a:pos x="21" y="482"/>
                </a:cxn>
                <a:cxn ang="0">
                  <a:pos x="21" y="301"/>
                </a:cxn>
              </a:cxnLst>
              <a:rect l="0" t="0" r="r" b="b"/>
              <a:pathLst>
                <a:path w="21" h="1010">
                  <a:moveTo>
                    <a:pt x="0" y="229"/>
                  </a:moveTo>
                  <a:lnTo>
                    <a:pt x="0" y="229"/>
                  </a:lnTo>
                  <a:lnTo>
                    <a:pt x="0" y="444"/>
                  </a:lnTo>
                  <a:lnTo>
                    <a:pt x="2" y="453"/>
                  </a:lnTo>
                  <a:lnTo>
                    <a:pt x="2" y="831"/>
                  </a:lnTo>
                  <a:lnTo>
                    <a:pt x="2" y="0"/>
                  </a:lnTo>
                  <a:lnTo>
                    <a:pt x="2" y="309"/>
                  </a:lnTo>
                  <a:lnTo>
                    <a:pt x="2" y="338"/>
                  </a:lnTo>
                  <a:lnTo>
                    <a:pt x="2" y="956"/>
                  </a:lnTo>
                  <a:lnTo>
                    <a:pt x="2" y="73"/>
                  </a:lnTo>
                  <a:lnTo>
                    <a:pt x="2" y="355"/>
                  </a:lnTo>
                  <a:lnTo>
                    <a:pt x="4" y="378"/>
                  </a:lnTo>
                  <a:lnTo>
                    <a:pt x="4" y="1010"/>
                  </a:lnTo>
                  <a:lnTo>
                    <a:pt x="4" y="19"/>
                  </a:lnTo>
                  <a:lnTo>
                    <a:pt x="4" y="493"/>
                  </a:lnTo>
                  <a:lnTo>
                    <a:pt x="4" y="511"/>
                  </a:lnTo>
                  <a:lnTo>
                    <a:pt x="4" y="822"/>
                  </a:lnTo>
                  <a:lnTo>
                    <a:pt x="4" y="198"/>
                  </a:lnTo>
                  <a:lnTo>
                    <a:pt x="4" y="470"/>
                  </a:lnTo>
                  <a:lnTo>
                    <a:pt x="4" y="482"/>
                  </a:lnTo>
                  <a:lnTo>
                    <a:pt x="4" y="689"/>
                  </a:lnTo>
                  <a:lnTo>
                    <a:pt x="4" y="240"/>
                  </a:lnTo>
                  <a:lnTo>
                    <a:pt x="4" y="253"/>
                  </a:lnTo>
                  <a:lnTo>
                    <a:pt x="6" y="265"/>
                  </a:lnTo>
                  <a:lnTo>
                    <a:pt x="6" y="766"/>
                  </a:lnTo>
                  <a:lnTo>
                    <a:pt x="6" y="177"/>
                  </a:lnTo>
                  <a:lnTo>
                    <a:pt x="6" y="180"/>
                  </a:lnTo>
                  <a:lnTo>
                    <a:pt x="6" y="895"/>
                  </a:lnTo>
                  <a:lnTo>
                    <a:pt x="6" y="127"/>
                  </a:lnTo>
                  <a:lnTo>
                    <a:pt x="6" y="146"/>
                  </a:lnTo>
                  <a:lnTo>
                    <a:pt x="8" y="152"/>
                  </a:lnTo>
                  <a:lnTo>
                    <a:pt x="8" y="818"/>
                  </a:lnTo>
                  <a:lnTo>
                    <a:pt x="8" y="275"/>
                  </a:lnTo>
                  <a:lnTo>
                    <a:pt x="8" y="280"/>
                  </a:lnTo>
                  <a:lnTo>
                    <a:pt x="8" y="689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858"/>
                  </a:lnTo>
                  <a:lnTo>
                    <a:pt x="8" y="111"/>
                  </a:lnTo>
                  <a:lnTo>
                    <a:pt x="10" y="111"/>
                  </a:lnTo>
                  <a:lnTo>
                    <a:pt x="10" y="895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895"/>
                  </a:lnTo>
                  <a:lnTo>
                    <a:pt x="10" y="106"/>
                  </a:lnTo>
                  <a:lnTo>
                    <a:pt x="12" y="106"/>
                  </a:lnTo>
                  <a:lnTo>
                    <a:pt x="12" y="801"/>
                  </a:lnTo>
                  <a:lnTo>
                    <a:pt x="12" y="86"/>
                  </a:lnTo>
                  <a:lnTo>
                    <a:pt x="12" y="261"/>
                  </a:lnTo>
                  <a:lnTo>
                    <a:pt x="12" y="253"/>
                  </a:lnTo>
                  <a:lnTo>
                    <a:pt x="12" y="772"/>
                  </a:lnTo>
                  <a:lnTo>
                    <a:pt x="12" y="207"/>
                  </a:lnTo>
                  <a:lnTo>
                    <a:pt x="12" y="269"/>
                  </a:lnTo>
                  <a:lnTo>
                    <a:pt x="12" y="253"/>
                  </a:lnTo>
                  <a:lnTo>
                    <a:pt x="12" y="866"/>
                  </a:lnTo>
                  <a:lnTo>
                    <a:pt x="12" y="152"/>
                  </a:lnTo>
                  <a:lnTo>
                    <a:pt x="12" y="230"/>
                  </a:lnTo>
                  <a:lnTo>
                    <a:pt x="14" y="209"/>
                  </a:lnTo>
                  <a:lnTo>
                    <a:pt x="14" y="872"/>
                  </a:lnTo>
                  <a:lnTo>
                    <a:pt x="14" y="12"/>
                  </a:lnTo>
                  <a:lnTo>
                    <a:pt x="14" y="207"/>
                  </a:lnTo>
                  <a:lnTo>
                    <a:pt x="14" y="190"/>
                  </a:lnTo>
                  <a:lnTo>
                    <a:pt x="14" y="853"/>
                  </a:lnTo>
                  <a:lnTo>
                    <a:pt x="14" y="40"/>
                  </a:lnTo>
                  <a:lnTo>
                    <a:pt x="14" y="253"/>
                  </a:lnTo>
                  <a:lnTo>
                    <a:pt x="16" y="248"/>
                  </a:lnTo>
                  <a:lnTo>
                    <a:pt x="16" y="714"/>
                  </a:lnTo>
                  <a:lnTo>
                    <a:pt x="16" y="184"/>
                  </a:lnTo>
                  <a:lnTo>
                    <a:pt x="16" y="369"/>
                  </a:lnTo>
                  <a:lnTo>
                    <a:pt x="16" y="365"/>
                  </a:lnTo>
                  <a:lnTo>
                    <a:pt x="16" y="714"/>
                  </a:lnTo>
                  <a:lnTo>
                    <a:pt x="16" y="253"/>
                  </a:lnTo>
                  <a:lnTo>
                    <a:pt x="16" y="545"/>
                  </a:lnTo>
                  <a:lnTo>
                    <a:pt x="18" y="534"/>
                  </a:lnTo>
                  <a:lnTo>
                    <a:pt x="18" y="705"/>
                  </a:lnTo>
                  <a:lnTo>
                    <a:pt x="18" y="215"/>
                  </a:lnTo>
                  <a:lnTo>
                    <a:pt x="18" y="545"/>
                  </a:lnTo>
                  <a:lnTo>
                    <a:pt x="18" y="543"/>
                  </a:lnTo>
                  <a:lnTo>
                    <a:pt x="18" y="676"/>
                  </a:lnTo>
                  <a:lnTo>
                    <a:pt x="18" y="240"/>
                  </a:lnTo>
                  <a:lnTo>
                    <a:pt x="18" y="444"/>
                  </a:lnTo>
                  <a:lnTo>
                    <a:pt x="20" y="444"/>
                  </a:lnTo>
                  <a:lnTo>
                    <a:pt x="20" y="641"/>
                  </a:lnTo>
                  <a:lnTo>
                    <a:pt x="20" y="321"/>
                  </a:lnTo>
                  <a:lnTo>
                    <a:pt x="20" y="517"/>
                  </a:lnTo>
                  <a:lnTo>
                    <a:pt x="20" y="505"/>
                  </a:lnTo>
                  <a:lnTo>
                    <a:pt x="20" y="605"/>
                  </a:lnTo>
                  <a:lnTo>
                    <a:pt x="20" y="292"/>
                  </a:lnTo>
                  <a:lnTo>
                    <a:pt x="20" y="570"/>
                  </a:lnTo>
                  <a:lnTo>
                    <a:pt x="20" y="570"/>
                  </a:lnTo>
                  <a:lnTo>
                    <a:pt x="20" y="684"/>
                  </a:lnTo>
                  <a:lnTo>
                    <a:pt x="20" y="269"/>
                  </a:lnTo>
                  <a:lnTo>
                    <a:pt x="20" y="611"/>
                  </a:lnTo>
                  <a:lnTo>
                    <a:pt x="21" y="605"/>
                  </a:lnTo>
                  <a:lnTo>
                    <a:pt x="21" y="651"/>
                  </a:lnTo>
                  <a:lnTo>
                    <a:pt x="21" y="342"/>
                  </a:lnTo>
                  <a:lnTo>
                    <a:pt x="21" y="490"/>
                  </a:lnTo>
                  <a:lnTo>
                    <a:pt x="21" y="482"/>
                  </a:lnTo>
                  <a:lnTo>
                    <a:pt x="21" y="630"/>
                  </a:lnTo>
                  <a:lnTo>
                    <a:pt x="21" y="301"/>
                  </a:lnTo>
                  <a:lnTo>
                    <a:pt x="21" y="41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55" name="Freeform 1891"/>
            <p:cNvSpPr>
              <a:spLocks/>
            </p:cNvSpPr>
            <p:nvPr/>
          </p:nvSpPr>
          <p:spPr bwMode="auto">
            <a:xfrm>
              <a:off x="4282" y="3082"/>
              <a:ext cx="10" cy="492"/>
            </a:xfrm>
            <a:custGeom>
              <a:avLst/>
              <a:gdLst/>
              <a:ahLst/>
              <a:cxnLst>
                <a:cxn ang="0">
                  <a:pos x="0" y="799"/>
                </a:cxn>
                <a:cxn ang="0">
                  <a:pos x="0" y="527"/>
                </a:cxn>
                <a:cxn ang="0">
                  <a:pos x="0" y="726"/>
                </a:cxn>
                <a:cxn ang="0">
                  <a:pos x="0" y="580"/>
                </a:cxn>
                <a:cxn ang="0">
                  <a:pos x="0" y="736"/>
                </a:cxn>
                <a:cxn ang="0">
                  <a:pos x="0" y="530"/>
                </a:cxn>
                <a:cxn ang="0">
                  <a:pos x="2" y="744"/>
                </a:cxn>
                <a:cxn ang="0">
                  <a:pos x="2" y="621"/>
                </a:cxn>
                <a:cxn ang="0">
                  <a:pos x="4" y="715"/>
                </a:cxn>
                <a:cxn ang="0">
                  <a:pos x="4" y="676"/>
                </a:cxn>
                <a:cxn ang="0">
                  <a:pos x="4" y="690"/>
                </a:cxn>
                <a:cxn ang="0">
                  <a:pos x="4" y="676"/>
                </a:cxn>
                <a:cxn ang="0">
                  <a:pos x="6" y="745"/>
                </a:cxn>
                <a:cxn ang="0">
                  <a:pos x="6" y="738"/>
                </a:cxn>
                <a:cxn ang="0">
                  <a:pos x="6" y="250"/>
                </a:cxn>
                <a:cxn ang="0">
                  <a:pos x="6" y="755"/>
                </a:cxn>
                <a:cxn ang="0">
                  <a:pos x="6" y="724"/>
                </a:cxn>
                <a:cxn ang="0">
                  <a:pos x="8" y="306"/>
                </a:cxn>
                <a:cxn ang="0">
                  <a:pos x="8" y="632"/>
                </a:cxn>
                <a:cxn ang="0">
                  <a:pos x="8" y="575"/>
                </a:cxn>
                <a:cxn ang="0">
                  <a:pos x="8" y="457"/>
                </a:cxn>
                <a:cxn ang="0">
                  <a:pos x="10" y="515"/>
                </a:cxn>
                <a:cxn ang="0">
                  <a:pos x="10" y="402"/>
                </a:cxn>
                <a:cxn ang="0">
                  <a:pos x="10" y="544"/>
                </a:cxn>
                <a:cxn ang="0">
                  <a:pos x="10" y="690"/>
                </a:cxn>
                <a:cxn ang="0">
                  <a:pos x="12" y="786"/>
                </a:cxn>
                <a:cxn ang="0">
                  <a:pos x="12" y="782"/>
                </a:cxn>
                <a:cxn ang="0">
                  <a:pos x="12" y="786"/>
                </a:cxn>
                <a:cxn ang="0">
                  <a:pos x="12" y="782"/>
                </a:cxn>
                <a:cxn ang="0">
                  <a:pos x="14" y="146"/>
                </a:cxn>
                <a:cxn ang="0">
                  <a:pos x="14" y="596"/>
                </a:cxn>
                <a:cxn ang="0">
                  <a:pos x="14" y="302"/>
                </a:cxn>
                <a:cxn ang="0">
                  <a:pos x="14" y="726"/>
                </a:cxn>
                <a:cxn ang="0">
                  <a:pos x="14" y="786"/>
                </a:cxn>
                <a:cxn ang="0">
                  <a:pos x="16" y="832"/>
                </a:cxn>
                <a:cxn ang="0">
                  <a:pos x="16" y="738"/>
                </a:cxn>
                <a:cxn ang="0">
                  <a:pos x="16" y="68"/>
                </a:cxn>
                <a:cxn ang="0">
                  <a:pos x="17" y="811"/>
                </a:cxn>
                <a:cxn ang="0">
                  <a:pos x="17" y="763"/>
                </a:cxn>
                <a:cxn ang="0">
                  <a:pos x="17" y="799"/>
                </a:cxn>
                <a:cxn ang="0">
                  <a:pos x="17" y="621"/>
                </a:cxn>
                <a:cxn ang="0">
                  <a:pos x="19" y="832"/>
                </a:cxn>
                <a:cxn ang="0">
                  <a:pos x="19" y="745"/>
                </a:cxn>
                <a:cxn ang="0">
                  <a:pos x="19" y="889"/>
                </a:cxn>
                <a:cxn ang="0">
                  <a:pos x="19" y="841"/>
                </a:cxn>
                <a:cxn ang="0">
                  <a:pos x="19" y="985"/>
                </a:cxn>
                <a:cxn ang="0">
                  <a:pos x="19" y="745"/>
                </a:cxn>
                <a:cxn ang="0">
                  <a:pos x="21" y="884"/>
                </a:cxn>
                <a:cxn ang="0">
                  <a:pos x="21" y="626"/>
                </a:cxn>
                <a:cxn ang="0">
                  <a:pos x="21" y="694"/>
                </a:cxn>
              </a:cxnLst>
              <a:rect l="0" t="0" r="r" b="b"/>
              <a:pathLst>
                <a:path w="21" h="985">
                  <a:moveTo>
                    <a:pt x="0" y="799"/>
                  </a:moveTo>
                  <a:lnTo>
                    <a:pt x="0" y="799"/>
                  </a:lnTo>
                  <a:lnTo>
                    <a:pt x="0" y="250"/>
                  </a:lnTo>
                  <a:lnTo>
                    <a:pt x="0" y="527"/>
                  </a:lnTo>
                  <a:lnTo>
                    <a:pt x="0" y="509"/>
                  </a:lnTo>
                  <a:lnTo>
                    <a:pt x="0" y="726"/>
                  </a:lnTo>
                  <a:lnTo>
                    <a:pt x="0" y="181"/>
                  </a:lnTo>
                  <a:lnTo>
                    <a:pt x="0" y="580"/>
                  </a:lnTo>
                  <a:lnTo>
                    <a:pt x="0" y="573"/>
                  </a:lnTo>
                  <a:lnTo>
                    <a:pt x="0" y="736"/>
                  </a:lnTo>
                  <a:lnTo>
                    <a:pt x="0" y="225"/>
                  </a:lnTo>
                  <a:lnTo>
                    <a:pt x="0" y="530"/>
                  </a:lnTo>
                  <a:lnTo>
                    <a:pt x="2" y="527"/>
                  </a:lnTo>
                  <a:lnTo>
                    <a:pt x="2" y="744"/>
                  </a:lnTo>
                  <a:lnTo>
                    <a:pt x="2" y="225"/>
                  </a:lnTo>
                  <a:lnTo>
                    <a:pt x="2" y="621"/>
                  </a:lnTo>
                  <a:lnTo>
                    <a:pt x="4" y="615"/>
                  </a:lnTo>
                  <a:lnTo>
                    <a:pt x="4" y="715"/>
                  </a:lnTo>
                  <a:lnTo>
                    <a:pt x="4" y="285"/>
                  </a:lnTo>
                  <a:lnTo>
                    <a:pt x="4" y="676"/>
                  </a:lnTo>
                  <a:lnTo>
                    <a:pt x="4" y="671"/>
                  </a:lnTo>
                  <a:lnTo>
                    <a:pt x="4" y="690"/>
                  </a:lnTo>
                  <a:lnTo>
                    <a:pt x="4" y="275"/>
                  </a:lnTo>
                  <a:lnTo>
                    <a:pt x="4" y="676"/>
                  </a:lnTo>
                  <a:lnTo>
                    <a:pt x="6" y="665"/>
                  </a:lnTo>
                  <a:lnTo>
                    <a:pt x="6" y="745"/>
                  </a:lnTo>
                  <a:lnTo>
                    <a:pt x="6" y="319"/>
                  </a:lnTo>
                  <a:lnTo>
                    <a:pt x="6" y="738"/>
                  </a:lnTo>
                  <a:lnTo>
                    <a:pt x="6" y="736"/>
                  </a:lnTo>
                  <a:lnTo>
                    <a:pt x="6" y="250"/>
                  </a:lnTo>
                  <a:lnTo>
                    <a:pt x="6" y="747"/>
                  </a:lnTo>
                  <a:lnTo>
                    <a:pt x="6" y="755"/>
                  </a:lnTo>
                  <a:lnTo>
                    <a:pt x="6" y="302"/>
                  </a:lnTo>
                  <a:lnTo>
                    <a:pt x="6" y="724"/>
                  </a:lnTo>
                  <a:lnTo>
                    <a:pt x="8" y="724"/>
                  </a:lnTo>
                  <a:lnTo>
                    <a:pt x="8" y="306"/>
                  </a:lnTo>
                  <a:lnTo>
                    <a:pt x="8" y="638"/>
                  </a:lnTo>
                  <a:lnTo>
                    <a:pt x="8" y="632"/>
                  </a:lnTo>
                  <a:lnTo>
                    <a:pt x="8" y="388"/>
                  </a:lnTo>
                  <a:lnTo>
                    <a:pt x="8" y="575"/>
                  </a:lnTo>
                  <a:lnTo>
                    <a:pt x="8" y="573"/>
                  </a:lnTo>
                  <a:lnTo>
                    <a:pt x="8" y="457"/>
                  </a:lnTo>
                  <a:lnTo>
                    <a:pt x="8" y="515"/>
                  </a:lnTo>
                  <a:lnTo>
                    <a:pt x="10" y="515"/>
                  </a:lnTo>
                  <a:lnTo>
                    <a:pt x="10" y="586"/>
                  </a:lnTo>
                  <a:lnTo>
                    <a:pt x="10" y="402"/>
                  </a:lnTo>
                  <a:lnTo>
                    <a:pt x="10" y="534"/>
                  </a:lnTo>
                  <a:lnTo>
                    <a:pt x="10" y="544"/>
                  </a:lnTo>
                  <a:lnTo>
                    <a:pt x="10" y="285"/>
                  </a:lnTo>
                  <a:lnTo>
                    <a:pt x="10" y="690"/>
                  </a:lnTo>
                  <a:lnTo>
                    <a:pt x="12" y="699"/>
                  </a:lnTo>
                  <a:lnTo>
                    <a:pt x="12" y="786"/>
                  </a:lnTo>
                  <a:lnTo>
                    <a:pt x="12" y="227"/>
                  </a:lnTo>
                  <a:lnTo>
                    <a:pt x="12" y="782"/>
                  </a:lnTo>
                  <a:lnTo>
                    <a:pt x="12" y="774"/>
                  </a:lnTo>
                  <a:lnTo>
                    <a:pt x="12" y="786"/>
                  </a:lnTo>
                  <a:lnTo>
                    <a:pt x="12" y="240"/>
                  </a:lnTo>
                  <a:lnTo>
                    <a:pt x="12" y="782"/>
                  </a:lnTo>
                  <a:lnTo>
                    <a:pt x="14" y="774"/>
                  </a:lnTo>
                  <a:lnTo>
                    <a:pt x="14" y="146"/>
                  </a:lnTo>
                  <a:lnTo>
                    <a:pt x="14" y="603"/>
                  </a:lnTo>
                  <a:lnTo>
                    <a:pt x="14" y="596"/>
                  </a:lnTo>
                  <a:lnTo>
                    <a:pt x="14" y="763"/>
                  </a:lnTo>
                  <a:lnTo>
                    <a:pt x="14" y="302"/>
                  </a:lnTo>
                  <a:lnTo>
                    <a:pt x="14" y="730"/>
                  </a:lnTo>
                  <a:lnTo>
                    <a:pt x="14" y="726"/>
                  </a:lnTo>
                  <a:lnTo>
                    <a:pt x="14" y="306"/>
                  </a:lnTo>
                  <a:lnTo>
                    <a:pt x="14" y="786"/>
                  </a:lnTo>
                  <a:lnTo>
                    <a:pt x="16" y="799"/>
                  </a:lnTo>
                  <a:lnTo>
                    <a:pt x="16" y="832"/>
                  </a:lnTo>
                  <a:lnTo>
                    <a:pt x="16" y="217"/>
                  </a:lnTo>
                  <a:lnTo>
                    <a:pt x="16" y="738"/>
                  </a:lnTo>
                  <a:lnTo>
                    <a:pt x="16" y="745"/>
                  </a:lnTo>
                  <a:lnTo>
                    <a:pt x="16" y="68"/>
                  </a:lnTo>
                  <a:lnTo>
                    <a:pt x="16" y="811"/>
                  </a:lnTo>
                  <a:lnTo>
                    <a:pt x="17" y="811"/>
                  </a:lnTo>
                  <a:lnTo>
                    <a:pt x="17" y="290"/>
                  </a:lnTo>
                  <a:lnTo>
                    <a:pt x="17" y="763"/>
                  </a:lnTo>
                  <a:lnTo>
                    <a:pt x="17" y="774"/>
                  </a:lnTo>
                  <a:lnTo>
                    <a:pt x="17" y="799"/>
                  </a:lnTo>
                  <a:lnTo>
                    <a:pt x="17" y="233"/>
                  </a:lnTo>
                  <a:lnTo>
                    <a:pt x="17" y="621"/>
                  </a:lnTo>
                  <a:lnTo>
                    <a:pt x="19" y="632"/>
                  </a:lnTo>
                  <a:lnTo>
                    <a:pt x="19" y="832"/>
                  </a:lnTo>
                  <a:lnTo>
                    <a:pt x="19" y="104"/>
                  </a:lnTo>
                  <a:lnTo>
                    <a:pt x="19" y="745"/>
                  </a:lnTo>
                  <a:lnTo>
                    <a:pt x="19" y="755"/>
                  </a:lnTo>
                  <a:lnTo>
                    <a:pt x="19" y="889"/>
                  </a:lnTo>
                  <a:lnTo>
                    <a:pt x="19" y="0"/>
                  </a:lnTo>
                  <a:lnTo>
                    <a:pt x="19" y="841"/>
                  </a:lnTo>
                  <a:lnTo>
                    <a:pt x="19" y="863"/>
                  </a:lnTo>
                  <a:lnTo>
                    <a:pt x="19" y="985"/>
                  </a:lnTo>
                  <a:lnTo>
                    <a:pt x="19" y="104"/>
                  </a:lnTo>
                  <a:lnTo>
                    <a:pt x="19" y="745"/>
                  </a:lnTo>
                  <a:lnTo>
                    <a:pt x="21" y="755"/>
                  </a:lnTo>
                  <a:lnTo>
                    <a:pt x="21" y="884"/>
                  </a:lnTo>
                  <a:lnTo>
                    <a:pt x="21" y="146"/>
                  </a:lnTo>
                  <a:lnTo>
                    <a:pt x="21" y="626"/>
                  </a:lnTo>
                  <a:lnTo>
                    <a:pt x="21" y="632"/>
                  </a:lnTo>
                  <a:lnTo>
                    <a:pt x="21" y="694"/>
                  </a:lnTo>
                  <a:lnTo>
                    <a:pt x="21" y="239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56" name="Freeform 1892"/>
            <p:cNvSpPr>
              <a:spLocks/>
            </p:cNvSpPr>
            <p:nvPr/>
          </p:nvSpPr>
          <p:spPr bwMode="auto">
            <a:xfrm>
              <a:off x="4271" y="3036"/>
              <a:ext cx="11" cy="574"/>
            </a:xfrm>
            <a:custGeom>
              <a:avLst/>
              <a:gdLst/>
              <a:ahLst/>
              <a:cxnLst>
                <a:cxn ang="0">
                  <a:pos x="0" y="786"/>
                </a:cxn>
                <a:cxn ang="0">
                  <a:pos x="0" y="807"/>
                </a:cxn>
                <a:cxn ang="0">
                  <a:pos x="0" y="866"/>
                </a:cxn>
                <a:cxn ang="0">
                  <a:pos x="0" y="757"/>
                </a:cxn>
                <a:cxn ang="0">
                  <a:pos x="2" y="920"/>
                </a:cxn>
                <a:cxn ang="0">
                  <a:pos x="2" y="763"/>
                </a:cxn>
                <a:cxn ang="0">
                  <a:pos x="2" y="908"/>
                </a:cxn>
                <a:cxn ang="0">
                  <a:pos x="2" y="753"/>
                </a:cxn>
                <a:cxn ang="0">
                  <a:pos x="4" y="811"/>
                </a:cxn>
                <a:cxn ang="0">
                  <a:pos x="4" y="584"/>
                </a:cxn>
                <a:cxn ang="0">
                  <a:pos x="4" y="786"/>
                </a:cxn>
                <a:cxn ang="0">
                  <a:pos x="4" y="403"/>
                </a:cxn>
                <a:cxn ang="0">
                  <a:pos x="4" y="943"/>
                </a:cxn>
                <a:cxn ang="0">
                  <a:pos x="4" y="219"/>
                </a:cxn>
                <a:cxn ang="0">
                  <a:pos x="6" y="1149"/>
                </a:cxn>
                <a:cxn ang="0">
                  <a:pos x="6" y="367"/>
                </a:cxn>
                <a:cxn ang="0">
                  <a:pos x="6" y="997"/>
                </a:cxn>
                <a:cxn ang="0">
                  <a:pos x="6" y="355"/>
                </a:cxn>
                <a:cxn ang="0">
                  <a:pos x="8" y="914"/>
                </a:cxn>
                <a:cxn ang="0">
                  <a:pos x="8" y="388"/>
                </a:cxn>
                <a:cxn ang="0">
                  <a:pos x="8" y="292"/>
                </a:cxn>
                <a:cxn ang="0">
                  <a:pos x="10" y="1045"/>
                </a:cxn>
                <a:cxn ang="0">
                  <a:pos x="10" y="85"/>
                </a:cxn>
                <a:cxn ang="0">
                  <a:pos x="10" y="997"/>
                </a:cxn>
                <a:cxn ang="0">
                  <a:pos x="10" y="92"/>
                </a:cxn>
                <a:cxn ang="0">
                  <a:pos x="12" y="1012"/>
                </a:cxn>
                <a:cxn ang="0">
                  <a:pos x="12" y="219"/>
                </a:cxn>
                <a:cxn ang="0">
                  <a:pos x="12" y="342"/>
                </a:cxn>
                <a:cxn ang="0">
                  <a:pos x="12" y="933"/>
                </a:cxn>
                <a:cxn ang="0">
                  <a:pos x="14" y="219"/>
                </a:cxn>
                <a:cxn ang="0">
                  <a:pos x="14" y="127"/>
                </a:cxn>
                <a:cxn ang="0">
                  <a:pos x="14" y="192"/>
                </a:cxn>
                <a:cxn ang="0">
                  <a:pos x="14" y="48"/>
                </a:cxn>
                <a:cxn ang="0">
                  <a:pos x="14" y="208"/>
                </a:cxn>
                <a:cxn ang="0">
                  <a:pos x="14" y="125"/>
                </a:cxn>
                <a:cxn ang="0">
                  <a:pos x="15" y="309"/>
                </a:cxn>
                <a:cxn ang="0">
                  <a:pos x="15" y="286"/>
                </a:cxn>
                <a:cxn ang="0">
                  <a:pos x="17" y="444"/>
                </a:cxn>
                <a:cxn ang="0">
                  <a:pos x="17" y="238"/>
                </a:cxn>
                <a:cxn ang="0">
                  <a:pos x="17" y="530"/>
                </a:cxn>
                <a:cxn ang="0">
                  <a:pos x="17" y="254"/>
                </a:cxn>
                <a:cxn ang="0">
                  <a:pos x="17" y="471"/>
                </a:cxn>
                <a:cxn ang="0">
                  <a:pos x="17" y="286"/>
                </a:cxn>
                <a:cxn ang="0">
                  <a:pos x="19" y="398"/>
                </a:cxn>
                <a:cxn ang="0">
                  <a:pos x="19" y="325"/>
                </a:cxn>
                <a:cxn ang="0">
                  <a:pos x="19" y="601"/>
                </a:cxn>
                <a:cxn ang="0">
                  <a:pos x="19" y="355"/>
                </a:cxn>
                <a:cxn ang="0">
                  <a:pos x="19" y="667"/>
                </a:cxn>
                <a:cxn ang="0">
                  <a:pos x="19" y="332"/>
                </a:cxn>
                <a:cxn ang="0">
                  <a:pos x="21" y="672"/>
                </a:cxn>
              </a:cxnLst>
              <a:rect l="0" t="0" r="r" b="b"/>
              <a:pathLst>
                <a:path w="21" h="1149">
                  <a:moveTo>
                    <a:pt x="0" y="786"/>
                  </a:moveTo>
                  <a:lnTo>
                    <a:pt x="0" y="786"/>
                  </a:lnTo>
                  <a:lnTo>
                    <a:pt x="0" y="292"/>
                  </a:lnTo>
                  <a:lnTo>
                    <a:pt x="0" y="807"/>
                  </a:lnTo>
                  <a:lnTo>
                    <a:pt x="0" y="816"/>
                  </a:lnTo>
                  <a:lnTo>
                    <a:pt x="0" y="866"/>
                  </a:lnTo>
                  <a:lnTo>
                    <a:pt x="0" y="229"/>
                  </a:lnTo>
                  <a:lnTo>
                    <a:pt x="0" y="757"/>
                  </a:lnTo>
                  <a:lnTo>
                    <a:pt x="2" y="782"/>
                  </a:lnTo>
                  <a:lnTo>
                    <a:pt x="2" y="920"/>
                  </a:lnTo>
                  <a:lnTo>
                    <a:pt x="2" y="160"/>
                  </a:lnTo>
                  <a:lnTo>
                    <a:pt x="2" y="763"/>
                  </a:lnTo>
                  <a:lnTo>
                    <a:pt x="2" y="772"/>
                  </a:lnTo>
                  <a:lnTo>
                    <a:pt x="2" y="908"/>
                  </a:lnTo>
                  <a:lnTo>
                    <a:pt x="2" y="183"/>
                  </a:lnTo>
                  <a:lnTo>
                    <a:pt x="2" y="753"/>
                  </a:lnTo>
                  <a:lnTo>
                    <a:pt x="4" y="757"/>
                  </a:lnTo>
                  <a:lnTo>
                    <a:pt x="4" y="811"/>
                  </a:lnTo>
                  <a:lnTo>
                    <a:pt x="4" y="311"/>
                  </a:lnTo>
                  <a:lnTo>
                    <a:pt x="4" y="584"/>
                  </a:lnTo>
                  <a:lnTo>
                    <a:pt x="4" y="595"/>
                  </a:lnTo>
                  <a:lnTo>
                    <a:pt x="4" y="786"/>
                  </a:lnTo>
                  <a:lnTo>
                    <a:pt x="4" y="286"/>
                  </a:lnTo>
                  <a:lnTo>
                    <a:pt x="4" y="403"/>
                  </a:lnTo>
                  <a:lnTo>
                    <a:pt x="4" y="411"/>
                  </a:lnTo>
                  <a:lnTo>
                    <a:pt x="4" y="943"/>
                  </a:lnTo>
                  <a:lnTo>
                    <a:pt x="4" y="108"/>
                  </a:lnTo>
                  <a:lnTo>
                    <a:pt x="4" y="219"/>
                  </a:lnTo>
                  <a:lnTo>
                    <a:pt x="6" y="229"/>
                  </a:lnTo>
                  <a:lnTo>
                    <a:pt x="6" y="1149"/>
                  </a:lnTo>
                  <a:lnTo>
                    <a:pt x="6" y="0"/>
                  </a:lnTo>
                  <a:lnTo>
                    <a:pt x="6" y="367"/>
                  </a:lnTo>
                  <a:lnTo>
                    <a:pt x="6" y="394"/>
                  </a:lnTo>
                  <a:lnTo>
                    <a:pt x="6" y="997"/>
                  </a:lnTo>
                  <a:lnTo>
                    <a:pt x="6" y="127"/>
                  </a:lnTo>
                  <a:lnTo>
                    <a:pt x="6" y="355"/>
                  </a:lnTo>
                  <a:lnTo>
                    <a:pt x="8" y="367"/>
                  </a:lnTo>
                  <a:lnTo>
                    <a:pt x="8" y="914"/>
                  </a:lnTo>
                  <a:lnTo>
                    <a:pt x="8" y="382"/>
                  </a:lnTo>
                  <a:lnTo>
                    <a:pt x="8" y="388"/>
                  </a:lnTo>
                  <a:lnTo>
                    <a:pt x="8" y="786"/>
                  </a:lnTo>
                  <a:lnTo>
                    <a:pt x="8" y="292"/>
                  </a:lnTo>
                  <a:lnTo>
                    <a:pt x="10" y="286"/>
                  </a:lnTo>
                  <a:lnTo>
                    <a:pt x="10" y="1045"/>
                  </a:lnTo>
                  <a:lnTo>
                    <a:pt x="10" y="77"/>
                  </a:lnTo>
                  <a:lnTo>
                    <a:pt x="10" y="85"/>
                  </a:lnTo>
                  <a:lnTo>
                    <a:pt x="10" y="92"/>
                  </a:lnTo>
                  <a:lnTo>
                    <a:pt x="10" y="997"/>
                  </a:lnTo>
                  <a:lnTo>
                    <a:pt x="10" y="85"/>
                  </a:lnTo>
                  <a:lnTo>
                    <a:pt x="10" y="92"/>
                  </a:lnTo>
                  <a:lnTo>
                    <a:pt x="12" y="96"/>
                  </a:lnTo>
                  <a:lnTo>
                    <a:pt x="12" y="1012"/>
                  </a:lnTo>
                  <a:lnTo>
                    <a:pt x="12" y="219"/>
                  </a:lnTo>
                  <a:lnTo>
                    <a:pt x="12" y="219"/>
                  </a:lnTo>
                  <a:lnTo>
                    <a:pt x="12" y="914"/>
                  </a:lnTo>
                  <a:lnTo>
                    <a:pt x="12" y="342"/>
                  </a:lnTo>
                  <a:lnTo>
                    <a:pt x="12" y="332"/>
                  </a:lnTo>
                  <a:lnTo>
                    <a:pt x="12" y="933"/>
                  </a:lnTo>
                  <a:lnTo>
                    <a:pt x="12" y="238"/>
                  </a:lnTo>
                  <a:lnTo>
                    <a:pt x="14" y="219"/>
                  </a:lnTo>
                  <a:lnTo>
                    <a:pt x="14" y="962"/>
                  </a:lnTo>
                  <a:lnTo>
                    <a:pt x="14" y="127"/>
                  </a:lnTo>
                  <a:lnTo>
                    <a:pt x="14" y="208"/>
                  </a:lnTo>
                  <a:lnTo>
                    <a:pt x="14" y="192"/>
                  </a:lnTo>
                  <a:lnTo>
                    <a:pt x="14" y="1118"/>
                  </a:lnTo>
                  <a:lnTo>
                    <a:pt x="14" y="48"/>
                  </a:lnTo>
                  <a:lnTo>
                    <a:pt x="14" y="219"/>
                  </a:lnTo>
                  <a:lnTo>
                    <a:pt x="14" y="208"/>
                  </a:lnTo>
                  <a:lnTo>
                    <a:pt x="14" y="997"/>
                  </a:lnTo>
                  <a:lnTo>
                    <a:pt x="14" y="125"/>
                  </a:lnTo>
                  <a:lnTo>
                    <a:pt x="14" y="311"/>
                  </a:lnTo>
                  <a:lnTo>
                    <a:pt x="15" y="309"/>
                  </a:lnTo>
                  <a:lnTo>
                    <a:pt x="15" y="866"/>
                  </a:lnTo>
                  <a:lnTo>
                    <a:pt x="15" y="286"/>
                  </a:lnTo>
                  <a:lnTo>
                    <a:pt x="15" y="467"/>
                  </a:lnTo>
                  <a:lnTo>
                    <a:pt x="17" y="444"/>
                  </a:lnTo>
                  <a:lnTo>
                    <a:pt x="17" y="807"/>
                  </a:lnTo>
                  <a:lnTo>
                    <a:pt x="17" y="238"/>
                  </a:lnTo>
                  <a:lnTo>
                    <a:pt x="17" y="546"/>
                  </a:lnTo>
                  <a:lnTo>
                    <a:pt x="17" y="530"/>
                  </a:lnTo>
                  <a:lnTo>
                    <a:pt x="17" y="903"/>
                  </a:lnTo>
                  <a:lnTo>
                    <a:pt x="17" y="254"/>
                  </a:lnTo>
                  <a:lnTo>
                    <a:pt x="17" y="484"/>
                  </a:lnTo>
                  <a:lnTo>
                    <a:pt x="17" y="471"/>
                  </a:lnTo>
                  <a:lnTo>
                    <a:pt x="17" y="868"/>
                  </a:lnTo>
                  <a:lnTo>
                    <a:pt x="17" y="286"/>
                  </a:lnTo>
                  <a:lnTo>
                    <a:pt x="17" y="403"/>
                  </a:lnTo>
                  <a:lnTo>
                    <a:pt x="19" y="398"/>
                  </a:lnTo>
                  <a:lnTo>
                    <a:pt x="19" y="757"/>
                  </a:lnTo>
                  <a:lnTo>
                    <a:pt x="19" y="325"/>
                  </a:lnTo>
                  <a:lnTo>
                    <a:pt x="19" y="607"/>
                  </a:lnTo>
                  <a:lnTo>
                    <a:pt x="19" y="601"/>
                  </a:lnTo>
                  <a:lnTo>
                    <a:pt x="19" y="688"/>
                  </a:lnTo>
                  <a:lnTo>
                    <a:pt x="19" y="355"/>
                  </a:lnTo>
                  <a:lnTo>
                    <a:pt x="19" y="667"/>
                  </a:lnTo>
                  <a:lnTo>
                    <a:pt x="19" y="667"/>
                  </a:lnTo>
                  <a:lnTo>
                    <a:pt x="19" y="791"/>
                  </a:lnTo>
                  <a:lnTo>
                    <a:pt x="19" y="332"/>
                  </a:lnTo>
                  <a:lnTo>
                    <a:pt x="19" y="680"/>
                  </a:lnTo>
                  <a:lnTo>
                    <a:pt x="21" y="672"/>
                  </a:lnTo>
                  <a:lnTo>
                    <a:pt x="21" y="89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57" name="Freeform 1893"/>
            <p:cNvSpPr>
              <a:spLocks/>
            </p:cNvSpPr>
            <p:nvPr/>
          </p:nvSpPr>
          <p:spPr bwMode="auto">
            <a:xfrm>
              <a:off x="4260" y="3021"/>
              <a:ext cx="11" cy="527"/>
            </a:xfrm>
            <a:custGeom>
              <a:avLst/>
              <a:gdLst/>
              <a:ahLst/>
              <a:cxnLst>
                <a:cxn ang="0">
                  <a:pos x="0" y="546"/>
                </a:cxn>
                <a:cxn ang="0">
                  <a:pos x="0" y="58"/>
                </a:cxn>
                <a:cxn ang="0">
                  <a:pos x="2" y="500"/>
                </a:cxn>
                <a:cxn ang="0">
                  <a:pos x="2" y="102"/>
                </a:cxn>
                <a:cxn ang="0">
                  <a:pos x="2" y="613"/>
                </a:cxn>
                <a:cxn ang="0">
                  <a:pos x="2" y="156"/>
                </a:cxn>
                <a:cxn ang="0">
                  <a:pos x="2" y="807"/>
                </a:cxn>
                <a:cxn ang="0">
                  <a:pos x="2" y="87"/>
                </a:cxn>
                <a:cxn ang="0">
                  <a:pos x="4" y="920"/>
                </a:cxn>
                <a:cxn ang="0">
                  <a:pos x="4" y="0"/>
                </a:cxn>
                <a:cxn ang="0">
                  <a:pos x="4" y="857"/>
                </a:cxn>
                <a:cxn ang="0">
                  <a:pos x="4" y="33"/>
                </a:cxn>
                <a:cxn ang="0">
                  <a:pos x="6" y="786"/>
                </a:cxn>
                <a:cxn ang="0">
                  <a:pos x="6" y="200"/>
                </a:cxn>
                <a:cxn ang="0">
                  <a:pos x="6" y="767"/>
                </a:cxn>
                <a:cxn ang="0">
                  <a:pos x="6" y="820"/>
                </a:cxn>
                <a:cxn ang="0">
                  <a:pos x="6" y="91"/>
                </a:cxn>
                <a:cxn ang="0">
                  <a:pos x="8" y="928"/>
                </a:cxn>
                <a:cxn ang="0">
                  <a:pos x="8" y="972"/>
                </a:cxn>
                <a:cxn ang="0">
                  <a:pos x="8" y="984"/>
                </a:cxn>
                <a:cxn ang="0">
                  <a:pos x="8" y="820"/>
                </a:cxn>
                <a:cxn ang="0">
                  <a:pos x="10" y="857"/>
                </a:cxn>
                <a:cxn ang="0">
                  <a:pos x="10" y="721"/>
                </a:cxn>
                <a:cxn ang="0">
                  <a:pos x="10" y="742"/>
                </a:cxn>
                <a:cxn ang="0">
                  <a:pos x="10" y="661"/>
                </a:cxn>
                <a:cxn ang="0">
                  <a:pos x="10" y="742"/>
                </a:cxn>
                <a:cxn ang="0">
                  <a:pos x="10" y="569"/>
                </a:cxn>
                <a:cxn ang="0">
                  <a:pos x="11" y="736"/>
                </a:cxn>
                <a:cxn ang="0">
                  <a:pos x="11" y="473"/>
                </a:cxn>
                <a:cxn ang="0">
                  <a:pos x="11" y="728"/>
                </a:cxn>
                <a:cxn ang="0">
                  <a:pos x="11" y="486"/>
                </a:cxn>
                <a:cxn ang="0">
                  <a:pos x="13" y="747"/>
                </a:cxn>
                <a:cxn ang="0">
                  <a:pos x="13" y="473"/>
                </a:cxn>
                <a:cxn ang="0">
                  <a:pos x="13" y="713"/>
                </a:cxn>
                <a:cxn ang="0">
                  <a:pos x="13" y="532"/>
                </a:cxn>
                <a:cxn ang="0">
                  <a:pos x="15" y="717"/>
                </a:cxn>
                <a:cxn ang="0">
                  <a:pos x="15" y="578"/>
                </a:cxn>
                <a:cxn ang="0">
                  <a:pos x="15" y="648"/>
                </a:cxn>
                <a:cxn ang="0">
                  <a:pos x="15" y="613"/>
                </a:cxn>
                <a:cxn ang="0">
                  <a:pos x="17" y="676"/>
                </a:cxn>
                <a:cxn ang="0">
                  <a:pos x="17" y="624"/>
                </a:cxn>
                <a:cxn ang="0">
                  <a:pos x="17" y="707"/>
                </a:cxn>
                <a:cxn ang="0">
                  <a:pos x="17" y="559"/>
                </a:cxn>
                <a:cxn ang="0">
                  <a:pos x="17" y="613"/>
                </a:cxn>
                <a:cxn ang="0">
                  <a:pos x="17" y="601"/>
                </a:cxn>
                <a:cxn ang="0">
                  <a:pos x="19" y="417"/>
                </a:cxn>
                <a:cxn ang="0">
                  <a:pos x="19" y="742"/>
                </a:cxn>
                <a:cxn ang="0">
                  <a:pos x="19" y="778"/>
                </a:cxn>
                <a:cxn ang="0">
                  <a:pos x="19" y="820"/>
                </a:cxn>
                <a:cxn ang="0">
                  <a:pos x="19" y="815"/>
                </a:cxn>
              </a:cxnLst>
              <a:rect l="0" t="0" r="r" b="b"/>
              <a:pathLst>
                <a:path w="21" h="1055">
                  <a:moveTo>
                    <a:pt x="0" y="546"/>
                  </a:moveTo>
                  <a:lnTo>
                    <a:pt x="0" y="546"/>
                  </a:lnTo>
                  <a:lnTo>
                    <a:pt x="0" y="991"/>
                  </a:lnTo>
                  <a:lnTo>
                    <a:pt x="0" y="58"/>
                  </a:lnTo>
                  <a:lnTo>
                    <a:pt x="0" y="523"/>
                  </a:lnTo>
                  <a:lnTo>
                    <a:pt x="2" y="500"/>
                  </a:lnTo>
                  <a:lnTo>
                    <a:pt x="2" y="989"/>
                  </a:lnTo>
                  <a:lnTo>
                    <a:pt x="2" y="102"/>
                  </a:lnTo>
                  <a:lnTo>
                    <a:pt x="2" y="630"/>
                  </a:lnTo>
                  <a:lnTo>
                    <a:pt x="2" y="613"/>
                  </a:lnTo>
                  <a:lnTo>
                    <a:pt x="2" y="953"/>
                  </a:lnTo>
                  <a:lnTo>
                    <a:pt x="2" y="156"/>
                  </a:lnTo>
                  <a:lnTo>
                    <a:pt x="2" y="820"/>
                  </a:lnTo>
                  <a:lnTo>
                    <a:pt x="2" y="807"/>
                  </a:lnTo>
                  <a:lnTo>
                    <a:pt x="2" y="1016"/>
                  </a:lnTo>
                  <a:lnTo>
                    <a:pt x="2" y="87"/>
                  </a:lnTo>
                  <a:lnTo>
                    <a:pt x="2" y="932"/>
                  </a:lnTo>
                  <a:lnTo>
                    <a:pt x="4" y="920"/>
                  </a:lnTo>
                  <a:lnTo>
                    <a:pt x="4" y="1055"/>
                  </a:lnTo>
                  <a:lnTo>
                    <a:pt x="4" y="0"/>
                  </a:lnTo>
                  <a:lnTo>
                    <a:pt x="4" y="876"/>
                  </a:lnTo>
                  <a:lnTo>
                    <a:pt x="4" y="857"/>
                  </a:lnTo>
                  <a:lnTo>
                    <a:pt x="4" y="1035"/>
                  </a:lnTo>
                  <a:lnTo>
                    <a:pt x="4" y="33"/>
                  </a:lnTo>
                  <a:lnTo>
                    <a:pt x="4" y="807"/>
                  </a:lnTo>
                  <a:lnTo>
                    <a:pt x="6" y="786"/>
                  </a:lnTo>
                  <a:lnTo>
                    <a:pt x="6" y="792"/>
                  </a:lnTo>
                  <a:lnTo>
                    <a:pt x="6" y="200"/>
                  </a:lnTo>
                  <a:lnTo>
                    <a:pt x="6" y="772"/>
                  </a:lnTo>
                  <a:lnTo>
                    <a:pt x="6" y="767"/>
                  </a:lnTo>
                  <a:lnTo>
                    <a:pt x="6" y="258"/>
                  </a:lnTo>
                  <a:lnTo>
                    <a:pt x="6" y="820"/>
                  </a:lnTo>
                  <a:lnTo>
                    <a:pt x="6" y="826"/>
                  </a:lnTo>
                  <a:lnTo>
                    <a:pt x="6" y="91"/>
                  </a:lnTo>
                  <a:lnTo>
                    <a:pt x="6" y="920"/>
                  </a:lnTo>
                  <a:lnTo>
                    <a:pt x="8" y="928"/>
                  </a:lnTo>
                  <a:lnTo>
                    <a:pt x="8" y="52"/>
                  </a:lnTo>
                  <a:lnTo>
                    <a:pt x="8" y="972"/>
                  </a:lnTo>
                  <a:lnTo>
                    <a:pt x="8" y="972"/>
                  </a:lnTo>
                  <a:lnTo>
                    <a:pt x="8" y="984"/>
                  </a:lnTo>
                  <a:lnTo>
                    <a:pt x="8" y="150"/>
                  </a:lnTo>
                  <a:lnTo>
                    <a:pt x="8" y="820"/>
                  </a:lnTo>
                  <a:lnTo>
                    <a:pt x="10" y="826"/>
                  </a:lnTo>
                  <a:lnTo>
                    <a:pt x="10" y="857"/>
                  </a:lnTo>
                  <a:lnTo>
                    <a:pt x="10" y="212"/>
                  </a:lnTo>
                  <a:lnTo>
                    <a:pt x="10" y="721"/>
                  </a:lnTo>
                  <a:lnTo>
                    <a:pt x="10" y="724"/>
                  </a:lnTo>
                  <a:lnTo>
                    <a:pt x="10" y="742"/>
                  </a:lnTo>
                  <a:lnTo>
                    <a:pt x="10" y="288"/>
                  </a:lnTo>
                  <a:lnTo>
                    <a:pt x="10" y="661"/>
                  </a:lnTo>
                  <a:lnTo>
                    <a:pt x="10" y="674"/>
                  </a:lnTo>
                  <a:lnTo>
                    <a:pt x="10" y="742"/>
                  </a:lnTo>
                  <a:lnTo>
                    <a:pt x="10" y="258"/>
                  </a:lnTo>
                  <a:lnTo>
                    <a:pt x="10" y="569"/>
                  </a:lnTo>
                  <a:lnTo>
                    <a:pt x="11" y="584"/>
                  </a:lnTo>
                  <a:lnTo>
                    <a:pt x="11" y="736"/>
                  </a:lnTo>
                  <a:lnTo>
                    <a:pt x="11" y="371"/>
                  </a:lnTo>
                  <a:lnTo>
                    <a:pt x="11" y="473"/>
                  </a:lnTo>
                  <a:lnTo>
                    <a:pt x="11" y="480"/>
                  </a:lnTo>
                  <a:lnTo>
                    <a:pt x="11" y="728"/>
                  </a:lnTo>
                  <a:lnTo>
                    <a:pt x="11" y="329"/>
                  </a:lnTo>
                  <a:lnTo>
                    <a:pt x="11" y="486"/>
                  </a:lnTo>
                  <a:lnTo>
                    <a:pt x="13" y="496"/>
                  </a:lnTo>
                  <a:lnTo>
                    <a:pt x="13" y="747"/>
                  </a:lnTo>
                  <a:lnTo>
                    <a:pt x="13" y="288"/>
                  </a:lnTo>
                  <a:lnTo>
                    <a:pt x="13" y="473"/>
                  </a:lnTo>
                  <a:lnTo>
                    <a:pt x="13" y="490"/>
                  </a:lnTo>
                  <a:lnTo>
                    <a:pt x="13" y="713"/>
                  </a:lnTo>
                  <a:lnTo>
                    <a:pt x="13" y="354"/>
                  </a:lnTo>
                  <a:lnTo>
                    <a:pt x="13" y="532"/>
                  </a:lnTo>
                  <a:lnTo>
                    <a:pt x="15" y="540"/>
                  </a:lnTo>
                  <a:lnTo>
                    <a:pt x="15" y="717"/>
                  </a:lnTo>
                  <a:lnTo>
                    <a:pt x="15" y="427"/>
                  </a:lnTo>
                  <a:lnTo>
                    <a:pt x="15" y="578"/>
                  </a:lnTo>
                  <a:lnTo>
                    <a:pt x="15" y="578"/>
                  </a:lnTo>
                  <a:lnTo>
                    <a:pt x="15" y="648"/>
                  </a:lnTo>
                  <a:lnTo>
                    <a:pt x="15" y="452"/>
                  </a:lnTo>
                  <a:lnTo>
                    <a:pt x="15" y="613"/>
                  </a:lnTo>
                  <a:lnTo>
                    <a:pt x="17" y="607"/>
                  </a:lnTo>
                  <a:lnTo>
                    <a:pt x="17" y="676"/>
                  </a:lnTo>
                  <a:lnTo>
                    <a:pt x="17" y="400"/>
                  </a:lnTo>
                  <a:lnTo>
                    <a:pt x="17" y="624"/>
                  </a:lnTo>
                  <a:lnTo>
                    <a:pt x="17" y="621"/>
                  </a:lnTo>
                  <a:lnTo>
                    <a:pt x="17" y="707"/>
                  </a:lnTo>
                  <a:lnTo>
                    <a:pt x="17" y="371"/>
                  </a:lnTo>
                  <a:lnTo>
                    <a:pt x="17" y="559"/>
                  </a:lnTo>
                  <a:lnTo>
                    <a:pt x="17" y="552"/>
                  </a:lnTo>
                  <a:lnTo>
                    <a:pt x="17" y="613"/>
                  </a:lnTo>
                  <a:lnTo>
                    <a:pt x="17" y="473"/>
                  </a:lnTo>
                  <a:lnTo>
                    <a:pt x="17" y="601"/>
                  </a:lnTo>
                  <a:lnTo>
                    <a:pt x="19" y="601"/>
                  </a:lnTo>
                  <a:lnTo>
                    <a:pt x="19" y="417"/>
                  </a:lnTo>
                  <a:lnTo>
                    <a:pt x="19" y="736"/>
                  </a:lnTo>
                  <a:lnTo>
                    <a:pt x="19" y="742"/>
                  </a:lnTo>
                  <a:lnTo>
                    <a:pt x="19" y="308"/>
                  </a:lnTo>
                  <a:lnTo>
                    <a:pt x="19" y="778"/>
                  </a:lnTo>
                  <a:lnTo>
                    <a:pt x="19" y="778"/>
                  </a:lnTo>
                  <a:lnTo>
                    <a:pt x="19" y="820"/>
                  </a:lnTo>
                  <a:lnTo>
                    <a:pt x="19" y="254"/>
                  </a:lnTo>
                  <a:lnTo>
                    <a:pt x="19" y="815"/>
                  </a:lnTo>
                  <a:lnTo>
                    <a:pt x="21" y="81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58" name="Freeform 1894"/>
            <p:cNvSpPr>
              <a:spLocks/>
            </p:cNvSpPr>
            <p:nvPr/>
          </p:nvSpPr>
          <p:spPr bwMode="auto">
            <a:xfrm>
              <a:off x="4250" y="2983"/>
              <a:ext cx="10" cy="585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0" y="654"/>
                </a:cxn>
                <a:cxn ang="0">
                  <a:pos x="2" y="858"/>
                </a:cxn>
                <a:cxn ang="0">
                  <a:pos x="2" y="762"/>
                </a:cxn>
                <a:cxn ang="0">
                  <a:pos x="2" y="785"/>
                </a:cxn>
                <a:cxn ang="0">
                  <a:pos x="2" y="700"/>
                </a:cxn>
                <a:cxn ang="0">
                  <a:pos x="4" y="896"/>
                </a:cxn>
                <a:cxn ang="0">
                  <a:pos x="4" y="651"/>
                </a:cxn>
                <a:cxn ang="0">
                  <a:pos x="4" y="883"/>
                </a:cxn>
                <a:cxn ang="0">
                  <a:pos x="4" y="733"/>
                </a:cxn>
                <a:cxn ang="0">
                  <a:pos x="4" y="749"/>
                </a:cxn>
                <a:cxn ang="0">
                  <a:pos x="4" y="724"/>
                </a:cxn>
                <a:cxn ang="0">
                  <a:pos x="6" y="818"/>
                </a:cxn>
                <a:cxn ang="0">
                  <a:pos x="6" y="608"/>
                </a:cxn>
                <a:cxn ang="0">
                  <a:pos x="6" y="908"/>
                </a:cxn>
                <a:cxn ang="0">
                  <a:pos x="6" y="645"/>
                </a:cxn>
                <a:cxn ang="0">
                  <a:pos x="6" y="927"/>
                </a:cxn>
                <a:cxn ang="0">
                  <a:pos x="6" y="700"/>
                </a:cxn>
                <a:cxn ang="0">
                  <a:pos x="8" y="829"/>
                </a:cxn>
                <a:cxn ang="0">
                  <a:pos x="8" y="608"/>
                </a:cxn>
                <a:cxn ang="0">
                  <a:pos x="8" y="933"/>
                </a:cxn>
                <a:cxn ang="0">
                  <a:pos x="8" y="545"/>
                </a:cxn>
                <a:cxn ang="0">
                  <a:pos x="9" y="942"/>
                </a:cxn>
                <a:cxn ang="0">
                  <a:pos x="9" y="635"/>
                </a:cxn>
                <a:cxn ang="0">
                  <a:pos x="9" y="873"/>
                </a:cxn>
                <a:cxn ang="0">
                  <a:pos x="9" y="562"/>
                </a:cxn>
                <a:cxn ang="0">
                  <a:pos x="11" y="797"/>
                </a:cxn>
                <a:cxn ang="0">
                  <a:pos x="11" y="416"/>
                </a:cxn>
                <a:cxn ang="0">
                  <a:pos x="11" y="908"/>
                </a:cxn>
                <a:cxn ang="0">
                  <a:pos x="11" y="437"/>
                </a:cxn>
                <a:cxn ang="0">
                  <a:pos x="11" y="288"/>
                </a:cxn>
                <a:cxn ang="0">
                  <a:pos x="13" y="301"/>
                </a:cxn>
                <a:cxn ang="0">
                  <a:pos x="13" y="147"/>
                </a:cxn>
                <a:cxn ang="0">
                  <a:pos x="13" y="163"/>
                </a:cxn>
                <a:cxn ang="0">
                  <a:pos x="13" y="347"/>
                </a:cxn>
                <a:cxn ang="0">
                  <a:pos x="15" y="1025"/>
                </a:cxn>
                <a:cxn ang="0">
                  <a:pos x="15" y="455"/>
                </a:cxn>
                <a:cxn ang="0">
                  <a:pos x="15" y="1048"/>
                </a:cxn>
                <a:cxn ang="0">
                  <a:pos x="17" y="334"/>
                </a:cxn>
                <a:cxn ang="0">
                  <a:pos x="17" y="232"/>
                </a:cxn>
                <a:cxn ang="0">
                  <a:pos x="17" y="1086"/>
                </a:cxn>
                <a:cxn ang="0">
                  <a:pos x="17" y="378"/>
                </a:cxn>
                <a:cxn ang="0">
                  <a:pos x="17" y="1150"/>
                </a:cxn>
                <a:cxn ang="0">
                  <a:pos x="17" y="318"/>
                </a:cxn>
                <a:cxn ang="0">
                  <a:pos x="19" y="1004"/>
                </a:cxn>
                <a:cxn ang="0">
                  <a:pos x="19" y="487"/>
                </a:cxn>
                <a:cxn ang="0">
                  <a:pos x="19" y="927"/>
                </a:cxn>
                <a:cxn ang="0">
                  <a:pos x="19" y="603"/>
                </a:cxn>
                <a:cxn ang="0">
                  <a:pos x="21" y="1008"/>
                </a:cxn>
                <a:cxn ang="0">
                  <a:pos x="21" y="635"/>
                </a:cxn>
              </a:cxnLst>
              <a:rect l="0" t="0" r="r" b="b"/>
              <a:pathLst>
                <a:path w="21" h="1169">
                  <a:moveTo>
                    <a:pt x="0" y="908"/>
                  </a:moveTo>
                  <a:lnTo>
                    <a:pt x="0" y="908"/>
                  </a:lnTo>
                  <a:lnTo>
                    <a:pt x="0" y="403"/>
                  </a:lnTo>
                  <a:lnTo>
                    <a:pt x="0" y="654"/>
                  </a:lnTo>
                  <a:lnTo>
                    <a:pt x="2" y="660"/>
                  </a:lnTo>
                  <a:lnTo>
                    <a:pt x="2" y="858"/>
                  </a:lnTo>
                  <a:lnTo>
                    <a:pt x="2" y="334"/>
                  </a:lnTo>
                  <a:lnTo>
                    <a:pt x="2" y="762"/>
                  </a:lnTo>
                  <a:lnTo>
                    <a:pt x="2" y="764"/>
                  </a:lnTo>
                  <a:lnTo>
                    <a:pt x="2" y="785"/>
                  </a:lnTo>
                  <a:lnTo>
                    <a:pt x="2" y="384"/>
                  </a:lnTo>
                  <a:lnTo>
                    <a:pt x="2" y="700"/>
                  </a:lnTo>
                  <a:lnTo>
                    <a:pt x="4" y="712"/>
                  </a:lnTo>
                  <a:lnTo>
                    <a:pt x="4" y="896"/>
                  </a:lnTo>
                  <a:lnTo>
                    <a:pt x="4" y="455"/>
                  </a:lnTo>
                  <a:lnTo>
                    <a:pt x="4" y="651"/>
                  </a:lnTo>
                  <a:lnTo>
                    <a:pt x="4" y="660"/>
                  </a:lnTo>
                  <a:lnTo>
                    <a:pt x="4" y="883"/>
                  </a:lnTo>
                  <a:lnTo>
                    <a:pt x="4" y="353"/>
                  </a:lnTo>
                  <a:lnTo>
                    <a:pt x="4" y="733"/>
                  </a:lnTo>
                  <a:lnTo>
                    <a:pt x="4" y="737"/>
                  </a:lnTo>
                  <a:lnTo>
                    <a:pt x="4" y="749"/>
                  </a:lnTo>
                  <a:lnTo>
                    <a:pt x="4" y="422"/>
                  </a:lnTo>
                  <a:lnTo>
                    <a:pt x="4" y="724"/>
                  </a:lnTo>
                  <a:lnTo>
                    <a:pt x="6" y="733"/>
                  </a:lnTo>
                  <a:lnTo>
                    <a:pt x="6" y="818"/>
                  </a:lnTo>
                  <a:lnTo>
                    <a:pt x="6" y="522"/>
                  </a:lnTo>
                  <a:lnTo>
                    <a:pt x="6" y="608"/>
                  </a:lnTo>
                  <a:lnTo>
                    <a:pt x="6" y="616"/>
                  </a:lnTo>
                  <a:lnTo>
                    <a:pt x="6" y="908"/>
                  </a:lnTo>
                  <a:lnTo>
                    <a:pt x="6" y="353"/>
                  </a:lnTo>
                  <a:lnTo>
                    <a:pt x="6" y="645"/>
                  </a:lnTo>
                  <a:lnTo>
                    <a:pt x="6" y="654"/>
                  </a:lnTo>
                  <a:lnTo>
                    <a:pt x="6" y="927"/>
                  </a:lnTo>
                  <a:lnTo>
                    <a:pt x="6" y="347"/>
                  </a:lnTo>
                  <a:lnTo>
                    <a:pt x="6" y="700"/>
                  </a:lnTo>
                  <a:lnTo>
                    <a:pt x="8" y="712"/>
                  </a:lnTo>
                  <a:lnTo>
                    <a:pt x="8" y="829"/>
                  </a:lnTo>
                  <a:lnTo>
                    <a:pt x="8" y="391"/>
                  </a:lnTo>
                  <a:lnTo>
                    <a:pt x="8" y="608"/>
                  </a:lnTo>
                  <a:lnTo>
                    <a:pt x="8" y="622"/>
                  </a:lnTo>
                  <a:lnTo>
                    <a:pt x="8" y="933"/>
                  </a:lnTo>
                  <a:lnTo>
                    <a:pt x="8" y="460"/>
                  </a:lnTo>
                  <a:lnTo>
                    <a:pt x="8" y="545"/>
                  </a:lnTo>
                  <a:lnTo>
                    <a:pt x="9" y="549"/>
                  </a:lnTo>
                  <a:lnTo>
                    <a:pt x="9" y="942"/>
                  </a:lnTo>
                  <a:lnTo>
                    <a:pt x="9" y="397"/>
                  </a:lnTo>
                  <a:lnTo>
                    <a:pt x="9" y="635"/>
                  </a:lnTo>
                  <a:lnTo>
                    <a:pt x="9" y="651"/>
                  </a:lnTo>
                  <a:lnTo>
                    <a:pt x="9" y="873"/>
                  </a:lnTo>
                  <a:lnTo>
                    <a:pt x="9" y="384"/>
                  </a:lnTo>
                  <a:lnTo>
                    <a:pt x="9" y="562"/>
                  </a:lnTo>
                  <a:lnTo>
                    <a:pt x="11" y="576"/>
                  </a:lnTo>
                  <a:lnTo>
                    <a:pt x="11" y="797"/>
                  </a:lnTo>
                  <a:lnTo>
                    <a:pt x="11" y="414"/>
                  </a:lnTo>
                  <a:lnTo>
                    <a:pt x="11" y="416"/>
                  </a:lnTo>
                  <a:lnTo>
                    <a:pt x="11" y="416"/>
                  </a:lnTo>
                  <a:lnTo>
                    <a:pt x="11" y="908"/>
                  </a:lnTo>
                  <a:lnTo>
                    <a:pt x="11" y="447"/>
                  </a:lnTo>
                  <a:lnTo>
                    <a:pt x="11" y="437"/>
                  </a:lnTo>
                  <a:lnTo>
                    <a:pt x="11" y="1038"/>
                  </a:lnTo>
                  <a:lnTo>
                    <a:pt x="11" y="288"/>
                  </a:lnTo>
                  <a:lnTo>
                    <a:pt x="11" y="301"/>
                  </a:lnTo>
                  <a:lnTo>
                    <a:pt x="13" y="301"/>
                  </a:lnTo>
                  <a:lnTo>
                    <a:pt x="13" y="1111"/>
                  </a:lnTo>
                  <a:lnTo>
                    <a:pt x="13" y="147"/>
                  </a:lnTo>
                  <a:lnTo>
                    <a:pt x="13" y="159"/>
                  </a:lnTo>
                  <a:lnTo>
                    <a:pt x="13" y="163"/>
                  </a:lnTo>
                  <a:lnTo>
                    <a:pt x="13" y="944"/>
                  </a:lnTo>
                  <a:lnTo>
                    <a:pt x="13" y="347"/>
                  </a:lnTo>
                  <a:lnTo>
                    <a:pt x="15" y="343"/>
                  </a:lnTo>
                  <a:lnTo>
                    <a:pt x="15" y="1025"/>
                  </a:lnTo>
                  <a:lnTo>
                    <a:pt x="15" y="313"/>
                  </a:lnTo>
                  <a:lnTo>
                    <a:pt x="15" y="455"/>
                  </a:lnTo>
                  <a:lnTo>
                    <a:pt x="15" y="455"/>
                  </a:lnTo>
                  <a:lnTo>
                    <a:pt x="15" y="1048"/>
                  </a:lnTo>
                  <a:lnTo>
                    <a:pt x="15" y="343"/>
                  </a:lnTo>
                  <a:lnTo>
                    <a:pt x="17" y="334"/>
                  </a:lnTo>
                  <a:lnTo>
                    <a:pt x="17" y="1169"/>
                  </a:lnTo>
                  <a:lnTo>
                    <a:pt x="17" y="232"/>
                  </a:lnTo>
                  <a:lnTo>
                    <a:pt x="17" y="207"/>
                  </a:lnTo>
                  <a:lnTo>
                    <a:pt x="17" y="1086"/>
                  </a:lnTo>
                  <a:lnTo>
                    <a:pt x="17" y="0"/>
                  </a:lnTo>
                  <a:lnTo>
                    <a:pt x="17" y="378"/>
                  </a:lnTo>
                  <a:lnTo>
                    <a:pt x="17" y="359"/>
                  </a:lnTo>
                  <a:lnTo>
                    <a:pt x="17" y="1150"/>
                  </a:lnTo>
                  <a:lnTo>
                    <a:pt x="17" y="147"/>
                  </a:lnTo>
                  <a:lnTo>
                    <a:pt x="17" y="318"/>
                  </a:lnTo>
                  <a:lnTo>
                    <a:pt x="19" y="309"/>
                  </a:lnTo>
                  <a:lnTo>
                    <a:pt x="19" y="1004"/>
                  </a:lnTo>
                  <a:lnTo>
                    <a:pt x="19" y="280"/>
                  </a:lnTo>
                  <a:lnTo>
                    <a:pt x="19" y="487"/>
                  </a:lnTo>
                  <a:lnTo>
                    <a:pt x="19" y="468"/>
                  </a:lnTo>
                  <a:lnTo>
                    <a:pt x="19" y="927"/>
                  </a:lnTo>
                  <a:lnTo>
                    <a:pt x="19" y="324"/>
                  </a:lnTo>
                  <a:lnTo>
                    <a:pt x="19" y="603"/>
                  </a:lnTo>
                  <a:lnTo>
                    <a:pt x="21" y="585"/>
                  </a:lnTo>
                  <a:lnTo>
                    <a:pt x="21" y="1008"/>
                  </a:lnTo>
                  <a:lnTo>
                    <a:pt x="21" y="172"/>
                  </a:lnTo>
                  <a:lnTo>
                    <a:pt x="21" y="635"/>
                  </a:lnTo>
                  <a:lnTo>
                    <a:pt x="21" y="62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59" name="Freeform 1895"/>
            <p:cNvSpPr>
              <a:spLocks/>
            </p:cNvSpPr>
            <p:nvPr/>
          </p:nvSpPr>
          <p:spPr bwMode="auto">
            <a:xfrm>
              <a:off x="4239" y="3125"/>
              <a:ext cx="11" cy="312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0" y="553"/>
                </a:cxn>
                <a:cxn ang="0">
                  <a:pos x="0" y="261"/>
                </a:cxn>
                <a:cxn ang="0">
                  <a:pos x="2" y="564"/>
                </a:cxn>
                <a:cxn ang="0">
                  <a:pos x="2" y="338"/>
                </a:cxn>
                <a:cxn ang="0">
                  <a:pos x="2" y="486"/>
                </a:cxn>
                <a:cxn ang="0">
                  <a:pos x="2" y="440"/>
                </a:cxn>
                <a:cxn ang="0">
                  <a:pos x="2" y="559"/>
                </a:cxn>
                <a:cxn ang="0">
                  <a:pos x="2" y="344"/>
                </a:cxn>
                <a:cxn ang="0">
                  <a:pos x="4" y="584"/>
                </a:cxn>
                <a:cxn ang="0">
                  <a:pos x="4" y="388"/>
                </a:cxn>
                <a:cxn ang="0">
                  <a:pos x="4" y="493"/>
                </a:cxn>
                <a:cxn ang="0">
                  <a:pos x="4" y="453"/>
                </a:cxn>
                <a:cxn ang="0">
                  <a:pos x="5" y="453"/>
                </a:cxn>
                <a:cxn ang="0">
                  <a:pos x="5" y="416"/>
                </a:cxn>
                <a:cxn ang="0">
                  <a:pos x="5" y="516"/>
                </a:cxn>
                <a:cxn ang="0">
                  <a:pos x="5" y="399"/>
                </a:cxn>
                <a:cxn ang="0">
                  <a:pos x="7" y="539"/>
                </a:cxn>
                <a:cxn ang="0">
                  <a:pos x="7" y="440"/>
                </a:cxn>
                <a:cxn ang="0">
                  <a:pos x="7" y="457"/>
                </a:cxn>
                <a:cxn ang="0">
                  <a:pos x="7" y="351"/>
                </a:cxn>
                <a:cxn ang="0">
                  <a:pos x="9" y="493"/>
                </a:cxn>
                <a:cxn ang="0">
                  <a:pos x="9" y="328"/>
                </a:cxn>
                <a:cxn ang="0">
                  <a:pos x="9" y="468"/>
                </a:cxn>
                <a:cxn ang="0">
                  <a:pos x="9" y="449"/>
                </a:cxn>
                <a:cxn ang="0">
                  <a:pos x="9" y="113"/>
                </a:cxn>
                <a:cxn ang="0">
                  <a:pos x="11" y="480"/>
                </a:cxn>
                <a:cxn ang="0">
                  <a:pos x="11" y="589"/>
                </a:cxn>
                <a:cxn ang="0">
                  <a:pos x="11" y="593"/>
                </a:cxn>
                <a:cxn ang="0">
                  <a:pos x="11" y="589"/>
                </a:cxn>
                <a:cxn ang="0">
                  <a:pos x="11" y="40"/>
                </a:cxn>
                <a:cxn ang="0">
                  <a:pos x="13" y="488"/>
                </a:cxn>
                <a:cxn ang="0">
                  <a:pos x="13" y="413"/>
                </a:cxn>
                <a:cxn ang="0">
                  <a:pos x="15" y="121"/>
                </a:cxn>
                <a:cxn ang="0">
                  <a:pos x="15" y="468"/>
                </a:cxn>
                <a:cxn ang="0">
                  <a:pos x="15" y="528"/>
                </a:cxn>
                <a:cxn ang="0">
                  <a:pos x="15" y="589"/>
                </a:cxn>
                <a:cxn ang="0">
                  <a:pos x="15" y="468"/>
                </a:cxn>
                <a:cxn ang="0">
                  <a:pos x="17" y="539"/>
                </a:cxn>
                <a:cxn ang="0">
                  <a:pos x="17" y="501"/>
                </a:cxn>
                <a:cxn ang="0">
                  <a:pos x="17" y="176"/>
                </a:cxn>
                <a:cxn ang="0">
                  <a:pos x="17" y="534"/>
                </a:cxn>
                <a:cxn ang="0">
                  <a:pos x="17" y="224"/>
                </a:cxn>
                <a:cxn ang="0">
                  <a:pos x="19" y="413"/>
                </a:cxn>
                <a:cxn ang="0">
                  <a:pos x="19" y="100"/>
                </a:cxn>
                <a:cxn ang="0">
                  <a:pos x="19" y="405"/>
                </a:cxn>
                <a:cxn ang="0">
                  <a:pos x="19" y="0"/>
                </a:cxn>
                <a:cxn ang="0">
                  <a:pos x="21" y="513"/>
                </a:cxn>
                <a:cxn ang="0">
                  <a:pos x="21" y="138"/>
                </a:cxn>
                <a:cxn ang="0">
                  <a:pos x="21" y="516"/>
                </a:cxn>
              </a:cxnLst>
              <a:rect l="0" t="0" r="r" b="b"/>
              <a:pathLst>
                <a:path w="21" h="624">
                  <a:moveTo>
                    <a:pt x="0" y="271"/>
                  </a:moveTo>
                  <a:lnTo>
                    <a:pt x="0" y="271"/>
                  </a:lnTo>
                  <a:lnTo>
                    <a:pt x="0" y="261"/>
                  </a:lnTo>
                  <a:lnTo>
                    <a:pt x="0" y="553"/>
                  </a:lnTo>
                  <a:lnTo>
                    <a:pt x="0" y="63"/>
                  </a:lnTo>
                  <a:lnTo>
                    <a:pt x="0" y="261"/>
                  </a:lnTo>
                  <a:lnTo>
                    <a:pt x="2" y="255"/>
                  </a:lnTo>
                  <a:lnTo>
                    <a:pt x="2" y="564"/>
                  </a:lnTo>
                  <a:lnTo>
                    <a:pt x="2" y="146"/>
                  </a:lnTo>
                  <a:lnTo>
                    <a:pt x="2" y="338"/>
                  </a:lnTo>
                  <a:lnTo>
                    <a:pt x="2" y="324"/>
                  </a:lnTo>
                  <a:lnTo>
                    <a:pt x="2" y="486"/>
                  </a:lnTo>
                  <a:lnTo>
                    <a:pt x="2" y="80"/>
                  </a:lnTo>
                  <a:lnTo>
                    <a:pt x="2" y="440"/>
                  </a:lnTo>
                  <a:lnTo>
                    <a:pt x="2" y="428"/>
                  </a:lnTo>
                  <a:lnTo>
                    <a:pt x="2" y="559"/>
                  </a:lnTo>
                  <a:lnTo>
                    <a:pt x="2" y="4"/>
                  </a:lnTo>
                  <a:lnTo>
                    <a:pt x="2" y="344"/>
                  </a:lnTo>
                  <a:lnTo>
                    <a:pt x="4" y="332"/>
                  </a:lnTo>
                  <a:lnTo>
                    <a:pt x="4" y="584"/>
                  </a:lnTo>
                  <a:lnTo>
                    <a:pt x="4" y="107"/>
                  </a:lnTo>
                  <a:lnTo>
                    <a:pt x="4" y="388"/>
                  </a:lnTo>
                  <a:lnTo>
                    <a:pt x="4" y="376"/>
                  </a:lnTo>
                  <a:lnTo>
                    <a:pt x="4" y="493"/>
                  </a:lnTo>
                  <a:lnTo>
                    <a:pt x="4" y="50"/>
                  </a:lnTo>
                  <a:lnTo>
                    <a:pt x="4" y="453"/>
                  </a:lnTo>
                  <a:lnTo>
                    <a:pt x="5" y="443"/>
                  </a:lnTo>
                  <a:lnTo>
                    <a:pt x="5" y="453"/>
                  </a:lnTo>
                  <a:lnTo>
                    <a:pt x="5" y="50"/>
                  </a:lnTo>
                  <a:lnTo>
                    <a:pt x="5" y="416"/>
                  </a:lnTo>
                  <a:lnTo>
                    <a:pt x="5" y="413"/>
                  </a:lnTo>
                  <a:lnTo>
                    <a:pt x="5" y="516"/>
                  </a:lnTo>
                  <a:lnTo>
                    <a:pt x="5" y="94"/>
                  </a:lnTo>
                  <a:lnTo>
                    <a:pt x="5" y="399"/>
                  </a:lnTo>
                  <a:lnTo>
                    <a:pt x="7" y="388"/>
                  </a:lnTo>
                  <a:lnTo>
                    <a:pt x="7" y="539"/>
                  </a:lnTo>
                  <a:lnTo>
                    <a:pt x="7" y="63"/>
                  </a:lnTo>
                  <a:lnTo>
                    <a:pt x="7" y="440"/>
                  </a:lnTo>
                  <a:lnTo>
                    <a:pt x="7" y="428"/>
                  </a:lnTo>
                  <a:lnTo>
                    <a:pt x="7" y="457"/>
                  </a:lnTo>
                  <a:lnTo>
                    <a:pt x="7" y="59"/>
                  </a:lnTo>
                  <a:lnTo>
                    <a:pt x="7" y="351"/>
                  </a:lnTo>
                  <a:lnTo>
                    <a:pt x="9" y="344"/>
                  </a:lnTo>
                  <a:lnTo>
                    <a:pt x="9" y="493"/>
                  </a:lnTo>
                  <a:lnTo>
                    <a:pt x="9" y="100"/>
                  </a:lnTo>
                  <a:lnTo>
                    <a:pt x="9" y="328"/>
                  </a:lnTo>
                  <a:lnTo>
                    <a:pt x="9" y="324"/>
                  </a:lnTo>
                  <a:lnTo>
                    <a:pt x="9" y="468"/>
                  </a:lnTo>
                  <a:lnTo>
                    <a:pt x="9" y="146"/>
                  </a:lnTo>
                  <a:lnTo>
                    <a:pt x="9" y="449"/>
                  </a:lnTo>
                  <a:lnTo>
                    <a:pt x="9" y="453"/>
                  </a:lnTo>
                  <a:lnTo>
                    <a:pt x="9" y="113"/>
                  </a:lnTo>
                  <a:lnTo>
                    <a:pt x="9" y="480"/>
                  </a:lnTo>
                  <a:lnTo>
                    <a:pt x="11" y="480"/>
                  </a:lnTo>
                  <a:lnTo>
                    <a:pt x="11" y="40"/>
                  </a:lnTo>
                  <a:lnTo>
                    <a:pt x="11" y="589"/>
                  </a:lnTo>
                  <a:lnTo>
                    <a:pt x="11" y="589"/>
                  </a:lnTo>
                  <a:lnTo>
                    <a:pt x="11" y="593"/>
                  </a:lnTo>
                  <a:lnTo>
                    <a:pt x="11" y="25"/>
                  </a:lnTo>
                  <a:lnTo>
                    <a:pt x="11" y="589"/>
                  </a:lnTo>
                  <a:lnTo>
                    <a:pt x="11" y="589"/>
                  </a:lnTo>
                  <a:lnTo>
                    <a:pt x="11" y="40"/>
                  </a:lnTo>
                  <a:lnTo>
                    <a:pt x="11" y="488"/>
                  </a:lnTo>
                  <a:lnTo>
                    <a:pt x="13" y="488"/>
                  </a:lnTo>
                  <a:lnTo>
                    <a:pt x="13" y="130"/>
                  </a:lnTo>
                  <a:lnTo>
                    <a:pt x="13" y="413"/>
                  </a:lnTo>
                  <a:lnTo>
                    <a:pt x="15" y="413"/>
                  </a:lnTo>
                  <a:lnTo>
                    <a:pt x="15" y="121"/>
                  </a:lnTo>
                  <a:lnTo>
                    <a:pt x="15" y="466"/>
                  </a:lnTo>
                  <a:lnTo>
                    <a:pt x="15" y="468"/>
                  </a:lnTo>
                  <a:lnTo>
                    <a:pt x="15" y="69"/>
                  </a:lnTo>
                  <a:lnTo>
                    <a:pt x="15" y="528"/>
                  </a:lnTo>
                  <a:lnTo>
                    <a:pt x="15" y="539"/>
                  </a:lnTo>
                  <a:lnTo>
                    <a:pt x="15" y="589"/>
                  </a:lnTo>
                  <a:lnTo>
                    <a:pt x="15" y="59"/>
                  </a:lnTo>
                  <a:lnTo>
                    <a:pt x="15" y="468"/>
                  </a:lnTo>
                  <a:lnTo>
                    <a:pt x="17" y="478"/>
                  </a:lnTo>
                  <a:lnTo>
                    <a:pt x="17" y="539"/>
                  </a:lnTo>
                  <a:lnTo>
                    <a:pt x="17" y="17"/>
                  </a:lnTo>
                  <a:lnTo>
                    <a:pt x="17" y="501"/>
                  </a:lnTo>
                  <a:lnTo>
                    <a:pt x="17" y="493"/>
                  </a:lnTo>
                  <a:lnTo>
                    <a:pt x="17" y="176"/>
                  </a:lnTo>
                  <a:lnTo>
                    <a:pt x="17" y="528"/>
                  </a:lnTo>
                  <a:lnTo>
                    <a:pt x="17" y="534"/>
                  </a:lnTo>
                  <a:lnTo>
                    <a:pt x="17" y="551"/>
                  </a:lnTo>
                  <a:lnTo>
                    <a:pt x="17" y="224"/>
                  </a:lnTo>
                  <a:lnTo>
                    <a:pt x="17" y="399"/>
                  </a:lnTo>
                  <a:lnTo>
                    <a:pt x="19" y="413"/>
                  </a:lnTo>
                  <a:lnTo>
                    <a:pt x="19" y="584"/>
                  </a:lnTo>
                  <a:lnTo>
                    <a:pt x="19" y="100"/>
                  </a:lnTo>
                  <a:lnTo>
                    <a:pt x="19" y="399"/>
                  </a:lnTo>
                  <a:lnTo>
                    <a:pt x="19" y="405"/>
                  </a:lnTo>
                  <a:lnTo>
                    <a:pt x="19" y="570"/>
                  </a:lnTo>
                  <a:lnTo>
                    <a:pt x="19" y="0"/>
                  </a:lnTo>
                  <a:lnTo>
                    <a:pt x="19" y="509"/>
                  </a:lnTo>
                  <a:lnTo>
                    <a:pt x="21" y="513"/>
                  </a:lnTo>
                  <a:lnTo>
                    <a:pt x="21" y="564"/>
                  </a:lnTo>
                  <a:lnTo>
                    <a:pt x="21" y="138"/>
                  </a:lnTo>
                  <a:lnTo>
                    <a:pt x="21" y="505"/>
                  </a:lnTo>
                  <a:lnTo>
                    <a:pt x="21" y="516"/>
                  </a:lnTo>
                  <a:lnTo>
                    <a:pt x="21" y="62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60" name="Freeform 1896"/>
            <p:cNvSpPr>
              <a:spLocks/>
            </p:cNvSpPr>
            <p:nvPr/>
          </p:nvSpPr>
          <p:spPr bwMode="auto">
            <a:xfrm>
              <a:off x="4229" y="3072"/>
              <a:ext cx="10" cy="425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0" y="645"/>
                </a:cxn>
                <a:cxn ang="0">
                  <a:pos x="0" y="657"/>
                </a:cxn>
                <a:cxn ang="0">
                  <a:pos x="1" y="140"/>
                </a:cxn>
                <a:cxn ang="0">
                  <a:pos x="1" y="699"/>
                </a:cxn>
                <a:cxn ang="0">
                  <a:pos x="1" y="181"/>
                </a:cxn>
                <a:cxn ang="0">
                  <a:pos x="3" y="574"/>
                </a:cxn>
                <a:cxn ang="0">
                  <a:pos x="3" y="42"/>
                </a:cxn>
                <a:cxn ang="0">
                  <a:pos x="3" y="665"/>
                </a:cxn>
                <a:cxn ang="0">
                  <a:pos x="3" y="87"/>
                </a:cxn>
                <a:cxn ang="0">
                  <a:pos x="3" y="599"/>
                </a:cxn>
                <a:cxn ang="0">
                  <a:pos x="3" y="175"/>
                </a:cxn>
                <a:cxn ang="0">
                  <a:pos x="5" y="522"/>
                </a:cxn>
                <a:cxn ang="0">
                  <a:pos x="5" y="181"/>
                </a:cxn>
                <a:cxn ang="0">
                  <a:pos x="5" y="398"/>
                </a:cxn>
                <a:cxn ang="0">
                  <a:pos x="5" y="98"/>
                </a:cxn>
                <a:cxn ang="0">
                  <a:pos x="7" y="350"/>
                </a:cxn>
                <a:cxn ang="0">
                  <a:pos x="7" y="60"/>
                </a:cxn>
                <a:cxn ang="0">
                  <a:pos x="7" y="344"/>
                </a:cxn>
                <a:cxn ang="0">
                  <a:pos x="7" y="48"/>
                </a:cxn>
                <a:cxn ang="0">
                  <a:pos x="9" y="227"/>
                </a:cxn>
                <a:cxn ang="0">
                  <a:pos x="9" y="135"/>
                </a:cxn>
                <a:cxn ang="0">
                  <a:pos x="9" y="286"/>
                </a:cxn>
                <a:cxn ang="0">
                  <a:pos x="9" y="73"/>
                </a:cxn>
                <a:cxn ang="0">
                  <a:pos x="9" y="238"/>
                </a:cxn>
                <a:cxn ang="0">
                  <a:pos x="9" y="23"/>
                </a:cxn>
                <a:cxn ang="0">
                  <a:pos x="11" y="98"/>
                </a:cxn>
                <a:cxn ang="0">
                  <a:pos x="11" y="110"/>
                </a:cxn>
                <a:cxn ang="0">
                  <a:pos x="11" y="730"/>
                </a:cxn>
                <a:cxn ang="0">
                  <a:pos x="13" y="213"/>
                </a:cxn>
                <a:cxn ang="0">
                  <a:pos x="13" y="140"/>
                </a:cxn>
                <a:cxn ang="0">
                  <a:pos x="13" y="709"/>
                </a:cxn>
                <a:cxn ang="0">
                  <a:pos x="15" y="69"/>
                </a:cxn>
                <a:cxn ang="0">
                  <a:pos x="15" y="52"/>
                </a:cxn>
                <a:cxn ang="0">
                  <a:pos x="15" y="65"/>
                </a:cxn>
                <a:cxn ang="0">
                  <a:pos x="15" y="0"/>
                </a:cxn>
                <a:cxn ang="0">
                  <a:pos x="15" y="62"/>
                </a:cxn>
                <a:cxn ang="0">
                  <a:pos x="15" y="54"/>
                </a:cxn>
                <a:cxn ang="0">
                  <a:pos x="17" y="110"/>
                </a:cxn>
                <a:cxn ang="0">
                  <a:pos x="17" y="87"/>
                </a:cxn>
                <a:cxn ang="0">
                  <a:pos x="17" y="213"/>
                </a:cxn>
                <a:cxn ang="0">
                  <a:pos x="17" y="140"/>
                </a:cxn>
                <a:cxn ang="0">
                  <a:pos x="17" y="394"/>
                </a:cxn>
                <a:cxn ang="0">
                  <a:pos x="17" y="73"/>
                </a:cxn>
                <a:cxn ang="0">
                  <a:pos x="19" y="411"/>
                </a:cxn>
                <a:cxn ang="0">
                  <a:pos x="19" y="87"/>
                </a:cxn>
                <a:cxn ang="0">
                  <a:pos x="19" y="269"/>
                </a:cxn>
                <a:cxn ang="0">
                  <a:pos x="19" y="35"/>
                </a:cxn>
                <a:cxn ang="0">
                  <a:pos x="21" y="367"/>
                </a:cxn>
                <a:cxn ang="0">
                  <a:pos x="21" y="62"/>
                </a:cxn>
              </a:cxnLst>
              <a:rect l="0" t="0" r="r" b="b"/>
              <a:pathLst>
                <a:path w="21" h="851">
                  <a:moveTo>
                    <a:pt x="0" y="140"/>
                  </a:moveTo>
                  <a:lnTo>
                    <a:pt x="0" y="140"/>
                  </a:lnTo>
                  <a:lnTo>
                    <a:pt x="0" y="645"/>
                  </a:lnTo>
                  <a:lnTo>
                    <a:pt x="0" y="645"/>
                  </a:lnTo>
                  <a:lnTo>
                    <a:pt x="0" y="200"/>
                  </a:lnTo>
                  <a:lnTo>
                    <a:pt x="0" y="657"/>
                  </a:lnTo>
                  <a:lnTo>
                    <a:pt x="1" y="659"/>
                  </a:lnTo>
                  <a:lnTo>
                    <a:pt x="1" y="140"/>
                  </a:lnTo>
                  <a:lnTo>
                    <a:pt x="1" y="690"/>
                  </a:lnTo>
                  <a:lnTo>
                    <a:pt x="1" y="699"/>
                  </a:lnTo>
                  <a:lnTo>
                    <a:pt x="1" y="764"/>
                  </a:lnTo>
                  <a:lnTo>
                    <a:pt x="1" y="181"/>
                  </a:lnTo>
                  <a:lnTo>
                    <a:pt x="1" y="559"/>
                  </a:lnTo>
                  <a:lnTo>
                    <a:pt x="3" y="574"/>
                  </a:lnTo>
                  <a:lnTo>
                    <a:pt x="3" y="782"/>
                  </a:lnTo>
                  <a:lnTo>
                    <a:pt x="3" y="42"/>
                  </a:lnTo>
                  <a:lnTo>
                    <a:pt x="3" y="651"/>
                  </a:lnTo>
                  <a:lnTo>
                    <a:pt x="3" y="665"/>
                  </a:lnTo>
                  <a:lnTo>
                    <a:pt x="3" y="795"/>
                  </a:lnTo>
                  <a:lnTo>
                    <a:pt x="3" y="87"/>
                  </a:lnTo>
                  <a:lnTo>
                    <a:pt x="3" y="592"/>
                  </a:lnTo>
                  <a:lnTo>
                    <a:pt x="3" y="599"/>
                  </a:lnTo>
                  <a:lnTo>
                    <a:pt x="3" y="713"/>
                  </a:lnTo>
                  <a:lnTo>
                    <a:pt x="3" y="175"/>
                  </a:lnTo>
                  <a:lnTo>
                    <a:pt x="3" y="511"/>
                  </a:lnTo>
                  <a:lnTo>
                    <a:pt x="5" y="522"/>
                  </a:lnTo>
                  <a:lnTo>
                    <a:pt x="5" y="718"/>
                  </a:lnTo>
                  <a:lnTo>
                    <a:pt x="5" y="181"/>
                  </a:lnTo>
                  <a:lnTo>
                    <a:pt x="5" y="384"/>
                  </a:lnTo>
                  <a:lnTo>
                    <a:pt x="5" y="398"/>
                  </a:lnTo>
                  <a:lnTo>
                    <a:pt x="5" y="718"/>
                  </a:lnTo>
                  <a:lnTo>
                    <a:pt x="5" y="98"/>
                  </a:lnTo>
                  <a:lnTo>
                    <a:pt x="5" y="338"/>
                  </a:lnTo>
                  <a:lnTo>
                    <a:pt x="7" y="350"/>
                  </a:lnTo>
                  <a:lnTo>
                    <a:pt x="7" y="764"/>
                  </a:lnTo>
                  <a:lnTo>
                    <a:pt x="7" y="60"/>
                  </a:lnTo>
                  <a:lnTo>
                    <a:pt x="7" y="325"/>
                  </a:lnTo>
                  <a:lnTo>
                    <a:pt x="7" y="344"/>
                  </a:lnTo>
                  <a:lnTo>
                    <a:pt x="7" y="782"/>
                  </a:lnTo>
                  <a:lnTo>
                    <a:pt x="7" y="48"/>
                  </a:lnTo>
                  <a:lnTo>
                    <a:pt x="7" y="200"/>
                  </a:lnTo>
                  <a:lnTo>
                    <a:pt x="9" y="227"/>
                  </a:lnTo>
                  <a:lnTo>
                    <a:pt x="9" y="811"/>
                  </a:lnTo>
                  <a:lnTo>
                    <a:pt x="9" y="135"/>
                  </a:lnTo>
                  <a:lnTo>
                    <a:pt x="9" y="277"/>
                  </a:lnTo>
                  <a:lnTo>
                    <a:pt x="9" y="286"/>
                  </a:lnTo>
                  <a:lnTo>
                    <a:pt x="9" y="734"/>
                  </a:lnTo>
                  <a:lnTo>
                    <a:pt x="9" y="73"/>
                  </a:lnTo>
                  <a:lnTo>
                    <a:pt x="9" y="227"/>
                  </a:lnTo>
                  <a:lnTo>
                    <a:pt x="9" y="238"/>
                  </a:lnTo>
                  <a:lnTo>
                    <a:pt x="9" y="709"/>
                  </a:lnTo>
                  <a:lnTo>
                    <a:pt x="9" y="23"/>
                  </a:lnTo>
                  <a:lnTo>
                    <a:pt x="9" y="87"/>
                  </a:lnTo>
                  <a:lnTo>
                    <a:pt x="11" y="98"/>
                  </a:lnTo>
                  <a:lnTo>
                    <a:pt x="11" y="774"/>
                  </a:lnTo>
                  <a:lnTo>
                    <a:pt x="11" y="110"/>
                  </a:lnTo>
                  <a:lnTo>
                    <a:pt x="11" y="110"/>
                  </a:lnTo>
                  <a:lnTo>
                    <a:pt x="11" y="730"/>
                  </a:lnTo>
                  <a:lnTo>
                    <a:pt x="11" y="206"/>
                  </a:lnTo>
                  <a:lnTo>
                    <a:pt x="13" y="213"/>
                  </a:lnTo>
                  <a:lnTo>
                    <a:pt x="13" y="705"/>
                  </a:lnTo>
                  <a:lnTo>
                    <a:pt x="13" y="140"/>
                  </a:lnTo>
                  <a:lnTo>
                    <a:pt x="13" y="140"/>
                  </a:lnTo>
                  <a:lnTo>
                    <a:pt x="13" y="709"/>
                  </a:lnTo>
                  <a:lnTo>
                    <a:pt x="13" y="79"/>
                  </a:lnTo>
                  <a:lnTo>
                    <a:pt x="15" y="69"/>
                  </a:lnTo>
                  <a:lnTo>
                    <a:pt x="15" y="801"/>
                  </a:lnTo>
                  <a:lnTo>
                    <a:pt x="15" y="52"/>
                  </a:lnTo>
                  <a:lnTo>
                    <a:pt x="15" y="73"/>
                  </a:lnTo>
                  <a:lnTo>
                    <a:pt x="15" y="65"/>
                  </a:lnTo>
                  <a:lnTo>
                    <a:pt x="15" y="841"/>
                  </a:lnTo>
                  <a:lnTo>
                    <a:pt x="15" y="0"/>
                  </a:lnTo>
                  <a:lnTo>
                    <a:pt x="15" y="69"/>
                  </a:lnTo>
                  <a:lnTo>
                    <a:pt x="15" y="62"/>
                  </a:lnTo>
                  <a:lnTo>
                    <a:pt x="15" y="811"/>
                  </a:lnTo>
                  <a:lnTo>
                    <a:pt x="15" y="54"/>
                  </a:lnTo>
                  <a:lnTo>
                    <a:pt x="15" y="110"/>
                  </a:lnTo>
                  <a:lnTo>
                    <a:pt x="17" y="110"/>
                  </a:lnTo>
                  <a:lnTo>
                    <a:pt x="17" y="718"/>
                  </a:lnTo>
                  <a:lnTo>
                    <a:pt x="17" y="87"/>
                  </a:lnTo>
                  <a:lnTo>
                    <a:pt x="17" y="227"/>
                  </a:lnTo>
                  <a:lnTo>
                    <a:pt x="17" y="213"/>
                  </a:lnTo>
                  <a:lnTo>
                    <a:pt x="17" y="670"/>
                  </a:lnTo>
                  <a:lnTo>
                    <a:pt x="17" y="140"/>
                  </a:lnTo>
                  <a:lnTo>
                    <a:pt x="17" y="407"/>
                  </a:lnTo>
                  <a:lnTo>
                    <a:pt x="17" y="394"/>
                  </a:lnTo>
                  <a:lnTo>
                    <a:pt x="17" y="766"/>
                  </a:lnTo>
                  <a:lnTo>
                    <a:pt x="17" y="73"/>
                  </a:lnTo>
                  <a:lnTo>
                    <a:pt x="17" y="421"/>
                  </a:lnTo>
                  <a:lnTo>
                    <a:pt x="19" y="411"/>
                  </a:lnTo>
                  <a:lnTo>
                    <a:pt x="19" y="851"/>
                  </a:lnTo>
                  <a:lnTo>
                    <a:pt x="19" y="87"/>
                  </a:lnTo>
                  <a:lnTo>
                    <a:pt x="19" y="286"/>
                  </a:lnTo>
                  <a:lnTo>
                    <a:pt x="19" y="269"/>
                  </a:lnTo>
                  <a:lnTo>
                    <a:pt x="19" y="776"/>
                  </a:lnTo>
                  <a:lnTo>
                    <a:pt x="19" y="35"/>
                  </a:lnTo>
                  <a:lnTo>
                    <a:pt x="19" y="384"/>
                  </a:lnTo>
                  <a:lnTo>
                    <a:pt x="21" y="367"/>
                  </a:lnTo>
                  <a:lnTo>
                    <a:pt x="21" y="713"/>
                  </a:lnTo>
                  <a:lnTo>
                    <a:pt x="21" y="62"/>
                  </a:lnTo>
                  <a:lnTo>
                    <a:pt x="21" y="37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61" name="Freeform 1897"/>
            <p:cNvSpPr>
              <a:spLocks/>
            </p:cNvSpPr>
            <p:nvPr/>
          </p:nvSpPr>
          <p:spPr bwMode="auto">
            <a:xfrm>
              <a:off x="4218" y="3047"/>
              <a:ext cx="11" cy="491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0" y="85"/>
                </a:cxn>
                <a:cxn ang="0">
                  <a:pos x="2" y="215"/>
                </a:cxn>
                <a:cxn ang="0">
                  <a:pos x="2" y="0"/>
                </a:cxn>
                <a:cxn ang="0">
                  <a:pos x="2" y="340"/>
                </a:cxn>
                <a:cxn ang="0">
                  <a:pos x="2" y="35"/>
                </a:cxn>
                <a:cxn ang="0">
                  <a:pos x="2" y="365"/>
                </a:cxn>
                <a:cxn ang="0">
                  <a:pos x="2" y="119"/>
                </a:cxn>
                <a:cxn ang="0">
                  <a:pos x="4" y="523"/>
                </a:cxn>
                <a:cxn ang="0">
                  <a:pos x="4" y="148"/>
                </a:cxn>
                <a:cxn ang="0">
                  <a:pos x="4" y="715"/>
                </a:cxn>
                <a:cxn ang="0">
                  <a:pos x="4" y="44"/>
                </a:cxn>
                <a:cxn ang="0">
                  <a:pos x="4" y="720"/>
                </a:cxn>
                <a:cxn ang="0">
                  <a:pos x="4" y="64"/>
                </a:cxn>
                <a:cxn ang="0">
                  <a:pos x="6" y="749"/>
                </a:cxn>
                <a:cxn ang="0">
                  <a:pos x="6" y="701"/>
                </a:cxn>
                <a:cxn ang="0">
                  <a:pos x="6" y="236"/>
                </a:cxn>
                <a:cxn ang="0">
                  <a:pos x="8" y="596"/>
                </a:cxn>
                <a:cxn ang="0">
                  <a:pos x="8" y="327"/>
                </a:cxn>
                <a:cxn ang="0">
                  <a:pos x="8" y="634"/>
                </a:cxn>
                <a:cxn ang="0">
                  <a:pos x="8" y="715"/>
                </a:cxn>
                <a:cxn ang="0">
                  <a:pos x="10" y="715"/>
                </a:cxn>
                <a:cxn ang="0">
                  <a:pos x="10" y="621"/>
                </a:cxn>
                <a:cxn ang="0">
                  <a:pos x="10" y="348"/>
                </a:cxn>
                <a:cxn ang="0">
                  <a:pos x="10" y="609"/>
                </a:cxn>
                <a:cxn ang="0">
                  <a:pos x="10" y="405"/>
                </a:cxn>
                <a:cxn ang="0">
                  <a:pos x="12" y="572"/>
                </a:cxn>
                <a:cxn ang="0">
                  <a:pos x="12" y="457"/>
                </a:cxn>
                <a:cxn ang="0">
                  <a:pos x="12" y="523"/>
                </a:cxn>
                <a:cxn ang="0">
                  <a:pos x="12" y="428"/>
                </a:cxn>
                <a:cxn ang="0">
                  <a:pos x="14" y="549"/>
                </a:cxn>
                <a:cxn ang="0">
                  <a:pos x="14" y="452"/>
                </a:cxn>
                <a:cxn ang="0">
                  <a:pos x="14" y="538"/>
                </a:cxn>
                <a:cxn ang="0">
                  <a:pos x="14" y="405"/>
                </a:cxn>
                <a:cxn ang="0">
                  <a:pos x="16" y="488"/>
                </a:cxn>
                <a:cxn ang="0">
                  <a:pos x="16" y="332"/>
                </a:cxn>
                <a:cxn ang="0">
                  <a:pos x="16" y="459"/>
                </a:cxn>
                <a:cxn ang="0">
                  <a:pos x="16" y="388"/>
                </a:cxn>
                <a:cxn ang="0">
                  <a:pos x="16" y="480"/>
                </a:cxn>
                <a:cxn ang="0">
                  <a:pos x="16" y="327"/>
                </a:cxn>
                <a:cxn ang="0">
                  <a:pos x="18" y="500"/>
                </a:cxn>
                <a:cxn ang="0">
                  <a:pos x="18" y="622"/>
                </a:cxn>
                <a:cxn ang="0">
                  <a:pos x="18" y="277"/>
                </a:cxn>
                <a:cxn ang="0">
                  <a:pos x="20" y="651"/>
                </a:cxn>
                <a:cxn ang="0">
                  <a:pos x="20" y="206"/>
                </a:cxn>
                <a:cxn ang="0">
                  <a:pos x="20" y="707"/>
                </a:cxn>
                <a:cxn ang="0">
                  <a:pos x="20" y="173"/>
                </a:cxn>
                <a:cxn ang="0">
                  <a:pos x="22" y="734"/>
                </a:cxn>
                <a:cxn ang="0">
                  <a:pos x="22" y="680"/>
                </a:cxn>
                <a:cxn ang="0">
                  <a:pos x="22" y="707"/>
                </a:cxn>
              </a:cxnLst>
              <a:rect l="0" t="0" r="r" b="b"/>
              <a:pathLst>
                <a:path w="22" h="982">
                  <a:moveTo>
                    <a:pt x="0" y="190"/>
                  </a:moveTo>
                  <a:lnTo>
                    <a:pt x="0" y="190"/>
                  </a:lnTo>
                  <a:lnTo>
                    <a:pt x="0" y="982"/>
                  </a:lnTo>
                  <a:lnTo>
                    <a:pt x="0" y="85"/>
                  </a:lnTo>
                  <a:lnTo>
                    <a:pt x="0" y="236"/>
                  </a:lnTo>
                  <a:lnTo>
                    <a:pt x="2" y="215"/>
                  </a:lnTo>
                  <a:lnTo>
                    <a:pt x="2" y="910"/>
                  </a:lnTo>
                  <a:lnTo>
                    <a:pt x="2" y="0"/>
                  </a:lnTo>
                  <a:lnTo>
                    <a:pt x="2" y="359"/>
                  </a:lnTo>
                  <a:lnTo>
                    <a:pt x="2" y="340"/>
                  </a:lnTo>
                  <a:lnTo>
                    <a:pt x="2" y="910"/>
                  </a:lnTo>
                  <a:lnTo>
                    <a:pt x="2" y="35"/>
                  </a:lnTo>
                  <a:lnTo>
                    <a:pt x="2" y="380"/>
                  </a:lnTo>
                  <a:lnTo>
                    <a:pt x="2" y="365"/>
                  </a:lnTo>
                  <a:lnTo>
                    <a:pt x="2" y="832"/>
                  </a:lnTo>
                  <a:lnTo>
                    <a:pt x="2" y="119"/>
                  </a:lnTo>
                  <a:lnTo>
                    <a:pt x="2" y="532"/>
                  </a:lnTo>
                  <a:lnTo>
                    <a:pt x="4" y="523"/>
                  </a:lnTo>
                  <a:lnTo>
                    <a:pt x="4" y="851"/>
                  </a:lnTo>
                  <a:lnTo>
                    <a:pt x="4" y="148"/>
                  </a:lnTo>
                  <a:lnTo>
                    <a:pt x="4" y="730"/>
                  </a:lnTo>
                  <a:lnTo>
                    <a:pt x="4" y="715"/>
                  </a:lnTo>
                  <a:lnTo>
                    <a:pt x="4" y="876"/>
                  </a:lnTo>
                  <a:lnTo>
                    <a:pt x="4" y="44"/>
                  </a:lnTo>
                  <a:lnTo>
                    <a:pt x="4" y="734"/>
                  </a:lnTo>
                  <a:lnTo>
                    <a:pt x="4" y="720"/>
                  </a:lnTo>
                  <a:lnTo>
                    <a:pt x="4" y="891"/>
                  </a:lnTo>
                  <a:lnTo>
                    <a:pt x="4" y="64"/>
                  </a:lnTo>
                  <a:lnTo>
                    <a:pt x="4" y="768"/>
                  </a:lnTo>
                  <a:lnTo>
                    <a:pt x="6" y="749"/>
                  </a:lnTo>
                  <a:lnTo>
                    <a:pt x="6" y="144"/>
                  </a:lnTo>
                  <a:lnTo>
                    <a:pt x="6" y="701"/>
                  </a:lnTo>
                  <a:lnTo>
                    <a:pt x="6" y="695"/>
                  </a:lnTo>
                  <a:lnTo>
                    <a:pt x="6" y="236"/>
                  </a:lnTo>
                  <a:lnTo>
                    <a:pt x="6" y="596"/>
                  </a:lnTo>
                  <a:lnTo>
                    <a:pt x="8" y="596"/>
                  </a:lnTo>
                  <a:lnTo>
                    <a:pt x="8" y="644"/>
                  </a:lnTo>
                  <a:lnTo>
                    <a:pt x="8" y="327"/>
                  </a:lnTo>
                  <a:lnTo>
                    <a:pt x="8" y="634"/>
                  </a:lnTo>
                  <a:lnTo>
                    <a:pt x="8" y="634"/>
                  </a:lnTo>
                  <a:lnTo>
                    <a:pt x="8" y="288"/>
                  </a:lnTo>
                  <a:lnTo>
                    <a:pt x="8" y="715"/>
                  </a:lnTo>
                  <a:lnTo>
                    <a:pt x="10" y="709"/>
                  </a:lnTo>
                  <a:lnTo>
                    <a:pt x="10" y="715"/>
                  </a:lnTo>
                  <a:lnTo>
                    <a:pt x="10" y="277"/>
                  </a:lnTo>
                  <a:lnTo>
                    <a:pt x="10" y="621"/>
                  </a:lnTo>
                  <a:lnTo>
                    <a:pt x="10" y="622"/>
                  </a:lnTo>
                  <a:lnTo>
                    <a:pt x="10" y="348"/>
                  </a:lnTo>
                  <a:lnTo>
                    <a:pt x="10" y="605"/>
                  </a:lnTo>
                  <a:lnTo>
                    <a:pt x="10" y="609"/>
                  </a:lnTo>
                  <a:lnTo>
                    <a:pt x="10" y="622"/>
                  </a:lnTo>
                  <a:lnTo>
                    <a:pt x="10" y="405"/>
                  </a:lnTo>
                  <a:lnTo>
                    <a:pt x="10" y="572"/>
                  </a:lnTo>
                  <a:lnTo>
                    <a:pt x="12" y="572"/>
                  </a:lnTo>
                  <a:lnTo>
                    <a:pt x="12" y="605"/>
                  </a:lnTo>
                  <a:lnTo>
                    <a:pt x="12" y="457"/>
                  </a:lnTo>
                  <a:lnTo>
                    <a:pt x="12" y="523"/>
                  </a:lnTo>
                  <a:lnTo>
                    <a:pt x="12" y="523"/>
                  </a:lnTo>
                  <a:lnTo>
                    <a:pt x="12" y="569"/>
                  </a:lnTo>
                  <a:lnTo>
                    <a:pt x="12" y="428"/>
                  </a:lnTo>
                  <a:lnTo>
                    <a:pt x="12" y="549"/>
                  </a:lnTo>
                  <a:lnTo>
                    <a:pt x="14" y="549"/>
                  </a:lnTo>
                  <a:lnTo>
                    <a:pt x="14" y="561"/>
                  </a:lnTo>
                  <a:lnTo>
                    <a:pt x="14" y="452"/>
                  </a:lnTo>
                  <a:lnTo>
                    <a:pt x="14" y="538"/>
                  </a:lnTo>
                  <a:lnTo>
                    <a:pt x="14" y="538"/>
                  </a:lnTo>
                  <a:lnTo>
                    <a:pt x="14" y="572"/>
                  </a:lnTo>
                  <a:lnTo>
                    <a:pt x="14" y="405"/>
                  </a:lnTo>
                  <a:lnTo>
                    <a:pt x="14" y="494"/>
                  </a:lnTo>
                  <a:lnTo>
                    <a:pt x="16" y="488"/>
                  </a:lnTo>
                  <a:lnTo>
                    <a:pt x="16" y="609"/>
                  </a:lnTo>
                  <a:lnTo>
                    <a:pt x="16" y="332"/>
                  </a:lnTo>
                  <a:lnTo>
                    <a:pt x="16" y="461"/>
                  </a:lnTo>
                  <a:lnTo>
                    <a:pt x="16" y="459"/>
                  </a:lnTo>
                  <a:lnTo>
                    <a:pt x="16" y="544"/>
                  </a:lnTo>
                  <a:lnTo>
                    <a:pt x="16" y="388"/>
                  </a:lnTo>
                  <a:lnTo>
                    <a:pt x="16" y="484"/>
                  </a:lnTo>
                  <a:lnTo>
                    <a:pt x="16" y="480"/>
                  </a:lnTo>
                  <a:lnTo>
                    <a:pt x="16" y="549"/>
                  </a:lnTo>
                  <a:lnTo>
                    <a:pt x="16" y="327"/>
                  </a:lnTo>
                  <a:lnTo>
                    <a:pt x="16" y="507"/>
                  </a:lnTo>
                  <a:lnTo>
                    <a:pt x="18" y="500"/>
                  </a:lnTo>
                  <a:lnTo>
                    <a:pt x="18" y="327"/>
                  </a:lnTo>
                  <a:lnTo>
                    <a:pt x="18" y="622"/>
                  </a:lnTo>
                  <a:lnTo>
                    <a:pt x="18" y="613"/>
                  </a:lnTo>
                  <a:lnTo>
                    <a:pt x="18" y="277"/>
                  </a:lnTo>
                  <a:lnTo>
                    <a:pt x="18" y="657"/>
                  </a:lnTo>
                  <a:lnTo>
                    <a:pt x="20" y="651"/>
                  </a:lnTo>
                  <a:lnTo>
                    <a:pt x="20" y="734"/>
                  </a:lnTo>
                  <a:lnTo>
                    <a:pt x="20" y="206"/>
                  </a:lnTo>
                  <a:lnTo>
                    <a:pt x="20" y="709"/>
                  </a:lnTo>
                  <a:lnTo>
                    <a:pt x="20" y="707"/>
                  </a:lnTo>
                  <a:lnTo>
                    <a:pt x="20" y="755"/>
                  </a:lnTo>
                  <a:lnTo>
                    <a:pt x="20" y="173"/>
                  </a:lnTo>
                  <a:lnTo>
                    <a:pt x="20" y="734"/>
                  </a:lnTo>
                  <a:lnTo>
                    <a:pt x="22" y="734"/>
                  </a:lnTo>
                  <a:lnTo>
                    <a:pt x="22" y="259"/>
                  </a:lnTo>
                  <a:lnTo>
                    <a:pt x="22" y="680"/>
                  </a:lnTo>
                  <a:lnTo>
                    <a:pt x="22" y="684"/>
                  </a:lnTo>
                  <a:lnTo>
                    <a:pt x="22" y="707"/>
                  </a:lnTo>
                  <a:lnTo>
                    <a:pt x="22" y="19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62" name="Freeform 1898"/>
            <p:cNvSpPr>
              <a:spLocks/>
            </p:cNvSpPr>
            <p:nvPr/>
          </p:nvSpPr>
          <p:spPr bwMode="auto">
            <a:xfrm>
              <a:off x="4208" y="2997"/>
              <a:ext cx="10" cy="595"/>
            </a:xfrm>
            <a:custGeom>
              <a:avLst/>
              <a:gdLst/>
              <a:ahLst/>
              <a:cxnLst>
                <a:cxn ang="0">
                  <a:pos x="0" y="820"/>
                </a:cxn>
                <a:cxn ang="0">
                  <a:pos x="0" y="409"/>
                </a:cxn>
                <a:cxn ang="0">
                  <a:pos x="0" y="772"/>
                </a:cxn>
                <a:cxn ang="0">
                  <a:pos x="0" y="538"/>
                </a:cxn>
                <a:cxn ang="0">
                  <a:pos x="0" y="600"/>
                </a:cxn>
                <a:cxn ang="0">
                  <a:pos x="2" y="454"/>
                </a:cxn>
                <a:cxn ang="0">
                  <a:pos x="2" y="409"/>
                </a:cxn>
                <a:cxn ang="0">
                  <a:pos x="2" y="722"/>
                </a:cxn>
                <a:cxn ang="0">
                  <a:pos x="2" y="511"/>
                </a:cxn>
                <a:cxn ang="0">
                  <a:pos x="4" y="742"/>
                </a:cxn>
                <a:cxn ang="0">
                  <a:pos x="4" y="548"/>
                </a:cxn>
                <a:cxn ang="0">
                  <a:pos x="4" y="757"/>
                </a:cxn>
                <a:cxn ang="0">
                  <a:pos x="4" y="623"/>
                </a:cxn>
                <a:cxn ang="0">
                  <a:pos x="6" y="749"/>
                </a:cxn>
                <a:cxn ang="0">
                  <a:pos x="6" y="684"/>
                </a:cxn>
                <a:cxn ang="0">
                  <a:pos x="6" y="432"/>
                </a:cxn>
                <a:cxn ang="0">
                  <a:pos x="8" y="772"/>
                </a:cxn>
                <a:cxn ang="0">
                  <a:pos x="8" y="722"/>
                </a:cxn>
                <a:cxn ang="0">
                  <a:pos x="8" y="244"/>
                </a:cxn>
                <a:cxn ang="0">
                  <a:pos x="8" y="868"/>
                </a:cxn>
                <a:cxn ang="0">
                  <a:pos x="8" y="212"/>
                </a:cxn>
                <a:cxn ang="0">
                  <a:pos x="10" y="826"/>
                </a:cxn>
                <a:cxn ang="0">
                  <a:pos x="10" y="219"/>
                </a:cxn>
                <a:cxn ang="0">
                  <a:pos x="10" y="749"/>
                </a:cxn>
                <a:cxn ang="0">
                  <a:pos x="10" y="210"/>
                </a:cxn>
                <a:cxn ang="0">
                  <a:pos x="10" y="709"/>
                </a:cxn>
                <a:cxn ang="0">
                  <a:pos x="10" y="106"/>
                </a:cxn>
                <a:cxn ang="0">
                  <a:pos x="12" y="626"/>
                </a:cxn>
                <a:cxn ang="0">
                  <a:pos x="12" y="114"/>
                </a:cxn>
                <a:cxn ang="0">
                  <a:pos x="14" y="580"/>
                </a:cxn>
                <a:cxn ang="0">
                  <a:pos x="14" y="89"/>
                </a:cxn>
                <a:cxn ang="0">
                  <a:pos x="14" y="386"/>
                </a:cxn>
                <a:cxn ang="0">
                  <a:pos x="14" y="125"/>
                </a:cxn>
                <a:cxn ang="0">
                  <a:pos x="14" y="281"/>
                </a:cxn>
                <a:cxn ang="0">
                  <a:pos x="14" y="12"/>
                </a:cxn>
                <a:cxn ang="0">
                  <a:pos x="16" y="185"/>
                </a:cxn>
                <a:cxn ang="0">
                  <a:pos x="16" y="0"/>
                </a:cxn>
                <a:cxn ang="0">
                  <a:pos x="16" y="150"/>
                </a:cxn>
                <a:cxn ang="0">
                  <a:pos x="16" y="27"/>
                </a:cxn>
                <a:cxn ang="0">
                  <a:pos x="16" y="62"/>
                </a:cxn>
                <a:cxn ang="0">
                  <a:pos x="16" y="135"/>
                </a:cxn>
                <a:cxn ang="0">
                  <a:pos x="18" y="1058"/>
                </a:cxn>
                <a:cxn ang="0">
                  <a:pos x="18" y="71"/>
                </a:cxn>
                <a:cxn ang="0">
                  <a:pos x="18" y="4"/>
                </a:cxn>
                <a:cxn ang="0">
                  <a:pos x="20" y="1105"/>
                </a:cxn>
                <a:cxn ang="0">
                  <a:pos x="20" y="89"/>
                </a:cxn>
                <a:cxn ang="0">
                  <a:pos x="20" y="1039"/>
                </a:cxn>
                <a:cxn ang="0">
                  <a:pos x="20" y="223"/>
                </a:cxn>
                <a:cxn ang="0">
                  <a:pos x="21" y="991"/>
                </a:cxn>
                <a:cxn ang="0">
                  <a:pos x="21" y="306"/>
                </a:cxn>
              </a:cxnLst>
              <a:rect l="0" t="0" r="r" b="b"/>
              <a:pathLst>
                <a:path w="21" h="1189">
                  <a:moveTo>
                    <a:pt x="0" y="820"/>
                  </a:moveTo>
                  <a:lnTo>
                    <a:pt x="0" y="820"/>
                  </a:lnTo>
                  <a:lnTo>
                    <a:pt x="0" y="306"/>
                  </a:lnTo>
                  <a:lnTo>
                    <a:pt x="0" y="409"/>
                  </a:lnTo>
                  <a:lnTo>
                    <a:pt x="0" y="427"/>
                  </a:lnTo>
                  <a:lnTo>
                    <a:pt x="0" y="772"/>
                  </a:lnTo>
                  <a:lnTo>
                    <a:pt x="0" y="356"/>
                  </a:lnTo>
                  <a:lnTo>
                    <a:pt x="0" y="538"/>
                  </a:lnTo>
                  <a:lnTo>
                    <a:pt x="0" y="544"/>
                  </a:lnTo>
                  <a:lnTo>
                    <a:pt x="0" y="600"/>
                  </a:lnTo>
                  <a:lnTo>
                    <a:pt x="0" y="454"/>
                  </a:lnTo>
                  <a:lnTo>
                    <a:pt x="2" y="454"/>
                  </a:lnTo>
                  <a:lnTo>
                    <a:pt x="2" y="742"/>
                  </a:lnTo>
                  <a:lnTo>
                    <a:pt x="2" y="409"/>
                  </a:lnTo>
                  <a:lnTo>
                    <a:pt x="2" y="402"/>
                  </a:lnTo>
                  <a:lnTo>
                    <a:pt x="2" y="722"/>
                  </a:lnTo>
                  <a:lnTo>
                    <a:pt x="2" y="342"/>
                  </a:lnTo>
                  <a:lnTo>
                    <a:pt x="2" y="511"/>
                  </a:lnTo>
                  <a:lnTo>
                    <a:pt x="4" y="505"/>
                  </a:lnTo>
                  <a:lnTo>
                    <a:pt x="4" y="742"/>
                  </a:lnTo>
                  <a:lnTo>
                    <a:pt x="4" y="29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4" y="757"/>
                  </a:lnTo>
                  <a:lnTo>
                    <a:pt x="4" y="350"/>
                  </a:lnTo>
                  <a:lnTo>
                    <a:pt x="4" y="623"/>
                  </a:lnTo>
                  <a:lnTo>
                    <a:pt x="6" y="617"/>
                  </a:lnTo>
                  <a:lnTo>
                    <a:pt x="6" y="749"/>
                  </a:lnTo>
                  <a:lnTo>
                    <a:pt x="6" y="363"/>
                  </a:lnTo>
                  <a:lnTo>
                    <a:pt x="6" y="684"/>
                  </a:lnTo>
                  <a:lnTo>
                    <a:pt x="6" y="672"/>
                  </a:lnTo>
                  <a:lnTo>
                    <a:pt x="6" y="432"/>
                  </a:lnTo>
                  <a:lnTo>
                    <a:pt x="6" y="772"/>
                  </a:lnTo>
                  <a:lnTo>
                    <a:pt x="8" y="772"/>
                  </a:lnTo>
                  <a:lnTo>
                    <a:pt x="8" y="402"/>
                  </a:lnTo>
                  <a:lnTo>
                    <a:pt x="8" y="722"/>
                  </a:lnTo>
                  <a:lnTo>
                    <a:pt x="8" y="722"/>
                  </a:lnTo>
                  <a:lnTo>
                    <a:pt x="8" y="244"/>
                  </a:lnTo>
                  <a:lnTo>
                    <a:pt x="8" y="868"/>
                  </a:lnTo>
                  <a:lnTo>
                    <a:pt x="8" y="868"/>
                  </a:lnTo>
                  <a:lnTo>
                    <a:pt x="8" y="884"/>
                  </a:lnTo>
                  <a:lnTo>
                    <a:pt x="8" y="212"/>
                  </a:lnTo>
                  <a:lnTo>
                    <a:pt x="8" y="820"/>
                  </a:lnTo>
                  <a:lnTo>
                    <a:pt x="10" y="826"/>
                  </a:lnTo>
                  <a:lnTo>
                    <a:pt x="10" y="863"/>
                  </a:lnTo>
                  <a:lnTo>
                    <a:pt x="10" y="219"/>
                  </a:lnTo>
                  <a:lnTo>
                    <a:pt x="10" y="734"/>
                  </a:lnTo>
                  <a:lnTo>
                    <a:pt x="10" y="749"/>
                  </a:lnTo>
                  <a:lnTo>
                    <a:pt x="10" y="939"/>
                  </a:lnTo>
                  <a:lnTo>
                    <a:pt x="10" y="210"/>
                  </a:lnTo>
                  <a:lnTo>
                    <a:pt x="10" y="684"/>
                  </a:lnTo>
                  <a:lnTo>
                    <a:pt x="10" y="709"/>
                  </a:lnTo>
                  <a:lnTo>
                    <a:pt x="10" y="985"/>
                  </a:lnTo>
                  <a:lnTo>
                    <a:pt x="10" y="106"/>
                  </a:lnTo>
                  <a:lnTo>
                    <a:pt x="10" y="594"/>
                  </a:lnTo>
                  <a:lnTo>
                    <a:pt x="12" y="626"/>
                  </a:lnTo>
                  <a:lnTo>
                    <a:pt x="12" y="1026"/>
                  </a:lnTo>
                  <a:lnTo>
                    <a:pt x="12" y="114"/>
                  </a:lnTo>
                  <a:lnTo>
                    <a:pt x="12" y="561"/>
                  </a:lnTo>
                  <a:lnTo>
                    <a:pt x="14" y="580"/>
                  </a:lnTo>
                  <a:lnTo>
                    <a:pt x="14" y="955"/>
                  </a:lnTo>
                  <a:lnTo>
                    <a:pt x="14" y="89"/>
                  </a:lnTo>
                  <a:lnTo>
                    <a:pt x="14" y="363"/>
                  </a:lnTo>
                  <a:lnTo>
                    <a:pt x="14" y="386"/>
                  </a:lnTo>
                  <a:lnTo>
                    <a:pt x="14" y="1039"/>
                  </a:lnTo>
                  <a:lnTo>
                    <a:pt x="14" y="125"/>
                  </a:lnTo>
                  <a:lnTo>
                    <a:pt x="14" y="263"/>
                  </a:lnTo>
                  <a:lnTo>
                    <a:pt x="14" y="281"/>
                  </a:lnTo>
                  <a:lnTo>
                    <a:pt x="14" y="1122"/>
                  </a:lnTo>
                  <a:lnTo>
                    <a:pt x="14" y="12"/>
                  </a:lnTo>
                  <a:lnTo>
                    <a:pt x="14" y="164"/>
                  </a:lnTo>
                  <a:lnTo>
                    <a:pt x="16" y="185"/>
                  </a:lnTo>
                  <a:lnTo>
                    <a:pt x="16" y="1189"/>
                  </a:lnTo>
                  <a:lnTo>
                    <a:pt x="16" y="0"/>
                  </a:lnTo>
                  <a:lnTo>
                    <a:pt x="16" y="135"/>
                  </a:lnTo>
                  <a:lnTo>
                    <a:pt x="16" y="150"/>
                  </a:lnTo>
                  <a:lnTo>
                    <a:pt x="16" y="1122"/>
                  </a:lnTo>
                  <a:lnTo>
                    <a:pt x="16" y="27"/>
                  </a:lnTo>
                  <a:lnTo>
                    <a:pt x="16" y="54"/>
                  </a:lnTo>
                  <a:lnTo>
                    <a:pt x="16" y="62"/>
                  </a:lnTo>
                  <a:lnTo>
                    <a:pt x="16" y="1064"/>
                  </a:lnTo>
                  <a:lnTo>
                    <a:pt x="16" y="135"/>
                  </a:lnTo>
                  <a:lnTo>
                    <a:pt x="18" y="131"/>
                  </a:lnTo>
                  <a:lnTo>
                    <a:pt x="18" y="1058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1143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0" y="1105"/>
                  </a:lnTo>
                  <a:lnTo>
                    <a:pt x="20" y="0"/>
                  </a:lnTo>
                  <a:lnTo>
                    <a:pt x="20" y="89"/>
                  </a:lnTo>
                  <a:lnTo>
                    <a:pt x="20" y="85"/>
                  </a:lnTo>
                  <a:lnTo>
                    <a:pt x="20" y="1039"/>
                  </a:lnTo>
                  <a:lnTo>
                    <a:pt x="20" y="54"/>
                  </a:lnTo>
                  <a:lnTo>
                    <a:pt x="20" y="223"/>
                  </a:lnTo>
                  <a:lnTo>
                    <a:pt x="21" y="212"/>
                  </a:lnTo>
                  <a:lnTo>
                    <a:pt x="21" y="991"/>
                  </a:lnTo>
                  <a:lnTo>
                    <a:pt x="21" y="139"/>
                  </a:lnTo>
                  <a:lnTo>
                    <a:pt x="21" y="306"/>
                  </a:lnTo>
                  <a:lnTo>
                    <a:pt x="21" y="29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63" name="Freeform 1899"/>
            <p:cNvSpPr>
              <a:spLocks/>
            </p:cNvSpPr>
            <p:nvPr/>
          </p:nvSpPr>
          <p:spPr bwMode="auto">
            <a:xfrm>
              <a:off x="4196" y="2905"/>
              <a:ext cx="12" cy="720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2" y="1242"/>
                </a:cxn>
                <a:cxn ang="0">
                  <a:pos x="2" y="223"/>
                </a:cxn>
                <a:cxn ang="0">
                  <a:pos x="2" y="1248"/>
                </a:cxn>
                <a:cxn ang="0">
                  <a:pos x="4" y="323"/>
                </a:cxn>
                <a:cxn ang="0">
                  <a:pos x="4" y="353"/>
                </a:cxn>
                <a:cxn ang="0">
                  <a:pos x="4" y="1325"/>
                </a:cxn>
                <a:cxn ang="0">
                  <a:pos x="4" y="173"/>
                </a:cxn>
                <a:cxn ang="0">
                  <a:pos x="4" y="163"/>
                </a:cxn>
                <a:cxn ang="0">
                  <a:pos x="6" y="255"/>
                </a:cxn>
                <a:cxn ang="0">
                  <a:pos x="6" y="163"/>
                </a:cxn>
                <a:cxn ang="0">
                  <a:pos x="6" y="328"/>
                </a:cxn>
                <a:cxn ang="0">
                  <a:pos x="6" y="196"/>
                </a:cxn>
                <a:cxn ang="0">
                  <a:pos x="8" y="1312"/>
                </a:cxn>
                <a:cxn ang="0">
                  <a:pos x="8" y="388"/>
                </a:cxn>
                <a:cxn ang="0">
                  <a:pos x="8" y="1194"/>
                </a:cxn>
                <a:cxn ang="0">
                  <a:pos x="8" y="547"/>
                </a:cxn>
                <a:cxn ang="0">
                  <a:pos x="10" y="1266"/>
                </a:cxn>
                <a:cxn ang="0">
                  <a:pos x="10" y="705"/>
                </a:cxn>
                <a:cxn ang="0">
                  <a:pos x="10" y="1373"/>
                </a:cxn>
                <a:cxn ang="0">
                  <a:pos x="10" y="856"/>
                </a:cxn>
                <a:cxn ang="0">
                  <a:pos x="10" y="1348"/>
                </a:cxn>
                <a:cxn ang="0">
                  <a:pos x="10" y="1064"/>
                </a:cxn>
                <a:cxn ang="0">
                  <a:pos x="12" y="1327"/>
                </a:cxn>
                <a:cxn ang="0">
                  <a:pos x="12" y="1108"/>
                </a:cxn>
                <a:cxn ang="0">
                  <a:pos x="12" y="1373"/>
                </a:cxn>
                <a:cxn ang="0">
                  <a:pos x="12" y="1127"/>
                </a:cxn>
                <a:cxn ang="0">
                  <a:pos x="14" y="1367"/>
                </a:cxn>
                <a:cxn ang="0">
                  <a:pos x="14" y="1306"/>
                </a:cxn>
                <a:cxn ang="0">
                  <a:pos x="14" y="173"/>
                </a:cxn>
                <a:cxn ang="0">
                  <a:pos x="16" y="1440"/>
                </a:cxn>
                <a:cxn ang="0">
                  <a:pos x="16" y="1338"/>
                </a:cxn>
                <a:cxn ang="0">
                  <a:pos x="16" y="1354"/>
                </a:cxn>
                <a:cxn ang="0">
                  <a:pos x="16" y="1348"/>
                </a:cxn>
                <a:cxn ang="0">
                  <a:pos x="16" y="98"/>
                </a:cxn>
                <a:cxn ang="0">
                  <a:pos x="18" y="1273"/>
                </a:cxn>
                <a:cxn ang="0">
                  <a:pos x="18" y="230"/>
                </a:cxn>
                <a:cxn ang="0">
                  <a:pos x="18" y="1098"/>
                </a:cxn>
                <a:cxn ang="0">
                  <a:pos x="18" y="167"/>
                </a:cxn>
                <a:cxn ang="0">
                  <a:pos x="18" y="985"/>
                </a:cxn>
                <a:cxn ang="0">
                  <a:pos x="18" y="184"/>
                </a:cxn>
                <a:cxn ang="0">
                  <a:pos x="19" y="1058"/>
                </a:cxn>
                <a:cxn ang="0">
                  <a:pos x="19" y="403"/>
                </a:cxn>
                <a:cxn ang="0">
                  <a:pos x="19" y="889"/>
                </a:cxn>
                <a:cxn ang="0">
                  <a:pos x="19" y="540"/>
                </a:cxn>
                <a:cxn ang="0">
                  <a:pos x="21" y="618"/>
                </a:cxn>
                <a:cxn ang="0">
                  <a:pos x="21" y="419"/>
                </a:cxn>
                <a:cxn ang="0">
                  <a:pos x="21" y="570"/>
                </a:cxn>
                <a:cxn ang="0">
                  <a:pos x="21" y="334"/>
                </a:cxn>
                <a:cxn ang="0">
                  <a:pos x="23" y="603"/>
                </a:cxn>
              </a:cxnLst>
              <a:rect l="0" t="0" r="r" b="b"/>
              <a:pathLst>
                <a:path w="23" h="1440">
                  <a:moveTo>
                    <a:pt x="0" y="240"/>
                  </a:moveTo>
                  <a:lnTo>
                    <a:pt x="0" y="240"/>
                  </a:lnTo>
                  <a:lnTo>
                    <a:pt x="2" y="255"/>
                  </a:lnTo>
                  <a:lnTo>
                    <a:pt x="2" y="1242"/>
                  </a:lnTo>
                  <a:lnTo>
                    <a:pt x="2" y="211"/>
                  </a:lnTo>
                  <a:lnTo>
                    <a:pt x="2" y="223"/>
                  </a:lnTo>
                  <a:lnTo>
                    <a:pt x="2" y="230"/>
                  </a:lnTo>
                  <a:lnTo>
                    <a:pt x="2" y="1248"/>
                  </a:lnTo>
                  <a:lnTo>
                    <a:pt x="2" y="323"/>
                  </a:lnTo>
                  <a:lnTo>
                    <a:pt x="4" y="323"/>
                  </a:lnTo>
                  <a:lnTo>
                    <a:pt x="4" y="1235"/>
                  </a:lnTo>
                  <a:lnTo>
                    <a:pt x="4" y="353"/>
                  </a:lnTo>
                  <a:lnTo>
                    <a:pt x="4" y="357"/>
                  </a:lnTo>
                  <a:lnTo>
                    <a:pt x="4" y="1325"/>
                  </a:lnTo>
                  <a:lnTo>
                    <a:pt x="4" y="179"/>
                  </a:lnTo>
                  <a:lnTo>
                    <a:pt x="4" y="173"/>
                  </a:lnTo>
                  <a:lnTo>
                    <a:pt x="4" y="1235"/>
                  </a:lnTo>
                  <a:lnTo>
                    <a:pt x="4" y="163"/>
                  </a:lnTo>
                  <a:lnTo>
                    <a:pt x="4" y="269"/>
                  </a:lnTo>
                  <a:lnTo>
                    <a:pt x="6" y="255"/>
                  </a:lnTo>
                  <a:lnTo>
                    <a:pt x="6" y="1354"/>
                  </a:lnTo>
                  <a:lnTo>
                    <a:pt x="6" y="163"/>
                  </a:lnTo>
                  <a:lnTo>
                    <a:pt x="6" y="348"/>
                  </a:lnTo>
                  <a:lnTo>
                    <a:pt x="6" y="328"/>
                  </a:lnTo>
                  <a:lnTo>
                    <a:pt x="6" y="1436"/>
                  </a:lnTo>
                  <a:lnTo>
                    <a:pt x="6" y="196"/>
                  </a:lnTo>
                  <a:lnTo>
                    <a:pt x="8" y="184"/>
                  </a:lnTo>
                  <a:lnTo>
                    <a:pt x="8" y="1312"/>
                  </a:lnTo>
                  <a:lnTo>
                    <a:pt x="8" y="98"/>
                  </a:lnTo>
                  <a:lnTo>
                    <a:pt x="8" y="388"/>
                  </a:lnTo>
                  <a:lnTo>
                    <a:pt x="8" y="363"/>
                  </a:lnTo>
                  <a:lnTo>
                    <a:pt x="8" y="1194"/>
                  </a:lnTo>
                  <a:lnTo>
                    <a:pt x="8" y="138"/>
                  </a:lnTo>
                  <a:lnTo>
                    <a:pt x="8" y="547"/>
                  </a:lnTo>
                  <a:lnTo>
                    <a:pt x="10" y="528"/>
                  </a:lnTo>
                  <a:lnTo>
                    <a:pt x="10" y="1266"/>
                  </a:lnTo>
                  <a:lnTo>
                    <a:pt x="10" y="215"/>
                  </a:lnTo>
                  <a:lnTo>
                    <a:pt x="10" y="705"/>
                  </a:lnTo>
                  <a:lnTo>
                    <a:pt x="10" y="689"/>
                  </a:lnTo>
                  <a:lnTo>
                    <a:pt x="10" y="1373"/>
                  </a:lnTo>
                  <a:lnTo>
                    <a:pt x="10" y="261"/>
                  </a:lnTo>
                  <a:lnTo>
                    <a:pt x="10" y="856"/>
                  </a:lnTo>
                  <a:lnTo>
                    <a:pt x="10" y="828"/>
                  </a:lnTo>
                  <a:lnTo>
                    <a:pt x="10" y="1348"/>
                  </a:lnTo>
                  <a:lnTo>
                    <a:pt x="10" y="211"/>
                  </a:lnTo>
                  <a:lnTo>
                    <a:pt x="10" y="1064"/>
                  </a:lnTo>
                  <a:lnTo>
                    <a:pt x="12" y="1043"/>
                  </a:lnTo>
                  <a:lnTo>
                    <a:pt x="12" y="1327"/>
                  </a:lnTo>
                  <a:lnTo>
                    <a:pt x="12" y="52"/>
                  </a:lnTo>
                  <a:lnTo>
                    <a:pt x="12" y="1108"/>
                  </a:lnTo>
                  <a:lnTo>
                    <a:pt x="12" y="1091"/>
                  </a:lnTo>
                  <a:lnTo>
                    <a:pt x="12" y="1373"/>
                  </a:lnTo>
                  <a:lnTo>
                    <a:pt x="12" y="69"/>
                  </a:lnTo>
                  <a:lnTo>
                    <a:pt x="12" y="1127"/>
                  </a:lnTo>
                  <a:lnTo>
                    <a:pt x="14" y="1100"/>
                  </a:lnTo>
                  <a:lnTo>
                    <a:pt x="14" y="1367"/>
                  </a:lnTo>
                  <a:lnTo>
                    <a:pt x="14" y="211"/>
                  </a:lnTo>
                  <a:lnTo>
                    <a:pt x="14" y="1306"/>
                  </a:lnTo>
                  <a:lnTo>
                    <a:pt x="14" y="1289"/>
                  </a:lnTo>
                  <a:lnTo>
                    <a:pt x="14" y="173"/>
                  </a:lnTo>
                  <a:lnTo>
                    <a:pt x="14" y="1440"/>
                  </a:lnTo>
                  <a:lnTo>
                    <a:pt x="16" y="1440"/>
                  </a:lnTo>
                  <a:lnTo>
                    <a:pt x="16" y="0"/>
                  </a:lnTo>
                  <a:lnTo>
                    <a:pt x="16" y="1338"/>
                  </a:lnTo>
                  <a:lnTo>
                    <a:pt x="16" y="1338"/>
                  </a:lnTo>
                  <a:lnTo>
                    <a:pt x="16" y="1354"/>
                  </a:lnTo>
                  <a:lnTo>
                    <a:pt x="16" y="0"/>
                  </a:lnTo>
                  <a:lnTo>
                    <a:pt x="16" y="1348"/>
                  </a:lnTo>
                  <a:lnTo>
                    <a:pt x="16" y="1348"/>
                  </a:lnTo>
                  <a:lnTo>
                    <a:pt x="16" y="98"/>
                  </a:lnTo>
                  <a:lnTo>
                    <a:pt x="16" y="1258"/>
                  </a:lnTo>
                  <a:lnTo>
                    <a:pt x="18" y="1273"/>
                  </a:lnTo>
                  <a:lnTo>
                    <a:pt x="18" y="1325"/>
                  </a:lnTo>
                  <a:lnTo>
                    <a:pt x="18" y="230"/>
                  </a:lnTo>
                  <a:lnTo>
                    <a:pt x="18" y="1072"/>
                  </a:lnTo>
                  <a:lnTo>
                    <a:pt x="18" y="1098"/>
                  </a:lnTo>
                  <a:lnTo>
                    <a:pt x="18" y="1344"/>
                  </a:lnTo>
                  <a:lnTo>
                    <a:pt x="18" y="167"/>
                  </a:lnTo>
                  <a:lnTo>
                    <a:pt x="18" y="968"/>
                  </a:lnTo>
                  <a:lnTo>
                    <a:pt x="18" y="985"/>
                  </a:lnTo>
                  <a:lnTo>
                    <a:pt x="18" y="1181"/>
                  </a:lnTo>
                  <a:lnTo>
                    <a:pt x="18" y="184"/>
                  </a:lnTo>
                  <a:lnTo>
                    <a:pt x="18" y="1052"/>
                  </a:lnTo>
                  <a:lnTo>
                    <a:pt x="19" y="1058"/>
                  </a:lnTo>
                  <a:lnTo>
                    <a:pt x="19" y="1116"/>
                  </a:lnTo>
                  <a:lnTo>
                    <a:pt x="19" y="403"/>
                  </a:lnTo>
                  <a:lnTo>
                    <a:pt x="19" y="874"/>
                  </a:lnTo>
                  <a:lnTo>
                    <a:pt x="19" y="889"/>
                  </a:lnTo>
                  <a:lnTo>
                    <a:pt x="19" y="1004"/>
                  </a:lnTo>
                  <a:lnTo>
                    <a:pt x="19" y="540"/>
                  </a:lnTo>
                  <a:lnTo>
                    <a:pt x="19" y="611"/>
                  </a:lnTo>
                  <a:lnTo>
                    <a:pt x="21" y="618"/>
                  </a:lnTo>
                  <a:lnTo>
                    <a:pt x="21" y="993"/>
                  </a:lnTo>
                  <a:lnTo>
                    <a:pt x="21" y="419"/>
                  </a:lnTo>
                  <a:lnTo>
                    <a:pt x="21" y="553"/>
                  </a:lnTo>
                  <a:lnTo>
                    <a:pt x="21" y="570"/>
                  </a:lnTo>
                  <a:lnTo>
                    <a:pt x="21" y="1039"/>
                  </a:lnTo>
                  <a:lnTo>
                    <a:pt x="21" y="334"/>
                  </a:lnTo>
                  <a:lnTo>
                    <a:pt x="21" y="586"/>
                  </a:lnTo>
                  <a:lnTo>
                    <a:pt x="23" y="603"/>
                  </a:lnTo>
                  <a:lnTo>
                    <a:pt x="23" y="100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64" name="Freeform 1900"/>
            <p:cNvSpPr>
              <a:spLocks/>
            </p:cNvSpPr>
            <p:nvPr/>
          </p:nvSpPr>
          <p:spPr bwMode="auto">
            <a:xfrm>
              <a:off x="4187" y="2949"/>
              <a:ext cx="9" cy="5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64"/>
                </a:cxn>
                <a:cxn ang="0">
                  <a:pos x="0" y="85"/>
                </a:cxn>
                <a:cxn ang="0">
                  <a:pos x="2" y="945"/>
                </a:cxn>
                <a:cxn ang="0">
                  <a:pos x="2" y="196"/>
                </a:cxn>
                <a:cxn ang="0">
                  <a:pos x="2" y="703"/>
                </a:cxn>
                <a:cxn ang="0">
                  <a:pos x="2" y="210"/>
                </a:cxn>
                <a:cxn ang="0">
                  <a:pos x="2" y="590"/>
                </a:cxn>
                <a:cxn ang="0">
                  <a:pos x="2" y="144"/>
                </a:cxn>
                <a:cxn ang="0">
                  <a:pos x="4" y="576"/>
                </a:cxn>
                <a:cxn ang="0">
                  <a:pos x="4" y="287"/>
                </a:cxn>
                <a:cxn ang="0">
                  <a:pos x="4" y="590"/>
                </a:cxn>
                <a:cxn ang="0">
                  <a:pos x="4" y="415"/>
                </a:cxn>
                <a:cxn ang="0">
                  <a:pos x="6" y="465"/>
                </a:cxn>
                <a:cxn ang="0">
                  <a:pos x="6" y="344"/>
                </a:cxn>
                <a:cxn ang="0">
                  <a:pos x="6" y="361"/>
                </a:cxn>
                <a:cxn ang="0">
                  <a:pos x="6" y="319"/>
                </a:cxn>
                <a:cxn ang="0">
                  <a:pos x="8" y="344"/>
                </a:cxn>
                <a:cxn ang="0">
                  <a:pos x="8" y="340"/>
                </a:cxn>
                <a:cxn ang="0">
                  <a:pos x="8" y="344"/>
                </a:cxn>
                <a:cxn ang="0">
                  <a:pos x="8" y="484"/>
                </a:cxn>
                <a:cxn ang="0">
                  <a:pos x="8" y="795"/>
                </a:cxn>
                <a:cxn ang="0">
                  <a:pos x="8" y="657"/>
                </a:cxn>
                <a:cxn ang="0">
                  <a:pos x="10" y="903"/>
                </a:cxn>
                <a:cxn ang="0">
                  <a:pos x="10" y="555"/>
                </a:cxn>
                <a:cxn ang="0">
                  <a:pos x="10" y="1001"/>
                </a:cxn>
                <a:cxn ang="0">
                  <a:pos x="10" y="511"/>
                </a:cxn>
                <a:cxn ang="0">
                  <a:pos x="12" y="845"/>
                </a:cxn>
                <a:cxn ang="0">
                  <a:pos x="12" y="644"/>
                </a:cxn>
                <a:cxn ang="0">
                  <a:pos x="12" y="853"/>
                </a:cxn>
                <a:cxn ang="0">
                  <a:pos x="12" y="703"/>
                </a:cxn>
                <a:cxn ang="0">
                  <a:pos x="14" y="792"/>
                </a:cxn>
                <a:cxn ang="0">
                  <a:pos x="14" y="719"/>
                </a:cxn>
                <a:cxn ang="0">
                  <a:pos x="14" y="922"/>
                </a:cxn>
                <a:cxn ang="0">
                  <a:pos x="14" y="897"/>
                </a:cxn>
                <a:cxn ang="0">
                  <a:pos x="14" y="515"/>
                </a:cxn>
                <a:cxn ang="0">
                  <a:pos x="15" y="774"/>
                </a:cxn>
                <a:cxn ang="0">
                  <a:pos x="15" y="571"/>
                </a:cxn>
                <a:cxn ang="0">
                  <a:pos x="15" y="613"/>
                </a:cxn>
                <a:cxn ang="0">
                  <a:pos x="15" y="438"/>
                </a:cxn>
                <a:cxn ang="0">
                  <a:pos x="17" y="657"/>
                </a:cxn>
                <a:cxn ang="0">
                  <a:pos x="17" y="377"/>
                </a:cxn>
                <a:cxn ang="0">
                  <a:pos x="17" y="640"/>
                </a:cxn>
                <a:cxn ang="0">
                  <a:pos x="17" y="411"/>
                </a:cxn>
                <a:cxn ang="0">
                  <a:pos x="19" y="504"/>
                </a:cxn>
                <a:cxn ang="0">
                  <a:pos x="19" y="369"/>
                </a:cxn>
                <a:cxn ang="0">
                  <a:pos x="19" y="392"/>
                </a:cxn>
                <a:cxn ang="0">
                  <a:pos x="19" y="275"/>
                </a:cxn>
                <a:cxn ang="0">
                  <a:pos x="19" y="325"/>
                </a:cxn>
                <a:cxn ang="0">
                  <a:pos x="19" y="108"/>
                </a:cxn>
              </a:cxnLst>
              <a:rect l="0" t="0" r="r" b="b"/>
              <a:pathLst>
                <a:path w="19" h="1170">
                  <a:moveTo>
                    <a:pt x="0" y="0"/>
                  </a:moveTo>
                  <a:lnTo>
                    <a:pt x="0" y="0"/>
                  </a:lnTo>
                  <a:lnTo>
                    <a:pt x="0" y="945"/>
                  </a:lnTo>
                  <a:lnTo>
                    <a:pt x="0" y="964"/>
                  </a:lnTo>
                  <a:lnTo>
                    <a:pt x="0" y="1097"/>
                  </a:lnTo>
                  <a:lnTo>
                    <a:pt x="0" y="85"/>
                  </a:lnTo>
                  <a:lnTo>
                    <a:pt x="0" y="930"/>
                  </a:lnTo>
                  <a:lnTo>
                    <a:pt x="2" y="945"/>
                  </a:lnTo>
                  <a:lnTo>
                    <a:pt x="2" y="1060"/>
                  </a:lnTo>
                  <a:lnTo>
                    <a:pt x="2" y="196"/>
                  </a:lnTo>
                  <a:lnTo>
                    <a:pt x="2" y="684"/>
                  </a:lnTo>
                  <a:lnTo>
                    <a:pt x="2" y="703"/>
                  </a:lnTo>
                  <a:lnTo>
                    <a:pt x="2" y="1072"/>
                  </a:lnTo>
                  <a:lnTo>
                    <a:pt x="2" y="210"/>
                  </a:lnTo>
                  <a:lnTo>
                    <a:pt x="2" y="567"/>
                  </a:lnTo>
                  <a:lnTo>
                    <a:pt x="2" y="590"/>
                  </a:lnTo>
                  <a:lnTo>
                    <a:pt x="2" y="1122"/>
                  </a:lnTo>
                  <a:lnTo>
                    <a:pt x="2" y="144"/>
                  </a:lnTo>
                  <a:lnTo>
                    <a:pt x="2" y="555"/>
                  </a:lnTo>
                  <a:lnTo>
                    <a:pt x="4" y="576"/>
                  </a:lnTo>
                  <a:lnTo>
                    <a:pt x="4" y="1010"/>
                  </a:lnTo>
                  <a:lnTo>
                    <a:pt x="4" y="287"/>
                  </a:lnTo>
                  <a:lnTo>
                    <a:pt x="4" y="576"/>
                  </a:lnTo>
                  <a:lnTo>
                    <a:pt x="4" y="590"/>
                  </a:lnTo>
                  <a:lnTo>
                    <a:pt x="4" y="930"/>
                  </a:lnTo>
                  <a:lnTo>
                    <a:pt x="4" y="415"/>
                  </a:lnTo>
                  <a:lnTo>
                    <a:pt x="4" y="465"/>
                  </a:lnTo>
                  <a:lnTo>
                    <a:pt x="6" y="465"/>
                  </a:lnTo>
                  <a:lnTo>
                    <a:pt x="6" y="903"/>
                  </a:lnTo>
                  <a:lnTo>
                    <a:pt x="6" y="344"/>
                  </a:lnTo>
                  <a:lnTo>
                    <a:pt x="6" y="359"/>
                  </a:lnTo>
                  <a:lnTo>
                    <a:pt x="6" y="361"/>
                  </a:lnTo>
                  <a:lnTo>
                    <a:pt x="6" y="1035"/>
                  </a:lnTo>
                  <a:lnTo>
                    <a:pt x="6" y="319"/>
                  </a:lnTo>
                  <a:lnTo>
                    <a:pt x="6" y="340"/>
                  </a:lnTo>
                  <a:lnTo>
                    <a:pt x="8" y="344"/>
                  </a:lnTo>
                  <a:lnTo>
                    <a:pt x="8" y="916"/>
                  </a:lnTo>
                  <a:lnTo>
                    <a:pt x="8" y="340"/>
                  </a:lnTo>
                  <a:lnTo>
                    <a:pt x="8" y="344"/>
                  </a:lnTo>
                  <a:lnTo>
                    <a:pt x="8" y="344"/>
                  </a:lnTo>
                  <a:lnTo>
                    <a:pt x="8" y="857"/>
                  </a:lnTo>
                  <a:lnTo>
                    <a:pt x="8" y="484"/>
                  </a:lnTo>
                  <a:lnTo>
                    <a:pt x="8" y="482"/>
                  </a:lnTo>
                  <a:lnTo>
                    <a:pt x="8" y="795"/>
                  </a:lnTo>
                  <a:lnTo>
                    <a:pt x="8" y="459"/>
                  </a:lnTo>
                  <a:lnTo>
                    <a:pt x="8" y="657"/>
                  </a:lnTo>
                  <a:lnTo>
                    <a:pt x="10" y="657"/>
                  </a:lnTo>
                  <a:lnTo>
                    <a:pt x="10" y="903"/>
                  </a:lnTo>
                  <a:lnTo>
                    <a:pt x="10" y="398"/>
                  </a:lnTo>
                  <a:lnTo>
                    <a:pt x="10" y="555"/>
                  </a:lnTo>
                  <a:lnTo>
                    <a:pt x="10" y="555"/>
                  </a:lnTo>
                  <a:lnTo>
                    <a:pt x="10" y="1001"/>
                  </a:lnTo>
                  <a:lnTo>
                    <a:pt x="10" y="498"/>
                  </a:lnTo>
                  <a:lnTo>
                    <a:pt x="10" y="511"/>
                  </a:lnTo>
                  <a:lnTo>
                    <a:pt x="12" y="490"/>
                  </a:lnTo>
                  <a:lnTo>
                    <a:pt x="12" y="845"/>
                  </a:lnTo>
                  <a:lnTo>
                    <a:pt x="12" y="344"/>
                  </a:lnTo>
                  <a:lnTo>
                    <a:pt x="12" y="644"/>
                  </a:lnTo>
                  <a:lnTo>
                    <a:pt x="12" y="644"/>
                  </a:lnTo>
                  <a:lnTo>
                    <a:pt x="12" y="853"/>
                  </a:lnTo>
                  <a:lnTo>
                    <a:pt x="12" y="473"/>
                  </a:lnTo>
                  <a:lnTo>
                    <a:pt x="12" y="703"/>
                  </a:lnTo>
                  <a:lnTo>
                    <a:pt x="14" y="719"/>
                  </a:lnTo>
                  <a:lnTo>
                    <a:pt x="14" y="792"/>
                  </a:lnTo>
                  <a:lnTo>
                    <a:pt x="14" y="505"/>
                  </a:lnTo>
                  <a:lnTo>
                    <a:pt x="14" y="719"/>
                  </a:lnTo>
                  <a:lnTo>
                    <a:pt x="14" y="713"/>
                  </a:lnTo>
                  <a:lnTo>
                    <a:pt x="14" y="922"/>
                  </a:lnTo>
                  <a:lnTo>
                    <a:pt x="14" y="505"/>
                  </a:lnTo>
                  <a:lnTo>
                    <a:pt x="14" y="897"/>
                  </a:lnTo>
                  <a:lnTo>
                    <a:pt x="14" y="891"/>
                  </a:lnTo>
                  <a:lnTo>
                    <a:pt x="14" y="515"/>
                  </a:lnTo>
                  <a:lnTo>
                    <a:pt x="14" y="768"/>
                  </a:lnTo>
                  <a:lnTo>
                    <a:pt x="15" y="774"/>
                  </a:lnTo>
                  <a:lnTo>
                    <a:pt x="15" y="786"/>
                  </a:lnTo>
                  <a:lnTo>
                    <a:pt x="15" y="571"/>
                  </a:lnTo>
                  <a:lnTo>
                    <a:pt x="15" y="607"/>
                  </a:lnTo>
                  <a:lnTo>
                    <a:pt x="15" y="613"/>
                  </a:lnTo>
                  <a:lnTo>
                    <a:pt x="15" y="886"/>
                  </a:lnTo>
                  <a:lnTo>
                    <a:pt x="15" y="438"/>
                  </a:lnTo>
                  <a:lnTo>
                    <a:pt x="15" y="657"/>
                  </a:lnTo>
                  <a:lnTo>
                    <a:pt x="17" y="657"/>
                  </a:lnTo>
                  <a:lnTo>
                    <a:pt x="17" y="891"/>
                  </a:lnTo>
                  <a:lnTo>
                    <a:pt x="17" y="377"/>
                  </a:lnTo>
                  <a:lnTo>
                    <a:pt x="17" y="623"/>
                  </a:lnTo>
                  <a:lnTo>
                    <a:pt x="17" y="640"/>
                  </a:lnTo>
                  <a:lnTo>
                    <a:pt x="17" y="868"/>
                  </a:lnTo>
                  <a:lnTo>
                    <a:pt x="17" y="411"/>
                  </a:lnTo>
                  <a:lnTo>
                    <a:pt x="17" y="492"/>
                  </a:lnTo>
                  <a:lnTo>
                    <a:pt x="19" y="504"/>
                  </a:lnTo>
                  <a:lnTo>
                    <a:pt x="19" y="926"/>
                  </a:lnTo>
                  <a:lnTo>
                    <a:pt x="19" y="369"/>
                  </a:lnTo>
                  <a:lnTo>
                    <a:pt x="19" y="392"/>
                  </a:lnTo>
                  <a:lnTo>
                    <a:pt x="19" y="392"/>
                  </a:lnTo>
                  <a:lnTo>
                    <a:pt x="19" y="1012"/>
                  </a:lnTo>
                  <a:lnTo>
                    <a:pt x="19" y="275"/>
                  </a:lnTo>
                  <a:lnTo>
                    <a:pt x="19" y="319"/>
                  </a:lnTo>
                  <a:lnTo>
                    <a:pt x="19" y="325"/>
                  </a:lnTo>
                  <a:lnTo>
                    <a:pt x="19" y="1170"/>
                  </a:lnTo>
                  <a:lnTo>
                    <a:pt x="19" y="108"/>
                  </a:lnTo>
                  <a:lnTo>
                    <a:pt x="19" y="15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65" name="Freeform 1901"/>
            <p:cNvSpPr>
              <a:spLocks/>
            </p:cNvSpPr>
            <p:nvPr/>
          </p:nvSpPr>
          <p:spPr bwMode="auto">
            <a:xfrm>
              <a:off x="4176" y="2940"/>
              <a:ext cx="11" cy="690"/>
            </a:xfrm>
            <a:custGeom>
              <a:avLst/>
              <a:gdLst/>
              <a:ahLst/>
              <a:cxnLst>
                <a:cxn ang="0">
                  <a:pos x="0" y="517"/>
                </a:cxn>
                <a:cxn ang="0">
                  <a:pos x="0" y="715"/>
                </a:cxn>
                <a:cxn ang="0">
                  <a:pos x="0" y="559"/>
                </a:cxn>
                <a:cxn ang="0">
                  <a:pos x="2" y="636"/>
                </a:cxn>
                <a:cxn ang="0">
                  <a:pos x="2" y="417"/>
                </a:cxn>
                <a:cxn ang="0">
                  <a:pos x="2" y="478"/>
                </a:cxn>
                <a:cxn ang="0">
                  <a:pos x="2" y="411"/>
                </a:cxn>
                <a:cxn ang="0">
                  <a:pos x="4" y="451"/>
                </a:cxn>
                <a:cxn ang="0">
                  <a:pos x="4" y="221"/>
                </a:cxn>
                <a:cxn ang="0">
                  <a:pos x="4" y="411"/>
                </a:cxn>
                <a:cxn ang="0">
                  <a:pos x="4" y="259"/>
                </a:cxn>
                <a:cxn ang="0">
                  <a:pos x="6" y="363"/>
                </a:cxn>
                <a:cxn ang="0">
                  <a:pos x="6" y="288"/>
                </a:cxn>
                <a:cxn ang="0">
                  <a:pos x="6" y="962"/>
                </a:cxn>
                <a:cxn ang="0">
                  <a:pos x="6" y="300"/>
                </a:cxn>
                <a:cxn ang="0">
                  <a:pos x="6" y="1112"/>
                </a:cxn>
                <a:cxn ang="0">
                  <a:pos x="8" y="138"/>
                </a:cxn>
                <a:cxn ang="0">
                  <a:pos x="8" y="129"/>
                </a:cxn>
                <a:cxn ang="0">
                  <a:pos x="8" y="1039"/>
                </a:cxn>
                <a:cxn ang="0">
                  <a:pos x="8" y="210"/>
                </a:cxn>
                <a:cxn ang="0">
                  <a:pos x="8" y="1147"/>
                </a:cxn>
                <a:cxn ang="0">
                  <a:pos x="8" y="325"/>
                </a:cxn>
                <a:cxn ang="0">
                  <a:pos x="10" y="1154"/>
                </a:cxn>
                <a:cxn ang="0">
                  <a:pos x="10" y="288"/>
                </a:cxn>
                <a:cxn ang="0">
                  <a:pos x="11" y="1095"/>
                </a:cxn>
                <a:cxn ang="0">
                  <a:pos x="11" y="451"/>
                </a:cxn>
                <a:cxn ang="0">
                  <a:pos x="11" y="1029"/>
                </a:cxn>
                <a:cxn ang="0">
                  <a:pos x="11" y="695"/>
                </a:cxn>
                <a:cxn ang="0">
                  <a:pos x="11" y="1173"/>
                </a:cxn>
                <a:cxn ang="0">
                  <a:pos x="11" y="703"/>
                </a:cxn>
                <a:cxn ang="0">
                  <a:pos x="13" y="1325"/>
                </a:cxn>
                <a:cxn ang="0">
                  <a:pos x="13" y="828"/>
                </a:cxn>
                <a:cxn ang="0">
                  <a:pos x="13" y="1279"/>
                </a:cxn>
                <a:cxn ang="0">
                  <a:pos x="13" y="999"/>
                </a:cxn>
                <a:cxn ang="0">
                  <a:pos x="13" y="1095"/>
                </a:cxn>
                <a:cxn ang="0">
                  <a:pos x="13" y="1047"/>
                </a:cxn>
                <a:cxn ang="0">
                  <a:pos x="15" y="1229"/>
                </a:cxn>
                <a:cxn ang="0">
                  <a:pos x="15" y="1100"/>
                </a:cxn>
                <a:cxn ang="0">
                  <a:pos x="15" y="1381"/>
                </a:cxn>
                <a:cxn ang="0">
                  <a:pos x="15" y="1348"/>
                </a:cxn>
                <a:cxn ang="0">
                  <a:pos x="17" y="42"/>
                </a:cxn>
                <a:cxn ang="0">
                  <a:pos x="17" y="1360"/>
                </a:cxn>
                <a:cxn ang="0">
                  <a:pos x="17" y="1129"/>
                </a:cxn>
                <a:cxn ang="0">
                  <a:pos x="19" y="1150"/>
                </a:cxn>
                <a:cxn ang="0">
                  <a:pos x="19" y="1147"/>
                </a:cxn>
                <a:cxn ang="0">
                  <a:pos x="19" y="1154"/>
                </a:cxn>
                <a:cxn ang="0">
                  <a:pos x="19" y="1152"/>
                </a:cxn>
                <a:cxn ang="0">
                  <a:pos x="21" y="1316"/>
                </a:cxn>
                <a:cxn ang="0">
                  <a:pos x="21" y="1047"/>
                </a:cxn>
                <a:cxn ang="0">
                  <a:pos x="21" y="1304"/>
                </a:cxn>
              </a:cxnLst>
              <a:rect l="0" t="0" r="r" b="b"/>
              <a:pathLst>
                <a:path w="21" h="1381">
                  <a:moveTo>
                    <a:pt x="0" y="517"/>
                  </a:moveTo>
                  <a:lnTo>
                    <a:pt x="0" y="517"/>
                  </a:lnTo>
                  <a:lnTo>
                    <a:pt x="0" y="709"/>
                  </a:lnTo>
                  <a:lnTo>
                    <a:pt x="0" y="715"/>
                  </a:lnTo>
                  <a:lnTo>
                    <a:pt x="0" y="722"/>
                  </a:lnTo>
                  <a:lnTo>
                    <a:pt x="0" y="559"/>
                  </a:lnTo>
                  <a:lnTo>
                    <a:pt x="0" y="636"/>
                  </a:lnTo>
                  <a:lnTo>
                    <a:pt x="2" y="636"/>
                  </a:lnTo>
                  <a:lnTo>
                    <a:pt x="2" y="728"/>
                  </a:lnTo>
                  <a:lnTo>
                    <a:pt x="2" y="417"/>
                  </a:lnTo>
                  <a:lnTo>
                    <a:pt x="2" y="465"/>
                  </a:lnTo>
                  <a:lnTo>
                    <a:pt x="2" y="478"/>
                  </a:lnTo>
                  <a:lnTo>
                    <a:pt x="2" y="895"/>
                  </a:lnTo>
                  <a:lnTo>
                    <a:pt x="2" y="411"/>
                  </a:lnTo>
                  <a:lnTo>
                    <a:pt x="2" y="440"/>
                  </a:lnTo>
                  <a:lnTo>
                    <a:pt x="4" y="451"/>
                  </a:lnTo>
                  <a:lnTo>
                    <a:pt x="4" y="970"/>
                  </a:lnTo>
                  <a:lnTo>
                    <a:pt x="4" y="221"/>
                  </a:lnTo>
                  <a:lnTo>
                    <a:pt x="4" y="396"/>
                  </a:lnTo>
                  <a:lnTo>
                    <a:pt x="4" y="411"/>
                  </a:lnTo>
                  <a:lnTo>
                    <a:pt x="4" y="941"/>
                  </a:lnTo>
                  <a:lnTo>
                    <a:pt x="4" y="259"/>
                  </a:lnTo>
                  <a:lnTo>
                    <a:pt x="4" y="352"/>
                  </a:lnTo>
                  <a:lnTo>
                    <a:pt x="6" y="363"/>
                  </a:lnTo>
                  <a:lnTo>
                    <a:pt x="6" y="811"/>
                  </a:lnTo>
                  <a:lnTo>
                    <a:pt x="6" y="288"/>
                  </a:lnTo>
                  <a:lnTo>
                    <a:pt x="6" y="288"/>
                  </a:lnTo>
                  <a:lnTo>
                    <a:pt x="6" y="962"/>
                  </a:lnTo>
                  <a:lnTo>
                    <a:pt x="6" y="284"/>
                  </a:lnTo>
                  <a:lnTo>
                    <a:pt x="6" y="300"/>
                  </a:lnTo>
                  <a:lnTo>
                    <a:pt x="6" y="294"/>
                  </a:lnTo>
                  <a:lnTo>
                    <a:pt x="6" y="1112"/>
                  </a:lnTo>
                  <a:lnTo>
                    <a:pt x="6" y="138"/>
                  </a:lnTo>
                  <a:lnTo>
                    <a:pt x="8" y="138"/>
                  </a:lnTo>
                  <a:lnTo>
                    <a:pt x="8" y="1076"/>
                  </a:lnTo>
                  <a:lnTo>
                    <a:pt x="8" y="129"/>
                  </a:lnTo>
                  <a:lnTo>
                    <a:pt x="8" y="115"/>
                  </a:lnTo>
                  <a:lnTo>
                    <a:pt x="8" y="1039"/>
                  </a:lnTo>
                  <a:lnTo>
                    <a:pt x="8" y="110"/>
                  </a:lnTo>
                  <a:lnTo>
                    <a:pt x="8" y="210"/>
                  </a:lnTo>
                  <a:lnTo>
                    <a:pt x="8" y="192"/>
                  </a:lnTo>
                  <a:lnTo>
                    <a:pt x="8" y="1147"/>
                  </a:lnTo>
                  <a:lnTo>
                    <a:pt x="8" y="83"/>
                  </a:lnTo>
                  <a:lnTo>
                    <a:pt x="8" y="325"/>
                  </a:lnTo>
                  <a:lnTo>
                    <a:pt x="10" y="319"/>
                  </a:lnTo>
                  <a:lnTo>
                    <a:pt x="10" y="1154"/>
                  </a:lnTo>
                  <a:lnTo>
                    <a:pt x="10" y="250"/>
                  </a:lnTo>
                  <a:lnTo>
                    <a:pt x="10" y="288"/>
                  </a:lnTo>
                  <a:lnTo>
                    <a:pt x="11" y="277"/>
                  </a:lnTo>
                  <a:lnTo>
                    <a:pt x="11" y="1095"/>
                  </a:lnTo>
                  <a:lnTo>
                    <a:pt x="11" y="204"/>
                  </a:lnTo>
                  <a:lnTo>
                    <a:pt x="11" y="451"/>
                  </a:lnTo>
                  <a:lnTo>
                    <a:pt x="11" y="430"/>
                  </a:lnTo>
                  <a:lnTo>
                    <a:pt x="11" y="1029"/>
                  </a:lnTo>
                  <a:lnTo>
                    <a:pt x="11" y="181"/>
                  </a:lnTo>
                  <a:lnTo>
                    <a:pt x="11" y="695"/>
                  </a:lnTo>
                  <a:lnTo>
                    <a:pt x="11" y="676"/>
                  </a:lnTo>
                  <a:lnTo>
                    <a:pt x="11" y="1173"/>
                  </a:lnTo>
                  <a:lnTo>
                    <a:pt x="11" y="69"/>
                  </a:lnTo>
                  <a:lnTo>
                    <a:pt x="11" y="703"/>
                  </a:lnTo>
                  <a:lnTo>
                    <a:pt x="13" y="686"/>
                  </a:lnTo>
                  <a:lnTo>
                    <a:pt x="13" y="1325"/>
                  </a:lnTo>
                  <a:lnTo>
                    <a:pt x="13" y="94"/>
                  </a:lnTo>
                  <a:lnTo>
                    <a:pt x="13" y="828"/>
                  </a:lnTo>
                  <a:lnTo>
                    <a:pt x="13" y="799"/>
                  </a:lnTo>
                  <a:lnTo>
                    <a:pt x="13" y="1279"/>
                  </a:lnTo>
                  <a:lnTo>
                    <a:pt x="13" y="52"/>
                  </a:lnTo>
                  <a:lnTo>
                    <a:pt x="13" y="999"/>
                  </a:lnTo>
                  <a:lnTo>
                    <a:pt x="13" y="970"/>
                  </a:lnTo>
                  <a:lnTo>
                    <a:pt x="13" y="1095"/>
                  </a:lnTo>
                  <a:lnTo>
                    <a:pt x="13" y="8"/>
                  </a:lnTo>
                  <a:lnTo>
                    <a:pt x="13" y="1047"/>
                  </a:lnTo>
                  <a:lnTo>
                    <a:pt x="15" y="1039"/>
                  </a:lnTo>
                  <a:lnTo>
                    <a:pt x="15" y="1229"/>
                  </a:lnTo>
                  <a:lnTo>
                    <a:pt x="15" y="46"/>
                  </a:lnTo>
                  <a:lnTo>
                    <a:pt x="15" y="1100"/>
                  </a:lnTo>
                  <a:lnTo>
                    <a:pt x="15" y="1091"/>
                  </a:lnTo>
                  <a:lnTo>
                    <a:pt x="15" y="1381"/>
                  </a:lnTo>
                  <a:lnTo>
                    <a:pt x="15" y="46"/>
                  </a:lnTo>
                  <a:lnTo>
                    <a:pt x="15" y="1348"/>
                  </a:lnTo>
                  <a:lnTo>
                    <a:pt x="17" y="1331"/>
                  </a:lnTo>
                  <a:lnTo>
                    <a:pt x="17" y="42"/>
                  </a:lnTo>
                  <a:lnTo>
                    <a:pt x="17" y="1367"/>
                  </a:lnTo>
                  <a:lnTo>
                    <a:pt x="17" y="1360"/>
                  </a:lnTo>
                  <a:lnTo>
                    <a:pt x="17" y="0"/>
                  </a:lnTo>
                  <a:lnTo>
                    <a:pt x="17" y="1129"/>
                  </a:lnTo>
                  <a:lnTo>
                    <a:pt x="19" y="1135"/>
                  </a:lnTo>
                  <a:lnTo>
                    <a:pt x="19" y="1150"/>
                  </a:lnTo>
                  <a:lnTo>
                    <a:pt x="19" y="46"/>
                  </a:lnTo>
                  <a:lnTo>
                    <a:pt x="19" y="1147"/>
                  </a:lnTo>
                  <a:lnTo>
                    <a:pt x="19" y="1147"/>
                  </a:lnTo>
                  <a:lnTo>
                    <a:pt x="19" y="1154"/>
                  </a:lnTo>
                  <a:lnTo>
                    <a:pt x="19" y="52"/>
                  </a:lnTo>
                  <a:lnTo>
                    <a:pt x="19" y="1152"/>
                  </a:lnTo>
                  <a:lnTo>
                    <a:pt x="21" y="1173"/>
                  </a:lnTo>
                  <a:lnTo>
                    <a:pt x="21" y="1316"/>
                  </a:lnTo>
                  <a:lnTo>
                    <a:pt x="21" y="94"/>
                  </a:lnTo>
                  <a:lnTo>
                    <a:pt x="21" y="1047"/>
                  </a:lnTo>
                  <a:lnTo>
                    <a:pt x="21" y="1070"/>
                  </a:lnTo>
                  <a:lnTo>
                    <a:pt x="21" y="1304"/>
                  </a:lnTo>
                  <a:lnTo>
                    <a:pt x="21" y="19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66" name="Freeform 1902"/>
            <p:cNvSpPr>
              <a:spLocks/>
            </p:cNvSpPr>
            <p:nvPr/>
          </p:nvSpPr>
          <p:spPr bwMode="auto">
            <a:xfrm>
              <a:off x="4165" y="2928"/>
              <a:ext cx="11" cy="626"/>
            </a:xfrm>
            <a:custGeom>
              <a:avLst/>
              <a:gdLst/>
              <a:ahLst/>
              <a:cxnLst>
                <a:cxn ang="0">
                  <a:pos x="0" y="1118"/>
                </a:cxn>
                <a:cxn ang="0">
                  <a:pos x="0" y="1212"/>
                </a:cxn>
                <a:cxn ang="0">
                  <a:pos x="2" y="1227"/>
                </a:cxn>
                <a:cxn ang="0">
                  <a:pos x="2" y="1152"/>
                </a:cxn>
                <a:cxn ang="0">
                  <a:pos x="2" y="1212"/>
                </a:cxn>
                <a:cxn ang="0">
                  <a:pos x="2" y="1129"/>
                </a:cxn>
                <a:cxn ang="0">
                  <a:pos x="4" y="1170"/>
                </a:cxn>
                <a:cxn ang="0">
                  <a:pos x="4" y="1118"/>
                </a:cxn>
                <a:cxn ang="0">
                  <a:pos x="4" y="1220"/>
                </a:cxn>
                <a:cxn ang="0">
                  <a:pos x="4" y="964"/>
                </a:cxn>
                <a:cxn ang="0">
                  <a:pos x="6" y="1252"/>
                </a:cxn>
                <a:cxn ang="0">
                  <a:pos x="6" y="903"/>
                </a:cxn>
                <a:cxn ang="0">
                  <a:pos x="6" y="1212"/>
                </a:cxn>
                <a:cxn ang="0">
                  <a:pos x="6" y="958"/>
                </a:cxn>
                <a:cxn ang="0">
                  <a:pos x="6" y="1170"/>
                </a:cxn>
                <a:cxn ang="0">
                  <a:pos x="6" y="872"/>
                </a:cxn>
                <a:cxn ang="0">
                  <a:pos x="8" y="1243"/>
                </a:cxn>
                <a:cxn ang="0">
                  <a:pos x="8" y="672"/>
                </a:cxn>
                <a:cxn ang="0">
                  <a:pos x="8" y="1148"/>
                </a:cxn>
                <a:cxn ang="0">
                  <a:pos x="8" y="626"/>
                </a:cxn>
                <a:cxn ang="0">
                  <a:pos x="9" y="1052"/>
                </a:cxn>
                <a:cxn ang="0">
                  <a:pos x="9" y="519"/>
                </a:cxn>
                <a:cxn ang="0">
                  <a:pos x="9" y="1106"/>
                </a:cxn>
                <a:cxn ang="0">
                  <a:pos x="9" y="323"/>
                </a:cxn>
                <a:cxn ang="0">
                  <a:pos x="11" y="1241"/>
                </a:cxn>
                <a:cxn ang="0">
                  <a:pos x="11" y="336"/>
                </a:cxn>
                <a:cxn ang="0">
                  <a:pos x="11" y="1129"/>
                </a:cxn>
                <a:cxn ang="0">
                  <a:pos x="11" y="350"/>
                </a:cxn>
                <a:cxn ang="0">
                  <a:pos x="11" y="1018"/>
                </a:cxn>
                <a:cxn ang="0">
                  <a:pos x="11" y="323"/>
                </a:cxn>
                <a:cxn ang="0">
                  <a:pos x="13" y="1037"/>
                </a:cxn>
                <a:cxn ang="0">
                  <a:pos x="13" y="257"/>
                </a:cxn>
                <a:cxn ang="0">
                  <a:pos x="13" y="209"/>
                </a:cxn>
                <a:cxn ang="0">
                  <a:pos x="15" y="307"/>
                </a:cxn>
                <a:cxn ang="0">
                  <a:pos x="15" y="269"/>
                </a:cxn>
                <a:cxn ang="0">
                  <a:pos x="15" y="329"/>
                </a:cxn>
                <a:cxn ang="0">
                  <a:pos x="15" y="311"/>
                </a:cxn>
                <a:cxn ang="0">
                  <a:pos x="15" y="428"/>
                </a:cxn>
                <a:cxn ang="0">
                  <a:pos x="15" y="367"/>
                </a:cxn>
                <a:cxn ang="0">
                  <a:pos x="17" y="697"/>
                </a:cxn>
                <a:cxn ang="0">
                  <a:pos x="17" y="375"/>
                </a:cxn>
                <a:cxn ang="0">
                  <a:pos x="17" y="745"/>
                </a:cxn>
                <a:cxn ang="0">
                  <a:pos x="17" y="398"/>
                </a:cxn>
                <a:cxn ang="0">
                  <a:pos x="19" y="718"/>
                </a:cxn>
                <a:cxn ang="0">
                  <a:pos x="19" y="444"/>
                </a:cxn>
                <a:cxn ang="0">
                  <a:pos x="19" y="745"/>
                </a:cxn>
                <a:cxn ang="0">
                  <a:pos x="19" y="732"/>
                </a:cxn>
                <a:cxn ang="0">
                  <a:pos x="19" y="741"/>
                </a:cxn>
                <a:cxn ang="0">
                  <a:pos x="19" y="732"/>
                </a:cxn>
                <a:cxn ang="0">
                  <a:pos x="21" y="761"/>
                </a:cxn>
              </a:cxnLst>
              <a:rect l="0" t="0" r="r" b="b"/>
              <a:pathLst>
                <a:path w="21" h="1252">
                  <a:moveTo>
                    <a:pt x="0" y="1118"/>
                  </a:moveTo>
                  <a:lnTo>
                    <a:pt x="0" y="1118"/>
                  </a:lnTo>
                  <a:lnTo>
                    <a:pt x="0" y="211"/>
                  </a:lnTo>
                  <a:lnTo>
                    <a:pt x="0" y="1212"/>
                  </a:lnTo>
                  <a:lnTo>
                    <a:pt x="2" y="1220"/>
                  </a:lnTo>
                  <a:lnTo>
                    <a:pt x="2" y="1227"/>
                  </a:lnTo>
                  <a:lnTo>
                    <a:pt x="2" y="117"/>
                  </a:lnTo>
                  <a:lnTo>
                    <a:pt x="2" y="1152"/>
                  </a:lnTo>
                  <a:lnTo>
                    <a:pt x="2" y="1158"/>
                  </a:lnTo>
                  <a:lnTo>
                    <a:pt x="2" y="1212"/>
                  </a:lnTo>
                  <a:lnTo>
                    <a:pt x="2" y="106"/>
                  </a:lnTo>
                  <a:lnTo>
                    <a:pt x="2" y="1129"/>
                  </a:lnTo>
                  <a:lnTo>
                    <a:pt x="4" y="1135"/>
                  </a:lnTo>
                  <a:lnTo>
                    <a:pt x="4" y="1170"/>
                  </a:lnTo>
                  <a:lnTo>
                    <a:pt x="4" y="75"/>
                  </a:lnTo>
                  <a:lnTo>
                    <a:pt x="4" y="1118"/>
                  </a:lnTo>
                  <a:lnTo>
                    <a:pt x="4" y="1129"/>
                  </a:lnTo>
                  <a:lnTo>
                    <a:pt x="4" y="1220"/>
                  </a:lnTo>
                  <a:lnTo>
                    <a:pt x="4" y="233"/>
                  </a:lnTo>
                  <a:lnTo>
                    <a:pt x="4" y="964"/>
                  </a:lnTo>
                  <a:lnTo>
                    <a:pt x="6" y="983"/>
                  </a:lnTo>
                  <a:lnTo>
                    <a:pt x="6" y="1252"/>
                  </a:lnTo>
                  <a:lnTo>
                    <a:pt x="6" y="98"/>
                  </a:lnTo>
                  <a:lnTo>
                    <a:pt x="6" y="903"/>
                  </a:lnTo>
                  <a:lnTo>
                    <a:pt x="6" y="922"/>
                  </a:lnTo>
                  <a:lnTo>
                    <a:pt x="6" y="1212"/>
                  </a:lnTo>
                  <a:lnTo>
                    <a:pt x="6" y="0"/>
                  </a:lnTo>
                  <a:lnTo>
                    <a:pt x="6" y="958"/>
                  </a:lnTo>
                  <a:lnTo>
                    <a:pt x="6" y="978"/>
                  </a:lnTo>
                  <a:lnTo>
                    <a:pt x="6" y="1170"/>
                  </a:lnTo>
                  <a:lnTo>
                    <a:pt x="6" y="75"/>
                  </a:lnTo>
                  <a:lnTo>
                    <a:pt x="6" y="872"/>
                  </a:lnTo>
                  <a:lnTo>
                    <a:pt x="8" y="899"/>
                  </a:lnTo>
                  <a:lnTo>
                    <a:pt x="8" y="1243"/>
                  </a:lnTo>
                  <a:lnTo>
                    <a:pt x="8" y="238"/>
                  </a:lnTo>
                  <a:lnTo>
                    <a:pt x="8" y="672"/>
                  </a:lnTo>
                  <a:lnTo>
                    <a:pt x="8" y="695"/>
                  </a:lnTo>
                  <a:lnTo>
                    <a:pt x="8" y="1148"/>
                  </a:lnTo>
                  <a:lnTo>
                    <a:pt x="8" y="269"/>
                  </a:lnTo>
                  <a:lnTo>
                    <a:pt x="8" y="626"/>
                  </a:lnTo>
                  <a:lnTo>
                    <a:pt x="9" y="643"/>
                  </a:lnTo>
                  <a:lnTo>
                    <a:pt x="9" y="1052"/>
                  </a:lnTo>
                  <a:lnTo>
                    <a:pt x="9" y="169"/>
                  </a:lnTo>
                  <a:lnTo>
                    <a:pt x="9" y="519"/>
                  </a:lnTo>
                  <a:lnTo>
                    <a:pt x="9" y="546"/>
                  </a:lnTo>
                  <a:lnTo>
                    <a:pt x="9" y="1106"/>
                  </a:lnTo>
                  <a:lnTo>
                    <a:pt x="9" y="127"/>
                  </a:lnTo>
                  <a:lnTo>
                    <a:pt x="9" y="323"/>
                  </a:lnTo>
                  <a:lnTo>
                    <a:pt x="11" y="342"/>
                  </a:lnTo>
                  <a:lnTo>
                    <a:pt x="11" y="1241"/>
                  </a:lnTo>
                  <a:lnTo>
                    <a:pt x="11" y="223"/>
                  </a:lnTo>
                  <a:lnTo>
                    <a:pt x="11" y="336"/>
                  </a:lnTo>
                  <a:lnTo>
                    <a:pt x="11" y="350"/>
                  </a:lnTo>
                  <a:lnTo>
                    <a:pt x="11" y="1129"/>
                  </a:lnTo>
                  <a:lnTo>
                    <a:pt x="11" y="263"/>
                  </a:lnTo>
                  <a:lnTo>
                    <a:pt x="11" y="350"/>
                  </a:lnTo>
                  <a:lnTo>
                    <a:pt x="11" y="361"/>
                  </a:lnTo>
                  <a:lnTo>
                    <a:pt x="11" y="1018"/>
                  </a:lnTo>
                  <a:lnTo>
                    <a:pt x="11" y="311"/>
                  </a:lnTo>
                  <a:lnTo>
                    <a:pt x="11" y="323"/>
                  </a:lnTo>
                  <a:lnTo>
                    <a:pt x="13" y="323"/>
                  </a:lnTo>
                  <a:lnTo>
                    <a:pt x="13" y="1037"/>
                  </a:lnTo>
                  <a:lnTo>
                    <a:pt x="13" y="263"/>
                  </a:lnTo>
                  <a:lnTo>
                    <a:pt x="13" y="257"/>
                  </a:lnTo>
                  <a:lnTo>
                    <a:pt x="13" y="1212"/>
                  </a:lnTo>
                  <a:lnTo>
                    <a:pt x="13" y="209"/>
                  </a:lnTo>
                  <a:lnTo>
                    <a:pt x="13" y="311"/>
                  </a:lnTo>
                  <a:lnTo>
                    <a:pt x="15" y="307"/>
                  </a:lnTo>
                  <a:lnTo>
                    <a:pt x="15" y="1148"/>
                  </a:lnTo>
                  <a:lnTo>
                    <a:pt x="15" y="269"/>
                  </a:lnTo>
                  <a:lnTo>
                    <a:pt x="15" y="336"/>
                  </a:lnTo>
                  <a:lnTo>
                    <a:pt x="15" y="329"/>
                  </a:lnTo>
                  <a:lnTo>
                    <a:pt x="15" y="1006"/>
                  </a:lnTo>
                  <a:lnTo>
                    <a:pt x="15" y="311"/>
                  </a:lnTo>
                  <a:lnTo>
                    <a:pt x="15" y="440"/>
                  </a:lnTo>
                  <a:lnTo>
                    <a:pt x="15" y="428"/>
                  </a:lnTo>
                  <a:lnTo>
                    <a:pt x="15" y="899"/>
                  </a:lnTo>
                  <a:lnTo>
                    <a:pt x="15" y="367"/>
                  </a:lnTo>
                  <a:lnTo>
                    <a:pt x="15" y="705"/>
                  </a:lnTo>
                  <a:lnTo>
                    <a:pt x="17" y="697"/>
                  </a:lnTo>
                  <a:lnTo>
                    <a:pt x="17" y="953"/>
                  </a:lnTo>
                  <a:lnTo>
                    <a:pt x="17" y="375"/>
                  </a:lnTo>
                  <a:lnTo>
                    <a:pt x="17" y="755"/>
                  </a:lnTo>
                  <a:lnTo>
                    <a:pt x="17" y="745"/>
                  </a:lnTo>
                  <a:lnTo>
                    <a:pt x="17" y="983"/>
                  </a:lnTo>
                  <a:lnTo>
                    <a:pt x="17" y="398"/>
                  </a:lnTo>
                  <a:lnTo>
                    <a:pt x="17" y="732"/>
                  </a:lnTo>
                  <a:lnTo>
                    <a:pt x="19" y="718"/>
                  </a:lnTo>
                  <a:lnTo>
                    <a:pt x="19" y="928"/>
                  </a:lnTo>
                  <a:lnTo>
                    <a:pt x="19" y="444"/>
                  </a:lnTo>
                  <a:lnTo>
                    <a:pt x="19" y="761"/>
                  </a:lnTo>
                  <a:lnTo>
                    <a:pt x="19" y="745"/>
                  </a:lnTo>
                  <a:lnTo>
                    <a:pt x="19" y="457"/>
                  </a:lnTo>
                  <a:lnTo>
                    <a:pt x="19" y="732"/>
                  </a:lnTo>
                  <a:lnTo>
                    <a:pt x="19" y="732"/>
                  </a:lnTo>
                  <a:lnTo>
                    <a:pt x="19" y="741"/>
                  </a:lnTo>
                  <a:lnTo>
                    <a:pt x="19" y="582"/>
                  </a:lnTo>
                  <a:lnTo>
                    <a:pt x="19" y="732"/>
                  </a:lnTo>
                  <a:lnTo>
                    <a:pt x="21" y="732"/>
                  </a:lnTo>
                  <a:lnTo>
                    <a:pt x="21" y="761"/>
                  </a:lnTo>
                  <a:lnTo>
                    <a:pt x="21" y="54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67" name="Freeform 1903"/>
            <p:cNvSpPr>
              <a:spLocks/>
            </p:cNvSpPr>
            <p:nvPr/>
          </p:nvSpPr>
          <p:spPr bwMode="auto">
            <a:xfrm>
              <a:off x="4155" y="3020"/>
              <a:ext cx="10" cy="493"/>
            </a:xfrm>
            <a:custGeom>
              <a:avLst/>
              <a:gdLst/>
              <a:ahLst/>
              <a:cxnLst>
                <a:cxn ang="0">
                  <a:pos x="0" y="974"/>
                </a:cxn>
                <a:cxn ang="0">
                  <a:pos x="0" y="363"/>
                </a:cxn>
                <a:cxn ang="0">
                  <a:pos x="0" y="886"/>
                </a:cxn>
                <a:cxn ang="0">
                  <a:pos x="0" y="429"/>
                </a:cxn>
                <a:cxn ang="0">
                  <a:pos x="2" y="859"/>
                </a:cxn>
                <a:cxn ang="0">
                  <a:pos x="2" y="434"/>
                </a:cxn>
                <a:cxn ang="0">
                  <a:pos x="4" y="726"/>
                </a:cxn>
                <a:cxn ang="0">
                  <a:pos x="4" y="511"/>
                </a:cxn>
                <a:cxn ang="0">
                  <a:pos x="4" y="744"/>
                </a:cxn>
                <a:cxn ang="0">
                  <a:pos x="4" y="650"/>
                </a:cxn>
                <a:cxn ang="0">
                  <a:pos x="4" y="738"/>
                </a:cxn>
                <a:cxn ang="0">
                  <a:pos x="4" y="703"/>
                </a:cxn>
                <a:cxn ang="0">
                  <a:pos x="5" y="698"/>
                </a:cxn>
                <a:cxn ang="0">
                  <a:pos x="5" y="615"/>
                </a:cxn>
                <a:cxn ang="0">
                  <a:pos x="5" y="688"/>
                </a:cxn>
                <a:cxn ang="0">
                  <a:pos x="5" y="653"/>
                </a:cxn>
                <a:cxn ang="0">
                  <a:pos x="5" y="413"/>
                </a:cxn>
                <a:cxn ang="0">
                  <a:pos x="7" y="644"/>
                </a:cxn>
                <a:cxn ang="0">
                  <a:pos x="7" y="554"/>
                </a:cxn>
                <a:cxn ang="0">
                  <a:pos x="7" y="592"/>
                </a:cxn>
                <a:cxn ang="0">
                  <a:pos x="9" y="465"/>
                </a:cxn>
                <a:cxn ang="0">
                  <a:pos x="9" y="381"/>
                </a:cxn>
                <a:cxn ang="0">
                  <a:pos x="9" y="726"/>
                </a:cxn>
                <a:cxn ang="0">
                  <a:pos x="11" y="310"/>
                </a:cxn>
                <a:cxn ang="0">
                  <a:pos x="11" y="214"/>
                </a:cxn>
                <a:cxn ang="0">
                  <a:pos x="11" y="813"/>
                </a:cxn>
                <a:cxn ang="0">
                  <a:pos x="11" y="256"/>
                </a:cxn>
                <a:cxn ang="0">
                  <a:pos x="11" y="304"/>
                </a:cxn>
                <a:cxn ang="0">
                  <a:pos x="13" y="615"/>
                </a:cxn>
                <a:cxn ang="0">
                  <a:pos x="13" y="386"/>
                </a:cxn>
                <a:cxn ang="0">
                  <a:pos x="13" y="690"/>
                </a:cxn>
                <a:cxn ang="0">
                  <a:pos x="13" y="471"/>
                </a:cxn>
                <a:cxn ang="0">
                  <a:pos x="15" y="897"/>
                </a:cxn>
                <a:cxn ang="0">
                  <a:pos x="15" y="386"/>
                </a:cxn>
                <a:cxn ang="0">
                  <a:pos x="15" y="986"/>
                </a:cxn>
                <a:cxn ang="0">
                  <a:pos x="15" y="373"/>
                </a:cxn>
                <a:cxn ang="0">
                  <a:pos x="17" y="813"/>
                </a:cxn>
                <a:cxn ang="0">
                  <a:pos x="17" y="488"/>
                </a:cxn>
                <a:cxn ang="0">
                  <a:pos x="17" y="784"/>
                </a:cxn>
                <a:cxn ang="0">
                  <a:pos x="17" y="598"/>
                </a:cxn>
                <a:cxn ang="0">
                  <a:pos x="17" y="799"/>
                </a:cxn>
                <a:cxn ang="0">
                  <a:pos x="17" y="730"/>
                </a:cxn>
                <a:cxn ang="0">
                  <a:pos x="19" y="968"/>
                </a:cxn>
                <a:cxn ang="0">
                  <a:pos x="19" y="861"/>
                </a:cxn>
                <a:cxn ang="0">
                  <a:pos x="19" y="980"/>
                </a:cxn>
                <a:cxn ang="0">
                  <a:pos x="19" y="922"/>
                </a:cxn>
                <a:cxn ang="0">
                  <a:pos x="21" y="930"/>
                </a:cxn>
                <a:cxn ang="0">
                  <a:pos x="21" y="897"/>
                </a:cxn>
                <a:cxn ang="0">
                  <a:pos x="21" y="980"/>
                </a:cxn>
                <a:cxn ang="0">
                  <a:pos x="21" y="939"/>
                </a:cxn>
              </a:cxnLst>
              <a:rect l="0" t="0" r="r" b="b"/>
              <a:pathLst>
                <a:path w="21" h="986">
                  <a:moveTo>
                    <a:pt x="0" y="974"/>
                  </a:moveTo>
                  <a:lnTo>
                    <a:pt x="0" y="974"/>
                  </a:lnTo>
                  <a:lnTo>
                    <a:pt x="0" y="139"/>
                  </a:lnTo>
                  <a:lnTo>
                    <a:pt x="0" y="363"/>
                  </a:lnTo>
                  <a:lnTo>
                    <a:pt x="0" y="342"/>
                  </a:lnTo>
                  <a:lnTo>
                    <a:pt x="0" y="886"/>
                  </a:lnTo>
                  <a:lnTo>
                    <a:pt x="0" y="49"/>
                  </a:lnTo>
                  <a:lnTo>
                    <a:pt x="0" y="429"/>
                  </a:lnTo>
                  <a:lnTo>
                    <a:pt x="2" y="413"/>
                  </a:lnTo>
                  <a:lnTo>
                    <a:pt x="2" y="859"/>
                  </a:lnTo>
                  <a:lnTo>
                    <a:pt x="2" y="66"/>
                  </a:lnTo>
                  <a:lnTo>
                    <a:pt x="2" y="434"/>
                  </a:lnTo>
                  <a:lnTo>
                    <a:pt x="4" y="425"/>
                  </a:lnTo>
                  <a:lnTo>
                    <a:pt x="4" y="726"/>
                  </a:lnTo>
                  <a:lnTo>
                    <a:pt x="4" y="227"/>
                  </a:lnTo>
                  <a:lnTo>
                    <a:pt x="4" y="511"/>
                  </a:lnTo>
                  <a:lnTo>
                    <a:pt x="4" y="502"/>
                  </a:lnTo>
                  <a:lnTo>
                    <a:pt x="4" y="744"/>
                  </a:lnTo>
                  <a:lnTo>
                    <a:pt x="4" y="279"/>
                  </a:lnTo>
                  <a:lnTo>
                    <a:pt x="4" y="650"/>
                  </a:lnTo>
                  <a:lnTo>
                    <a:pt x="4" y="638"/>
                  </a:lnTo>
                  <a:lnTo>
                    <a:pt x="4" y="738"/>
                  </a:lnTo>
                  <a:lnTo>
                    <a:pt x="4" y="273"/>
                  </a:lnTo>
                  <a:lnTo>
                    <a:pt x="4" y="703"/>
                  </a:lnTo>
                  <a:lnTo>
                    <a:pt x="5" y="696"/>
                  </a:lnTo>
                  <a:lnTo>
                    <a:pt x="5" y="698"/>
                  </a:lnTo>
                  <a:lnTo>
                    <a:pt x="5" y="235"/>
                  </a:lnTo>
                  <a:lnTo>
                    <a:pt x="5" y="615"/>
                  </a:lnTo>
                  <a:lnTo>
                    <a:pt x="5" y="615"/>
                  </a:lnTo>
                  <a:lnTo>
                    <a:pt x="5" y="688"/>
                  </a:lnTo>
                  <a:lnTo>
                    <a:pt x="5" y="363"/>
                  </a:lnTo>
                  <a:lnTo>
                    <a:pt x="5" y="653"/>
                  </a:lnTo>
                  <a:lnTo>
                    <a:pt x="5" y="650"/>
                  </a:lnTo>
                  <a:lnTo>
                    <a:pt x="5" y="413"/>
                  </a:lnTo>
                  <a:lnTo>
                    <a:pt x="5" y="644"/>
                  </a:lnTo>
                  <a:lnTo>
                    <a:pt x="7" y="644"/>
                  </a:lnTo>
                  <a:lnTo>
                    <a:pt x="7" y="454"/>
                  </a:lnTo>
                  <a:lnTo>
                    <a:pt x="7" y="554"/>
                  </a:lnTo>
                  <a:lnTo>
                    <a:pt x="7" y="554"/>
                  </a:lnTo>
                  <a:lnTo>
                    <a:pt x="7" y="592"/>
                  </a:lnTo>
                  <a:lnTo>
                    <a:pt x="7" y="465"/>
                  </a:lnTo>
                  <a:lnTo>
                    <a:pt x="9" y="465"/>
                  </a:lnTo>
                  <a:lnTo>
                    <a:pt x="9" y="667"/>
                  </a:lnTo>
                  <a:lnTo>
                    <a:pt x="9" y="381"/>
                  </a:lnTo>
                  <a:lnTo>
                    <a:pt x="9" y="381"/>
                  </a:lnTo>
                  <a:lnTo>
                    <a:pt x="9" y="726"/>
                  </a:lnTo>
                  <a:lnTo>
                    <a:pt x="9" y="310"/>
                  </a:lnTo>
                  <a:lnTo>
                    <a:pt x="11" y="310"/>
                  </a:lnTo>
                  <a:lnTo>
                    <a:pt x="11" y="761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11" y="813"/>
                  </a:lnTo>
                  <a:lnTo>
                    <a:pt x="11" y="260"/>
                  </a:lnTo>
                  <a:lnTo>
                    <a:pt x="11" y="256"/>
                  </a:lnTo>
                  <a:lnTo>
                    <a:pt x="11" y="719"/>
                  </a:lnTo>
                  <a:lnTo>
                    <a:pt x="11" y="304"/>
                  </a:lnTo>
                  <a:lnTo>
                    <a:pt x="13" y="298"/>
                  </a:lnTo>
                  <a:lnTo>
                    <a:pt x="13" y="615"/>
                  </a:lnTo>
                  <a:lnTo>
                    <a:pt x="13" y="296"/>
                  </a:lnTo>
                  <a:lnTo>
                    <a:pt x="13" y="386"/>
                  </a:lnTo>
                  <a:lnTo>
                    <a:pt x="13" y="386"/>
                  </a:lnTo>
                  <a:lnTo>
                    <a:pt x="13" y="690"/>
                  </a:lnTo>
                  <a:lnTo>
                    <a:pt x="13" y="285"/>
                  </a:lnTo>
                  <a:lnTo>
                    <a:pt x="13" y="471"/>
                  </a:lnTo>
                  <a:lnTo>
                    <a:pt x="15" y="459"/>
                  </a:lnTo>
                  <a:lnTo>
                    <a:pt x="15" y="897"/>
                  </a:lnTo>
                  <a:lnTo>
                    <a:pt x="15" y="139"/>
                  </a:lnTo>
                  <a:lnTo>
                    <a:pt x="15" y="386"/>
                  </a:lnTo>
                  <a:lnTo>
                    <a:pt x="15" y="373"/>
                  </a:lnTo>
                  <a:lnTo>
                    <a:pt x="15" y="986"/>
                  </a:lnTo>
                  <a:lnTo>
                    <a:pt x="15" y="133"/>
                  </a:lnTo>
                  <a:lnTo>
                    <a:pt x="15" y="373"/>
                  </a:lnTo>
                  <a:lnTo>
                    <a:pt x="17" y="342"/>
                  </a:lnTo>
                  <a:lnTo>
                    <a:pt x="17" y="813"/>
                  </a:lnTo>
                  <a:lnTo>
                    <a:pt x="17" y="16"/>
                  </a:lnTo>
                  <a:lnTo>
                    <a:pt x="17" y="488"/>
                  </a:lnTo>
                  <a:lnTo>
                    <a:pt x="17" y="471"/>
                  </a:lnTo>
                  <a:lnTo>
                    <a:pt x="17" y="784"/>
                  </a:lnTo>
                  <a:lnTo>
                    <a:pt x="17" y="139"/>
                  </a:lnTo>
                  <a:lnTo>
                    <a:pt x="17" y="598"/>
                  </a:lnTo>
                  <a:lnTo>
                    <a:pt x="17" y="586"/>
                  </a:lnTo>
                  <a:lnTo>
                    <a:pt x="17" y="799"/>
                  </a:lnTo>
                  <a:lnTo>
                    <a:pt x="17" y="152"/>
                  </a:lnTo>
                  <a:lnTo>
                    <a:pt x="17" y="730"/>
                  </a:lnTo>
                  <a:lnTo>
                    <a:pt x="19" y="723"/>
                  </a:lnTo>
                  <a:lnTo>
                    <a:pt x="19" y="968"/>
                  </a:lnTo>
                  <a:lnTo>
                    <a:pt x="19" y="116"/>
                  </a:lnTo>
                  <a:lnTo>
                    <a:pt x="19" y="861"/>
                  </a:lnTo>
                  <a:lnTo>
                    <a:pt x="19" y="853"/>
                  </a:lnTo>
                  <a:lnTo>
                    <a:pt x="19" y="980"/>
                  </a:lnTo>
                  <a:lnTo>
                    <a:pt x="19" y="43"/>
                  </a:lnTo>
                  <a:lnTo>
                    <a:pt x="19" y="922"/>
                  </a:lnTo>
                  <a:lnTo>
                    <a:pt x="21" y="909"/>
                  </a:lnTo>
                  <a:lnTo>
                    <a:pt x="21" y="930"/>
                  </a:lnTo>
                  <a:lnTo>
                    <a:pt x="21" y="31"/>
                  </a:lnTo>
                  <a:lnTo>
                    <a:pt x="21" y="897"/>
                  </a:lnTo>
                  <a:lnTo>
                    <a:pt x="21" y="893"/>
                  </a:lnTo>
                  <a:lnTo>
                    <a:pt x="21" y="980"/>
                  </a:lnTo>
                  <a:lnTo>
                    <a:pt x="21" y="0"/>
                  </a:lnTo>
                  <a:lnTo>
                    <a:pt x="21" y="939"/>
                  </a:lnTo>
                  <a:lnTo>
                    <a:pt x="21" y="93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68" name="Freeform 1904"/>
            <p:cNvSpPr>
              <a:spLocks/>
            </p:cNvSpPr>
            <p:nvPr/>
          </p:nvSpPr>
          <p:spPr bwMode="auto">
            <a:xfrm>
              <a:off x="4144" y="2994"/>
              <a:ext cx="11" cy="598"/>
            </a:xfrm>
            <a:custGeom>
              <a:avLst/>
              <a:gdLst/>
              <a:ahLst/>
              <a:cxnLst>
                <a:cxn ang="0">
                  <a:pos x="0" y="464"/>
                </a:cxn>
                <a:cxn ang="0">
                  <a:pos x="0" y="747"/>
                </a:cxn>
                <a:cxn ang="0">
                  <a:pos x="0" y="413"/>
                </a:cxn>
                <a:cxn ang="0">
                  <a:pos x="2" y="749"/>
                </a:cxn>
                <a:cxn ang="0">
                  <a:pos x="2" y="868"/>
                </a:cxn>
                <a:cxn ang="0">
                  <a:pos x="2" y="432"/>
                </a:cxn>
                <a:cxn ang="0">
                  <a:pos x="3" y="873"/>
                </a:cxn>
                <a:cxn ang="0">
                  <a:pos x="3" y="898"/>
                </a:cxn>
                <a:cxn ang="0">
                  <a:pos x="3" y="234"/>
                </a:cxn>
                <a:cxn ang="0">
                  <a:pos x="3" y="1079"/>
                </a:cxn>
                <a:cxn ang="0">
                  <a:pos x="3" y="973"/>
                </a:cxn>
                <a:cxn ang="0">
                  <a:pos x="5" y="1031"/>
                </a:cxn>
                <a:cxn ang="0">
                  <a:pos x="5" y="944"/>
                </a:cxn>
                <a:cxn ang="0">
                  <a:pos x="5" y="1006"/>
                </a:cxn>
                <a:cxn ang="0">
                  <a:pos x="5" y="919"/>
                </a:cxn>
                <a:cxn ang="0">
                  <a:pos x="5" y="1002"/>
                </a:cxn>
                <a:cxn ang="0">
                  <a:pos x="5" y="912"/>
                </a:cxn>
                <a:cxn ang="0">
                  <a:pos x="7" y="1127"/>
                </a:cxn>
                <a:cxn ang="0">
                  <a:pos x="7" y="825"/>
                </a:cxn>
                <a:cxn ang="0">
                  <a:pos x="9" y="1194"/>
                </a:cxn>
                <a:cxn ang="0">
                  <a:pos x="9" y="820"/>
                </a:cxn>
                <a:cxn ang="0">
                  <a:pos x="9" y="1110"/>
                </a:cxn>
                <a:cxn ang="0">
                  <a:pos x="9" y="739"/>
                </a:cxn>
                <a:cxn ang="0">
                  <a:pos x="9" y="1063"/>
                </a:cxn>
                <a:cxn ang="0">
                  <a:pos x="9" y="485"/>
                </a:cxn>
                <a:cxn ang="0">
                  <a:pos x="11" y="1159"/>
                </a:cxn>
                <a:cxn ang="0">
                  <a:pos x="11" y="459"/>
                </a:cxn>
                <a:cxn ang="0">
                  <a:pos x="11" y="1119"/>
                </a:cxn>
                <a:cxn ang="0">
                  <a:pos x="11" y="437"/>
                </a:cxn>
                <a:cxn ang="0">
                  <a:pos x="11" y="1094"/>
                </a:cxn>
                <a:cxn ang="0">
                  <a:pos x="11" y="234"/>
                </a:cxn>
                <a:cxn ang="0">
                  <a:pos x="13" y="1063"/>
                </a:cxn>
                <a:cxn ang="0">
                  <a:pos x="13" y="234"/>
                </a:cxn>
                <a:cxn ang="0">
                  <a:pos x="13" y="1050"/>
                </a:cxn>
                <a:cxn ang="0">
                  <a:pos x="13" y="253"/>
                </a:cxn>
                <a:cxn ang="0">
                  <a:pos x="15" y="929"/>
                </a:cxn>
                <a:cxn ang="0">
                  <a:pos x="15" y="209"/>
                </a:cxn>
                <a:cxn ang="0">
                  <a:pos x="15" y="948"/>
                </a:cxn>
                <a:cxn ang="0">
                  <a:pos x="17" y="111"/>
                </a:cxn>
                <a:cxn ang="0">
                  <a:pos x="17" y="105"/>
                </a:cxn>
                <a:cxn ang="0">
                  <a:pos x="17" y="1050"/>
                </a:cxn>
                <a:cxn ang="0">
                  <a:pos x="17" y="130"/>
                </a:cxn>
                <a:cxn ang="0">
                  <a:pos x="19" y="1037"/>
                </a:cxn>
                <a:cxn ang="0">
                  <a:pos x="19" y="136"/>
                </a:cxn>
                <a:cxn ang="0">
                  <a:pos x="19" y="845"/>
                </a:cxn>
                <a:cxn ang="0">
                  <a:pos x="19" y="228"/>
                </a:cxn>
                <a:cxn ang="0">
                  <a:pos x="19" y="196"/>
                </a:cxn>
                <a:cxn ang="0">
                  <a:pos x="21" y="424"/>
                </a:cxn>
                <a:cxn ang="0">
                  <a:pos x="21" y="203"/>
                </a:cxn>
                <a:cxn ang="0">
                  <a:pos x="21" y="424"/>
                </a:cxn>
              </a:cxnLst>
              <a:rect l="0" t="0" r="r" b="b"/>
              <a:pathLst>
                <a:path w="21" h="1194">
                  <a:moveTo>
                    <a:pt x="0" y="464"/>
                  </a:moveTo>
                  <a:lnTo>
                    <a:pt x="0" y="464"/>
                  </a:lnTo>
                  <a:lnTo>
                    <a:pt x="0" y="747"/>
                  </a:lnTo>
                  <a:lnTo>
                    <a:pt x="0" y="747"/>
                  </a:lnTo>
                  <a:lnTo>
                    <a:pt x="0" y="800"/>
                  </a:lnTo>
                  <a:lnTo>
                    <a:pt x="0" y="413"/>
                  </a:lnTo>
                  <a:lnTo>
                    <a:pt x="0" y="754"/>
                  </a:lnTo>
                  <a:lnTo>
                    <a:pt x="2" y="749"/>
                  </a:lnTo>
                  <a:lnTo>
                    <a:pt x="2" y="470"/>
                  </a:lnTo>
                  <a:lnTo>
                    <a:pt x="2" y="868"/>
                  </a:lnTo>
                  <a:lnTo>
                    <a:pt x="2" y="868"/>
                  </a:lnTo>
                  <a:lnTo>
                    <a:pt x="2" y="432"/>
                  </a:lnTo>
                  <a:lnTo>
                    <a:pt x="2" y="864"/>
                  </a:lnTo>
                  <a:lnTo>
                    <a:pt x="3" y="873"/>
                  </a:lnTo>
                  <a:lnTo>
                    <a:pt x="3" y="242"/>
                  </a:lnTo>
                  <a:lnTo>
                    <a:pt x="3" y="898"/>
                  </a:lnTo>
                  <a:lnTo>
                    <a:pt x="3" y="898"/>
                  </a:lnTo>
                  <a:lnTo>
                    <a:pt x="3" y="234"/>
                  </a:lnTo>
                  <a:lnTo>
                    <a:pt x="3" y="1069"/>
                  </a:lnTo>
                  <a:lnTo>
                    <a:pt x="3" y="1079"/>
                  </a:lnTo>
                  <a:lnTo>
                    <a:pt x="3" y="311"/>
                  </a:lnTo>
                  <a:lnTo>
                    <a:pt x="3" y="973"/>
                  </a:lnTo>
                  <a:lnTo>
                    <a:pt x="5" y="981"/>
                  </a:lnTo>
                  <a:lnTo>
                    <a:pt x="5" y="1031"/>
                  </a:lnTo>
                  <a:lnTo>
                    <a:pt x="5" y="242"/>
                  </a:lnTo>
                  <a:lnTo>
                    <a:pt x="5" y="944"/>
                  </a:lnTo>
                  <a:lnTo>
                    <a:pt x="5" y="948"/>
                  </a:lnTo>
                  <a:lnTo>
                    <a:pt x="5" y="1006"/>
                  </a:lnTo>
                  <a:lnTo>
                    <a:pt x="5" y="149"/>
                  </a:lnTo>
                  <a:lnTo>
                    <a:pt x="5" y="919"/>
                  </a:lnTo>
                  <a:lnTo>
                    <a:pt x="5" y="929"/>
                  </a:lnTo>
                  <a:lnTo>
                    <a:pt x="5" y="1002"/>
                  </a:lnTo>
                  <a:lnTo>
                    <a:pt x="5" y="140"/>
                  </a:lnTo>
                  <a:lnTo>
                    <a:pt x="5" y="912"/>
                  </a:lnTo>
                  <a:lnTo>
                    <a:pt x="7" y="929"/>
                  </a:lnTo>
                  <a:lnTo>
                    <a:pt x="7" y="1127"/>
                  </a:lnTo>
                  <a:lnTo>
                    <a:pt x="7" y="144"/>
                  </a:lnTo>
                  <a:lnTo>
                    <a:pt x="7" y="825"/>
                  </a:lnTo>
                  <a:lnTo>
                    <a:pt x="9" y="845"/>
                  </a:lnTo>
                  <a:lnTo>
                    <a:pt x="9" y="1194"/>
                  </a:lnTo>
                  <a:lnTo>
                    <a:pt x="9" y="44"/>
                  </a:lnTo>
                  <a:lnTo>
                    <a:pt x="9" y="820"/>
                  </a:lnTo>
                  <a:lnTo>
                    <a:pt x="9" y="835"/>
                  </a:lnTo>
                  <a:lnTo>
                    <a:pt x="9" y="1110"/>
                  </a:lnTo>
                  <a:lnTo>
                    <a:pt x="9" y="32"/>
                  </a:lnTo>
                  <a:lnTo>
                    <a:pt x="9" y="739"/>
                  </a:lnTo>
                  <a:lnTo>
                    <a:pt x="9" y="766"/>
                  </a:lnTo>
                  <a:lnTo>
                    <a:pt x="9" y="1063"/>
                  </a:lnTo>
                  <a:lnTo>
                    <a:pt x="9" y="140"/>
                  </a:lnTo>
                  <a:lnTo>
                    <a:pt x="9" y="485"/>
                  </a:lnTo>
                  <a:lnTo>
                    <a:pt x="11" y="510"/>
                  </a:lnTo>
                  <a:lnTo>
                    <a:pt x="11" y="1159"/>
                  </a:lnTo>
                  <a:lnTo>
                    <a:pt x="11" y="94"/>
                  </a:lnTo>
                  <a:lnTo>
                    <a:pt x="11" y="459"/>
                  </a:lnTo>
                  <a:lnTo>
                    <a:pt x="11" y="476"/>
                  </a:lnTo>
                  <a:lnTo>
                    <a:pt x="11" y="1119"/>
                  </a:lnTo>
                  <a:lnTo>
                    <a:pt x="11" y="17"/>
                  </a:lnTo>
                  <a:lnTo>
                    <a:pt x="11" y="437"/>
                  </a:lnTo>
                  <a:lnTo>
                    <a:pt x="11" y="459"/>
                  </a:lnTo>
                  <a:lnTo>
                    <a:pt x="11" y="1094"/>
                  </a:lnTo>
                  <a:lnTo>
                    <a:pt x="11" y="0"/>
                  </a:lnTo>
                  <a:lnTo>
                    <a:pt x="11" y="234"/>
                  </a:lnTo>
                  <a:lnTo>
                    <a:pt x="13" y="261"/>
                  </a:lnTo>
                  <a:lnTo>
                    <a:pt x="13" y="1063"/>
                  </a:lnTo>
                  <a:lnTo>
                    <a:pt x="13" y="167"/>
                  </a:lnTo>
                  <a:lnTo>
                    <a:pt x="13" y="234"/>
                  </a:lnTo>
                  <a:lnTo>
                    <a:pt x="13" y="249"/>
                  </a:lnTo>
                  <a:lnTo>
                    <a:pt x="13" y="1050"/>
                  </a:lnTo>
                  <a:lnTo>
                    <a:pt x="13" y="155"/>
                  </a:lnTo>
                  <a:lnTo>
                    <a:pt x="13" y="253"/>
                  </a:lnTo>
                  <a:lnTo>
                    <a:pt x="15" y="265"/>
                  </a:lnTo>
                  <a:lnTo>
                    <a:pt x="15" y="929"/>
                  </a:lnTo>
                  <a:lnTo>
                    <a:pt x="15" y="174"/>
                  </a:lnTo>
                  <a:lnTo>
                    <a:pt x="15" y="209"/>
                  </a:lnTo>
                  <a:lnTo>
                    <a:pt x="15" y="217"/>
                  </a:lnTo>
                  <a:lnTo>
                    <a:pt x="15" y="948"/>
                  </a:lnTo>
                  <a:lnTo>
                    <a:pt x="15" y="111"/>
                  </a:lnTo>
                  <a:lnTo>
                    <a:pt x="17" y="111"/>
                  </a:lnTo>
                  <a:lnTo>
                    <a:pt x="17" y="919"/>
                  </a:lnTo>
                  <a:lnTo>
                    <a:pt x="17" y="105"/>
                  </a:lnTo>
                  <a:lnTo>
                    <a:pt x="17" y="100"/>
                  </a:lnTo>
                  <a:lnTo>
                    <a:pt x="17" y="1050"/>
                  </a:lnTo>
                  <a:lnTo>
                    <a:pt x="17" y="94"/>
                  </a:lnTo>
                  <a:lnTo>
                    <a:pt x="17" y="130"/>
                  </a:lnTo>
                  <a:lnTo>
                    <a:pt x="19" y="130"/>
                  </a:lnTo>
                  <a:lnTo>
                    <a:pt x="19" y="1037"/>
                  </a:lnTo>
                  <a:lnTo>
                    <a:pt x="19" y="124"/>
                  </a:lnTo>
                  <a:lnTo>
                    <a:pt x="19" y="136"/>
                  </a:lnTo>
                  <a:lnTo>
                    <a:pt x="19" y="140"/>
                  </a:lnTo>
                  <a:lnTo>
                    <a:pt x="19" y="845"/>
                  </a:lnTo>
                  <a:lnTo>
                    <a:pt x="19" y="242"/>
                  </a:lnTo>
                  <a:lnTo>
                    <a:pt x="19" y="228"/>
                  </a:lnTo>
                  <a:lnTo>
                    <a:pt x="19" y="785"/>
                  </a:lnTo>
                  <a:lnTo>
                    <a:pt x="19" y="196"/>
                  </a:lnTo>
                  <a:lnTo>
                    <a:pt x="19" y="437"/>
                  </a:lnTo>
                  <a:lnTo>
                    <a:pt x="21" y="424"/>
                  </a:lnTo>
                  <a:lnTo>
                    <a:pt x="21" y="919"/>
                  </a:lnTo>
                  <a:lnTo>
                    <a:pt x="21" y="203"/>
                  </a:lnTo>
                  <a:lnTo>
                    <a:pt x="21" y="437"/>
                  </a:lnTo>
                  <a:lnTo>
                    <a:pt x="21" y="424"/>
                  </a:lnTo>
                  <a:lnTo>
                    <a:pt x="21" y="102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69" name="Freeform 1905"/>
            <p:cNvSpPr>
              <a:spLocks/>
            </p:cNvSpPr>
            <p:nvPr/>
          </p:nvSpPr>
          <p:spPr bwMode="auto">
            <a:xfrm>
              <a:off x="4134" y="2971"/>
              <a:ext cx="10" cy="652"/>
            </a:xfrm>
            <a:custGeom>
              <a:avLst/>
              <a:gdLst/>
              <a:ahLst/>
              <a:cxnLst>
                <a:cxn ang="0">
                  <a:pos x="0" y="1255"/>
                </a:cxn>
                <a:cxn ang="0">
                  <a:pos x="0" y="117"/>
                </a:cxn>
                <a:cxn ang="0">
                  <a:pos x="0" y="1165"/>
                </a:cxn>
                <a:cxn ang="0">
                  <a:pos x="2" y="124"/>
                </a:cxn>
                <a:cxn ang="0">
                  <a:pos x="2" y="122"/>
                </a:cxn>
                <a:cxn ang="0">
                  <a:pos x="2" y="299"/>
                </a:cxn>
                <a:cxn ang="0">
                  <a:pos x="2" y="157"/>
                </a:cxn>
                <a:cxn ang="0">
                  <a:pos x="4" y="370"/>
                </a:cxn>
                <a:cxn ang="0">
                  <a:pos x="4" y="195"/>
                </a:cxn>
                <a:cxn ang="0">
                  <a:pos x="4" y="353"/>
                </a:cxn>
                <a:cxn ang="0">
                  <a:pos x="4" y="157"/>
                </a:cxn>
                <a:cxn ang="0">
                  <a:pos x="4" y="357"/>
                </a:cxn>
                <a:cxn ang="0">
                  <a:pos x="4" y="0"/>
                </a:cxn>
                <a:cxn ang="0">
                  <a:pos x="6" y="516"/>
                </a:cxn>
                <a:cxn ang="0">
                  <a:pos x="6" y="51"/>
                </a:cxn>
                <a:cxn ang="0">
                  <a:pos x="6" y="595"/>
                </a:cxn>
                <a:cxn ang="0">
                  <a:pos x="6" y="243"/>
                </a:cxn>
                <a:cxn ang="0">
                  <a:pos x="8" y="677"/>
                </a:cxn>
                <a:cxn ang="0">
                  <a:pos x="8" y="261"/>
                </a:cxn>
                <a:cxn ang="0">
                  <a:pos x="8" y="914"/>
                </a:cxn>
                <a:cxn ang="0">
                  <a:pos x="8" y="128"/>
                </a:cxn>
                <a:cxn ang="0">
                  <a:pos x="10" y="910"/>
                </a:cxn>
                <a:cxn ang="0">
                  <a:pos x="10" y="213"/>
                </a:cxn>
                <a:cxn ang="0">
                  <a:pos x="10" y="900"/>
                </a:cxn>
                <a:cxn ang="0">
                  <a:pos x="10" y="224"/>
                </a:cxn>
                <a:cxn ang="0">
                  <a:pos x="10" y="975"/>
                </a:cxn>
                <a:cxn ang="0">
                  <a:pos x="10" y="295"/>
                </a:cxn>
                <a:cxn ang="0">
                  <a:pos x="12" y="983"/>
                </a:cxn>
                <a:cxn ang="0">
                  <a:pos x="12" y="935"/>
                </a:cxn>
                <a:cxn ang="0">
                  <a:pos x="12" y="332"/>
                </a:cxn>
                <a:cxn ang="0">
                  <a:pos x="14" y="885"/>
                </a:cxn>
                <a:cxn ang="0">
                  <a:pos x="14" y="800"/>
                </a:cxn>
                <a:cxn ang="0">
                  <a:pos x="14" y="808"/>
                </a:cxn>
                <a:cxn ang="0">
                  <a:pos x="14" y="695"/>
                </a:cxn>
                <a:cxn ang="0">
                  <a:pos x="14" y="885"/>
                </a:cxn>
                <a:cxn ang="0">
                  <a:pos x="14" y="695"/>
                </a:cxn>
                <a:cxn ang="0">
                  <a:pos x="16" y="852"/>
                </a:cxn>
                <a:cxn ang="0">
                  <a:pos x="16" y="775"/>
                </a:cxn>
                <a:cxn ang="0">
                  <a:pos x="16" y="846"/>
                </a:cxn>
                <a:cxn ang="0">
                  <a:pos x="16" y="712"/>
                </a:cxn>
                <a:cxn ang="0">
                  <a:pos x="18" y="729"/>
                </a:cxn>
                <a:cxn ang="0">
                  <a:pos x="18" y="639"/>
                </a:cxn>
                <a:cxn ang="0">
                  <a:pos x="18" y="720"/>
                </a:cxn>
                <a:cxn ang="0">
                  <a:pos x="18" y="585"/>
                </a:cxn>
                <a:cxn ang="0">
                  <a:pos x="18" y="800"/>
                </a:cxn>
                <a:cxn ang="0">
                  <a:pos x="20" y="470"/>
                </a:cxn>
                <a:cxn ang="0">
                  <a:pos x="20" y="460"/>
                </a:cxn>
                <a:cxn ang="0">
                  <a:pos x="20" y="585"/>
                </a:cxn>
                <a:cxn ang="0">
                  <a:pos x="20" y="695"/>
                </a:cxn>
                <a:cxn ang="0">
                  <a:pos x="22" y="795"/>
                </a:cxn>
              </a:cxnLst>
              <a:rect l="0" t="0" r="r" b="b"/>
              <a:pathLst>
                <a:path w="22" h="1303">
                  <a:moveTo>
                    <a:pt x="0" y="1255"/>
                  </a:moveTo>
                  <a:lnTo>
                    <a:pt x="0" y="1255"/>
                  </a:lnTo>
                  <a:lnTo>
                    <a:pt x="0" y="105"/>
                  </a:lnTo>
                  <a:lnTo>
                    <a:pt x="0" y="117"/>
                  </a:lnTo>
                  <a:lnTo>
                    <a:pt x="0" y="122"/>
                  </a:lnTo>
                  <a:lnTo>
                    <a:pt x="0" y="1165"/>
                  </a:lnTo>
                  <a:lnTo>
                    <a:pt x="0" y="124"/>
                  </a:lnTo>
                  <a:lnTo>
                    <a:pt x="2" y="124"/>
                  </a:lnTo>
                  <a:lnTo>
                    <a:pt x="2" y="1109"/>
                  </a:lnTo>
                  <a:lnTo>
                    <a:pt x="2" y="122"/>
                  </a:lnTo>
                  <a:lnTo>
                    <a:pt x="2" y="311"/>
                  </a:lnTo>
                  <a:lnTo>
                    <a:pt x="2" y="299"/>
                  </a:lnTo>
                  <a:lnTo>
                    <a:pt x="2" y="1211"/>
                  </a:lnTo>
                  <a:lnTo>
                    <a:pt x="2" y="157"/>
                  </a:lnTo>
                  <a:lnTo>
                    <a:pt x="2" y="387"/>
                  </a:lnTo>
                  <a:lnTo>
                    <a:pt x="4" y="370"/>
                  </a:lnTo>
                  <a:lnTo>
                    <a:pt x="4" y="1303"/>
                  </a:lnTo>
                  <a:lnTo>
                    <a:pt x="4" y="195"/>
                  </a:lnTo>
                  <a:lnTo>
                    <a:pt x="4" y="370"/>
                  </a:lnTo>
                  <a:lnTo>
                    <a:pt x="4" y="353"/>
                  </a:lnTo>
                  <a:lnTo>
                    <a:pt x="4" y="1296"/>
                  </a:lnTo>
                  <a:lnTo>
                    <a:pt x="4" y="157"/>
                  </a:lnTo>
                  <a:lnTo>
                    <a:pt x="4" y="382"/>
                  </a:lnTo>
                  <a:lnTo>
                    <a:pt x="4" y="357"/>
                  </a:lnTo>
                  <a:lnTo>
                    <a:pt x="4" y="1252"/>
                  </a:lnTo>
                  <a:lnTo>
                    <a:pt x="4" y="0"/>
                  </a:lnTo>
                  <a:lnTo>
                    <a:pt x="4" y="545"/>
                  </a:lnTo>
                  <a:lnTo>
                    <a:pt x="6" y="516"/>
                  </a:lnTo>
                  <a:lnTo>
                    <a:pt x="6" y="1215"/>
                  </a:lnTo>
                  <a:lnTo>
                    <a:pt x="6" y="51"/>
                  </a:lnTo>
                  <a:lnTo>
                    <a:pt x="6" y="612"/>
                  </a:lnTo>
                  <a:lnTo>
                    <a:pt x="6" y="595"/>
                  </a:lnTo>
                  <a:lnTo>
                    <a:pt x="6" y="1156"/>
                  </a:lnTo>
                  <a:lnTo>
                    <a:pt x="6" y="243"/>
                  </a:lnTo>
                  <a:lnTo>
                    <a:pt x="6" y="700"/>
                  </a:lnTo>
                  <a:lnTo>
                    <a:pt x="8" y="677"/>
                  </a:lnTo>
                  <a:lnTo>
                    <a:pt x="8" y="1179"/>
                  </a:lnTo>
                  <a:lnTo>
                    <a:pt x="8" y="261"/>
                  </a:lnTo>
                  <a:lnTo>
                    <a:pt x="8" y="931"/>
                  </a:lnTo>
                  <a:lnTo>
                    <a:pt x="8" y="914"/>
                  </a:lnTo>
                  <a:lnTo>
                    <a:pt x="8" y="1065"/>
                  </a:lnTo>
                  <a:lnTo>
                    <a:pt x="8" y="128"/>
                  </a:lnTo>
                  <a:lnTo>
                    <a:pt x="8" y="925"/>
                  </a:lnTo>
                  <a:lnTo>
                    <a:pt x="10" y="910"/>
                  </a:lnTo>
                  <a:lnTo>
                    <a:pt x="10" y="1096"/>
                  </a:lnTo>
                  <a:lnTo>
                    <a:pt x="10" y="213"/>
                  </a:lnTo>
                  <a:lnTo>
                    <a:pt x="10" y="919"/>
                  </a:lnTo>
                  <a:lnTo>
                    <a:pt x="10" y="900"/>
                  </a:lnTo>
                  <a:lnTo>
                    <a:pt x="10" y="1083"/>
                  </a:lnTo>
                  <a:lnTo>
                    <a:pt x="10" y="224"/>
                  </a:lnTo>
                  <a:lnTo>
                    <a:pt x="10" y="994"/>
                  </a:lnTo>
                  <a:lnTo>
                    <a:pt x="10" y="975"/>
                  </a:lnTo>
                  <a:lnTo>
                    <a:pt x="10" y="1006"/>
                  </a:lnTo>
                  <a:lnTo>
                    <a:pt x="10" y="295"/>
                  </a:lnTo>
                  <a:lnTo>
                    <a:pt x="10" y="990"/>
                  </a:lnTo>
                  <a:lnTo>
                    <a:pt x="12" y="983"/>
                  </a:lnTo>
                  <a:lnTo>
                    <a:pt x="12" y="249"/>
                  </a:lnTo>
                  <a:lnTo>
                    <a:pt x="12" y="935"/>
                  </a:lnTo>
                  <a:lnTo>
                    <a:pt x="12" y="931"/>
                  </a:lnTo>
                  <a:lnTo>
                    <a:pt x="12" y="332"/>
                  </a:lnTo>
                  <a:lnTo>
                    <a:pt x="12" y="896"/>
                  </a:lnTo>
                  <a:lnTo>
                    <a:pt x="14" y="885"/>
                  </a:lnTo>
                  <a:lnTo>
                    <a:pt x="14" y="459"/>
                  </a:lnTo>
                  <a:lnTo>
                    <a:pt x="14" y="800"/>
                  </a:lnTo>
                  <a:lnTo>
                    <a:pt x="14" y="800"/>
                  </a:lnTo>
                  <a:lnTo>
                    <a:pt x="14" y="808"/>
                  </a:lnTo>
                  <a:lnTo>
                    <a:pt x="14" y="487"/>
                  </a:lnTo>
                  <a:lnTo>
                    <a:pt x="14" y="695"/>
                  </a:lnTo>
                  <a:lnTo>
                    <a:pt x="14" y="706"/>
                  </a:lnTo>
                  <a:lnTo>
                    <a:pt x="14" y="885"/>
                  </a:lnTo>
                  <a:lnTo>
                    <a:pt x="14" y="387"/>
                  </a:lnTo>
                  <a:lnTo>
                    <a:pt x="14" y="695"/>
                  </a:lnTo>
                  <a:lnTo>
                    <a:pt x="16" y="712"/>
                  </a:lnTo>
                  <a:lnTo>
                    <a:pt x="16" y="852"/>
                  </a:lnTo>
                  <a:lnTo>
                    <a:pt x="16" y="347"/>
                  </a:lnTo>
                  <a:lnTo>
                    <a:pt x="16" y="775"/>
                  </a:lnTo>
                  <a:lnTo>
                    <a:pt x="16" y="785"/>
                  </a:lnTo>
                  <a:lnTo>
                    <a:pt x="16" y="846"/>
                  </a:lnTo>
                  <a:lnTo>
                    <a:pt x="16" y="551"/>
                  </a:lnTo>
                  <a:lnTo>
                    <a:pt x="16" y="712"/>
                  </a:lnTo>
                  <a:lnTo>
                    <a:pt x="18" y="712"/>
                  </a:lnTo>
                  <a:lnTo>
                    <a:pt x="18" y="729"/>
                  </a:lnTo>
                  <a:lnTo>
                    <a:pt x="18" y="510"/>
                  </a:lnTo>
                  <a:lnTo>
                    <a:pt x="18" y="639"/>
                  </a:lnTo>
                  <a:lnTo>
                    <a:pt x="18" y="639"/>
                  </a:lnTo>
                  <a:lnTo>
                    <a:pt x="18" y="720"/>
                  </a:lnTo>
                  <a:lnTo>
                    <a:pt x="18" y="572"/>
                  </a:lnTo>
                  <a:lnTo>
                    <a:pt x="18" y="585"/>
                  </a:lnTo>
                  <a:lnTo>
                    <a:pt x="18" y="579"/>
                  </a:lnTo>
                  <a:lnTo>
                    <a:pt x="18" y="800"/>
                  </a:lnTo>
                  <a:lnTo>
                    <a:pt x="18" y="472"/>
                  </a:lnTo>
                  <a:lnTo>
                    <a:pt x="20" y="470"/>
                  </a:lnTo>
                  <a:lnTo>
                    <a:pt x="20" y="781"/>
                  </a:lnTo>
                  <a:lnTo>
                    <a:pt x="20" y="460"/>
                  </a:lnTo>
                  <a:lnTo>
                    <a:pt x="20" y="585"/>
                  </a:lnTo>
                  <a:lnTo>
                    <a:pt x="20" y="585"/>
                  </a:lnTo>
                  <a:lnTo>
                    <a:pt x="20" y="723"/>
                  </a:lnTo>
                  <a:lnTo>
                    <a:pt x="20" y="695"/>
                  </a:lnTo>
                  <a:lnTo>
                    <a:pt x="22" y="700"/>
                  </a:lnTo>
                  <a:lnTo>
                    <a:pt x="22" y="795"/>
                  </a:lnTo>
                  <a:lnTo>
                    <a:pt x="22" y="51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70" name="Freeform 1906"/>
            <p:cNvSpPr>
              <a:spLocks/>
            </p:cNvSpPr>
            <p:nvPr/>
          </p:nvSpPr>
          <p:spPr bwMode="auto">
            <a:xfrm>
              <a:off x="4122" y="2994"/>
              <a:ext cx="12" cy="622"/>
            </a:xfrm>
            <a:custGeom>
              <a:avLst/>
              <a:gdLst/>
              <a:ahLst/>
              <a:cxnLst>
                <a:cxn ang="0">
                  <a:pos x="0" y="643"/>
                </a:cxn>
                <a:cxn ang="0">
                  <a:pos x="0" y="320"/>
                </a:cxn>
                <a:cxn ang="0">
                  <a:pos x="2" y="593"/>
                </a:cxn>
                <a:cxn ang="0">
                  <a:pos x="2" y="307"/>
                </a:cxn>
                <a:cxn ang="0">
                  <a:pos x="4" y="459"/>
                </a:cxn>
                <a:cxn ang="0">
                  <a:pos x="4" y="301"/>
                </a:cxn>
                <a:cxn ang="0">
                  <a:pos x="4" y="426"/>
                </a:cxn>
                <a:cxn ang="0">
                  <a:pos x="4" y="324"/>
                </a:cxn>
                <a:cxn ang="0">
                  <a:pos x="4" y="414"/>
                </a:cxn>
                <a:cxn ang="0">
                  <a:pos x="4" y="449"/>
                </a:cxn>
                <a:cxn ang="0">
                  <a:pos x="6" y="770"/>
                </a:cxn>
                <a:cxn ang="0">
                  <a:pos x="6" y="485"/>
                </a:cxn>
                <a:cxn ang="0">
                  <a:pos x="6" y="476"/>
                </a:cxn>
                <a:cxn ang="0">
                  <a:pos x="6" y="789"/>
                </a:cxn>
                <a:cxn ang="0">
                  <a:pos x="6" y="464"/>
                </a:cxn>
                <a:cxn ang="0">
                  <a:pos x="8" y="774"/>
                </a:cxn>
                <a:cxn ang="0">
                  <a:pos x="8" y="426"/>
                </a:cxn>
                <a:cxn ang="0">
                  <a:pos x="8" y="695"/>
                </a:cxn>
                <a:cxn ang="0">
                  <a:pos x="10" y="566"/>
                </a:cxn>
                <a:cxn ang="0">
                  <a:pos x="10" y="695"/>
                </a:cxn>
                <a:cxn ang="0">
                  <a:pos x="10" y="789"/>
                </a:cxn>
                <a:cxn ang="0">
                  <a:pos x="10" y="774"/>
                </a:cxn>
                <a:cxn ang="0">
                  <a:pos x="12" y="835"/>
                </a:cxn>
                <a:cxn ang="0">
                  <a:pos x="12" y="806"/>
                </a:cxn>
                <a:cxn ang="0">
                  <a:pos x="12" y="374"/>
                </a:cxn>
                <a:cxn ang="0">
                  <a:pos x="12" y="845"/>
                </a:cxn>
                <a:cxn ang="0">
                  <a:pos x="12" y="814"/>
                </a:cxn>
                <a:cxn ang="0">
                  <a:pos x="14" y="330"/>
                </a:cxn>
                <a:cxn ang="0">
                  <a:pos x="14" y="814"/>
                </a:cxn>
                <a:cxn ang="0">
                  <a:pos x="14" y="835"/>
                </a:cxn>
                <a:cxn ang="0">
                  <a:pos x="16" y="854"/>
                </a:cxn>
                <a:cxn ang="0">
                  <a:pos x="16" y="781"/>
                </a:cxn>
                <a:cxn ang="0">
                  <a:pos x="16" y="966"/>
                </a:cxn>
                <a:cxn ang="0">
                  <a:pos x="16" y="689"/>
                </a:cxn>
                <a:cxn ang="0">
                  <a:pos x="18" y="1025"/>
                </a:cxn>
                <a:cxn ang="0">
                  <a:pos x="18" y="677"/>
                </a:cxn>
                <a:cxn ang="0">
                  <a:pos x="18" y="1063"/>
                </a:cxn>
                <a:cxn ang="0">
                  <a:pos x="18" y="677"/>
                </a:cxn>
                <a:cxn ang="0">
                  <a:pos x="18" y="1159"/>
                </a:cxn>
                <a:cxn ang="0">
                  <a:pos x="18" y="432"/>
                </a:cxn>
                <a:cxn ang="0">
                  <a:pos x="20" y="1165"/>
                </a:cxn>
                <a:cxn ang="0">
                  <a:pos x="20" y="470"/>
                </a:cxn>
                <a:cxn ang="0">
                  <a:pos x="20" y="1063"/>
                </a:cxn>
                <a:cxn ang="0">
                  <a:pos x="20" y="265"/>
                </a:cxn>
                <a:cxn ang="0">
                  <a:pos x="22" y="1079"/>
                </a:cxn>
                <a:cxn ang="0">
                  <a:pos x="22" y="105"/>
                </a:cxn>
                <a:cxn ang="0">
                  <a:pos x="22" y="1188"/>
                </a:cxn>
                <a:cxn ang="0">
                  <a:pos x="22" y="53"/>
                </a:cxn>
                <a:cxn ang="0">
                  <a:pos x="22" y="1242"/>
                </a:cxn>
                <a:cxn ang="0">
                  <a:pos x="23" y="117"/>
                </a:cxn>
              </a:cxnLst>
              <a:rect l="0" t="0" r="r" b="b"/>
              <a:pathLst>
                <a:path w="23" h="1242">
                  <a:moveTo>
                    <a:pt x="0" y="643"/>
                  </a:moveTo>
                  <a:lnTo>
                    <a:pt x="0" y="643"/>
                  </a:lnTo>
                  <a:lnTo>
                    <a:pt x="0" y="912"/>
                  </a:lnTo>
                  <a:lnTo>
                    <a:pt x="0" y="320"/>
                  </a:lnTo>
                  <a:lnTo>
                    <a:pt x="0" y="580"/>
                  </a:lnTo>
                  <a:lnTo>
                    <a:pt x="2" y="593"/>
                  </a:lnTo>
                  <a:lnTo>
                    <a:pt x="2" y="898"/>
                  </a:lnTo>
                  <a:lnTo>
                    <a:pt x="2" y="307"/>
                  </a:lnTo>
                  <a:lnTo>
                    <a:pt x="2" y="445"/>
                  </a:lnTo>
                  <a:lnTo>
                    <a:pt x="4" y="459"/>
                  </a:lnTo>
                  <a:lnTo>
                    <a:pt x="4" y="889"/>
                  </a:lnTo>
                  <a:lnTo>
                    <a:pt x="4" y="301"/>
                  </a:lnTo>
                  <a:lnTo>
                    <a:pt x="4" y="414"/>
                  </a:lnTo>
                  <a:lnTo>
                    <a:pt x="4" y="426"/>
                  </a:lnTo>
                  <a:lnTo>
                    <a:pt x="4" y="889"/>
                  </a:lnTo>
                  <a:lnTo>
                    <a:pt x="4" y="324"/>
                  </a:lnTo>
                  <a:lnTo>
                    <a:pt x="4" y="407"/>
                  </a:lnTo>
                  <a:lnTo>
                    <a:pt x="4" y="414"/>
                  </a:lnTo>
                  <a:lnTo>
                    <a:pt x="4" y="852"/>
                  </a:lnTo>
                  <a:lnTo>
                    <a:pt x="4" y="449"/>
                  </a:lnTo>
                  <a:lnTo>
                    <a:pt x="6" y="459"/>
                  </a:lnTo>
                  <a:lnTo>
                    <a:pt x="6" y="770"/>
                  </a:lnTo>
                  <a:lnTo>
                    <a:pt x="6" y="485"/>
                  </a:lnTo>
                  <a:lnTo>
                    <a:pt x="6" y="485"/>
                  </a:lnTo>
                  <a:lnTo>
                    <a:pt x="6" y="754"/>
                  </a:lnTo>
                  <a:lnTo>
                    <a:pt x="6" y="476"/>
                  </a:lnTo>
                  <a:lnTo>
                    <a:pt x="6" y="470"/>
                  </a:lnTo>
                  <a:lnTo>
                    <a:pt x="6" y="789"/>
                  </a:lnTo>
                  <a:lnTo>
                    <a:pt x="6" y="374"/>
                  </a:lnTo>
                  <a:lnTo>
                    <a:pt x="6" y="464"/>
                  </a:lnTo>
                  <a:lnTo>
                    <a:pt x="8" y="459"/>
                  </a:lnTo>
                  <a:lnTo>
                    <a:pt x="8" y="774"/>
                  </a:lnTo>
                  <a:lnTo>
                    <a:pt x="8" y="391"/>
                  </a:lnTo>
                  <a:lnTo>
                    <a:pt x="8" y="426"/>
                  </a:lnTo>
                  <a:lnTo>
                    <a:pt x="8" y="424"/>
                  </a:lnTo>
                  <a:lnTo>
                    <a:pt x="8" y="695"/>
                  </a:lnTo>
                  <a:lnTo>
                    <a:pt x="8" y="566"/>
                  </a:lnTo>
                  <a:lnTo>
                    <a:pt x="10" y="566"/>
                  </a:lnTo>
                  <a:lnTo>
                    <a:pt x="10" y="551"/>
                  </a:lnTo>
                  <a:lnTo>
                    <a:pt x="10" y="695"/>
                  </a:lnTo>
                  <a:lnTo>
                    <a:pt x="10" y="695"/>
                  </a:lnTo>
                  <a:lnTo>
                    <a:pt x="10" y="789"/>
                  </a:lnTo>
                  <a:lnTo>
                    <a:pt x="10" y="413"/>
                  </a:lnTo>
                  <a:lnTo>
                    <a:pt x="10" y="774"/>
                  </a:lnTo>
                  <a:lnTo>
                    <a:pt x="12" y="770"/>
                  </a:lnTo>
                  <a:lnTo>
                    <a:pt x="12" y="835"/>
                  </a:lnTo>
                  <a:lnTo>
                    <a:pt x="12" y="432"/>
                  </a:lnTo>
                  <a:lnTo>
                    <a:pt x="12" y="806"/>
                  </a:lnTo>
                  <a:lnTo>
                    <a:pt x="12" y="800"/>
                  </a:lnTo>
                  <a:lnTo>
                    <a:pt x="12" y="374"/>
                  </a:lnTo>
                  <a:lnTo>
                    <a:pt x="12" y="850"/>
                  </a:lnTo>
                  <a:lnTo>
                    <a:pt x="12" y="845"/>
                  </a:lnTo>
                  <a:lnTo>
                    <a:pt x="12" y="374"/>
                  </a:lnTo>
                  <a:lnTo>
                    <a:pt x="12" y="814"/>
                  </a:lnTo>
                  <a:lnTo>
                    <a:pt x="14" y="812"/>
                  </a:lnTo>
                  <a:lnTo>
                    <a:pt x="14" y="330"/>
                  </a:lnTo>
                  <a:lnTo>
                    <a:pt x="14" y="812"/>
                  </a:lnTo>
                  <a:lnTo>
                    <a:pt x="14" y="814"/>
                  </a:lnTo>
                  <a:lnTo>
                    <a:pt x="14" y="242"/>
                  </a:lnTo>
                  <a:lnTo>
                    <a:pt x="14" y="835"/>
                  </a:lnTo>
                  <a:lnTo>
                    <a:pt x="16" y="835"/>
                  </a:lnTo>
                  <a:lnTo>
                    <a:pt x="16" y="854"/>
                  </a:lnTo>
                  <a:lnTo>
                    <a:pt x="16" y="196"/>
                  </a:lnTo>
                  <a:lnTo>
                    <a:pt x="16" y="781"/>
                  </a:lnTo>
                  <a:lnTo>
                    <a:pt x="16" y="795"/>
                  </a:lnTo>
                  <a:lnTo>
                    <a:pt x="16" y="966"/>
                  </a:lnTo>
                  <a:lnTo>
                    <a:pt x="16" y="207"/>
                  </a:lnTo>
                  <a:lnTo>
                    <a:pt x="16" y="689"/>
                  </a:lnTo>
                  <a:lnTo>
                    <a:pt x="18" y="704"/>
                  </a:lnTo>
                  <a:lnTo>
                    <a:pt x="18" y="1025"/>
                  </a:lnTo>
                  <a:lnTo>
                    <a:pt x="18" y="111"/>
                  </a:lnTo>
                  <a:lnTo>
                    <a:pt x="18" y="677"/>
                  </a:lnTo>
                  <a:lnTo>
                    <a:pt x="18" y="701"/>
                  </a:lnTo>
                  <a:lnTo>
                    <a:pt x="18" y="1063"/>
                  </a:lnTo>
                  <a:lnTo>
                    <a:pt x="18" y="0"/>
                  </a:lnTo>
                  <a:lnTo>
                    <a:pt x="18" y="677"/>
                  </a:lnTo>
                  <a:lnTo>
                    <a:pt x="18" y="708"/>
                  </a:lnTo>
                  <a:lnTo>
                    <a:pt x="18" y="1159"/>
                  </a:lnTo>
                  <a:lnTo>
                    <a:pt x="18" y="21"/>
                  </a:lnTo>
                  <a:lnTo>
                    <a:pt x="18" y="432"/>
                  </a:lnTo>
                  <a:lnTo>
                    <a:pt x="20" y="464"/>
                  </a:lnTo>
                  <a:lnTo>
                    <a:pt x="20" y="1165"/>
                  </a:lnTo>
                  <a:lnTo>
                    <a:pt x="20" y="184"/>
                  </a:lnTo>
                  <a:lnTo>
                    <a:pt x="20" y="470"/>
                  </a:lnTo>
                  <a:lnTo>
                    <a:pt x="20" y="480"/>
                  </a:lnTo>
                  <a:lnTo>
                    <a:pt x="20" y="1063"/>
                  </a:lnTo>
                  <a:lnTo>
                    <a:pt x="20" y="136"/>
                  </a:lnTo>
                  <a:lnTo>
                    <a:pt x="20" y="265"/>
                  </a:lnTo>
                  <a:lnTo>
                    <a:pt x="22" y="278"/>
                  </a:lnTo>
                  <a:lnTo>
                    <a:pt x="22" y="1079"/>
                  </a:lnTo>
                  <a:lnTo>
                    <a:pt x="22" y="46"/>
                  </a:lnTo>
                  <a:lnTo>
                    <a:pt x="22" y="105"/>
                  </a:lnTo>
                  <a:lnTo>
                    <a:pt x="22" y="124"/>
                  </a:lnTo>
                  <a:lnTo>
                    <a:pt x="22" y="1188"/>
                  </a:lnTo>
                  <a:lnTo>
                    <a:pt x="22" y="51"/>
                  </a:lnTo>
                  <a:lnTo>
                    <a:pt x="22" y="53"/>
                  </a:lnTo>
                  <a:lnTo>
                    <a:pt x="22" y="59"/>
                  </a:lnTo>
                  <a:lnTo>
                    <a:pt x="22" y="1242"/>
                  </a:lnTo>
                  <a:lnTo>
                    <a:pt x="22" y="117"/>
                  </a:lnTo>
                  <a:lnTo>
                    <a:pt x="23" y="117"/>
                  </a:lnTo>
                  <a:lnTo>
                    <a:pt x="23" y="1209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71" name="Freeform 1907"/>
            <p:cNvSpPr>
              <a:spLocks/>
            </p:cNvSpPr>
            <p:nvPr/>
          </p:nvSpPr>
          <p:spPr bwMode="auto">
            <a:xfrm>
              <a:off x="4112" y="2946"/>
              <a:ext cx="10" cy="720"/>
            </a:xfrm>
            <a:custGeom>
              <a:avLst/>
              <a:gdLst/>
              <a:ahLst/>
              <a:cxnLst>
                <a:cxn ang="0">
                  <a:pos x="0" y="265"/>
                </a:cxn>
                <a:cxn ang="0">
                  <a:pos x="2" y="835"/>
                </a:cxn>
                <a:cxn ang="0">
                  <a:pos x="2" y="386"/>
                </a:cxn>
                <a:cxn ang="0">
                  <a:pos x="2" y="689"/>
                </a:cxn>
                <a:cxn ang="0">
                  <a:pos x="2" y="416"/>
                </a:cxn>
                <a:cxn ang="0">
                  <a:pos x="4" y="635"/>
                </a:cxn>
                <a:cxn ang="0">
                  <a:pos x="4" y="361"/>
                </a:cxn>
                <a:cxn ang="0">
                  <a:pos x="4" y="443"/>
                </a:cxn>
                <a:cxn ang="0">
                  <a:pos x="4" y="236"/>
                </a:cxn>
                <a:cxn ang="0">
                  <a:pos x="4" y="251"/>
                </a:cxn>
                <a:cxn ang="0">
                  <a:pos x="4" y="201"/>
                </a:cxn>
                <a:cxn ang="0">
                  <a:pos x="6" y="1232"/>
                </a:cxn>
                <a:cxn ang="0">
                  <a:pos x="6" y="251"/>
                </a:cxn>
                <a:cxn ang="0">
                  <a:pos x="6" y="303"/>
                </a:cxn>
                <a:cxn ang="0">
                  <a:pos x="6" y="1052"/>
                </a:cxn>
                <a:cxn ang="0">
                  <a:pos x="8" y="349"/>
                </a:cxn>
                <a:cxn ang="0">
                  <a:pos x="8" y="286"/>
                </a:cxn>
                <a:cxn ang="0">
                  <a:pos x="10" y="386"/>
                </a:cxn>
                <a:cxn ang="0">
                  <a:pos x="10" y="201"/>
                </a:cxn>
                <a:cxn ang="0">
                  <a:pos x="10" y="303"/>
                </a:cxn>
                <a:cxn ang="0">
                  <a:pos x="10" y="155"/>
                </a:cxn>
                <a:cxn ang="0">
                  <a:pos x="10" y="305"/>
                </a:cxn>
                <a:cxn ang="0">
                  <a:pos x="10" y="121"/>
                </a:cxn>
                <a:cxn ang="0">
                  <a:pos x="12" y="495"/>
                </a:cxn>
                <a:cxn ang="0">
                  <a:pos x="12" y="121"/>
                </a:cxn>
                <a:cxn ang="0">
                  <a:pos x="12" y="681"/>
                </a:cxn>
                <a:cxn ang="0">
                  <a:pos x="12" y="90"/>
                </a:cxn>
                <a:cxn ang="0">
                  <a:pos x="12" y="770"/>
                </a:cxn>
                <a:cxn ang="0">
                  <a:pos x="12" y="50"/>
                </a:cxn>
                <a:cxn ang="0">
                  <a:pos x="14" y="896"/>
                </a:cxn>
                <a:cxn ang="0">
                  <a:pos x="14" y="0"/>
                </a:cxn>
                <a:cxn ang="0">
                  <a:pos x="14" y="960"/>
                </a:cxn>
                <a:cxn ang="0">
                  <a:pos x="14" y="121"/>
                </a:cxn>
                <a:cxn ang="0">
                  <a:pos x="16" y="989"/>
                </a:cxn>
                <a:cxn ang="0">
                  <a:pos x="16" y="115"/>
                </a:cxn>
                <a:cxn ang="0">
                  <a:pos x="16" y="1159"/>
                </a:cxn>
                <a:cxn ang="0">
                  <a:pos x="16" y="132"/>
                </a:cxn>
                <a:cxn ang="0">
                  <a:pos x="18" y="1190"/>
                </a:cxn>
                <a:cxn ang="0">
                  <a:pos x="18" y="1265"/>
                </a:cxn>
                <a:cxn ang="0">
                  <a:pos x="18" y="132"/>
                </a:cxn>
                <a:cxn ang="0">
                  <a:pos x="20" y="1175"/>
                </a:cxn>
                <a:cxn ang="0">
                  <a:pos x="20" y="1138"/>
                </a:cxn>
                <a:cxn ang="0">
                  <a:pos x="20" y="1146"/>
                </a:cxn>
                <a:cxn ang="0">
                  <a:pos x="20" y="1035"/>
                </a:cxn>
                <a:cxn ang="0">
                  <a:pos x="20" y="1111"/>
                </a:cxn>
                <a:cxn ang="0">
                  <a:pos x="20" y="885"/>
                </a:cxn>
                <a:cxn ang="0">
                  <a:pos x="21" y="1102"/>
                </a:cxn>
                <a:cxn ang="0">
                  <a:pos x="21" y="823"/>
                </a:cxn>
                <a:cxn ang="0">
                  <a:pos x="21" y="1015"/>
                </a:cxn>
                <a:cxn ang="0">
                  <a:pos x="21" y="724"/>
                </a:cxn>
              </a:cxnLst>
              <a:rect l="0" t="0" r="r" b="b"/>
              <a:pathLst>
                <a:path w="21" h="1440">
                  <a:moveTo>
                    <a:pt x="0" y="265"/>
                  </a:moveTo>
                  <a:lnTo>
                    <a:pt x="0" y="265"/>
                  </a:lnTo>
                  <a:lnTo>
                    <a:pt x="0" y="823"/>
                  </a:lnTo>
                  <a:lnTo>
                    <a:pt x="2" y="835"/>
                  </a:lnTo>
                  <a:lnTo>
                    <a:pt x="2" y="1056"/>
                  </a:lnTo>
                  <a:lnTo>
                    <a:pt x="2" y="386"/>
                  </a:lnTo>
                  <a:lnTo>
                    <a:pt x="2" y="676"/>
                  </a:lnTo>
                  <a:lnTo>
                    <a:pt x="2" y="689"/>
                  </a:lnTo>
                  <a:lnTo>
                    <a:pt x="2" y="1008"/>
                  </a:lnTo>
                  <a:lnTo>
                    <a:pt x="2" y="416"/>
                  </a:lnTo>
                  <a:lnTo>
                    <a:pt x="2" y="622"/>
                  </a:lnTo>
                  <a:lnTo>
                    <a:pt x="4" y="635"/>
                  </a:lnTo>
                  <a:lnTo>
                    <a:pt x="4" y="964"/>
                  </a:lnTo>
                  <a:lnTo>
                    <a:pt x="4" y="361"/>
                  </a:lnTo>
                  <a:lnTo>
                    <a:pt x="4" y="432"/>
                  </a:lnTo>
                  <a:lnTo>
                    <a:pt x="4" y="443"/>
                  </a:lnTo>
                  <a:lnTo>
                    <a:pt x="4" y="1065"/>
                  </a:lnTo>
                  <a:lnTo>
                    <a:pt x="4" y="236"/>
                  </a:lnTo>
                  <a:lnTo>
                    <a:pt x="4" y="245"/>
                  </a:lnTo>
                  <a:lnTo>
                    <a:pt x="4" y="251"/>
                  </a:lnTo>
                  <a:lnTo>
                    <a:pt x="4" y="1184"/>
                  </a:lnTo>
                  <a:lnTo>
                    <a:pt x="4" y="201"/>
                  </a:lnTo>
                  <a:lnTo>
                    <a:pt x="6" y="207"/>
                  </a:lnTo>
                  <a:lnTo>
                    <a:pt x="6" y="1232"/>
                  </a:lnTo>
                  <a:lnTo>
                    <a:pt x="6" y="245"/>
                  </a:lnTo>
                  <a:lnTo>
                    <a:pt x="6" y="251"/>
                  </a:lnTo>
                  <a:lnTo>
                    <a:pt x="6" y="1146"/>
                  </a:lnTo>
                  <a:lnTo>
                    <a:pt x="6" y="303"/>
                  </a:lnTo>
                  <a:lnTo>
                    <a:pt x="6" y="299"/>
                  </a:lnTo>
                  <a:lnTo>
                    <a:pt x="6" y="1052"/>
                  </a:lnTo>
                  <a:lnTo>
                    <a:pt x="6" y="361"/>
                  </a:lnTo>
                  <a:lnTo>
                    <a:pt x="8" y="349"/>
                  </a:lnTo>
                  <a:lnTo>
                    <a:pt x="8" y="1140"/>
                  </a:lnTo>
                  <a:lnTo>
                    <a:pt x="8" y="286"/>
                  </a:lnTo>
                  <a:lnTo>
                    <a:pt x="8" y="403"/>
                  </a:lnTo>
                  <a:lnTo>
                    <a:pt x="10" y="386"/>
                  </a:lnTo>
                  <a:lnTo>
                    <a:pt x="10" y="1327"/>
                  </a:lnTo>
                  <a:lnTo>
                    <a:pt x="10" y="201"/>
                  </a:lnTo>
                  <a:lnTo>
                    <a:pt x="10" y="320"/>
                  </a:lnTo>
                  <a:lnTo>
                    <a:pt x="10" y="303"/>
                  </a:lnTo>
                  <a:lnTo>
                    <a:pt x="10" y="1346"/>
                  </a:lnTo>
                  <a:lnTo>
                    <a:pt x="10" y="155"/>
                  </a:lnTo>
                  <a:lnTo>
                    <a:pt x="10" y="330"/>
                  </a:lnTo>
                  <a:lnTo>
                    <a:pt x="10" y="305"/>
                  </a:lnTo>
                  <a:lnTo>
                    <a:pt x="10" y="1317"/>
                  </a:lnTo>
                  <a:lnTo>
                    <a:pt x="10" y="121"/>
                  </a:lnTo>
                  <a:lnTo>
                    <a:pt x="10" y="520"/>
                  </a:lnTo>
                  <a:lnTo>
                    <a:pt x="12" y="495"/>
                  </a:lnTo>
                  <a:lnTo>
                    <a:pt x="12" y="1271"/>
                  </a:lnTo>
                  <a:lnTo>
                    <a:pt x="12" y="121"/>
                  </a:lnTo>
                  <a:lnTo>
                    <a:pt x="12" y="701"/>
                  </a:lnTo>
                  <a:lnTo>
                    <a:pt x="12" y="681"/>
                  </a:lnTo>
                  <a:lnTo>
                    <a:pt x="12" y="1440"/>
                  </a:lnTo>
                  <a:lnTo>
                    <a:pt x="12" y="90"/>
                  </a:lnTo>
                  <a:lnTo>
                    <a:pt x="12" y="800"/>
                  </a:lnTo>
                  <a:lnTo>
                    <a:pt x="12" y="770"/>
                  </a:lnTo>
                  <a:lnTo>
                    <a:pt x="12" y="1390"/>
                  </a:lnTo>
                  <a:lnTo>
                    <a:pt x="12" y="50"/>
                  </a:lnTo>
                  <a:lnTo>
                    <a:pt x="12" y="931"/>
                  </a:lnTo>
                  <a:lnTo>
                    <a:pt x="14" y="896"/>
                  </a:lnTo>
                  <a:lnTo>
                    <a:pt x="14" y="1357"/>
                  </a:lnTo>
                  <a:lnTo>
                    <a:pt x="14" y="0"/>
                  </a:lnTo>
                  <a:lnTo>
                    <a:pt x="14" y="985"/>
                  </a:lnTo>
                  <a:lnTo>
                    <a:pt x="14" y="960"/>
                  </a:lnTo>
                  <a:lnTo>
                    <a:pt x="14" y="1265"/>
                  </a:lnTo>
                  <a:lnTo>
                    <a:pt x="14" y="121"/>
                  </a:lnTo>
                  <a:lnTo>
                    <a:pt x="14" y="1008"/>
                  </a:lnTo>
                  <a:lnTo>
                    <a:pt x="16" y="989"/>
                  </a:lnTo>
                  <a:lnTo>
                    <a:pt x="16" y="1296"/>
                  </a:lnTo>
                  <a:lnTo>
                    <a:pt x="16" y="115"/>
                  </a:lnTo>
                  <a:lnTo>
                    <a:pt x="16" y="1175"/>
                  </a:lnTo>
                  <a:lnTo>
                    <a:pt x="16" y="1159"/>
                  </a:lnTo>
                  <a:lnTo>
                    <a:pt x="16" y="1242"/>
                  </a:lnTo>
                  <a:lnTo>
                    <a:pt x="16" y="132"/>
                  </a:lnTo>
                  <a:lnTo>
                    <a:pt x="16" y="1198"/>
                  </a:lnTo>
                  <a:lnTo>
                    <a:pt x="18" y="1190"/>
                  </a:lnTo>
                  <a:lnTo>
                    <a:pt x="18" y="101"/>
                  </a:lnTo>
                  <a:lnTo>
                    <a:pt x="18" y="1265"/>
                  </a:lnTo>
                  <a:lnTo>
                    <a:pt x="18" y="1261"/>
                  </a:lnTo>
                  <a:lnTo>
                    <a:pt x="18" y="132"/>
                  </a:lnTo>
                  <a:lnTo>
                    <a:pt x="18" y="1175"/>
                  </a:lnTo>
                  <a:lnTo>
                    <a:pt x="20" y="1175"/>
                  </a:lnTo>
                  <a:lnTo>
                    <a:pt x="20" y="196"/>
                  </a:lnTo>
                  <a:lnTo>
                    <a:pt x="20" y="1138"/>
                  </a:lnTo>
                  <a:lnTo>
                    <a:pt x="20" y="1140"/>
                  </a:lnTo>
                  <a:lnTo>
                    <a:pt x="20" y="1146"/>
                  </a:lnTo>
                  <a:lnTo>
                    <a:pt x="20" y="293"/>
                  </a:lnTo>
                  <a:lnTo>
                    <a:pt x="20" y="1035"/>
                  </a:lnTo>
                  <a:lnTo>
                    <a:pt x="20" y="1044"/>
                  </a:lnTo>
                  <a:lnTo>
                    <a:pt x="20" y="1111"/>
                  </a:lnTo>
                  <a:lnTo>
                    <a:pt x="20" y="313"/>
                  </a:lnTo>
                  <a:lnTo>
                    <a:pt x="20" y="885"/>
                  </a:lnTo>
                  <a:lnTo>
                    <a:pt x="21" y="896"/>
                  </a:lnTo>
                  <a:lnTo>
                    <a:pt x="21" y="1102"/>
                  </a:lnTo>
                  <a:lnTo>
                    <a:pt x="21" y="293"/>
                  </a:lnTo>
                  <a:lnTo>
                    <a:pt x="21" y="823"/>
                  </a:lnTo>
                  <a:lnTo>
                    <a:pt x="21" y="835"/>
                  </a:lnTo>
                  <a:lnTo>
                    <a:pt x="21" y="1015"/>
                  </a:lnTo>
                  <a:lnTo>
                    <a:pt x="21" y="357"/>
                  </a:lnTo>
                  <a:lnTo>
                    <a:pt x="21" y="724"/>
                  </a:lnTo>
                  <a:lnTo>
                    <a:pt x="21" y="739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72" name="Freeform 1908"/>
            <p:cNvSpPr>
              <a:spLocks/>
            </p:cNvSpPr>
            <p:nvPr/>
          </p:nvSpPr>
          <p:spPr bwMode="auto">
            <a:xfrm>
              <a:off x="4101" y="2966"/>
              <a:ext cx="11" cy="639"/>
            </a:xfrm>
            <a:custGeom>
              <a:avLst/>
              <a:gdLst/>
              <a:ahLst/>
              <a:cxnLst>
                <a:cxn ang="0">
                  <a:pos x="0" y="1233"/>
                </a:cxn>
                <a:cxn ang="0">
                  <a:pos x="0" y="1223"/>
                </a:cxn>
                <a:cxn ang="0">
                  <a:pos x="2" y="148"/>
                </a:cxn>
                <a:cxn ang="0">
                  <a:pos x="2" y="1193"/>
                </a:cxn>
                <a:cxn ang="0">
                  <a:pos x="2" y="98"/>
                </a:cxn>
                <a:cxn ang="0">
                  <a:pos x="4" y="1168"/>
                </a:cxn>
                <a:cxn ang="0">
                  <a:pos x="4" y="67"/>
                </a:cxn>
                <a:cxn ang="0">
                  <a:pos x="4" y="1089"/>
                </a:cxn>
                <a:cxn ang="0">
                  <a:pos x="4" y="242"/>
                </a:cxn>
                <a:cxn ang="0">
                  <a:pos x="4" y="835"/>
                </a:cxn>
                <a:cxn ang="0">
                  <a:pos x="4" y="202"/>
                </a:cxn>
                <a:cxn ang="0">
                  <a:pos x="6" y="735"/>
                </a:cxn>
                <a:cxn ang="0">
                  <a:pos x="6" y="63"/>
                </a:cxn>
                <a:cxn ang="0">
                  <a:pos x="6" y="712"/>
                </a:cxn>
                <a:cxn ang="0">
                  <a:pos x="6" y="0"/>
                </a:cxn>
                <a:cxn ang="0">
                  <a:pos x="8" y="630"/>
                </a:cxn>
                <a:cxn ang="0">
                  <a:pos x="8" y="163"/>
                </a:cxn>
                <a:cxn ang="0">
                  <a:pos x="8" y="522"/>
                </a:cxn>
                <a:cxn ang="0">
                  <a:pos x="8" y="282"/>
                </a:cxn>
                <a:cxn ang="0">
                  <a:pos x="10" y="551"/>
                </a:cxn>
                <a:cxn ang="0">
                  <a:pos x="10" y="232"/>
                </a:cxn>
                <a:cxn ang="0">
                  <a:pos x="10" y="369"/>
                </a:cxn>
                <a:cxn ang="0">
                  <a:pos x="10" y="158"/>
                </a:cxn>
                <a:cxn ang="0">
                  <a:pos x="10" y="182"/>
                </a:cxn>
                <a:cxn ang="0">
                  <a:pos x="10" y="300"/>
                </a:cxn>
                <a:cxn ang="0">
                  <a:pos x="12" y="1054"/>
                </a:cxn>
                <a:cxn ang="0">
                  <a:pos x="12" y="323"/>
                </a:cxn>
                <a:cxn ang="0">
                  <a:pos x="12" y="918"/>
                </a:cxn>
                <a:cxn ang="0">
                  <a:pos x="14" y="457"/>
                </a:cxn>
                <a:cxn ang="0">
                  <a:pos x="14" y="563"/>
                </a:cxn>
                <a:cxn ang="0">
                  <a:pos x="14" y="805"/>
                </a:cxn>
                <a:cxn ang="0">
                  <a:pos x="14" y="707"/>
                </a:cxn>
                <a:cxn ang="0">
                  <a:pos x="14" y="805"/>
                </a:cxn>
                <a:cxn ang="0">
                  <a:pos x="14" y="701"/>
                </a:cxn>
                <a:cxn ang="0">
                  <a:pos x="16" y="832"/>
                </a:cxn>
                <a:cxn ang="0">
                  <a:pos x="16" y="797"/>
                </a:cxn>
                <a:cxn ang="0">
                  <a:pos x="16" y="858"/>
                </a:cxn>
                <a:cxn ang="0">
                  <a:pos x="16" y="832"/>
                </a:cxn>
                <a:cxn ang="0">
                  <a:pos x="17" y="449"/>
                </a:cxn>
                <a:cxn ang="0">
                  <a:pos x="17" y="812"/>
                </a:cxn>
                <a:cxn ang="0">
                  <a:pos x="17" y="484"/>
                </a:cxn>
                <a:cxn ang="0">
                  <a:pos x="17" y="759"/>
                </a:cxn>
                <a:cxn ang="0">
                  <a:pos x="17" y="832"/>
                </a:cxn>
                <a:cxn ang="0">
                  <a:pos x="19" y="893"/>
                </a:cxn>
                <a:cxn ang="0">
                  <a:pos x="19" y="820"/>
                </a:cxn>
                <a:cxn ang="0">
                  <a:pos x="19" y="977"/>
                </a:cxn>
                <a:cxn ang="0">
                  <a:pos x="19" y="805"/>
                </a:cxn>
                <a:cxn ang="0">
                  <a:pos x="21" y="1095"/>
                </a:cxn>
                <a:cxn ang="0">
                  <a:pos x="21" y="776"/>
                </a:cxn>
                <a:cxn ang="0">
                  <a:pos x="21" y="1031"/>
                </a:cxn>
              </a:cxnLst>
              <a:rect l="0" t="0" r="r" b="b"/>
              <a:pathLst>
                <a:path w="21" h="1279">
                  <a:moveTo>
                    <a:pt x="0" y="1233"/>
                  </a:moveTo>
                  <a:lnTo>
                    <a:pt x="0" y="1233"/>
                  </a:lnTo>
                  <a:lnTo>
                    <a:pt x="0" y="86"/>
                  </a:lnTo>
                  <a:lnTo>
                    <a:pt x="0" y="1223"/>
                  </a:lnTo>
                  <a:lnTo>
                    <a:pt x="2" y="1227"/>
                  </a:lnTo>
                  <a:lnTo>
                    <a:pt x="2" y="148"/>
                  </a:lnTo>
                  <a:lnTo>
                    <a:pt x="2" y="1177"/>
                  </a:lnTo>
                  <a:lnTo>
                    <a:pt x="2" y="1193"/>
                  </a:lnTo>
                  <a:lnTo>
                    <a:pt x="2" y="1239"/>
                  </a:lnTo>
                  <a:lnTo>
                    <a:pt x="2" y="98"/>
                  </a:lnTo>
                  <a:lnTo>
                    <a:pt x="2" y="1152"/>
                  </a:lnTo>
                  <a:lnTo>
                    <a:pt x="4" y="1168"/>
                  </a:lnTo>
                  <a:lnTo>
                    <a:pt x="4" y="1252"/>
                  </a:lnTo>
                  <a:lnTo>
                    <a:pt x="4" y="67"/>
                  </a:lnTo>
                  <a:lnTo>
                    <a:pt x="4" y="1073"/>
                  </a:lnTo>
                  <a:lnTo>
                    <a:pt x="4" y="1089"/>
                  </a:lnTo>
                  <a:lnTo>
                    <a:pt x="4" y="1223"/>
                  </a:lnTo>
                  <a:lnTo>
                    <a:pt x="4" y="242"/>
                  </a:lnTo>
                  <a:lnTo>
                    <a:pt x="4" y="820"/>
                  </a:lnTo>
                  <a:lnTo>
                    <a:pt x="4" y="835"/>
                  </a:lnTo>
                  <a:lnTo>
                    <a:pt x="4" y="1095"/>
                  </a:lnTo>
                  <a:lnTo>
                    <a:pt x="4" y="202"/>
                  </a:lnTo>
                  <a:lnTo>
                    <a:pt x="4" y="707"/>
                  </a:lnTo>
                  <a:lnTo>
                    <a:pt x="6" y="735"/>
                  </a:lnTo>
                  <a:lnTo>
                    <a:pt x="6" y="1173"/>
                  </a:lnTo>
                  <a:lnTo>
                    <a:pt x="6" y="63"/>
                  </a:lnTo>
                  <a:lnTo>
                    <a:pt x="6" y="686"/>
                  </a:lnTo>
                  <a:lnTo>
                    <a:pt x="6" y="712"/>
                  </a:lnTo>
                  <a:lnTo>
                    <a:pt x="6" y="1212"/>
                  </a:lnTo>
                  <a:lnTo>
                    <a:pt x="6" y="0"/>
                  </a:lnTo>
                  <a:lnTo>
                    <a:pt x="6" y="597"/>
                  </a:lnTo>
                  <a:lnTo>
                    <a:pt x="8" y="630"/>
                  </a:lnTo>
                  <a:lnTo>
                    <a:pt x="8" y="1279"/>
                  </a:lnTo>
                  <a:lnTo>
                    <a:pt x="8" y="163"/>
                  </a:lnTo>
                  <a:lnTo>
                    <a:pt x="8" y="495"/>
                  </a:lnTo>
                  <a:lnTo>
                    <a:pt x="8" y="522"/>
                  </a:lnTo>
                  <a:lnTo>
                    <a:pt x="8" y="1108"/>
                  </a:lnTo>
                  <a:lnTo>
                    <a:pt x="8" y="282"/>
                  </a:lnTo>
                  <a:lnTo>
                    <a:pt x="8" y="538"/>
                  </a:lnTo>
                  <a:lnTo>
                    <a:pt x="10" y="551"/>
                  </a:lnTo>
                  <a:lnTo>
                    <a:pt x="10" y="931"/>
                  </a:lnTo>
                  <a:lnTo>
                    <a:pt x="10" y="232"/>
                  </a:lnTo>
                  <a:lnTo>
                    <a:pt x="10" y="353"/>
                  </a:lnTo>
                  <a:lnTo>
                    <a:pt x="10" y="369"/>
                  </a:lnTo>
                  <a:lnTo>
                    <a:pt x="10" y="912"/>
                  </a:lnTo>
                  <a:lnTo>
                    <a:pt x="10" y="158"/>
                  </a:lnTo>
                  <a:lnTo>
                    <a:pt x="10" y="175"/>
                  </a:lnTo>
                  <a:lnTo>
                    <a:pt x="10" y="182"/>
                  </a:lnTo>
                  <a:lnTo>
                    <a:pt x="10" y="1054"/>
                  </a:lnTo>
                  <a:lnTo>
                    <a:pt x="10" y="300"/>
                  </a:lnTo>
                  <a:lnTo>
                    <a:pt x="12" y="300"/>
                  </a:lnTo>
                  <a:lnTo>
                    <a:pt x="12" y="1054"/>
                  </a:lnTo>
                  <a:lnTo>
                    <a:pt x="12" y="286"/>
                  </a:lnTo>
                  <a:lnTo>
                    <a:pt x="12" y="323"/>
                  </a:lnTo>
                  <a:lnTo>
                    <a:pt x="12" y="328"/>
                  </a:lnTo>
                  <a:lnTo>
                    <a:pt x="12" y="918"/>
                  </a:lnTo>
                  <a:lnTo>
                    <a:pt x="12" y="457"/>
                  </a:lnTo>
                  <a:lnTo>
                    <a:pt x="14" y="457"/>
                  </a:lnTo>
                  <a:lnTo>
                    <a:pt x="14" y="785"/>
                  </a:lnTo>
                  <a:lnTo>
                    <a:pt x="14" y="563"/>
                  </a:lnTo>
                  <a:lnTo>
                    <a:pt x="14" y="551"/>
                  </a:lnTo>
                  <a:lnTo>
                    <a:pt x="14" y="805"/>
                  </a:lnTo>
                  <a:lnTo>
                    <a:pt x="14" y="482"/>
                  </a:lnTo>
                  <a:lnTo>
                    <a:pt x="14" y="707"/>
                  </a:lnTo>
                  <a:lnTo>
                    <a:pt x="14" y="701"/>
                  </a:lnTo>
                  <a:lnTo>
                    <a:pt x="14" y="805"/>
                  </a:lnTo>
                  <a:lnTo>
                    <a:pt x="14" y="538"/>
                  </a:lnTo>
                  <a:lnTo>
                    <a:pt x="14" y="701"/>
                  </a:lnTo>
                  <a:lnTo>
                    <a:pt x="16" y="701"/>
                  </a:lnTo>
                  <a:lnTo>
                    <a:pt x="16" y="832"/>
                  </a:lnTo>
                  <a:lnTo>
                    <a:pt x="16" y="495"/>
                  </a:lnTo>
                  <a:lnTo>
                    <a:pt x="16" y="797"/>
                  </a:lnTo>
                  <a:lnTo>
                    <a:pt x="16" y="797"/>
                  </a:lnTo>
                  <a:lnTo>
                    <a:pt x="16" y="858"/>
                  </a:lnTo>
                  <a:lnTo>
                    <a:pt x="16" y="551"/>
                  </a:lnTo>
                  <a:lnTo>
                    <a:pt x="16" y="832"/>
                  </a:lnTo>
                  <a:lnTo>
                    <a:pt x="17" y="832"/>
                  </a:lnTo>
                  <a:lnTo>
                    <a:pt x="17" y="449"/>
                  </a:lnTo>
                  <a:lnTo>
                    <a:pt x="17" y="807"/>
                  </a:lnTo>
                  <a:lnTo>
                    <a:pt x="17" y="812"/>
                  </a:lnTo>
                  <a:lnTo>
                    <a:pt x="17" y="847"/>
                  </a:lnTo>
                  <a:lnTo>
                    <a:pt x="17" y="484"/>
                  </a:lnTo>
                  <a:lnTo>
                    <a:pt x="17" y="753"/>
                  </a:lnTo>
                  <a:lnTo>
                    <a:pt x="17" y="759"/>
                  </a:lnTo>
                  <a:lnTo>
                    <a:pt x="17" y="413"/>
                  </a:lnTo>
                  <a:lnTo>
                    <a:pt x="17" y="832"/>
                  </a:lnTo>
                  <a:lnTo>
                    <a:pt x="19" y="839"/>
                  </a:lnTo>
                  <a:lnTo>
                    <a:pt x="19" y="893"/>
                  </a:lnTo>
                  <a:lnTo>
                    <a:pt x="19" y="369"/>
                  </a:lnTo>
                  <a:lnTo>
                    <a:pt x="19" y="820"/>
                  </a:lnTo>
                  <a:lnTo>
                    <a:pt x="19" y="832"/>
                  </a:lnTo>
                  <a:lnTo>
                    <a:pt x="19" y="977"/>
                  </a:lnTo>
                  <a:lnTo>
                    <a:pt x="19" y="332"/>
                  </a:lnTo>
                  <a:lnTo>
                    <a:pt x="19" y="805"/>
                  </a:lnTo>
                  <a:lnTo>
                    <a:pt x="21" y="818"/>
                  </a:lnTo>
                  <a:lnTo>
                    <a:pt x="21" y="1095"/>
                  </a:lnTo>
                  <a:lnTo>
                    <a:pt x="21" y="300"/>
                  </a:lnTo>
                  <a:lnTo>
                    <a:pt x="21" y="776"/>
                  </a:lnTo>
                  <a:lnTo>
                    <a:pt x="21" y="787"/>
                  </a:lnTo>
                  <a:lnTo>
                    <a:pt x="21" y="1031"/>
                  </a:lnTo>
                  <a:lnTo>
                    <a:pt x="21" y="22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73" name="Freeform 1909"/>
            <p:cNvSpPr>
              <a:spLocks/>
            </p:cNvSpPr>
            <p:nvPr/>
          </p:nvSpPr>
          <p:spPr bwMode="auto">
            <a:xfrm>
              <a:off x="4092" y="2931"/>
              <a:ext cx="9" cy="717"/>
            </a:xfrm>
            <a:custGeom>
              <a:avLst/>
              <a:gdLst/>
              <a:ahLst/>
              <a:cxnLst>
                <a:cxn ang="0">
                  <a:pos x="0" y="962"/>
                </a:cxn>
                <a:cxn ang="0">
                  <a:pos x="0" y="889"/>
                </a:cxn>
                <a:cxn ang="0">
                  <a:pos x="0" y="1006"/>
                </a:cxn>
                <a:cxn ang="0">
                  <a:pos x="0" y="1000"/>
                </a:cxn>
                <a:cxn ang="0">
                  <a:pos x="0" y="1012"/>
                </a:cxn>
                <a:cxn ang="0">
                  <a:pos x="0" y="987"/>
                </a:cxn>
                <a:cxn ang="0">
                  <a:pos x="2" y="987"/>
                </a:cxn>
                <a:cxn ang="0">
                  <a:pos x="2" y="962"/>
                </a:cxn>
                <a:cxn ang="0">
                  <a:pos x="2" y="603"/>
                </a:cxn>
                <a:cxn ang="0">
                  <a:pos x="2" y="904"/>
                </a:cxn>
                <a:cxn ang="0">
                  <a:pos x="2" y="626"/>
                </a:cxn>
                <a:cxn ang="0">
                  <a:pos x="4" y="732"/>
                </a:cxn>
                <a:cxn ang="0">
                  <a:pos x="4" y="526"/>
                </a:cxn>
                <a:cxn ang="0">
                  <a:pos x="4" y="755"/>
                </a:cxn>
                <a:cxn ang="0">
                  <a:pos x="4" y="501"/>
                </a:cxn>
                <a:cxn ang="0">
                  <a:pos x="6" y="755"/>
                </a:cxn>
                <a:cxn ang="0">
                  <a:pos x="6" y="438"/>
                </a:cxn>
                <a:cxn ang="0">
                  <a:pos x="6" y="597"/>
                </a:cxn>
                <a:cxn ang="0">
                  <a:pos x="6" y="520"/>
                </a:cxn>
                <a:cxn ang="0">
                  <a:pos x="8" y="564"/>
                </a:cxn>
                <a:cxn ang="0">
                  <a:pos x="8" y="457"/>
                </a:cxn>
                <a:cxn ang="0">
                  <a:pos x="8" y="1112"/>
                </a:cxn>
                <a:cxn ang="0">
                  <a:pos x="10" y="417"/>
                </a:cxn>
                <a:cxn ang="0">
                  <a:pos x="10" y="369"/>
                </a:cxn>
                <a:cxn ang="0">
                  <a:pos x="10" y="1223"/>
                </a:cxn>
                <a:cxn ang="0">
                  <a:pos x="10" y="336"/>
                </a:cxn>
                <a:cxn ang="0">
                  <a:pos x="10" y="1292"/>
                </a:cxn>
                <a:cxn ang="0">
                  <a:pos x="10" y="361"/>
                </a:cxn>
                <a:cxn ang="0">
                  <a:pos x="12" y="1348"/>
                </a:cxn>
                <a:cxn ang="0">
                  <a:pos x="12" y="336"/>
                </a:cxn>
                <a:cxn ang="0">
                  <a:pos x="12" y="1223"/>
                </a:cxn>
                <a:cxn ang="0">
                  <a:pos x="12" y="520"/>
                </a:cxn>
                <a:cxn ang="0">
                  <a:pos x="13" y="1246"/>
                </a:cxn>
                <a:cxn ang="0">
                  <a:pos x="13" y="699"/>
                </a:cxn>
                <a:cxn ang="0">
                  <a:pos x="13" y="1321"/>
                </a:cxn>
                <a:cxn ang="0">
                  <a:pos x="13" y="845"/>
                </a:cxn>
                <a:cxn ang="0">
                  <a:pos x="13" y="1434"/>
                </a:cxn>
                <a:cxn ang="0">
                  <a:pos x="13" y="866"/>
                </a:cxn>
                <a:cxn ang="0">
                  <a:pos x="15" y="1377"/>
                </a:cxn>
                <a:cxn ang="0">
                  <a:pos x="15" y="922"/>
                </a:cxn>
                <a:cxn ang="0">
                  <a:pos x="15" y="1315"/>
                </a:cxn>
                <a:cxn ang="0">
                  <a:pos x="15" y="966"/>
                </a:cxn>
                <a:cxn ang="0">
                  <a:pos x="17" y="1237"/>
                </a:cxn>
                <a:cxn ang="0">
                  <a:pos x="17" y="1087"/>
                </a:cxn>
                <a:cxn ang="0">
                  <a:pos x="17" y="1348"/>
                </a:cxn>
                <a:cxn ang="0">
                  <a:pos x="17" y="1296"/>
                </a:cxn>
                <a:cxn ang="0">
                  <a:pos x="17" y="1342"/>
                </a:cxn>
                <a:cxn ang="0">
                  <a:pos x="17" y="1336"/>
                </a:cxn>
                <a:cxn ang="0">
                  <a:pos x="19" y="1336"/>
                </a:cxn>
                <a:cxn ang="0">
                  <a:pos x="19" y="1315"/>
                </a:cxn>
              </a:cxnLst>
              <a:rect l="0" t="0" r="r" b="b"/>
              <a:pathLst>
                <a:path w="19" h="1434">
                  <a:moveTo>
                    <a:pt x="0" y="962"/>
                  </a:moveTo>
                  <a:lnTo>
                    <a:pt x="0" y="962"/>
                  </a:lnTo>
                  <a:lnTo>
                    <a:pt x="0" y="564"/>
                  </a:lnTo>
                  <a:lnTo>
                    <a:pt x="0" y="889"/>
                  </a:lnTo>
                  <a:lnTo>
                    <a:pt x="0" y="881"/>
                  </a:lnTo>
                  <a:lnTo>
                    <a:pt x="0" y="1006"/>
                  </a:lnTo>
                  <a:lnTo>
                    <a:pt x="0" y="495"/>
                  </a:lnTo>
                  <a:lnTo>
                    <a:pt x="0" y="1000"/>
                  </a:lnTo>
                  <a:lnTo>
                    <a:pt x="0" y="1000"/>
                  </a:lnTo>
                  <a:lnTo>
                    <a:pt x="0" y="1012"/>
                  </a:lnTo>
                  <a:lnTo>
                    <a:pt x="0" y="438"/>
                  </a:lnTo>
                  <a:lnTo>
                    <a:pt x="0" y="987"/>
                  </a:lnTo>
                  <a:lnTo>
                    <a:pt x="2" y="981"/>
                  </a:lnTo>
                  <a:lnTo>
                    <a:pt x="2" y="987"/>
                  </a:lnTo>
                  <a:lnTo>
                    <a:pt x="2" y="501"/>
                  </a:lnTo>
                  <a:lnTo>
                    <a:pt x="2" y="962"/>
                  </a:lnTo>
                  <a:lnTo>
                    <a:pt x="2" y="952"/>
                  </a:lnTo>
                  <a:lnTo>
                    <a:pt x="2" y="603"/>
                  </a:lnTo>
                  <a:lnTo>
                    <a:pt x="2" y="901"/>
                  </a:lnTo>
                  <a:lnTo>
                    <a:pt x="2" y="904"/>
                  </a:lnTo>
                  <a:lnTo>
                    <a:pt x="2" y="933"/>
                  </a:lnTo>
                  <a:lnTo>
                    <a:pt x="2" y="626"/>
                  </a:lnTo>
                  <a:lnTo>
                    <a:pt x="2" y="726"/>
                  </a:lnTo>
                  <a:lnTo>
                    <a:pt x="4" y="732"/>
                  </a:lnTo>
                  <a:lnTo>
                    <a:pt x="4" y="977"/>
                  </a:lnTo>
                  <a:lnTo>
                    <a:pt x="4" y="526"/>
                  </a:lnTo>
                  <a:lnTo>
                    <a:pt x="4" y="739"/>
                  </a:lnTo>
                  <a:lnTo>
                    <a:pt x="4" y="755"/>
                  </a:lnTo>
                  <a:lnTo>
                    <a:pt x="4" y="1048"/>
                  </a:lnTo>
                  <a:lnTo>
                    <a:pt x="4" y="501"/>
                  </a:lnTo>
                  <a:lnTo>
                    <a:pt x="4" y="739"/>
                  </a:lnTo>
                  <a:lnTo>
                    <a:pt x="6" y="755"/>
                  </a:lnTo>
                  <a:lnTo>
                    <a:pt x="6" y="1016"/>
                  </a:lnTo>
                  <a:lnTo>
                    <a:pt x="6" y="438"/>
                  </a:lnTo>
                  <a:lnTo>
                    <a:pt x="6" y="586"/>
                  </a:lnTo>
                  <a:lnTo>
                    <a:pt x="6" y="597"/>
                  </a:lnTo>
                  <a:lnTo>
                    <a:pt x="6" y="1075"/>
                  </a:lnTo>
                  <a:lnTo>
                    <a:pt x="6" y="520"/>
                  </a:lnTo>
                  <a:lnTo>
                    <a:pt x="6" y="559"/>
                  </a:lnTo>
                  <a:lnTo>
                    <a:pt x="8" y="564"/>
                  </a:lnTo>
                  <a:lnTo>
                    <a:pt x="8" y="1064"/>
                  </a:lnTo>
                  <a:lnTo>
                    <a:pt x="8" y="457"/>
                  </a:lnTo>
                  <a:lnTo>
                    <a:pt x="8" y="457"/>
                  </a:lnTo>
                  <a:lnTo>
                    <a:pt x="8" y="1112"/>
                  </a:lnTo>
                  <a:lnTo>
                    <a:pt x="8" y="417"/>
                  </a:lnTo>
                  <a:lnTo>
                    <a:pt x="10" y="417"/>
                  </a:lnTo>
                  <a:lnTo>
                    <a:pt x="10" y="1129"/>
                  </a:lnTo>
                  <a:lnTo>
                    <a:pt x="10" y="369"/>
                  </a:lnTo>
                  <a:lnTo>
                    <a:pt x="10" y="355"/>
                  </a:lnTo>
                  <a:lnTo>
                    <a:pt x="10" y="1223"/>
                  </a:lnTo>
                  <a:lnTo>
                    <a:pt x="10" y="323"/>
                  </a:lnTo>
                  <a:lnTo>
                    <a:pt x="10" y="336"/>
                  </a:lnTo>
                  <a:lnTo>
                    <a:pt x="10" y="324"/>
                  </a:lnTo>
                  <a:lnTo>
                    <a:pt x="10" y="1292"/>
                  </a:lnTo>
                  <a:lnTo>
                    <a:pt x="10" y="251"/>
                  </a:lnTo>
                  <a:lnTo>
                    <a:pt x="10" y="361"/>
                  </a:lnTo>
                  <a:lnTo>
                    <a:pt x="12" y="344"/>
                  </a:lnTo>
                  <a:lnTo>
                    <a:pt x="12" y="1348"/>
                  </a:lnTo>
                  <a:lnTo>
                    <a:pt x="12" y="213"/>
                  </a:lnTo>
                  <a:lnTo>
                    <a:pt x="12" y="336"/>
                  </a:lnTo>
                  <a:lnTo>
                    <a:pt x="12" y="323"/>
                  </a:lnTo>
                  <a:lnTo>
                    <a:pt x="12" y="1223"/>
                  </a:lnTo>
                  <a:lnTo>
                    <a:pt x="12" y="203"/>
                  </a:lnTo>
                  <a:lnTo>
                    <a:pt x="12" y="520"/>
                  </a:lnTo>
                  <a:lnTo>
                    <a:pt x="13" y="503"/>
                  </a:lnTo>
                  <a:lnTo>
                    <a:pt x="13" y="1246"/>
                  </a:lnTo>
                  <a:lnTo>
                    <a:pt x="13" y="282"/>
                  </a:lnTo>
                  <a:lnTo>
                    <a:pt x="13" y="699"/>
                  </a:lnTo>
                  <a:lnTo>
                    <a:pt x="13" y="680"/>
                  </a:lnTo>
                  <a:lnTo>
                    <a:pt x="13" y="1321"/>
                  </a:lnTo>
                  <a:lnTo>
                    <a:pt x="13" y="227"/>
                  </a:lnTo>
                  <a:lnTo>
                    <a:pt x="13" y="845"/>
                  </a:lnTo>
                  <a:lnTo>
                    <a:pt x="13" y="816"/>
                  </a:lnTo>
                  <a:lnTo>
                    <a:pt x="13" y="1434"/>
                  </a:lnTo>
                  <a:lnTo>
                    <a:pt x="13" y="100"/>
                  </a:lnTo>
                  <a:lnTo>
                    <a:pt x="13" y="866"/>
                  </a:lnTo>
                  <a:lnTo>
                    <a:pt x="15" y="831"/>
                  </a:lnTo>
                  <a:lnTo>
                    <a:pt x="15" y="1377"/>
                  </a:lnTo>
                  <a:lnTo>
                    <a:pt x="15" y="59"/>
                  </a:lnTo>
                  <a:lnTo>
                    <a:pt x="15" y="922"/>
                  </a:lnTo>
                  <a:lnTo>
                    <a:pt x="15" y="897"/>
                  </a:lnTo>
                  <a:lnTo>
                    <a:pt x="15" y="1315"/>
                  </a:lnTo>
                  <a:lnTo>
                    <a:pt x="15" y="59"/>
                  </a:lnTo>
                  <a:lnTo>
                    <a:pt x="15" y="966"/>
                  </a:lnTo>
                  <a:lnTo>
                    <a:pt x="17" y="952"/>
                  </a:lnTo>
                  <a:lnTo>
                    <a:pt x="17" y="1237"/>
                  </a:lnTo>
                  <a:lnTo>
                    <a:pt x="17" y="205"/>
                  </a:lnTo>
                  <a:lnTo>
                    <a:pt x="17" y="1087"/>
                  </a:lnTo>
                  <a:lnTo>
                    <a:pt x="17" y="1071"/>
                  </a:lnTo>
                  <a:lnTo>
                    <a:pt x="17" y="1348"/>
                  </a:lnTo>
                  <a:lnTo>
                    <a:pt x="17" y="217"/>
                  </a:lnTo>
                  <a:lnTo>
                    <a:pt x="17" y="1296"/>
                  </a:lnTo>
                  <a:lnTo>
                    <a:pt x="17" y="1286"/>
                  </a:lnTo>
                  <a:lnTo>
                    <a:pt x="17" y="1342"/>
                  </a:lnTo>
                  <a:lnTo>
                    <a:pt x="17" y="111"/>
                  </a:lnTo>
                  <a:lnTo>
                    <a:pt x="17" y="1336"/>
                  </a:lnTo>
                  <a:lnTo>
                    <a:pt x="19" y="1333"/>
                  </a:lnTo>
                  <a:lnTo>
                    <a:pt x="19" y="1336"/>
                  </a:lnTo>
                  <a:lnTo>
                    <a:pt x="19" y="0"/>
                  </a:lnTo>
                  <a:lnTo>
                    <a:pt x="19" y="1315"/>
                  </a:lnTo>
                  <a:lnTo>
                    <a:pt x="19" y="130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74" name="Freeform 1910"/>
            <p:cNvSpPr>
              <a:spLocks/>
            </p:cNvSpPr>
            <p:nvPr/>
          </p:nvSpPr>
          <p:spPr bwMode="auto">
            <a:xfrm>
              <a:off x="4081" y="2940"/>
              <a:ext cx="11" cy="704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0" y="1125"/>
                </a:cxn>
                <a:cxn ang="0">
                  <a:pos x="0" y="186"/>
                </a:cxn>
                <a:cxn ang="0">
                  <a:pos x="0" y="1275"/>
                </a:cxn>
                <a:cxn ang="0">
                  <a:pos x="0" y="0"/>
                </a:cxn>
                <a:cxn ang="0">
                  <a:pos x="2" y="1298"/>
                </a:cxn>
                <a:cxn ang="0">
                  <a:pos x="2" y="169"/>
                </a:cxn>
                <a:cxn ang="0">
                  <a:pos x="2" y="1316"/>
                </a:cxn>
                <a:cxn ang="0">
                  <a:pos x="2" y="1229"/>
                </a:cxn>
                <a:cxn ang="0">
                  <a:pos x="2" y="1237"/>
                </a:cxn>
                <a:cxn ang="0">
                  <a:pos x="2" y="1173"/>
                </a:cxn>
                <a:cxn ang="0">
                  <a:pos x="4" y="14"/>
                </a:cxn>
                <a:cxn ang="0">
                  <a:pos x="6" y="1275"/>
                </a:cxn>
                <a:cxn ang="0">
                  <a:pos x="6" y="104"/>
                </a:cxn>
                <a:cxn ang="0">
                  <a:pos x="6" y="1250"/>
                </a:cxn>
                <a:cxn ang="0">
                  <a:pos x="6" y="154"/>
                </a:cxn>
                <a:cxn ang="0">
                  <a:pos x="6" y="995"/>
                </a:cxn>
                <a:cxn ang="0">
                  <a:pos x="6" y="161"/>
                </a:cxn>
                <a:cxn ang="0">
                  <a:pos x="8" y="828"/>
                </a:cxn>
                <a:cxn ang="0">
                  <a:pos x="8" y="29"/>
                </a:cxn>
                <a:cxn ang="0">
                  <a:pos x="8" y="828"/>
                </a:cxn>
                <a:cxn ang="0">
                  <a:pos x="8" y="29"/>
                </a:cxn>
                <a:cxn ang="0">
                  <a:pos x="8" y="690"/>
                </a:cxn>
                <a:cxn ang="0">
                  <a:pos x="8" y="115"/>
                </a:cxn>
                <a:cxn ang="0">
                  <a:pos x="9" y="676"/>
                </a:cxn>
                <a:cxn ang="0">
                  <a:pos x="9" y="204"/>
                </a:cxn>
                <a:cxn ang="0">
                  <a:pos x="9" y="580"/>
                </a:cxn>
                <a:cxn ang="0">
                  <a:pos x="9" y="115"/>
                </a:cxn>
                <a:cxn ang="0">
                  <a:pos x="11" y="269"/>
                </a:cxn>
                <a:cxn ang="0">
                  <a:pos x="11" y="115"/>
                </a:cxn>
                <a:cxn ang="0">
                  <a:pos x="11" y="204"/>
                </a:cxn>
                <a:cxn ang="0">
                  <a:pos x="11" y="87"/>
                </a:cxn>
                <a:cxn ang="0">
                  <a:pos x="13" y="250"/>
                </a:cxn>
                <a:cxn ang="0">
                  <a:pos x="13" y="192"/>
                </a:cxn>
                <a:cxn ang="0">
                  <a:pos x="13" y="344"/>
                </a:cxn>
                <a:cxn ang="0">
                  <a:pos x="13" y="350"/>
                </a:cxn>
                <a:cxn ang="0">
                  <a:pos x="15" y="955"/>
                </a:cxn>
                <a:cxn ang="0">
                  <a:pos x="15" y="375"/>
                </a:cxn>
                <a:cxn ang="0">
                  <a:pos x="15" y="288"/>
                </a:cxn>
                <a:cxn ang="0">
                  <a:pos x="15" y="396"/>
                </a:cxn>
                <a:cxn ang="0">
                  <a:pos x="15" y="288"/>
                </a:cxn>
                <a:cxn ang="0">
                  <a:pos x="17" y="319"/>
                </a:cxn>
                <a:cxn ang="0">
                  <a:pos x="17" y="284"/>
                </a:cxn>
                <a:cxn ang="0">
                  <a:pos x="17" y="400"/>
                </a:cxn>
                <a:cxn ang="0">
                  <a:pos x="17" y="334"/>
                </a:cxn>
                <a:cxn ang="0">
                  <a:pos x="17" y="620"/>
                </a:cxn>
                <a:cxn ang="0">
                  <a:pos x="17" y="375"/>
                </a:cxn>
                <a:cxn ang="0">
                  <a:pos x="19" y="686"/>
                </a:cxn>
                <a:cxn ang="0">
                  <a:pos x="19" y="451"/>
                </a:cxn>
                <a:cxn ang="0">
                  <a:pos x="21" y="747"/>
                </a:cxn>
              </a:cxnLst>
              <a:rect l="0" t="0" r="r" b="b"/>
              <a:pathLst>
                <a:path w="21" h="1410">
                  <a:moveTo>
                    <a:pt x="0" y="313"/>
                  </a:moveTo>
                  <a:lnTo>
                    <a:pt x="0" y="313"/>
                  </a:lnTo>
                  <a:lnTo>
                    <a:pt x="0" y="1141"/>
                  </a:lnTo>
                  <a:lnTo>
                    <a:pt x="0" y="1125"/>
                  </a:lnTo>
                  <a:lnTo>
                    <a:pt x="0" y="1325"/>
                  </a:lnTo>
                  <a:lnTo>
                    <a:pt x="0" y="186"/>
                  </a:lnTo>
                  <a:lnTo>
                    <a:pt x="0" y="1279"/>
                  </a:lnTo>
                  <a:lnTo>
                    <a:pt x="0" y="1275"/>
                  </a:lnTo>
                  <a:lnTo>
                    <a:pt x="0" y="1392"/>
                  </a:lnTo>
                  <a:lnTo>
                    <a:pt x="0" y="0"/>
                  </a:lnTo>
                  <a:lnTo>
                    <a:pt x="0" y="1316"/>
                  </a:lnTo>
                  <a:lnTo>
                    <a:pt x="2" y="1298"/>
                  </a:lnTo>
                  <a:lnTo>
                    <a:pt x="2" y="1360"/>
                  </a:lnTo>
                  <a:lnTo>
                    <a:pt x="2" y="169"/>
                  </a:lnTo>
                  <a:lnTo>
                    <a:pt x="2" y="1325"/>
                  </a:lnTo>
                  <a:lnTo>
                    <a:pt x="2" y="1316"/>
                  </a:lnTo>
                  <a:lnTo>
                    <a:pt x="2" y="277"/>
                  </a:lnTo>
                  <a:lnTo>
                    <a:pt x="2" y="1229"/>
                  </a:lnTo>
                  <a:lnTo>
                    <a:pt x="2" y="1229"/>
                  </a:lnTo>
                  <a:lnTo>
                    <a:pt x="2" y="1237"/>
                  </a:lnTo>
                  <a:lnTo>
                    <a:pt x="2" y="204"/>
                  </a:lnTo>
                  <a:lnTo>
                    <a:pt x="2" y="1173"/>
                  </a:lnTo>
                  <a:lnTo>
                    <a:pt x="4" y="1189"/>
                  </a:lnTo>
                  <a:lnTo>
                    <a:pt x="4" y="14"/>
                  </a:lnTo>
                  <a:lnTo>
                    <a:pt x="4" y="1256"/>
                  </a:lnTo>
                  <a:lnTo>
                    <a:pt x="6" y="1275"/>
                  </a:lnTo>
                  <a:lnTo>
                    <a:pt x="6" y="1319"/>
                  </a:lnTo>
                  <a:lnTo>
                    <a:pt x="6" y="104"/>
                  </a:lnTo>
                  <a:lnTo>
                    <a:pt x="6" y="1229"/>
                  </a:lnTo>
                  <a:lnTo>
                    <a:pt x="6" y="1250"/>
                  </a:lnTo>
                  <a:lnTo>
                    <a:pt x="6" y="1381"/>
                  </a:lnTo>
                  <a:lnTo>
                    <a:pt x="6" y="154"/>
                  </a:lnTo>
                  <a:lnTo>
                    <a:pt x="6" y="983"/>
                  </a:lnTo>
                  <a:lnTo>
                    <a:pt x="6" y="995"/>
                  </a:lnTo>
                  <a:lnTo>
                    <a:pt x="6" y="1243"/>
                  </a:lnTo>
                  <a:lnTo>
                    <a:pt x="6" y="161"/>
                  </a:lnTo>
                  <a:lnTo>
                    <a:pt x="6" y="811"/>
                  </a:lnTo>
                  <a:lnTo>
                    <a:pt x="8" y="828"/>
                  </a:lnTo>
                  <a:lnTo>
                    <a:pt x="8" y="1229"/>
                  </a:lnTo>
                  <a:lnTo>
                    <a:pt x="8" y="29"/>
                  </a:lnTo>
                  <a:lnTo>
                    <a:pt x="8" y="793"/>
                  </a:lnTo>
                  <a:lnTo>
                    <a:pt x="8" y="828"/>
                  </a:lnTo>
                  <a:lnTo>
                    <a:pt x="8" y="1341"/>
                  </a:lnTo>
                  <a:lnTo>
                    <a:pt x="8" y="29"/>
                  </a:lnTo>
                  <a:lnTo>
                    <a:pt x="8" y="659"/>
                  </a:lnTo>
                  <a:lnTo>
                    <a:pt x="8" y="690"/>
                  </a:lnTo>
                  <a:lnTo>
                    <a:pt x="8" y="1410"/>
                  </a:lnTo>
                  <a:lnTo>
                    <a:pt x="8" y="115"/>
                  </a:lnTo>
                  <a:lnTo>
                    <a:pt x="8" y="659"/>
                  </a:lnTo>
                  <a:lnTo>
                    <a:pt x="9" y="676"/>
                  </a:lnTo>
                  <a:lnTo>
                    <a:pt x="9" y="1197"/>
                  </a:lnTo>
                  <a:lnTo>
                    <a:pt x="9" y="204"/>
                  </a:lnTo>
                  <a:lnTo>
                    <a:pt x="9" y="559"/>
                  </a:lnTo>
                  <a:lnTo>
                    <a:pt x="9" y="580"/>
                  </a:lnTo>
                  <a:lnTo>
                    <a:pt x="9" y="1095"/>
                  </a:lnTo>
                  <a:lnTo>
                    <a:pt x="9" y="115"/>
                  </a:lnTo>
                  <a:lnTo>
                    <a:pt x="9" y="254"/>
                  </a:lnTo>
                  <a:lnTo>
                    <a:pt x="11" y="269"/>
                  </a:lnTo>
                  <a:lnTo>
                    <a:pt x="11" y="1237"/>
                  </a:lnTo>
                  <a:lnTo>
                    <a:pt x="11" y="115"/>
                  </a:lnTo>
                  <a:lnTo>
                    <a:pt x="11" y="192"/>
                  </a:lnTo>
                  <a:lnTo>
                    <a:pt x="11" y="204"/>
                  </a:lnTo>
                  <a:lnTo>
                    <a:pt x="11" y="1367"/>
                  </a:lnTo>
                  <a:lnTo>
                    <a:pt x="11" y="87"/>
                  </a:lnTo>
                  <a:lnTo>
                    <a:pt x="11" y="227"/>
                  </a:lnTo>
                  <a:lnTo>
                    <a:pt x="13" y="250"/>
                  </a:lnTo>
                  <a:lnTo>
                    <a:pt x="13" y="1298"/>
                  </a:lnTo>
                  <a:lnTo>
                    <a:pt x="13" y="192"/>
                  </a:lnTo>
                  <a:lnTo>
                    <a:pt x="13" y="327"/>
                  </a:lnTo>
                  <a:lnTo>
                    <a:pt x="13" y="344"/>
                  </a:lnTo>
                  <a:lnTo>
                    <a:pt x="13" y="1014"/>
                  </a:lnTo>
                  <a:lnTo>
                    <a:pt x="13" y="350"/>
                  </a:lnTo>
                  <a:lnTo>
                    <a:pt x="15" y="350"/>
                  </a:lnTo>
                  <a:lnTo>
                    <a:pt x="15" y="955"/>
                  </a:lnTo>
                  <a:lnTo>
                    <a:pt x="15" y="388"/>
                  </a:lnTo>
                  <a:lnTo>
                    <a:pt x="15" y="375"/>
                  </a:lnTo>
                  <a:lnTo>
                    <a:pt x="15" y="1091"/>
                  </a:lnTo>
                  <a:lnTo>
                    <a:pt x="15" y="288"/>
                  </a:lnTo>
                  <a:lnTo>
                    <a:pt x="15" y="405"/>
                  </a:lnTo>
                  <a:lnTo>
                    <a:pt x="15" y="396"/>
                  </a:lnTo>
                  <a:lnTo>
                    <a:pt x="15" y="1198"/>
                  </a:lnTo>
                  <a:lnTo>
                    <a:pt x="15" y="288"/>
                  </a:lnTo>
                  <a:lnTo>
                    <a:pt x="15" y="327"/>
                  </a:lnTo>
                  <a:lnTo>
                    <a:pt x="17" y="319"/>
                  </a:lnTo>
                  <a:lnTo>
                    <a:pt x="17" y="1058"/>
                  </a:lnTo>
                  <a:lnTo>
                    <a:pt x="17" y="284"/>
                  </a:lnTo>
                  <a:lnTo>
                    <a:pt x="17" y="411"/>
                  </a:lnTo>
                  <a:lnTo>
                    <a:pt x="17" y="400"/>
                  </a:lnTo>
                  <a:lnTo>
                    <a:pt x="17" y="983"/>
                  </a:lnTo>
                  <a:lnTo>
                    <a:pt x="17" y="334"/>
                  </a:lnTo>
                  <a:lnTo>
                    <a:pt x="17" y="636"/>
                  </a:lnTo>
                  <a:lnTo>
                    <a:pt x="17" y="620"/>
                  </a:lnTo>
                  <a:lnTo>
                    <a:pt x="17" y="955"/>
                  </a:lnTo>
                  <a:lnTo>
                    <a:pt x="17" y="375"/>
                  </a:lnTo>
                  <a:lnTo>
                    <a:pt x="17" y="695"/>
                  </a:lnTo>
                  <a:lnTo>
                    <a:pt x="19" y="686"/>
                  </a:lnTo>
                  <a:lnTo>
                    <a:pt x="19" y="970"/>
                  </a:lnTo>
                  <a:lnTo>
                    <a:pt x="19" y="451"/>
                  </a:lnTo>
                  <a:lnTo>
                    <a:pt x="19" y="759"/>
                  </a:lnTo>
                  <a:lnTo>
                    <a:pt x="21" y="747"/>
                  </a:lnTo>
                  <a:lnTo>
                    <a:pt x="21" y="94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75" name="Freeform 1911"/>
            <p:cNvSpPr>
              <a:spLocks/>
            </p:cNvSpPr>
            <p:nvPr/>
          </p:nvSpPr>
          <p:spPr bwMode="auto">
            <a:xfrm>
              <a:off x="4070" y="2989"/>
              <a:ext cx="11" cy="6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77"/>
                </a:cxn>
                <a:cxn ang="0">
                  <a:pos x="0" y="179"/>
                </a:cxn>
                <a:cxn ang="0">
                  <a:pos x="0" y="405"/>
                </a:cxn>
                <a:cxn ang="0">
                  <a:pos x="0" y="186"/>
                </a:cxn>
                <a:cxn ang="0">
                  <a:pos x="2" y="672"/>
                </a:cxn>
                <a:cxn ang="0">
                  <a:pos x="2" y="186"/>
                </a:cxn>
                <a:cxn ang="0">
                  <a:pos x="2" y="722"/>
                </a:cxn>
                <a:cxn ang="0">
                  <a:pos x="2" y="152"/>
                </a:cxn>
                <a:cxn ang="0">
                  <a:pos x="4" y="766"/>
                </a:cxn>
                <a:cxn ang="0">
                  <a:pos x="4" y="240"/>
                </a:cxn>
                <a:cxn ang="0">
                  <a:pos x="4" y="876"/>
                </a:cxn>
                <a:cxn ang="0">
                  <a:pos x="4" y="298"/>
                </a:cxn>
                <a:cxn ang="0">
                  <a:pos x="6" y="1018"/>
                </a:cxn>
                <a:cxn ang="0">
                  <a:pos x="6" y="254"/>
                </a:cxn>
                <a:cxn ang="0">
                  <a:pos x="6" y="1106"/>
                </a:cxn>
                <a:cxn ang="0">
                  <a:pos x="6" y="1037"/>
                </a:cxn>
                <a:cxn ang="0">
                  <a:pos x="6" y="302"/>
                </a:cxn>
                <a:cxn ang="0">
                  <a:pos x="7" y="1037"/>
                </a:cxn>
                <a:cxn ang="0">
                  <a:pos x="7" y="1027"/>
                </a:cxn>
                <a:cxn ang="0">
                  <a:pos x="7" y="1106"/>
                </a:cxn>
                <a:cxn ang="0">
                  <a:pos x="7" y="930"/>
                </a:cxn>
                <a:cxn ang="0">
                  <a:pos x="9" y="1049"/>
                </a:cxn>
                <a:cxn ang="0">
                  <a:pos x="9" y="837"/>
                </a:cxn>
                <a:cxn ang="0">
                  <a:pos x="9" y="891"/>
                </a:cxn>
                <a:cxn ang="0">
                  <a:pos x="9" y="739"/>
                </a:cxn>
                <a:cxn ang="0">
                  <a:pos x="9" y="851"/>
                </a:cxn>
                <a:cxn ang="0">
                  <a:pos x="9" y="555"/>
                </a:cxn>
                <a:cxn ang="0">
                  <a:pos x="11" y="916"/>
                </a:cxn>
                <a:cxn ang="0">
                  <a:pos x="11" y="386"/>
                </a:cxn>
                <a:cxn ang="0">
                  <a:pos x="11" y="968"/>
                </a:cxn>
                <a:cxn ang="0">
                  <a:pos x="13" y="517"/>
                </a:cxn>
                <a:cxn ang="0">
                  <a:pos x="13" y="373"/>
                </a:cxn>
                <a:cxn ang="0">
                  <a:pos x="13" y="425"/>
                </a:cxn>
                <a:cxn ang="0">
                  <a:pos x="13" y="282"/>
                </a:cxn>
                <a:cxn ang="0">
                  <a:pos x="13" y="1002"/>
                </a:cxn>
                <a:cxn ang="0">
                  <a:pos x="13" y="307"/>
                </a:cxn>
                <a:cxn ang="0">
                  <a:pos x="15" y="978"/>
                </a:cxn>
                <a:cxn ang="0">
                  <a:pos x="15" y="469"/>
                </a:cxn>
                <a:cxn ang="0">
                  <a:pos x="15" y="1043"/>
                </a:cxn>
                <a:cxn ang="0">
                  <a:pos x="15" y="592"/>
                </a:cxn>
                <a:cxn ang="0">
                  <a:pos x="17" y="1122"/>
                </a:cxn>
                <a:cxn ang="0">
                  <a:pos x="17" y="686"/>
                </a:cxn>
                <a:cxn ang="0">
                  <a:pos x="17" y="1193"/>
                </a:cxn>
                <a:cxn ang="0">
                  <a:pos x="17" y="751"/>
                </a:cxn>
                <a:cxn ang="0">
                  <a:pos x="19" y="1233"/>
                </a:cxn>
                <a:cxn ang="0">
                  <a:pos x="19" y="716"/>
                </a:cxn>
                <a:cxn ang="0">
                  <a:pos x="19" y="1131"/>
                </a:cxn>
                <a:cxn ang="0">
                  <a:pos x="19" y="832"/>
                </a:cxn>
                <a:cxn ang="0">
                  <a:pos x="21" y="1152"/>
                </a:cxn>
              </a:cxnLst>
              <a:rect l="0" t="0" r="r" b="b"/>
              <a:pathLst>
                <a:path w="21" h="1246">
                  <a:moveTo>
                    <a:pt x="0" y="0"/>
                  </a:moveTo>
                  <a:lnTo>
                    <a:pt x="0" y="0"/>
                  </a:lnTo>
                  <a:lnTo>
                    <a:pt x="0" y="290"/>
                  </a:lnTo>
                  <a:lnTo>
                    <a:pt x="0" y="277"/>
                  </a:lnTo>
                  <a:lnTo>
                    <a:pt x="0" y="1246"/>
                  </a:lnTo>
                  <a:lnTo>
                    <a:pt x="0" y="179"/>
                  </a:lnTo>
                  <a:lnTo>
                    <a:pt x="0" y="426"/>
                  </a:lnTo>
                  <a:lnTo>
                    <a:pt x="0" y="405"/>
                  </a:lnTo>
                  <a:lnTo>
                    <a:pt x="0" y="1166"/>
                  </a:lnTo>
                  <a:lnTo>
                    <a:pt x="0" y="186"/>
                  </a:lnTo>
                  <a:lnTo>
                    <a:pt x="0" y="701"/>
                  </a:lnTo>
                  <a:lnTo>
                    <a:pt x="2" y="672"/>
                  </a:lnTo>
                  <a:lnTo>
                    <a:pt x="2" y="1122"/>
                  </a:lnTo>
                  <a:lnTo>
                    <a:pt x="2" y="186"/>
                  </a:lnTo>
                  <a:lnTo>
                    <a:pt x="2" y="751"/>
                  </a:lnTo>
                  <a:lnTo>
                    <a:pt x="2" y="722"/>
                  </a:lnTo>
                  <a:lnTo>
                    <a:pt x="2" y="1093"/>
                  </a:lnTo>
                  <a:lnTo>
                    <a:pt x="2" y="152"/>
                  </a:lnTo>
                  <a:lnTo>
                    <a:pt x="2" y="782"/>
                  </a:lnTo>
                  <a:lnTo>
                    <a:pt x="4" y="766"/>
                  </a:lnTo>
                  <a:lnTo>
                    <a:pt x="4" y="1158"/>
                  </a:lnTo>
                  <a:lnTo>
                    <a:pt x="4" y="240"/>
                  </a:lnTo>
                  <a:lnTo>
                    <a:pt x="4" y="891"/>
                  </a:lnTo>
                  <a:lnTo>
                    <a:pt x="4" y="876"/>
                  </a:lnTo>
                  <a:lnTo>
                    <a:pt x="4" y="1131"/>
                  </a:lnTo>
                  <a:lnTo>
                    <a:pt x="4" y="298"/>
                  </a:lnTo>
                  <a:lnTo>
                    <a:pt x="4" y="1037"/>
                  </a:lnTo>
                  <a:lnTo>
                    <a:pt x="6" y="1018"/>
                  </a:lnTo>
                  <a:lnTo>
                    <a:pt x="6" y="1152"/>
                  </a:lnTo>
                  <a:lnTo>
                    <a:pt x="6" y="254"/>
                  </a:lnTo>
                  <a:lnTo>
                    <a:pt x="6" y="1114"/>
                  </a:lnTo>
                  <a:lnTo>
                    <a:pt x="6" y="1106"/>
                  </a:lnTo>
                  <a:lnTo>
                    <a:pt x="6" y="129"/>
                  </a:lnTo>
                  <a:lnTo>
                    <a:pt x="6" y="1037"/>
                  </a:lnTo>
                  <a:lnTo>
                    <a:pt x="6" y="1037"/>
                  </a:lnTo>
                  <a:lnTo>
                    <a:pt x="6" y="302"/>
                  </a:lnTo>
                  <a:lnTo>
                    <a:pt x="6" y="1037"/>
                  </a:lnTo>
                  <a:lnTo>
                    <a:pt x="7" y="1037"/>
                  </a:lnTo>
                  <a:lnTo>
                    <a:pt x="7" y="307"/>
                  </a:lnTo>
                  <a:lnTo>
                    <a:pt x="7" y="1027"/>
                  </a:lnTo>
                  <a:lnTo>
                    <a:pt x="7" y="1043"/>
                  </a:lnTo>
                  <a:lnTo>
                    <a:pt x="7" y="1106"/>
                  </a:lnTo>
                  <a:lnTo>
                    <a:pt x="7" y="277"/>
                  </a:lnTo>
                  <a:lnTo>
                    <a:pt x="7" y="930"/>
                  </a:lnTo>
                  <a:lnTo>
                    <a:pt x="9" y="941"/>
                  </a:lnTo>
                  <a:lnTo>
                    <a:pt x="9" y="1049"/>
                  </a:lnTo>
                  <a:lnTo>
                    <a:pt x="9" y="298"/>
                  </a:lnTo>
                  <a:lnTo>
                    <a:pt x="9" y="837"/>
                  </a:lnTo>
                  <a:lnTo>
                    <a:pt x="9" y="843"/>
                  </a:lnTo>
                  <a:lnTo>
                    <a:pt x="9" y="891"/>
                  </a:lnTo>
                  <a:lnTo>
                    <a:pt x="9" y="380"/>
                  </a:lnTo>
                  <a:lnTo>
                    <a:pt x="9" y="739"/>
                  </a:lnTo>
                  <a:lnTo>
                    <a:pt x="9" y="751"/>
                  </a:lnTo>
                  <a:lnTo>
                    <a:pt x="9" y="851"/>
                  </a:lnTo>
                  <a:lnTo>
                    <a:pt x="9" y="394"/>
                  </a:lnTo>
                  <a:lnTo>
                    <a:pt x="9" y="555"/>
                  </a:lnTo>
                  <a:lnTo>
                    <a:pt x="11" y="565"/>
                  </a:lnTo>
                  <a:lnTo>
                    <a:pt x="11" y="916"/>
                  </a:lnTo>
                  <a:lnTo>
                    <a:pt x="11" y="336"/>
                  </a:lnTo>
                  <a:lnTo>
                    <a:pt x="11" y="386"/>
                  </a:lnTo>
                  <a:lnTo>
                    <a:pt x="11" y="403"/>
                  </a:lnTo>
                  <a:lnTo>
                    <a:pt x="11" y="968"/>
                  </a:lnTo>
                  <a:lnTo>
                    <a:pt x="11" y="517"/>
                  </a:lnTo>
                  <a:lnTo>
                    <a:pt x="13" y="517"/>
                  </a:lnTo>
                  <a:lnTo>
                    <a:pt x="13" y="924"/>
                  </a:lnTo>
                  <a:lnTo>
                    <a:pt x="13" y="373"/>
                  </a:lnTo>
                  <a:lnTo>
                    <a:pt x="13" y="413"/>
                  </a:lnTo>
                  <a:lnTo>
                    <a:pt x="13" y="425"/>
                  </a:lnTo>
                  <a:lnTo>
                    <a:pt x="13" y="960"/>
                  </a:lnTo>
                  <a:lnTo>
                    <a:pt x="13" y="282"/>
                  </a:lnTo>
                  <a:lnTo>
                    <a:pt x="13" y="282"/>
                  </a:lnTo>
                  <a:lnTo>
                    <a:pt x="13" y="1002"/>
                  </a:lnTo>
                  <a:lnTo>
                    <a:pt x="13" y="277"/>
                  </a:lnTo>
                  <a:lnTo>
                    <a:pt x="13" y="307"/>
                  </a:lnTo>
                  <a:lnTo>
                    <a:pt x="15" y="298"/>
                  </a:lnTo>
                  <a:lnTo>
                    <a:pt x="15" y="978"/>
                  </a:lnTo>
                  <a:lnTo>
                    <a:pt x="15" y="227"/>
                  </a:lnTo>
                  <a:lnTo>
                    <a:pt x="15" y="469"/>
                  </a:lnTo>
                  <a:lnTo>
                    <a:pt x="15" y="457"/>
                  </a:lnTo>
                  <a:lnTo>
                    <a:pt x="15" y="1043"/>
                  </a:lnTo>
                  <a:lnTo>
                    <a:pt x="15" y="290"/>
                  </a:lnTo>
                  <a:lnTo>
                    <a:pt x="15" y="592"/>
                  </a:lnTo>
                  <a:lnTo>
                    <a:pt x="17" y="578"/>
                  </a:lnTo>
                  <a:lnTo>
                    <a:pt x="17" y="1122"/>
                  </a:lnTo>
                  <a:lnTo>
                    <a:pt x="17" y="261"/>
                  </a:lnTo>
                  <a:lnTo>
                    <a:pt x="17" y="686"/>
                  </a:lnTo>
                  <a:lnTo>
                    <a:pt x="17" y="666"/>
                  </a:lnTo>
                  <a:lnTo>
                    <a:pt x="17" y="1193"/>
                  </a:lnTo>
                  <a:lnTo>
                    <a:pt x="17" y="208"/>
                  </a:lnTo>
                  <a:lnTo>
                    <a:pt x="17" y="751"/>
                  </a:lnTo>
                  <a:lnTo>
                    <a:pt x="19" y="726"/>
                  </a:lnTo>
                  <a:lnTo>
                    <a:pt x="19" y="1233"/>
                  </a:lnTo>
                  <a:lnTo>
                    <a:pt x="19" y="94"/>
                  </a:lnTo>
                  <a:lnTo>
                    <a:pt x="19" y="716"/>
                  </a:lnTo>
                  <a:lnTo>
                    <a:pt x="19" y="695"/>
                  </a:lnTo>
                  <a:lnTo>
                    <a:pt x="19" y="1131"/>
                  </a:lnTo>
                  <a:lnTo>
                    <a:pt x="19" y="186"/>
                  </a:lnTo>
                  <a:lnTo>
                    <a:pt x="19" y="832"/>
                  </a:lnTo>
                  <a:lnTo>
                    <a:pt x="21" y="807"/>
                  </a:lnTo>
                  <a:lnTo>
                    <a:pt x="21" y="1152"/>
                  </a:lnTo>
                  <a:lnTo>
                    <a:pt x="21" y="21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76" name="Freeform 1912"/>
            <p:cNvSpPr>
              <a:spLocks/>
            </p:cNvSpPr>
            <p:nvPr/>
          </p:nvSpPr>
          <p:spPr bwMode="auto">
            <a:xfrm>
              <a:off x="4060" y="2850"/>
              <a:ext cx="10" cy="911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0" y="1273"/>
                </a:cxn>
                <a:cxn ang="0">
                  <a:pos x="0" y="720"/>
                </a:cxn>
                <a:cxn ang="0">
                  <a:pos x="0" y="1303"/>
                </a:cxn>
                <a:cxn ang="0">
                  <a:pos x="0" y="804"/>
                </a:cxn>
                <a:cxn ang="0">
                  <a:pos x="2" y="1217"/>
                </a:cxn>
                <a:cxn ang="0">
                  <a:pos x="2" y="931"/>
                </a:cxn>
                <a:cxn ang="0">
                  <a:pos x="2" y="1313"/>
                </a:cxn>
                <a:cxn ang="0">
                  <a:pos x="2" y="1037"/>
                </a:cxn>
                <a:cxn ang="0">
                  <a:pos x="3" y="1398"/>
                </a:cxn>
                <a:cxn ang="0">
                  <a:pos x="3" y="1177"/>
                </a:cxn>
                <a:cxn ang="0">
                  <a:pos x="3" y="1453"/>
                </a:cxn>
                <a:cxn ang="0">
                  <a:pos x="3" y="1332"/>
                </a:cxn>
                <a:cxn ang="0">
                  <a:pos x="5" y="1482"/>
                </a:cxn>
                <a:cxn ang="0">
                  <a:pos x="5" y="1338"/>
                </a:cxn>
                <a:cxn ang="0">
                  <a:pos x="5" y="1545"/>
                </a:cxn>
                <a:cxn ang="0">
                  <a:pos x="5" y="1488"/>
                </a:cxn>
                <a:cxn ang="0">
                  <a:pos x="7" y="388"/>
                </a:cxn>
                <a:cxn ang="0">
                  <a:pos x="7" y="1482"/>
                </a:cxn>
                <a:cxn ang="0">
                  <a:pos x="7" y="1447"/>
                </a:cxn>
                <a:cxn ang="0">
                  <a:pos x="7" y="1494"/>
                </a:cxn>
                <a:cxn ang="0">
                  <a:pos x="7" y="1447"/>
                </a:cxn>
                <a:cxn ang="0">
                  <a:pos x="9" y="1509"/>
                </a:cxn>
                <a:cxn ang="0">
                  <a:pos x="9" y="1367"/>
                </a:cxn>
                <a:cxn ang="0">
                  <a:pos x="9" y="1620"/>
                </a:cxn>
                <a:cxn ang="0">
                  <a:pos x="9" y="1244"/>
                </a:cxn>
                <a:cxn ang="0">
                  <a:pos x="11" y="1722"/>
                </a:cxn>
                <a:cxn ang="0">
                  <a:pos x="11" y="1062"/>
                </a:cxn>
                <a:cxn ang="0">
                  <a:pos x="11" y="1822"/>
                </a:cxn>
                <a:cxn ang="0">
                  <a:pos x="11" y="989"/>
                </a:cxn>
                <a:cxn ang="0">
                  <a:pos x="11" y="1737"/>
                </a:cxn>
                <a:cxn ang="0">
                  <a:pos x="11" y="781"/>
                </a:cxn>
                <a:cxn ang="0">
                  <a:pos x="13" y="1712"/>
                </a:cxn>
                <a:cxn ang="0">
                  <a:pos x="13" y="553"/>
                </a:cxn>
                <a:cxn ang="0">
                  <a:pos x="13" y="1753"/>
                </a:cxn>
                <a:cxn ang="0">
                  <a:pos x="13" y="428"/>
                </a:cxn>
                <a:cxn ang="0">
                  <a:pos x="15" y="1784"/>
                </a:cxn>
                <a:cxn ang="0">
                  <a:pos x="15" y="247"/>
                </a:cxn>
                <a:cxn ang="0">
                  <a:pos x="15" y="1764"/>
                </a:cxn>
                <a:cxn ang="0">
                  <a:pos x="15" y="119"/>
                </a:cxn>
                <a:cxn ang="0">
                  <a:pos x="15" y="1778"/>
                </a:cxn>
                <a:cxn ang="0">
                  <a:pos x="15" y="178"/>
                </a:cxn>
                <a:cxn ang="0">
                  <a:pos x="17" y="1684"/>
                </a:cxn>
                <a:cxn ang="0">
                  <a:pos x="17" y="293"/>
                </a:cxn>
                <a:cxn ang="0">
                  <a:pos x="17" y="224"/>
                </a:cxn>
                <a:cxn ang="0">
                  <a:pos x="19" y="1666"/>
                </a:cxn>
                <a:cxn ang="0">
                  <a:pos x="19" y="242"/>
                </a:cxn>
                <a:cxn ang="0">
                  <a:pos x="19" y="1609"/>
                </a:cxn>
                <a:cxn ang="0">
                  <a:pos x="19" y="405"/>
                </a:cxn>
                <a:cxn ang="0">
                  <a:pos x="21" y="1538"/>
                </a:cxn>
              </a:cxnLst>
              <a:rect l="0" t="0" r="r" b="b"/>
              <a:pathLst>
                <a:path w="21" h="1822">
                  <a:moveTo>
                    <a:pt x="0" y="618"/>
                  </a:moveTo>
                  <a:lnTo>
                    <a:pt x="0" y="618"/>
                  </a:lnTo>
                  <a:lnTo>
                    <a:pt x="0" y="599"/>
                  </a:lnTo>
                  <a:lnTo>
                    <a:pt x="0" y="1273"/>
                  </a:lnTo>
                  <a:lnTo>
                    <a:pt x="0" y="522"/>
                  </a:lnTo>
                  <a:lnTo>
                    <a:pt x="0" y="720"/>
                  </a:lnTo>
                  <a:lnTo>
                    <a:pt x="0" y="706"/>
                  </a:lnTo>
                  <a:lnTo>
                    <a:pt x="0" y="1303"/>
                  </a:lnTo>
                  <a:lnTo>
                    <a:pt x="0" y="574"/>
                  </a:lnTo>
                  <a:lnTo>
                    <a:pt x="0" y="804"/>
                  </a:lnTo>
                  <a:lnTo>
                    <a:pt x="2" y="781"/>
                  </a:lnTo>
                  <a:lnTo>
                    <a:pt x="2" y="1217"/>
                  </a:lnTo>
                  <a:lnTo>
                    <a:pt x="2" y="530"/>
                  </a:lnTo>
                  <a:lnTo>
                    <a:pt x="2" y="931"/>
                  </a:lnTo>
                  <a:lnTo>
                    <a:pt x="2" y="916"/>
                  </a:lnTo>
                  <a:lnTo>
                    <a:pt x="2" y="1313"/>
                  </a:lnTo>
                  <a:lnTo>
                    <a:pt x="2" y="516"/>
                  </a:lnTo>
                  <a:lnTo>
                    <a:pt x="2" y="1037"/>
                  </a:lnTo>
                  <a:lnTo>
                    <a:pt x="3" y="1017"/>
                  </a:lnTo>
                  <a:lnTo>
                    <a:pt x="3" y="1398"/>
                  </a:lnTo>
                  <a:lnTo>
                    <a:pt x="3" y="485"/>
                  </a:lnTo>
                  <a:lnTo>
                    <a:pt x="3" y="1177"/>
                  </a:lnTo>
                  <a:lnTo>
                    <a:pt x="3" y="1161"/>
                  </a:lnTo>
                  <a:lnTo>
                    <a:pt x="3" y="1453"/>
                  </a:lnTo>
                  <a:lnTo>
                    <a:pt x="3" y="443"/>
                  </a:lnTo>
                  <a:lnTo>
                    <a:pt x="3" y="1332"/>
                  </a:lnTo>
                  <a:lnTo>
                    <a:pt x="5" y="1313"/>
                  </a:lnTo>
                  <a:lnTo>
                    <a:pt x="5" y="1482"/>
                  </a:lnTo>
                  <a:lnTo>
                    <a:pt x="5" y="276"/>
                  </a:lnTo>
                  <a:lnTo>
                    <a:pt x="5" y="1338"/>
                  </a:lnTo>
                  <a:lnTo>
                    <a:pt x="5" y="1325"/>
                  </a:lnTo>
                  <a:lnTo>
                    <a:pt x="5" y="1545"/>
                  </a:lnTo>
                  <a:lnTo>
                    <a:pt x="5" y="347"/>
                  </a:lnTo>
                  <a:lnTo>
                    <a:pt x="5" y="1488"/>
                  </a:lnTo>
                  <a:lnTo>
                    <a:pt x="7" y="1469"/>
                  </a:lnTo>
                  <a:lnTo>
                    <a:pt x="7" y="388"/>
                  </a:lnTo>
                  <a:lnTo>
                    <a:pt x="7" y="1482"/>
                  </a:lnTo>
                  <a:lnTo>
                    <a:pt x="7" y="1482"/>
                  </a:lnTo>
                  <a:lnTo>
                    <a:pt x="7" y="347"/>
                  </a:lnTo>
                  <a:lnTo>
                    <a:pt x="7" y="1447"/>
                  </a:lnTo>
                  <a:lnTo>
                    <a:pt x="7" y="1453"/>
                  </a:lnTo>
                  <a:lnTo>
                    <a:pt x="7" y="1494"/>
                  </a:lnTo>
                  <a:lnTo>
                    <a:pt x="7" y="253"/>
                  </a:lnTo>
                  <a:lnTo>
                    <a:pt x="7" y="1447"/>
                  </a:lnTo>
                  <a:lnTo>
                    <a:pt x="9" y="1457"/>
                  </a:lnTo>
                  <a:lnTo>
                    <a:pt x="9" y="1509"/>
                  </a:lnTo>
                  <a:lnTo>
                    <a:pt x="9" y="224"/>
                  </a:lnTo>
                  <a:lnTo>
                    <a:pt x="9" y="1367"/>
                  </a:lnTo>
                  <a:lnTo>
                    <a:pt x="9" y="1396"/>
                  </a:lnTo>
                  <a:lnTo>
                    <a:pt x="9" y="1620"/>
                  </a:lnTo>
                  <a:lnTo>
                    <a:pt x="9" y="220"/>
                  </a:lnTo>
                  <a:lnTo>
                    <a:pt x="9" y="1244"/>
                  </a:lnTo>
                  <a:lnTo>
                    <a:pt x="11" y="1273"/>
                  </a:lnTo>
                  <a:lnTo>
                    <a:pt x="11" y="1722"/>
                  </a:lnTo>
                  <a:lnTo>
                    <a:pt x="11" y="92"/>
                  </a:lnTo>
                  <a:lnTo>
                    <a:pt x="11" y="1062"/>
                  </a:lnTo>
                  <a:lnTo>
                    <a:pt x="11" y="1100"/>
                  </a:lnTo>
                  <a:lnTo>
                    <a:pt x="11" y="1822"/>
                  </a:lnTo>
                  <a:lnTo>
                    <a:pt x="11" y="7"/>
                  </a:lnTo>
                  <a:lnTo>
                    <a:pt x="11" y="989"/>
                  </a:lnTo>
                  <a:lnTo>
                    <a:pt x="11" y="1027"/>
                  </a:lnTo>
                  <a:lnTo>
                    <a:pt x="11" y="1737"/>
                  </a:lnTo>
                  <a:lnTo>
                    <a:pt x="11" y="51"/>
                  </a:lnTo>
                  <a:lnTo>
                    <a:pt x="11" y="781"/>
                  </a:lnTo>
                  <a:lnTo>
                    <a:pt x="13" y="814"/>
                  </a:lnTo>
                  <a:lnTo>
                    <a:pt x="13" y="1712"/>
                  </a:lnTo>
                  <a:lnTo>
                    <a:pt x="13" y="134"/>
                  </a:lnTo>
                  <a:lnTo>
                    <a:pt x="13" y="553"/>
                  </a:lnTo>
                  <a:lnTo>
                    <a:pt x="13" y="589"/>
                  </a:lnTo>
                  <a:lnTo>
                    <a:pt x="13" y="1753"/>
                  </a:lnTo>
                  <a:lnTo>
                    <a:pt x="13" y="161"/>
                  </a:lnTo>
                  <a:lnTo>
                    <a:pt x="13" y="428"/>
                  </a:lnTo>
                  <a:lnTo>
                    <a:pt x="15" y="447"/>
                  </a:lnTo>
                  <a:lnTo>
                    <a:pt x="15" y="1784"/>
                  </a:lnTo>
                  <a:lnTo>
                    <a:pt x="15" y="5"/>
                  </a:lnTo>
                  <a:lnTo>
                    <a:pt x="15" y="247"/>
                  </a:lnTo>
                  <a:lnTo>
                    <a:pt x="15" y="276"/>
                  </a:lnTo>
                  <a:lnTo>
                    <a:pt x="15" y="1764"/>
                  </a:lnTo>
                  <a:lnTo>
                    <a:pt x="15" y="0"/>
                  </a:lnTo>
                  <a:lnTo>
                    <a:pt x="15" y="119"/>
                  </a:lnTo>
                  <a:lnTo>
                    <a:pt x="15" y="146"/>
                  </a:lnTo>
                  <a:lnTo>
                    <a:pt x="15" y="1778"/>
                  </a:lnTo>
                  <a:lnTo>
                    <a:pt x="15" y="124"/>
                  </a:lnTo>
                  <a:lnTo>
                    <a:pt x="15" y="178"/>
                  </a:lnTo>
                  <a:lnTo>
                    <a:pt x="17" y="192"/>
                  </a:lnTo>
                  <a:lnTo>
                    <a:pt x="17" y="1684"/>
                  </a:lnTo>
                  <a:lnTo>
                    <a:pt x="17" y="288"/>
                  </a:lnTo>
                  <a:lnTo>
                    <a:pt x="17" y="293"/>
                  </a:lnTo>
                  <a:lnTo>
                    <a:pt x="17" y="1701"/>
                  </a:lnTo>
                  <a:lnTo>
                    <a:pt x="17" y="224"/>
                  </a:lnTo>
                  <a:lnTo>
                    <a:pt x="19" y="220"/>
                  </a:lnTo>
                  <a:lnTo>
                    <a:pt x="19" y="1666"/>
                  </a:lnTo>
                  <a:lnTo>
                    <a:pt x="19" y="207"/>
                  </a:lnTo>
                  <a:lnTo>
                    <a:pt x="19" y="242"/>
                  </a:lnTo>
                  <a:lnTo>
                    <a:pt x="19" y="220"/>
                  </a:lnTo>
                  <a:lnTo>
                    <a:pt x="19" y="1609"/>
                  </a:lnTo>
                  <a:lnTo>
                    <a:pt x="19" y="142"/>
                  </a:lnTo>
                  <a:lnTo>
                    <a:pt x="19" y="405"/>
                  </a:lnTo>
                  <a:lnTo>
                    <a:pt x="21" y="382"/>
                  </a:lnTo>
                  <a:lnTo>
                    <a:pt x="21" y="1538"/>
                  </a:lnTo>
                  <a:lnTo>
                    <a:pt x="21" y="276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77" name="Freeform 1913"/>
            <p:cNvSpPr>
              <a:spLocks/>
            </p:cNvSpPr>
            <p:nvPr/>
          </p:nvSpPr>
          <p:spPr bwMode="auto">
            <a:xfrm>
              <a:off x="4049" y="2943"/>
              <a:ext cx="11" cy="718"/>
            </a:xfrm>
            <a:custGeom>
              <a:avLst/>
              <a:gdLst/>
              <a:ahLst/>
              <a:cxnLst>
                <a:cxn ang="0">
                  <a:pos x="0" y="286"/>
                </a:cxn>
                <a:cxn ang="0">
                  <a:pos x="0" y="79"/>
                </a:cxn>
                <a:cxn ang="0">
                  <a:pos x="0" y="102"/>
                </a:cxn>
                <a:cxn ang="0">
                  <a:pos x="0" y="146"/>
                </a:cxn>
                <a:cxn ang="0">
                  <a:pos x="0" y="1434"/>
                </a:cxn>
                <a:cxn ang="0">
                  <a:pos x="1" y="50"/>
                </a:cxn>
                <a:cxn ang="0">
                  <a:pos x="1" y="15"/>
                </a:cxn>
                <a:cxn ang="0">
                  <a:pos x="3" y="1283"/>
                </a:cxn>
                <a:cxn ang="0">
                  <a:pos x="3" y="188"/>
                </a:cxn>
                <a:cxn ang="0">
                  <a:pos x="3" y="1261"/>
                </a:cxn>
                <a:cxn ang="0">
                  <a:pos x="3" y="344"/>
                </a:cxn>
                <a:cxn ang="0">
                  <a:pos x="3" y="1267"/>
                </a:cxn>
                <a:cxn ang="0">
                  <a:pos x="3" y="457"/>
                </a:cxn>
                <a:cxn ang="0">
                  <a:pos x="5" y="1283"/>
                </a:cxn>
                <a:cxn ang="0">
                  <a:pos x="5" y="582"/>
                </a:cxn>
                <a:cxn ang="0">
                  <a:pos x="5" y="1296"/>
                </a:cxn>
                <a:cxn ang="0">
                  <a:pos x="5" y="655"/>
                </a:cxn>
                <a:cxn ang="0">
                  <a:pos x="5" y="1210"/>
                </a:cxn>
                <a:cxn ang="0">
                  <a:pos x="5" y="820"/>
                </a:cxn>
                <a:cxn ang="0">
                  <a:pos x="7" y="1198"/>
                </a:cxn>
                <a:cxn ang="0">
                  <a:pos x="7" y="933"/>
                </a:cxn>
                <a:cxn ang="0">
                  <a:pos x="7" y="1204"/>
                </a:cxn>
                <a:cxn ang="0">
                  <a:pos x="7" y="1068"/>
                </a:cxn>
                <a:cxn ang="0">
                  <a:pos x="9" y="1250"/>
                </a:cxn>
                <a:cxn ang="0">
                  <a:pos x="9" y="1087"/>
                </a:cxn>
                <a:cxn ang="0">
                  <a:pos x="9" y="1248"/>
                </a:cxn>
                <a:cxn ang="0">
                  <a:pos x="9" y="1189"/>
                </a:cxn>
                <a:cxn ang="0">
                  <a:pos x="11" y="319"/>
                </a:cxn>
                <a:cxn ang="0">
                  <a:pos x="11" y="1098"/>
                </a:cxn>
                <a:cxn ang="0">
                  <a:pos x="11" y="1098"/>
                </a:cxn>
                <a:cxn ang="0">
                  <a:pos x="11" y="1104"/>
                </a:cxn>
                <a:cxn ang="0">
                  <a:pos x="11" y="1075"/>
                </a:cxn>
                <a:cxn ang="0">
                  <a:pos x="13" y="1092"/>
                </a:cxn>
                <a:cxn ang="0">
                  <a:pos x="13" y="1039"/>
                </a:cxn>
                <a:cxn ang="0">
                  <a:pos x="13" y="1046"/>
                </a:cxn>
                <a:cxn ang="0">
                  <a:pos x="13" y="916"/>
                </a:cxn>
                <a:cxn ang="0">
                  <a:pos x="13" y="937"/>
                </a:cxn>
                <a:cxn ang="0">
                  <a:pos x="13" y="730"/>
                </a:cxn>
                <a:cxn ang="0">
                  <a:pos x="15" y="851"/>
                </a:cxn>
                <a:cxn ang="0">
                  <a:pos x="15" y="668"/>
                </a:cxn>
                <a:cxn ang="0">
                  <a:pos x="15" y="937"/>
                </a:cxn>
                <a:cxn ang="0">
                  <a:pos x="15" y="668"/>
                </a:cxn>
                <a:cxn ang="0">
                  <a:pos x="17" y="902"/>
                </a:cxn>
                <a:cxn ang="0">
                  <a:pos x="17" y="607"/>
                </a:cxn>
                <a:cxn ang="0">
                  <a:pos x="19" y="872"/>
                </a:cxn>
                <a:cxn ang="0">
                  <a:pos x="19" y="628"/>
                </a:cxn>
                <a:cxn ang="0">
                  <a:pos x="19" y="470"/>
                </a:cxn>
                <a:cxn ang="0">
                  <a:pos x="19" y="970"/>
                </a:cxn>
                <a:cxn ang="0">
                  <a:pos x="21" y="409"/>
                </a:cxn>
                <a:cxn ang="0">
                  <a:pos x="21" y="351"/>
                </a:cxn>
              </a:cxnLst>
              <a:rect l="0" t="0" r="r" b="b"/>
              <a:pathLst>
                <a:path w="21" h="1434">
                  <a:moveTo>
                    <a:pt x="0" y="286"/>
                  </a:moveTo>
                  <a:lnTo>
                    <a:pt x="0" y="286"/>
                  </a:lnTo>
                  <a:lnTo>
                    <a:pt x="0" y="1229"/>
                  </a:lnTo>
                  <a:lnTo>
                    <a:pt x="0" y="79"/>
                  </a:lnTo>
                  <a:lnTo>
                    <a:pt x="0" y="96"/>
                  </a:lnTo>
                  <a:lnTo>
                    <a:pt x="0" y="102"/>
                  </a:lnTo>
                  <a:lnTo>
                    <a:pt x="0" y="1323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34"/>
                  </a:lnTo>
                  <a:lnTo>
                    <a:pt x="0" y="44"/>
                  </a:lnTo>
                  <a:lnTo>
                    <a:pt x="1" y="50"/>
                  </a:lnTo>
                  <a:lnTo>
                    <a:pt x="1" y="1336"/>
                  </a:lnTo>
                  <a:lnTo>
                    <a:pt x="1" y="15"/>
                  </a:lnTo>
                  <a:lnTo>
                    <a:pt x="3" y="6"/>
                  </a:lnTo>
                  <a:lnTo>
                    <a:pt x="3" y="1283"/>
                  </a:lnTo>
                  <a:lnTo>
                    <a:pt x="3" y="0"/>
                  </a:lnTo>
                  <a:lnTo>
                    <a:pt x="3" y="188"/>
                  </a:lnTo>
                  <a:lnTo>
                    <a:pt x="3" y="178"/>
                  </a:lnTo>
                  <a:lnTo>
                    <a:pt x="3" y="1261"/>
                  </a:lnTo>
                  <a:lnTo>
                    <a:pt x="3" y="146"/>
                  </a:lnTo>
                  <a:lnTo>
                    <a:pt x="3" y="344"/>
                  </a:lnTo>
                  <a:lnTo>
                    <a:pt x="3" y="326"/>
                  </a:lnTo>
                  <a:lnTo>
                    <a:pt x="3" y="1267"/>
                  </a:lnTo>
                  <a:lnTo>
                    <a:pt x="3" y="232"/>
                  </a:lnTo>
                  <a:lnTo>
                    <a:pt x="3" y="457"/>
                  </a:lnTo>
                  <a:lnTo>
                    <a:pt x="5" y="432"/>
                  </a:lnTo>
                  <a:lnTo>
                    <a:pt x="5" y="1283"/>
                  </a:lnTo>
                  <a:lnTo>
                    <a:pt x="5" y="184"/>
                  </a:lnTo>
                  <a:lnTo>
                    <a:pt x="5" y="582"/>
                  </a:lnTo>
                  <a:lnTo>
                    <a:pt x="5" y="561"/>
                  </a:lnTo>
                  <a:lnTo>
                    <a:pt x="5" y="1296"/>
                  </a:lnTo>
                  <a:lnTo>
                    <a:pt x="5" y="146"/>
                  </a:lnTo>
                  <a:lnTo>
                    <a:pt x="5" y="655"/>
                  </a:lnTo>
                  <a:lnTo>
                    <a:pt x="5" y="628"/>
                  </a:lnTo>
                  <a:lnTo>
                    <a:pt x="5" y="1210"/>
                  </a:lnTo>
                  <a:lnTo>
                    <a:pt x="5" y="251"/>
                  </a:lnTo>
                  <a:lnTo>
                    <a:pt x="5" y="820"/>
                  </a:lnTo>
                  <a:lnTo>
                    <a:pt x="7" y="803"/>
                  </a:lnTo>
                  <a:lnTo>
                    <a:pt x="7" y="1198"/>
                  </a:lnTo>
                  <a:lnTo>
                    <a:pt x="7" y="292"/>
                  </a:lnTo>
                  <a:lnTo>
                    <a:pt x="7" y="933"/>
                  </a:lnTo>
                  <a:lnTo>
                    <a:pt x="7" y="914"/>
                  </a:lnTo>
                  <a:lnTo>
                    <a:pt x="7" y="1204"/>
                  </a:lnTo>
                  <a:lnTo>
                    <a:pt x="7" y="286"/>
                  </a:lnTo>
                  <a:lnTo>
                    <a:pt x="7" y="1068"/>
                  </a:lnTo>
                  <a:lnTo>
                    <a:pt x="9" y="1050"/>
                  </a:lnTo>
                  <a:lnTo>
                    <a:pt x="9" y="1250"/>
                  </a:lnTo>
                  <a:lnTo>
                    <a:pt x="9" y="207"/>
                  </a:lnTo>
                  <a:lnTo>
                    <a:pt x="9" y="1087"/>
                  </a:lnTo>
                  <a:lnTo>
                    <a:pt x="9" y="1071"/>
                  </a:lnTo>
                  <a:lnTo>
                    <a:pt x="9" y="1248"/>
                  </a:lnTo>
                  <a:lnTo>
                    <a:pt x="9" y="261"/>
                  </a:lnTo>
                  <a:lnTo>
                    <a:pt x="9" y="1189"/>
                  </a:lnTo>
                  <a:lnTo>
                    <a:pt x="11" y="1171"/>
                  </a:lnTo>
                  <a:lnTo>
                    <a:pt x="11" y="319"/>
                  </a:lnTo>
                  <a:lnTo>
                    <a:pt x="11" y="1098"/>
                  </a:lnTo>
                  <a:lnTo>
                    <a:pt x="11" y="1098"/>
                  </a:lnTo>
                  <a:lnTo>
                    <a:pt x="11" y="367"/>
                  </a:lnTo>
                  <a:lnTo>
                    <a:pt x="11" y="1098"/>
                  </a:lnTo>
                  <a:lnTo>
                    <a:pt x="11" y="1098"/>
                  </a:lnTo>
                  <a:lnTo>
                    <a:pt x="11" y="1104"/>
                  </a:lnTo>
                  <a:lnTo>
                    <a:pt x="11" y="276"/>
                  </a:lnTo>
                  <a:lnTo>
                    <a:pt x="11" y="1075"/>
                  </a:lnTo>
                  <a:lnTo>
                    <a:pt x="13" y="1083"/>
                  </a:lnTo>
                  <a:lnTo>
                    <a:pt x="13" y="1092"/>
                  </a:lnTo>
                  <a:lnTo>
                    <a:pt x="13" y="286"/>
                  </a:lnTo>
                  <a:lnTo>
                    <a:pt x="13" y="1039"/>
                  </a:lnTo>
                  <a:lnTo>
                    <a:pt x="13" y="1039"/>
                  </a:lnTo>
                  <a:lnTo>
                    <a:pt x="13" y="1046"/>
                  </a:lnTo>
                  <a:lnTo>
                    <a:pt x="13" y="403"/>
                  </a:lnTo>
                  <a:lnTo>
                    <a:pt x="13" y="916"/>
                  </a:lnTo>
                  <a:lnTo>
                    <a:pt x="13" y="922"/>
                  </a:lnTo>
                  <a:lnTo>
                    <a:pt x="13" y="937"/>
                  </a:lnTo>
                  <a:lnTo>
                    <a:pt x="13" y="539"/>
                  </a:lnTo>
                  <a:lnTo>
                    <a:pt x="13" y="730"/>
                  </a:lnTo>
                  <a:lnTo>
                    <a:pt x="15" y="733"/>
                  </a:lnTo>
                  <a:lnTo>
                    <a:pt x="15" y="851"/>
                  </a:lnTo>
                  <a:lnTo>
                    <a:pt x="15" y="443"/>
                  </a:lnTo>
                  <a:lnTo>
                    <a:pt x="15" y="668"/>
                  </a:lnTo>
                  <a:lnTo>
                    <a:pt x="15" y="687"/>
                  </a:lnTo>
                  <a:lnTo>
                    <a:pt x="15" y="937"/>
                  </a:lnTo>
                  <a:lnTo>
                    <a:pt x="15" y="484"/>
                  </a:lnTo>
                  <a:lnTo>
                    <a:pt x="15" y="668"/>
                  </a:lnTo>
                  <a:lnTo>
                    <a:pt x="17" y="687"/>
                  </a:lnTo>
                  <a:lnTo>
                    <a:pt x="17" y="902"/>
                  </a:lnTo>
                  <a:lnTo>
                    <a:pt x="17" y="457"/>
                  </a:lnTo>
                  <a:lnTo>
                    <a:pt x="17" y="607"/>
                  </a:lnTo>
                  <a:lnTo>
                    <a:pt x="19" y="618"/>
                  </a:lnTo>
                  <a:lnTo>
                    <a:pt x="19" y="872"/>
                  </a:lnTo>
                  <a:lnTo>
                    <a:pt x="19" y="628"/>
                  </a:lnTo>
                  <a:lnTo>
                    <a:pt x="19" y="628"/>
                  </a:lnTo>
                  <a:lnTo>
                    <a:pt x="19" y="876"/>
                  </a:lnTo>
                  <a:lnTo>
                    <a:pt x="19" y="470"/>
                  </a:lnTo>
                  <a:lnTo>
                    <a:pt x="19" y="470"/>
                  </a:lnTo>
                  <a:lnTo>
                    <a:pt x="19" y="970"/>
                  </a:lnTo>
                  <a:lnTo>
                    <a:pt x="19" y="422"/>
                  </a:lnTo>
                  <a:lnTo>
                    <a:pt x="21" y="409"/>
                  </a:lnTo>
                  <a:lnTo>
                    <a:pt x="21" y="1050"/>
                  </a:lnTo>
                  <a:lnTo>
                    <a:pt x="21" y="351"/>
                  </a:lnTo>
                  <a:lnTo>
                    <a:pt x="21" y="43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78" name="Freeform 1914"/>
            <p:cNvSpPr>
              <a:spLocks/>
            </p:cNvSpPr>
            <p:nvPr/>
          </p:nvSpPr>
          <p:spPr bwMode="auto">
            <a:xfrm>
              <a:off x="4039" y="2983"/>
              <a:ext cx="10" cy="622"/>
            </a:xfrm>
            <a:custGeom>
              <a:avLst/>
              <a:gdLst/>
              <a:ahLst/>
              <a:cxnLst>
                <a:cxn ang="0">
                  <a:pos x="0" y="1048"/>
                </a:cxn>
                <a:cxn ang="0">
                  <a:pos x="0" y="812"/>
                </a:cxn>
                <a:cxn ang="0">
                  <a:pos x="0" y="908"/>
                </a:cxn>
                <a:cxn ang="0">
                  <a:pos x="0" y="727"/>
                </a:cxn>
                <a:cxn ang="0">
                  <a:pos x="0" y="785"/>
                </a:cxn>
                <a:cxn ang="0">
                  <a:pos x="0" y="595"/>
                </a:cxn>
                <a:cxn ang="0">
                  <a:pos x="2" y="812"/>
                </a:cxn>
                <a:cxn ang="0">
                  <a:pos x="2" y="424"/>
                </a:cxn>
                <a:cxn ang="0">
                  <a:pos x="2" y="873"/>
                </a:cxn>
                <a:cxn ang="0">
                  <a:pos x="4" y="487"/>
                </a:cxn>
                <a:cxn ang="0">
                  <a:pos x="4" y="464"/>
                </a:cxn>
                <a:cxn ang="0">
                  <a:pos x="4" y="608"/>
                </a:cxn>
                <a:cxn ang="0">
                  <a:pos x="4" y="499"/>
                </a:cxn>
                <a:cxn ang="0">
                  <a:pos x="6" y="545"/>
                </a:cxn>
                <a:cxn ang="0">
                  <a:pos x="6" y="572"/>
                </a:cxn>
                <a:cxn ang="0">
                  <a:pos x="6" y="737"/>
                </a:cxn>
                <a:cxn ang="0">
                  <a:pos x="6" y="683"/>
                </a:cxn>
                <a:cxn ang="0">
                  <a:pos x="8" y="793"/>
                </a:cxn>
                <a:cxn ang="0">
                  <a:pos x="8" y="572"/>
                </a:cxn>
                <a:cxn ang="0">
                  <a:pos x="8" y="752"/>
                </a:cxn>
                <a:cxn ang="0">
                  <a:pos x="8" y="589"/>
                </a:cxn>
                <a:cxn ang="0">
                  <a:pos x="8" y="697"/>
                </a:cxn>
                <a:cxn ang="0">
                  <a:pos x="8" y="689"/>
                </a:cxn>
                <a:cxn ang="0">
                  <a:pos x="10" y="697"/>
                </a:cxn>
                <a:cxn ang="0">
                  <a:pos x="10" y="689"/>
                </a:cxn>
                <a:cxn ang="0">
                  <a:pos x="10" y="823"/>
                </a:cxn>
                <a:cxn ang="0">
                  <a:pos x="10" y="762"/>
                </a:cxn>
                <a:cxn ang="0">
                  <a:pos x="12" y="430"/>
                </a:cxn>
                <a:cxn ang="0">
                  <a:pos x="12" y="835"/>
                </a:cxn>
                <a:cxn ang="0">
                  <a:pos x="12" y="862"/>
                </a:cxn>
                <a:cxn ang="0">
                  <a:pos x="12" y="956"/>
                </a:cxn>
                <a:cxn ang="0">
                  <a:pos x="12" y="808"/>
                </a:cxn>
                <a:cxn ang="0">
                  <a:pos x="14" y="942"/>
                </a:cxn>
                <a:cxn ang="0">
                  <a:pos x="14" y="921"/>
                </a:cxn>
                <a:cxn ang="0">
                  <a:pos x="14" y="971"/>
                </a:cxn>
                <a:cxn ang="0">
                  <a:pos x="14" y="923"/>
                </a:cxn>
                <a:cxn ang="0">
                  <a:pos x="16" y="1008"/>
                </a:cxn>
                <a:cxn ang="0">
                  <a:pos x="16" y="727"/>
                </a:cxn>
                <a:cxn ang="0">
                  <a:pos x="16" y="1073"/>
                </a:cxn>
                <a:cxn ang="0">
                  <a:pos x="16" y="622"/>
                </a:cxn>
                <a:cxn ang="0">
                  <a:pos x="18" y="1073"/>
                </a:cxn>
                <a:cxn ang="0">
                  <a:pos x="18" y="545"/>
                </a:cxn>
                <a:cxn ang="0">
                  <a:pos x="18" y="1133"/>
                </a:cxn>
                <a:cxn ang="0">
                  <a:pos x="18" y="416"/>
                </a:cxn>
                <a:cxn ang="0">
                  <a:pos x="18" y="1232"/>
                </a:cxn>
                <a:cxn ang="0">
                  <a:pos x="18" y="364"/>
                </a:cxn>
                <a:cxn ang="0">
                  <a:pos x="20" y="1244"/>
                </a:cxn>
                <a:cxn ang="0">
                  <a:pos x="20" y="430"/>
                </a:cxn>
                <a:cxn ang="0">
                  <a:pos x="20" y="1102"/>
                </a:cxn>
                <a:cxn ang="0">
                  <a:pos x="20" y="190"/>
                </a:cxn>
              </a:cxnLst>
              <a:rect l="0" t="0" r="r" b="b"/>
              <a:pathLst>
                <a:path w="22" h="1244">
                  <a:moveTo>
                    <a:pt x="0" y="1048"/>
                  </a:moveTo>
                  <a:lnTo>
                    <a:pt x="0" y="1048"/>
                  </a:lnTo>
                  <a:lnTo>
                    <a:pt x="0" y="265"/>
                  </a:lnTo>
                  <a:lnTo>
                    <a:pt x="0" y="812"/>
                  </a:lnTo>
                  <a:lnTo>
                    <a:pt x="0" y="818"/>
                  </a:lnTo>
                  <a:lnTo>
                    <a:pt x="0" y="908"/>
                  </a:lnTo>
                  <a:lnTo>
                    <a:pt x="0" y="378"/>
                  </a:lnTo>
                  <a:lnTo>
                    <a:pt x="0" y="727"/>
                  </a:lnTo>
                  <a:lnTo>
                    <a:pt x="0" y="727"/>
                  </a:lnTo>
                  <a:lnTo>
                    <a:pt x="0" y="785"/>
                  </a:lnTo>
                  <a:lnTo>
                    <a:pt x="0" y="384"/>
                  </a:lnTo>
                  <a:lnTo>
                    <a:pt x="0" y="595"/>
                  </a:lnTo>
                  <a:lnTo>
                    <a:pt x="2" y="603"/>
                  </a:lnTo>
                  <a:lnTo>
                    <a:pt x="2" y="812"/>
                  </a:lnTo>
                  <a:lnTo>
                    <a:pt x="2" y="353"/>
                  </a:lnTo>
                  <a:lnTo>
                    <a:pt x="2" y="424"/>
                  </a:lnTo>
                  <a:lnTo>
                    <a:pt x="2" y="437"/>
                  </a:lnTo>
                  <a:lnTo>
                    <a:pt x="2" y="873"/>
                  </a:lnTo>
                  <a:lnTo>
                    <a:pt x="2" y="482"/>
                  </a:lnTo>
                  <a:lnTo>
                    <a:pt x="4" y="487"/>
                  </a:lnTo>
                  <a:lnTo>
                    <a:pt x="4" y="789"/>
                  </a:lnTo>
                  <a:lnTo>
                    <a:pt x="4" y="464"/>
                  </a:lnTo>
                  <a:lnTo>
                    <a:pt x="4" y="608"/>
                  </a:lnTo>
                  <a:lnTo>
                    <a:pt x="4" y="608"/>
                  </a:lnTo>
                  <a:lnTo>
                    <a:pt x="4" y="672"/>
                  </a:lnTo>
                  <a:lnTo>
                    <a:pt x="4" y="499"/>
                  </a:lnTo>
                  <a:lnTo>
                    <a:pt x="4" y="539"/>
                  </a:lnTo>
                  <a:lnTo>
                    <a:pt x="6" y="545"/>
                  </a:lnTo>
                  <a:lnTo>
                    <a:pt x="6" y="770"/>
                  </a:lnTo>
                  <a:lnTo>
                    <a:pt x="6" y="572"/>
                  </a:lnTo>
                  <a:lnTo>
                    <a:pt x="6" y="556"/>
                  </a:lnTo>
                  <a:lnTo>
                    <a:pt x="6" y="737"/>
                  </a:lnTo>
                  <a:lnTo>
                    <a:pt x="6" y="403"/>
                  </a:lnTo>
                  <a:lnTo>
                    <a:pt x="6" y="683"/>
                  </a:lnTo>
                  <a:lnTo>
                    <a:pt x="8" y="672"/>
                  </a:lnTo>
                  <a:lnTo>
                    <a:pt x="8" y="793"/>
                  </a:lnTo>
                  <a:lnTo>
                    <a:pt x="8" y="359"/>
                  </a:lnTo>
                  <a:lnTo>
                    <a:pt x="8" y="572"/>
                  </a:lnTo>
                  <a:lnTo>
                    <a:pt x="8" y="562"/>
                  </a:lnTo>
                  <a:lnTo>
                    <a:pt x="8" y="752"/>
                  </a:lnTo>
                  <a:lnTo>
                    <a:pt x="8" y="482"/>
                  </a:lnTo>
                  <a:lnTo>
                    <a:pt x="8" y="589"/>
                  </a:lnTo>
                  <a:lnTo>
                    <a:pt x="8" y="585"/>
                  </a:lnTo>
                  <a:lnTo>
                    <a:pt x="8" y="697"/>
                  </a:lnTo>
                  <a:lnTo>
                    <a:pt x="8" y="539"/>
                  </a:lnTo>
                  <a:lnTo>
                    <a:pt x="8" y="689"/>
                  </a:lnTo>
                  <a:lnTo>
                    <a:pt x="10" y="683"/>
                  </a:lnTo>
                  <a:lnTo>
                    <a:pt x="10" y="697"/>
                  </a:lnTo>
                  <a:lnTo>
                    <a:pt x="10" y="449"/>
                  </a:lnTo>
                  <a:lnTo>
                    <a:pt x="10" y="689"/>
                  </a:lnTo>
                  <a:lnTo>
                    <a:pt x="10" y="689"/>
                  </a:lnTo>
                  <a:lnTo>
                    <a:pt x="10" y="823"/>
                  </a:lnTo>
                  <a:lnTo>
                    <a:pt x="10" y="397"/>
                  </a:lnTo>
                  <a:lnTo>
                    <a:pt x="10" y="762"/>
                  </a:lnTo>
                  <a:lnTo>
                    <a:pt x="12" y="750"/>
                  </a:lnTo>
                  <a:lnTo>
                    <a:pt x="12" y="430"/>
                  </a:lnTo>
                  <a:lnTo>
                    <a:pt x="12" y="837"/>
                  </a:lnTo>
                  <a:lnTo>
                    <a:pt x="12" y="835"/>
                  </a:lnTo>
                  <a:lnTo>
                    <a:pt x="12" y="476"/>
                  </a:lnTo>
                  <a:lnTo>
                    <a:pt x="12" y="862"/>
                  </a:lnTo>
                  <a:lnTo>
                    <a:pt x="12" y="873"/>
                  </a:lnTo>
                  <a:lnTo>
                    <a:pt x="12" y="956"/>
                  </a:lnTo>
                  <a:lnTo>
                    <a:pt x="12" y="343"/>
                  </a:lnTo>
                  <a:lnTo>
                    <a:pt x="12" y="808"/>
                  </a:lnTo>
                  <a:lnTo>
                    <a:pt x="14" y="818"/>
                  </a:lnTo>
                  <a:lnTo>
                    <a:pt x="14" y="942"/>
                  </a:lnTo>
                  <a:lnTo>
                    <a:pt x="14" y="247"/>
                  </a:lnTo>
                  <a:lnTo>
                    <a:pt x="14" y="921"/>
                  </a:lnTo>
                  <a:lnTo>
                    <a:pt x="14" y="923"/>
                  </a:lnTo>
                  <a:lnTo>
                    <a:pt x="14" y="971"/>
                  </a:lnTo>
                  <a:lnTo>
                    <a:pt x="14" y="213"/>
                  </a:lnTo>
                  <a:lnTo>
                    <a:pt x="14" y="923"/>
                  </a:lnTo>
                  <a:lnTo>
                    <a:pt x="16" y="933"/>
                  </a:lnTo>
                  <a:lnTo>
                    <a:pt x="16" y="1008"/>
                  </a:lnTo>
                  <a:lnTo>
                    <a:pt x="16" y="364"/>
                  </a:lnTo>
                  <a:lnTo>
                    <a:pt x="16" y="727"/>
                  </a:lnTo>
                  <a:lnTo>
                    <a:pt x="16" y="750"/>
                  </a:lnTo>
                  <a:lnTo>
                    <a:pt x="16" y="1073"/>
                  </a:lnTo>
                  <a:lnTo>
                    <a:pt x="16" y="265"/>
                  </a:lnTo>
                  <a:lnTo>
                    <a:pt x="16" y="622"/>
                  </a:lnTo>
                  <a:lnTo>
                    <a:pt x="18" y="635"/>
                  </a:lnTo>
                  <a:lnTo>
                    <a:pt x="18" y="1073"/>
                  </a:lnTo>
                  <a:lnTo>
                    <a:pt x="18" y="101"/>
                  </a:lnTo>
                  <a:lnTo>
                    <a:pt x="18" y="545"/>
                  </a:lnTo>
                  <a:lnTo>
                    <a:pt x="18" y="572"/>
                  </a:lnTo>
                  <a:lnTo>
                    <a:pt x="18" y="1133"/>
                  </a:lnTo>
                  <a:lnTo>
                    <a:pt x="18" y="0"/>
                  </a:lnTo>
                  <a:lnTo>
                    <a:pt x="18" y="416"/>
                  </a:lnTo>
                  <a:lnTo>
                    <a:pt x="18" y="455"/>
                  </a:lnTo>
                  <a:lnTo>
                    <a:pt x="18" y="1232"/>
                  </a:lnTo>
                  <a:lnTo>
                    <a:pt x="18" y="140"/>
                  </a:lnTo>
                  <a:lnTo>
                    <a:pt x="18" y="364"/>
                  </a:lnTo>
                  <a:lnTo>
                    <a:pt x="20" y="386"/>
                  </a:lnTo>
                  <a:lnTo>
                    <a:pt x="20" y="1244"/>
                  </a:lnTo>
                  <a:lnTo>
                    <a:pt x="20" y="82"/>
                  </a:lnTo>
                  <a:lnTo>
                    <a:pt x="20" y="430"/>
                  </a:lnTo>
                  <a:lnTo>
                    <a:pt x="20" y="447"/>
                  </a:lnTo>
                  <a:lnTo>
                    <a:pt x="20" y="1102"/>
                  </a:lnTo>
                  <a:lnTo>
                    <a:pt x="20" y="40"/>
                  </a:lnTo>
                  <a:lnTo>
                    <a:pt x="20" y="190"/>
                  </a:lnTo>
                  <a:lnTo>
                    <a:pt x="22" y="20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79" name="Freeform 1915"/>
            <p:cNvSpPr>
              <a:spLocks/>
            </p:cNvSpPr>
            <p:nvPr/>
          </p:nvSpPr>
          <p:spPr bwMode="auto">
            <a:xfrm>
              <a:off x="4028" y="3050"/>
              <a:ext cx="11" cy="504"/>
            </a:xfrm>
            <a:custGeom>
              <a:avLst/>
              <a:gdLst/>
              <a:ahLst/>
              <a:cxnLst>
                <a:cxn ang="0">
                  <a:pos x="0" y="593"/>
                </a:cxn>
                <a:cxn ang="0">
                  <a:pos x="0" y="374"/>
                </a:cxn>
                <a:cxn ang="0">
                  <a:pos x="0" y="749"/>
                </a:cxn>
                <a:cxn ang="0">
                  <a:pos x="0" y="338"/>
                </a:cxn>
                <a:cxn ang="0">
                  <a:pos x="2" y="870"/>
                </a:cxn>
                <a:cxn ang="0">
                  <a:pos x="2" y="302"/>
                </a:cxn>
                <a:cxn ang="0">
                  <a:pos x="2" y="837"/>
                </a:cxn>
                <a:cxn ang="0">
                  <a:pos x="2" y="271"/>
                </a:cxn>
                <a:cxn ang="0">
                  <a:pos x="4" y="858"/>
                </a:cxn>
                <a:cxn ang="0">
                  <a:pos x="4" y="73"/>
                </a:cxn>
                <a:cxn ang="0">
                  <a:pos x="4" y="939"/>
                </a:cxn>
                <a:cxn ang="0">
                  <a:pos x="4" y="63"/>
                </a:cxn>
                <a:cxn ang="0">
                  <a:pos x="4" y="104"/>
                </a:cxn>
                <a:cxn ang="0">
                  <a:pos x="6" y="952"/>
                </a:cxn>
                <a:cxn ang="0">
                  <a:pos x="6" y="98"/>
                </a:cxn>
                <a:cxn ang="0">
                  <a:pos x="6" y="929"/>
                </a:cxn>
                <a:cxn ang="0">
                  <a:pos x="6" y="48"/>
                </a:cxn>
                <a:cxn ang="0">
                  <a:pos x="6" y="44"/>
                </a:cxn>
                <a:cxn ang="0">
                  <a:pos x="8" y="131"/>
                </a:cxn>
                <a:cxn ang="0">
                  <a:pos x="8" y="56"/>
                </a:cxn>
                <a:cxn ang="0">
                  <a:pos x="10" y="131"/>
                </a:cxn>
                <a:cxn ang="0">
                  <a:pos x="10" y="33"/>
                </a:cxn>
                <a:cxn ang="0">
                  <a:pos x="10" y="106"/>
                </a:cxn>
                <a:cxn ang="0">
                  <a:pos x="10" y="19"/>
                </a:cxn>
                <a:cxn ang="0">
                  <a:pos x="10" y="253"/>
                </a:cxn>
                <a:cxn ang="0">
                  <a:pos x="10" y="79"/>
                </a:cxn>
                <a:cxn ang="0">
                  <a:pos x="12" y="365"/>
                </a:cxn>
                <a:cxn ang="0">
                  <a:pos x="12" y="196"/>
                </a:cxn>
                <a:cxn ang="0">
                  <a:pos x="12" y="494"/>
                </a:cxn>
                <a:cxn ang="0">
                  <a:pos x="12" y="67"/>
                </a:cxn>
                <a:cxn ang="0">
                  <a:pos x="14" y="678"/>
                </a:cxn>
                <a:cxn ang="0">
                  <a:pos x="14" y="29"/>
                </a:cxn>
                <a:cxn ang="0">
                  <a:pos x="14" y="720"/>
                </a:cxn>
                <a:cxn ang="0">
                  <a:pos x="14" y="13"/>
                </a:cxn>
                <a:cxn ang="0">
                  <a:pos x="14" y="707"/>
                </a:cxn>
                <a:cxn ang="0">
                  <a:pos x="14" y="85"/>
                </a:cxn>
                <a:cxn ang="0">
                  <a:pos x="16" y="862"/>
                </a:cxn>
                <a:cxn ang="0">
                  <a:pos x="16" y="0"/>
                </a:cxn>
                <a:cxn ang="0">
                  <a:pos x="16" y="858"/>
                </a:cxn>
                <a:cxn ang="0">
                  <a:pos x="16" y="33"/>
                </a:cxn>
                <a:cxn ang="0">
                  <a:pos x="18" y="870"/>
                </a:cxn>
                <a:cxn ang="0">
                  <a:pos x="18" y="98"/>
                </a:cxn>
                <a:cxn ang="0">
                  <a:pos x="18" y="904"/>
                </a:cxn>
                <a:cxn ang="0">
                  <a:pos x="18" y="793"/>
                </a:cxn>
                <a:cxn ang="0">
                  <a:pos x="19" y="808"/>
                </a:cxn>
                <a:cxn ang="0">
                  <a:pos x="19" y="762"/>
                </a:cxn>
                <a:cxn ang="0">
                  <a:pos x="19" y="131"/>
                </a:cxn>
                <a:cxn ang="0">
                  <a:pos x="19" y="874"/>
                </a:cxn>
                <a:cxn ang="0">
                  <a:pos x="19" y="154"/>
                </a:cxn>
                <a:cxn ang="0">
                  <a:pos x="21" y="833"/>
                </a:cxn>
              </a:cxnLst>
              <a:rect l="0" t="0" r="r" b="b"/>
              <a:pathLst>
                <a:path w="21" h="1008">
                  <a:moveTo>
                    <a:pt x="0" y="593"/>
                  </a:moveTo>
                  <a:lnTo>
                    <a:pt x="0" y="593"/>
                  </a:lnTo>
                  <a:lnTo>
                    <a:pt x="0" y="257"/>
                  </a:lnTo>
                  <a:lnTo>
                    <a:pt x="0" y="374"/>
                  </a:lnTo>
                  <a:lnTo>
                    <a:pt x="0" y="382"/>
                  </a:lnTo>
                  <a:lnTo>
                    <a:pt x="0" y="749"/>
                  </a:lnTo>
                  <a:lnTo>
                    <a:pt x="0" y="209"/>
                  </a:lnTo>
                  <a:lnTo>
                    <a:pt x="0" y="338"/>
                  </a:lnTo>
                  <a:lnTo>
                    <a:pt x="2" y="353"/>
                  </a:lnTo>
                  <a:lnTo>
                    <a:pt x="2" y="870"/>
                  </a:lnTo>
                  <a:lnTo>
                    <a:pt x="2" y="154"/>
                  </a:lnTo>
                  <a:lnTo>
                    <a:pt x="2" y="302"/>
                  </a:lnTo>
                  <a:lnTo>
                    <a:pt x="2" y="313"/>
                  </a:lnTo>
                  <a:lnTo>
                    <a:pt x="2" y="837"/>
                  </a:lnTo>
                  <a:lnTo>
                    <a:pt x="2" y="142"/>
                  </a:lnTo>
                  <a:lnTo>
                    <a:pt x="2" y="271"/>
                  </a:lnTo>
                  <a:lnTo>
                    <a:pt x="4" y="280"/>
                  </a:lnTo>
                  <a:lnTo>
                    <a:pt x="4" y="858"/>
                  </a:lnTo>
                  <a:lnTo>
                    <a:pt x="4" y="38"/>
                  </a:lnTo>
                  <a:lnTo>
                    <a:pt x="4" y="73"/>
                  </a:lnTo>
                  <a:lnTo>
                    <a:pt x="4" y="79"/>
                  </a:lnTo>
                  <a:lnTo>
                    <a:pt x="4" y="939"/>
                  </a:lnTo>
                  <a:lnTo>
                    <a:pt x="4" y="56"/>
                  </a:lnTo>
                  <a:lnTo>
                    <a:pt x="4" y="63"/>
                  </a:lnTo>
                  <a:lnTo>
                    <a:pt x="4" y="1008"/>
                  </a:lnTo>
                  <a:lnTo>
                    <a:pt x="4" y="104"/>
                  </a:lnTo>
                  <a:lnTo>
                    <a:pt x="6" y="106"/>
                  </a:lnTo>
                  <a:lnTo>
                    <a:pt x="6" y="952"/>
                  </a:lnTo>
                  <a:lnTo>
                    <a:pt x="6" y="85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6" y="929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952"/>
                  </a:lnTo>
                  <a:lnTo>
                    <a:pt x="6" y="44"/>
                  </a:lnTo>
                  <a:lnTo>
                    <a:pt x="6" y="142"/>
                  </a:lnTo>
                  <a:lnTo>
                    <a:pt x="8" y="131"/>
                  </a:lnTo>
                  <a:lnTo>
                    <a:pt x="8" y="991"/>
                  </a:lnTo>
                  <a:lnTo>
                    <a:pt x="8" y="56"/>
                  </a:lnTo>
                  <a:lnTo>
                    <a:pt x="8" y="142"/>
                  </a:lnTo>
                  <a:lnTo>
                    <a:pt x="10" y="131"/>
                  </a:lnTo>
                  <a:lnTo>
                    <a:pt x="10" y="977"/>
                  </a:lnTo>
                  <a:lnTo>
                    <a:pt x="10" y="33"/>
                  </a:lnTo>
                  <a:lnTo>
                    <a:pt x="10" y="131"/>
                  </a:lnTo>
                  <a:lnTo>
                    <a:pt x="10" y="106"/>
                  </a:lnTo>
                  <a:lnTo>
                    <a:pt x="10" y="956"/>
                  </a:lnTo>
                  <a:lnTo>
                    <a:pt x="10" y="19"/>
                  </a:lnTo>
                  <a:lnTo>
                    <a:pt x="10" y="271"/>
                  </a:lnTo>
                  <a:lnTo>
                    <a:pt x="10" y="253"/>
                  </a:lnTo>
                  <a:lnTo>
                    <a:pt x="10" y="874"/>
                  </a:lnTo>
                  <a:lnTo>
                    <a:pt x="10" y="79"/>
                  </a:lnTo>
                  <a:lnTo>
                    <a:pt x="10" y="374"/>
                  </a:lnTo>
                  <a:lnTo>
                    <a:pt x="12" y="365"/>
                  </a:lnTo>
                  <a:lnTo>
                    <a:pt x="12" y="862"/>
                  </a:lnTo>
                  <a:lnTo>
                    <a:pt x="12" y="196"/>
                  </a:lnTo>
                  <a:lnTo>
                    <a:pt x="12" y="517"/>
                  </a:lnTo>
                  <a:lnTo>
                    <a:pt x="12" y="494"/>
                  </a:lnTo>
                  <a:lnTo>
                    <a:pt x="12" y="958"/>
                  </a:lnTo>
                  <a:lnTo>
                    <a:pt x="12" y="67"/>
                  </a:lnTo>
                  <a:lnTo>
                    <a:pt x="12" y="709"/>
                  </a:lnTo>
                  <a:lnTo>
                    <a:pt x="14" y="678"/>
                  </a:lnTo>
                  <a:lnTo>
                    <a:pt x="14" y="912"/>
                  </a:lnTo>
                  <a:lnTo>
                    <a:pt x="14" y="29"/>
                  </a:lnTo>
                  <a:lnTo>
                    <a:pt x="14" y="734"/>
                  </a:lnTo>
                  <a:lnTo>
                    <a:pt x="14" y="720"/>
                  </a:lnTo>
                  <a:lnTo>
                    <a:pt x="14" y="970"/>
                  </a:lnTo>
                  <a:lnTo>
                    <a:pt x="14" y="13"/>
                  </a:lnTo>
                  <a:lnTo>
                    <a:pt x="14" y="724"/>
                  </a:lnTo>
                  <a:lnTo>
                    <a:pt x="14" y="707"/>
                  </a:lnTo>
                  <a:lnTo>
                    <a:pt x="14" y="997"/>
                  </a:lnTo>
                  <a:lnTo>
                    <a:pt x="14" y="85"/>
                  </a:lnTo>
                  <a:lnTo>
                    <a:pt x="14" y="874"/>
                  </a:lnTo>
                  <a:lnTo>
                    <a:pt x="16" y="862"/>
                  </a:lnTo>
                  <a:lnTo>
                    <a:pt x="16" y="939"/>
                  </a:lnTo>
                  <a:lnTo>
                    <a:pt x="16" y="0"/>
                  </a:lnTo>
                  <a:lnTo>
                    <a:pt x="16" y="870"/>
                  </a:lnTo>
                  <a:lnTo>
                    <a:pt x="16" y="858"/>
                  </a:lnTo>
                  <a:lnTo>
                    <a:pt x="16" y="939"/>
                  </a:lnTo>
                  <a:lnTo>
                    <a:pt x="16" y="33"/>
                  </a:lnTo>
                  <a:lnTo>
                    <a:pt x="16" y="879"/>
                  </a:lnTo>
                  <a:lnTo>
                    <a:pt x="18" y="870"/>
                  </a:lnTo>
                  <a:lnTo>
                    <a:pt x="18" y="914"/>
                  </a:lnTo>
                  <a:lnTo>
                    <a:pt x="18" y="98"/>
                  </a:lnTo>
                  <a:lnTo>
                    <a:pt x="18" y="908"/>
                  </a:lnTo>
                  <a:lnTo>
                    <a:pt x="18" y="904"/>
                  </a:lnTo>
                  <a:lnTo>
                    <a:pt x="18" y="142"/>
                  </a:lnTo>
                  <a:lnTo>
                    <a:pt x="18" y="793"/>
                  </a:lnTo>
                  <a:lnTo>
                    <a:pt x="19" y="793"/>
                  </a:lnTo>
                  <a:lnTo>
                    <a:pt x="19" y="808"/>
                  </a:lnTo>
                  <a:lnTo>
                    <a:pt x="19" y="175"/>
                  </a:lnTo>
                  <a:lnTo>
                    <a:pt x="19" y="762"/>
                  </a:lnTo>
                  <a:lnTo>
                    <a:pt x="19" y="768"/>
                  </a:lnTo>
                  <a:lnTo>
                    <a:pt x="19" y="131"/>
                  </a:lnTo>
                  <a:lnTo>
                    <a:pt x="19" y="862"/>
                  </a:lnTo>
                  <a:lnTo>
                    <a:pt x="19" y="874"/>
                  </a:lnTo>
                  <a:lnTo>
                    <a:pt x="19" y="879"/>
                  </a:lnTo>
                  <a:lnTo>
                    <a:pt x="19" y="154"/>
                  </a:lnTo>
                  <a:lnTo>
                    <a:pt x="19" y="818"/>
                  </a:lnTo>
                  <a:lnTo>
                    <a:pt x="21" y="833"/>
                  </a:lnTo>
                  <a:lnTo>
                    <a:pt x="21" y="91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80" name="Freeform 1916"/>
            <p:cNvSpPr>
              <a:spLocks/>
            </p:cNvSpPr>
            <p:nvPr/>
          </p:nvSpPr>
          <p:spPr bwMode="auto">
            <a:xfrm>
              <a:off x="4017" y="3011"/>
              <a:ext cx="11" cy="586"/>
            </a:xfrm>
            <a:custGeom>
              <a:avLst/>
              <a:gdLst/>
              <a:ahLst/>
              <a:cxnLst>
                <a:cxn ang="0">
                  <a:pos x="0" y="171"/>
                </a:cxn>
                <a:cxn ang="0">
                  <a:pos x="2" y="999"/>
                </a:cxn>
                <a:cxn ang="0">
                  <a:pos x="2" y="983"/>
                </a:cxn>
                <a:cxn ang="0">
                  <a:pos x="4" y="135"/>
                </a:cxn>
                <a:cxn ang="0">
                  <a:pos x="4" y="1047"/>
                </a:cxn>
                <a:cxn ang="0">
                  <a:pos x="4" y="1143"/>
                </a:cxn>
                <a:cxn ang="0">
                  <a:pos x="4" y="1168"/>
                </a:cxn>
                <a:cxn ang="0">
                  <a:pos x="4" y="1137"/>
                </a:cxn>
                <a:cxn ang="0">
                  <a:pos x="6" y="1174"/>
                </a:cxn>
                <a:cxn ang="0">
                  <a:pos x="6" y="1010"/>
                </a:cxn>
                <a:cxn ang="0">
                  <a:pos x="6" y="1122"/>
                </a:cxn>
                <a:cxn ang="0">
                  <a:pos x="6" y="912"/>
                </a:cxn>
                <a:cxn ang="0">
                  <a:pos x="6" y="1018"/>
                </a:cxn>
                <a:cxn ang="0">
                  <a:pos x="6" y="818"/>
                </a:cxn>
                <a:cxn ang="0">
                  <a:pos x="8" y="1018"/>
                </a:cxn>
                <a:cxn ang="0">
                  <a:pos x="8" y="803"/>
                </a:cxn>
                <a:cxn ang="0">
                  <a:pos x="8" y="1076"/>
                </a:cxn>
                <a:cxn ang="0">
                  <a:pos x="8" y="682"/>
                </a:cxn>
                <a:cxn ang="0">
                  <a:pos x="10" y="1055"/>
                </a:cxn>
                <a:cxn ang="0">
                  <a:pos x="10" y="628"/>
                </a:cxn>
                <a:cxn ang="0">
                  <a:pos x="10" y="941"/>
                </a:cxn>
                <a:cxn ang="0">
                  <a:pos x="10" y="511"/>
                </a:cxn>
                <a:cxn ang="0">
                  <a:pos x="12" y="953"/>
                </a:cxn>
                <a:cxn ang="0">
                  <a:pos x="12" y="461"/>
                </a:cxn>
                <a:cxn ang="0">
                  <a:pos x="12" y="912"/>
                </a:cxn>
                <a:cxn ang="0">
                  <a:pos x="12" y="473"/>
                </a:cxn>
                <a:cxn ang="0">
                  <a:pos x="12" y="905"/>
                </a:cxn>
                <a:cxn ang="0">
                  <a:pos x="12" y="417"/>
                </a:cxn>
                <a:cxn ang="0">
                  <a:pos x="14" y="818"/>
                </a:cxn>
                <a:cxn ang="0">
                  <a:pos x="14" y="315"/>
                </a:cxn>
                <a:cxn ang="0">
                  <a:pos x="14" y="841"/>
                </a:cxn>
                <a:cxn ang="0">
                  <a:pos x="14" y="453"/>
                </a:cxn>
                <a:cxn ang="0">
                  <a:pos x="14" y="413"/>
                </a:cxn>
                <a:cxn ang="0">
                  <a:pos x="16" y="417"/>
                </a:cxn>
                <a:cxn ang="0">
                  <a:pos x="16" y="405"/>
                </a:cxn>
                <a:cxn ang="0">
                  <a:pos x="16" y="774"/>
                </a:cxn>
                <a:cxn ang="0">
                  <a:pos x="16" y="544"/>
                </a:cxn>
                <a:cxn ang="0">
                  <a:pos x="18" y="738"/>
                </a:cxn>
                <a:cxn ang="0">
                  <a:pos x="18" y="553"/>
                </a:cxn>
                <a:cxn ang="0">
                  <a:pos x="19" y="757"/>
                </a:cxn>
                <a:cxn ang="0">
                  <a:pos x="19" y="530"/>
                </a:cxn>
                <a:cxn ang="0">
                  <a:pos x="19" y="745"/>
                </a:cxn>
                <a:cxn ang="0">
                  <a:pos x="19" y="645"/>
                </a:cxn>
                <a:cxn ang="0">
                  <a:pos x="19" y="490"/>
                </a:cxn>
                <a:cxn ang="0">
                  <a:pos x="21" y="734"/>
                </a:cxn>
                <a:cxn ang="0">
                  <a:pos x="21" y="669"/>
                </a:cxn>
                <a:cxn ang="0">
                  <a:pos x="21" y="461"/>
                </a:cxn>
                <a:cxn ang="0">
                  <a:pos x="21" y="596"/>
                </a:cxn>
                <a:cxn ang="0">
                  <a:pos x="21" y="494"/>
                </a:cxn>
                <a:cxn ang="0">
                  <a:pos x="23" y="605"/>
                </a:cxn>
              </a:cxnLst>
              <a:rect l="0" t="0" r="r" b="b"/>
              <a:pathLst>
                <a:path w="23" h="1174">
                  <a:moveTo>
                    <a:pt x="0" y="171"/>
                  </a:moveTo>
                  <a:lnTo>
                    <a:pt x="0" y="171"/>
                  </a:lnTo>
                  <a:lnTo>
                    <a:pt x="0" y="1005"/>
                  </a:lnTo>
                  <a:lnTo>
                    <a:pt x="2" y="999"/>
                  </a:lnTo>
                  <a:lnTo>
                    <a:pt x="2" y="185"/>
                  </a:lnTo>
                  <a:lnTo>
                    <a:pt x="2" y="983"/>
                  </a:lnTo>
                  <a:lnTo>
                    <a:pt x="4" y="987"/>
                  </a:lnTo>
                  <a:lnTo>
                    <a:pt x="4" y="135"/>
                  </a:lnTo>
                  <a:lnTo>
                    <a:pt x="4" y="1037"/>
                  </a:lnTo>
                  <a:lnTo>
                    <a:pt x="4" y="1047"/>
                  </a:lnTo>
                  <a:lnTo>
                    <a:pt x="4" y="0"/>
                  </a:lnTo>
                  <a:lnTo>
                    <a:pt x="4" y="1143"/>
                  </a:lnTo>
                  <a:lnTo>
                    <a:pt x="4" y="1149"/>
                  </a:lnTo>
                  <a:lnTo>
                    <a:pt x="4" y="1168"/>
                  </a:lnTo>
                  <a:lnTo>
                    <a:pt x="4" y="108"/>
                  </a:lnTo>
                  <a:lnTo>
                    <a:pt x="4" y="1137"/>
                  </a:lnTo>
                  <a:lnTo>
                    <a:pt x="6" y="1149"/>
                  </a:lnTo>
                  <a:lnTo>
                    <a:pt x="6" y="1174"/>
                  </a:lnTo>
                  <a:lnTo>
                    <a:pt x="6" y="68"/>
                  </a:lnTo>
                  <a:lnTo>
                    <a:pt x="6" y="1010"/>
                  </a:lnTo>
                  <a:lnTo>
                    <a:pt x="6" y="1024"/>
                  </a:lnTo>
                  <a:lnTo>
                    <a:pt x="6" y="1122"/>
                  </a:lnTo>
                  <a:lnTo>
                    <a:pt x="6" y="152"/>
                  </a:lnTo>
                  <a:lnTo>
                    <a:pt x="6" y="912"/>
                  </a:lnTo>
                  <a:lnTo>
                    <a:pt x="6" y="916"/>
                  </a:lnTo>
                  <a:lnTo>
                    <a:pt x="6" y="1018"/>
                  </a:lnTo>
                  <a:lnTo>
                    <a:pt x="6" y="177"/>
                  </a:lnTo>
                  <a:lnTo>
                    <a:pt x="6" y="818"/>
                  </a:lnTo>
                  <a:lnTo>
                    <a:pt x="8" y="836"/>
                  </a:lnTo>
                  <a:lnTo>
                    <a:pt x="8" y="1018"/>
                  </a:lnTo>
                  <a:lnTo>
                    <a:pt x="8" y="238"/>
                  </a:lnTo>
                  <a:lnTo>
                    <a:pt x="8" y="803"/>
                  </a:lnTo>
                  <a:lnTo>
                    <a:pt x="8" y="822"/>
                  </a:lnTo>
                  <a:lnTo>
                    <a:pt x="8" y="1076"/>
                  </a:lnTo>
                  <a:lnTo>
                    <a:pt x="8" y="146"/>
                  </a:lnTo>
                  <a:lnTo>
                    <a:pt x="8" y="682"/>
                  </a:lnTo>
                  <a:lnTo>
                    <a:pt x="10" y="697"/>
                  </a:lnTo>
                  <a:lnTo>
                    <a:pt x="10" y="1055"/>
                  </a:lnTo>
                  <a:lnTo>
                    <a:pt x="10" y="158"/>
                  </a:lnTo>
                  <a:lnTo>
                    <a:pt x="10" y="628"/>
                  </a:lnTo>
                  <a:lnTo>
                    <a:pt x="10" y="645"/>
                  </a:lnTo>
                  <a:lnTo>
                    <a:pt x="10" y="941"/>
                  </a:lnTo>
                  <a:lnTo>
                    <a:pt x="10" y="254"/>
                  </a:lnTo>
                  <a:lnTo>
                    <a:pt x="10" y="511"/>
                  </a:lnTo>
                  <a:lnTo>
                    <a:pt x="12" y="530"/>
                  </a:lnTo>
                  <a:lnTo>
                    <a:pt x="12" y="953"/>
                  </a:lnTo>
                  <a:lnTo>
                    <a:pt x="12" y="369"/>
                  </a:lnTo>
                  <a:lnTo>
                    <a:pt x="12" y="461"/>
                  </a:lnTo>
                  <a:lnTo>
                    <a:pt x="12" y="473"/>
                  </a:lnTo>
                  <a:lnTo>
                    <a:pt x="12" y="912"/>
                  </a:lnTo>
                  <a:lnTo>
                    <a:pt x="12" y="350"/>
                  </a:lnTo>
                  <a:lnTo>
                    <a:pt x="12" y="473"/>
                  </a:lnTo>
                  <a:lnTo>
                    <a:pt x="12" y="473"/>
                  </a:lnTo>
                  <a:lnTo>
                    <a:pt x="12" y="905"/>
                  </a:lnTo>
                  <a:lnTo>
                    <a:pt x="12" y="309"/>
                  </a:lnTo>
                  <a:lnTo>
                    <a:pt x="12" y="417"/>
                  </a:lnTo>
                  <a:lnTo>
                    <a:pt x="14" y="427"/>
                  </a:lnTo>
                  <a:lnTo>
                    <a:pt x="14" y="818"/>
                  </a:lnTo>
                  <a:lnTo>
                    <a:pt x="14" y="309"/>
                  </a:lnTo>
                  <a:lnTo>
                    <a:pt x="14" y="315"/>
                  </a:lnTo>
                  <a:lnTo>
                    <a:pt x="14" y="315"/>
                  </a:lnTo>
                  <a:lnTo>
                    <a:pt x="14" y="841"/>
                  </a:lnTo>
                  <a:lnTo>
                    <a:pt x="14" y="453"/>
                  </a:lnTo>
                  <a:lnTo>
                    <a:pt x="14" y="453"/>
                  </a:lnTo>
                  <a:lnTo>
                    <a:pt x="14" y="889"/>
                  </a:lnTo>
                  <a:lnTo>
                    <a:pt x="14" y="413"/>
                  </a:lnTo>
                  <a:lnTo>
                    <a:pt x="14" y="417"/>
                  </a:lnTo>
                  <a:lnTo>
                    <a:pt x="16" y="417"/>
                  </a:lnTo>
                  <a:lnTo>
                    <a:pt x="16" y="866"/>
                  </a:lnTo>
                  <a:lnTo>
                    <a:pt x="16" y="405"/>
                  </a:lnTo>
                  <a:lnTo>
                    <a:pt x="16" y="400"/>
                  </a:lnTo>
                  <a:lnTo>
                    <a:pt x="16" y="774"/>
                  </a:lnTo>
                  <a:lnTo>
                    <a:pt x="16" y="375"/>
                  </a:lnTo>
                  <a:lnTo>
                    <a:pt x="16" y="544"/>
                  </a:lnTo>
                  <a:lnTo>
                    <a:pt x="18" y="534"/>
                  </a:lnTo>
                  <a:lnTo>
                    <a:pt x="18" y="738"/>
                  </a:lnTo>
                  <a:lnTo>
                    <a:pt x="18" y="392"/>
                  </a:lnTo>
                  <a:lnTo>
                    <a:pt x="18" y="553"/>
                  </a:lnTo>
                  <a:lnTo>
                    <a:pt x="19" y="553"/>
                  </a:lnTo>
                  <a:lnTo>
                    <a:pt x="19" y="757"/>
                  </a:lnTo>
                  <a:lnTo>
                    <a:pt x="19" y="484"/>
                  </a:lnTo>
                  <a:lnTo>
                    <a:pt x="19" y="530"/>
                  </a:lnTo>
                  <a:lnTo>
                    <a:pt x="19" y="521"/>
                  </a:lnTo>
                  <a:lnTo>
                    <a:pt x="19" y="745"/>
                  </a:lnTo>
                  <a:lnTo>
                    <a:pt x="19" y="453"/>
                  </a:lnTo>
                  <a:lnTo>
                    <a:pt x="19" y="645"/>
                  </a:lnTo>
                  <a:lnTo>
                    <a:pt x="19" y="634"/>
                  </a:lnTo>
                  <a:lnTo>
                    <a:pt x="19" y="490"/>
                  </a:lnTo>
                  <a:lnTo>
                    <a:pt x="19" y="734"/>
                  </a:lnTo>
                  <a:lnTo>
                    <a:pt x="21" y="734"/>
                  </a:lnTo>
                  <a:lnTo>
                    <a:pt x="21" y="438"/>
                  </a:lnTo>
                  <a:lnTo>
                    <a:pt x="21" y="669"/>
                  </a:lnTo>
                  <a:lnTo>
                    <a:pt x="21" y="669"/>
                  </a:lnTo>
                  <a:lnTo>
                    <a:pt x="21" y="461"/>
                  </a:lnTo>
                  <a:lnTo>
                    <a:pt x="21" y="590"/>
                  </a:lnTo>
                  <a:lnTo>
                    <a:pt x="21" y="596"/>
                  </a:lnTo>
                  <a:lnTo>
                    <a:pt x="21" y="628"/>
                  </a:lnTo>
                  <a:lnTo>
                    <a:pt x="21" y="494"/>
                  </a:lnTo>
                  <a:lnTo>
                    <a:pt x="21" y="605"/>
                  </a:lnTo>
                  <a:lnTo>
                    <a:pt x="23" y="605"/>
                  </a:lnTo>
                  <a:lnTo>
                    <a:pt x="23" y="67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81" name="Freeform 1917"/>
            <p:cNvSpPr>
              <a:spLocks/>
            </p:cNvSpPr>
            <p:nvPr/>
          </p:nvSpPr>
          <p:spPr bwMode="auto">
            <a:xfrm>
              <a:off x="4006" y="3033"/>
              <a:ext cx="11" cy="515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0" y="813"/>
                </a:cxn>
                <a:cxn ang="0">
                  <a:pos x="0" y="325"/>
                </a:cxn>
                <a:cxn ang="0">
                  <a:pos x="2" y="784"/>
                </a:cxn>
                <a:cxn ang="0">
                  <a:pos x="2" y="473"/>
                </a:cxn>
                <a:cxn ang="0">
                  <a:pos x="2" y="473"/>
                </a:cxn>
                <a:cxn ang="0">
                  <a:pos x="4" y="651"/>
                </a:cxn>
                <a:cxn ang="0">
                  <a:pos x="4" y="490"/>
                </a:cxn>
                <a:cxn ang="0">
                  <a:pos x="4" y="774"/>
                </a:cxn>
                <a:cxn ang="0">
                  <a:pos x="6" y="331"/>
                </a:cxn>
                <a:cxn ang="0">
                  <a:pos x="6" y="306"/>
                </a:cxn>
                <a:cxn ang="0">
                  <a:pos x="6" y="356"/>
                </a:cxn>
                <a:cxn ang="0">
                  <a:pos x="6" y="348"/>
                </a:cxn>
                <a:cxn ang="0">
                  <a:pos x="8" y="434"/>
                </a:cxn>
                <a:cxn ang="0">
                  <a:pos x="8" y="429"/>
                </a:cxn>
                <a:cxn ang="0">
                  <a:pos x="8" y="490"/>
                </a:cxn>
                <a:cxn ang="0">
                  <a:pos x="8" y="373"/>
                </a:cxn>
                <a:cxn ang="0">
                  <a:pos x="8" y="719"/>
                </a:cxn>
                <a:cxn ang="0">
                  <a:pos x="10" y="306"/>
                </a:cxn>
                <a:cxn ang="0">
                  <a:pos x="10" y="260"/>
                </a:cxn>
                <a:cxn ang="0">
                  <a:pos x="10" y="265"/>
                </a:cxn>
                <a:cxn ang="0">
                  <a:pos x="10" y="306"/>
                </a:cxn>
                <a:cxn ang="0">
                  <a:pos x="12" y="701"/>
                </a:cxn>
                <a:cxn ang="0">
                  <a:pos x="12" y="325"/>
                </a:cxn>
                <a:cxn ang="0">
                  <a:pos x="12" y="457"/>
                </a:cxn>
                <a:cxn ang="0">
                  <a:pos x="12" y="774"/>
                </a:cxn>
                <a:cxn ang="0">
                  <a:pos x="12" y="383"/>
                </a:cxn>
                <a:cxn ang="0">
                  <a:pos x="14" y="949"/>
                </a:cxn>
                <a:cxn ang="0">
                  <a:pos x="14" y="244"/>
                </a:cxn>
                <a:cxn ang="0">
                  <a:pos x="14" y="845"/>
                </a:cxn>
                <a:cxn ang="0">
                  <a:pos x="14" y="265"/>
                </a:cxn>
                <a:cxn ang="0">
                  <a:pos x="15" y="792"/>
                </a:cxn>
                <a:cxn ang="0">
                  <a:pos x="15" y="404"/>
                </a:cxn>
                <a:cxn ang="0">
                  <a:pos x="15" y="769"/>
                </a:cxn>
                <a:cxn ang="0">
                  <a:pos x="15" y="523"/>
                </a:cxn>
                <a:cxn ang="0">
                  <a:pos x="17" y="884"/>
                </a:cxn>
                <a:cxn ang="0">
                  <a:pos x="17" y="632"/>
                </a:cxn>
                <a:cxn ang="0">
                  <a:pos x="17" y="893"/>
                </a:cxn>
                <a:cxn ang="0">
                  <a:pos x="17" y="665"/>
                </a:cxn>
                <a:cxn ang="0">
                  <a:pos x="17" y="836"/>
                </a:cxn>
                <a:cxn ang="0">
                  <a:pos x="17" y="601"/>
                </a:cxn>
                <a:cxn ang="0">
                  <a:pos x="19" y="868"/>
                </a:cxn>
                <a:cxn ang="0">
                  <a:pos x="19" y="749"/>
                </a:cxn>
                <a:cxn ang="0">
                  <a:pos x="19" y="947"/>
                </a:cxn>
                <a:cxn ang="0">
                  <a:pos x="19" y="872"/>
                </a:cxn>
                <a:cxn ang="0">
                  <a:pos x="21" y="1012"/>
                </a:cxn>
                <a:cxn ang="0">
                  <a:pos x="21" y="949"/>
                </a:cxn>
                <a:cxn ang="0">
                  <a:pos x="21" y="1032"/>
                </a:cxn>
                <a:cxn ang="0">
                  <a:pos x="21" y="914"/>
                </a:cxn>
                <a:cxn ang="0">
                  <a:pos x="21" y="999"/>
                </a:cxn>
              </a:cxnLst>
              <a:rect l="0" t="0" r="r" b="b"/>
              <a:pathLst>
                <a:path w="21" h="1032">
                  <a:moveTo>
                    <a:pt x="0" y="271"/>
                  </a:moveTo>
                  <a:lnTo>
                    <a:pt x="0" y="271"/>
                  </a:lnTo>
                  <a:lnTo>
                    <a:pt x="0" y="265"/>
                  </a:lnTo>
                  <a:lnTo>
                    <a:pt x="0" y="813"/>
                  </a:lnTo>
                  <a:lnTo>
                    <a:pt x="0" y="235"/>
                  </a:lnTo>
                  <a:lnTo>
                    <a:pt x="0" y="325"/>
                  </a:lnTo>
                  <a:lnTo>
                    <a:pt x="2" y="337"/>
                  </a:lnTo>
                  <a:lnTo>
                    <a:pt x="2" y="784"/>
                  </a:lnTo>
                  <a:lnTo>
                    <a:pt x="2" y="463"/>
                  </a:lnTo>
                  <a:lnTo>
                    <a:pt x="2" y="473"/>
                  </a:lnTo>
                  <a:lnTo>
                    <a:pt x="2" y="642"/>
                  </a:lnTo>
                  <a:lnTo>
                    <a:pt x="2" y="473"/>
                  </a:lnTo>
                  <a:lnTo>
                    <a:pt x="4" y="463"/>
                  </a:lnTo>
                  <a:lnTo>
                    <a:pt x="4" y="651"/>
                  </a:lnTo>
                  <a:lnTo>
                    <a:pt x="4" y="417"/>
                  </a:lnTo>
                  <a:lnTo>
                    <a:pt x="4" y="490"/>
                  </a:lnTo>
                  <a:lnTo>
                    <a:pt x="4" y="488"/>
                  </a:lnTo>
                  <a:lnTo>
                    <a:pt x="4" y="774"/>
                  </a:lnTo>
                  <a:lnTo>
                    <a:pt x="4" y="331"/>
                  </a:lnTo>
                  <a:lnTo>
                    <a:pt x="6" y="331"/>
                  </a:lnTo>
                  <a:lnTo>
                    <a:pt x="6" y="763"/>
                  </a:lnTo>
                  <a:lnTo>
                    <a:pt x="6" y="306"/>
                  </a:lnTo>
                  <a:lnTo>
                    <a:pt x="6" y="356"/>
                  </a:lnTo>
                  <a:lnTo>
                    <a:pt x="6" y="356"/>
                  </a:lnTo>
                  <a:lnTo>
                    <a:pt x="6" y="724"/>
                  </a:lnTo>
                  <a:lnTo>
                    <a:pt x="6" y="348"/>
                  </a:lnTo>
                  <a:lnTo>
                    <a:pt x="6" y="434"/>
                  </a:lnTo>
                  <a:lnTo>
                    <a:pt x="8" y="434"/>
                  </a:lnTo>
                  <a:lnTo>
                    <a:pt x="8" y="638"/>
                  </a:lnTo>
                  <a:lnTo>
                    <a:pt x="8" y="429"/>
                  </a:lnTo>
                  <a:lnTo>
                    <a:pt x="8" y="490"/>
                  </a:lnTo>
                  <a:lnTo>
                    <a:pt x="8" y="490"/>
                  </a:lnTo>
                  <a:lnTo>
                    <a:pt x="8" y="694"/>
                  </a:lnTo>
                  <a:lnTo>
                    <a:pt x="8" y="373"/>
                  </a:lnTo>
                  <a:lnTo>
                    <a:pt x="8" y="373"/>
                  </a:lnTo>
                  <a:lnTo>
                    <a:pt x="8" y="719"/>
                  </a:lnTo>
                  <a:lnTo>
                    <a:pt x="8" y="306"/>
                  </a:lnTo>
                  <a:lnTo>
                    <a:pt x="10" y="306"/>
                  </a:lnTo>
                  <a:lnTo>
                    <a:pt x="10" y="822"/>
                  </a:lnTo>
                  <a:lnTo>
                    <a:pt x="10" y="260"/>
                  </a:lnTo>
                  <a:lnTo>
                    <a:pt x="10" y="265"/>
                  </a:lnTo>
                  <a:lnTo>
                    <a:pt x="10" y="265"/>
                  </a:lnTo>
                  <a:lnTo>
                    <a:pt x="10" y="813"/>
                  </a:lnTo>
                  <a:lnTo>
                    <a:pt x="10" y="306"/>
                  </a:lnTo>
                  <a:lnTo>
                    <a:pt x="12" y="315"/>
                  </a:lnTo>
                  <a:lnTo>
                    <a:pt x="12" y="701"/>
                  </a:lnTo>
                  <a:lnTo>
                    <a:pt x="12" y="323"/>
                  </a:lnTo>
                  <a:lnTo>
                    <a:pt x="12" y="325"/>
                  </a:lnTo>
                  <a:lnTo>
                    <a:pt x="12" y="663"/>
                  </a:lnTo>
                  <a:lnTo>
                    <a:pt x="12" y="457"/>
                  </a:lnTo>
                  <a:lnTo>
                    <a:pt x="12" y="450"/>
                  </a:lnTo>
                  <a:lnTo>
                    <a:pt x="12" y="774"/>
                  </a:lnTo>
                  <a:lnTo>
                    <a:pt x="12" y="315"/>
                  </a:lnTo>
                  <a:lnTo>
                    <a:pt x="12" y="383"/>
                  </a:lnTo>
                  <a:lnTo>
                    <a:pt x="14" y="369"/>
                  </a:lnTo>
                  <a:lnTo>
                    <a:pt x="14" y="949"/>
                  </a:lnTo>
                  <a:lnTo>
                    <a:pt x="14" y="202"/>
                  </a:lnTo>
                  <a:lnTo>
                    <a:pt x="14" y="244"/>
                  </a:lnTo>
                  <a:lnTo>
                    <a:pt x="14" y="235"/>
                  </a:lnTo>
                  <a:lnTo>
                    <a:pt x="14" y="845"/>
                  </a:lnTo>
                  <a:lnTo>
                    <a:pt x="14" y="141"/>
                  </a:lnTo>
                  <a:lnTo>
                    <a:pt x="14" y="265"/>
                  </a:lnTo>
                  <a:lnTo>
                    <a:pt x="15" y="248"/>
                  </a:lnTo>
                  <a:lnTo>
                    <a:pt x="15" y="792"/>
                  </a:lnTo>
                  <a:lnTo>
                    <a:pt x="15" y="141"/>
                  </a:lnTo>
                  <a:lnTo>
                    <a:pt x="15" y="404"/>
                  </a:lnTo>
                  <a:lnTo>
                    <a:pt x="15" y="400"/>
                  </a:lnTo>
                  <a:lnTo>
                    <a:pt x="15" y="769"/>
                  </a:lnTo>
                  <a:lnTo>
                    <a:pt x="15" y="348"/>
                  </a:lnTo>
                  <a:lnTo>
                    <a:pt x="15" y="523"/>
                  </a:lnTo>
                  <a:lnTo>
                    <a:pt x="17" y="513"/>
                  </a:lnTo>
                  <a:lnTo>
                    <a:pt x="17" y="884"/>
                  </a:lnTo>
                  <a:lnTo>
                    <a:pt x="17" y="254"/>
                  </a:lnTo>
                  <a:lnTo>
                    <a:pt x="17" y="632"/>
                  </a:lnTo>
                  <a:lnTo>
                    <a:pt x="17" y="619"/>
                  </a:lnTo>
                  <a:lnTo>
                    <a:pt x="17" y="893"/>
                  </a:lnTo>
                  <a:lnTo>
                    <a:pt x="17" y="164"/>
                  </a:lnTo>
                  <a:lnTo>
                    <a:pt x="17" y="665"/>
                  </a:lnTo>
                  <a:lnTo>
                    <a:pt x="17" y="659"/>
                  </a:lnTo>
                  <a:lnTo>
                    <a:pt x="17" y="836"/>
                  </a:lnTo>
                  <a:lnTo>
                    <a:pt x="17" y="139"/>
                  </a:lnTo>
                  <a:lnTo>
                    <a:pt x="17" y="601"/>
                  </a:lnTo>
                  <a:lnTo>
                    <a:pt x="19" y="590"/>
                  </a:lnTo>
                  <a:lnTo>
                    <a:pt x="19" y="868"/>
                  </a:lnTo>
                  <a:lnTo>
                    <a:pt x="19" y="214"/>
                  </a:lnTo>
                  <a:lnTo>
                    <a:pt x="19" y="749"/>
                  </a:lnTo>
                  <a:lnTo>
                    <a:pt x="19" y="736"/>
                  </a:lnTo>
                  <a:lnTo>
                    <a:pt x="19" y="947"/>
                  </a:lnTo>
                  <a:lnTo>
                    <a:pt x="19" y="166"/>
                  </a:lnTo>
                  <a:lnTo>
                    <a:pt x="19" y="872"/>
                  </a:lnTo>
                  <a:lnTo>
                    <a:pt x="21" y="861"/>
                  </a:lnTo>
                  <a:lnTo>
                    <a:pt x="21" y="1012"/>
                  </a:lnTo>
                  <a:lnTo>
                    <a:pt x="21" y="64"/>
                  </a:lnTo>
                  <a:lnTo>
                    <a:pt x="21" y="949"/>
                  </a:lnTo>
                  <a:lnTo>
                    <a:pt x="21" y="930"/>
                  </a:lnTo>
                  <a:lnTo>
                    <a:pt x="21" y="1032"/>
                  </a:lnTo>
                  <a:lnTo>
                    <a:pt x="21" y="0"/>
                  </a:lnTo>
                  <a:lnTo>
                    <a:pt x="21" y="914"/>
                  </a:lnTo>
                  <a:lnTo>
                    <a:pt x="21" y="897"/>
                  </a:lnTo>
                  <a:lnTo>
                    <a:pt x="21" y="999"/>
                  </a:lnTo>
                  <a:lnTo>
                    <a:pt x="21" y="12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82" name="Freeform 1918"/>
            <p:cNvSpPr>
              <a:spLocks/>
            </p:cNvSpPr>
            <p:nvPr/>
          </p:nvSpPr>
          <p:spPr bwMode="auto">
            <a:xfrm>
              <a:off x="3996" y="3047"/>
              <a:ext cx="10" cy="514"/>
            </a:xfrm>
            <a:custGeom>
              <a:avLst/>
              <a:gdLst/>
              <a:ahLst/>
              <a:cxnLst>
                <a:cxn ang="0">
                  <a:pos x="0" y="380"/>
                </a:cxn>
                <a:cxn ang="0">
                  <a:pos x="2" y="609"/>
                </a:cxn>
                <a:cxn ang="0">
                  <a:pos x="2" y="517"/>
                </a:cxn>
                <a:cxn ang="0">
                  <a:pos x="2" y="655"/>
                </a:cxn>
                <a:cxn ang="0">
                  <a:pos x="2" y="644"/>
                </a:cxn>
                <a:cxn ang="0">
                  <a:pos x="4" y="816"/>
                </a:cxn>
                <a:cxn ang="0">
                  <a:pos x="4" y="684"/>
                </a:cxn>
                <a:cxn ang="0">
                  <a:pos x="4" y="914"/>
                </a:cxn>
                <a:cxn ang="0">
                  <a:pos x="4" y="768"/>
                </a:cxn>
                <a:cxn ang="0">
                  <a:pos x="4" y="173"/>
                </a:cxn>
                <a:cxn ang="0">
                  <a:pos x="6" y="680"/>
                </a:cxn>
                <a:cxn ang="0">
                  <a:pos x="6" y="309"/>
                </a:cxn>
                <a:cxn ang="0">
                  <a:pos x="6" y="695"/>
                </a:cxn>
                <a:cxn ang="0">
                  <a:pos x="6" y="215"/>
                </a:cxn>
                <a:cxn ang="0">
                  <a:pos x="6" y="816"/>
                </a:cxn>
                <a:cxn ang="0">
                  <a:pos x="6" y="1005"/>
                </a:cxn>
                <a:cxn ang="0">
                  <a:pos x="8" y="0"/>
                </a:cxn>
                <a:cxn ang="0">
                  <a:pos x="10" y="910"/>
                </a:cxn>
                <a:cxn ang="0">
                  <a:pos x="10" y="39"/>
                </a:cxn>
                <a:cxn ang="0">
                  <a:pos x="10" y="843"/>
                </a:cxn>
                <a:cxn ang="0">
                  <a:pos x="10" y="137"/>
                </a:cxn>
                <a:cxn ang="0">
                  <a:pos x="10" y="843"/>
                </a:cxn>
                <a:cxn ang="0">
                  <a:pos x="10" y="148"/>
                </a:cxn>
                <a:cxn ang="0">
                  <a:pos x="12" y="755"/>
                </a:cxn>
                <a:cxn ang="0">
                  <a:pos x="12" y="54"/>
                </a:cxn>
                <a:cxn ang="0">
                  <a:pos x="12" y="715"/>
                </a:cxn>
                <a:cxn ang="0">
                  <a:pos x="12" y="39"/>
                </a:cxn>
                <a:cxn ang="0">
                  <a:pos x="13" y="755"/>
                </a:cxn>
                <a:cxn ang="0">
                  <a:pos x="13" y="73"/>
                </a:cxn>
                <a:cxn ang="0">
                  <a:pos x="13" y="622"/>
                </a:cxn>
                <a:cxn ang="0">
                  <a:pos x="13" y="185"/>
                </a:cxn>
                <a:cxn ang="0">
                  <a:pos x="13" y="448"/>
                </a:cxn>
                <a:cxn ang="0">
                  <a:pos x="13" y="137"/>
                </a:cxn>
                <a:cxn ang="0">
                  <a:pos x="15" y="457"/>
                </a:cxn>
                <a:cxn ang="0">
                  <a:pos x="15" y="156"/>
                </a:cxn>
                <a:cxn ang="0">
                  <a:pos x="15" y="475"/>
                </a:cxn>
                <a:cxn ang="0">
                  <a:pos x="15" y="244"/>
                </a:cxn>
                <a:cxn ang="0">
                  <a:pos x="17" y="302"/>
                </a:cxn>
                <a:cxn ang="0">
                  <a:pos x="17" y="269"/>
                </a:cxn>
                <a:cxn ang="0">
                  <a:pos x="17" y="294"/>
                </a:cxn>
                <a:cxn ang="0">
                  <a:pos x="17" y="185"/>
                </a:cxn>
                <a:cxn ang="0">
                  <a:pos x="19" y="296"/>
                </a:cxn>
                <a:cxn ang="0">
                  <a:pos x="19" y="196"/>
                </a:cxn>
                <a:cxn ang="0">
                  <a:pos x="19" y="236"/>
                </a:cxn>
                <a:cxn ang="0">
                  <a:pos x="19" y="371"/>
                </a:cxn>
                <a:cxn ang="0">
                  <a:pos x="19" y="780"/>
                </a:cxn>
                <a:cxn ang="0">
                  <a:pos x="19" y="405"/>
                </a:cxn>
                <a:cxn ang="0">
                  <a:pos x="21" y="814"/>
                </a:cxn>
                <a:cxn ang="0">
                  <a:pos x="21" y="160"/>
                </a:cxn>
                <a:cxn ang="0">
                  <a:pos x="21" y="148"/>
                </a:cxn>
              </a:cxnLst>
              <a:rect l="0" t="0" r="r" b="b"/>
              <a:pathLst>
                <a:path w="21" h="1028">
                  <a:moveTo>
                    <a:pt x="0" y="380"/>
                  </a:moveTo>
                  <a:lnTo>
                    <a:pt x="0" y="380"/>
                  </a:lnTo>
                  <a:lnTo>
                    <a:pt x="2" y="371"/>
                  </a:lnTo>
                  <a:lnTo>
                    <a:pt x="2" y="609"/>
                  </a:lnTo>
                  <a:lnTo>
                    <a:pt x="2" y="309"/>
                  </a:lnTo>
                  <a:lnTo>
                    <a:pt x="2" y="517"/>
                  </a:lnTo>
                  <a:lnTo>
                    <a:pt x="2" y="507"/>
                  </a:lnTo>
                  <a:lnTo>
                    <a:pt x="2" y="655"/>
                  </a:lnTo>
                  <a:lnTo>
                    <a:pt x="2" y="354"/>
                  </a:lnTo>
                  <a:lnTo>
                    <a:pt x="2" y="644"/>
                  </a:lnTo>
                  <a:lnTo>
                    <a:pt x="4" y="644"/>
                  </a:lnTo>
                  <a:lnTo>
                    <a:pt x="4" y="816"/>
                  </a:lnTo>
                  <a:lnTo>
                    <a:pt x="4" y="190"/>
                  </a:lnTo>
                  <a:lnTo>
                    <a:pt x="4" y="684"/>
                  </a:lnTo>
                  <a:lnTo>
                    <a:pt x="4" y="669"/>
                  </a:lnTo>
                  <a:lnTo>
                    <a:pt x="4" y="914"/>
                  </a:lnTo>
                  <a:lnTo>
                    <a:pt x="4" y="160"/>
                  </a:lnTo>
                  <a:lnTo>
                    <a:pt x="4" y="768"/>
                  </a:lnTo>
                  <a:lnTo>
                    <a:pt x="4" y="755"/>
                  </a:lnTo>
                  <a:lnTo>
                    <a:pt x="4" y="173"/>
                  </a:lnTo>
                  <a:lnTo>
                    <a:pt x="4" y="684"/>
                  </a:lnTo>
                  <a:lnTo>
                    <a:pt x="6" y="680"/>
                  </a:lnTo>
                  <a:lnTo>
                    <a:pt x="6" y="720"/>
                  </a:lnTo>
                  <a:lnTo>
                    <a:pt x="6" y="309"/>
                  </a:lnTo>
                  <a:lnTo>
                    <a:pt x="6" y="701"/>
                  </a:lnTo>
                  <a:lnTo>
                    <a:pt x="6" y="695"/>
                  </a:lnTo>
                  <a:lnTo>
                    <a:pt x="6" y="832"/>
                  </a:lnTo>
                  <a:lnTo>
                    <a:pt x="6" y="215"/>
                  </a:lnTo>
                  <a:lnTo>
                    <a:pt x="6" y="824"/>
                  </a:lnTo>
                  <a:lnTo>
                    <a:pt x="6" y="816"/>
                  </a:lnTo>
                  <a:lnTo>
                    <a:pt x="6" y="144"/>
                  </a:lnTo>
                  <a:lnTo>
                    <a:pt x="6" y="1005"/>
                  </a:lnTo>
                  <a:lnTo>
                    <a:pt x="8" y="1014"/>
                  </a:lnTo>
                  <a:lnTo>
                    <a:pt x="8" y="0"/>
                  </a:lnTo>
                  <a:lnTo>
                    <a:pt x="8" y="910"/>
                  </a:lnTo>
                  <a:lnTo>
                    <a:pt x="10" y="910"/>
                  </a:lnTo>
                  <a:lnTo>
                    <a:pt x="10" y="920"/>
                  </a:lnTo>
                  <a:lnTo>
                    <a:pt x="10" y="39"/>
                  </a:lnTo>
                  <a:lnTo>
                    <a:pt x="10" y="843"/>
                  </a:lnTo>
                  <a:lnTo>
                    <a:pt x="10" y="843"/>
                  </a:lnTo>
                  <a:lnTo>
                    <a:pt x="10" y="851"/>
                  </a:lnTo>
                  <a:lnTo>
                    <a:pt x="10" y="137"/>
                  </a:lnTo>
                  <a:lnTo>
                    <a:pt x="10" y="832"/>
                  </a:lnTo>
                  <a:lnTo>
                    <a:pt x="10" y="843"/>
                  </a:lnTo>
                  <a:lnTo>
                    <a:pt x="10" y="891"/>
                  </a:lnTo>
                  <a:lnTo>
                    <a:pt x="10" y="148"/>
                  </a:lnTo>
                  <a:lnTo>
                    <a:pt x="10" y="734"/>
                  </a:lnTo>
                  <a:lnTo>
                    <a:pt x="12" y="755"/>
                  </a:lnTo>
                  <a:lnTo>
                    <a:pt x="12" y="1028"/>
                  </a:lnTo>
                  <a:lnTo>
                    <a:pt x="12" y="54"/>
                  </a:lnTo>
                  <a:lnTo>
                    <a:pt x="12" y="695"/>
                  </a:lnTo>
                  <a:lnTo>
                    <a:pt x="12" y="715"/>
                  </a:lnTo>
                  <a:lnTo>
                    <a:pt x="12" y="945"/>
                  </a:lnTo>
                  <a:lnTo>
                    <a:pt x="12" y="39"/>
                  </a:lnTo>
                  <a:lnTo>
                    <a:pt x="12" y="740"/>
                  </a:lnTo>
                  <a:lnTo>
                    <a:pt x="13" y="755"/>
                  </a:lnTo>
                  <a:lnTo>
                    <a:pt x="13" y="885"/>
                  </a:lnTo>
                  <a:lnTo>
                    <a:pt x="13" y="73"/>
                  </a:lnTo>
                  <a:lnTo>
                    <a:pt x="13" y="596"/>
                  </a:lnTo>
                  <a:lnTo>
                    <a:pt x="13" y="622"/>
                  </a:lnTo>
                  <a:lnTo>
                    <a:pt x="13" y="937"/>
                  </a:lnTo>
                  <a:lnTo>
                    <a:pt x="13" y="185"/>
                  </a:lnTo>
                  <a:lnTo>
                    <a:pt x="13" y="434"/>
                  </a:lnTo>
                  <a:lnTo>
                    <a:pt x="13" y="448"/>
                  </a:lnTo>
                  <a:lnTo>
                    <a:pt x="13" y="939"/>
                  </a:lnTo>
                  <a:lnTo>
                    <a:pt x="13" y="137"/>
                  </a:lnTo>
                  <a:lnTo>
                    <a:pt x="13" y="444"/>
                  </a:lnTo>
                  <a:lnTo>
                    <a:pt x="15" y="457"/>
                  </a:lnTo>
                  <a:lnTo>
                    <a:pt x="15" y="828"/>
                  </a:lnTo>
                  <a:lnTo>
                    <a:pt x="15" y="156"/>
                  </a:lnTo>
                  <a:lnTo>
                    <a:pt x="15" y="459"/>
                  </a:lnTo>
                  <a:lnTo>
                    <a:pt x="15" y="475"/>
                  </a:lnTo>
                  <a:lnTo>
                    <a:pt x="15" y="799"/>
                  </a:lnTo>
                  <a:lnTo>
                    <a:pt x="15" y="244"/>
                  </a:lnTo>
                  <a:lnTo>
                    <a:pt x="15" y="288"/>
                  </a:lnTo>
                  <a:lnTo>
                    <a:pt x="17" y="302"/>
                  </a:lnTo>
                  <a:lnTo>
                    <a:pt x="17" y="880"/>
                  </a:lnTo>
                  <a:lnTo>
                    <a:pt x="17" y="269"/>
                  </a:lnTo>
                  <a:lnTo>
                    <a:pt x="17" y="288"/>
                  </a:lnTo>
                  <a:lnTo>
                    <a:pt x="17" y="294"/>
                  </a:lnTo>
                  <a:lnTo>
                    <a:pt x="17" y="876"/>
                  </a:lnTo>
                  <a:lnTo>
                    <a:pt x="17" y="185"/>
                  </a:lnTo>
                  <a:lnTo>
                    <a:pt x="17" y="288"/>
                  </a:lnTo>
                  <a:lnTo>
                    <a:pt x="19" y="296"/>
                  </a:lnTo>
                  <a:lnTo>
                    <a:pt x="19" y="763"/>
                  </a:lnTo>
                  <a:lnTo>
                    <a:pt x="19" y="196"/>
                  </a:lnTo>
                  <a:lnTo>
                    <a:pt x="19" y="231"/>
                  </a:lnTo>
                  <a:lnTo>
                    <a:pt x="19" y="236"/>
                  </a:lnTo>
                  <a:lnTo>
                    <a:pt x="19" y="740"/>
                  </a:lnTo>
                  <a:lnTo>
                    <a:pt x="19" y="371"/>
                  </a:lnTo>
                  <a:lnTo>
                    <a:pt x="19" y="371"/>
                  </a:lnTo>
                  <a:lnTo>
                    <a:pt x="19" y="780"/>
                  </a:lnTo>
                  <a:lnTo>
                    <a:pt x="19" y="354"/>
                  </a:lnTo>
                  <a:lnTo>
                    <a:pt x="19" y="405"/>
                  </a:lnTo>
                  <a:lnTo>
                    <a:pt x="21" y="405"/>
                  </a:lnTo>
                  <a:lnTo>
                    <a:pt x="21" y="814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793"/>
                  </a:lnTo>
                  <a:lnTo>
                    <a:pt x="21" y="148"/>
                  </a:lnTo>
                  <a:lnTo>
                    <a:pt x="21" y="242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83" name="Freeform 1919"/>
            <p:cNvSpPr>
              <a:spLocks/>
            </p:cNvSpPr>
            <p:nvPr/>
          </p:nvSpPr>
          <p:spPr bwMode="auto">
            <a:xfrm>
              <a:off x="3986" y="3086"/>
              <a:ext cx="10" cy="440"/>
            </a:xfrm>
            <a:custGeom>
              <a:avLst/>
              <a:gdLst/>
              <a:ahLst/>
              <a:cxnLst>
                <a:cxn ang="0">
                  <a:pos x="0" y="229"/>
                </a:cxn>
                <a:cxn ang="0">
                  <a:pos x="0" y="772"/>
                </a:cxn>
                <a:cxn ang="0">
                  <a:pos x="0" y="209"/>
                </a:cxn>
                <a:cxn ang="0">
                  <a:pos x="0" y="797"/>
                </a:cxn>
                <a:cxn ang="0">
                  <a:pos x="2" y="58"/>
                </a:cxn>
                <a:cxn ang="0">
                  <a:pos x="2" y="6"/>
                </a:cxn>
                <a:cxn ang="0">
                  <a:pos x="2" y="879"/>
                </a:cxn>
                <a:cxn ang="0">
                  <a:pos x="2" y="136"/>
                </a:cxn>
                <a:cxn ang="0">
                  <a:pos x="2" y="853"/>
                </a:cxn>
                <a:cxn ang="0">
                  <a:pos x="4" y="123"/>
                </a:cxn>
                <a:cxn ang="0">
                  <a:pos x="4" y="215"/>
                </a:cxn>
                <a:cxn ang="0">
                  <a:pos x="4" y="714"/>
                </a:cxn>
                <a:cxn ang="0">
                  <a:pos x="4" y="309"/>
                </a:cxn>
                <a:cxn ang="0">
                  <a:pos x="6" y="789"/>
                </a:cxn>
                <a:cxn ang="0">
                  <a:pos x="6" y="280"/>
                </a:cxn>
                <a:cxn ang="0">
                  <a:pos x="6" y="841"/>
                </a:cxn>
                <a:cxn ang="0">
                  <a:pos x="6" y="296"/>
                </a:cxn>
                <a:cxn ang="0">
                  <a:pos x="7" y="735"/>
                </a:cxn>
                <a:cxn ang="0">
                  <a:pos x="7" y="369"/>
                </a:cxn>
                <a:cxn ang="0">
                  <a:pos x="7" y="714"/>
                </a:cxn>
                <a:cxn ang="0">
                  <a:pos x="7" y="401"/>
                </a:cxn>
                <a:cxn ang="0">
                  <a:pos x="7" y="714"/>
                </a:cxn>
                <a:cxn ang="0">
                  <a:pos x="7" y="396"/>
                </a:cxn>
                <a:cxn ang="0">
                  <a:pos x="9" y="812"/>
                </a:cxn>
                <a:cxn ang="0">
                  <a:pos x="9" y="315"/>
                </a:cxn>
                <a:cxn ang="0">
                  <a:pos x="9" y="689"/>
                </a:cxn>
                <a:cxn ang="0">
                  <a:pos x="9" y="415"/>
                </a:cxn>
                <a:cxn ang="0">
                  <a:pos x="9" y="563"/>
                </a:cxn>
                <a:cxn ang="0">
                  <a:pos x="9" y="465"/>
                </a:cxn>
                <a:cxn ang="0">
                  <a:pos x="11" y="545"/>
                </a:cxn>
                <a:cxn ang="0">
                  <a:pos x="11" y="543"/>
                </a:cxn>
                <a:cxn ang="0">
                  <a:pos x="11" y="689"/>
                </a:cxn>
                <a:cxn ang="0">
                  <a:pos x="11" y="647"/>
                </a:cxn>
                <a:cxn ang="0">
                  <a:pos x="13" y="184"/>
                </a:cxn>
                <a:cxn ang="0">
                  <a:pos x="15" y="593"/>
                </a:cxn>
                <a:cxn ang="0">
                  <a:pos x="15" y="136"/>
                </a:cxn>
                <a:cxn ang="0">
                  <a:pos x="15" y="453"/>
                </a:cxn>
                <a:cxn ang="0">
                  <a:pos x="15" y="275"/>
                </a:cxn>
                <a:cxn ang="0">
                  <a:pos x="15" y="365"/>
                </a:cxn>
                <a:cxn ang="0">
                  <a:pos x="15" y="286"/>
                </a:cxn>
                <a:cxn ang="0">
                  <a:pos x="17" y="447"/>
                </a:cxn>
                <a:cxn ang="0">
                  <a:pos x="17" y="309"/>
                </a:cxn>
                <a:cxn ang="0">
                  <a:pos x="17" y="369"/>
                </a:cxn>
                <a:cxn ang="0">
                  <a:pos x="17" y="365"/>
                </a:cxn>
                <a:cxn ang="0">
                  <a:pos x="17" y="476"/>
                </a:cxn>
                <a:cxn ang="0">
                  <a:pos x="17" y="382"/>
                </a:cxn>
                <a:cxn ang="0">
                  <a:pos x="19" y="499"/>
                </a:cxn>
                <a:cxn ang="0">
                  <a:pos x="19" y="215"/>
                </a:cxn>
                <a:cxn ang="0">
                  <a:pos x="19" y="378"/>
                </a:cxn>
                <a:cxn ang="0">
                  <a:pos x="19" y="292"/>
                </a:cxn>
              </a:cxnLst>
              <a:rect l="0" t="0" r="r" b="b"/>
              <a:pathLst>
                <a:path w="19" h="879">
                  <a:moveTo>
                    <a:pt x="0" y="229"/>
                  </a:moveTo>
                  <a:lnTo>
                    <a:pt x="0" y="229"/>
                  </a:lnTo>
                  <a:lnTo>
                    <a:pt x="0" y="229"/>
                  </a:lnTo>
                  <a:lnTo>
                    <a:pt x="0" y="772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0" y="207"/>
                  </a:lnTo>
                  <a:lnTo>
                    <a:pt x="0" y="797"/>
                  </a:lnTo>
                  <a:lnTo>
                    <a:pt x="0" y="58"/>
                  </a:lnTo>
                  <a:lnTo>
                    <a:pt x="2" y="58"/>
                  </a:lnTo>
                  <a:lnTo>
                    <a:pt x="2" y="86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879"/>
                  </a:lnTo>
                  <a:lnTo>
                    <a:pt x="2" y="0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2" y="853"/>
                  </a:lnTo>
                  <a:lnTo>
                    <a:pt x="2" y="117"/>
                  </a:lnTo>
                  <a:lnTo>
                    <a:pt x="4" y="123"/>
                  </a:lnTo>
                  <a:lnTo>
                    <a:pt x="4" y="684"/>
                  </a:lnTo>
                  <a:lnTo>
                    <a:pt x="4" y="215"/>
                  </a:lnTo>
                  <a:lnTo>
                    <a:pt x="4" y="202"/>
                  </a:lnTo>
                  <a:lnTo>
                    <a:pt x="4" y="714"/>
                  </a:lnTo>
                  <a:lnTo>
                    <a:pt x="4" y="136"/>
                  </a:lnTo>
                  <a:lnTo>
                    <a:pt x="4" y="309"/>
                  </a:lnTo>
                  <a:lnTo>
                    <a:pt x="6" y="301"/>
                  </a:lnTo>
                  <a:lnTo>
                    <a:pt x="6" y="789"/>
                  </a:lnTo>
                  <a:lnTo>
                    <a:pt x="6" y="157"/>
                  </a:lnTo>
                  <a:lnTo>
                    <a:pt x="6" y="280"/>
                  </a:lnTo>
                  <a:lnTo>
                    <a:pt x="6" y="275"/>
                  </a:lnTo>
                  <a:lnTo>
                    <a:pt x="6" y="841"/>
                  </a:lnTo>
                  <a:lnTo>
                    <a:pt x="6" y="171"/>
                  </a:lnTo>
                  <a:lnTo>
                    <a:pt x="6" y="296"/>
                  </a:lnTo>
                  <a:lnTo>
                    <a:pt x="7" y="280"/>
                  </a:lnTo>
                  <a:lnTo>
                    <a:pt x="7" y="735"/>
                  </a:lnTo>
                  <a:lnTo>
                    <a:pt x="7" y="177"/>
                  </a:lnTo>
                  <a:lnTo>
                    <a:pt x="7" y="369"/>
                  </a:lnTo>
                  <a:lnTo>
                    <a:pt x="7" y="349"/>
                  </a:lnTo>
                  <a:lnTo>
                    <a:pt x="7" y="714"/>
                  </a:lnTo>
                  <a:lnTo>
                    <a:pt x="7" y="163"/>
                  </a:lnTo>
                  <a:lnTo>
                    <a:pt x="7" y="401"/>
                  </a:lnTo>
                  <a:lnTo>
                    <a:pt x="7" y="388"/>
                  </a:lnTo>
                  <a:lnTo>
                    <a:pt x="7" y="714"/>
                  </a:lnTo>
                  <a:lnTo>
                    <a:pt x="7" y="136"/>
                  </a:lnTo>
                  <a:lnTo>
                    <a:pt x="7" y="396"/>
                  </a:lnTo>
                  <a:lnTo>
                    <a:pt x="9" y="388"/>
                  </a:lnTo>
                  <a:lnTo>
                    <a:pt x="9" y="812"/>
                  </a:lnTo>
                  <a:lnTo>
                    <a:pt x="9" y="190"/>
                  </a:lnTo>
                  <a:lnTo>
                    <a:pt x="9" y="315"/>
                  </a:lnTo>
                  <a:lnTo>
                    <a:pt x="9" y="296"/>
                  </a:lnTo>
                  <a:lnTo>
                    <a:pt x="9" y="689"/>
                  </a:lnTo>
                  <a:lnTo>
                    <a:pt x="9" y="157"/>
                  </a:lnTo>
                  <a:lnTo>
                    <a:pt x="9" y="415"/>
                  </a:lnTo>
                  <a:lnTo>
                    <a:pt x="9" y="401"/>
                  </a:lnTo>
                  <a:lnTo>
                    <a:pt x="9" y="563"/>
                  </a:lnTo>
                  <a:lnTo>
                    <a:pt x="9" y="248"/>
                  </a:lnTo>
                  <a:lnTo>
                    <a:pt x="9" y="465"/>
                  </a:lnTo>
                  <a:lnTo>
                    <a:pt x="11" y="470"/>
                  </a:lnTo>
                  <a:lnTo>
                    <a:pt x="11" y="545"/>
                  </a:lnTo>
                  <a:lnTo>
                    <a:pt x="11" y="265"/>
                  </a:lnTo>
                  <a:lnTo>
                    <a:pt x="11" y="543"/>
                  </a:lnTo>
                  <a:lnTo>
                    <a:pt x="11" y="545"/>
                  </a:lnTo>
                  <a:lnTo>
                    <a:pt x="11" y="689"/>
                  </a:lnTo>
                  <a:lnTo>
                    <a:pt x="11" y="198"/>
                  </a:lnTo>
                  <a:lnTo>
                    <a:pt x="11" y="647"/>
                  </a:lnTo>
                  <a:lnTo>
                    <a:pt x="13" y="630"/>
                  </a:lnTo>
                  <a:lnTo>
                    <a:pt x="13" y="184"/>
                  </a:lnTo>
                  <a:lnTo>
                    <a:pt x="13" y="605"/>
                  </a:lnTo>
                  <a:lnTo>
                    <a:pt x="15" y="593"/>
                  </a:lnTo>
                  <a:lnTo>
                    <a:pt x="15" y="689"/>
                  </a:lnTo>
                  <a:lnTo>
                    <a:pt x="15" y="136"/>
                  </a:lnTo>
                  <a:lnTo>
                    <a:pt x="15" y="459"/>
                  </a:lnTo>
                  <a:lnTo>
                    <a:pt x="15" y="453"/>
                  </a:lnTo>
                  <a:lnTo>
                    <a:pt x="15" y="530"/>
                  </a:lnTo>
                  <a:lnTo>
                    <a:pt x="15" y="275"/>
                  </a:lnTo>
                  <a:lnTo>
                    <a:pt x="15" y="369"/>
                  </a:lnTo>
                  <a:lnTo>
                    <a:pt x="15" y="365"/>
                  </a:lnTo>
                  <a:lnTo>
                    <a:pt x="15" y="630"/>
                  </a:lnTo>
                  <a:lnTo>
                    <a:pt x="15" y="286"/>
                  </a:lnTo>
                  <a:lnTo>
                    <a:pt x="15" y="444"/>
                  </a:lnTo>
                  <a:lnTo>
                    <a:pt x="17" y="447"/>
                  </a:lnTo>
                  <a:lnTo>
                    <a:pt x="17" y="520"/>
                  </a:lnTo>
                  <a:lnTo>
                    <a:pt x="17" y="309"/>
                  </a:lnTo>
                  <a:lnTo>
                    <a:pt x="17" y="369"/>
                  </a:lnTo>
                  <a:lnTo>
                    <a:pt x="17" y="369"/>
                  </a:lnTo>
                  <a:lnTo>
                    <a:pt x="17" y="542"/>
                  </a:lnTo>
                  <a:lnTo>
                    <a:pt x="17" y="365"/>
                  </a:lnTo>
                  <a:lnTo>
                    <a:pt x="17" y="482"/>
                  </a:lnTo>
                  <a:lnTo>
                    <a:pt x="17" y="476"/>
                  </a:lnTo>
                  <a:lnTo>
                    <a:pt x="17" y="563"/>
                  </a:lnTo>
                  <a:lnTo>
                    <a:pt x="17" y="382"/>
                  </a:lnTo>
                  <a:lnTo>
                    <a:pt x="17" y="505"/>
                  </a:lnTo>
                  <a:lnTo>
                    <a:pt x="19" y="499"/>
                  </a:lnTo>
                  <a:lnTo>
                    <a:pt x="19" y="616"/>
                  </a:lnTo>
                  <a:lnTo>
                    <a:pt x="19" y="215"/>
                  </a:lnTo>
                  <a:lnTo>
                    <a:pt x="19" y="378"/>
                  </a:lnTo>
                  <a:lnTo>
                    <a:pt x="19" y="378"/>
                  </a:lnTo>
                  <a:lnTo>
                    <a:pt x="19" y="628"/>
                  </a:lnTo>
                  <a:lnTo>
                    <a:pt x="19" y="292"/>
                  </a:lnTo>
                  <a:lnTo>
                    <a:pt x="19" y="30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84" name="Freeform 1920"/>
            <p:cNvSpPr>
              <a:spLocks/>
            </p:cNvSpPr>
            <p:nvPr/>
          </p:nvSpPr>
          <p:spPr bwMode="auto">
            <a:xfrm>
              <a:off x="3974" y="3098"/>
              <a:ext cx="12" cy="451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0" y="63"/>
                </a:cxn>
                <a:cxn ang="0">
                  <a:pos x="2" y="693"/>
                </a:cxn>
                <a:cxn ang="0">
                  <a:pos x="2" y="194"/>
                </a:cxn>
                <a:cxn ang="0">
                  <a:pos x="2" y="582"/>
                </a:cxn>
                <a:cxn ang="0">
                  <a:pos x="2" y="156"/>
                </a:cxn>
                <a:cxn ang="0">
                  <a:pos x="4" y="534"/>
                </a:cxn>
                <a:cxn ang="0">
                  <a:pos x="4" y="424"/>
                </a:cxn>
                <a:cxn ang="0">
                  <a:pos x="4" y="522"/>
                </a:cxn>
                <a:cxn ang="0">
                  <a:pos x="4" y="405"/>
                </a:cxn>
                <a:cxn ang="0">
                  <a:pos x="6" y="578"/>
                </a:cxn>
                <a:cxn ang="0">
                  <a:pos x="6" y="459"/>
                </a:cxn>
                <a:cxn ang="0">
                  <a:pos x="6" y="672"/>
                </a:cxn>
                <a:cxn ang="0">
                  <a:pos x="6" y="520"/>
                </a:cxn>
                <a:cxn ang="0">
                  <a:pos x="6" y="632"/>
                </a:cxn>
                <a:cxn ang="0">
                  <a:pos x="6" y="482"/>
                </a:cxn>
                <a:cxn ang="0">
                  <a:pos x="7" y="497"/>
                </a:cxn>
                <a:cxn ang="0">
                  <a:pos x="7" y="476"/>
                </a:cxn>
                <a:cxn ang="0">
                  <a:pos x="7" y="497"/>
                </a:cxn>
                <a:cxn ang="0">
                  <a:pos x="7" y="405"/>
                </a:cxn>
                <a:cxn ang="0">
                  <a:pos x="9" y="494"/>
                </a:cxn>
                <a:cxn ang="0">
                  <a:pos x="9" y="421"/>
                </a:cxn>
                <a:cxn ang="0">
                  <a:pos x="9" y="497"/>
                </a:cxn>
                <a:cxn ang="0">
                  <a:pos x="9" y="494"/>
                </a:cxn>
                <a:cxn ang="0">
                  <a:pos x="9" y="386"/>
                </a:cxn>
                <a:cxn ang="0">
                  <a:pos x="11" y="532"/>
                </a:cxn>
                <a:cxn ang="0">
                  <a:pos x="11" y="555"/>
                </a:cxn>
                <a:cxn ang="0">
                  <a:pos x="11" y="342"/>
                </a:cxn>
                <a:cxn ang="0">
                  <a:pos x="13" y="520"/>
                </a:cxn>
                <a:cxn ang="0">
                  <a:pos x="13" y="542"/>
                </a:cxn>
                <a:cxn ang="0">
                  <a:pos x="13" y="217"/>
                </a:cxn>
                <a:cxn ang="0">
                  <a:pos x="15" y="682"/>
                </a:cxn>
                <a:cxn ang="0">
                  <a:pos x="15" y="778"/>
                </a:cxn>
                <a:cxn ang="0">
                  <a:pos x="15" y="795"/>
                </a:cxn>
                <a:cxn ang="0">
                  <a:pos x="15" y="753"/>
                </a:cxn>
                <a:cxn ang="0">
                  <a:pos x="15" y="789"/>
                </a:cxn>
                <a:cxn ang="0">
                  <a:pos x="15" y="632"/>
                </a:cxn>
                <a:cxn ang="0">
                  <a:pos x="17" y="703"/>
                </a:cxn>
                <a:cxn ang="0">
                  <a:pos x="17" y="593"/>
                </a:cxn>
                <a:cxn ang="0">
                  <a:pos x="17" y="653"/>
                </a:cxn>
                <a:cxn ang="0">
                  <a:pos x="17" y="476"/>
                </a:cxn>
                <a:cxn ang="0">
                  <a:pos x="19" y="778"/>
                </a:cxn>
                <a:cxn ang="0">
                  <a:pos x="19" y="411"/>
                </a:cxn>
                <a:cxn ang="0">
                  <a:pos x="19" y="903"/>
                </a:cxn>
                <a:cxn ang="0">
                  <a:pos x="19" y="355"/>
                </a:cxn>
                <a:cxn ang="0">
                  <a:pos x="19" y="843"/>
                </a:cxn>
                <a:cxn ang="0">
                  <a:pos x="19" y="421"/>
                </a:cxn>
                <a:cxn ang="0">
                  <a:pos x="21" y="737"/>
                </a:cxn>
                <a:cxn ang="0">
                  <a:pos x="21" y="242"/>
                </a:cxn>
                <a:cxn ang="0">
                  <a:pos x="23" y="693"/>
                </a:cxn>
              </a:cxnLst>
              <a:rect l="0" t="0" r="r" b="b"/>
              <a:pathLst>
                <a:path w="23" h="903">
                  <a:moveTo>
                    <a:pt x="0" y="618"/>
                  </a:moveTo>
                  <a:lnTo>
                    <a:pt x="0" y="618"/>
                  </a:lnTo>
                  <a:lnTo>
                    <a:pt x="0" y="693"/>
                  </a:lnTo>
                  <a:lnTo>
                    <a:pt x="0" y="63"/>
                  </a:lnTo>
                  <a:lnTo>
                    <a:pt x="0" y="682"/>
                  </a:lnTo>
                  <a:lnTo>
                    <a:pt x="2" y="693"/>
                  </a:lnTo>
                  <a:lnTo>
                    <a:pt x="2" y="741"/>
                  </a:lnTo>
                  <a:lnTo>
                    <a:pt x="2" y="194"/>
                  </a:lnTo>
                  <a:lnTo>
                    <a:pt x="2" y="582"/>
                  </a:lnTo>
                  <a:lnTo>
                    <a:pt x="2" y="582"/>
                  </a:lnTo>
                  <a:lnTo>
                    <a:pt x="2" y="647"/>
                  </a:lnTo>
                  <a:lnTo>
                    <a:pt x="2" y="156"/>
                  </a:lnTo>
                  <a:lnTo>
                    <a:pt x="2" y="540"/>
                  </a:lnTo>
                  <a:lnTo>
                    <a:pt x="4" y="534"/>
                  </a:lnTo>
                  <a:lnTo>
                    <a:pt x="4" y="309"/>
                  </a:lnTo>
                  <a:lnTo>
                    <a:pt x="4" y="424"/>
                  </a:lnTo>
                  <a:lnTo>
                    <a:pt x="4" y="430"/>
                  </a:lnTo>
                  <a:lnTo>
                    <a:pt x="4" y="522"/>
                  </a:lnTo>
                  <a:lnTo>
                    <a:pt x="4" y="246"/>
                  </a:lnTo>
                  <a:lnTo>
                    <a:pt x="4" y="405"/>
                  </a:lnTo>
                  <a:lnTo>
                    <a:pt x="6" y="421"/>
                  </a:lnTo>
                  <a:lnTo>
                    <a:pt x="6" y="578"/>
                  </a:lnTo>
                  <a:lnTo>
                    <a:pt x="6" y="230"/>
                  </a:lnTo>
                  <a:lnTo>
                    <a:pt x="6" y="459"/>
                  </a:lnTo>
                  <a:lnTo>
                    <a:pt x="6" y="470"/>
                  </a:lnTo>
                  <a:lnTo>
                    <a:pt x="6" y="672"/>
                  </a:lnTo>
                  <a:lnTo>
                    <a:pt x="6" y="134"/>
                  </a:lnTo>
                  <a:lnTo>
                    <a:pt x="6" y="520"/>
                  </a:lnTo>
                  <a:lnTo>
                    <a:pt x="6" y="522"/>
                  </a:lnTo>
                  <a:lnTo>
                    <a:pt x="6" y="632"/>
                  </a:lnTo>
                  <a:lnTo>
                    <a:pt x="6" y="278"/>
                  </a:lnTo>
                  <a:lnTo>
                    <a:pt x="6" y="482"/>
                  </a:lnTo>
                  <a:lnTo>
                    <a:pt x="7" y="482"/>
                  </a:lnTo>
                  <a:lnTo>
                    <a:pt x="7" y="497"/>
                  </a:lnTo>
                  <a:lnTo>
                    <a:pt x="7" y="342"/>
                  </a:lnTo>
                  <a:lnTo>
                    <a:pt x="7" y="476"/>
                  </a:lnTo>
                  <a:lnTo>
                    <a:pt x="7" y="482"/>
                  </a:lnTo>
                  <a:lnTo>
                    <a:pt x="7" y="497"/>
                  </a:lnTo>
                  <a:lnTo>
                    <a:pt x="7" y="344"/>
                  </a:lnTo>
                  <a:lnTo>
                    <a:pt x="7" y="405"/>
                  </a:lnTo>
                  <a:lnTo>
                    <a:pt x="9" y="405"/>
                  </a:lnTo>
                  <a:lnTo>
                    <a:pt x="9" y="494"/>
                  </a:lnTo>
                  <a:lnTo>
                    <a:pt x="9" y="392"/>
                  </a:lnTo>
                  <a:lnTo>
                    <a:pt x="9" y="421"/>
                  </a:lnTo>
                  <a:lnTo>
                    <a:pt x="9" y="421"/>
                  </a:lnTo>
                  <a:lnTo>
                    <a:pt x="9" y="497"/>
                  </a:lnTo>
                  <a:lnTo>
                    <a:pt x="9" y="359"/>
                  </a:lnTo>
                  <a:lnTo>
                    <a:pt x="9" y="494"/>
                  </a:lnTo>
                  <a:lnTo>
                    <a:pt x="9" y="494"/>
                  </a:lnTo>
                  <a:lnTo>
                    <a:pt x="9" y="386"/>
                  </a:lnTo>
                  <a:lnTo>
                    <a:pt x="9" y="532"/>
                  </a:lnTo>
                  <a:lnTo>
                    <a:pt x="11" y="532"/>
                  </a:lnTo>
                  <a:lnTo>
                    <a:pt x="11" y="315"/>
                  </a:lnTo>
                  <a:lnTo>
                    <a:pt x="11" y="555"/>
                  </a:lnTo>
                  <a:lnTo>
                    <a:pt x="11" y="555"/>
                  </a:lnTo>
                  <a:lnTo>
                    <a:pt x="11" y="342"/>
                  </a:lnTo>
                  <a:lnTo>
                    <a:pt x="11" y="520"/>
                  </a:lnTo>
                  <a:lnTo>
                    <a:pt x="13" y="520"/>
                  </a:lnTo>
                  <a:lnTo>
                    <a:pt x="13" y="386"/>
                  </a:lnTo>
                  <a:lnTo>
                    <a:pt x="13" y="542"/>
                  </a:lnTo>
                  <a:lnTo>
                    <a:pt x="13" y="547"/>
                  </a:lnTo>
                  <a:lnTo>
                    <a:pt x="13" y="217"/>
                  </a:lnTo>
                  <a:lnTo>
                    <a:pt x="13" y="682"/>
                  </a:lnTo>
                  <a:lnTo>
                    <a:pt x="15" y="682"/>
                  </a:lnTo>
                  <a:lnTo>
                    <a:pt x="15" y="148"/>
                  </a:lnTo>
                  <a:lnTo>
                    <a:pt x="15" y="778"/>
                  </a:lnTo>
                  <a:lnTo>
                    <a:pt x="15" y="789"/>
                  </a:lnTo>
                  <a:lnTo>
                    <a:pt x="15" y="795"/>
                  </a:lnTo>
                  <a:lnTo>
                    <a:pt x="15" y="129"/>
                  </a:lnTo>
                  <a:lnTo>
                    <a:pt x="15" y="753"/>
                  </a:lnTo>
                  <a:lnTo>
                    <a:pt x="15" y="766"/>
                  </a:lnTo>
                  <a:lnTo>
                    <a:pt x="15" y="789"/>
                  </a:lnTo>
                  <a:lnTo>
                    <a:pt x="15" y="161"/>
                  </a:lnTo>
                  <a:lnTo>
                    <a:pt x="15" y="632"/>
                  </a:lnTo>
                  <a:lnTo>
                    <a:pt x="17" y="632"/>
                  </a:lnTo>
                  <a:lnTo>
                    <a:pt x="17" y="703"/>
                  </a:lnTo>
                  <a:lnTo>
                    <a:pt x="17" y="123"/>
                  </a:lnTo>
                  <a:lnTo>
                    <a:pt x="17" y="593"/>
                  </a:lnTo>
                  <a:lnTo>
                    <a:pt x="17" y="593"/>
                  </a:lnTo>
                  <a:lnTo>
                    <a:pt x="17" y="653"/>
                  </a:lnTo>
                  <a:lnTo>
                    <a:pt x="17" y="79"/>
                  </a:lnTo>
                  <a:lnTo>
                    <a:pt x="17" y="476"/>
                  </a:lnTo>
                  <a:lnTo>
                    <a:pt x="19" y="497"/>
                  </a:lnTo>
                  <a:lnTo>
                    <a:pt x="19" y="778"/>
                  </a:lnTo>
                  <a:lnTo>
                    <a:pt x="19" y="58"/>
                  </a:lnTo>
                  <a:lnTo>
                    <a:pt x="19" y="411"/>
                  </a:lnTo>
                  <a:lnTo>
                    <a:pt x="19" y="430"/>
                  </a:lnTo>
                  <a:lnTo>
                    <a:pt x="19" y="903"/>
                  </a:lnTo>
                  <a:lnTo>
                    <a:pt x="19" y="0"/>
                  </a:lnTo>
                  <a:lnTo>
                    <a:pt x="19" y="355"/>
                  </a:lnTo>
                  <a:lnTo>
                    <a:pt x="19" y="365"/>
                  </a:lnTo>
                  <a:lnTo>
                    <a:pt x="19" y="843"/>
                  </a:lnTo>
                  <a:lnTo>
                    <a:pt x="19" y="17"/>
                  </a:lnTo>
                  <a:lnTo>
                    <a:pt x="19" y="421"/>
                  </a:lnTo>
                  <a:lnTo>
                    <a:pt x="21" y="436"/>
                  </a:lnTo>
                  <a:lnTo>
                    <a:pt x="21" y="737"/>
                  </a:lnTo>
                  <a:lnTo>
                    <a:pt x="21" y="117"/>
                  </a:lnTo>
                  <a:lnTo>
                    <a:pt x="21" y="242"/>
                  </a:lnTo>
                  <a:lnTo>
                    <a:pt x="23" y="257"/>
                  </a:lnTo>
                  <a:lnTo>
                    <a:pt x="23" y="693"/>
                  </a:lnTo>
                  <a:lnTo>
                    <a:pt x="23" y="206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85" name="Freeform 1921"/>
            <p:cNvSpPr>
              <a:spLocks/>
            </p:cNvSpPr>
            <p:nvPr/>
          </p:nvSpPr>
          <p:spPr bwMode="auto">
            <a:xfrm>
              <a:off x="3964" y="3047"/>
              <a:ext cx="10" cy="511"/>
            </a:xfrm>
            <a:custGeom>
              <a:avLst/>
              <a:gdLst/>
              <a:ahLst/>
              <a:cxnLst>
                <a:cxn ang="0">
                  <a:pos x="0" y="263"/>
                </a:cxn>
                <a:cxn ang="0">
                  <a:pos x="2" y="359"/>
                </a:cxn>
                <a:cxn ang="0">
                  <a:pos x="2" y="173"/>
                </a:cxn>
                <a:cxn ang="0">
                  <a:pos x="2" y="434"/>
                </a:cxn>
                <a:cxn ang="0">
                  <a:pos x="2" y="152"/>
                </a:cxn>
                <a:cxn ang="0">
                  <a:pos x="2" y="394"/>
                </a:cxn>
                <a:cxn ang="0">
                  <a:pos x="2" y="190"/>
                </a:cxn>
                <a:cxn ang="0">
                  <a:pos x="3" y="250"/>
                </a:cxn>
                <a:cxn ang="0">
                  <a:pos x="3" y="206"/>
                </a:cxn>
                <a:cxn ang="0">
                  <a:pos x="3" y="236"/>
                </a:cxn>
                <a:cxn ang="0">
                  <a:pos x="3" y="269"/>
                </a:cxn>
                <a:cxn ang="0">
                  <a:pos x="3" y="839"/>
                </a:cxn>
                <a:cxn ang="0">
                  <a:pos x="3" y="206"/>
                </a:cxn>
                <a:cxn ang="0">
                  <a:pos x="5" y="828"/>
                </a:cxn>
                <a:cxn ang="0">
                  <a:pos x="7" y="129"/>
                </a:cxn>
                <a:cxn ang="0">
                  <a:pos x="7" y="69"/>
                </a:cxn>
                <a:cxn ang="0">
                  <a:pos x="7" y="989"/>
                </a:cxn>
                <a:cxn ang="0">
                  <a:pos x="7" y="119"/>
                </a:cxn>
                <a:cxn ang="0">
                  <a:pos x="7" y="974"/>
                </a:cxn>
                <a:cxn ang="0">
                  <a:pos x="9" y="54"/>
                </a:cxn>
                <a:cxn ang="0">
                  <a:pos x="9" y="39"/>
                </a:cxn>
                <a:cxn ang="0">
                  <a:pos x="9" y="215"/>
                </a:cxn>
                <a:cxn ang="0">
                  <a:pos x="9" y="112"/>
                </a:cxn>
                <a:cxn ang="0">
                  <a:pos x="11" y="263"/>
                </a:cxn>
                <a:cxn ang="0">
                  <a:pos x="11" y="62"/>
                </a:cxn>
                <a:cxn ang="0">
                  <a:pos x="11" y="308"/>
                </a:cxn>
                <a:cxn ang="0">
                  <a:pos x="11" y="14"/>
                </a:cxn>
                <a:cxn ang="0">
                  <a:pos x="11" y="394"/>
                </a:cxn>
                <a:cxn ang="0">
                  <a:pos x="11" y="0"/>
                </a:cxn>
                <a:cxn ang="0">
                  <a:pos x="13" y="448"/>
                </a:cxn>
                <a:cxn ang="0">
                  <a:pos x="13" y="85"/>
                </a:cxn>
                <a:cxn ang="0">
                  <a:pos x="13" y="475"/>
                </a:cxn>
                <a:cxn ang="0">
                  <a:pos x="13" y="104"/>
                </a:cxn>
                <a:cxn ang="0">
                  <a:pos x="15" y="544"/>
                </a:cxn>
                <a:cxn ang="0">
                  <a:pos x="15" y="73"/>
                </a:cxn>
                <a:cxn ang="0">
                  <a:pos x="15" y="690"/>
                </a:cxn>
                <a:cxn ang="0">
                  <a:pos x="15" y="112"/>
                </a:cxn>
                <a:cxn ang="0">
                  <a:pos x="17" y="657"/>
                </a:cxn>
                <a:cxn ang="0">
                  <a:pos x="17" y="173"/>
                </a:cxn>
                <a:cxn ang="0">
                  <a:pos x="17" y="795"/>
                </a:cxn>
                <a:cxn ang="0">
                  <a:pos x="17" y="123"/>
                </a:cxn>
                <a:cxn ang="0">
                  <a:pos x="17" y="910"/>
                </a:cxn>
                <a:cxn ang="0">
                  <a:pos x="17" y="814"/>
                </a:cxn>
                <a:cxn ang="0">
                  <a:pos x="19" y="832"/>
                </a:cxn>
                <a:cxn ang="0">
                  <a:pos x="19" y="774"/>
                </a:cxn>
                <a:cxn ang="0">
                  <a:pos x="19" y="302"/>
                </a:cxn>
                <a:cxn ang="0">
                  <a:pos x="19" y="774"/>
                </a:cxn>
                <a:cxn ang="0">
                  <a:pos x="19" y="749"/>
                </a:cxn>
                <a:cxn ang="0">
                  <a:pos x="21" y="795"/>
                </a:cxn>
                <a:cxn ang="0">
                  <a:pos x="21" y="709"/>
                </a:cxn>
              </a:cxnLst>
              <a:rect l="0" t="0" r="r" b="b"/>
              <a:pathLst>
                <a:path w="21" h="1022">
                  <a:moveTo>
                    <a:pt x="0" y="263"/>
                  </a:moveTo>
                  <a:lnTo>
                    <a:pt x="0" y="263"/>
                  </a:lnTo>
                  <a:lnTo>
                    <a:pt x="0" y="354"/>
                  </a:lnTo>
                  <a:lnTo>
                    <a:pt x="2" y="359"/>
                  </a:lnTo>
                  <a:lnTo>
                    <a:pt x="2" y="864"/>
                  </a:lnTo>
                  <a:lnTo>
                    <a:pt x="2" y="173"/>
                  </a:lnTo>
                  <a:lnTo>
                    <a:pt x="2" y="421"/>
                  </a:lnTo>
                  <a:lnTo>
                    <a:pt x="2" y="434"/>
                  </a:lnTo>
                  <a:lnTo>
                    <a:pt x="2" y="843"/>
                  </a:lnTo>
                  <a:lnTo>
                    <a:pt x="2" y="152"/>
                  </a:lnTo>
                  <a:lnTo>
                    <a:pt x="2" y="380"/>
                  </a:lnTo>
                  <a:lnTo>
                    <a:pt x="2" y="394"/>
                  </a:lnTo>
                  <a:lnTo>
                    <a:pt x="2" y="720"/>
                  </a:lnTo>
                  <a:lnTo>
                    <a:pt x="2" y="190"/>
                  </a:lnTo>
                  <a:lnTo>
                    <a:pt x="2" y="242"/>
                  </a:lnTo>
                  <a:lnTo>
                    <a:pt x="3" y="250"/>
                  </a:lnTo>
                  <a:lnTo>
                    <a:pt x="3" y="832"/>
                  </a:lnTo>
                  <a:lnTo>
                    <a:pt x="3" y="206"/>
                  </a:lnTo>
                  <a:lnTo>
                    <a:pt x="3" y="231"/>
                  </a:lnTo>
                  <a:lnTo>
                    <a:pt x="3" y="236"/>
                  </a:lnTo>
                  <a:lnTo>
                    <a:pt x="3" y="845"/>
                  </a:lnTo>
                  <a:lnTo>
                    <a:pt x="3" y="269"/>
                  </a:lnTo>
                  <a:lnTo>
                    <a:pt x="3" y="277"/>
                  </a:lnTo>
                  <a:lnTo>
                    <a:pt x="3" y="839"/>
                  </a:lnTo>
                  <a:lnTo>
                    <a:pt x="3" y="173"/>
                  </a:lnTo>
                  <a:lnTo>
                    <a:pt x="3" y="206"/>
                  </a:lnTo>
                  <a:lnTo>
                    <a:pt x="5" y="219"/>
                  </a:lnTo>
                  <a:lnTo>
                    <a:pt x="5" y="828"/>
                  </a:lnTo>
                  <a:lnTo>
                    <a:pt x="5" y="129"/>
                  </a:lnTo>
                  <a:lnTo>
                    <a:pt x="7" y="129"/>
                  </a:lnTo>
                  <a:lnTo>
                    <a:pt x="7" y="958"/>
                  </a:lnTo>
                  <a:lnTo>
                    <a:pt x="7" y="69"/>
                  </a:lnTo>
                  <a:lnTo>
                    <a:pt x="7" y="62"/>
                  </a:lnTo>
                  <a:lnTo>
                    <a:pt x="7" y="989"/>
                  </a:lnTo>
                  <a:lnTo>
                    <a:pt x="7" y="50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7" y="974"/>
                  </a:lnTo>
                  <a:lnTo>
                    <a:pt x="7" y="62"/>
                  </a:lnTo>
                  <a:lnTo>
                    <a:pt x="9" y="54"/>
                  </a:lnTo>
                  <a:lnTo>
                    <a:pt x="9" y="880"/>
                  </a:lnTo>
                  <a:lnTo>
                    <a:pt x="9" y="39"/>
                  </a:lnTo>
                  <a:lnTo>
                    <a:pt x="9" y="225"/>
                  </a:lnTo>
                  <a:lnTo>
                    <a:pt x="9" y="215"/>
                  </a:lnTo>
                  <a:lnTo>
                    <a:pt x="9" y="974"/>
                  </a:lnTo>
                  <a:lnTo>
                    <a:pt x="9" y="112"/>
                  </a:lnTo>
                  <a:lnTo>
                    <a:pt x="9" y="277"/>
                  </a:lnTo>
                  <a:lnTo>
                    <a:pt x="11" y="263"/>
                  </a:lnTo>
                  <a:lnTo>
                    <a:pt x="11" y="1022"/>
                  </a:lnTo>
                  <a:lnTo>
                    <a:pt x="11" y="62"/>
                  </a:lnTo>
                  <a:lnTo>
                    <a:pt x="11" y="327"/>
                  </a:lnTo>
                  <a:lnTo>
                    <a:pt x="11" y="308"/>
                  </a:lnTo>
                  <a:lnTo>
                    <a:pt x="11" y="1014"/>
                  </a:lnTo>
                  <a:lnTo>
                    <a:pt x="11" y="14"/>
                  </a:lnTo>
                  <a:lnTo>
                    <a:pt x="11" y="421"/>
                  </a:lnTo>
                  <a:lnTo>
                    <a:pt x="11" y="394"/>
                  </a:lnTo>
                  <a:lnTo>
                    <a:pt x="11" y="932"/>
                  </a:lnTo>
                  <a:lnTo>
                    <a:pt x="11" y="0"/>
                  </a:lnTo>
                  <a:lnTo>
                    <a:pt x="11" y="461"/>
                  </a:lnTo>
                  <a:lnTo>
                    <a:pt x="13" y="448"/>
                  </a:lnTo>
                  <a:lnTo>
                    <a:pt x="13" y="932"/>
                  </a:lnTo>
                  <a:lnTo>
                    <a:pt x="13" y="85"/>
                  </a:lnTo>
                  <a:lnTo>
                    <a:pt x="13" y="494"/>
                  </a:lnTo>
                  <a:lnTo>
                    <a:pt x="13" y="475"/>
                  </a:lnTo>
                  <a:lnTo>
                    <a:pt x="13" y="989"/>
                  </a:lnTo>
                  <a:lnTo>
                    <a:pt x="13" y="104"/>
                  </a:lnTo>
                  <a:lnTo>
                    <a:pt x="13" y="569"/>
                  </a:lnTo>
                  <a:lnTo>
                    <a:pt x="15" y="544"/>
                  </a:lnTo>
                  <a:lnTo>
                    <a:pt x="15" y="945"/>
                  </a:lnTo>
                  <a:lnTo>
                    <a:pt x="15" y="73"/>
                  </a:lnTo>
                  <a:lnTo>
                    <a:pt x="15" y="709"/>
                  </a:lnTo>
                  <a:lnTo>
                    <a:pt x="15" y="690"/>
                  </a:lnTo>
                  <a:lnTo>
                    <a:pt x="15" y="868"/>
                  </a:lnTo>
                  <a:lnTo>
                    <a:pt x="15" y="112"/>
                  </a:lnTo>
                  <a:lnTo>
                    <a:pt x="15" y="669"/>
                  </a:lnTo>
                  <a:lnTo>
                    <a:pt x="17" y="657"/>
                  </a:lnTo>
                  <a:lnTo>
                    <a:pt x="17" y="885"/>
                  </a:lnTo>
                  <a:lnTo>
                    <a:pt x="17" y="173"/>
                  </a:lnTo>
                  <a:lnTo>
                    <a:pt x="17" y="807"/>
                  </a:lnTo>
                  <a:lnTo>
                    <a:pt x="17" y="795"/>
                  </a:lnTo>
                  <a:lnTo>
                    <a:pt x="17" y="932"/>
                  </a:lnTo>
                  <a:lnTo>
                    <a:pt x="17" y="123"/>
                  </a:lnTo>
                  <a:lnTo>
                    <a:pt x="17" y="920"/>
                  </a:lnTo>
                  <a:lnTo>
                    <a:pt x="17" y="910"/>
                  </a:lnTo>
                  <a:lnTo>
                    <a:pt x="17" y="156"/>
                  </a:lnTo>
                  <a:lnTo>
                    <a:pt x="17" y="814"/>
                  </a:lnTo>
                  <a:lnTo>
                    <a:pt x="19" y="814"/>
                  </a:lnTo>
                  <a:lnTo>
                    <a:pt x="19" y="832"/>
                  </a:lnTo>
                  <a:lnTo>
                    <a:pt x="19" y="160"/>
                  </a:lnTo>
                  <a:lnTo>
                    <a:pt x="19" y="774"/>
                  </a:lnTo>
                  <a:lnTo>
                    <a:pt x="19" y="768"/>
                  </a:lnTo>
                  <a:lnTo>
                    <a:pt x="19" y="302"/>
                  </a:lnTo>
                  <a:lnTo>
                    <a:pt x="19" y="780"/>
                  </a:lnTo>
                  <a:lnTo>
                    <a:pt x="19" y="774"/>
                  </a:lnTo>
                  <a:lnTo>
                    <a:pt x="19" y="269"/>
                  </a:lnTo>
                  <a:lnTo>
                    <a:pt x="19" y="749"/>
                  </a:lnTo>
                  <a:lnTo>
                    <a:pt x="21" y="751"/>
                  </a:lnTo>
                  <a:lnTo>
                    <a:pt x="21" y="795"/>
                  </a:lnTo>
                  <a:lnTo>
                    <a:pt x="21" y="263"/>
                  </a:lnTo>
                  <a:lnTo>
                    <a:pt x="21" y="709"/>
                  </a:lnTo>
                  <a:lnTo>
                    <a:pt x="21" y="72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86" name="Freeform 1922"/>
            <p:cNvSpPr>
              <a:spLocks/>
            </p:cNvSpPr>
            <p:nvPr/>
          </p:nvSpPr>
          <p:spPr bwMode="auto">
            <a:xfrm>
              <a:off x="3953" y="3103"/>
              <a:ext cx="11" cy="45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" y="497"/>
                </a:cxn>
                <a:cxn ang="0">
                  <a:pos x="1" y="84"/>
                </a:cxn>
                <a:cxn ang="0">
                  <a:pos x="1" y="668"/>
                </a:cxn>
                <a:cxn ang="0">
                  <a:pos x="1" y="683"/>
                </a:cxn>
                <a:cxn ang="0">
                  <a:pos x="1" y="113"/>
                </a:cxn>
                <a:cxn ang="0">
                  <a:pos x="3" y="583"/>
                </a:cxn>
                <a:cxn ang="0">
                  <a:pos x="3" y="36"/>
                </a:cxn>
                <a:cxn ang="0">
                  <a:pos x="3" y="672"/>
                </a:cxn>
                <a:cxn ang="0">
                  <a:pos x="3" y="902"/>
                </a:cxn>
                <a:cxn ang="0">
                  <a:pos x="5" y="916"/>
                </a:cxn>
                <a:cxn ang="0">
                  <a:pos x="5" y="731"/>
                </a:cxn>
                <a:cxn ang="0">
                  <a:pos x="5" y="756"/>
                </a:cxn>
                <a:cxn ang="0">
                  <a:pos x="5" y="603"/>
                </a:cxn>
                <a:cxn ang="0">
                  <a:pos x="7" y="174"/>
                </a:cxn>
                <a:cxn ang="0">
                  <a:pos x="7" y="524"/>
                </a:cxn>
                <a:cxn ang="0">
                  <a:pos x="7" y="138"/>
                </a:cxn>
                <a:cxn ang="0">
                  <a:pos x="7" y="432"/>
                </a:cxn>
                <a:cxn ang="0">
                  <a:pos x="7" y="69"/>
                </a:cxn>
                <a:cxn ang="0">
                  <a:pos x="9" y="466"/>
                </a:cxn>
                <a:cxn ang="0">
                  <a:pos x="9" y="69"/>
                </a:cxn>
                <a:cxn ang="0">
                  <a:pos x="9" y="522"/>
                </a:cxn>
                <a:cxn ang="0">
                  <a:pos x="9" y="165"/>
                </a:cxn>
                <a:cxn ang="0">
                  <a:pos x="9" y="411"/>
                </a:cxn>
                <a:cxn ang="0">
                  <a:pos x="9" y="247"/>
                </a:cxn>
                <a:cxn ang="0">
                  <a:pos x="11" y="510"/>
                </a:cxn>
                <a:cxn ang="0">
                  <a:pos x="11" y="184"/>
                </a:cxn>
                <a:cxn ang="0">
                  <a:pos x="11" y="553"/>
                </a:cxn>
                <a:cxn ang="0">
                  <a:pos x="11" y="299"/>
                </a:cxn>
                <a:cxn ang="0">
                  <a:pos x="13" y="449"/>
                </a:cxn>
                <a:cxn ang="0">
                  <a:pos x="13" y="276"/>
                </a:cxn>
                <a:cxn ang="0">
                  <a:pos x="15" y="512"/>
                </a:cxn>
                <a:cxn ang="0">
                  <a:pos x="15" y="388"/>
                </a:cxn>
                <a:cxn ang="0">
                  <a:pos x="15" y="411"/>
                </a:cxn>
                <a:cxn ang="0">
                  <a:pos x="15" y="345"/>
                </a:cxn>
                <a:cxn ang="0">
                  <a:pos x="15" y="472"/>
                </a:cxn>
                <a:cxn ang="0">
                  <a:pos x="15" y="322"/>
                </a:cxn>
                <a:cxn ang="0">
                  <a:pos x="17" y="510"/>
                </a:cxn>
                <a:cxn ang="0">
                  <a:pos x="17" y="376"/>
                </a:cxn>
                <a:cxn ang="0">
                  <a:pos x="17" y="572"/>
                </a:cxn>
                <a:cxn ang="0">
                  <a:pos x="17" y="545"/>
                </a:cxn>
                <a:cxn ang="0">
                  <a:pos x="17" y="572"/>
                </a:cxn>
                <a:cxn ang="0">
                  <a:pos x="17" y="472"/>
                </a:cxn>
                <a:cxn ang="0">
                  <a:pos x="19" y="583"/>
                </a:cxn>
                <a:cxn ang="0">
                  <a:pos x="19" y="426"/>
                </a:cxn>
                <a:cxn ang="0">
                  <a:pos x="19" y="484"/>
                </a:cxn>
                <a:cxn ang="0">
                  <a:pos x="19" y="411"/>
                </a:cxn>
                <a:cxn ang="0">
                  <a:pos x="21" y="545"/>
                </a:cxn>
                <a:cxn ang="0">
                  <a:pos x="21" y="276"/>
                </a:cxn>
                <a:cxn ang="0">
                  <a:pos x="21" y="635"/>
                </a:cxn>
              </a:cxnLst>
              <a:rect l="0" t="0" r="r" b="b"/>
              <a:pathLst>
                <a:path w="21" h="916">
                  <a:moveTo>
                    <a:pt x="0" y="11"/>
                  </a:moveTo>
                  <a:lnTo>
                    <a:pt x="0" y="11"/>
                  </a:lnTo>
                  <a:lnTo>
                    <a:pt x="0" y="501"/>
                  </a:lnTo>
                  <a:lnTo>
                    <a:pt x="1" y="497"/>
                  </a:lnTo>
                  <a:lnTo>
                    <a:pt x="1" y="756"/>
                  </a:lnTo>
                  <a:lnTo>
                    <a:pt x="1" y="84"/>
                  </a:lnTo>
                  <a:lnTo>
                    <a:pt x="1" y="681"/>
                  </a:lnTo>
                  <a:lnTo>
                    <a:pt x="1" y="668"/>
                  </a:lnTo>
                  <a:lnTo>
                    <a:pt x="1" y="197"/>
                  </a:lnTo>
                  <a:lnTo>
                    <a:pt x="1" y="683"/>
                  </a:lnTo>
                  <a:lnTo>
                    <a:pt x="1" y="683"/>
                  </a:lnTo>
                  <a:lnTo>
                    <a:pt x="1" y="113"/>
                  </a:lnTo>
                  <a:lnTo>
                    <a:pt x="1" y="572"/>
                  </a:lnTo>
                  <a:lnTo>
                    <a:pt x="3" y="583"/>
                  </a:lnTo>
                  <a:lnTo>
                    <a:pt x="3" y="681"/>
                  </a:lnTo>
                  <a:lnTo>
                    <a:pt x="3" y="36"/>
                  </a:lnTo>
                  <a:lnTo>
                    <a:pt x="3" y="672"/>
                  </a:lnTo>
                  <a:lnTo>
                    <a:pt x="3" y="672"/>
                  </a:lnTo>
                  <a:lnTo>
                    <a:pt x="3" y="11"/>
                  </a:lnTo>
                  <a:lnTo>
                    <a:pt x="3" y="902"/>
                  </a:lnTo>
                  <a:lnTo>
                    <a:pt x="5" y="904"/>
                  </a:lnTo>
                  <a:lnTo>
                    <a:pt x="5" y="916"/>
                  </a:lnTo>
                  <a:lnTo>
                    <a:pt x="5" y="0"/>
                  </a:lnTo>
                  <a:lnTo>
                    <a:pt x="5" y="731"/>
                  </a:lnTo>
                  <a:lnTo>
                    <a:pt x="5" y="731"/>
                  </a:lnTo>
                  <a:lnTo>
                    <a:pt x="5" y="756"/>
                  </a:lnTo>
                  <a:lnTo>
                    <a:pt x="5" y="73"/>
                  </a:lnTo>
                  <a:lnTo>
                    <a:pt x="5" y="603"/>
                  </a:lnTo>
                  <a:lnTo>
                    <a:pt x="7" y="603"/>
                  </a:lnTo>
                  <a:lnTo>
                    <a:pt x="7" y="174"/>
                  </a:lnTo>
                  <a:lnTo>
                    <a:pt x="7" y="522"/>
                  </a:lnTo>
                  <a:lnTo>
                    <a:pt x="7" y="524"/>
                  </a:lnTo>
                  <a:lnTo>
                    <a:pt x="7" y="572"/>
                  </a:lnTo>
                  <a:lnTo>
                    <a:pt x="7" y="138"/>
                  </a:lnTo>
                  <a:lnTo>
                    <a:pt x="7" y="414"/>
                  </a:lnTo>
                  <a:lnTo>
                    <a:pt x="7" y="432"/>
                  </a:lnTo>
                  <a:lnTo>
                    <a:pt x="7" y="704"/>
                  </a:lnTo>
                  <a:lnTo>
                    <a:pt x="7" y="69"/>
                  </a:lnTo>
                  <a:lnTo>
                    <a:pt x="7" y="449"/>
                  </a:lnTo>
                  <a:lnTo>
                    <a:pt x="9" y="466"/>
                  </a:lnTo>
                  <a:lnTo>
                    <a:pt x="9" y="683"/>
                  </a:lnTo>
                  <a:lnTo>
                    <a:pt x="9" y="69"/>
                  </a:lnTo>
                  <a:lnTo>
                    <a:pt x="9" y="510"/>
                  </a:lnTo>
                  <a:lnTo>
                    <a:pt x="9" y="522"/>
                  </a:lnTo>
                  <a:lnTo>
                    <a:pt x="9" y="597"/>
                  </a:lnTo>
                  <a:lnTo>
                    <a:pt x="9" y="165"/>
                  </a:lnTo>
                  <a:lnTo>
                    <a:pt x="9" y="395"/>
                  </a:lnTo>
                  <a:lnTo>
                    <a:pt x="9" y="411"/>
                  </a:lnTo>
                  <a:lnTo>
                    <a:pt x="9" y="493"/>
                  </a:lnTo>
                  <a:lnTo>
                    <a:pt x="9" y="247"/>
                  </a:lnTo>
                  <a:lnTo>
                    <a:pt x="11" y="242"/>
                  </a:lnTo>
                  <a:lnTo>
                    <a:pt x="11" y="510"/>
                  </a:lnTo>
                  <a:lnTo>
                    <a:pt x="11" y="174"/>
                  </a:lnTo>
                  <a:lnTo>
                    <a:pt x="11" y="184"/>
                  </a:lnTo>
                  <a:lnTo>
                    <a:pt x="11" y="190"/>
                  </a:lnTo>
                  <a:lnTo>
                    <a:pt x="11" y="553"/>
                  </a:lnTo>
                  <a:lnTo>
                    <a:pt x="11" y="182"/>
                  </a:lnTo>
                  <a:lnTo>
                    <a:pt x="11" y="299"/>
                  </a:lnTo>
                  <a:lnTo>
                    <a:pt x="13" y="309"/>
                  </a:lnTo>
                  <a:lnTo>
                    <a:pt x="13" y="449"/>
                  </a:lnTo>
                  <a:lnTo>
                    <a:pt x="13" y="174"/>
                  </a:lnTo>
                  <a:lnTo>
                    <a:pt x="13" y="276"/>
                  </a:lnTo>
                  <a:lnTo>
                    <a:pt x="15" y="282"/>
                  </a:lnTo>
                  <a:lnTo>
                    <a:pt x="15" y="512"/>
                  </a:lnTo>
                  <a:lnTo>
                    <a:pt x="15" y="253"/>
                  </a:lnTo>
                  <a:lnTo>
                    <a:pt x="15" y="388"/>
                  </a:lnTo>
                  <a:lnTo>
                    <a:pt x="15" y="382"/>
                  </a:lnTo>
                  <a:lnTo>
                    <a:pt x="15" y="411"/>
                  </a:lnTo>
                  <a:lnTo>
                    <a:pt x="15" y="309"/>
                  </a:lnTo>
                  <a:lnTo>
                    <a:pt x="15" y="345"/>
                  </a:lnTo>
                  <a:lnTo>
                    <a:pt x="15" y="349"/>
                  </a:lnTo>
                  <a:lnTo>
                    <a:pt x="15" y="472"/>
                  </a:lnTo>
                  <a:lnTo>
                    <a:pt x="15" y="259"/>
                  </a:lnTo>
                  <a:lnTo>
                    <a:pt x="15" y="322"/>
                  </a:lnTo>
                  <a:lnTo>
                    <a:pt x="17" y="332"/>
                  </a:lnTo>
                  <a:lnTo>
                    <a:pt x="17" y="510"/>
                  </a:lnTo>
                  <a:lnTo>
                    <a:pt x="17" y="293"/>
                  </a:lnTo>
                  <a:lnTo>
                    <a:pt x="17" y="376"/>
                  </a:lnTo>
                  <a:lnTo>
                    <a:pt x="17" y="380"/>
                  </a:lnTo>
                  <a:lnTo>
                    <a:pt x="17" y="572"/>
                  </a:lnTo>
                  <a:lnTo>
                    <a:pt x="17" y="130"/>
                  </a:lnTo>
                  <a:lnTo>
                    <a:pt x="17" y="545"/>
                  </a:lnTo>
                  <a:lnTo>
                    <a:pt x="17" y="545"/>
                  </a:lnTo>
                  <a:lnTo>
                    <a:pt x="17" y="572"/>
                  </a:lnTo>
                  <a:lnTo>
                    <a:pt x="17" y="268"/>
                  </a:lnTo>
                  <a:lnTo>
                    <a:pt x="17" y="472"/>
                  </a:lnTo>
                  <a:lnTo>
                    <a:pt x="19" y="484"/>
                  </a:lnTo>
                  <a:lnTo>
                    <a:pt x="19" y="583"/>
                  </a:lnTo>
                  <a:lnTo>
                    <a:pt x="19" y="242"/>
                  </a:lnTo>
                  <a:lnTo>
                    <a:pt x="19" y="426"/>
                  </a:lnTo>
                  <a:lnTo>
                    <a:pt x="19" y="432"/>
                  </a:lnTo>
                  <a:lnTo>
                    <a:pt x="19" y="484"/>
                  </a:lnTo>
                  <a:lnTo>
                    <a:pt x="19" y="282"/>
                  </a:lnTo>
                  <a:lnTo>
                    <a:pt x="19" y="411"/>
                  </a:lnTo>
                  <a:lnTo>
                    <a:pt x="21" y="411"/>
                  </a:lnTo>
                  <a:lnTo>
                    <a:pt x="21" y="545"/>
                  </a:lnTo>
                  <a:lnTo>
                    <a:pt x="21" y="151"/>
                  </a:lnTo>
                  <a:lnTo>
                    <a:pt x="21" y="276"/>
                  </a:lnTo>
                  <a:lnTo>
                    <a:pt x="21" y="288"/>
                  </a:lnTo>
                  <a:lnTo>
                    <a:pt x="21" y="635"/>
                  </a:lnTo>
                  <a:lnTo>
                    <a:pt x="21" y="15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87" name="Freeform 1923"/>
            <p:cNvSpPr>
              <a:spLocks/>
            </p:cNvSpPr>
            <p:nvPr/>
          </p:nvSpPr>
          <p:spPr bwMode="auto">
            <a:xfrm>
              <a:off x="3943" y="3089"/>
              <a:ext cx="10" cy="424"/>
            </a:xfrm>
            <a:custGeom>
              <a:avLst/>
              <a:gdLst/>
              <a:ahLst/>
              <a:cxnLst>
                <a:cxn ang="0">
                  <a:pos x="0" y="591"/>
                </a:cxn>
                <a:cxn ang="0">
                  <a:pos x="0" y="303"/>
                </a:cxn>
                <a:cxn ang="0">
                  <a:pos x="2" y="599"/>
                </a:cxn>
                <a:cxn ang="0">
                  <a:pos x="2" y="269"/>
                </a:cxn>
                <a:cxn ang="0">
                  <a:pos x="2" y="224"/>
                </a:cxn>
                <a:cxn ang="0">
                  <a:pos x="4" y="349"/>
                </a:cxn>
                <a:cxn ang="0">
                  <a:pos x="4" y="165"/>
                </a:cxn>
                <a:cxn ang="0">
                  <a:pos x="4" y="223"/>
                </a:cxn>
                <a:cxn ang="0">
                  <a:pos x="4" y="236"/>
                </a:cxn>
                <a:cxn ang="0">
                  <a:pos x="4" y="695"/>
                </a:cxn>
                <a:cxn ang="0">
                  <a:pos x="6" y="415"/>
                </a:cxn>
                <a:cxn ang="0">
                  <a:pos x="6" y="251"/>
                </a:cxn>
                <a:cxn ang="0">
                  <a:pos x="6" y="286"/>
                </a:cxn>
                <a:cxn ang="0">
                  <a:pos x="6" y="165"/>
                </a:cxn>
                <a:cxn ang="0">
                  <a:pos x="8" y="722"/>
                </a:cxn>
                <a:cxn ang="0">
                  <a:pos x="8" y="146"/>
                </a:cxn>
                <a:cxn ang="0">
                  <a:pos x="8" y="841"/>
                </a:cxn>
                <a:cxn ang="0">
                  <a:pos x="8" y="178"/>
                </a:cxn>
                <a:cxn ang="0">
                  <a:pos x="8" y="770"/>
                </a:cxn>
                <a:cxn ang="0">
                  <a:pos x="10" y="84"/>
                </a:cxn>
                <a:cxn ang="0">
                  <a:pos x="10" y="75"/>
                </a:cxn>
                <a:cxn ang="0">
                  <a:pos x="10" y="274"/>
                </a:cxn>
                <a:cxn ang="0">
                  <a:pos x="10" y="203"/>
                </a:cxn>
                <a:cxn ang="0">
                  <a:pos x="12" y="372"/>
                </a:cxn>
                <a:cxn ang="0">
                  <a:pos x="12" y="234"/>
                </a:cxn>
                <a:cxn ang="0">
                  <a:pos x="12" y="259"/>
                </a:cxn>
                <a:cxn ang="0">
                  <a:pos x="12" y="211"/>
                </a:cxn>
                <a:cxn ang="0">
                  <a:pos x="14" y="320"/>
                </a:cxn>
                <a:cxn ang="0">
                  <a:pos x="14" y="111"/>
                </a:cxn>
                <a:cxn ang="0">
                  <a:pos x="14" y="438"/>
                </a:cxn>
                <a:cxn ang="0">
                  <a:pos x="14" y="117"/>
                </a:cxn>
                <a:cxn ang="0">
                  <a:pos x="14" y="326"/>
                </a:cxn>
                <a:cxn ang="0">
                  <a:pos x="14" y="201"/>
                </a:cxn>
                <a:cxn ang="0">
                  <a:pos x="16" y="247"/>
                </a:cxn>
                <a:cxn ang="0">
                  <a:pos x="16" y="25"/>
                </a:cxn>
                <a:cxn ang="0">
                  <a:pos x="16" y="447"/>
                </a:cxn>
                <a:cxn ang="0">
                  <a:pos x="16" y="44"/>
                </a:cxn>
                <a:cxn ang="0">
                  <a:pos x="18" y="363"/>
                </a:cxn>
                <a:cxn ang="0">
                  <a:pos x="18" y="165"/>
                </a:cxn>
                <a:cxn ang="0">
                  <a:pos x="18" y="422"/>
                </a:cxn>
                <a:cxn ang="0">
                  <a:pos x="18" y="203"/>
                </a:cxn>
                <a:cxn ang="0">
                  <a:pos x="18" y="635"/>
                </a:cxn>
                <a:cxn ang="0">
                  <a:pos x="18" y="19"/>
                </a:cxn>
                <a:cxn ang="0">
                  <a:pos x="20" y="630"/>
                </a:cxn>
                <a:cxn ang="0">
                  <a:pos x="20" y="0"/>
                </a:cxn>
                <a:cxn ang="0">
                  <a:pos x="22" y="528"/>
                </a:cxn>
                <a:cxn ang="0">
                  <a:pos x="22" y="217"/>
                </a:cxn>
                <a:cxn ang="0">
                  <a:pos x="22" y="622"/>
                </a:cxn>
                <a:cxn ang="0">
                  <a:pos x="22" y="664"/>
                </a:cxn>
                <a:cxn ang="0">
                  <a:pos x="22" y="695"/>
                </a:cxn>
              </a:cxnLst>
              <a:rect l="0" t="0" r="r" b="b"/>
              <a:pathLst>
                <a:path w="22" h="847">
                  <a:moveTo>
                    <a:pt x="0" y="591"/>
                  </a:moveTo>
                  <a:lnTo>
                    <a:pt x="0" y="591"/>
                  </a:lnTo>
                  <a:lnTo>
                    <a:pt x="0" y="274"/>
                  </a:lnTo>
                  <a:lnTo>
                    <a:pt x="0" y="303"/>
                  </a:lnTo>
                  <a:lnTo>
                    <a:pt x="2" y="309"/>
                  </a:lnTo>
                  <a:lnTo>
                    <a:pt x="2" y="599"/>
                  </a:lnTo>
                  <a:lnTo>
                    <a:pt x="2" y="274"/>
                  </a:lnTo>
                  <a:lnTo>
                    <a:pt x="2" y="269"/>
                  </a:lnTo>
                  <a:lnTo>
                    <a:pt x="2" y="731"/>
                  </a:lnTo>
                  <a:lnTo>
                    <a:pt x="2" y="224"/>
                  </a:lnTo>
                  <a:lnTo>
                    <a:pt x="2" y="349"/>
                  </a:lnTo>
                  <a:lnTo>
                    <a:pt x="4" y="349"/>
                  </a:lnTo>
                  <a:lnTo>
                    <a:pt x="4" y="720"/>
                  </a:lnTo>
                  <a:lnTo>
                    <a:pt x="4" y="165"/>
                  </a:lnTo>
                  <a:lnTo>
                    <a:pt x="4" y="209"/>
                  </a:lnTo>
                  <a:lnTo>
                    <a:pt x="4" y="223"/>
                  </a:lnTo>
                  <a:lnTo>
                    <a:pt x="4" y="674"/>
                  </a:lnTo>
                  <a:lnTo>
                    <a:pt x="4" y="236"/>
                  </a:lnTo>
                  <a:lnTo>
                    <a:pt x="4" y="242"/>
                  </a:lnTo>
                  <a:lnTo>
                    <a:pt x="4" y="695"/>
                  </a:lnTo>
                  <a:lnTo>
                    <a:pt x="4" y="418"/>
                  </a:lnTo>
                  <a:lnTo>
                    <a:pt x="6" y="415"/>
                  </a:lnTo>
                  <a:lnTo>
                    <a:pt x="6" y="689"/>
                  </a:lnTo>
                  <a:lnTo>
                    <a:pt x="6" y="251"/>
                  </a:lnTo>
                  <a:lnTo>
                    <a:pt x="6" y="280"/>
                  </a:lnTo>
                  <a:lnTo>
                    <a:pt x="6" y="286"/>
                  </a:lnTo>
                  <a:lnTo>
                    <a:pt x="6" y="660"/>
                  </a:lnTo>
                  <a:lnTo>
                    <a:pt x="6" y="165"/>
                  </a:lnTo>
                  <a:lnTo>
                    <a:pt x="8" y="157"/>
                  </a:lnTo>
                  <a:lnTo>
                    <a:pt x="8" y="722"/>
                  </a:lnTo>
                  <a:lnTo>
                    <a:pt x="8" y="140"/>
                  </a:lnTo>
                  <a:lnTo>
                    <a:pt x="8" y="146"/>
                  </a:lnTo>
                  <a:lnTo>
                    <a:pt x="8" y="140"/>
                  </a:lnTo>
                  <a:lnTo>
                    <a:pt x="8" y="841"/>
                  </a:lnTo>
                  <a:lnTo>
                    <a:pt x="8" y="100"/>
                  </a:lnTo>
                  <a:lnTo>
                    <a:pt x="8" y="178"/>
                  </a:lnTo>
                  <a:lnTo>
                    <a:pt x="8" y="178"/>
                  </a:lnTo>
                  <a:lnTo>
                    <a:pt x="8" y="770"/>
                  </a:lnTo>
                  <a:lnTo>
                    <a:pt x="8" y="88"/>
                  </a:lnTo>
                  <a:lnTo>
                    <a:pt x="10" y="84"/>
                  </a:lnTo>
                  <a:lnTo>
                    <a:pt x="10" y="660"/>
                  </a:lnTo>
                  <a:lnTo>
                    <a:pt x="10" y="75"/>
                  </a:lnTo>
                  <a:lnTo>
                    <a:pt x="10" y="280"/>
                  </a:lnTo>
                  <a:lnTo>
                    <a:pt x="10" y="274"/>
                  </a:lnTo>
                  <a:lnTo>
                    <a:pt x="10" y="649"/>
                  </a:lnTo>
                  <a:lnTo>
                    <a:pt x="10" y="203"/>
                  </a:lnTo>
                  <a:lnTo>
                    <a:pt x="10" y="376"/>
                  </a:lnTo>
                  <a:lnTo>
                    <a:pt x="12" y="372"/>
                  </a:lnTo>
                  <a:lnTo>
                    <a:pt x="12" y="747"/>
                  </a:lnTo>
                  <a:lnTo>
                    <a:pt x="12" y="234"/>
                  </a:lnTo>
                  <a:lnTo>
                    <a:pt x="12" y="269"/>
                  </a:lnTo>
                  <a:lnTo>
                    <a:pt x="12" y="259"/>
                  </a:lnTo>
                  <a:lnTo>
                    <a:pt x="12" y="714"/>
                  </a:lnTo>
                  <a:lnTo>
                    <a:pt x="12" y="211"/>
                  </a:lnTo>
                  <a:lnTo>
                    <a:pt x="12" y="336"/>
                  </a:lnTo>
                  <a:lnTo>
                    <a:pt x="14" y="320"/>
                  </a:lnTo>
                  <a:lnTo>
                    <a:pt x="14" y="645"/>
                  </a:lnTo>
                  <a:lnTo>
                    <a:pt x="14" y="111"/>
                  </a:lnTo>
                  <a:lnTo>
                    <a:pt x="14" y="441"/>
                  </a:lnTo>
                  <a:lnTo>
                    <a:pt x="14" y="438"/>
                  </a:lnTo>
                  <a:lnTo>
                    <a:pt x="14" y="806"/>
                  </a:lnTo>
                  <a:lnTo>
                    <a:pt x="14" y="117"/>
                  </a:lnTo>
                  <a:lnTo>
                    <a:pt x="14" y="336"/>
                  </a:lnTo>
                  <a:lnTo>
                    <a:pt x="14" y="326"/>
                  </a:lnTo>
                  <a:lnTo>
                    <a:pt x="14" y="847"/>
                  </a:lnTo>
                  <a:lnTo>
                    <a:pt x="14" y="201"/>
                  </a:lnTo>
                  <a:lnTo>
                    <a:pt x="14" y="269"/>
                  </a:lnTo>
                  <a:lnTo>
                    <a:pt x="16" y="247"/>
                  </a:lnTo>
                  <a:lnTo>
                    <a:pt x="16" y="651"/>
                  </a:lnTo>
                  <a:lnTo>
                    <a:pt x="16" y="25"/>
                  </a:lnTo>
                  <a:lnTo>
                    <a:pt x="16" y="464"/>
                  </a:lnTo>
                  <a:lnTo>
                    <a:pt x="16" y="447"/>
                  </a:lnTo>
                  <a:lnTo>
                    <a:pt x="16" y="758"/>
                  </a:lnTo>
                  <a:lnTo>
                    <a:pt x="16" y="44"/>
                  </a:lnTo>
                  <a:lnTo>
                    <a:pt x="16" y="363"/>
                  </a:lnTo>
                  <a:lnTo>
                    <a:pt x="18" y="363"/>
                  </a:lnTo>
                  <a:lnTo>
                    <a:pt x="18" y="779"/>
                  </a:lnTo>
                  <a:lnTo>
                    <a:pt x="18" y="165"/>
                  </a:lnTo>
                  <a:lnTo>
                    <a:pt x="18" y="438"/>
                  </a:lnTo>
                  <a:lnTo>
                    <a:pt x="18" y="422"/>
                  </a:lnTo>
                  <a:lnTo>
                    <a:pt x="18" y="795"/>
                  </a:lnTo>
                  <a:lnTo>
                    <a:pt x="18" y="203"/>
                  </a:lnTo>
                  <a:lnTo>
                    <a:pt x="18" y="649"/>
                  </a:lnTo>
                  <a:lnTo>
                    <a:pt x="18" y="635"/>
                  </a:lnTo>
                  <a:lnTo>
                    <a:pt x="18" y="655"/>
                  </a:lnTo>
                  <a:lnTo>
                    <a:pt x="18" y="19"/>
                  </a:lnTo>
                  <a:lnTo>
                    <a:pt x="18" y="635"/>
                  </a:lnTo>
                  <a:lnTo>
                    <a:pt x="20" y="630"/>
                  </a:lnTo>
                  <a:lnTo>
                    <a:pt x="20" y="825"/>
                  </a:lnTo>
                  <a:lnTo>
                    <a:pt x="20" y="0"/>
                  </a:lnTo>
                  <a:lnTo>
                    <a:pt x="20" y="549"/>
                  </a:lnTo>
                  <a:lnTo>
                    <a:pt x="22" y="528"/>
                  </a:lnTo>
                  <a:lnTo>
                    <a:pt x="22" y="760"/>
                  </a:lnTo>
                  <a:lnTo>
                    <a:pt x="22" y="217"/>
                  </a:lnTo>
                  <a:lnTo>
                    <a:pt x="22" y="635"/>
                  </a:lnTo>
                  <a:lnTo>
                    <a:pt x="22" y="622"/>
                  </a:lnTo>
                  <a:lnTo>
                    <a:pt x="22" y="121"/>
                  </a:lnTo>
                  <a:lnTo>
                    <a:pt x="22" y="664"/>
                  </a:lnTo>
                  <a:lnTo>
                    <a:pt x="22" y="664"/>
                  </a:lnTo>
                  <a:lnTo>
                    <a:pt x="22" y="695"/>
                  </a:lnTo>
                  <a:lnTo>
                    <a:pt x="22" y="3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88" name="Freeform 1924"/>
            <p:cNvSpPr>
              <a:spLocks/>
            </p:cNvSpPr>
            <p:nvPr/>
          </p:nvSpPr>
          <p:spPr bwMode="auto">
            <a:xfrm>
              <a:off x="3932" y="3041"/>
              <a:ext cx="11" cy="493"/>
            </a:xfrm>
            <a:custGeom>
              <a:avLst/>
              <a:gdLst/>
              <a:ahLst/>
              <a:cxnLst>
                <a:cxn ang="0">
                  <a:pos x="0" y="956"/>
                </a:cxn>
                <a:cxn ang="0">
                  <a:pos x="0" y="0"/>
                </a:cxn>
                <a:cxn ang="0">
                  <a:pos x="2" y="887"/>
                </a:cxn>
                <a:cxn ang="0">
                  <a:pos x="2" y="843"/>
                </a:cxn>
                <a:cxn ang="0">
                  <a:pos x="2" y="201"/>
                </a:cxn>
                <a:cxn ang="0">
                  <a:pos x="2" y="912"/>
                </a:cxn>
                <a:cxn ang="0">
                  <a:pos x="2" y="921"/>
                </a:cxn>
                <a:cxn ang="0">
                  <a:pos x="4" y="985"/>
                </a:cxn>
                <a:cxn ang="0">
                  <a:pos x="4" y="891"/>
                </a:cxn>
                <a:cxn ang="0">
                  <a:pos x="6" y="180"/>
                </a:cxn>
                <a:cxn ang="0">
                  <a:pos x="6" y="827"/>
                </a:cxn>
                <a:cxn ang="0">
                  <a:pos x="6" y="274"/>
                </a:cxn>
                <a:cxn ang="0">
                  <a:pos x="6" y="745"/>
                </a:cxn>
                <a:cxn ang="0">
                  <a:pos x="6" y="274"/>
                </a:cxn>
                <a:cxn ang="0">
                  <a:pos x="8" y="607"/>
                </a:cxn>
                <a:cxn ang="0">
                  <a:pos x="8" y="134"/>
                </a:cxn>
                <a:cxn ang="0">
                  <a:pos x="8" y="751"/>
                </a:cxn>
                <a:cxn ang="0">
                  <a:pos x="8" y="261"/>
                </a:cxn>
                <a:cxn ang="0">
                  <a:pos x="10" y="695"/>
                </a:cxn>
                <a:cxn ang="0">
                  <a:pos x="10" y="391"/>
                </a:cxn>
                <a:cxn ang="0">
                  <a:pos x="10" y="595"/>
                </a:cxn>
                <a:cxn ang="0">
                  <a:pos x="10" y="438"/>
                </a:cxn>
                <a:cxn ang="0">
                  <a:pos x="10" y="518"/>
                </a:cxn>
                <a:cxn ang="0">
                  <a:pos x="10" y="297"/>
                </a:cxn>
                <a:cxn ang="0">
                  <a:pos x="12" y="491"/>
                </a:cxn>
                <a:cxn ang="0">
                  <a:pos x="12" y="226"/>
                </a:cxn>
                <a:cxn ang="0">
                  <a:pos x="12" y="499"/>
                </a:cxn>
                <a:cxn ang="0">
                  <a:pos x="12" y="213"/>
                </a:cxn>
                <a:cxn ang="0">
                  <a:pos x="14" y="695"/>
                </a:cxn>
                <a:cxn ang="0">
                  <a:pos x="14" y="255"/>
                </a:cxn>
                <a:cxn ang="0">
                  <a:pos x="14" y="731"/>
                </a:cxn>
                <a:cxn ang="0">
                  <a:pos x="14" y="428"/>
                </a:cxn>
                <a:cxn ang="0">
                  <a:pos x="16" y="566"/>
                </a:cxn>
                <a:cxn ang="0">
                  <a:pos x="16" y="386"/>
                </a:cxn>
                <a:cxn ang="0">
                  <a:pos x="16" y="399"/>
                </a:cxn>
                <a:cxn ang="0">
                  <a:pos x="16" y="288"/>
                </a:cxn>
                <a:cxn ang="0">
                  <a:pos x="16" y="355"/>
                </a:cxn>
                <a:cxn ang="0">
                  <a:pos x="16" y="217"/>
                </a:cxn>
                <a:cxn ang="0">
                  <a:pos x="18" y="370"/>
                </a:cxn>
                <a:cxn ang="0">
                  <a:pos x="18" y="468"/>
                </a:cxn>
                <a:cxn ang="0">
                  <a:pos x="18" y="791"/>
                </a:cxn>
                <a:cxn ang="0">
                  <a:pos x="18" y="543"/>
                </a:cxn>
                <a:cxn ang="0">
                  <a:pos x="18" y="695"/>
                </a:cxn>
                <a:cxn ang="0">
                  <a:pos x="18" y="449"/>
                </a:cxn>
                <a:cxn ang="0">
                  <a:pos x="19" y="751"/>
                </a:cxn>
                <a:cxn ang="0">
                  <a:pos x="19" y="320"/>
                </a:cxn>
                <a:cxn ang="0">
                  <a:pos x="21" y="896"/>
                </a:cxn>
                <a:cxn ang="0">
                  <a:pos x="21" y="445"/>
                </a:cxn>
                <a:cxn ang="0">
                  <a:pos x="21" y="330"/>
                </a:cxn>
                <a:cxn ang="0">
                  <a:pos x="21" y="543"/>
                </a:cxn>
              </a:cxnLst>
              <a:rect l="0" t="0" r="r" b="b"/>
              <a:pathLst>
                <a:path w="21" h="985">
                  <a:moveTo>
                    <a:pt x="0" y="956"/>
                  </a:moveTo>
                  <a:lnTo>
                    <a:pt x="0" y="956"/>
                  </a:lnTo>
                  <a:lnTo>
                    <a:pt x="0" y="969"/>
                  </a:lnTo>
                  <a:lnTo>
                    <a:pt x="0" y="0"/>
                  </a:lnTo>
                  <a:lnTo>
                    <a:pt x="0" y="896"/>
                  </a:lnTo>
                  <a:lnTo>
                    <a:pt x="2" y="887"/>
                  </a:lnTo>
                  <a:lnTo>
                    <a:pt x="2" y="123"/>
                  </a:lnTo>
                  <a:lnTo>
                    <a:pt x="2" y="843"/>
                  </a:lnTo>
                  <a:lnTo>
                    <a:pt x="2" y="839"/>
                  </a:lnTo>
                  <a:lnTo>
                    <a:pt x="2" y="201"/>
                  </a:lnTo>
                  <a:lnTo>
                    <a:pt x="2" y="908"/>
                  </a:lnTo>
                  <a:lnTo>
                    <a:pt x="2" y="912"/>
                  </a:lnTo>
                  <a:lnTo>
                    <a:pt x="2" y="155"/>
                  </a:lnTo>
                  <a:lnTo>
                    <a:pt x="2" y="921"/>
                  </a:lnTo>
                  <a:lnTo>
                    <a:pt x="4" y="931"/>
                  </a:lnTo>
                  <a:lnTo>
                    <a:pt x="4" y="985"/>
                  </a:lnTo>
                  <a:lnTo>
                    <a:pt x="4" y="84"/>
                  </a:lnTo>
                  <a:lnTo>
                    <a:pt x="4" y="891"/>
                  </a:lnTo>
                  <a:lnTo>
                    <a:pt x="6" y="902"/>
                  </a:lnTo>
                  <a:lnTo>
                    <a:pt x="6" y="180"/>
                  </a:lnTo>
                  <a:lnTo>
                    <a:pt x="6" y="825"/>
                  </a:lnTo>
                  <a:lnTo>
                    <a:pt x="6" y="827"/>
                  </a:lnTo>
                  <a:lnTo>
                    <a:pt x="6" y="866"/>
                  </a:lnTo>
                  <a:lnTo>
                    <a:pt x="6" y="274"/>
                  </a:lnTo>
                  <a:lnTo>
                    <a:pt x="6" y="737"/>
                  </a:lnTo>
                  <a:lnTo>
                    <a:pt x="6" y="745"/>
                  </a:lnTo>
                  <a:lnTo>
                    <a:pt x="6" y="891"/>
                  </a:lnTo>
                  <a:lnTo>
                    <a:pt x="6" y="274"/>
                  </a:lnTo>
                  <a:lnTo>
                    <a:pt x="6" y="595"/>
                  </a:lnTo>
                  <a:lnTo>
                    <a:pt x="8" y="607"/>
                  </a:lnTo>
                  <a:lnTo>
                    <a:pt x="8" y="912"/>
                  </a:lnTo>
                  <a:lnTo>
                    <a:pt x="8" y="134"/>
                  </a:lnTo>
                  <a:lnTo>
                    <a:pt x="8" y="741"/>
                  </a:lnTo>
                  <a:lnTo>
                    <a:pt x="8" y="751"/>
                  </a:lnTo>
                  <a:lnTo>
                    <a:pt x="8" y="854"/>
                  </a:lnTo>
                  <a:lnTo>
                    <a:pt x="8" y="261"/>
                  </a:lnTo>
                  <a:lnTo>
                    <a:pt x="8" y="680"/>
                  </a:lnTo>
                  <a:lnTo>
                    <a:pt x="10" y="695"/>
                  </a:lnTo>
                  <a:lnTo>
                    <a:pt x="10" y="810"/>
                  </a:lnTo>
                  <a:lnTo>
                    <a:pt x="10" y="391"/>
                  </a:lnTo>
                  <a:lnTo>
                    <a:pt x="10" y="595"/>
                  </a:lnTo>
                  <a:lnTo>
                    <a:pt x="10" y="595"/>
                  </a:lnTo>
                  <a:lnTo>
                    <a:pt x="10" y="683"/>
                  </a:lnTo>
                  <a:lnTo>
                    <a:pt x="10" y="438"/>
                  </a:lnTo>
                  <a:lnTo>
                    <a:pt x="10" y="524"/>
                  </a:lnTo>
                  <a:lnTo>
                    <a:pt x="10" y="518"/>
                  </a:lnTo>
                  <a:lnTo>
                    <a:pt x="10" y="701"/>
                  </a:lnTo>
                  <a:lnTo>
                    <a:pt x="10" y="297"/>
                  </a:lnTo>
                  <a:lnTo>
                    <a:pt x="10" y="472"/>
                  </a:lnTo>
                  <a:lnTo>
                    <a:pt x="12" y="491"/>
                  </a:lnTo>
                  <a:lnTo>
                    <a:pt x="12" y="825"/>
                  </a:lnTo>
                  <a:lnTo>
                    <a:pt x="12" y="226"/>
                  </a:lnTo>
                  <a:lnTo>
                    <a:pt x="12" y="482"/>
                  </a:lnTo>
                  <a:lnTo>
                    <a:pt x="12" y="499"/>
                  </a:lnTo>
                  <a:lnTo>
                    <a:pt x="12" y="891"/>
                  </a:lnTo>
                  <a:lnTo>
                    <a:pt x="12" y="213"/>
                  </a:lnTo>
                  <a:lnTo>
                    <a:pt x="12" y="683"/>
                  </a:lnTo>
                  <a:lnTo>
                    <a:pt x="14" y="695"/>
                  </a:lnTo>
                  <a:lnTo>
                    <a:pt x="14" y="827"/>
                  </a:lnTo>
                  <a:lnTo>
                    <a:pt x="14" y="255"/>
                  </a:lnTo>
                  <a:lnTo>
                    <a:pt x="14" y="731"/>
                  </a:lnTo>
                  <a:lnTo>
                    <a:pt x="14" y="731"/>
                  </a:lnTo>
                  <a:lnTo>
                    <a:pt x="14" y="760"/>
                  </a:lnTo>
                  <a:lnTo>
                    <a:pt x="14" y="428"/>
                  </a:lnTo>
                  <a:lnTo>
                    <a:pt x="14" y="566"/>
                  </a:lnTo>
                  <a:lnTo>
                    <a:pt x="16" y="566"/>
                  </a:lnTo>
                  <a:lnTo>
                    <a:pt x="16" y="660"/>
                  </a:lnTo>
                  <a:lnTo>
                    <a:pt x="16" y="386"/>
                  </a:lnTo>
                  <a:lnTo>
                    <a:pt x="16" y="391"/>
                  </a:lnTo>
                  <a:lnTo>
                    <a:pt x="16" y="399"/>
                  </a:lnTo>
                  <a:lnTo>
                    <a:pt x="16" y="779"/>
                  </a:lnTo>
                  <a:lnTo>
                    <a:pt x="16" y="288"/>
                  </a:lnTo>
                  <a:lnTo>
                    <a:pt x="16" y="351"/>
                  </a:lnTo>
                  <a:lnTo>
                    <a:pt x="16" y="355"/>
                  </a:lnTo>
                  <a:lnTo>
                    <a:pt x="16" y="779"/>
                  </a:lnTo>
                  <a:lnTo>
                    <a:pt x="16" y="217"/>
                  </a:lnTo>
                  <a:lnTo>
                    <a:pt x="16" y="355"/>
                  </a:lnTo>
                  <a:lnTo>
                    <a:pt x="18" y="370"/>
                  </a:lnTo>
                  <a:lnTo>
                    <a:pt x="18" y="806"/>
                  </a:lnTo>
                  <a:lnTo>
                    <a:pt x="18" y="468"/>
                  </a:lnTo>
                  <a:lnTo>
                    <a:pt x="18" y="472"/>
                  </a:lnTo>
                  <a:lnTo>
                    <a:pt x="18" y="791"/>
                  </a:lnTo>
                  <a:lnTo>
                    <a:pt x="18" y="305"/>
                  </a:lnTo>
                  <a:lnTo>
                    <a:pt x="18" y="543"/>
                  </a:lnTo>
                  <a:lnTo>
                    <a:pt x="18" y="549"/>
                  </a:lnTo>
                  <a:lnTo>
                    <a:pt x="18" y="695"/>
                  </a:lnTo>
                  <a:lnTo>
                    <a:pt x="18" y="330"/>
                  </a:lnTo>
                  <a:lnTo>
                    <a:pt x="18" y="449"/>
                  </a:lnTo>
                  <a:lnTo>
                    <a:pt x="19" y="459"/>
                  </a:lnTo>
                  <a:lnTo>
                    <a:pt x="19" y="751"/>
                  </a:lnTo>
                  <a:lnTo>
                    <a:pt x="19" y="288"/>
                  </a:lnTo>
                  <a:lnTo>
                    <a:pt x="19" y="320"/>
                  </a:lnTo>
                  <a:lnTo>
                    <a:pt x="21" y="330"/>
                  </a:lnTo>
                  <a:lnTo>
                    <a:pt x="21" y="896"/>
                  </a:lnTo>
                  <a:lnTo>
                    <a:pt x="21" y="439"/>
                  </a:lnTo>
                  <a:lnTo>
                    <a:pt x="21" y="445"/>
                  </a:lnTo>
                  <a:lnTo>
                    <a:pt x="21" y="818"/>
                  </a:lnTo>
                  <a:lnTo>
                    <a:pt x="21" y="330"/>
                  </a:lnTo>
                  <a:lnTo>
                    <a:pt x="21" y="534"/>
                  </a:lnTo>
                  <a:lnTo>
                    <a:pt x="21" y="543"/>
                  </a:lnTo>
                  <a:lnTo>
                    <a:pt x="21" y="68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89" name="Freeform 1925"/>
            <p:cNvSpPr>
              <a:spLocks/>
            </p:cNvSpPr>
            <p:nvPr/>
          </p:nvSpPr>
          <p:spPr bwMode="auto">
            <a:xfrm>
              <a:off x="3922" y="3074"/>
              <a:ext cx="10" cy="491"/>
            </a:xfrm>
            <a:custGeom>
              <a:avLst/>
              <a:gdLst/>
              <a:ahLst/>
              <a:cxnLst>
                <a:cxn ang="0">
                  <a:pos x="0" y="340"/>
                </a:cxn>
                <a:cxn ang="0">
                  <a:pos x="0" y="686"/>
                </a:cxn>
                <a:cxn ang="0">
                  <a:pos x="0" y="346"/>
                </a:cxn>
                <a:cxn ang="0">
                  <a:pos x="2" y="680"/>
                </a:cxn>
                <a:cxn ang="0">
                  <a:pos x="2" y="340"/>
                </a:cxn>
                <a:cxn ang="0">
                  <a:pos x="2" y="676"/>
                </a:cxn>
                <a:cxn ang="0">
                  <a:pos x="2" y="351"/>
                </a:cxn>
                <a:cxn ang="0">
                  <a:pos x="4" y="580"/>
                </a:cxn>
                <a:cxn ang="0">
                  <a:pos x="4" y="403"/>
                </a:cxn>
                <a:cxn ang="0">
                  <a:pos x="4" y="367"/>
                </a:cxn>
                <a:cxn ang="0">
                  <a:pos x="6" y="446"/>
                </a:cxn>
                <a:cxn ang="0">
                  <a:pos x="6" y="346"/>
                </a:cxn>
                <a:cxn ang="0">
                  <a:pos x="6" y="490"/>
                </a:cxn>
                <a:cxn ang="0">
                  <a:pos x="6" y="374"/>
                </a:cxn>
                <a:cxn ang="0">
                  <a:pos x="6" y="580"/>
                </a:cxn>
                <a:cxn ang="0">
                  <a:pos x="8" y="469"/>
                </a:cxn>
                <a:cxn ang="0">
                  <a:pos x="8" y="390"/>
                </a:cxn>
                <a:cxn ang="0">
                  <a:pos x="8" y="542"/>
                </a:cxn>
                <a:cxn ang="0">
                  <a:pos x="8" y="426"/>
                </a:cxn>
                <a:cxn ang="0">
                  <a:pos x="10" y="453"/>
                </a:cxn>
                <a:cxn ang="0">
                  <a:pos x="10" y="440"/>
                </a:cxn>
                <a:cxn ang="0">
                  <a:pos x="10" y="636"/>
                </a:cxn>
                <a:cxn ang="0">
                  <a:pos x="10" y="407"/>
                </a:cxn>
                <a:cxn ang="0">
                  <a:pos x="10" y="730"/>
                </a:cxn>
                <a:cxn ang="0">
                  <a:pos x="12" y="290"/>
                </a:cxn>
                <a:cxn ang="0">
                  <a:pos x="12" y="286"/>
                </a:cxn>
                <a:cxn ang="0">
                  <a:pos x="14" y="300"/>
                </a:cxn>
                <a:cxn ang="0">
                  <a:pos x="14" y="265"/>
                </a:cxn>
                <a:cxn ang="0">
                  <a:pos x="14" y="407"/>
                </a:cxn>
                <a:cxn ang="0">
                  <a:pos x="14" y="326"/>
                </a:cxn>
                <a:cxn ang="0">
                  <a:pos x="14" y="351"/>
                </a:cxn>
                <a:cxn ang="0">
                  <a:pos x="14" y="367"/>
                </a:cxn>
                <a:cxn ang="0">
                  <a:pos x="16" y="686"/>
                </a:cxn>
                <a:cxn ang="0">
                  <a:pos x="16" y="469"/>
                </a:cxn>
                <a:cxn ang="0">
                  <a:pos x="16" y="709"/>
                </a:cxn>
                <a:cxn ang="0">
                  <a:pos x="16" y="426"/>
                </a:cxn>
                <a:cxn ang="0">
                  <a:pos x="16" y="753"/>
                </a:cxn>
                <a:cxn ang="0">
                  <a:pos x="16" y="413"/>
                </a:cxn>
                <a:cxn ang="0">
                  <a:pos x="17" y="797"/>
                </a:cxn>
                <a:cxn ang="0">
                  <a:pos x="17" y="530"/>
                </a:cxn>
                <a:cxn ang="0">
                  <a:pos x="17" y="778"/>
                </a:cxn>
                <a:cxn ang="0">
                  <a:pos x="17" y="545"/>
                </a:cxn>
                <a:cxn ang="0">
                  <a:pos x="19" y="837"/>
                </a:cxn>
                <a:cxn ang="0">
                  <a:pos x="19" y="630"/>
                </a:cxn>
                <a:cxn ang="0">
                  <a:pos x="19" y="847"/>
                </a:cxn>
                <a:cxn ang="0">
                  <a:pos x="19" y="695"/>
                </a:cxn>
                <a:cxn ang="0">
                  <a:pos x="21" y="904"/>
                </a:cxn>
                <a:cxn ang="0">
                  <a:pos x="21" y="785"/>
                </a:cxn>
                <a:cxn ang="0">
                  <a:pos x="21" y="981"/>
                </a:cxn>
                <a:cxn ang="0">
                  <a:pos x="21" y="904"/>
                </a:cxn>
              </a:cxnLst>
              <a:rect l="0" t="0" r="r" b="b"/>
              <a:pathLst>
                <a:path w="21" h="981">
                  <a:moveTo>
                    <a:pt x="0" y="340"/>
                  </a:moveTo>
                  <a:lnTo>
                    <a:pt x="0" y="340"/>
                  </a:lnTo>
                  <a:lnTo>
                    <a:pt x="0" y="340"/>
                  </a:lnTo>
                  <a:lnTo>
                    <a:pt x="0" y="686"/>
                  </a:lnTo>
                  <a:lnTo>
                    <a:pt x="0" y="334"/>
                  </a:lnTo>
                  <a:lnTo>
                    <a:pt x="0" y="346"/>
                  </a:lnTo>
                  <a:lnTo>
                    <a:pt x="2" y="340"/>
                  </a:lnTo>
                  <a:lnTo>
                    <a:pt x="2" y="680"/>
                  </a:lnTo>
                  <a:lnTo>
                    <a:pt x="2" y="290"/>
                  </a:lnTo>
                  <a:lnTo>
                    <a:pt x="2" y="340"/>
                  </a:lnTo>
                  <a:lnTo>
                    <a:pt x="2" y="340"/>
                  </a:lnTo>
                  <a:lnTo>
                    <a:pt x="2" y="676"/>
                  </a:lnTo>
                  <a:lnTo>
                    <a:pt x="2" y="311"/>
                  </a:lnTo>
                  <a:lnTo>
                    <a:pt x="2" y="351"/>
                  </a:lnTo>
                  <a:lnTo>
                    <a:pt x="4" y="357"/>
                  </a:lnTo>
                  <a:lnTo>
                    <a:pt x="4" y="580"/>
                  </a:lnTo>
                  <a:lnTo>
                    <a:pt x="4" y="407"/>
                  </a:lnTo>
                  <a:lnTo>
                    <a:pt x="4" y="403"/>
                  </a:lnTo>
                  <a:lnTo>
                    <a:pt x="4" y="570"/>
                  </a:lnTo>
                  <a:lnTo>
                    <a:pt x="4" y="367"/>
                  </a:lnTo>
                  <a:lnTo>
                    <a:pt x="4" y="453"/>
                  </a:lnTo>
                  <a:lnTo>
                    <a:pt x="6" y="446"/>
                  </a:lnTo>
                  <a:lnTo>
                    <a:pt x="6" y="611"/>
                  </a:lnTo>
                  <a:lnTo>
                    <a:pt x="6" y="346"/>
                  </a:lnTo>
                  <a:lnTo>
                    <a:pt x="6" y="484"/>
                  </a:lnTo>
                  <a:lnTo>
                    <a:pt x="6" y="490"/>
                  </a:lnTo>
                  <a:lnTo>
                    <a:pt x="6" y="630"/>
                  </a:lnTo>
                  <a:lnTo>
                    <a:pt x="6" y="374"/>
                  </a:lnTo>
                  <a:lnTo>
                    <a:pt x="6" y="374"/>
                  </a:lnTo>
                  <a:lnTo>
                    <a:pt x="6" y="580"/>
                  </a:lnTo>
                  <a:lnTo>
                    <a:pt x="6" y="472"/>
                  </a:lnTo>
                  <a:lnTo>
                    <a:pt x="8" y="469"/>
                  </a:lnTo>
                  <a:lnTo>
                    <a:pt x="8" y="588"/>
                  </a:lnTo>
                  <a:lnTo>
                    <a:pt x="8" y="390"/>
                  </a:lnTo>
                  <a:lnTo>
                    <a:pt x="8" y="536"/>
                  </a:lnTo>
                  <a:lnTo>
                    <a:pt x="8" y="542"/>
                  </a:lnTo>
                  <a:lnTo>
                    <a:pt x="8" y="570"/>
                  </a:lnTo>
                  <a:lnTo>
                    <a:pt x="8" y="426"/>
                  </a:lnTo>
                  <a:lnTo>
                    <a:pt x="8" y="453"/>
                  </a:lnTo>
                  <a:lnTo>
                    <a:pt x="10" y="453"/>
                  </a:lnTo>
                  <a:lnTo>
                    <a:pt x="10" y="636"/>
                  </a:lnTo>
                  <a:lnTo>
                    <a:pt x="10" y="440"/>
                  </a:lnTo>
                  <a:lnTo>
                    <a:pt x="10" y="430"/>
                  </a:lnTo>
                  <a:lnTo>
                    <a:pt x="10" y="636"/>
                  </a:lnTo>
                  <a:lnTo>
                    <a:pt x="10" y="334"/>
                  </a:lnTo>
                  <a:lnTo>
                    <a:pt x="10" y="407"/>
                  </a:lnTo>
                  <a:lnTo>
                    <a:pt x="10" y="403"/>
                  </a:lnTo>
                  <a:lnTo>
                    <a:pt x="10" y="730"/>
                  </a:lnTo>
                  <a:lnTo>
                    <a:pt x="10" y="294"/>
                  </a:lnTo>
                  <a:lnTo>
                    <a:pt x="12" y="290"/>
                  </a:lnTo>
                  <a:lnTo>
                    <a:pt x="12" y="653"/>
                  </a:lnTo>
                  <a:lnTo>
                    <a:pt x="12" y="286"/>
                  </a:lnTo>
                  <a:lnTo>
                    <a:pt x="12" y="300"/>
                  </a:lnTo>
                  <a:lnTo>
                    <a:pt x="14" y="300"/>
                  </a:lnTo>
                  <a:lnTo>
                    <a:pt x="14" y="661"/>
                  </a:lnTo>
                  <a:lnTo>
                    <a:pt x="14" y="265"/>
                  </a:lnTo>
                  <a:lnTo>
                    <a:pt x="14" y="407"/>
                  </a:lnTo>
                  <a:lnTo>
                    <a:pt x="14" y="407"/>
                  </a:lnTo>
                  <a:lnTo>
                    <a:pt x="14" y="751"/>
                  </a:lnTo>
                  <a:lnTo>
                    <a:pt x="14" y="326"/>
                  </a:lnTo>
                  <a:lnTo>
                    <a:pt x="14" y="357"/>
                  </a:lnTo>
                  <a:lnTo>
                    <a:pt x="14" y="351"/>
                  </a:lnTo>
                  <a:lnTo>
                    <a:pt x="14" y="745"/>
                  </a:lnTo>
                  <a:lnTo>
                    <a:pt x="14" y="367"/>
                  </a:lnTo>
                  <a:lnTo>
                    <a:pt x="16" y="351"/>
                  </a:lnTo>
                  <a:lnTo>
                    <a:pt x="16" y="686"/>
                  </a:lnTo>
                  <a:lnTo>
                    <a:pt x="16" y="234"/>
                  </a:lnTo>
                  <a:lnTo>
                    <a:pt x="16" y="469"/>
                  </a:lnTo>
                  <a:lnTo>
                    <a:pt x="16" y="453"/>
                  </a:lnTo>
                  <a:lnTo>
                    <a:pt x="16" y="709"/>
                  </a:lnTo>
                  <a:lnTo>
                    <a:pt x="16" y="223"/>
                  </a:lnTo>
                  <a:lnTo>
                    <a:pt x="16" y="426"/>
                  </a:lnTo>
                  <a:lnTo>
                    <a:pt x="16" y="426"/>
                  </a:lnTo>
                  <a:lnTo>
                    <a:pt x="16" y="753"/>
                  </a:lnTo>
                  <a:lnTo>
                    <a:pt x="16" y="255"/>
                  </a:lnTo>
                  <a:lnTo>
                    <a:pt x="16" y="413"/>
                  </a:lnTo>
                  <a:lnTo>
                    <a:pt x="17" y="403"/>
                  </a:lnTo>
                  <a:lnTo>
                    <a:pt x="17" y="797"/>
                  </a:lnTo>
                  <a:lnTo>
                    <a:pt x="17" y="182"/>
                  </a:lnTo>
                  <a:lnTo>
                    <a:pt x="17" y="530"/>
                  </a:lnTo>
                  <a:lnTo>
                    <a:pt x="17" y="515"/>
                  </a:lnTo>
                  <a:lnTo>
                    <a:pt x="17" y="778"/>
                  </a:lnTo>
                  <a:lnTo>
                    <a:pt x="17" y="127"/>
                  </a:lnTo>
                  <a:lnTo>
                    <a:pt x="17" y="545"/>
                  </a:lnTo>
                  <a:lnTo>
                    <a:pt x="19" y="530"/>
                  </a:lnTo>
                  <a:lnTo>
                    <a:pt x="19" y="837"/>
                  </a:lnTo>
                  <a:lnTo>
                    <a:pt x="19" y="106"/>
                  </a:lnTo>
                  <a:lnTo>
                    <a:pt x="19" y="630"/>
                  </a:lnTo>
                  <a:lnTo>
                    <a:pt x="19" y="618"/>
                  </a:lnTo>
                  <a:lnTo>
                    <a:pt x="19" y="847"/>
                  </a:lnTo>
                  <a:lnTo>
                    <a:pt x="19" y="119"/>
                  </a:lnTo>
                  <a:lnTo>
                    <a:pt x="19" y="695"/>
                  </a:lnTo>
                  <a:lnTo>
                    <a:pt x="21" y="680"/>
                  </a:lnTo>
                  <a:lnTo>
                    <a:pt x="21" y="904"/>
                  </a:lnTo>
                  <a:lnTo>
                    <a:pt x="21" y="69"/>
                  </a:lnTo>
                  <a:lnTo>
                    <a:pt x="21" y="785"/>
                  </a:lnTo>
                  <a:lnTo>
                    <a:pt x="21" y="770"/>
                  </a:lnTo>
                  <a:lnTo>
                    <a:pt x="21" y="981"/>
                  </a:lnTo>
                  <a:lnTo>
                    <a:pt x="21" y="0"/>
                  </a:lnTo>
                  <a:lnTo>
                    <a:pt x="21" y="904"/>
                  </a:lnTo>
                  <a:lnTo>
                    <a:pt x="21" y="89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90" name="Freeform 1926"/>
            <p:cNvSpPr>
              <a:spLocks/>
            </p:cNvSpPr>
            <p:nvPr/>
          </p:nvSpPr>
          <p:spPr bwMode="auto">
            <a:xfrm>
              <a:off x="3911" y="3072"/>
              <a:ext cx="11" cy="476"/>
            </a:xfrm>
            <a:custGeom>
              <a:avLst/>
              <a:gdLst/>
              <a:ahLst/>
              <a:cxnLst>
                <a:cxn ang="0">
                  <a:pos x="0" y="411"/>
                </a:cxn>
                <a:cxn ang="0">
                  <a:pos x="2" y="528"/>
                </a:cxn>
                <a:cxn ang="0">
                  <a:pos x="2" y="325"/>
                </a:cxn>
                <a:cxn ang="0">
                  <a:pos x="2" y="630"/>
                </a:cxn>
                <a:cxn ang="0">
                  <a:pos x="2" y="282"/>
                </a:cxn>
                <a:cxn ang="0">
                  <a:pos x="2" y="482"/>
                </a:cxn>
                <a:cxn ang="0">
                  <a:pos x="2" y="227"/>
                </a:cxn>
                <a:cxn ang="0">
                  <a:pos x="4" y="430"/>
                </a:cxn>
                <a:cxn ang="0">
                  <a:pos x="4" y="259"/>
                </a:cxn>
                <a:cxn ang="0">
                  <a:pos x="4" y="482"/>
                </a:cxn>
                <a:cxn ang="0">
                  <a:pos x="4" y="321"/>
                </a:cxn>
                <a:cxn ang="0">
                  <a:pos x="6" y="534"/>
                </a:cxn>
                <a:cxn ang="0">
                  <a:pos x="6" y="259"/>
                </a:cxn>
                <a:cxn ang="0">
                  <a:pos x="6" y="680"/>
                </a:cxn>
                <a:cxn ang="0">
                  <a:pos x="6" y="238"/>
                </a:cxn>
                <a:cxn ang="0">
                  <a:pos x="6" y="745"/>
                </a:cxn>
                <a:cxn ang="0">
                  <a:pos x="6" y="699"/>
                </a:cxn>
                <a:cxn ang="0">
                  <a:pos x="8" y="227"/>
                </a:cxn>
                <a:cxn ang="0">
                  <a:pos x="8" y="684"/>
                </a:cxn>
                <a:cxn ang="0">
                  <a:pos x="8" y="793"/>
                </a:cxn>
                <a:cxn ang="0">
                  <a:pos x="10" y="152"/>
                </a:cxn>
                <a:cxn ang="0">
                  <a:pos x="10" y="851"/>
                </a:cxn>
                <a:cxn ang="0">
                  <a:pos x="10" y="60"/>
                </a:cxn>
                <a:cxn ang="0">
                  <a:pos x="12" y="805"/>
                </a:cxn>
                <a:cxn ang="0">
                  <a:pos x="12" y="106"/>
                </a:cxn>
                <a:cxn ang="0">
                  <a:pos x="12" y="695"/>
                </a:cxn>
                <a:cxn ang="0">
                  <a:pos x="12" y="146"/>
                </a:cxn>
                <a:cxn ang="0">
                  <a:pos x="12" y="695"/>
                </a:cxn>
                <a:cxn ang="0">
                  <a:pos x="12" y="152"/>
                </a:cxn>
                <a:cxn ang="0">
                  <a:pos x="13" y="630"/>
                </a:cxn>
                <a:cxn ang="0">
                  <a:pos x="13" y="54"/>
                </a:cxn>
                <a:cxn ang="0">
                  <a:pos x="13" y="482"/>
                </a:cxn>
                <a:cxn ang="0">
                  <a:pos x="13" y="106"/>
                </a:cxn>
                <a:cxn ang="0">
                  <a:pos x="15" y="494"/>
                </a:cxn>
                <a:cxn ang="0">
                  <a:pos x="15" y="0"/>
                </a:cxn>
                <a:cxn ang="0">
                  <a:pos x="15" y="559"/>
                </a:cxn>
                <a:cxn ang="0">
                  <a:pos x="15" y="87"/>
                </a:cxn>
                <a:cxn ang="0">
                  <a:pos x="15" y="430"/>
                </a:cxn>
                <a:cxn ang="0">
                  <a:pos x="15" y="165"/>
                </a:cxn>
                <a:cxn ang="0">
                  <a:pos x="17" y="282"/>
                </a:cxn>
                <a:cxn ang="0">
                  <a:pos x="17" y="165"/>
                </a:cxn>
                <a:cxn ang="0">
                  <a:pos x="19" y="200"/>
                </a:cxn>
                <a:cxn ang="0">
                  <a:pos x="19" y="87"/>
                </a:cxn>
                <a:cxn ang="0">
                  <a:pos x="19" y="156"/>
                </a:cxn>
                <a:cxn ang="0">
                  <a:pos x="19" y="115"/>
                </a:cxn>
                <a:cxn ang="0">
                  <a:pos x="19" y="200"/>
                </a:cxn>
                <a:cxn ang="0">
                  <a:pos x="19" y="156"/>
                </a:cxn>
                <a:cxn ang="0">
                  <a:pos x="21" y="219"/>
                </a:cxn>
                <a:cxn ang="0">
                  <a:pos x="21" y="350"/>
                </a:cxn>
                <a:cxn ang="0">
                  <a:pos x="21" y="670"/>
                </a:cxn>
              </a:cxnLst>
              <a:rect l="0" t="0" r="r" b="b"/>
              <a:pathLst>
                <a:path w="21" h="953">
                  <a:moveTo>
                    <a:pt x="0" y="411"/>
                  </a:moveTo>
                  <a:lnTo>
                    <a:pt x="0" y="411"/>
                  </a:lnTo>
                  <a:lnTo>
                    <a:pt x="0" y="534"/>
                  </a:lnTo>
                  <a:lnTo>
                    <a:pt x="2" y="528"/>
                  </a:lnTo>
                  <a:lnTo>
                    <a:pt x="2" y="684"/>
                  </a:lnTo>
                  <a:lnTo>
                    <a:pt x="2" y="325"/>
                  </a:lnTo>
                  <a:lnTo>
                    <a:pt x="2" y="634"/>
                  </a:lnTo>
                  <a:lnTo>
                    <a:pt x="2" y="630"/>
                  </a:lnTo>
                  <a:lnTo>
                    <a:pt x="2" y="651"/>
                  </a:lnTo>
                  <a:lnTo>
                    <a:pt x="2" y="282"/>
                  </a:lnTo>
                  <a:lnTo>
                    <a:pt x="2" y="488"/>
                  </a:lnTo>
                  <a:lnTo>
                    <a:pt x="2" y="482"/>
                  </a:lnTo>
                  <a:lnTo>
                    <a:pt x="2" y="764"/>
                  </a:lnTo>
                  <a:lnTo>
                    <a:pt x="2" y="227"/>
                  </a:lnTo>
                  <a:lnTo>
                    <a:pt x="2" y="438"/>
                  </a:lnTo>
                  <a:lnTo>
                    <a:pt x="4" y="430"/>
                  </a:lnTo>
                  <a:lnTo>
                    <a:pt x="4" y="657"/>
                  </a:lnTo>
                  <a:lnTo>
                    <a:pt x="4" y="259"/>
                  </a:lnTo>
                  <a:lnTo>
                    <a:pt x="4" y="494"/>
                  </a:lnTo>
                  <a:lnTo>
                    <a:pt x="4" y="482"/>
                  </a:lnTo>
                  <a:lnTo>
                    <a:pt x="4" y="615"/>
                  </a:lnTo>
                  <a:lnTo>
                    <a:pt x="4" y="321"/>
                  </a:lnTo>
                  <a:lnTo>
                    <a:pt x="4" y="540"/>
                  </a:lnTo>
                  <a:lnTo>
                    <a:pt x="6" y="534"/>
                  </a:lnTo>
                  <a:lnTo>
                    <a:pt x="6" y="730"/>
                  </a:lnTo>
                  <a:lnTo>
                    <a:pt x="6" y="259"/>
                  </a:lnTo>
                  <a:lnTo>
                    <a:pt x="6" y="684"/>
                  </a:lnTo>
                  <a:lnTo>
                    <a:pt x="6" y="680"/>
                  </a:lnTo>
                  <a:lnTo>
                    <a:pt x="6" y="766"/>
                  </a:lnTo>
                  <a:lnTo>
                    <a:pt x="6" y="238"/>
                  </a:lnTo>
                  <a:lnTo>
                    <a:pt x="6" y="755"/>
                  </a:lnTo>
                  <a:lnTo>
                    <a:pt x="6" y="745"/>
                  </a:lnTo>
                  <a:lnTo>
                    <a:pt x="6" y="200"/>
                  </a:lnTo>
                  <a:lnTo>
                    <a:pt x="6" y="699"/>
                  </a:lnTo>
                  <a:lnTo>
                    <a:pt x="8" y="699"/>
                  </a:lnTo>
                  <a:lnTo>
                    <a:pt x="8" y="227"/>
                  </a:lnTo>
                  <a:lnTo>
                    <a:pt x="8" y="684"/>
                  </a:lnTo>
                  <a:lnTo>
                    <a:pt x="8" y="684"/>
                  </a:lnTo>
                  <a:lnTo>
                    <a:pt x="8" y="146"/>
                  </a:lnTo>
                  <a:lnTo>
                    <a:pt x="8" y="793"/>
                  </a:lnTo>
                  <a:lnTo>
                    <a:pt x="10" y="801"/>
                  </a:lnTo>
                  <a:lnTo>
                    <a:pt x="10" y="152"/>
                  </a:lnTo>
                  <a:lnTo>
                    <a:pt x="10" y="841"/>
                  </a:lnTo>
                  <a:lnTo>
                    <a:pt x="10" y="851"/>
                  </a:lnTo>
                  <a:lnTo>
                    <a:pt x="10" y="895"/>
                  </a:lnTo>
                  <a:lnTo>
                    <a:pt x="10" y="60"/>
                  </a:lnTo>
                  <a:lnTo>
                    <a:pt x="10" y="793"/>
                  </a:lnTo>
                  <a:lnTo>
                    <a:pt x="12" y="805"/>
                  </a:lnTo>
                  <a:lnTo>
                    <a:pt x="12" y="870"/>
                  </a:lnTo>
                  <a:lnTo>
                    <a:pt x="12" y="106"/>
                  </a:lnTo>
                  <a:lnTo>
                    <a:pt x="12" y="690"/>
                  </a:lnTo>
                  <a:lnTo>
                    <a:pt x="12" y="695"/>
                  </a:lnTo>
                  <a:lnTo>
                    <a:pt x="12" y="743"/>
                  </a:lnTo>
                  <a:lnTo>
                    <a:pt x="12" y="146"/>
                  </a:lnTo>
                  <a:lnTo>
                    <a:pt x="12" y="684"/>
                  </a:lnTo>
                  <a:lnTo>
                    <a:pt x="12" y="695"/>
                  </a:lnTo>
                  <a:lnTo>
                    <a:pt x="12" y="730"/>
                  </a:lnTo>
                  <a:lnTo>
                    <a:pt x="12" y="152"/>
                  </a:lnTo>
                  <a:lnTo>
                    <a:pt x="12" y="615"/>
                  </a:lnTo>
                  <a:lnTo>
                    <a:pt x="13" y="630"/>
                  </a:lnTo>
                  <a:lnTo>
                    <a:pt x="13" y="841"/>
                  </a:lnTo>
                  <a:lnTo>
                    <a:pt x="13" y="54"/>
                  </a:lnTo>
                  <a:lnTo>
                    <a:pt x="13" y="457"/>
                  </a:lnTo>
                  <a:lnTo>
                    <a:pt x="13" y="482"/>
                  </a:lnTo>
                  <a:lnTo>
                    <a:pt x="13" y="953"/>
                  </a:lnTo>
                  <a:lnTo>
                    <a:pt x="13" y="106"/>
                  </a:lnTo>
                  <a:lnTo>
                    <a:pt x="13" y="476"/>
                  </a:lnTo>
                  <a:lnTo>
                    <a:pt x="15" y="494"/>
                  </a:lnTo>
                  <a:lnTo>
                    <a:pt x="15" y="876"/>
                  </a:lnTo>
                  <a:lnTo>
                    <a:pt x="15" y="0"/>
                  </a:lnTo>
                  <a:lnTo>
                    <a:pt x="15" y="534"/>
                  </a:lnTo>
                  <a:lnTo>
                    <a:pt x="15" y="559"/>
                  </a:lnTo>
                  <a:lnTo>
                    <a:pt x="15" y="860"/>
                  </a:lnTo>
                  <a:lnTo>
                    <a:pt x="15" y="87"/>
                  </a:lnTo>
                  <a:lnTo>
                    <a:pt x="15" y="411"/>
                  </a:lnTo>
                  <a:lnTo>
                    <a:pt x="15" y="430"/>
                  </a:lnTo>
                  <a:lnTo>
                    <a:pt x="15" y="805"/>
                  </a:lnTo>
                  <a:lnTo>
                    <a:pt x="15" y="165"/>
                  </a:lnTo>
                  <a:lnTo>
                    <a:pt x="15" y="269"/>
                  </a:lnTo>
                  <a:lnTo>
                    <a:pt x="17" y="282"/>
                  </a:lnTo>
                  <a:lnTo>
                    <a:pt x="17" y="851"/>
                  </a:lnTo>
                  <a:lnTo>
                    <a:pt x="17" y="165"/>
                  </a:lnTo>
                  <a:lnTo>
                    <a:pt x="17" y="186"/>
                  </a:lnTo>
                  <a:lnTo>
                    <a:pt x="19" y="200"/>
                  </a:lnTo>
                  <a:lnTo>
                    <a:pt x="19" y="860"/>
                  </a:lnTo>
                  <a:lnTo>
                    <a:pt x="19" y="87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19" y="814"/>
                  </a:lnTo>
                  <a:lnTo>
                    <a:pt x="19" y="115"/>
                  </a:lnTo>
                  <a:lnTo>
                    <a:pt x="19" y="186"/>
                  </a:lnTo>
                  <a:lnTo>
                    <a:pt x="19" y="200"/>
                  </a:lnTo>
                  <a:lnTo>
                    <a:pt x="19" y="805"/>
                  </a:lnTo>
                  <a:lnTo>
                    <a:pt x="19" y="156"/>
                  </a:lnTo>
                  <a:lnTo>
                    <a:pt x="19" y="213"/>
                  </a:lnTo>
                  <a:lnTo>
                    <a:pt x="21" y="219"/>
                  </a:lnTo>
                  <a:lnTo>
                    <a:pt x="21" y="764"/>
                  </a:lnTo>
                  <a:lnTo>
                    <a:pt x="21" y="350"/>
                  </a:lnTo>
                  <a:lnTo>
                    <a:pt x="21" y="350"/>
                  </a:lnTo>
                  <a:lnTo>
                    <a:pt x="21" y="670"/>
                  </a:lnTo>
                  <a:lnTo>
                    <a:pt x="21" y="344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91" name="Freeform 1927"/>
            <p:cNvSpPr>
              <a:spLocks/>
            </p:cNvSpPr>
            <p:nvPr/>
          </p:nvSpPr>
          <p:spPr bwMode="auto">
            <a:xfrm>
              <a:off x="3900" y="3069"/>
              <a:ext cx="11" cy="502"/>
            </a:xfrm>
            <a:custGeom>
              <a:avLst/>
              <a:gdLst/>
              <a:ahLst/>
              <a:cxnLst>
                <a:cxn ang="0">
                  <a:pos x="0" y="1005"/>
                </a:cxn>
                <a:cxn ang="0">
                  <a:pos x="0" y="242"/>
                </a:cxn>
                <a:cxn ang="0">
                  <a:pos x="2" y="901"/>
                </a:cxn>
                <a:cxn ang="0">
                  <a:pos x="2" y="162"/>
                </a:cxn>
                <a:cxn ang="0">
                  <a:pos x="4" y="938"/>
                </a:cxn>
                <a:cxn ang="0">
                  <a:pos x="4" y="116"/>
                </a:cxn>
                <a:cxn ang="0">
                  <a:pos x="4" y="913"/>
                </a:cxn>
                <a:cxn ang="0">
                  <a:pos x="4" y="100"/>
                </a:cxn>
                <a:cxn ang="0">
                  <a:pos x="4" y="857"/>
                </a:cxn>
                <a:cxn ang="0">
                  <a:pos x="6" y="93"/>
                </a:cxn>
                <a:cxn ang="0">
                  <a:pos x="6" y="104"/>
                </a:cxn>
                <a:cxn ang="0">
                  <a:pos x="6" y="907"/>
                </a:cxn>
                <a:cxn ang="0">
                  <a:pos x="6" y="171"/>
                </a:cxn>
                <a:cxn ang="0">
                  <a:pos x="8" y="811"/>
                </a:cxn>
                <a:cxn ang="0">
                  <a:pos x="8" y="242"/>
                </a:cxn>
                <a:cxn ang="0">
                  <a:pos x="8" y="811"/>
                </a:cxn>
                <a:cxn ang="0">
                  <a:pos x="8" y="233"/>
                </a:cxn>
                <a:cxn ang="0">
                  <a:pos x="8" y="724"/>
                </a:cxn>
                <a:cxn ang="0">
                  <a:pos x="8" y="296"/>
                </a:cxn>
                <a:cxn ang="0">
                  <a:pos x="10" y="832"/>
                </a:cxn>
                <a:cxn ang="0">
                  <a:pos x="10" y="321"/>
                </a:cxn>
                <a:cxn ang="0">
                  <a:pos x="10" y="799"/>
                </a:cxn>
                <a:cxn ang="0">
                  <a:pos x="10" y="265"/>
                </a:cxn>
                <a:cxn ang="0">
                  <a:pos x="11" y="770"/>
                </a:cxn>
                <a:cxn ang="0">
                  <a:pos x="11" y="390"/>
                </a:cxn>
                <a:cxn ang="0">
                  <a:pos x="11" y="676"/>
                </a:cxn>
                <a:cxn ang="0">
                  <a:pos x="11" y="479"/>
                </a:cxn>
                <a:cxn ang="0">
                  <a:pos x="13" y="770"/>
                </a:cxn>
                <a:cxn ang="0">
                  <a:pos x="13" y="552"/>
                </a:cxn>
                <a:cxn ang="0">
                  <a:pos x="13" y="770"/>
                </a:cxn>
                <a:cxn ang="0">
                  <a:pos x="13" y="479"/>
                </a:cxn>
                <a:cxn ang="0">
                  <a:pos x="13" y="690"/>
                </a:cxn>
                <a:cxn ang="0">
                  <a:pos x="13" y="580"/>
                </a:cxn>
                <a:cxn ang="0">
                  <a:pos x="15" y="646"/>
                </a:cxn>
                <a:cxn ang="0">
                  <a:pos x="15" y="463"/>
                </a:cxn>
                <a:cxn ang="0">
                  <a:pos x="15" y="600"/>
                </a:cxn>
                <a:cxn ang="0">
                  <a:pos x="15" y="517"/>
                </a:cxn>
                <a:cxn ang="0">
                  <a:pos x="15" y="719"/>
                </a:cxn>
                <a:cxn ang="0">
                  <a:pos x="15" y="686"/>
                </a:cxn>
                <a:cxn ang="0">
                  <a:pos x="17" y="686"/>
                </a:cxn>
                <a:cxn ang="0">
                  <a:pos x="17" y="663"/>
                </a:cxn>
                <a:cxn ang="0">
                  <a:pos x="19" y="705"/>
                </a:cxn>
                <a:cxn ang="0">
                  <a:pos x="19" y="528"/>
                </a:cxn>
                <a:cxn ang="0">
                  <a:pos x="19" y="625"/>
                </a:cxn>
                <a:cxn ang="0">
                  <a:pos x="19" y="456"/>
                </a:cxn>
                <a:cxn ang="0">
                  <a:pos x="19" y="578"/>
                </a:cxn>
                <a:cxn ang="0">
                  <a:pos x="19" y="479"/>
                </a:cxn>
                <a:cxn ang="0">
                  <a:pos x="21" y="488"/>
                </a:cxn>
                <a:cxn ang="0">
                  <a:pos x="21" y="479"/>
                </a:cxn>
                <a:cxn ang="0">
                  <a:pos x="21" y="578"/>
                </a:cxn>
              </a:cxnLst>
              <a:rect l="0" t="0" r="r" b="b"/>
              <a:pathLst>
                <a:path w="21" h="1005">
                  <a:moveTo>
                    <a:pt x="0" y="1005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0" y="242"/>
                  </a:lnTo>
                  <a:lnTo>
                    <a:pt x="2" y="252"/>
                  </a:lnTo>
                  <a:lnTo>
                    <a:pt x="2" y="901"/>
                  </a:lnTo>
                  <a:lnTo>
                    <a:pt x="2" y="54"/>
                  </a:lnTo>
                  <a:lnTo>
                    <a:pt x="2" y="162"/>
                  </a:lnTo>
                  <a:lnTo>
                    <a:pt x="4" y="175"/>
                  </a:lnTo>
                  <a:lnTo>
                    <a:pt x="4" y="938"/>
                  </a:lnTo>
                  <a:lnTo>
                    <a:pt x="4" y="66"/>
                  </a:lnTo>
                  <a:lnTo>
                    <a:pt x="4" y="116"/>
                  </a:lnTo>
                  <a:lnTo>
                    <a:pt x="4" y="129"/>
                  </a:lnTo>
                  <a:lnTo>
                    <a:pt x="4" y="913"/>
                  </a:lnTo>
                  <a:lnTo>
                    <a:pt x="4" y="85"/>
                  </a:lnTo>
                  <a:lnTo>
                    <a:pt x="4" y="100"/>
                  </a:lnTo>
                  <a:lnTo>
                    <a:pt x="4" y="104"/>
                  </a:lnTo>
                  <a:lnTo>
                    <a:pt x="4" y="857"/>
                  </a:lnTo>
                  <a:lnTo>
                    <a:pt x="4" y="95"/>
                  </a:lnTo>
                  <a:lnTo>
                    <a:pt x="6" y="93"/>
                  </a:lnTo>
                  <a:lnTo>
                    <a:pt x="6" y="836"/>
                  </a:lnTo>
                  <a:lnTo>
                    <a:pt x="6" y="104"/>
                  </a:lnTo>
                  <a:lnTo>
                    <a:pt x="6" y="95"/>
                  </a:lnTo>
                  <a:lnTo>
                    <a:pt x="6" y="907"/>
                  </a:lnTo>
                  <a:lnTo>
                    <a:pt x="6" y="68"/>
                  </a:lnTo>
                  <a:lnTo>
                    <a:pt x="6" y="171"/>
                  </a:lnTo>
                  <a:lnTo>
                    <a:pt x="8" y="162"/>
                  </a:lnTo>
                  <a:lnTo>
                    <a:pt x="8" y="811"/>
                  </a:lnTo>
                  <a:lnTo>
                    <a:pt x="8" y="104"/>
                  </a:lnTo>
                  <a:lnTo>
                    <a:pt x="8" y="242"/>
                  </a:lnTo>
                  <a:lnTo>
                    <a:pt x="8" y="242"/>
                  </a:lnTo>
                  <a:lnTo>
                    <a:pt x="8" y="811"/>
                  </a:lnTo>
                  <a:lnTo>
                    <a:pt x="8" y="206"/>
                  </a:lnTo>
                  <a:lnTo>
                    <a:pt x="8" y="233"/>
                  </a:lnTo>
                  <a:lnTo>
                    <a:pt x="8" y="219"/>
                  </a:lnTo>
                  <a:lnTo>
                    <a:pt x="8" y="724"/>
                  </a:lnTo>
                  <a:lnTo>
                    <a:pt x="8" y="116"/>
                  </a:lnTo>
                  <a:lnTo>
                    <a:pt x="8" y="296"/>
                  </a:lnTo>
                  <a:lnTo>
                    <a:pt x="10" y="283"/>
                  </a:lnTo>
                  <a:lnTo>
                    <a:pt x="10" y="832"/>
                  </a:lnTo>
                  <a:lnTo>
                    <a:pt x="10" y="68"/>
                  </a:lnTo>
                  <a:lnTo>
                    <a:pt x="10" y="321"/>
                  </a:lnTo>
                  <a:lnTo>
                    <a:pt x="10" y="310"/>
                  </a:lnTo>
                  <a:lnTo>
                    <a:pt x="10" y="799"/>
                  </a:lnTo>
                  <a:lnTo>
                    <a:pt x="10" y="121"/>
                  </a:lnTo>
                  <a:lnTo>
                    <a:pt x="10" y="265"/>
                  </a:lnTo>
                  <a:lnTo>
                    <a:pt x="11" y="264"/>
                  </a:lnTo>
                  <a:lnTo>
                    <a:pt x="11" y="770"/>
                  </a:lnTo>
                  <a:lnTo>
                    <a:pt x="11" y="152"/>
                  </a:lnTo>
                  <a:lnTo>
                    <a:pt x="11" y="390"/>
                  </a:lnTo>
                  <a:lnTo>
                    <a:pt x="11" y="377"/>
                  </a:lnTo>
                  <a:lnTo>
                    <a:pt x="11" y="676"/>
                  </a:lnTo>
                  <a:lnTo>
                    <a:pt x="11" y="181"/>
                  </a:lnTo>
                  <a:lnTo>
                    <a:pt x="11" y="479"/>
                  </a:lnTo>
                  <a:lnTo>
                    <a:pt x="13" y="463"/>
                  </a:lnTo>
                  <a:lnTo>
                    <a:pt x="13" y="770"/>
                  </a:lnTo>
                  <a:lnTo>
                    <a:pt x="13" y="116"/>
                  </a:lnTo>
                  <a:lnTo>
                    <a:pt x="13" y="552"/>
                  </a:lnTo>
                  <a:lnTo>
                    <a:pt x="13" y="540"/>
                  </a:lnTo>
                  <a:lnTo>
                    <a:pt x="13" y="770"/>
                  </a:lnTo>
                  <a:lnTo>
                    <a:pt x="13" y="158"/>
                  </a:lnTo>
                  <a:lnTo>
                    <a:pt x="13" y="479"/>
                  </a:lnTo>
                  <a:lnTo>
                    <a:pt x="13" y="463"/>
                  </a:lnTo>
                  <a:lnTo>
                    <a:pt x="13" y="690"/>
                  </a:lnTo>
                  <a:lnTo>
                    <a:pt x="13" y="181"/>
                  </a:lnTo>
                  <a:lnTo>
                    <a:pt x="13" y="580"/>
                  </a:lnTo>
                  <a:lnTo>
                    <a:pt x="15" y="577"/>
                  </a:lnTo>
                  <a:lnTo>
                    <a:pt x="15" y="646"/>
                  </a:lnTo>
                  <a:lnTo>
                    <a:pt x="15" y="219"/>
                  </a:lnTo>
                  <a:lnTo>
                    <a:pt x="15" y="463"/>
                  </a:lnTo>
                  <a:lnTo>
                    <a:pt x="15" y="456"/>
                  </a:lnTo>
                  <a:lnTo>
                    <a:pt x="15" y="600"/>
                  </a:lnTo>
                  <a:lnTo>
                    <a:pt x="15" y="367"/>
                  </a:lnTo>
                  <a:lnTo>
                    <a:pt x="15" y="517"/>
                  </a:lnTo>
                  <a:lnTo>
                    <a:pt x="15" y="517"/>
                  </a:lnTo>
                  <a:lnTo>
                    <a:pt x="15" y="719"/>
                  </a:lnTo>
                  <a:lnTo>
                    <a:pt x="15" y="356"/>
                  </a:lnTo>
                  <a:lnTo>
                    <a:pt x="15" y="686"/>
                  </a:lnTo>
                  <a:lnTo>
                    <a:pt x="17" y="682"/>
                  </a:lnTo>
                  <a:lnTo>
                    <a:pt x="17" y="686"/>
                  </a:lnTo>
                  <a:lnTo>
                    <a:pt x="17" y="192"/>
                  </a:lnTo>
                  <a:lnTo>
                    <a:pt x="17" y="663"/>
                  </a:lnTo>
                  <a:lnTo>
                    <a:pt x="19" y="657"/>
                  </a:lnTo>
                  <a:lnTo>
                    <a:pt x="19" y="705"/>
                  </a:lnTo>
                  <a:lnTo>
                    <a:pt x="19" y="219"/>
                  </a:lnTo>
                  <a:lnTo>
                    <a:pt x="19" y="528"/>
                  </a:lnTo>
                  <a:lnTo>
                    <a:pt x="19" y="517"/>
                  </a:lnTo>
                  <a:lnTo>
                    <a:pt x="19" y="625"/>
                  </a:lnTo>
                  <a:lnTo>
                    <a:pt x="19" y="300"/>
                  </a:lnTo>
                  <a:lnTo>
                    <a:pt x="19" y="456"/>
                  </a:lnTo>
                  <a:lnTo>
                    <a:pt x="19" y="450"/>
                  </a:lnTo>
                  <a:lnTo>
                    <a:pt x="19" y="578"/>
                  </a:lnTo>
                  <a:lnTo>
                    <a:pt x="19" y="377"/>
                  </a:lnTo>
                  <a:lnTo>
                    <a:pt x="19" y="479"/>
                  </a:lnTo>
                  <a:lnTo>
                    <a:pt x="21" y="482"/>
                  </a:lnTo>
                  <a:lnTo>
                    <a:pt x="21" y="488"/>
                  </a:lnTo>
                  <a:lnTo>
                    <a:pt x="21" y="413"/>
                  </a:lnTo>
                  <a:lnTo>
                    <a:pt x="21" y="479"/>
                  </a:lnTo>
                  <a:lnTo>
                    <a:pt x="21" y="479"/>
                  </a:lnTo>
                  <a:lnTo>
                    <a:pt x="21" y="578"/>
                  </a:lnTo>
                  <a:lnTo>
                    <a:pt x="21" y="41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92" name="Freeform 1928"/>
            <p:cNvSpPr>
              <a:spLocks/>
            </p:cNvSpPr>
            <p:nvPr/>
          </p:nvSpPr>
          <p:spPr bwMode="auto">
            <a:xfrm>
              <a:off x="3891" y="3079"/>
              <a:ext cx="9" cy="492"/>
            </a:xfrm>
            <a:custGeom>
              <a:avLst/>
              <a:gdLst/>
              <a:ahLst/>
              <a:cxnLst>
                <a:cxn ang="0">
                  <a:pos x="0" y="821"/>
                </a:cxn>
                <a:cxn ang="0">
                  <a:pos x="0" y="868"/>
                </a:cxn>
                <a:cxn ang="0">
                  <a:pos x="0" y="800"/>
                </a:cxn>
                <a:cxn ang="0">
                  <a:pos x="2" y="939"/>
                </a:cxn>
                <a:cxn ang="0">
                  <a:pos x="2" y="743"/>
                </a:cxn>
                <a:cxn ang="0">
                  <a:pos x="2" y="910"/>
                </a:cxn>
                <a:cxn ang="0">
                  <a:pos x="2" y="620"/>
                </a:cxn>
                <a:cxn ang="0">
                  <a:pos x="2" y="868"/>
                </a:cxn>
                <a:cxn ang="0">
                  <a:pos x="2" y="578"/>
                </a:cxn>
                <a:cxn ang="0">
                  <a:pos x="4" y="735"/>
                </a:cxn>
                <a:cxn ang="0">
                  <a:pos x="4" y="468"/>
                </a:cxn>
                <a:cxn ang="0">
                  <a:pos x="4" y="662"/>
                </a:cxn>
                <a:cxn ang="0">
                  <a:pos x="4" y="428"/>
                </a:cxn>
                <a:cxn ang="0">
                  <a:pos x="5" y="676"/>
                </a:cxn>
                <a:cxn ang="0">
                  <a:pos x="5" y="268"/>
                </a:cxn>
                <a:cxn ang="0">
                  <a:pos x="5" y="787"/>
                </a:cxn>
                <a:cxn ang="0">
                  <a:pos x="5" y="290"/>
                </a:cxn>
                <a:cxn ang="0">
                  <a:pos x="5" y="699"/>
                </a:cxn>
                <a:cxn ang="0">
                  <a:pos x="7" y="397"/>
                </a:cxn>
                <a:cxn ang="0">
                  <a:pos x="7" y="370"/>
                </a:cxn>
                <a:cxn ang="0">
                  <a:pos x="9" y="384"/>
                </a:cxn>
                <a:cxn ang="0">
                  <a:pos x="9" y="508"/>
                </a:cxn>
                <a:cxn ang="0">
                  <a:pos x="9" y="631"/>
                </a:cxn>
                <a:cxn ang="0">
                  <a:pos x="9" y="508"/>
                </a:cxn>
                <a:cxn ang="0">
                  <a:pos x="9" y="626"/>
                </a:cxn>
                <a:cxn ang="0">
                  <a:pos x="9" y="578"/>
                </a:cxn>
                <a:cxn ang="0">
                  <a:pos x="11" y="729"/>
                </a:cxn>
                <a:cxn ang="0">
                  <a:pos x="11" y="691"/>
                </a:cxn>
                <a:cxn ang="0">
                  <a:pos x="11" y="752"/>
                </a:cxn>
                <a:cxn ang="0">
                  <a:pos x="11" y="750"/>
                </a:cxn>
                <a:cxn ang="0">
                  <a:pos x="11" y="787"/>
                </a:cxn>
                <a:cxn ang="0">
                  <a:pos x="11" y="768"/>
                </a:cxn>
                <a:cxn ang="0">
                  <a:pos x="13" y="295"/>
                </a:cxn>
                <a:cxn ang="0">
                  <a:pos x="13" y="681"/>
                </a:cxn>
                <a:cxn ang="0">
                  <a:pos x="13" y="316"/>
                </a:cxn>
                <a:cxn ang="0">
                  <a:pos x="15" y="656"/>
                </a:cxn>
                <a:cxn ang="0">
                  <a:pos x="15" y="73"/>
                </a:cxn>
                <a:cxn ang="0">
                  <a:pos x="15" y="704"/>
                </a:cxn>
                <a:cxn ang="0">
                  <a:pos x="15" y="15"/>
                </a:cxn>
                <a:cxn ang="0">
                  <a:pos x="17" y="768"/>
                </a:cxn>
                <a:cxn ang="0">
                  <a:pos x="17" y="15"/>
                </a:cxn>
                <a:cxn ang="0">
                  <a:pos x="17" y="626"/>
                </a:cxn>
                <a:cxn ang="0">
                  <a:pos x="17" y="48"/>
                </a:cxn>
                <a:cxn ang="0">
                  <a:pos x="17" y="558"/>
                </a:cxn>
                <a:cxn ang="0">
                  <a:pos x="17" y="80"/>
                </a:cxn>
                <a:cxn ang="0">
                  <a:pos x="19" y="430"/>
                </a:cxn>
                <a:cxn ang="0">
                  <a:pos x="19" y="0"/>
                </a:cxn>
                <a:cxn ang="0">
                  <a:pos x="19" y="263"/>
                </a:cxn>
                <a:cxn ang="0">
                  <a:pos x="19" y="15"/>
                </a:cxn>
                <a:cxn ang="0">
                  <a:pos x="19" y="151"/>
                </a:cxn>
              </a:cxnLst>
              <a:rect l="0" t="0" r="r" b="b"/>
              <a:pathLst>
                <a:path w="19" h="985">
                  <a:moveTo>
                    <a:pt x="0" y="821"/>
                  </a:moveTo>
                  <a:lnTo>
                    <a:pt x="0" y="821"/>
                  </a:lnTo>
                  <a:lnTo>
                    <a:pt x="0" y="827"/>
                  </a:lnTo>
                  <a:lnTo>
                    <a:pt x="0" y="868"/>
                  </a:lnTo>
                  <a:lnTo>
                    <a:pt x="0" y="55"/>
                  </a:lnTo>
                  <a:lnTo>
                    <a:pt x="0" y="800"/>
                  </a:lnTo>
                  <a:lnTo>
                    <a:pt x="2" y="816"/>
                  </a:lnTo>
                  <a:lnTo>
                    <a:pt x="2" y="939"/>
                  </a:lnTo>
                  <a:lnTo>
                    <a:pt x="2" y="5"/>
                  </a:lnTo>
                  <a:lnTo>
                    <a:pt x="2" y="743"/>
                  </a:lnTo>
                  <a:lnTo>
                    <a:pt x="2" y="764"/>
                  </a:lnTo>
                  <a:lnTo>
                    <a:pt x="2" y="910"/>
                  </a:lnTo>
                  <a:lnTo>
                    <a:pt x="2" y="73"/>
                  </a:lnTo>
                  <a:lnTo>
                    <a:pt x="2" y="620"/>
                  </a:lnTo>
                  <a:lnTo>
                    <a:pt x="2" y="637"/>
                  </a:lnTo>
                  <a:lnTo>
                    <a:pt x="2" y="868"/>
                  </a:lnTo>
                  <a:lnTo>
                    <a:pt x="2" y="161"/>
                  </a:lnTo>
                  <a:lnTo>
                    <a:pt x="2" y="578"/>
                  </a:lnTo>
                  <a:lnTo>
                    <a:pt x="4" y="585"/>
                  </a:lnTo>
                  <a:lnTo>
                    <a:pt x="4" y="735"/>
                  </a:lnTo>
                  <a:lnTo>
                    <a:pt x="4" y="268"/>
                  </a:lnTo>
                  <a:lnTo>
                    <a:pt x="4" y="468"/>
                  </a:lnTo>
                  <a:lnTo>
                    <a:pt x="4" y="474"/>
                  </a:lnTo>
                  <a:lnTo>
                    <a:pt x="4" y="662"/>
                  </a:lnTo>
                  <a:lnTo>
                    <a:pt x="4" y="276"/>
                  </a:lnTo>
                  <a:lnTo>
                    <a:pt x="4" y="428"/>
                  </a:lnTo>
                  <a:lnTo>
                    <a:pt x="5" y="430"/>
                  </a:lnTo>
                  <a:lnTo>
                    <a:pt x="5" y="676"/>
                  </a:lnTo>
                  <a:lnTo>
                    <a:pt x="5" y="245"/>
                  </a:lnTo>
                  <a:lnTo>
                    <a:pt x="5" y="268"/>
                  </a:lnTo>
                  <a:lnTo>
                    <a:pt x="5" y="276"/>
                  </a:lnTo>
                  <a:lnTo>
                    <a:pt x="5" y="787"/>
                  </a:lnTo>
                  <a:lnTo>
                    <a:pt x="5" y="244"/>
                  </a:lnTo>
                  <a:lnTo>
                    <a:pt x="5" y="290"/>
                  </a:lnTo>
                  <a:lnTo>
                    <a:pt x="5" y="295"/>
                  </a:lnTo>
                  <a:lnTo>
                    <a:pt x="5" y="699"/>
                  </a:lnTo>
                  <a:lnTo>
                    <a:pt x="5" y="393"/>
                  </a:lnTo>
                  <a:lnTo>
                    <a:pt x="7" y="397"/>
                  </a:lnTo>
                  <a:lnTo>
                    <a:pt x="7" y="662"/>
                  </a:lnTo>
                  <a:lnTo>
                    <a:pt x="7" y="370"/>
                  </a:lnTo>
                  <a:lnTo>
                    <a:pt x="7" y="384"/>
                  </a:lnTo>
                  <a:lnTo>
                    <a:pt x="9" y="384"/>
                  </a:lnTo>
                  <a:lnTo>
                    <a:pt x="9" y="601"/>
                  </a:lnTo>
                  <a:lnTo>
                    <a:pt x="9" y="508"/>
                  </a:lnTo>
                  <a:lnTo>
                    <a:pt x="9" y="497"/>
                  </a:lnTo>
                  <a:lnTo>
                    <a:pt x="9" y="631"/>
                  </a:lnTo>
                  <a:lnTo>
                    <a:pt x="9" y="364"/>
                  </a:lnTo>
                  <a:lnTo>
                    <a:pt x="9" y="508"/>
                  </a:lnTo>
                  <a:lnTo>
                    <a:pt x="9" y="508"/>
                  </a:lnTo>
                  <a:lnTo>
                    <a:pt x="9" y="626"/>
                  </a:lnTo>
                  <a:lnTo>
                    <a:pt x="9" y="424"/>
                  </a:lnTo>
                  <a:lnTo>
                    <a:pt x="9" y="578"/>
                  </a:lnTo>
                  <a:lnTo>
                    <a:pt x="11" y="578"/>
                  </a:lnTo>
                  <a:lnTo>
                    <a:pt x="11" y="729"/>
                  </a:lnTo>
                  <a:lnTo>
                    <a:pt x="11" y="397"/>
                  </a:lnTo>
                  <a:lnTo>
                    <a:pt x="11" y="691"/>
                  </a:lnTo>
                  <a:lnTo>
                    <a:pt x="11" y="681"/>
                  </a:lnTo>
                  <a:lnTo>
                    <a:pt x="11" y="752"/>
                  </a:lnTo>
                  <a:lnTo>
                    <a:pt x="11" y="307"/>
                  </a:lnTo>
                  <a:lnTo>
                    <a:pt x="11" y="750"/>
                  </a:lnTo>
                  <a:lnTo>
                    <a:pt x="11" y="749"/>
                  </a:lnTo>
                  <a:lnTo>
                    <a:pt x="11" y="787"/>
                  </a:lnTo>
                  <a:lnTo>
                    <a:pt x="11" y="199"/>
                  </a:lnTo>
                  <a:lnTo>
                    <a:pt x="11" y="768"/>
                  </a:lnTo>
                  <a:lnTo>
                    <a:pt x="13" y="752"/>
                  </a:lnTo>
                  <a:lnTo>
                    <a:pt x="13" y="295"/>
                  </a:lnTo>
                  <a:lnTo>
                    <a:pt x="13" y="676"/>
                  </a:lnTo>
                  <a:lnTo>
                    <a:pt x="13" y="681"/>
                  </a:lnTo>
                  <a:lnTo>
                    <a:pt x="13" y="716"/>
                  </a:lnTo>
                  <a:lnTo>
                    <a:pt x="13" y="316"/>
                  </a:lnTo>
                  <a:lnTo>
                    <a:pt x="13" y="643"/>
                  </a:lnTo>
                  <a:lnTo>
                    <a:pt x="15" y="656"/>
                  </a:lnTo>
                  <a:lnTo>
                    <a:pt x="15" y="768"/>
                  </a:lnTo>
                  <a:lnTo>
                    <a:pt x="15" y="73"/>
                  </a:lnTo>
                  <a:lnTo>
                    <a:pt x="15" y="685"/>
                  </a:lnTo>
                  <a:lnTo>
                    <a:pt x="15" y="704"/>
                  </a:lnTo>
                  <a:lnTo>
                    <a:pt x="15" y="873"/>
                  </a:lnTo>
                  <a:lnTo>
                    <a:pt x="15" y="15"/>
                  </a:lnTo>
                  <a:lnTo>
                    <a:pt x="15" y="750"/>
                  </a:lnTo>
                  <a:lnTo>
                    <a:pt x="17" y="768"/>
                  </a:lnTo>
                  <a:lnTo>
                    <a:pt x="17" y="971"/>
                  </a:lnTo>
                  <a:lnTo>
                    <a:pt x="17" y="15"/>
                  </a:lnTo>
                  <a:lnTo>
                    <a:pt x="17" y="605"/>
                  </a:lnTo>
                  <a:lnTo>
                    <a:pt x="17" y="626"/>
                  </a:lnTo>
                  <a:lnTo>
                    <a:pt x="17" y="925"/>
                  </a:lnTo>
                  <a:lnTo>
                    <a:pt x="17" y="48"/>
                  </a:lnTo>
                  <a:lnTo>
                    <a:pt x="17" y="541"/>
                  </a:lnTo>
                  <a:lnTo>
                    <a:pt x="17" y="558"/>
                  </a:lnTo>
                  <a:lnTo>
                    <a:pt x="17" y="827"/>
                  </a:lnTo>
                  <a:lnTo>
                    <a:pt x="17" y="80"/>
                  </a:lnTo>
                  <a:lnTo>
                    <a:pt x="17" y="416"/>
                  </a:lnTo>
                  <a:lnTo>
                    <a:pt x="19" y="430"/>
                  </a:lnTo>
                  <a:lnTo>
                    <a:pt x="19" y="846"/>
                  </a:lnTo>
                  <a:lnTo>
                    <a:pt x="19" y="0"/>
                  </a:lnTo>
                  <a:lnTo>
                    <a:pt x="19" y="244"/>
                  </a:lnTo>
                  <a:lnTo>
                    <a:pt x="19" y="263"/>
                  </a:lnTo>
                  <a:lnTo>
                    <a:pt x="19" y="950"/>
                  </a:lnTo>
                  <a:lnTo>
                    <a:pt x="19" y="15"/>
                  </a:lnTo>
                  <a:lnTo>
                    <a:pt x="19" y="132"/>
                  </a:lnTo>
                  <a:lnTo>
                    <a:pt x="19" y="151"/>
                  </a:lnTo>
                  <a:lnTo>
                    <a:pt x="19" y="98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93" name="Freeform 1929"/>
            <p:cNvSpPr>
              <a:spLocks/>
            </p:cNvSpPr>
            <p:nvPr/>
          </p:nvSpPr>
          <p:spPr bwMode="auto">
            <a:xfrm>
              <a:off x="3880" y="3028"/>
              <a:ext cx="11" cy="627"/>
            </a:xfrm>
            <a:custGeom>
              <a:avLst/>
              <a:gdLst/>
              <a:ahLst/>
              <a:cxnLst>
                <a:cxn ang="0">
                  <a:pos x="0" y="662"/>
                </a:cxn>
                <a:cxn ang="0">
                  <a:pos x="0" y="764"/>
                </a:cxn>
                <a:cxn ang="0">
                  <a:pos x="0" y="561"/>
                </a:cxn>
                <a:cxn ang="0">
                  <a:pos x="2" y="831"/>
                </a:cxn>
                <a:cxn ang="0">
                  <a:pos x="2" y="622"/>
                </a:cxn>
                <a:cxn ang="0">
                  <a:pos x="2" y="822"/>
                </a:cxn>
                <a:cxn ang="0">
                  <a:pos x="2" y="660"/>
                </a:cxn>
                <a:cxn ang="0">
                  <a:pos x="2" y="885"/>
                </a:cxn>
                <a:cxn ang="0">
                  <a:pos x="2" y="570"/>
                </a:cxn>
                <a:cxn ang="0">
                  <a:pos x="3" y="929"/>
                </a:cxn>
                <a:cxn ang="0">
                  <a:pos x="3" y="459"/>
                </a:cxn>
                <a:cxn ang="0">
                  <a:pos x="3" y="893"/>
                </a:cxn>
                <a:cxn ang="0">
                  <a:pos x="3" y="353"/>
                </a:cxn>
                <a:cxn ang="0">
                  <a:pos x="5" y="970"/>
                </a:cxn>
                <a:cxn ang="0">
                  <a:pos x="5" y="194"/>
                </a:cxn>
                <a:cxn ang="0">
                  <a:pos x="5" y="1027"/>
                </a:cxn>
                <a:cxn ang="0">
                  <a:pos x="5" y="100"/>
                </a:cxn>
                <a:cxn ang="0">
                  <a:pos x="7" y="1114"/>
                </a:cxn>
                <a:cxn ang="0">
                  <a:pos x="7" y="157"/>
                </a:cxn>
                <a:cxn ang="0">
                  <a:pos x="7" y="175"/>
                </a:cxn>
                <a:cxn ang="0">
                  <a:pos x="7" y="1041"/>
                </a:cxn>
                <a:cxn ang="0">
                  <a:pos x="9" y="123"/>
                </a:cxn>
                <a:cxn ang="0">
                  <a:pos x="9" y="82"/>
                </a:cxn>
                <a:cxn ang="0">
                  <a:pos x="9" y="194"/>
                </a:cxn>
                <a:cxn ang="0">
                  <a:pos x="9" y="73"/>
                </a:cxn>
                <a:cxn ang="0">
                  <a:pos x="11" y="223"/>
                </a:cxn>
                <a:cxn ang="0">
                  <a:pos x="11" y="167"/>
                </a:cxn>
                <a:cxn ang="0">
                  <a:pos x="11" y="288"/>
                </a:cxn>
                <a:cxn ang="0">
                  <a:pos x="11" y="117"/>
                </a:cxn>
                <a:cxn ang="0">
                  <a:pos x="11" y="455"/>
                </a:cxn>
                <a:cxn ang="0">
                  <a:pos x="11" y="0"/>
                </a:cxn>
                <a:cxn ang="0">
                  <a:pos x="13" y="532"/>
                </a:cxn>
                <a:cxn ang="0">
                  <a:pos x="13" y="33"/>
                </a:cxn>
                <a:cxn ang="0">
                  <a:pos x="15" y="551"/>
                </a:cxn>
                <a:cxn ang="0">
                  <a:pos x="15" y="73"/>
                </a:cxn>
                <a:cxn ang="0">
                  <a:pos x="15" y="647"/>
                </a:cxn>
                <a:cxn ang="0">
                  <a:pos x="15" y="142"/>
                </a:cxn>
                <a:cxn ang="0">
                  <a:pos x="15" y="831"/>
                </a:cxn>
                <a:cxn ang="0">
                  <a:pos x="15" y="123"/>
                </a:cxn>
                <a:cxn ang="0">
                  <a:pos x="17" y="918"/>
                </a:cxn>
                <a:cxn ang="0">
                  <a:pos x="17" y="57"/>
                </a:cxn>
                <a:cxn ang="0">
                  <a:pos x="17" y="1108"/>
                </a:cxn>
                <a:cxn ang="0">
                  <a:pos x="17" y="15"/>
                </a:cxn>
                <a:cxn ang="0">
                  <a:pos x="17" y="1079"/>
                </a:cxn>
                <a:cxn ang="0">
                  <a:pos x="17" y="63"/>
                </a:cxn>
                <a:cxn ang="0">
                  <a:pos x="19" y="1073"/>
                </a:cxn>
                <a:cxn ang="0">
                  <a:pos x="19" y="1021"/>
                </a:cxn>
                <a:cxn ang="0">
                  <a:pos x="19" y="148"/>
                </a:cxn>
                <a:cxn ang="0">
                  <a:pos x="21" y="977"/>
                </a:cxn>
                <a:cxn ang="0">
                  <a:pos x="21" y="186"/>
                </a:cxn>
              </a:cxnLst>
              <a:rect l="0" t="0" r="r" b="b"/>
              <a:pathLst>
                <a:path w="21" h="1254">
                  <a:moveTo>
                    <a:pt x="0" y="662"/>
                  </a:moveTo>
                  <a:lnTo>
                    <a:pt x="0" y="662"/>
                  </a:lnTo>
                  <a:lnTo>
                    <a:pt x="0" y="672"/>
                  </a:lnTo>
                  <a:lnTo>
                    <a:pt x="0" y="764"/>
                  </a:lnTo>
                  <a:lnTo>
                    <a:pt x="0" y="413"/>
                  </a:lnTo>
                  <a:lnTo>
                    <a:pt x="0" y="561"/>
                  </a:lnTo>
                  <a:lnTo>
                    <a:pt x="2" y="564"/>
                  </a:lnTo>
                  <a:lnTo>
                    <a:pt x="2" y="831"/>
                  </a:lnTo>
                  <a:lnTo>
                    <a:pt x="2" y="324"/>
                  </a:lnTo>
                  <a:lnTo>
                    <a:pt x="2" y="622"/>
                  </a:lnTo>
                  <a:lnTo>
                    <a:pt x="2" y="628"/>
                  </a:lnTo>
                  <a:lnTo>
                    <a:pt x="2" y="822"/>
                  </a:lnTo>
                  <a:lnTo>
                    <a:pt x="2" y="167"/>
                  </a:lnTo>
                  <a:lnTo>
                    <a:pt x="2" y="660"/>
                  </a:lnTo>
                  <a:lnTo>
                    <a:pt x="2" y="680"/>
                  </a:lnTo>
                  <a:lnTo>
                    <a:pt x="2" y="885"/>
                  </a:lnTo>
                  <a:lnTo>
                    <a:pt x="2" y="257"/>
                  </a:lnTo>
                  <a:lnTo>
                    <a:pt x="2" y="570"/>
                  </a:lnTo>
                  <a:lnTo>
                    <a:pt x="3" y="593"/>
                  </a:lnTo>
                  <a:lnTo>
                    <a:pt x="3" y="929"/>
                  </a:lnTo>
                  <a:lnTo>
                    <a:pt x="3" y="340"/>
                  </a:lnTo>
                  <a:lnTo>
                    <a:pt x="3" y="459"/>
                  </a:lnTo>
                  <a:lnTo>
                    <a:pt x="3" y="472"/>
                  </a:lnTo>
                  <a:lnTo>
                    <a:pt x="3" y="893"/>
                  </a:lnTo>
                  <a:lnTo>
                    <a:pt x="3" y="244"/>
                  </a:lnTo>
                  <a:lnTo>
                    <a:pt x="3" y="353"/>
                  </a:lnTo>
                  <a:lnTo>
                    <a:pt x="5" y="365"/>
                  </a:lnTo>
                  <a:lnTo>
                    <a:pt x="5" y="970"/>
                  </a:lnTo>
                  <a:lnTo>
                    <a:pt x="5" y="136"/>
                  </a:lnTo>
                  <a:lnTo>
                    <a:pt x="5" y="194"/>
                  </a:lnTo>
                  <a:lnTo>
                    <a:pt x="5" y="198"/>
                  </a:lnTo>
                  <a:lnTo>
                    <a:pt x="5" y="1027"/>
                  </a:lnTo>
                  <a:lnTo>
                    <a:pt x="5" y="77"/>
                  </a:lnTo>
                  <a:lnTo>
                    <a:pt x="5" y="100"/>
                  </a:lnTo>
                  <a:lnTo>
                    <a:pt x="7" y="100"/>
                  </a:lnTo>
                  <a:lnTo>
                    <a:pt x="7" y="1114"/>
                  </a:lnTo>
                  <a:lnTo>
                    <a:pt x="7" y="150"/>
                  </a:lnTo>
                  <a:lnTo>
                    <a:pt x="7" y="157"/>
                  </a:lnTo>
                  <a:lnTo>
                    <a:pt x="7" y="1052"/>
                  </a:lnTo>
                  <a:lnTo>
                    <a:pt x="7" y="175"/>
                  </a:lnTo>
                  <a:lnTo>
                    <a:pt x="7" y="175"/>
                  </a:lnTo>
                  <a:lnTo>
                    <a:pt x="7" y="1041"/>
                  </a:lnTo>
                  <a:lnTo>
                    <a:pt x="7" y="136"/>
                  </a:lnTo>
                  <a:lnTo>
                    <a:pt x="9" y="123"/>
                  </a:lnTo>
                  <a:lnTo>
                    <a:pt x="9" y="1127"/>
                  </a:lnTo>
                  <a:lnTo>
                    <a:pt x="9" y="82"/>
                  </a:lnTo>
                  <a:lnTo>
                    <a:pt x="9" y="207"/>
                  </a:lnTo>
                  <a:lnTo>
                    <a:pt x="9" y="194"/>
                  </a:lnTo>
                  <a:lnTo>
                    <a:pt x="9" y="1142"/>
                  </a:lnTo>
                  <a:lnTo>
                    <a:pt x="9" y="73"/>
                  </a:lnTo>
                  <a:lnTo>
                    <a:pt x="9" y="234"/>
                  </a:lnTo>
                  <a:lnTo>
                    <a:pt x="11" y="223"/>
                  </a:lnTo>
                  <a:lnTo>
                    <a:pt x="11" y="1121"/>
                  </a:lnTo>
                  <a:lnTo>
                    <a:pt x="11" y="167"/>
                  </a:lnTo>
                  <a:lnTo>
                    <a:pt x="11" y="301"/>
                  </a:lnTo>
                  <a:lnTo>
                    <a:pt x="11" y="288"/>
                  </a:lnTo>
                  <a:lnTo>
                    <a:pt x="11" y="1133"/>
                  </a:lnTo>
                  <a:lnTo>
                    <a:pt x="11" y="117"/>
                  </a:lnTo>
                  <a:lnTo>
                    <a:pt x="11" y="486"/>
                  </a:lnTo>
                  <a:lnTo>
                    <a:pt x="11" y="455"/>
                  </a:lnTo>
                  <a:lnTo>
                    <a:pt x="11" y="1175"/>
                  </a:lnTo>
                  <a:lnTo>
                    <a:pt x="11" y="0"/>
                  </a:lnTo>
                  <a:lnTo>
                    <a:pt x="11" y="561"/>
                  </a:lnTo>
                  <a:lnTo>
                    <a:pt x="13" y="532"/>
                  </a:lnTo>
                  <a:lnTo>
                    <a:pt x="13" y="1254"/>
                  </a:lnTo>
                  <a:lnTo>
                    <a:pt x="13" y="33"/>
                  </a:lnTo>
                  <a:lnTo>
                    <a:pt x="13" y="576"/>
                  </a:lnTo>
                  <a:lnTo>
                    <a:pt x="15" y="551"/>
                  </a:lnTo>
                  <a:lnTo>
                    <a:pt x="15" y="1148"/>
                  </a:lnTo>
                  <a:lnTo>
                    <a:pt x="15" y="73"/>
                  </a:lnTo>
                  <a:lnTo>
                    <a:pt x="15" y="674"/>
                  </a:lnTo>
                  <a:lnTo>
                    <a:pt x="15" y="647"/>
                  </a:lnTo>
                  <a:lnTo>
                    <a:pt x="15" y="1048"/>
                  </a:lnTo>
                  <a:lnTo>
                    <a:pt x="15" y="142"/>
                  </a:lnTo>
                  <a:lnTo>
                    <a:pt x="15" y="851"/>
                  </a:lnTo>
                  <a:lnTo>
                    <a:pt x="15" y="831"/>
                  </a:lnTo>
                  <a:lnTo>
                    <a:pt x="15" y="1073"/>
                  </a:lnTo>
                  <a:lnTo>
                    <a:pt x="15" y="123"/>
                  </a:lnTo>
                  <a:lnTo>
                    <a:pt x="15" y="939"/>
                  </a:lnTo>
                  <a:lnTo>
                    <a:pt x="17" y="918"/>
                  </a:lnTo>
                  <a:lnTo>
                    <a:pt x="17" y="1215"/>
                  </a:lnTo>
                  <a:lnTo>
                    <a:pt x="17" y="57"/>
                  </a:lnTo>
                  <a:lnTo>
                    <a:pt x="17" y="1121"/>
                  </a:lnTo>
                  <a:lnTo>
                    <a:pt x="17" y="1108"/>
                  </a:lnTo>
                  <a:lnTo>
                    <a:pt x="17" y="1154"/>
                  </a:lnTo>
                  <a:lnTo>
                    <a:pt x="17" y="15"/>
                  </a:lnTo>
                  <a:lnTo>
                    <a:pt x="17" y="1092"/>
                  </a:lnTo>
                  <a:lnTo>
                    <a:pt x="17" y="1079"/>
                  </a:lnTo>
                  <a:lnTo>
                    <a:pt x="17" y="1102"/>
                  </a:lnTo>
                  <a:lnTo>
                    <a:pt x="17" y="63"/>
                  </a:lnTo>
                  <a:lnTo>
                    <a:pt x="17" y="1083"/>
                  </a:lnTo>
                  <a:lnTo>
                    <a:pt x="19" y="1073"/>
                  </a:lnTo>
                  <a:lnTo>
                    <a:pt x="19" y="77"/>
                  </a:lnTo>
                  <a:lnTo>
                    <a:pt x="19" y="1021"/>
                  </a:lnTo>
                  <a:lnTo>
                    <a:pt x="19" y="1020"/>
                  </a:lnTo>
                  <a:lnTo>
                    <a:pt x="19" y="148"/>
                  </a:lnTo>
                  <a:lnTo>
                    <a:pt x="19" y="970"/>
                  </a:lnTo>
                  <a:lnTo>
                    <a:pt x="21" y="977"/>
                  </a:lnTo>
                  <a:lnTo>
                    <a:pt x="21" y="996"/>
                  </a:lnTo>
                  <a:lnTo>
                    <a:pt x="21" y="186"/>
                  </a:lnTo>
                  <a:lnTo>
                    <a:pt x="21" y="92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94" name="Freeform 1930"/>
            <p:cNvSpPr>
              <a:spLocks/>
            </p:cNvSpPr>
            <p:nvPr/>
          </p:nvSpPr>
          <p:spPr bwMode="auto">
            <a:xfrm>
              <a:off x="3870" y="2905"/>
              <a:ext cx="10" cy="820"/>
            </a:xfrm>
            <a:custGeom>
              <a:avLst/>
              <a:gdLst/>
              <a:ahLst/>
              <a:cxnLst>
                <a:cxn ang="0">
                  <a:pos x="0" y="1373"/>
                </a:cxn>
                <a:cxn ang="0">
                  <a:pos x="0" y="1640"/>
                </a:cxn>
                <a:cxn ang="0">
                  <a:pos x="0" y="1506"/>
                </a:cxn>
                <a:cxn ang="0">
                  <a:pos x="0" y="0"/>
                </a:cxn>
                <a:cxn ang="0">
                  <a:pos x="2" y="1429"/>
                </a:cxn>
                <a:cxn ang="0">
                  <a:pos x="2" y="48"/>
                </a:cxn>
                <a:cxn ang="0">
                  <a:pos x="2" y="1413"/>
                </a:cxn>
                <a:cxn ang="0">
                  <a:pos x="2" y="1348"/>
                </a:cxn>
                <a:cxn ang="0">
                  <a:pos x="4" y="173"/>
                </a:cxn>
                <a:cxn ang="0">
                  <a:pos x="4" y="1440"/>
                </a:cxn>
                <a:cxn ang="0">
                  <a:pos x="4" y="71"/>
                </a:cxn>
                <a:cxn ang="0">
                  <a:pos x="4" y="1413"/>
                </a:cxn>
                <a:cxn ang="0">
                  <a:pos x="4" y="88"/>
                </a:cxn>
                <a:cxn ang="0">
                  <a:pos x="6" y="1312"/>
                </a:cxn>
                <a:cxn ang="0">
                  <a:pos x="6" y="188"/>
                </a:cxn>
                <a:cxn ang="0">
                  <a:pos x="6" y="1175"/>
                </a:cxn>
                <a:cxn ang="0">
                  <a:pos x="6" y="244"/>
                </a:cxn>
                <a:cxn ang="0">
                  <a:pos x="8" y="1010"/>
                </a:cxn>
                <a:cxn ang="0">
                  <a:pos x="8" y="265"/>
                </a:cxn>
                <a:cxn ang="0">
                  <a:pos x="8" y="893"/>
                </a:cxn>
                <a:cxn ang="0">
                  <a:pos x="8" y="290"/>
                </a:cxn>
                <a:cxn ang="0">
                  <a:pos x="10" y="778"/>
                </a:cxn>
                <a:cxn ang="0">
                  <a:pos x="10" y="303"/>
                </a:cxn>
                <a:cxn ang="0">
                  <a:pos x="10" y="659"/>
                </a:cxn>
                <a:cxn ang="0">
                  <a:pos x="10" y="376"/>
                </a:cxn>
                <a:cxn ang="0">
                  <a:pos x="10" y="632"/>
                </a:cxn>
                <a:cxn ang="0">
                  <a:pos x="10" y="421"/>
                </a:cxn>
                <a:cxn ang="0">
                  <a:pos x="12" y="605"/>
                </a:cxn>
                <a:cxn ang="0">
                  <a:pos x="12" y="469"/>
                </a:cxn>
                <a:cxn ang="0">
                  <a:pos x="12" y="509"/>
                </a:cxn>
                <a:cxn ang="0">
                  <a:pos x="12" y="515"/>
                </a:cxn>
                <a:cxn ang="0">
                  <a:pos x="12" y="1169"/>
                </a:cxn>
                <a:cxn ang="0">
                  <a:pos x="14" y="490"/>
                </a:cxn>
                <a:cxn ang="0">
                  <a:pos x="14" y="520"/>
                </a:cxn>
                <a:cxn ang="0">
                  <a:pos x="16" y="1033"/>
                </a:cxn>
                <a:cxn ang="0">
                  <a:pos x="16" y="659"/>
                </a:cxn>
                <a:cxn ang="0">
                  <a:pos x="16" y="593"/>
                </a:cxn>
                <a:cxn ang="0">
                  <a:pos x="16" y="751"/>
                </a:cxn>
                <a:cxn ang="0">
                  <a:pos x="16" y="655"/>
                </a:cxn>
                <a:cxn ang="0">
                  <a:pos x="18" y="810"/>
                </a:cxn>
                <a:cxn ang="0">
                  <a:pos x="18" y="632"/>
                </a:cxn>
                <a:cxn ang="0">
                  <a:pos x="18" y="839"/>
                </a:cxn>
                <a:cxn ang="0">
                  <a:pos x="18" y="649"/>
                </a:cxn>
                <a:cxn ang="0">
                  <a:pos x="20" y="889"/>
                </a:cxn>
                <a:cxn ang="0">
                  <a:pos x="20" y="897"/>
                </a:cxn>
                <a:cxn ang="0">
                  <a:pos x="20" y="979"/>
                </a:cxn>
                <a:cxn ang="0">
                  <a:pos x="20" y="974"/>
                </a:cxn>
                <a:cxn ang="0">
                  <a:pos x="20" y="979"/>
                </a:cxn>
                <a:cxn ang="0">
                  <a:pos x="20" y="968"/>
                </a:cxn>
                <a:cxn ang="0">
                  <a:pos x="22" y="684"/>
                </a:cxn>
              </a:cxnLst>
              <a:rect l="0" t="0" r="r" b="b"/>
              <a:pathLst>
                <a:path w="22" h="1640">
                  <a:moveTo>
                    <a:pt x="0" y="1373"/>
                  </a:moveTo>
                  <a:lnTo>
                    <a:pt x="0" y="1373"/>
                  </a:lnTo>
                  <a:lnTo>
                    <a:pt x="0" y="1348"/>
                  </a:lnTo>
                  <a:lnTo>
                    <a:pt x="0" y="1640"/>
                  </a:lnTo>
                  <a:lnTo>
                    <a:pt x="0" y="10"/>
                  </a:lnTo>
                  <a:lnTo>
                    <a:pt x="0" y="1506"/>
                  </a:lnTo>
                  <a:lnTo>
                    <a:pt x="0" y="1486"/>
                  </a:lnTo>
                  <a:lnTo>
                    <a:pt x="0" y="0"/>
                  </a:lnTo>
                  <a:lnTo>
                    <a:pt x="0" y="1436"/>
                  </a:lnTo>
                  <a:lnTo>
                    <a:pt x="2" y="1429"/>
                  </a:lnTo>
                  <a:lnTo>
                    <a:pt x="2" y="1440"/>
                  </a:lnTo>
                  <a:lnTo>
                    <a:pt x="2" y="48"/>
                  </a:lnTo>
                  <a:lnTo>
                    <a:pt x="2" y="1429"/>
                  </a:lnTo>
                  <a:lnTo>
                    <a:pt x="2" y="1413"/>
                  </a:lnTo>
                  <a:lnTo>
                    <a:pt x="2" y="156"/>
                  </a:lnTo>
                  <a:lnTo>
                    <a:pt x="2" y="1348"/>
                  </a:lnTo>
                  <a:lnTo>
                    <a:pt x="4" y="1354"/>
                  </a:lnTo>
                  <a:lnTo>
                    <a:pt x="4" y="173"/>
                  </a:lnTo>
                  <a:lnTo>
                    <a:pt x="4" y="1429"/>
                  </a:lnTo>
                  <a:lnTo>
                    <a:pt x="4" y="1440"/>
                  </a:lnTo>
                  <a:lnTo>
                    <a:pt x="4" y="1486"/>
                  </a:lnTo>
                  <a:lnTo>
                    <a:pt x="4" y="71"/>
                  </a:lnTo>
                  <a:lnTo>
                    <a:pt x="4" y="1394"/>
                  </a:lnTo>
                  <a:lnTo>
                    <a:pt x="4" y="1413"/>
                  </a:lnTo>
                  <a:lnTo>
                    <a:pt x="4" y="1506"/>
                  </a:lnTo>
                  <a:lnTo>
                    <a:pt x="4" y="88"/>
                  </a:lnTo>
                  <a:lnTo>
                    <a:pt x="4" y="1289"/>
                  </a:lnTo>
                  <a:lnTo>
                    <a:pt x="6" y="1312"/>
                  </a:lnTo>
                  <a:lnTo>
                    <a:pt x="6" y="1421"/>
                  </a:lnTo>
                  <a:lnTo>
                    <a:pt x="6" y="188"/>
                  </a:lnTo>
                  <a:lnTo>
                    <a:pt x="6" y="1152"/>
                  </a:lnTo>
                  <a:lnTo>
                    <a:pt x="6" y="1175"/>
                  </a:lnTo>
                  <a:lnTo>
                    <a:pt x="6" y="1379"/>
                  </a:lnTo>
                  <a:lnTo>
                    <a:pt x="6" y="244"/>
                  </a:lnTo>
                  <a:lnTo>
                    <a:pt x="6" y="985"/>
                  </a:lnTo>
                  <a:lnTo>
                    <a:pt x="8" y="1010"/>
                  </a:lnTo>
                  <a:lnTo>
                    <a:pt x="8" y="1338"/>
                  </a:lnTo>
                  <a:lnTo>
                    <a:pt x="8" y="265"/>
                  </a:lnTo>
                  <a:lnTo>
                    <a:pt x="8" y="868"/>
                  </a:lnTo>
                  <a:lnTo>
                    <a:pt x="8" y="893"/>
                  </a:lnTo>
                  <a:lnTo>
                    <a:pt x="8" y="1319"/>
                  </a:lnTo>
                  <a:lnTo>
                    <a:pt x="8" y="290"/>
                  </a:lnTo>
                  <a:lnTo>
                    <a:pt x="8" y="755"/>
                  </a:lnTo>
                  <a:lnTo>
                    <a:pt x="10" y="778"/>
                  </a:lnTo>
                  <a:lnTo>
                    <a:pt x="10" y="1327"/>
                  </a:lnTo>
                  <a:lnTo>
                    <a:pt x="10" y="303"/>
                  </a:lnTo>
                  <a:lnTo>
                    <a:pt x="10" y="638"/>
                  </a:lnTo>
                  <a:lnTo>
                    <a:pt x="10" y="659"/>
                  </a:lnTo>
                  <a:lnTo>
                    <a:pt x="10" y="1289"/>
                  </a:lnTo>
                  <a:lnTo>
                    <a:pt x="10" y="376"/>
                  </a:lnTo>
                  <a:lnTo>
                    <a:pt x="10" y="616"/>
                  </a:lnTo>
                  <a:lnTo>
                    <a:pt x="10" y="632"/>
                  </a:lnTo>
                  <a:lnTo>
                    <a:pt x="10" y="1216"/>
                  </a:lnTo>
                  <a:lnTo>
                    <a:pt x="10" y="421"/>
                  </a:lnTo>
                  <a:lnTo>
                    <a:pt x="10" y="592"/>
                  </a:lnTo>
                  <a:lnTo>
                    <a:pt x="12" y="605"/>
                  </a:lnTo>
                  <a:lnTo>
                    <a:pt x="12" y="1108"/>
                  </a:lnTo>
                  <a:lnTo>
                    <a:pt x="12" y="469"/>
                  </a:lnTo>
                  <a:lnTo>
                    <a:pt x="12" y="503"/>
                  </a:lnTo>
                  <a:lnTo>
                    <a:pt x="12" y="509"/>
                  </a:lnTo>
                  <a:lnTo>
                    <a:pt x="12" y="1139"/>
                  </a:lnTo>
                  <a:lnTo>
                    <a:pt x="12" y="515"/>
                  </a:lnTo>
                  <a:lnTo>
                    <a:pt x="12" y="515"/>
                  </a:lnTo>
                  <a:lnTo>
                    <a:pt x="12" y="1169"/>
                  </a:lnTo>
                  <a:lnTo>
                    <a:pt x="12" y="490"/>
                  </a:lnTo>
                  <a:lnTo>
                    <a:pt x="14" y="490"/>
                  </a:lnTo>
                  <a:lnTo>
                    <a:pt x="14" y="1116"/>
                  </a:lnTo>
                  <a:lnTo>
                    <a:pt x="14" y="520"/>
                  </a:lnTo>
                  <a:lnTo>
                    <a:pt x="16" y="520"/>
                  </a:lnTo>
                  <a:lnTo>
                    <a:pt x="16" y="1033"/>
                  </a:lnTo>
                  <a:lnTo>
                    <a:pt x="16" y="664"/>
                  </a:lnTo>
                  <a:lnTo>
                    <a:pt x="16" y="659"/>
                  </a:lnTo>
                  <a:lnTo>
                    <a:pt x="16" y="974"/>
                  </a:lnTo>
                  <a:lnTo>
                    <a:pt x="16" y="593"/>
                  </a:lnTo>
                  <a:lnTo>
                    <a:pt x="16" y="755"/>
                  </a:lnTo>
                  <a:lnTo>
                    <a:pt x="16" y="751"/>
                  </a:lnTo>
                  <a:lnTo>
                    <a:pt x="16" y="991"/>
                  </a:lnTo>
                  <a:lnTo>
                    <a:pt x="16" y="655"/>
                  </a:lnTo>
                  <a:lnTo>
                    <a:pt x="16" y="816"/>
                  </a:lnTo>
                  <a:lnTo>
                    <a:pt x="18" y="810"/>
                  </a:lnTo>
                  <a:lnTo>
                    <a:pt x="18" y="985"/>
                  </a:lnTo>
                  <a:lnTo>
                    <a:pt x="18" y="632"/>
                  </a:lnTo>
                  <a:lnTo>
                    <a:pt x="18" y="853"/>
                  </a:lnTo>
                  <a:lnTo>
                    <a:pt x="18" y="839"/>
                  </a:lnTo>
                  <a:lnTo>
                    <a:pt x="18" y="906"/>
                  </a:lnTo>
                  <a:lnTo>
                    <a:pt x="18" y="649"/>
                  </a:lnTo>
                  <a:lnTo>
                    <a:pt x="18" y="893"/>
                  </a:lnTo>
                  <a:lnTo>
                    <a:pt x="20" y="889"/>
                  </a:lnTo>
                  <a:lnTo>
                    <a:pt x="20" y="689"/>
                  </a:lnTo>
                  <a:lnTo>
                    <a:pt x="20" y="897"/>
                  </a:lnTo>
                  <a:lnTo>
                    <a:pt x="20" y="906"/>
                  </a:lnTo>
                  <a:lnTo>
                    <a:pt x="20" y="979"/>
                  </a:lnTo>
                  <a:lnTo>
                    <a:pt x="20" y="64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20" y="979"/>
                  </a:lnTo>
                  <a:lnTo>
                    <a:pt x="20" y="592"/>
                  </a:lnTo>
                  <a:lnTo>
                    <a:pt x="20" y="968"/>
                  </a:lnTo>
                  <a:lnTo>
                    <a:pt x="22" y="968"/>
                  </a:lnTo>
                  <a:lnTo>
                    <a:pt x="22" y="684"/>
                  </a:lnTo>
                  <a:lnTo>
                    <a:pt x="22" y="90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95" name="Freeform 1931"/>
            <p:cNvSpPr>
              <a:spLocks/>
            </p:cNvSpPr>
            <p:nvPr/>
          </p:nvSpPr>
          <p:spPr bwMode="auto">
            <a:xfrm>
              <a:off x="3859" y="2954"/>
              <a:ext cx="11" cy="721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0" y="1235"/>
                </a:cxn>
                <a:cxn ang="0">
                  <a:pos x="0" y="505"/>
                </a:cxn>
                <a:cxn ang="0">
                  <a:pos x="0" y="1191"/>
                </a:cxn>
                <a:cxn ang="0">
                  <a:pos x="0" y="709"/>
                </a:cxn>
                <a:cxn ang="0">
                  <a:pos x="2" y="1183"/>
                </a:cxn>
                <a:cxn ang="0">
                  <a:pos x="2" y="718"/>
                </a:cxn>
                <a:cxn ang="0">
                  <a:pos x="2" y="1144"/>
                </a:cxn>
                <a:cxn ang="0">
                  <a:pos x="2" y="843"/>
                </a:cxn>
                <a:cxn ang="0">
                  <a:pos x="4" y="1018"/>
                </a:cxn>
                <a:cxn ang="0">
                  <a:pos x="4" y="949"/>
                </a:cxn>
                <a:cxn ang="0">
                  <a:pos x="4" y="455"/>
                </a:cxn>
                <a:cxn ang="0">
                  <a:pos x="4" y="916"/>
                </a:cxn>
                <a:cxn ang="0">
                  <a:pos x="4" y="954"/>
                </a:cxn>
                <a:cxn ang="0">
                  <a:pos x="6" y="411"/>
                </a:cxn>
                <a:cxn ang="0">
                  <a:pos x="8" y="1041"/>
                </a:cxn>
                <a:cxn ang="0">
                  <a:pos x="8" y="388"/>
                </a:cxn>
                <a:cxn ang="0">
                  <a:pos x="8" y="954"/>
                </a:cxn>
                <a:cxn ang="0">
                  <a:pos x="8" y="472"/>
                </a:cxn>
                <a:cxn ang="0">
                  <a:pos x="8" y="799"/>
                </a:cxn>
                <a:cxn ang="0">
                  <a:pos x="8" y="405"/>
                </a:cxn>
                <a:cxn ang="0">
                  <a:pos x="10" y="709"/>
                </a:cxn>
                <a:cxn ang="0">
                  <a:pos x="10" y="334"/>
                </a:cxn>
                <a:cxn ang="0">
                  <a:pos x="10" y="518"/>
                </a:cxn>
                <a:cxn ang="0">
                  <a:pos x="10" y="278"/>
                </a:cxn>
                <a:cxn ang="0">
                  <a:pos x="10" y="436"/>
                </a:cxn>
                <a:cxn ang="0">
                  <a:pos x="10" y="284"/>
                </a:cxn>
                <a:cxn ang="0">
                  <a:pos x="12" y="411"/>
                </a:cxn>
                <a:cxn ang="0">
                  <a:pos x="12" y="296"/>
                </a:cxn>
                <a:cxn ang="0">
                  <a:pos x="12" y="371"/>
                </a:cxn>
                <a:cxn ang="0">
                  <a:pos x="12" y="248"/>
                </a:cxn>
                <a:cxn ang="0">
                  <a:pos x="14" y="1240"/>
                </a:cxn>
                <a:cxn ang="0">
                  <a:pos x="14" y="211"/>
                </a:cxn>
                <a:cxn ang="0">
                  <a:pos x="14" y="192"/>
                </a:cxn>
                <a:cxn ang="0">
                  <a:pos x="16" y="205"/>
                </a:cxn>
                <a:cxn ang="0">
                  <a:pos x="16" y="167"/>
                </a:cxn>
                <a:cxn ang="0">
                  <a:pos x="16" y="277"/>
                </a:cxn>
                <a:cxn ang="0">
                  <a:pos x="16" y="221"/>
                </a:cxn>
                <a:cxn ang="0">
                  <a:pos x="16" y="359"/>
                </a:cxn>
                <a:cxn ang="0">
                  <a:pos x="16" y="117"/>
                </a:cxn>
                <a:cxn ang="0">
                  <a:pos x="18" y="574"/>
                </a:cxn>
                <a:cxn ang="0">
                  <a:pos x="18" y="13"/>
                </a:cxn>
                <a:cxn ang="0">
                  <a:pos x="18" y="680"/>
                </a:cxn>
                <a:cxn ang="0">
                  <a:pos x="18" y="0"/>
                </a:cxn>
                <a:cxn ang="0">
                  <a:pos x="18" y="674"/>
                </a:cxn>
                <a:cxn ang="0">
                  <a:pos x="18" y="65"/>
                </a:cxn>
                <a:cxn ang="0">
                  <a:pos x="20" y="901"/>
                </a:cxn>
                <a:cxn ang="0">
                  <a:pos x="20" y="75"/>
                </a:cxn>
                <a:cxn ang="0">
                  <a:pos x="21" y="1125"/>
                </a:cxn>
                <a:cxn ang="0">
                  <a:pos x="21" y="0"/>
                </a:cxn>
              </a:cxnLst>
              <a:rect l="0" t="0" r="r" b="b"/>
              <a:pathLst>
                <a:path w="21" h="1442">
                  <a:moveTo>
                    <a:pt x="0" y="323"/>
                  </a:moveTo>
                  <a:lnTo>
                    <a:pt x="0" y="323"/>
                  </a:lnTo>
                  <a:lnTo>
                    <a:pt x="0" y="298"/>
                  </a:lnTo>
                  <a:lnTo>
                    <a:pt x="0" y="1235"/>
                  </a:lnTo>
                  <a:lnTo>
                    <a:pt x="0" y="157"/>
                  </a:lnTo>
                  <a:lnTo>
                    <a:pt x="0" y="505"/>
                  </a:lnTo>
                  <a:lnTo>
                    <a:pt x="0" y="480"/>
                  </a:lnTo>
                  <a:lnTo>
                    <a:pt x="0" y="1191"/>
                  </a:lnTo>
                  <a:lnTo>
                    <a:pt x="0" y="217"/>
                  </a:lnTo>
                  <a:lnTo>
                    <a:pt x="0" y="709"/>
                  </a:lnTo>
                  <a:lnTo>
                    <a:pt x="2" y="686"/>
                  </a:lnTo>
                  <a:lnTo>
                    <a:pt x="2" y="1183"/>
                  </a:lnTo>
                  <a:lnTo>
                    <a:pt x="2" y="277"/>
                  </a:lnTo>
                  <a:lnTo>
                    <a:pt x="2" y="718"/>
                  </a:lnTo>
                  <a:lnTo>
                    <a:pt x="2" y="709"/>
                  </a:lnTo>
                  <a:lnTo>
                    <a:pt x="2" y="1144"/>
                  </a:lnTo>
                  <a:lnTo>
                    <a:pt x="2" y="367"/>
                  </a:lnTo>
                  <a:lnTo>
                    <a:pt x="2" y="843"/>
                  </a:lnTo>
                  <a:lnTo>
                    <a:pt x="4" y="828"/>
                  </a:lnTo>
                  <a:lnTo>
                    <a:pt x="4" y="1018"/>
                  </a:lnTo>
                  <a:lnTo>
                    <a:pt x="4" y="376"/>
                  </a:lnTo>
                  <a:lnTo>
                    <a:pt x="4" y="949"/>
                  </a:lnTo>
                  <a:lnTo>
                    <a:pt x="4" y="935"/>
                  </a:lnTo>
                  <a:lnTo>
                    <a:pt x="4" y="455"/>
                  </a:lnTo>
                  <a:lnTo>
                    <a:pt x="4" y="912"/>
                  </a:lnTo>
                  <a:lnTo>
                    <a:pt x="4" y="916"/>
                  </a:lnTo>
                  <a:lnTo>
                    <a:pt x="4" y="449"/>
                  </a:lnTo>
                  <a:lnTo>
                    <a:pt x="4" y="954"/>
                  </a:lnTo>
                  <a:lnTo>
                    <a:pt x="6" y="954"/>
                  </a:lnTo>
                  <a:lnTo>
                    <a:pt x="6" y="411"/>
                  </a:lnTo>
                  <a:lnTo>
                    <a:pt x="6" y="1037"/>
                  </a:lnTo>
                  <a:lnTo>
                    <a:pt x="8" y="1041"/>
                  </a:lnTo>
                  <a:lnTo>
                    <a:pt x="8" y="1077"/>
                  </a:lnTo>
                  <a:lnTo>
                    <a:pt x="8" y="388"/>
                  </a:lnTo>
                  <a:lnTo>
                    <a:pt x="8" y="935"/>
                  </a:lnTo>
                  <a:lnTo>
                    <a:pt x="8" y="954"/>
                  </a:lnTo>
                  <a:lnTo>
                    <a:pt x="8" y="1071"/>
                  </a:lnTo>
                  <a:lnTo>
                    <a:pt x="8" y="472"/>
                  </a:lnTo>
                  <a:lnTo>
                    <a:pt x="8" y="791"/>
                  </a:lnTo>
                  <a:lnTo>
                    <a:pt x="8" y="799"/>
                  </a:lnTo>
                  <a:lnTo>
                    <a:pt x="8" y="979"/>
                  </a:lnTo>
                  <a:lnTo>
                    <a:pt x="8" y="405"/>
                  </a:lnTo>
                  <a:lnTo>
                    <a:pt x="8" y="693"/>
                  </a:lnTo>
                  <a:lnTo>
                    <a:pt x="10" y="709"/>
                  </a:lnTo>
                  <a:lnTo>
                    <a:pt x="10" y="1002"/>
                  </a:lnTo>
                  <a:lnTo>
                    <a:pt x="10" y="334"/>
                  </a:lnTo>
                  <a:lnTo>
                    <a:pt x="10" y="505"/>
                  </a:lnTo>
                  <a:lnTo>
                    <a:pt x="10" y="518"/>
                  </a:lnTo>
                  <a:lnTo>
                    <a:pt x="10" y="1169"/>
                  </a:lnTo>
                  <a:lnTo>
                    <a:pt x="10" y="278"/>
                  </a:lnTo>
                  <a:lnTo>
                    <a:pt x="10" y="422"/>
                  </a:lnTo>
                  <a:lnTo>
                    <a:pt x="10" y="436"/>
                  </a:lnTo>
                  <a:lnTo>
                    <a:pt x="10" y="1189"/>
                  </a:lnTo>
                  <a:lnTo>
                    <a:pt x="10" y="284"/>
                  </a:lnTo>
                  <a:lnTo>
                    <a:pt x="10" y="401"/>
                  </a:lnTo>
                  <a:lnTo>
                    <a:pt x="12" y="411"/>
                  </a:lnTo>
                  <a:lnTo>
                    <a:pt x="12" y="1144"/>
                  </a:lnTo>
                  <a:lnTo>
                    <a:pt x="12" y="296"/>
                  </a:lnTo>
                  <a:lnTo>
                    <a:pt x="12" y="359"/>
                  </a:lnTo>
                  <a:lnTo>
                    <a:pt x="12" y="371"/>
                  </a:lnTo>
                  <a:lnTo>
                    <a:pt x="12" y="1100"/>
                  </a:lnTo>
                  <a:lnTo>
                    <a:pt x="12" y="248"/>
                  </a:lnTo>
                  <a:lnTo>
                    <a:pt x="14" y="248"/>
                  </a:lnTo>
                  <a:lnTo>
                    <a:pt x="14" y="1240"/>
                  </a:lnTo>
                  <a:lnTo>
                    <a:pt x="14" y="221"/>
                  </a:lnTo>
                  <a:lnTo>
                    <a:pt x="14" y="211"/>
                  </a:lnTo>
                  <a:lnTo>
                    <a:pt x="14" y="1296"/>
                  </a:lnTo>
                  <a:lnTo>
                    <a:pt x="14" y="192"/>
                  </a:lnTo>
                  <a:lnTo>
                    <a:pt x="14" y="211"/>
                  </a:lnTo>
                  <a:lnTo>
                    <a:pt x="16" y="205"/>
                  </a:lnTo>
                  <a:lnTo>
                    <a:pt x="16" y="1338"/>
                  </a:lnTo>
                  <a:lnTo>
                    <a:pt x="16" y="167"/>
                  </a:lnTo>
                  <a:lnTo>
                    <a:pt x="16" y="288"/>
                  </a:lnTo>
                  <a:lnTo>
                    <a:pt x="16" y="277"/>
                  </a:lnTo>
                  <a:lnTo>
                    <a:pt x="16" y="1229"/>
                  </a:lnTo>
                  <a:lnTo>
                    <a:pt x="16" y="221"/>
                  </a:lnTo>
                  <a:lnTo>
                    <a:pt x="16" y="371"/>
                  </a:lnTo>
                  <a:lnTo>
                    <a:pt x="16" y="359"/>
                  </a:lnTo>
                  <a:lnTo>
                    <a:pt x="16" y="1356"/>
                  </a:lnTo>
                  <a:lnTo>
                    <a:pt x="16" y="117"/>
                  </a:lnTo>
                  <a:lnTo>
                    <a:pt x="16" y="607"/>
                  </a:lnTo>
                  <a:lnTo>
                    <a:pt x="18" y="574"/>
                  </a:lnTo>
                  <a:lnTo>
                    <a:pt x="18" y="1413"/>
                  </a:lnTo>
                  <a:lnTo>
                    <a:pt x="18" y="13"/>
                  </a:lnTo>
                  <a:lnTo>
                    <a:pt x="18" y="712"/>
                  </a:lnTo>
                  <a:lnTo>
                    <a:pt x="18" y="680"/>
                  </a:lnTo>
                  <a:lnTo>
                    <a:pt x="18" y="1442"/>
                  </a:lnTo>
                  <a:lnTo>
                    <a:pt x="18" y="0"/>
                  </a:lnTo>
                  <a:lnTo>
                    <a:pt x="18" y="709"/>
                  </a:lnTo>
                  <a:lnTo>
                    <a:pt x="18" y="674"/>
                  </a:lnTo>
                  <a:lnTo>
                    <a:pt x="18" y="1296"/>
                  </a:lnTo>
                  <a:lnTo>
                    <a:pt x="18" y="65"/>
                  </a:lnTo>
                  <a:lnTo>
                    <a:pt x="18" y="920"/>
                  </a:lnTo>
                  <a:lnTo>
                    <a:pt x="20" y="901"/>
                  </a:lnTo>
                  <a:lnTo>
                    <a:pt x="20" y="1342"/>
                  </a:lnTo>
                  <a:lnTo>
                    <a:pt x="20" y="75"/>
                  </a:lnTo>
                  <a:lnTo>
                    <a:pt x="20" y="1150"/>
                  </a:lnTo>
                  <a:lnTo>
                    <a:pt x="21" y="1125"/>
                  </a:lnTo>
                  <a:lnTo>
                    <a:pt x="21" y="1408"/>
                  </a:lnTo>
                  <a:lnTo>
                    <a:pt x="21" y="0"/>
                  </a:lnTo>
                  <a:lnTo>
                    <a:pt x="21" y="127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96" name="Freeform 1932"/>
            <p:cNvSpPr>
              <a:spLocks/>
            </p:cNvSpPr>
            <p:nvPr/>
          </p:nvSpPr>
          <p:spPr bwMode="auto">
            <a:xfrm>
              <a:off x="3849" y="2907"/>
              <a:ext cx="10" cy="818"/>
            </a:xfrm>
            <a:custGeom>
              <a:avLst/>
              <a:gdLst/>
              <a:ahLst/>
              <a:cxnLst>
                <a:cxn ang="0">
                  <a:pos x="0" y="543"/>
                </a:cxn>
                <a:cxn ang="0">
                  <a:pos x="0" y="1262"/>
                </a:cxn>
                <a:cxn ang="0">
                  <a:pos x="0" y="660"/>
                </a:cxn>
                <a:cxn ang="0">
                  <a:pos x="2" y="1160"/>
                </a:cxn>
                <a:cxn ang="0">
                  <a:pos x="2" y="774"/>
                </a:cxn>
                <a:cxn ang="0">
                  <a:pos x="2" y="1200"/>
                </a:cxn>
                <a:cxn ang="0">
                  <a:pos x="2" y="970"/>
                </a:cxn>
                <a:cxn ang="0">
                  <a:pos x="2" y="1375"/>
                </a:cxn>
                <a:cxn ang="0">
                  <a:pos x="2" y="1068"/>
                </a:cxn>
                <a:cxn ang="0">
                  <a:pos x="4" y="1375"/>
                </a:cxn>
                <a:cxn ang="0">
                  <a:pos x="4" y="1165"/>
                </a:cxn>
                <a:cxn ang="0">
                  <a:pos x="4" y="1302"/>
                </a:cxn>
                <a:cxn ang="0">
                  <a:pos x="4" y="1171"/>
                </a:cxn>
                <a:cxn ang="0">
                  <a:pos x="6" y="1263"/>
                </a:cxn>
                <a:cxn ang="0">
                  <a:pos x="6" y="1244"/>
                </a:cxn>
                <a:cxn ang="0">
                  <a:pos x="6" y="1461"/>
                </a:cxn>
                <a:cxn ang="0">
                  <a:pos x="6" y="1446"/>
                </a:cxn>
                <a:cxn ang="0">
                  <a:pos x="6" y="159"/>
                </a:cxn>
                <a:cxn ang="0">
                  <a:pos x="8" y="1548"/>
                </a:cxn>
                <a:cxn ang="0">
                  <a:pos x="8" y="1482"/>
                </a:cxn>
                <a:cxn ang="0">
                  <a:pos x="8" y="148"/>
                </a:cxn>
                <a:cxn ang="0">
                  <a:pos x="10" y="1442"/>
                </a:cxn>
                <a:cxn ang="0">
                  <a:pos x="10" y="148"/>
                </a:cxn>
                <a:cxn ang="0">
                  <a:pos x="10" y="1434"/>
                </a:cxn>
                <a:cxn ang="0">
                  <a:pos x="10" y="79"/>
                </a:cxn>
                <a:cxn ang="0">
                  <a:pos x="10" y="1315"/>
                </a:cxn>
                <a:cxn ang="0">
                  <a:pos x="10" y="0"/>
                </a:cxn>
                <a:cxn ang="0">
                  <a:pos x="12" y="1225"/>
                </a:cxn>
                <a:cxn ang="0">
                  <a:pos x="12" y="29"/>
                </a:cxn>
                <a:cxn ang="0">
                  <a:pos x="14" y="1079"/>
                </a:cxn>
                <a:cxn ang="0">
                  <a:pos x="14" y="73"/>
                </a:cxn>
                <a:cxn ang="0">
                  <a:pos x="14" y="929"/>
                </a:cxn>
                <a:cxn ang="0">
                  <a:pos x="14" y="129"/>
                </a:cxn>
                <a:cxn ang="0">
                  <a:pos x="14" y="768"/>
                </a:cxn>
                <a:cxn ang="0">
                  <a:pos x="14" y="123"/>
                </a:cxn>
                <a:cxn ang="0">
                  <a:pos x="16" y="639"/>
                </a:cxn>
                <a:cxn ang="0">
                  <a:pos x="16" y="175"/>
                </a:cxn>
                <a:cxn ang="0">
                  <a:pos x="16" y="495"/>
                </a:cxn>
                <a:cxn ang="0">
                  <a:pos x="16" y="159"/>
                </a:cxn>
                <a:cxn ang="0">
                  <a:pos x="16" y="311"/>
                </a:cxn>
                <a:cxn ang="0">
                  <a:pos x="16" y="152"/>
                </a:cxn>
                <a:cxn ang="0">
                  <a:pos x="18" y="234"/>
                </a:cxn>
                <a:cxn ang="0">
                  <a:pos x="18" y="102"/>
                </a:cxn>
                <a:cxn ang="0">
                  <a:pos x="18" y="159"/>
                </a:cxn>
                <a:cxn ang="0">
                  <a:pos x="18" y="188"/>
                </a:cxn>
                <a:cxn ang="0">
                  <a:pos x="19" y="1469"/>
                </a:cxn>
                <a:cxn ang="0">
                  <a:pos x="19" y="269"/>
                </a:cxn>
                <a:cxn ang="0">
                  <a:pos x="19" y="257"/>
                </a:cxn>
                <a:cxn ang="0">
                  <a:pos x="21" y="353"/>
                </a:cxn>
                <a:cxn ang="0">
                  <a:pos x="21" y="319"/>
                </a:cxn>
              </a:cxnLst>
              <a:rect l="0" t="0" r="r" b="b"/>
              <a:pathLst>
                <a:path w="21" h="1636">
                  <a:moveTo>
                    <a:pt x="0" y="543"/>
                  </a:moveTo>
                  <a:lnTo>
                    <a:pt x="0" y="543"/>
                  </a:lnTo>
                  <a:lnTo>
                    <a:pt x="0" y="522"/>
                  </a:lnTo>
                  <a:lnTo>
                    <a:pt x="0" y="1262"/>
                  </a:lnTo>
                  <a:lnTo>
                    <a:pt x="0" y="319"/>
                  </a:lnTo>
                  <a:lnTo>
                    <a:pt x="0" y="660"/>
                  </a:lnTo>
                  <a:lnTo>
                    <a:pt x="2" y="639"/>
                  </a:lnTo>
                  <a:lnTo>
                    <a:pt x="2" y="1160"/>
                  </a:lnTo>
                  <a:lnTo>
                    <a:pt x="2" y="371"/>
                  </a:lnTo>
                  <a:lnTo>
                    <a:pt x="2" y="774"/>
                  </a:lnTo>
                  <a:lnTo>
                    <a:pt x="2" y="760"/>
                  </a:lnTo>
                  <a:lnTo>
                    <a:pt x="2" y="1200"/>
                  </a:lnTo>
                  <a:lnTo>
                    <a:pt x="2" y="505"/>
                  </a:lnTo>
                  <a:lnTo>
                    <a:pt x="2" y="970"/>
                  </a:lnTo>
                  <a:lnTo>
                    <a:pt x="2" y="952"/>
                  </a:lnTo>
                  <a:lnTo>
                    <a:pt x="2" y="1375"/>
                  </a:lnTo>
                  <a:lnTo>
                    <a:pt x="2" y="315"/>
                  </a:lnTo>
                  <a:lnTo>
                    <a:pt x="2" y="1068"/>
                  </a:lnTo>
                  <a:lnTo>
                    <a:pt x="4" y="1048"/>
                  </a:lnTo>
                  <a:lnTo>
                    <a:pt x="4" y="1375"/>
                  </a:lnTo>
                  <a:lnTo>
                    <a:pt x="4" y="228"/>
                  </a:lnTo>
                  <a:lnTo>
                    <a:pt x="4" y="1165"/>
                  </a:lnTo>
                  <a:lnTo>
                    <a:pt x="4" y="1148"/>
                  </a:lnTo>
                  <a:lnTo>
                    <a:pt x="4" y="1302"/>
                  </a:lnTo>
                  <a:lnTo>
                    <a:pt x="4" y="226"/>
                  </a:lnTo>
                  <a:lnTo>
                    <a:pt x="4" y="1171"/>
                  </a:lnTo>
                  <a:lnTo>
                    <a:pt x="6" y="1160"/>
                  </a:lnTo>
                  <a:lnTo>
                    <a:pt x="6" y="1263"/>
                  </a:lnTo>
                  <a:lnTo>
                    <a:pt x="6" y="334"/>
                  </a:lnTo>
                  <a:lnTo>
                    <a:pt x="6" y="1244"/>
                  </a:lnTo>
                  <a:lnTo>
                    <a:pt x="6" y="1238"/>
                  </a:lnTo>
                  <a:lnTo>
                    <a:pt x="6" y="1461"/>
                  </a:lnTo>
                  <a:lnTo>
                    <a:pt x="6" y="265"/>
                  </a:lnTo>
                  <a:lnTo>
                    <a:pt x="6" y="1446"/>
                  </a:lnTo>
                  <a:lnTo>
                    <a:pt x="6" y="1436"/>
                  </a:lnTo>
                  <a:lnTo>
                    <a:pt x="6" y="159"/>
                  </a:lnTo>
                  <a:lnTo>
                    <a:pt x="6" y="1542"/>
                  </a:lnTo>
                  <a:lnTo>
                    <a:pt x="8" y="1548"/>
                  </a:lnTo>
                  <a:lnTo>
                    <a:pt x="8" y="94"/>
                  </a:lnTo>
                  <a:lnTo>
                    <a:pt x="8" y="1482"/>
                  </a:lnTo>
                  <a:lnTo>
                    <a:pt x="8" y="1488"/>
                  </a:lnTo>
                  <a:lnTo>
                    <a:pt x="8" y="148"/>
                  </a:lnTo>
                  <a:lnTo>
                    <a:pt x="8" y="1436"/>
                  </a:lnTo>
                  <a:lnTo>
                    <a:pt x="10" y="1442"/>
                  </a:lnTo>
                  <a:lnTo>
                    <a:pt x="10" y="1450"/>
                  </a:lnTo>
                  <a:lnTo>
                    <a:pt x="10" y="148"/>
                  </a:lnTo>
                  <a:lnTo>
                    <a:pt x="10" y="1413"/>
                  </a:lnTo>
                  <a:lnTo>
                    <a:pt x="10" y="1434"/>
                  </a:lnTo>
                  <a:lnTo>
                    <a:pt x="10" y="1565"/>
                  </a:lnTo>
                  <a:lnTo>
                    <a:pt x="10" y="79"/>
                  </a:lnTo>
                  <a:lnTo>
                    <a:pt x="10" y="1285"/>
                  </a:lnTo>
                  <a:lnTo>
                    <a:pt x="10" y="1315"/>
                  </a:lnTo>
                  <a:lnTo>
                    <a:pt x="10" y="1617"/>
                  </a:lnTo>
                  <a:lnTo>
                    <a:pt x="10" y="0"/>
                  </a:lnTo>
                  <a:lnTo>
                    <a:pt x="10" y="1194"/>
                  </a:lnTo>
                  <a:lnTo>
                    <a:pt x="12" y="1225"/>
                  </a:lnTo>
                  <a:lnTo>
                    <a:pt x="12" y="1598"/>
                  </a:lnTo>
                  <a:lnTo>
                    <a:pt x="12" y="29"/>
                  </a:lnTo>
                  <a:lnTo>
                    <a:pt x="12" y="1048"/>
                  </a:lnTo>
                  <a:lnTo>
                    <a:pt x="14" y="1079"/>
                  </a:lnTo>
                  <a:lnTo>
                    <a:pt x="14" y="1582"/>
                  </a:lnTo>
                  <a:lnTo>
                    <a:pt x="14" y="73"/>
                  </a:lnTo>
                  <a:lnTo>
                    <a:pt x="14" y="893"/>
                  </a:lnTo>
                  <a:lnTo>
                    <a:pt x="14" y="929"/>
                  </a:lnTo>
                  <a:lnTo>
                    <a:pt x="14" y="1636"/>
                  </a:lnTo>
                  <a:lnTo>
                    <a:pt x="14" y="129"/>
                  </a:lnTo>
                  <a:lnTo>
                    <a:pt x="14" y="732"/>
                  </a:lnTo>
                  <a:lnTo>
                    <a:pt x="14" y="768"/>
                  </a:lnTo>
                  <a:lnTo>
                    <a:pt x="14" y="1559"/>
                  </a:lnTo>
                  <a:lnTo>
                    <a:pt x="14" y="123"/>
                  </a:lnTo>
                  <a:lnTo>
                    <a:pt x="14" y="607"/>
                  </a:lnTo>
                  <a:lnTo>
                    <a:pt x="16" y="639"/>
                  </a:lnTo>
                  <a:lnTo>
                    <a:pt x="16" y="1482"/>
                  </a:lnTo>
                  <a:lnTo>
                    <a:pt x="16" y="175"/>
                  </a:lnTo>
                  <a:lnTo>
                    <a:pt x="16" y="461"/>
                  </a:lnTo>
                  <a:lnTo>
                    <a:pt x="16" y="495"/>
                  </a:lnTo>
                  <a:lnTo>
                    <a:pt x="16" y="1496"/>
                  </a:lnTo>
                  <a:lnTo>
                    <a:pt x="16" y="159"/>
                  </a:lnTo>
                  <a:lnTo>
                    <a:pt x="16" y="286"/>
                  </a:lnTo>
                  <a:lnTo>
                    <a:pt x="16" y="311"/>
                  </a:lnTo>
                  <a:lnTo>
                    <a:pt x="16" y="1617"/>
                  </a:lnTo>
                  <a:lnTo>
                    <a:pt x="16" y="152"/>
                  </a:lnTo>
                  <a:lnTo>
                    <a:pt x="16" y="219"/>
                  </a:lnTo>
                  <a:lnTo>
                    <a:pt x="18" y="234"/>
                  </a:lnTo>
                  <a:lnTo>
                    <a:pt x="18" y="1624"/>
                  </a:lnTo>
                  <a:lnTo>
                    <a:pt x="18" y="102"/>
                  </a:lnTo>
                  <a:lnTo>
                    <a:pt x="18" y="148"/>
                  </a:lnTo>
                  <a:lnTo>
                    <a:pt x="18" y="159"/>
                  </a:lnTo>
                  <a:lnTo>
                    <a:pt x="18" y="1536"/>
                  </a:lnTo>
                  <a:lnTo>
                    <a:pt x="18" y="188"/>
                  </a:lnTo>
                  <a:lnTo>
                    <a:pt x="19" y="194"/>
                  </a:lnTo>
                  <a:lnTo>
                    <a:pt x="19" y="1469"/>
                  </a:lnTo>
                  <a:lnTo>
                    <a:pt x="19" y="269"/>
                  </a:lnTo>
                  <a:lnTo>
                    <a:pt x="19" y="269"/>
                  </a:lnTo>
                  <a:lnTo>
                    <a:pt x="19" y="1432"/>
                  </a:lnTo>
                  <a:lnTo>
                    <a:pt x="19" y="257"/>
                  </a:lnTo>
                  <a:lnTo>
                    <a:pt x="19" y="359"/>
                  </a:lnTo>
                  <a:lnTo>
                    <a:pt x="21" y="353"/>
                  </a:lnTo>
                  <a:lnTo>
                    <a:pt x="21" y="1457"/>
                  </a:lnTo>
                  <a:lnTo>
                    <a:pt x="21" y="319"/>
                  </a:lnTo>
                  <a:lnTo>
                    <a:pt x="21" y="417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97" name="Freeform 1933"/>
            <p:cNvSpPr>
              <a:spLocks/>
            </p:cNvSpPr>
            <p:nvPr/>
          </p:nvSpPr>
          <p:spPr bwMode="auto">
            <a:xfrm>
              <a:off x="3838" y="2887"/>
              <a:ext cx="11" cy="820"/>
            </a:xfrm>
            <a:custGeom>
              <a:avLst/>
              <a:gdLst/>
              <a:ahLst/>
              <a:cxnLst>
                <a:cxn ang="0">
                  <a:pos x="0" y="1616"/>
                </a:cxn>
                <a:cxn ang="0">
                  <a:pos x="0" y="169"/>
                </a:cxn>
                <a:cxn ang="0">
                  <a:pos x="0" y="1636"/>
                </a:cxn>
                <a:cxn ang="0">
                  <a:pos x="0" y="40"/>
                </a:cxn>
                <a:cxn ang="0">
                  <a:pos x="2" y="1639"/>
                </a:cxn>
                <a:cxn ang="0">
                  <a:pos x="2" y="19"/>
                </a:cxn>
                <a:cxn ang="0">
                  <a:pos x="2" y="1599"/>
                </a:cxn>
                <a:cxn ang="0">
                  <a:pos x="2" y="53"/>
                </a:cxn>
                <a:cxn ang="0">
                  <a:pos x="2" y="234"/>
                </a:cxn>
                <a:cxn ang="0">
                  <a:pos x="4" y="1415"/>
                </a:cxn>
                <a:cxn ang="0">
                  <a:pos x="4" y="315"/>
                </a:cxn>
                <a:cxn ang="0">
                  <a:pos x="4" y="1436"/>
                </a:cxn>
                <a:cxn ang="0">
                  <a:pos x="4" y="370"/>
                </a:cxn>
                <a:cxn ang="0">
                  <a:pos x="6" y="1509"/>
                </a:cxn>
                <a:cxn ang="0">
                  <a:pos x="6" y="457"/>
                </a:cxn>
                <a:cxn ang="0">
                  <a:pos x="6" y="1453"/>
                </a:cxn>
                <a:cxn ang="0">
                  <a:pos x="6" y="493"/>
                </a:cxn>
                <a:cxn ang="0">
                  <a:pos x="8" y="1342"/>
                </a:cxn>
                <a:cxn ang="0">
                  <a:pos x="8" y="720"/>
                </a:cxn>
                <a:cxn ang="0">
                  <a:pos x="8" y="1188"/>
                </a:cxn>
                <a:cxn ang="0">
                  <a:pos x="8" y="898"/>
                </a:cxn>
                <a:cxn ang="0">
                  <a:pos x="8" y="1234"/>
                </a:cxn>
                <a:cxn ang="0">
                  <a:pos x="8" y="1094"/>
                </a:cxn>
                <a:cxn ang="0">
                  <a:pos x="10" y="1252"/>
                </a:cxn>
                <a:cxn ang="0">
                  <a:pos x="10" y="1094"/>
                </a:cxn>
                <a:cxn ang="0">
                  <a:pos x="10" y="1278"/>
                </a:cxn>
                <a:cxn ang="0">
                  <a:pos x="10" y="1196"/>
                </a:cxn>
                <a:cxn ang="0">
                  <a:pos x="10" y="359"/>
                </a:cxn>
                <a:cxn ang="0">
                  <a:pos x="12" y="1100"/>
                </a:cxn>
                <a:cxn ang="0">
                  <a:pos x="12" y="1088"/>
                </a:cxn>
                <a:cxn ang="0">
                  <a:pos x="14" y="510"/>
                </a:cxn>
                <a:cxn ang="0">
                  <a:pos x="14" y="1040"/>
                </a:cxn>
                <a:cxn ang="0">
                  <a:pos x="14" y="989"/>
                </a:cxn>
                <a:cxn ang="0">
                  <a:pos x="14" y="1127"/>
                </a:cxn>
                <a:cxn ang="0">
                  <a:pos x="14" y="852"/>
                </a:cxn>
                <a:cxn ang="0">
                  <a:pos x="15" y="1100"/>
                </a:cxn>
                <a:cxn ang="0">
                  <a:pos x="15" y="808"/>
                </a:cxn>
                <a:cxn ang="0">
                  <a:pos x="15" y="1046"/>
                </a:cxn>
                <a:cxn ang="0">
                  <a:pos x="15" y="748"/>
                </a:cxn>
                <a:cxn ang="0">
                  <a:pos x="17" y="1021"/>
                </a:cxn>
                <a:cxn ang="0">
                  <a:pos x="17" y="501"/>
                </a:cxn>
                <a:cxn ang="0">
                  <a:pos x="17" y="1175"/>
                </a:cxn>
                <a:cxn ang="0">
                  <a:pos x="17" y="480"/>
                </a:cxn>
                <a:cxn ang="0">
                  <a:pos x="17" y="1144"/>
                </a:cxn>
                <a:cxn ang="0">
                  <a:pos x="19" y="576"/>
                </a:cxn>
                <a:cxn ang="0">
                  <a:pos x="19" y="570"/>
                </a:cxn>
                <a:cxn ang="0">
                  <a:pos x="19" y="614"/>
                </a:cxn>
                <a:cxn ang="0">
                  <a:pos x="19" y="551"/>
                </a:cxn>
                <a:cxn ang="0">
                  <a:pos x="21" y="583"/>
                </a:cxn>
                <a:cxn ang="0">
                  <a:pos x="21" y="418"/>
                </a:cxn>
              </a:cxnLst>
              <a:rect l="0" t="0" r="r" b="b"/>
              <a:pathLst>
                <a:path w="21" h="1639">
                  <a:moveTo>
                    <a:pt x="0" y="1616"/>
                  </a:moveTo>
                  <a:lnTo>
                    <a:pt x="0" y="1616"/>
                  </a:lnTo>
                  <a:lnTo>
                    <a:pt x="0" y="82"/>
                  </a:lnTo>
                  <a:lnTo>
                    <a:pt x="0" y="169"/>
                  </a:lnTo>
                  <a:lnTo>
                    <a:pt x="0" y="188"/>
                  </a:lnTo>
                  <a:lnTo>
                    <a:pt x="0" y="1636"/>
                  </a:lnTo>
                  <a:lnTo>
                    <a:pt x="0" y="13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2" y="1639"/>
                  </a:lnTo>
                  <a:lnTo>
                    <a:pt x="2" y="0"/>
                  </a:lnTo>
                  <a:lnTo>
                    <a:pt x="2" y="19"/>
                  </a:lnTo>
                  <a:lnTo>
                    <a:pt x="2" y="25"/>
                  </a:lnTo>
                  <a:lnTo>
                    <a:pt x="2" y="1599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2" y="1472"/>
                  </a:lnTo>
                  <a:lnTo>
                    <a:pt x="2" y="234"/>
                  </a:lnTo>
                  <a:lnTo>
                    <a:pt x="4" y="234"/>
                  </a:lnTo>
                  <a:lnTo>
                    <a:pt x="4" y="1415"/>
                  </a:lnTo>
                  <a:lnTo>
                    <a:pt x="4" y="220"/>
                  </a:lnTo>
                  <a:lnTo>
                    <a:pt x="4" y="315"/>
                  </a:lnTo>
                  <a:lnTo>
                    <a:pt x="4" y="297"/>
                  </a:lnTo>
                  <a:lnTo>
                    <a:pt x="4" y="1436"/>
                  </a:lnTo>
                  <a:lnTo>
                    <a:pt x="4" y="163"/>
                  </a:lnTo>
                  <a:lnTo>
                    <a:pt x="4" y="370"/>
                  </a:lnTo>
                  <a:lnTo>
                    <a:pt x="6" y="351"/>
                  </a:lnTo>
                  <a:lnTo>
                    <a:pt x="6" y="1509"/>
                  </a:lnTo>
                  <a:lnTo>
                    <a:pt x="6" y="113"/>
                  </a:lnTo>
                  <a:lnTo>
                    <a:pt x="6" y="457"/>
                  </a:lnTo>
                  <a:lnTo>
                    <a:pt x="6" y="432"/>
                  </a:lnTo>
                  <a:lnTo>
                    <a:pt x="6" y="1453"/>
                  </a:lnTo>
                  <a:lnTo>
                    <a:pt x="6" y="88"/>
                  </a:lnTo>
                  <a:lnTo>
                    <a:pt x="6" y="493"/>
                  </a:lnTo>
                  <a:lnTo>
                    <a:pt x="8" y="476"/>
                  </a:lnTo>
                  <a:lnTo>
                    <a:pt x="8" y="1342"/>
                  </a:lnTo>
                  <a:lnTo>
                    <a:pt x="8" y="251"/>
                  </a:lnTo>
                  <a:lnTo>
                    <a:pt x="8" y="720"/>
                  </a:lnTo>
                  <a:lnTo>
                    <a:pt x="8" y="695"/>
                  </a:lnTo>
                  <a:lnTo>
                    <a:pt x="8" y="1188"/>
                  </a:lnTo>
                  <a:lnTo>
                    <a:pt x="8" y="359"/>
                  </a:lnTo>
                  <a:lnTo>
                    <a:pt x="8" y="898"/>
                  </a:lnTo>
                  <a:lnTo>
                    <a:pt x="8" y="881"/>
                  </a:lnTo>
                  <a:lnTo>
                    <a:pt x="8" y="1234"/>
                  </a:lnTo>
                  <a:lnTo>
                    <a:pt x="8" y="374"/>
                  </a:lnTo>
                  <a:lnTo>
                    <a:pt x="8" y="1094"/>
                  </a:lnTo>
                  <a:lnTo>
                    <a:pt x="10" y="1083"/>
                  </a:lnTo>
                  <a:lnTo>
                    <a:pt x="10" y="1252"/>
                  </a:lnTo>
                  <a:lnTo>
                    <a:pt x="10" y="315"/>
                  </a:lnTo>
                  <a:lnTo>
                    <a:pt x="10" y="1094"/>
                  </a:lnTo>
                  <a:lnTo>
                    <a:pt x="10" y="1075"/>
                  </a:lnTo>
                  <a:lnTo>
                    <a:pt x="10" y="1278"/>
                  </a:lnTo>
                  <a:lnTo>
                    <a:pt x="10" y="332"/>
                  </a:lnTo>
                  <a:lnTo>
                    <a:pt x="10" y="1196"/>
                  </a:lnTo>
                  <a:lnTo>
                    <a:pt x="10" y="1184"/>
                  </a:lnTo>
                  <a:lnTo>
                    <a:pt x="10" y="359"/>
                  </a:lnTo>
                  <a:lnTo>
                    <a:pt x="10" y="1104"/>
                  </a:lnTo>
                  <a:lnTo>
                    <a:pt x="12" y="1100"/>
                  </a:lnTo>
                  <a:lnTo>
                    <a:pt x="12" y="439"/>
                  </a:lnTo>
                  <a:lnTo>
                    <a:pt x="12" y="1088"/>
                  </a:lnTo>
                  <a:lnTo>
                    <a:pt x="14" y="1088"/>
                  </a:lnTo>
                  <a:lnTo>
                    <a:pt x="14" y="510"/>
                  </a:lnTo>
                  <a:lnTo>
                    <a:pt x="14" y="1040"/>
                  </a:lnTo>
                  <a:lnTo>
                    <a:pt x="14" y="1040"/>
                  </a:lnTo>
                  <a:lnTo>
                    <a:pt x="14" y="510"/>
                  </a:lnTo>
                  <a:lnTo>
                    <a:pt x="14" y="989"/>
                  </a:lnTo>
                  <a:lnTo>
                    <a:pt x="14" y="1004"/>
                  </a:lnTo>
                  <a:lnTo>
                    <a:pt x="14" y="1127"/>
                  </a:lnTo>
                  <a:lnTo>
                    <a:pt x="14" y="457"/>
                  </a:lnTo>
                  <a:lnTo>
                    <a:pt x="14" y="852"/>
                  </a:lnTo>
                  <a:lnTo>
                    <a:pt x="15" y="864"/>
                  </a:lnTo>
                  <a:lnTo>
                    <a:pt x="15" y="1100"/>
                  </a:lnTo>
                  <a:lnTo>
                    <a:pt x="15" y="545"/>
                  </a:lnTo>
                  <a:lnTo>
                    <a:pt x="15" y="808"/>
                  </a:lnTo>
                  <a:lnTo>
                    <a:pt x="15" y="814"/>
                  </a:lnTo>
                  <a:lnTo>
                    <a:pt x="15" y="1046"/>
                  </a:lnTo>
                  <a:lnTo>
                    <a:pt x="15" y="526"/>
                  </a:lnTo>
                  <a:lnTo>
                    <a:pt x="15" y="748"/>
                  </a:lnTo>
                  <a:lnTo>
                    <a:pt x="17" y="764"/>
                  </a:lnTo>
                  <a:lnTo>
                    <a:pt x="17" y="1021"/>
                  </a:lnTo>
                  <a:lnTo>
                    <a:pt x="17" y="424"/>
                  </a:lnTo>
                  <a:lnTo>
                    <a:pt x="17" y="501"/>
                  </a:lnTo>
                  <a:lnTo>
                    <a:pt x="17" y="510"/>
                  </a:lnTo>
                  <a:lnTo>
                    <a:pt x="17" y="1175"/>
                  </a:lnTo>
                  <a:lnTo>
                    <a:pt x="17" y="457"/>
                  </a:lnTo>
                  <a:lnTo>
                    <a:pt x="17" y="480"/>
                  </a:lnTo>
                  <a:lnTo>
                    <a:pt x="17" y="493"/>
                  </a:lnTo>
                  <a:lnTo>
                    <a:pt x="17" y="1144"/>
                  </a:lnTo>
                  <a:lnTo>
                    <a:pt x="17" y="576"/>
                  </a:lnTo>
                  <a:lnTo>
                    <a:pt x="19" y="576"/>
                  </a:lnTo>
                  <a:lnTo>
                    <a:pt x="19" y="1119"/>
                  </a:lnTo>
                  <a:lnTo>
                    <a:pt x="19" y="570"/>
                  </a:lnTo>
                  <a:lnTo>
                    <a:pt x="19" y="622"/>
                  </a:lnTo>
                  <a:lnTo>
                    <a:pt x="19" y="614"/>
                  </a:lnTo>
                  <a:lnTo>
                    <a:pt x="19" y="1246"/>
                  </a:lnTo>
                  <a:lnTo>
                    <a:pt x="19" y="551"/>
                  </a:lnTo>
                  <a:lnTo>
                    <a:pt x="19" y="606"/>
                  </a:lnTo>
                  <a:lnTo>
                    <a:pt x="21" y="583"/>
                  </a:lnTo>
                  <a:lnTo>
                    <a:pt x="21" y="1240"/>
                  </a:lnTo>
                  <a:lnTo>
                    <a:pt x="21" y="418"/>
                  </a:lnTo>
                  <a:lnTo>
                    <a:pt x="21" y="58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98" name="Freeform 1934"/>
            <p:cNvSpPr>
              <a:spLocks/>
            </p:cNvSpPr>
            <p:nvPr/>
          </p:nvSpPr>
          <p:spPr bwMode="auto">
            <a:xfrm>
              <a:off x="3828" y="2844"/>
              <a:ext cx="10" cy="889"/>
            </a:xfrm>
            <a:custGeom>
              <a:avLst/>
              <a:gdLst/>
              <a:ahLst/>
              <a:cxnLst>
                <a:cxn ang="0">
                  <a:pos x="0" y="638"/>
                </a:cxn>
                <a:cxn ang="0">
                  <a:pos x="0" y="801"/>
                </a:cxn>
                <a:cxn ang="0">
                  <a:pos x="0" y="663"/>
                </a:cxn>
                <a:cxn ang="0">
                  <a:pos x="2" y="684"/>
                </a:cxn>
                <a:cxn ang="0">
                  <a:pos x="2" y="638"/>
                </a:cxn>
                <a:cxn ang="0">
                  <a:pos x="2" y="663"/>
                </a:cxn>
                <a:cxn ang="0">
                  <a:pos x="2" y="643"/>
                </a:cxn>
                <a:cxn ang="0">
                  <a:pos x="2" y="1214"/>
                </a:cxn>
                <a:cxn ang="0">
                  <a:pos x="4" y="674"/>
                </a:cxn>
                <a:cxn ang="0">
                  <a:pos x="4" y="613"/>
                </a:cxn>
                <a:cxn ang="0">
                  <a:pos x="6" y="676"/>
                </a:cxn>
                <a:cxn ang="0">
                  <a:pos x="6" y="544"/>
                </a:cxn>
                <a:cxn ang="0">
                  <a:pos x="6" y="716"/>
                </a:cxn>
                <a:cxn ang="0">
                  <a:pos x="6" y="480"/>
                </a:cxn>
                <a:cxn ang="0">
                  <a:pos x="6" y="841"/>
                </a:cxn>
                <a:cxn ang="0">
                  <a:pos x="6" y="476"/>
                </a:cxn>
                <a:cxn ang="0">
                  <a:pos x="8" y="924"/>
                </a:cxn>
                <a:cxn ang="0">
                  <a:pos x="8" y="480"/>
                </a:cxn>
                <a:cxn ang="0">
                  <a:pos x="8" y="1041"/>
                </a:cxn>
                <a:cxn ang="0">
                  <a:pos x="8" y="461"/>
                </a:cxn>
                <a:cxn ang="0">
                  <a:pos x="8" y="1202"/>
                </a:cxn>
                <a:cxn ang="0">
                  <a:pos x="8" y="384"/>
                </a:cxn>
                <a:cxn ang="0">
                  <a:pos x="10" y="1283"/>
                </a:cxn>
                <a:cxn ang="0">
                  <a:pos x="10" y="380"/>
                </a:cxn>
                <a:cxn ang="0">
                  <a:pos x="10" y="1344"/>
                </a:cxn>
                <a:cxn ang="0">
                  <a:pos x="10" y="355"/>
                </a:cxn>
                <a:cxn ang="0">
                  <a:pos x="12" y="1467"/>
                </a:cxn>
                <a:cxn ang="0">
                  <a:pos x="12" y="334"/>
                </a:cxn>
                <a:cxn ang="0">
                  <a:pos x="12" y="1544"/>
                </a:cxn>
                <a:cxn ang="0">
                  <a:pos x="12" y="1511"/>
                </a:cxn>
                <a:cxn ang="0">
                  <a:pos x="13" y="319"/>
                </a:cxn>
                <a:cxn ang="0">
                  <a:pos x="13" y="1412"/>
                </a:cxn>
                <a:cxn ang="0">
                  <a:pos x="13" y="296"/>
                </a:cxn>
                <a:cxn ang="0">
                  <a:pos x="13" y="1435"/>
                </a:cxn>
                <a:cxn ang="0">
                  <a:pos x="13" y="215"/>
                </a:cxn>
                <a:cxn ang="0">
                  <a:pos x="15" y="1352"/>
                </a:cxn>
                <a:cxn ang="0">
                  <a:pos x="15" y="123"/>
                </a:cxn>
                <a:cxn ang="0">
                  <a:pos x="15" y="1308"/>
                </a:cxn>
                <a:cxn ang="0">
                  <a:pos x="15" y="87"/>
                </a:cxn>
                <a:cxn ang="0">
                  <a:pos x="15" y="1283"/>
                </a:cxn>
                <a:cxn ang="0">
                  <a:pos x="15" y="175"/>
                </a:cxn>
                <a:cxn ang="0">
                  <a:pos x="17" y="1127"/>
                </a:cxn>
                <a:cxn ang="0">
                  <a:pos x="17" y="211"/>
                </a:cxn>
                <a:cxn ang="0">
                  <a:pos x="19" y="807"/>
                </a:cxn>
                <a:cxn ang="0">
                  <a:pos x="19" y="83"/>
                </a:cxn>
                <a:cxn ang="0">
                  <a:pos x="19" y="567"/>
                </a:cxn>
                <a:cxn ang="0">
                  <a:pos x="19" y="0"/>
                </a:cxn>
                <a:cxn ang="0">
                  <a:pos x="19" y="480"/>
                </a:cxn>
                <a:cxn ang="0">
                  <a:pos x="19" y="6"/>
                </a:cxn>
                <a:cxn ang="0">
                  <a:pos x="21" y="296"/>
                </a:cxn>
              </a:cxnLst>
              <a:rect l="0" t="0" r="r" b="b"/>
              <a:pathLst>
                <a:path w="21" h="1778">
                  <a:moveTo>
                    <a:pt x="0" y="638"/>
                  </a:moveTo>
                  <a:lnTo>
                    <a:pt x="0" y="638"/>
                  </a:lnTo>
                  <a:lnTo>
                    <a:pt x="0" y="787"/>
                  </a:lnTo>
                  <a:lnTo>
                    <a:pt x="0" y="801"/>
                  </a:lnTo>
                  <a:lnTo>
                    <a:pt x="0" y="1275"/>
                  </a:lnTo>
                  <a:lnTo>
                    <a:pt x="0" y="663"/>
                  </a:lnTo>
                  <a:lnTo>
                    <a:pt x="0" y="684"/>
                  </a:lnTo>
                  <a:lnTo>
                    <a:pt x="2" y="684"/>
                  </a:lnTo>
                  <a:lnTo>
                    <a:pt x="2" y="1262"/>
                  </a:lnTo>
                  <a:lnTo>
                    <a:pt x="2" y="638"/>
                  </a:lnTo>
                  <a:lnTo>
                    <a:pt x="2" y="657"/>
                  </a:lnTo>
                  <a:lnTo>
                    <a:pt x="2" y="663"/>
                  </a:lnTo>
                  <a:lnTo>
                    <a:pt x="2" y="1317"/>
                  </a:lnTo>
                  <a:lnTo>
                    <a:pt x="2" y="643"/>
                  </a:lnTo>
                  <a:lnTo>
                    <a:pt x="2" y="643"/>
                  </a:lnTo>
                  <a:lnTo>
                    <a:pt x="2" y="1214"/>
                  </a:lnTo>
                  <a:lnTo>
                    <a:pt x="2" y="670"/>
                  </a:lnTo>
                  <a:lnTo>
                    <a:pt x="4" y="674"/>
                  </a:lnTo>
                  <a:lnTo>
                    <a:pt x="4" y="1352"/>
                  </a:lnTo>
                  <a:lnTo>
                    <a:pt x="4" y="613"/>
                  </a:lnTo>
                  <a:lnTo>
                    <a:pt x="4" y="693"/>
                  </a:lnTo>
                  <a:lnTo>
                    <a:pt x="6" y="676"/>
                  </a:lnTo>
                  <a:lnTo>
                    <a:pt x="6" y="1365"/>
                  </a:lnTo>
                  <a:lnTo>
                    <a:pt x="6" y="544"/>
                  </a:lnTo>
                  <a:lnTo>
                    <a:pt x="6" y="739"/>
                  </a:lnTo>
                  <a:lnTo>
                    <a:pt x="6" y="716"/>
                  </a:lnTo>
                  <a:lnTo>
                    <a:pt x="6" y="1396"/>
                  </a:lnTo>
                  <a:lnTo>
                    <a:pt x="6" y="480"/>
                  </a:lnTo>
                  <a:lnTo>
                    <a:pt x="6" y="864"/>
                  </a:lnTo>
                  <a:lnTo>
                    <a:pt x="6" y="841"/>
                  </a:lnTo>
                  <a:lnTo>
                    <a:pt x="6" y="1344"/>
                  </a:lnTo>
                  <a:lnTo>
                    <a:pt x="6" y="476"/>
                  </a:lnTo>
                  <a:lnTo>
                    <a:pt x="6" y="939"/>
                  </a:lnTo>
                  <a:lnTo>
                    <a:pt x="8" y="924"/>
                  </a:lnTo>
                  <a:lnTo>
                    <a:pt x="8" y="1381"/>
                  </a:lnTo>
                  <a:lnTo>
                    <a:pt x="8" y="480"/>
                  </a:lnTo>
                  <a:lnTo>
                    <a:pt x="8" y="1056"/>
                  </a:lnTo>
                  <a:lnTo>
                    <a:pt x="8" y="1041"/>
                  </a:lnTo>
                  <a:lnTo>
                    <a:pt x="8" y="1448"/>
                  </a:lnTo>
                  <a:lnTo>
                    <a:pt x="8" y="461"/>
                  </a:lnTo>
                  <a:lnTo>
                    <a:pt x="8" y="1221"/>
                  </a:lnTo>
                  <a:lnTo>
                    <a:pt x="8" y="1202"/>
                  </a:lnTo>
                  <a:lnTo>
                    <a:pt x="8" y="1435"/>
                  </a:lnTo>
                  <a:lnTo>
                    <a:pt x="8" y="384"/>
                  </a:lnTo>
                  <a:lnTo>
                    <a:pt x="8" y="1298"/>
                  </a:lnTo>
                  <a:lnTo>
                    <a:pt x="10" y="1283"/>
                  </a:lnTo>
                  <a:lnTo>
                    <a:pt x="10" y="1390"/>
                  </a:lnTo>
                  <a:lnTo>
                    <a:pt x="10" y="380"/>
                  </a:lnTo>
                  <a:lnTo>
                    <a:pt x="10" y="1352"/>
                  </a:lnTo>
                  <a:lnTo>
                    <a:pt x="10" y="1344"/>
                  </a:lnTo>
                  <a:lnTo>
                    <a:pt x="10" y="1483"/>
                  </a:lnTo>
                  <a:lnTo>
                    <a:pt x="10" y="355"/>
                  </a:lnTo>
                  <a:lnTo>
                    <a:pt x="10" y="1471"/>
                  </a:lnTo>
                  <a:lnTo>
                    <a:pt x="12" y="1467"/>
                  </a:lnTo>
                  <a:lnTo>
                    <a:pt x="12" y="1552"/>
                  </a:lnTo>
                  <a:lnTo>
                    <a:pt x="12" y="334"/>
                  </a:lnTo>
                  <a:lnTo>
                    <a:pt x="12" y="1544"/>
                  </a:lnTo>
                  <a:lnTo>
                    <a:pt x="12" y="1544"/>
                  </a:lnTo>
                  <a:lnTo>
                    <a:pt x="12" y="261"/>
                  </a:lnTo>
                  <a:lnTo>
                    <a:pt x="12" y="1511"/>
                  </a:lnTo>
                  <a:lnTo>
                    <a:pt x="13" y="1511"/>
                  </a:lnTo>
                  <a:lnTo>
                    <a:pt x="13" y="319"/>
                  </a:lnTo>
                  <a:lnTo>
                    <a:pt x="13" y="1412"/>
                  </a:lnTo>
                  <a:lnTo>
                    <a:pt x="13" y="1412"/>
                  </a:lnTo>
                  <a:lnTo>
                    <a:pt x="13" y="1423"/>
                  </a:lnTo>
                  <a:lnTo>
                    <a:pt x="13" y="296"/>
                  </a:lnTo>
                  <a:lnTo>
                    <a:pt x="13" y="1410"/>
                  </a:lnTo>
                  <a:lnTo>
                    <a:pt x="13" y="1435"/>
                  </a:lnTo>
                  <a:lnTo>
                    <a:pt x="13" y="1536"/>
                  </a:lnTo>
                  <a:lnTo>
                    <a:pt x="13" y="215"/>
                  </a:lnTo>
                  <a:lnTo>
                    <a:pt x="13" y="1321"/>
                  </a:lnTo>
                  <a:lnTo>
                    <a:pt x="15" y="1352"/>
                  </a:lnTo>
                  <a:lnTo>
                    <a:pt x="15" y="1675"/>
                  </a:lnTo>
                  <a:lnTo>
                    <a:pt x="15" y="123"/>
                  </a:lnTo>
                  <a:lnTo>
                    <a:pt x="15" y="1275"/>
                  </a:lnTo>
                  <a:lnTo>
                    <a:pt x="15" y="1308"/>
                  </a:lnTo>
                  <a:lnTo>
                    <a:pt x="15" y="1771"/>
                  </a:lnTo>
                  <a:lnTo>
                    <a:pt x="15" y="87"/>
                  </a:lnTo>
                  <a:lnTo>
                    <a:pt x="15" y="1250"/>
                  </a:lnTo>
                  <a:lnTo>
                    <a:pt x="15" y="1283"/>
                  </a:lnTo>
                  <a:lnTo>
                    <a:pt x="15" y="1646"/>
                  </a:lnTo>
                  <a:lnTo>
                    <a:pt x="15" y="175"/>
                  </a:lnTo>
                  <a:lnTo>
                    <a:pt x="15" y="1091"/>
                  </a:lnTo>
                  <a:lnTo>
                    <a:pt x="17" y="1127"/>
                  </a:lnTo>
                  <a:lnTo>
                    <a:pt x="17" y="1646"/>
                  </a:lnTo>
                  <a:lnTo>
                    <a:pt x="17" y="211"/>
                  </a:lnTo>
                  <a:lnTo>
                    <a:pt x="17" y="772"/>
                  </a:lnTo>
                  <a:lnTo>
                    <a:pt x="19" y="807"/>
                  </a:lnTo>
                  <a:lnTo>
                    <a:pt x="19" y="1736"/>
                  </a:lnTo>
                  <a:lnTo>
                    <a:pt x="19" y="83"/>
                  </a:lnTo>
                  <a:lnTo>
                    <a:pt x="19" y="526"/>
                  </a:lnTo>
                  <a:lnTo>
                    <a:pt x="19" y="567"/>
                  </a:lnTo>
                  <a:lnTo>
                    <a:pt x="19" y="1778"/>
                  </a:lnTo>
                  <a:lnTo>
                    <a:pt x="19" y="0"/>
                  </a:lnTo>
                  <a:lnTo>
                    <a:pt x="19" y="451"/>
                  </a:lnTo>
                  <a:lnTo>
                    <a:pt x="19" y="480"/>
                  </a:lnTo>
                  <a:lnTo>
                    <a:pt x="19" y="1703"/>
                  </a:lnTo>
                  <a:lnTo>
                    <a:pt x="19" y="6"/>
                  </a:lnTo>
                  <a:lnTo>
                    <a:pt x="19" y="267"/>
                  </a:lnTo>
                  <a:lnTo>
                    <a:pt x="21" y="296"/>
                  </a:lnTo>
                  <a:lnTo>
                    <a:pt x="21" y="170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799" name="Freeform 1935"/>
            <p:cNvSpPr>
              <a:spLocks/>
            </p:cNvSpPr>
            <p:nvPr/>
          </p:nvSpPr>
          <p:spPr bwMode="auto">
            <a:xfrm>
              <a:off x="3817" y="2885"/>
              <a:ext cx="11" cy="753"/>
            </a:xfrm>
            <a:custGeom>
              <a:avLst/>
              <a:gdLst/>
              <a:ahLst/>
              <a:cxnLst>
                <a:cxn ang="0">
                  <a:pos x="0" y="856"/>
                </a:cxn>
                <a:cxn ang="0">
                  <a:pos x="0" y="1428"/>
                </a:cxn>
                <a:cxn ang="0">
                  <a:pos x="0" y="601"/>
                </a:cxn>
                <a:cxn ang="0">
                  <a:pos x="2" y="1425"/>
                </a:cxn>
                <a:cxn ang="0">
                  <a:pos x="2" y="480"/>
                </a:cxn>
                <a:cxn ang="0">
                  <a:pos x="2" y="1480"/>
                </a:cxn>
                <a:cxn ang="0">
                  <a:pos x="2" y="403"/>
                </a:cxn>
                <a:cxn ang="0">
                  <a:pos x="4" y="1307"/>
                </a:cxn>
                <a:cxn ang="0">
                  <a:pos x="4" y="336"/>
                </a:cxn>
                <a:cxn ang="0">
                  <a:pos x="4" y="1256"/>
                </a:cxn>
                <a:cxn ang="0">
                  <a:pos x="4" y="92"/>
                </a:cxn>
                <a:cxn ang="0">
                  <a:pos x="4" y="1425"/>
                </a:cxn>
                <a:cxn ang="0">
                  <a:pos x="4" y="57"/>
                </a:cxn>
                <a:cxn ang="0">
                  <a:pos x="6" y="1505"/>
                </a:cxn>
                <a:cxn ang="0">
                  <a:pos x="6" y="44"/>
                </a:cxn>
                <a:cxn ang="0">
                  <a:pos x="6" y="1419"/>
                </a:cxn>
                <a:cxn ang="0">
                  <a:pos x="8" y="0"/>
                </a:cxn>
                <a:cxn ang="0">
                  <a:pos x="8" y="213"/>
                </a:cxn>
                <a:cxn ang="0">
                  <a:pos x="8" y="1373"/>
                </a:cxn>
                <a:cxn ang="0">
                  <a:pos x="8" y="324"/>
                </a:cxn>
                <a:cxn ang="0">
                  <a:pos x="8" y="1428"/>
                </a:cxn>
                <a:cxn ang="0">
                  <a:pos x="8" y="359"/>
                </a:cxn>
                <a:cxn ang="0">
                  <a:pos x="9" y="1450"/>
                </a:cxn>
                <a:cxn ang="0">
                  <a:pos x="9" y="461"/>
                </a:cxn>
                <a:cxn ang="0">
                  <a:pos x="11" y="1346"/>
                </a:cxn>
                <a:cxn ang="0">
                  <a:pos x="11" y="633"/>
                </a:cxn>
                <a:cxn ang="0">
                  <a:pos x="11" y="1329"/>
                </a:cxn>
                <a:cxn ang="0">
                  <a:pos x="11" y="818"/>
                </a:cxn>
                <a:cxn ang="0">
                  <a:pos x="11" y="1359"/>
                </a:cxn>
                <a:cxn ang="0">
                  <a:pos x="11" y="914"/>
                </a:cxn>
                <a:cxn ang="0">
                  <a:pos x="13" y="1450"/>
                </a:cxn>
                <a:cxn ang="0">
                  <a:pos x="13" y="1073"/>
                </a:cxn>
                <a:cxn ang="0">
                  <a:pos x="13" y="1329"/>
                </a:cxn>
                <a:cxn ang="0">
                  <a:pos x="13" y="1025"/>
                </a:cxn>
                <a:cxn ang="0">
                  <a:pos x="13" y="1298"/>
                </a:cxn>
                <a:cxn ang="0">
                  <a:pos x="13" y="1123"/>
                </a:cxn>
                <a:cxn ang="0">
                  <a:pos x="15" y="1244"/>
                </a:cxn>
                <a:cxn ang="0">
                  <a:pos x="15" y="1221"/>
                </a:cxn>
                <a:cxn ang="0">
                  <a:pos x="15" y="1282"/>
                </a:cxn>
                <a:cxn ang="0">
                  <a:pos x="15" y="1275"/>
                </a:cxn>
                <a:cxn ang="0">
                  <a:pos x="17" y="428"/>
                </a:cxn>
                <a:cxn ang="0">
                  <a:pos x="17" y="1269"/>
                </a:cxn>
                <a:cxn ang="0">
                  <a:pos x="17" y="1188"/>
                </a:cxn>
                <a:cxn ang="0">
                  <a:pos x="19" y="1234"/>
                </a:cxn>
                <a:cxn ang="0">
                  <a:pos x="19" y="1069"/>
                </a:cxn>
                <a:cxn ang="0">
                  <a:pos x="19" y="1138"/>
                </a:cxn>
                <a:cxn ang="0">
                  <a:pos x="19" y="1014"/>
                </a:cxn>
                <a:cxn ang="0">
                  <a:pos x="19" y="1200"/>
                </a:cxn>
                <a:cxn ang="0">
                  <a:pos x="19" y="868"/>
                </a:cxn>
                <a:cxn ang="0">
                  <a:pos x="21" y="1138"/>
                </a:cxn>
              </a:cxnLst>
              <a:rect l="0" t="0" r="r" b="b"/>
              <a:pathLst>
                <a:path w="21" h="1505">
                  <a:moveTo>
                    <a:pt x="0" y="856"/>
                  </a:moveTo>
                  <a:lnTo>
                    <a:pt x="0" y="856"/>
                  </a:lnTo>
                  <a:lnTo>
                    <a:pt x="0" y="893"/>
                  </a:lnTo>
                  <a:lnTo>
                    <a:pt x="0" y="1428"/>
                  </a:lnTo>
                  <a:lnTo>
                    <a:pt x="0" y="132"/>
                  </a:lnTo>
                  <a:lnTo>
                    <a:pt x="0" y="601"/>
                  </a:lnTo>
                  <a:lnTo>
                    <a:pt x="2" y="632"/>
                  </a:lnTo>
                  <a:lnTo>
                    <a:pt x="2" y="1425"/>
                  </a:lnTo>
                  <a:lnTo>
                    <a:pt x="2" y="151"/>
                  </a:lnTo>
                  <a:lnTo>
                    <a:pt x="2" y="480"/>
                  </a:lnTo>
                  <a:lnTo>
                    <a:pt x="2" y="509"/>
                  </a:lnTo>
                  <a:lnTo>
                    <a:pt x="2" y="1480"/>
                  </a:lnTo>
                  <a:lnTo>
                    <a:pt x="2" y="92"/>
                  </a:lnTo>
                  <a:lnTo>
                    <a:pt x="2" y="403"/>
                  </a:lnTo>
                  <a:lnTo>
                    <a:pt x="4" y="428"/>
                  </a:lnTo>
                  <a:lnTo>
                    <a:pt x="4" y="1307"/>
                  </a:lnTo>
                  <a:lnTo>
                    <a:pt x="4" y="77"/>
                  </a:lnTo>
                  <a:lnTo>
                    <a:pt x="4" y="336"/>
                  </a:lnTo>
                  <a:lnTo>
                    <a:pt x="4" y="376"/>
                  </a:lnTo>
                  <a:lnTo>
                    <a:pt x="4" y="1256"/>
                  </a:lnTo>
                  <a:lnTo>
                    <a:pt x="4" y="50"/>
                  </a:lnTo>
                  <a:lnTo>
                    <a:pt x="4" y="92"/>
                  </a:lnTo>
                  <a:lnTo>
                    <a:pt x="4" y="109"/>
                  </a:lnTo>
                  <a:lnTo>
                    <a:pt x="4" y="1425"/>
                  </a:lnTo>
                  <a:lnTo>
                    <a:pt x="4" y="40"/>
                  </a:lnTo>
                  <a:lnTo>
                    <a:pt x="4" y="57"/>
                  </a:lnTo>
                  <a:lnTo>
                    <a:pt x="6" y="67"/>
                  </a:lnTo>
                  <a:lnTo>
                    <a:pt x="6" y="1505"/>
                  </a:lnTo>
                  <a:lnTo>
                    <a:pt x="6" y="17"/>
                  </a:lnTo>
                  <a:lnTo>
                    <a:pt x="6" y="44"/>
                  </a:lnTo>
                  <a:lnTo>
                    <a:pt x="6" y="57"/>
                  </a:lnTo>
                  <a:lnTo>
                    <a:pt x="6" y="1419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373"/>
                  </a:lnTo>
                  <a:lnTo>
                    <a:pt x="8" y="213"/>
                  </a:lnTo>
                  <a:lnTo>
                    <a:pt x="8" y="203"/>
                  </a:lnTo>
                  <a:lnTo>
                    <a:pt x="8" y="1373"/>
                  </a:lnTo>
                  <a:lnTo>
                    <a:pt x="8" y="151"/>
                  </a:lnTo>
                  <a:lnTo>
                    <a:pt x="8" y="324"/>
                  </a:lnTo>
                  <a:lnTo>
                    <a:pt x="8" y="313"/>
                  </a:lnTo>
                  <a:lnTo>
                    <a:pt x="8" y="1428"/>
                  </a:lnTo>
                  <a:lnTo>
                    <a:pt x="8" y="213"/>
                  </a:lnTo>
                  <a:lnTo>
                    <a:pt x="8" y="359"/>
                  </a:lnTo>
                  <a:lnTo>
                    <a:pt x="9" y="336"/>
                  </a:lnTo>
                  <a:lnTo>
                    <a:pt x="9" y="1450"/>
                  </a:lnTo>
                  <a:lnTo>
                    <a:pt x="9" y="178"/>
                  </a:lnTo>
                  <a:lnTo>
                    <a:pt x="9" y="461"/>
                  </a:lnTo>
                  <a:lnTo>
                    <a:pt x="11" y="434"/>
                  </a:lnTo>
                  <a:lnTo>
                    <a:pt x="11" y="1346"/>
                  </a:lnTo>
                  <a:lnTo>
                    <a:pt x="11" y="213"/>
                  </a:lnTo>
                  <a:lnTo>
                    <a:pt x="11" y="633"/>
                  </a:lnTo>
                  <a:lnTo>
                    <a:pt x="11" y="612"/>
                  </a:lnTo>
                  <a:lnTo>
                    <a:pt x="11" y="1329"/>
                  </a:lnTo>
                  <a:lnTo>
                    <a:pt x="11" y="349"/>
                  </a:lnTo>
                  <a:lnTo>
                    <a:pt x="11" y="818"/>
                  </a:lnTo>
                  <a:lnTo>
                    <a:pt x="11" y="791"/>
                  </a:lnTo>
                  <a:lnTo>
                    <a:pt x="11" y="1359"/>
                  </a:lnTo>
                  <a:lnTo>
                    <a:pt x="11" y="359"/>
                  </a:lnTo>
                  <a:lnTo>
                    <a:pt x="11" y="914"/>
                  </a:lnTo>
                  <a:lnTo>
                    <a:pt x="13" y="893"/>
                  </a:lnTo>
                  <a:lnTo>
                    <a:pt x="13" y="1450"/>
                  </a:lnTo>
                  <a:lnTo>
                    <a:pt x="13" y="301"/>
                  </a:lnTo>
                  <a:lnTo>
                    <a:pt x="13" y="1073"/>
                  </a:lnTo>
                  <a:lnTo>
                    <a:pt x="13" y="1050"/>
                  </a:lnTo>
                  <a:lnTo>
                    <a:pt x="13" y="1329"/>
                  </a:lnTo>
                  <a:lnTo>
                    <a:pt x="13" y="213"/>
                  </a:lnTo>
                  <a:lnTo>
                    <a:pt x="13" y="1025"/>
                  </a:lnTo>
                  <a:lnTo>
                    <a:pt x="13" y="1008"/>
                  </a:lnTo>
                  <a:lnTo>
                    <a:pt x="13" y="1298"/>
                  </a:lnTo>
                  <a:lnTo>
                    <a:pt x="13" y="343"/>
                  </a:lnTo>
                  <a:lnTo>
                    <a:pt x="13" y="1123"/>
                  </a:lnTo>
                  <a:lnTo>
                    <a:pt x="15" y="1108"/>
                  </a:lnTo>
                  <a:lnTo>
                    <a:pt x="15" y="1244"/>
                  </a:lnTo>
                  <a:lnTo>
                    <a:pt x="15" y="422"/>
                  </a:lnTo>
                  <a:lnTo>
                    <a:pt x="15" y="1221"/>
                  </a:lnTo>
                  <a:lnTo>
                    <a:pt x="15" y="1215"/>
                  </a:lnTo>
                  <a:lnTo>
                    <a:pt x="15" y="1282"/>
                  </a:lnTo>
                  <a:lnTo>
                    <a:pt x="15" y="428"/>
                  </a:lnTo>
                  <a:lnTo>
                    <a:pt x="15" y="1275"/>
                  </a:lnTo>
                  <a:lnTo>
                    <a:pt x="17" y="1269"/>
                  </a:lnTo>
                  <a:lnTo>
                    <a:pt x="17" y="428"/>
                  </a:lnTo>
                  <a:lnTo>
                    <a:pt x="17" y="1269"/>
                  </a:lnTo>
                  <a:lnTo>
                    <a:pt x="17" y="1269"/>
                  </a:lnTo>
                  <a:lnTo>
                    <a:pt x="17" y="472"/>
                  </a:lnTo>
                  <a:lnTo>
                    <a:pt x="17" y="1188"/>
                  </a:lnTo>
                  <a:lnTo>
                    <a:pt x="19" y="1200"/>
                  </a:lnTo>
                  <a:lnTo>
                    <a:pt x="19" y="1234"/>
                  </a:lnTo>
                  <a:lnTo>
                    <a:pt x="19" y="489"/>
                  </a:lnTo>
                  <a:lnTo>
                    <a:pt x="19" y="1069"/>
                  </a:lnTo>
                  <a:lnTo>
                    <a:pt x="19" y="1079"/>
                  </a:lnTo>
                  <a:lnTo>
                    <a:pt x="19" y="1138"/>
                  </a:lnTo>
                  <a:lnTo>
                    <a:pt x="19" y="543"/>
                  </a:lnTo>
                  <a:lnTo>
                    <a:pt x="19" y="1014"/>
                  </a:lnTo>
                  <a:lnTo>
                    <a:pt x="19" y="1025"/>
                  </a:lnTo>
                  <a:lnTo>
                    <a:pt x="19" y="1200"/>
                  </a:lnTo>
                  <a:lnTo>
                    <a:pt x="19" y="505"/>
                  </a:lnTo>
                  <a:lnTo>
                    <a:pt x="19" y="868"/>
                  </a:lnTo>
                  <a:lnTo>
                    <a:pt x="21" y="879"/>
                  </a:lnTo>
                  <a:lnTo>
                    <a:pt x="21" y="1138"/>
                  </a:lnTo>
                  <a:lnTo>
                    <a:pt x="21" y="55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00" name="Freeform 1936"/>
            <p:cNvSpPr>
              <a:spLocks/>
            </p:cNvSpPr>
            <p:nvPr/>
          </p:nvSpPr>
          <p:spPr bwMode="auto">
            <a:xfrm>
              <a:off x="3806" y="2958"/>
              <a:ext cx="11" cy="639"/>
            </a:xfrm>
            <a:custGeom>
              <a:avLst/>
              <a:gdLst/>
              <a:ahLst/>
              <a:cxnLst>
                <a:cxn ang="0">
                  <a:pos x="0" y="1058"/>
                </a:cxn>
                <a:cxn ang="0">
                  <a:pos x="0" y="247"/>
                </a:cxn>
                <a:cxn ang="0">
                  <a:pos x="2" y="992"/>
                </a:cxn>
                <a:cxn ang="0">
                  <a:pos x="2" y="247"/>
                </a:cxn>
                <a:cxn ang="0">
                  <a:pos x="2" y="971"/>
                </a:cxn>
                <a:cxn ang="0">
                  <a:pos x="2" y="315"/>
                </a:cxn>
                <a:cxn ang="0">
                  <a:pos x="4" y="827"/>
                </a:cxn>
                <a:cxn ang="0">
                  <a:pos x="4" y="351"/>
                </a:cxn>
                <a:cxn ang="0">
                  <a:pos x="4" y="762"/>
                </a:cxn>
                <a:cxn ang="0">
                  <a:pos x="4" y="453"/>
                </a:cxn>
                <a:cxn ang="0">
                  <a:pos x="6" y="606"/>
                </a:cxn>
                <a:cxn ang="0">
                  <a:pos x="6" y="351"/>
                </a:cxn>
                <a:cxn ang="0">
                  <a:pos x="6" y="472"/>
                </a:cxn>
                <a:cxn ang="0">
                  <a:pos x="6" y="326"/>
                </a:cxn>
                <a:cxn ang="0">
                  <a:pos x="6" y="374"/>
                </a:cxn>
                <a:cxn ang="0">
                  <a:pos x="6" y="459"/>
                </a:cxn>
                <a:cxn ang="0">
                  <a:pos x="7" y="898"/>
                </a:cxn>
                <a:cxn ang="0">
                  <a:pos x="7" y="589"/>
                </a:cxn>
                <a:cxn ang="0">
                  <a:pos x="7" y="566"/>
                </a:cxn>
                <a:cxn ang="0">
                  <a:pos x="7" y="1021"/>
                </a:cxn>
                <a:cxn ang="0">
                  <a:pos x="7" y="566"/>
                </a:cxn>
                <a:cxn ang="0">
                  <a:pos x="9" y="1042"/>
                </a:cxn>
                <a:cxn ang="0">
                  <a:pos x="9" y="553"/>
                </a:cxn>
                <a:cxn ang="0">
                  <a:pos x="11" y="1002"/>
                </a:cxn>
                <a:cxn ang="0">
                  <a:pos x="11" y="558"/>
                </a:cxn>
                <a:cxn ang="0">
                  <a:pos x="11" y="927"/>
                </a:cxn>
                <a:cxn ang="0">
                  <a:pos x="11" y="722"/>
                </a:cxn>
                <a:cxn ang="0">
                  <a:pos x="11" y="1029"/>
                </a:cxn>
                <a:cxn ang="0">
                  <a:pos x="11" y="923"/>
                </a:cxn>
                <a:cxn ang="0">
                  <a:pos x="13" y="1069"/>
                </a:cxn>
                <a:cxn ang="0">
                  <a:pos x="13" y="994"/>
                </a:cxn>
                <a:cxn ang="0">
                  <a:pos x="13" y="1098"/>
                </a:cxn>
                <a:cxn ang="0">
                  <a:pos x="13" y="1069"/>
                </a:cxn>
                <a:cxn ang="0">
                  <a:pos x="15" y="1136"/>
                </a:cxn>
                <a:cxn ang="0">
                  <a:pos x="15" y="1110"/>
                </a:cxn>
                <a:cxn ang="0">
                  <a:pos x="15" y="247"/>
                </a:cxn>
                <a:cxn ang="0">
                  <a:pos x="15" y="1219"/>
                </a:cxn>
                <a:cxn ang="0">
                  <a:pos x="15" y="109"/>
                </a:cxn>
                <a:cxn ang="0">
                  <a:pos x="17" y="1206"/>
                </a:cxn>
                <a:cxn ang="0">
                  <a:pos x="17" y="67"/>
                </a:cxn>
                <a:cxn ang="0">
                  <a:pos x="17" y="1200"/>
                </a:cxn>
                <a:cxn ang="0">
                  <a:pos x="17" y="67"/>
                </a:cxn>
                <a:cxn ang="0">
                  <a:pos x="19" y="1142"/>
                </a:cxn>
                <a:cxn ang="0">
                  <a:pos x="19" y="117"/>
                </a:cxn>
                <a:cxn ang="0">
                  <a:pos x="19" y="977"/>
                </a:cxn>
                <a:cxn ang="0">
                  <a:pos x="19" y="67"/>
                </a:cxn>
                <a:cxn ang="0">
                  <a:pos x="21" y="946"/>
                </a:cxn>
                <a:cxn ang="0">
                  <a:pos x="21" y="27"/>
                </a:cxn>
                <a:cxn ang="0">
                  <a:pos x="21" y="843"/>
                </a:cxn>
                <a:cxn ang="0">
                  <a:pos x="21" y="0"/>
                </a:cxn>
              </a:cxnLst>
              <a:rect l="0" t="0" r="r" b="b"/>
              <a:pathLst>
                <a:path w="21" h="1279">
                  <a:moveTo>
                    <a:pt x="0" y="1058"/>
                  </a:moveTo>
                  <a:lnTo>
                    <a:pt x="0" y="1058"/>
                  </a:lnTo>
                  <a:lnTo>
                    <a:pt x="0" y="1058"/>
                  </a:lnTo>
                  <a:lnTo>
                    <a:pt x="0" y="247"/>
                  </a:lnTo>
                  <a:lnTo>
                    <a:pt x="0" y="992"/>
                  </a:lnTo>
                  <a:lnTo>
                    <a:pt x="2" y="992"/>
                  </a:lnTo>
                  <a:lnTo>
                    <a:pt x="2" y="994"/>
                  </a:lnTo>
                  <a:lnTo>
                    <a:pt x="2" y="247"/>
                  </a:lnTo>
                  <a:lnTo>
                    <a:pt x="2" y="958"/>
                  </a:lnTo>
                  <a:lnTo>
                    <a:pt x="2" y="971"/>
                  </a:lnTo>
                  <a:lnTo>
                    <a:pt x="2" y="1021"/>
                  </a:lnTo>
                  <a:lnTo>
                    <a:pt x="2" y="315"/>
                  </a:lnTo>
                  <a:lnTo>
                    <a:pt x="2" y="812"/>
                  </a:lnTo>
                  <a:lnTo>
                    <a:pt x="4" y="827"/>
                  </a:lnTo>
                  <a:lnTo>
                    <a:pt x="4" y="992"/>
                  </a:lnTo>
                  <a:lnTo>
                    <a:pt x="4" y="351"/>
                  </a:lnTo>
                  <a:lnTo>
                    <a:pt x="4" y="750"/>
                  </a:lnTo>
                  <a:lnTo>
                    <a:pt x="4" y="762"/>
                  </a:lnTo>
                  <a:lnTo>
                    <a:pt x="4" y="933"/>
                  </a:lnTo>
                  <a:lnTo>
                    <a:pt x="4" y="453"/>
                  </a:lnTo>
                  <a:lnTo>
                    <a:pt x="4" y="599"/>
                  </a:lnTo>
                  <a:lnTo>
                    <a:pt x="6" y="606"/>
                  </a:lnTo>
                  <a:lnTo>
                    <a:pt x="6" y="908"/>
                  </a:lnTo>
                  <a:lnTo>
                    <a:pt x="6" y="351"/>
                  </a:lnTo>
                  <a:lnTo>
                    <a:pt x="6" y="464"/>
                  </a:lnTo>
                  <a:lnTo>
                    <a:pt x="6" y="472"/>
                  </a:lnTo>
                  <a:lnTo>
                    <a:pt x="6" y="941"/>
                  </a:lnTo>
                  <a:lnTo>
                    <a:pt x="6" y="326"/>
                  </a:lnTo>
                  <a:lnTo>
                    <a:pt x="6" y="363"/>
                  </a:lnTo>
                  <a:lnTo>
                    <a:pt x="6" y="374"/>
                  </a:lnTo>
                  <a:lnTo>
                    <a:pt x="6" y="992"/>
                  </a:lnTo>
                  <a:lnTo>
                    <a:pt x="6" y="459"/>
                  </a:lnTo>
                  <a:lnTo>
                    <a:pt x="7" y="466"/>
                  </a:lnTo>
                  <a:lnTo>
                    <a:pt x="7" y="898"/>
                  </a:lnTo>
                  <a:lnTo>
                    <a:pt x="7" y="589"/>
                  </a:lnTo>
                  <a:lnTo>
                    <a:pt x="7" y="589"/>
                  </a:lnTo>
                  <a:lnTo>
                    <a:pt x="7" y="839"/>
                  </a:lnTo>
                  <a:lnTo>
                    <a:pt x="7" y="566"/>
                  </a:lnTo>
                  <a:lnTo>
                    <a:pt x="7" y="553"/>
                  </a:lnTo>
                  <a:lnTo>
                    <a:pt x="7" y="1021"/>
                  </a:lnTo>
                  <a:lnTo>
                    <a:pt x="7" y="403"/>
                  </a:lnTo>
                  <a:lnTo>
                    <a:pt x="7" y="566"/>
                  </a:lnTo>
                  <a:lnTo>
                    <a:pt x="9" y="537"/>
                  </a:lnTo>
                  <a:lnTo>
                    <a:pt x="9" y="1042"/>
                  </a:lnTo>
                  <a:lnTo>
                    <a:pt x="9" y="217"/>
                  </a:lnTo>
                  <a:lnTo>
                    <a:pt x="9" y="553"/>
                  </a:lnTo>
                  <a:lnTo>
                    <a:pt x="11" y="537"/>
                  </a:lnTo>
                  <a:lnTo>
                    <a:pt x="11" y="1002"/>
                  </a:lnTo>
                  <a:lnTo>
                    <a:pt x="11" y="282"/>
                  </a:lnTo>
                  <a:lnTo>
                    <a:pt x="11" y="558"/>
                  </a:lnTo>
                  <a:lnTo>
                    <a:pt x="11" y="543"/>
                  </a:lnTo>
                  <a:lnTo>
                    <a:pt x="11" y="927"/>
                  </a:lnTo>
                  <a:lnTo>
                    <a:pt x="11" y="338"/>
                  </a:lnTo>
                  <a:lnTo>
                    <a:pt x="11" y="722"/>
                  </a:lnTo>
                  <a:lnTo>
                    <a:pt x="11" y="710"/>
                  </a:lnTo>
                  <a:lnTo>
                    <a:pt x="11" y="1029"/>
                  </a:lnTo>
                  <a:lnTo>
                    <a:pt x="11" y="363"/>
                  </a:lnTo>
                  <a:lnTo>
                    <a:pt x="11" y="923"/>
                  </a:lnTo>
                  <a:lnTo>
                    <a:pt x="13" y="912"/>
                  </a:lnTo>
                  <a:lnTo>
                    <a:pt x="13" y="1069"/>
                  </a:lnTo>
                  <a:lnTo>
                    <a:pt x="13" y="269"/>
                  </a:lnTo>
                  <a:lnTo>
                    <a:pt x="13" y="994"/>
                  </a:lnTo>
                  <a:lnTo>
                    <a:pt x="13" y="991"/>
                  </a:lnTo>
                  <a:lnTo>
                    <a:pt x="13" y="1098"/>
                  </a:lnTo>
                  <a:lnTo>
                    <a:pt x="13" y="232"/>
                  </a:lnTo>
                  <a:lnTo>
                    <a:pt x="13" y="1069"/>
                  </a:lnTo>
                  <a:lnTo>
                    <a:pt x="15" y="1063"/>
                  </a:lnTo>
                  <a:lnTo>
                    <a:pt x="15" y="1136"/>
                  </a:lnTo>
                  <a:lnTo>
                    <a:pt x="15" y="232"/>
                  </a:lnTo>
                  <a:lnTo>
                    <a:pt x="15" y="1110"/>
                  </a:lnTo>
                  <a:lnTo>
                    <a:pt x="15" y="1104"/>
                  </a:lnTo>
                  <a:lnTo>
                    <a:pt x="15" y="247"/>
                  </a:lnTo>
                  <a:lnTo>
                    <a:pt x="15" y="1215"/>
                  </a:lnTo>
                  <a:lnTo>
                    <a:pt x="15" y="1219"/>
                  </a:lnTo>
                  <a:lnTo>
                    <a:pt x="15" y="1227"/>
                  </a:lnTo>
                  <a:lnTo>
                    <a:pt x="15" y="109"/>
                  </a:lnTo>
                  <a:lnTo>
                    <a:pt x="15" y="1200"/>
                  </a:lnTo>
                  <a:lnTo>
                    <a:pt x="17" y="1206"/>
                  </a:lnTo>
                  <a:lnTo>
                    <a:pt x="17" y="1227"/>
                  </a:lnTo>
                  <a:lnTo>
                    <a:pt x="17" y="67"/>
                  </a:lnTo>
                  <a:lnTo>
                    <a:pt x="17" y="1192"/>
                  </a:lnTo>
                  <a:lnTo>
                    <a:pt x="17" y="1200"/>
                  </a:lnTo>
                  <a:lnTo>
                    <a:pt x="17" y="1232"/>
                  </a:lnTo>
                  <a:lnTo>
                    <a:pt x="17" y="67"/>
                  </a:lnTo>
                  <a:lnTo>
                    <a:pt x="17" y="1123"/>
                  </a:lnTo>
                  <a:lnTo>
                    <a:pt x="19" y="1142"/>
                  </a:lnTo>
                  <a:lnTo>
                    <a:pt x="19" y="1267"/>
                  </a:lnTo>
                  <a:lnTo>
                    <a:pt x="19" y="117"/>
                  </a:lnTo>
                  <a:lnTo>
                    <a:pt x="19" y="958"/>
                  </a:lnTo>
                  <a:lnTo>
                    <a:pt x="19" y="977"/>
                  </a:lnTo>
                  <a:lnTo>
                    <a:pt x="19" y="1254"/>
                  </a:lnTo>
                  <a:lnTo>
                    <a:pt x="19" y="67"/>
                  </a:lnTo>
                  <a:lnTo>
                    <a:pt x="19" y="927"/>
                  </a:lnTo>
                  <a:lnTo>
                    <a:pt x="21" y="946"/>
                  </a:lnTo>
                  <a:lnTo>
                    <a:pt x="21" y="1273"/>
                  </a:lnTo>
                  <a:lnTo>
                    <a:pt x="21" y="27"/>
                  </a:lnTo>
                  <a:lnTo>
                    <a:pt x="21" y="820"/>
                  </a:lnTo>
                  <a:lnTo>
                    <a:pt x="21" y="843"/>
                  </a:lnTo>
                  <a:lnTo>
                    <a:pt x="21" y="1279"/>
                  </a:lnTo>
                  <a:lnTo>
                    <a:pt x="21" y="0"/>
                  </a:lnTo>
                  <a:lnTo>
                    <a:pt x="21" y="71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01" name="Freeform 1937"/>
            <p:cNvSpPr>
              <a:spLocks/>
            </p:cNvSpPr>
            <p:nvPr/>
          </p:nvSpPr>
          <p:spPr bwMode="auto">
            <a:xfrm>
              <a:off x="3796" y="2838"/>
              <a:ext cx="10" cy="854"/>
            </a:xfrm>
            <a:custGeom>
              <a:avLst/>
              <a:gdLst/>
              <a:ahLst/>
              <a:cxnLst>
                <a:cxn ang="0">
                  <a:pos x="0" y="1234"/>
                </a:cxn>
                <a:cxn ang="0">
                  <a:pos x="0" y="497"/>
                </a:cxn>
                <a:cxn ang="0">
                  <a:pos x="2" y="1217"/>
                </a:cxn>
                <a:cxn ang="0">
                  <a:pos x="2" y="624"/>
                </a:cxn>
                <a:cxn ang="0">
                  <a:pos x="2" y="1067"/>
                </a:cxn>
                <a:cxn ang="0">
                  <a:pos x="2" y="528"/>
                </a:cxn>
                <a:cxn ang="0">
                  <a:pos x="3" y="1031"/>
                </a:cxn>
                <a:cxn ang="0">
                  <a:pos x="3" y="313"/>
                </a:cxn>
                <a:cxn ang="0">
                  <a:pos x="3" y="1048"/>
                </a:cxn>
                <a:cxn ang="0">
                  <a:pos x="3" y="272"/>
                </a:cxn>
                <a:cxn ang="0">
                  <a:pos x="3" y="1014"/>
                </a:cxn>
                <a:cxn ang="0">
                  <a:pos x="3" y="345"/>
                </a:cxn>
                <a:cxn ang="0">
                  <a:pos x="5" y="906"/>
                </a:cxn>
                <a:cxn ang="0">
                  <a:pos x="5" y="286"/>
                </a:cxn>
                <a:cxn ang="0">
                  <a:pos x="5" y="772"/>
                </a:cxn>
                <a:cxn ang="0">
                  <a:pos x="5" y="278"/>
                </a:cxn>
                <a:cxn ang="0">
                  <a:pos x="7" y="591"/>
                </a:cxn>
                <a:cxn ang="0">
                  <a:pos x="7" y="338"/>
                </a:cxn>
                <a:cxn ang="0">
                  <a:pos x="7" y="537"/>
                </a:cxn>
                <a:cxn ang="0">
                  <a:pos x="7" y="267"/>
                </a:cxn>
                <a:cxn ang="0">
                  <a:pos x="9" y="389"/>
                </a:cxn>
                <a:cxn ang="0">
                  <a:pos x="9" y="194"/>
                </a:cxn>
                <a:cxn ang="0">
                  <a:pos x="9" y="232"/>
                </a:cxn>
                <a:cxn ang="0">
                  <a:pos x="9" y="171"/>
                </a:cxn>
                <a:cxn ang="0">
                  <a:pos x="11" y="1709"/>
                </a:cxn>
                <a:cxn ang="0">
                  <a:pos x="11" y="144"/>
                </a:cxn>
                <a:cxn ang="0">
                  <a:pos x="11" y="199"/>
                </a:cxn>
                <a:cxn ang="0">
                  <a:pos x="11" y="1620"/>
                </a:cxn>
                <a:cxn ang="0">
                  <a:pos x="11" y="267"/>
                </a:cxn>
                <a:cxn ang="0">
                  <a:pos x="13" y="1574"/>
                </a:cxn>
                <a:cxn ang="0">
                  <a:pos x="13" y="457"/>
                </a:cxn>
                <a:cxn ang="0">
                  <a:pos x="13" y="1555"/>
                </a:cxn>
                <a:cxn ang="0">
                  <a:pos x="13" y="608"/>
                </a:cxn>
                <a:cxn ang="0">
                  <a:pos x="13" y="1574"/>
                </a:cxn>
                <a:cxn ang="0">
                  <a:pos x="13" y="852"/>
                </a:cxn>
                <a:cxn ang="0">
                  <a:pos x="15" y="1640"/>
                </a:cxn>
                <a:cxn ang="0">
                  <a:pos x="15" y="956"/>
                </a:cxn>
                <a:cxn ang="0">
                  <a:pos x="17" y="1666"/>
                </a:cxn>
                <a:cxn ang="0">
                  <a:pos x="17" y="962"/>
                </a:cxn>
                <a:cxn ang="0">
                  <a:pos x="17" y="1599"/>
                </a:cxn>
                <a:cxn ang="0">
                  <a:pos x="17" y="1052"/>
                </a:cxn>
                <a:cxn ang="0">
                  <a:pos x="17" y="1371"/>
                </a:cxn>
                <a:cxn ang="0">
                  <a:pos x="17" y="1148"/>
                </a:cxn>
                <a:cxn ang="0">
                  <a:pos x="19" y="1357"/>
                </a:cxn>
                <a:cxn ang="0">
                  <a:pos x="19" y="1309"/>
                </a:cxn>
                <a:cxn ang="0">
                  <a:pos x="19" y="1369"/>
                </a:cxn>
                <a:cxn ang="0">
                  <a:pos x="19" y="1338"/>
                </a:cxn>
                <a:cxn ang="0">
                  <a:pos x="21" y="1453"/>
                </a:cxn>
                <a:cxn ang="0">
                  <a:pos x="21" y="1446"/>
                </a:cxn>
                <a:cxn ang="0">
                  <a:pos x="21" y="395"/>
                </a:cxn>
              </a:cxnLst>
              <a:rect l="0" t="0" r="r" b="b"/>
              <a:pathLst>
                <a:path w="21" h="1709">
                  <a:moveTo>
                    <a:pt x="0" y="1234"/>
                  </a:moveTo>
                  <a:lnTo>
                    <a:pt x="0" y="1234"/>
                  </a:lnTo>
                  <a:lnTo>
                    <a:pt x="0" y="1242"/>
                  </a:lnTo>
                  <a:lnTo>
                    <a:pt x="0" y="497"/>
                  </a:lnTo>
                  <a:lnTo>
                    <a:pt x="0" y="1211"/>
                  </a:lnTo>
                  <a:lnTo>
                    <a:pt x="2" y="1217"/>
                  </a:lnTo>
                  <a:lnTo>
                    <a:pt x="2" y="1225"/>
                  </a:lnTo>
                  <a:lnTo>
                    <a:pt x="2" y="624"/>
                  </a:lnTo>
                  <a:lnTo>
                    <a:pt x="2" y="1052"/>
                  </a:lnTo>
                  <a:lnTo>
                    <a:pt x="2" y="1067"/>
                  </a:lnTo>
                  <a:lnTo>
                    <a:pt x="2" y="1223"/>
                  </a:lnTo>
                  <a:lnTo>
                    <a:pt x="2" y="528"/>
                  </a:lnTo>
                  <a:lnTo>
                    <a:pt x="2" y="1014"/>
                  </a:lnTo>
                  <a:lnTo>
                    <a:pt x="3" y="1031"/>
                  </a:lnTo>
                  <a:lnTo>
                    <a:pt x="3" y="1363"/>
                  </a:lnTo>
                  <a:lnTo>
                    <a:pt x="3" y="313"/>
                  </a:lnTo>
                  <a:lnTo>
                    <a:pt x="3" y="1017"/>
                  </a:lnTo>
                  <a:lnTo>
                    <a:pt x="3" y="1048"/>
                  </a:lnTo>
                  <a:lnTo>
                    <a:pt x="3" y="1513"/>
                  </a:lnTo>
                  <a:lnTo>
                    <a:pt x="3" y="272"/>
                  </a:lnTo>
                  <a:lnTo>
                    <a:pt x="3" y="990"/>
                  </a:lnTo>
                  <a:lnTo>
                    <a:pt x="3" y="1014"/>
                  </a:lnTo>
                  <a:lnTo>
                    <a:pt x="3" y="1534"/>
                  </a:lnTo>
                  <a:lnTo>
                    <a:pt x="3" y="345"/>
                  </a:lnTo>
                  <a:lnTo>
                    <a:pt x="3" y="879"/>
                  </a:lnTo>
                  <a:lnTo>
                    <a:pt x="5" y="906"/>
                  </a:lnTo>
                  <a:lnTo>
                    <a:pt x="5" y="1528"/>
                  </a:lnTo>
                  <a:lnTo>
                    <a:pt x="5" y="286"/>
                  </a:lnTo>
                  <a:lnTo>
                    <a:pt x="5" y="745"/>
                  </a:lnTo>
                  <a:lnTo>
                    <a:pt x="5" y="772"/>
                  </a:lnTo>
                  <a:lnTo>
                    <a:pt x="5" y="1534"/>
                  </a:lnTo>
                  <a:lnTo>
                    <a:pt x="5" y="278"/>
                  </a:lnTo>
                  <a:lnTo>
                    <a:pt x="5" y="562"/>
                  </a:lnTo>
                  <a:lnTo>
                    <a:pt x="7" y="591"/>
                  </a:lnTo>
                  <a:lnTo>
                    <a:pt x="7" y="1599"/>
                  </a:lnTo>
                  <a:lnTo>
                    <a:pt x="7" y="338"/>
                  </a:lnTo>
                  <a:lnTo>
                    <a:pt x="7" y="509"/>
                  </a:lnTo>
                  <a:lnTo>
                    <a:pt x="7" y="537"/>
                  </a:lnTo>
                  <a:lnTo>
                    <a:pt x="7" y="1547"/>
                  </a:lnTo>
                  <a:lnTo>
                    <a:pt x="7" y="267"/>
                  </a:lnTo>
                  <a:lnTo>
                    <a:pt x="7" y="372"/>
                  </a:lnTo>
                  <a:lnTo>
                    <a:pt x="9" y="389"/>
                  </a:lnTo>
                  <a:lnTo>
                    <a:pt x="9" y="1574"/>
                  </a:lnTo>
                  <a:lnTo>
                    <a:pt x="9" y="194"/>
                  </a:lnTo>
                  <a:lnTo>
                    <a:pt x="9" y="222"/>
                  </a:lnTo>
                  <a:lnTo>
                    <a:pt x="9" y="232"/>
                  </a:lnTo>
                  <a:lnTo>
                    <a:pt x="9" y="1620"/>
                  </a:lnTo>
                  <a:lnTo>
                    <a:pt x="9" y="171"/>
                  </a:lnTo>
                  <a:lnTo>
                    <a:pt x="11" y="180"/>
                  </a:lnTo>
                  <a:lnTo>
                    <a:pt x="11" y="1709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686"/>
                  </a:lnTo>
                  <a:lnTo>
                    <a:pt x="11" y="199"/>
                  </a:lnTo>
                  <a:lnTo>
                    <a:pt x="11" y="186"/>
                  </a:lnTo>
                  <a:lnTo>
                    <a:pt x="11" y="1620"/>
                  </a:lnTo>
                  <a:lnTo>
                    <a:pt x="11" y="167"/>
                  </a:lnTo>
                  <a:lnTo>
                    <a:pt x="11" y="267"/>
                  </a:lnTo>
                  <a:lnTo>
                    <a:pt x="13" y="255"/>
                  </a:lnTo>
                  <a:lnTo>
                    <a:pt x="13" y="1574"/>
                  </a:lnTo>
                  <a:lnTo>
                    <a:pt x="13" y="180"/>
                  </a:lnTo>
                  <a:lnTo>
                    <a:pt x="13" y="457"/>
                  </a:lnTo>
                  <a:lnTo>
                    <a:pt x="13" y="437"/>
                  </a:lnTo>
                  <a:lnTo>
                    <a:pt x="13" y="1555"/>
                  </a:lnTo>
                  <a:lnTo>
                    <a:pt x="13" y="236"/>
                  </a:lnTo>
                  <a:lnTo>
                    <a:pt x="13" y="608"/>
                  </a:lnTo>
                  <a:lnTo>
                    <a:pt x="13" y="578"/>
                  </a:lnTo>
                  <a:lnTo>
                    <a:pt x="13" y="1574"/>
                  </a:lnTo>
                  <a:lnTo>
                    <a:pt x="13" y="240"/>
                  </a:lnTo>
                  <a:lnTo>
                    <a:pt x="13" y="852"/>
                  </a:lnTo>
                  <a:lnTo>
                    <a:pt x="15" y="812"/>
                  </a:lnTo>
                  <a:lnTo>
                    <a:pt x="15" y="1640"/>
                  </a:lnTo>
                  <a:lnTo>
                    <a:pt x="15" y="138"/>
                  </a:lnTo>
                  <a:lnTo>
                    <a:pt x="15" y="956"/>
                  </a:lnTo>
                  <a:lnTo>
                    <a:pt x="17" y="918"/>
                  </a:lnTo>
                  <a:lnTo>
                    <a:pt x="17" y="1666"/>
                  </a:lnTo>
                  <a:lnTo>
                    <a:pt x="17" y="0"/>
                  </a:lnTo>
                  <a:lnTo>
                    <a:pt x="17" y="962"/>
                  </a:lnTo>
                  <a:lnTo>
                    <a:pt x="17" y="925"/>
                  </a:lnTo>
                  <a:lnTo>
                    <a:pt x="17" y="1599"/>
                  </a:lnTo>
                  <a:lnTo>
                    <a:pt x="17" y="171"/>
                  </a:lnTo>
                  <a:lnTo>
                    <a:pt x="17" y="1052"/>
                  </a:lnTo>
                  <a:lnTo>
                    <a:pt x="17" y="1017"/>
                  </a:lnTo>
                  <a:lnTo>
                    <a:pt x="17" y="1371"/>
                  </a:lnTo>
                  <a:lnTo>
                    <a:pt x="17" y="203"/>
                  </a:lnTo>
                  <a:lnTo>
                    <a:pt x="17" y="1148"/>
                  </a:lnTo>
                  <a:lnTo>
                    <a:pt x="19" y="1133"/>
                  </a:lnTo>
                  <a:lnTo>
                    <a:pt x="19" y="1357"/>
                  </a:lnTo>
                  <a:lnTo>
                    <a:pt x="19" y="313"/>
                  </a:lnTo>
                  <a:lnTo>
                    <a:pt x="19" y="1309"/>
                  </a:lnTo>
                  <a:lnTo>
                    <a:pt x="19" y="1298"/>
                  </a:lnTo>
                  <a:lnTo>
                    <a:pt x="19" y="1369"/>
                  </a:lnTo>
                  <a:lnTo>
                    <a:pt x="19" y="307"/>
                  </a:lnTo>
                  <a:lnTo>
                    <a:pt x="19" y="1338"/>
                  </a:lnTo>
                  <a:lnTo>
                    <a:pt x="21" y="1332"/>
                  </a:lnTo>
                  <a:lnTo>
                    <a:pt x="21" y="1453"/>
                  </a:lnTo>
                  <a:lnTo>
                    <a:pt x="21" y="322"/>
                  </a:lnTo>
                  <a:lnTo>
                    <a:pt x="21" y="1446"/>
                  </a:lnTo>
                  <a:lnTo>
                    <a:pt x="21" y="1440"/>
                  </a:lnTo>
                  <a:lnTo>
                    <a:pt x="21" y="395"/>
                  </a:lnTo>
                  <a:lnTo>
                    <a:pt x="21" y="1298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02" name="Freeform 1938"/>
            <p:cNvSpPr>
              <a:spLocks/>
            </p:cNvSpPr>
            <p:nvPr/>
          </p:nvSpPr>
          <p:spPr bwMode="auto">
            <a:xfrm>
              <a:off x="3785" y="2940"/>
              <a:ext cx="11" cy="672"/>
            </a:xfrm>
            <a:custGeom>
              <a:avLst/>
              <a:gdLst/>
              <a:ahLst/>
              <a:cxnLst>
                <a:cxn ang="0">
                  <a:pos x="0" y="930"/>
                </a:cxn>
                <a:cxn ang="0">
                  <a:pos x="1" y="1344"/>
                </a:cxn>
                <a:cxn ang="0">
                  <a:pos x="1" y="964"/>
                </a:cxn>
                <a:cxn ang="0">
                  <a:pos x="1" y="1319"/>
                </a:cxn>
                <a:cxn ang="0">
                  <a:pos x="1" y="1058"/>
                </a:cxn>
                <a:cxn ang="0">
                  <a:pos x="1" y="1212"/>
                </a:cxn>
                <a:cxn ang="0">
                  <a:pos x="1" y="1076"/>
                </a:cxn>
                <a:cxn ang="0">
                  <a:pos x="3" y="1275"/>
                </a:cxn>
                <a:cxn ang="0">
                  <a:pos x="3" y="1204"/>
                </a:cxn>
                <a:cxn ang="0">
                  <a:pos x="3" y="1264"/>
                </a:cxn>
                <a:cxn ang="0">
                  <a:pos x="3" y="1229"/>
                </a:cxn>
                <a:cxn ang="0">
                  <a:pos x="5" y="127"/>
                </a:cxn>
                <a:cxn ang="0">
                  <a:pos x="5" y="1225"/>
                </a:cxn>
                <a:cxn ang="0">
                  <a:pos x="5" y="154"/>
                </a:cxn>
                <a:cxn ang="0">
                  <a:pos x="5" y="1135"/>
                </a:cxn>
                <a:cxn ang="0">
                  <a:pos x="5" y="142"/>
                </a:cxn>
                <a:cxn ang="0">
                  <a:pos x="7" y="1129"/>
                </a:cxn>
                <a:cxn ang="0">
                  <a:pos x="7" y="265"/>
                </a:cxn>
                <a:cxn ang="0">
                  <a:pos x="7" y="1058"/>
                </a:cxn>
                <a:cxn ang="0">
                  <a:pos x="7" y="359"/>
                </a:cxn>
                <a:cxn ang="0">
                  <a:pos x="9" y="916"/>
                </a:cxn>
                <a:cxn ang="0">
                  <a:pos x="9" y="400"/>
                </a:cxn>
                <a:cxn ang="0">
                  <a:pos x="9" y="738"/>
                </a:cxn>
                <a:cxn ang="0">
                  <a:pos x="9" y="388"/>
                </a:cxn>
                <a:cxn ang="0">
                  <a:pos x="11" y="659"/>
                </a:cxn>
                <a:cxn ang="0">
                  <a:pos x="11" y="396"/>
                </a:cxn>
                <a:cxn ang="0">
                  <a:pos x="11" y="615"/>
                </a:cxn>
                <a:cxn ang="0">
                  <a:pos x="11" y="509"/>
                </a:cxn>
                <a:cxn ang="0">
                  <a:pos x="11" y="643"/>
                </a:cxn>
                <a:cxn ang="0">
                  <a:pos x="11" y="551"/>
                </a:cxn>
                <a:cxn ang="0">
                  <a:pos x="13" y="626"/>
                </a:cxn>
                <a:cxn ang="0">
                  <a:pos x="13" y="534"/>
                </a:cxn>
                <a:cxn ang="0">
                  <a:pos x="13" y="851"/>
                </a:cxn>
                <a:cxn ang="0">
                  <a:pos x="15" y="503"/>
                </a:cxn>
                <a:cxn ang="0">
                  <a:pos x="15" y="478"/>
                </a:cxn>
                <a:cxn ang="0">
                  <a:pos x="15" y="649"/>
                </a:cxn>
                <a:cxn ang="0">
                  <a:pos x="15" y="547"/>
                </a:cxn>
                <a:cxn ang="0">
                  <a:pos x="17" y="636"/>
                </a:cxn>
                <a:cxn ang="0">
                  <a:pos x="17" y="534"/>
                </a:cxn>
                <a:cxn ang="0">
                  <a:pos x="17" y="709"/>
                </a:cxn>
                <a:cxn ang="0">
                  <a:pos x="17" y="421"/>
                </a:cxn>
                <a:cxn ang="0">
                  <a:pos x="17" y="699"/>
                </a:cxn>
                <a:cxn ang="0">
                  <a:pos x="17" y="400"/>
                </a:cxn>
                <a:cxn ang="0">
                  <a:pos x="19" y="659"/>
                </a:cxn>
                <a:cxn ang="0">
                  <a:pos x="19" y="547"/>
                </a:cxn>
                <a:cxn ang="0">
                  <a:pos x="19" y="753"/>
                </a:cxn>
                <a:cxn ang="0">
                  <a:pos x="19" y="1014"/>
                </a:cxn>
                <a:cxn ang="0">
                  <a:pos x="21" y="284"/>
                </a:cxn>
                <a:cxn ang="0">
                  <a:pos x="21" y="1091"/>
                </a:cxn>
                <a:cxn ang="0">
                  <a:pos x="21" y="169"/>
                </a:cxn>
              </a:cxnLst>
              <a:rect l="0" t="0" r="r" b="b"/>
              <a:pathLst>
                <a:path w="21" h="1344">
                  <a:moveTo>
                    <a:pt x="0" y="930"/>
                  </a:moveTo>
                  <a:lnTo>
                    <a:pt x="0" y="930"/>
                  </a:lnTo>
                  <a:lnTo>
                    <a:pt x="1" y="899"/>
                  </a:lnTo>
                  <a:lnTo>
                    <a:pt x="1" y="1344"/>
                  </a:lnTo>
                  <a:lnTo>
                    <a:pt x="1" y="0"/>
                  </a:lnTo>
                  <a:lnTo>
                    <a:pt x="1" y="964"/>
                  </a:lnTo>
                  <a:lnTo>
                    <a:pt x="1" y="941"/>
                  </a:lnTo>
                  <a:lnTo>
                    <a:pt x="1" y="1319"/>
                  </a:lnTo>
                  <a:lnTo>
                    <a:pt x="1" y="46"/>
                  </a:lnTo>
                  <a:lnTo>
                    <a:pt x="1" y="1058"/>
                  </a:lnTo>
                  <a:lnTo>
                    <a:pt x="1" y="1039"/>
                  </a:lnTo>
                  <a:lnTo>
                    <a:pt x="1" y="1212"/>
                  </a:lnTo>
                  <a:lnTo>
                    <a:pt x="1" y="64"/>
                  </a:lnTo>
                  <a:lnTo>
                    <a:pt x="1" y="1076"/>
                  </a:lnTo>
                  <a:lnTo>
                    <a:pt x="3" y="1058"/>
                  </a:lnTo>
                  <a:lnTo>
                    <a:pt x="3" y="1275"/>
                  </a:lnTo>
                  <a:lnTo>
                    <a:pt x="3" y="115"/>
                  </a:lnTo>
                  <a:lnTo>
                    <a:pt x="3" y="1204"/>
                  </a:lnTo>
                  <a:lnTo>
                    <a:pt x="3" y="1197"/>
                  </a:lnTo>
                  <a:lnTo>
                    <a:pt x="3" y="1264"/>
                  </a:lnTo>
                  <a:lnTo>
                    <a:pt x="3" y="119"/>
                  </a:lnTo>
                  <a:lnTo>
                    <a:pt x="3" y="1229"/>
                  </a:lnTo>
                  <a:lnTo>
                    <a:pt x="5" y="1220"/>
                  </a:lnTo>
                  <a:lnTo>
                    <a:pt x="5" y="127"/>
                  </a:lnTo>
                  <a:lnTo>
                    <a:pt x="5" y="1220"/>
                  </a:lnTo>
                  <a:lnTo>
                    <a:pt x="5" y="1225"/>
                  </a:lnTo>
                  <a:lnTo>
                    <a:pt x="5" y="1229"/>
                  </a:lnTo>
                  <a:lnTo>
                    <a:pt x="5" y="154"/>
                  </a:lnTo>
                  <a:lnTo>
                    <a:pt x="5" y="1135"/>
                  </a:lnTo>
                  <a:lnTo>
                    <a:pt x="5" y="1135"/>
                  </a:lnTo>
                  <a:lnTo>
                    <a:pt x="5" y="1168"/>
                  </a:lnTo>
                  <a:lnTo>
                    <a:pt x="5" y="142"/>
                  </a:lnTo>
                  <a:lnTo>
                    <a:pt x="5" y="1125"/>
                  </a:lnTo>
                  <a:lnTo>
                    <a:pt x="7" y="1129"/>
                  </a:lnTo>
                  <a:lnTo>
                    <a:pt x="7" y="1160"/>
                  </a:lnTo>
                  <a:lnTo>
                    <a:pt x="7" y="265"/>
                  </a:lnTo>
                  <a:lnTo>
                    <a:pt x="7" y="1058"/>
                  </a:lnTo>
                  <a:lnTo>
                    <a:pt x="7" y="1058"/>
                  </a:lnTo>
                  <a:lnTo>
                    <a:pt x="7" y="1095"/>
                  </a:lnTo>
                  <a:lnTo>
                    <a:pt x="7" y="359"/>
                  </a:lnTo>
                  <a:lnTo>
                    <a:pt x="7" y="910"/>
                  </a:lnTo>
                  <a:lnTo>
                    <a:pt x="9" y="916"/>
                  </a:lnTo>
                  <a:lnTo>
                    <a:pt x="9" y="983"/>
                  </a:lnTo>
                  <a:lnTo>
                    <a:pt x="9" y="400"/>
                  </a:lnTo>
                  <a:lnTo>
                    <a:pt x="9" y="732"/>
                  </a:lnTo>
                  <a:lnTo>
                    <a:pt x="9" y="738"/>
                  </a:lnTo>
                  <a:lnTo>
                    <a:pt x="9" y="910"/>
                  </a:lnTo>
                  <a:lnTo>
                    <a:pt x="9" y="388"/>
                  </a:lnTo>
                  <a:lnTo>
                    <a:pt x="9" y="643"/>
                  </a:lnTo>
                  <a:lnTo>
                    <a:pt x="11" y="659"/>
                  </a:lnTo>
                  <a:lnTo>
                    <a:pt x="11" y="983"/>
                  </a:lnTo>
                  <a:lnTo>
                    <a:pt x="11" y="396"/>
                  </a:lnTo>
                  <a:lnTo>
                    <a:pt x="11" y="603"/>
                  </a:lnTo>
                  <a:lnTo>
                    <a:pt x="11" y="615"/>
                  </a:lnTo>
                  <a:lnTo>
                    <a:pt x="11" y="962"/>
                  </a:lnTo>
                  <a:lnTo>
                    <a:pt x="11" y="509"/>
                  </a:lnTo>
                  <a:lnTo>
                    <a:pt x="11" y="636"/>
                  </a:lnTo>
                  <a:lnTo>
                    <a:pt x="11" y="643"/>
                  </a:lnTo>
                  <a:lnTo>
                    <a:pt x="11" y="895"/>
                  </a:lnTo>
                  <a:lnTo>
                    <a:pt x="11" y="551"/>
                  </a:lnTo>
                  <a:lnTo>
                    <a:pt x="11" y="626"/>
                  </a:lnTo>
                  <a:lnTo>
                    <a:pt x="13" y="626"/>
                  </a:lnTo>
                  <a:lnTo>
                    <a:pt x="13" y="811"/>
                  </a:lnTo>
                  <a:lnTo>
                    <a:pt x="13" y="534"/>
                  </a:lnTo>
                  <a:lnTo>
                    <a:pt x="13" y="534"/>
                  </a:lnTo>
                  <a:lnTo>
                    <a:pt x="13" y="851"/>
                  </a:lnTo>
                  <a:lnTo>
                    <a:pt x="13" y="509"/>
                  </a:lnTo>
                  <a:lnTo>
                    <a:pt x="15" y="503"/>
                  </a:lnTo>
                  <a:lnTo>
                    <a:pt x="15" y="870"/>
                  </a:lnTo>
                  <a:lnTo>
                    <a:pt x="15" y="478"/>
                  </a:lnTo>
                  <a:lnTo>
                    <a:pt x="15" y="649"/>
                  </a:lnTo>
                  <a:lnTo>
                    <a:pt x="15" y="649"/>
                  </a:lnTo>
                  <a:lnTo>
                    <a:pt x="15" y="849"/>
                  </a:lnTo>
                  <a:lnTo>
                    <a:pt x="15" y="547"/>
                  </a:lnTo>
                  <a:lnTo>
                    <a:pt x="15" y="643"/>
                  </a:lnTo>
                  <a:lnTo>
                    <a:pt x="17" y="636"/>
                  </a:lnTo>
                  <a:lnTo>
                    <a:pt x="17" y="935"/>
                  </a:lnTo>
                  <a:lnTo>
                    <a:pt x="17" y="534"/>
                  </a:lnTo>
                  <a:lnTo>
                    <a:pt x="17" y="722"/>
                  </a:lnTo>
                  <a:lnTo>
                    <a:pt x="17" y="709"/>
                  </a:lnTo>
                  <a:lnTo>
                    <a:pt x="17" y="930"/>
                  </a:lnTo>
                  <a:lnTo>
                    <a:pt x="17" y="421"/>
                  </a:lnTo>
                  <a:lnTo>
                    <a:pt x="17" y="709"/>
                  </a:lnTo>
                  <a:lnTo>
                    <a:pt x="17" y="699"/>
                  </a:lnTo>
                  <a:lnTo>
                    <a:pt x="17" y="910"/>
                  </a:lnTo>
                  <a:lnTo>
                    <a:pt x="17" y="400"/>
                  </a:lnTo>
                  <a:lnTo>
                    <a:pt x="17" y="672"/>
                  </a:lnTo>
                  <a:lnTo>
                    <a:pt x="19" y="659"/>
                  </a:lnTo>
                  <a:lnTo>
                    <a:pt x="19" y="784"/>
                  </a:lnTo>
                  <a:lnTo>
                    <a:pt x="19" y="547"/>
                  </a:lnTo>
                  <a:lnTo>
                    <a:pt x="19" y="759"/>
                  </a:lnTo>
                  <a:lnTo>
                    <a:pt x="19" y="753"/>
                  </a:lnTo>
                  <a:lnTo>
                    <a:pt x="19" y="396"/>
                  </a:lnTo>
                  <a:lnTo>
                    <a:pt x="19" y="1014"/>
                  </a:lnTo>
                  <a:lnTo>
                    <a:pt x="21" y="1022"/>
                  </a:lnTo>
                  <a:lnTo>
                    <a:pt x="21" y="284"/>
                  </a:lnTo>
                  <a:lnTo>
                    <a:pt x="21" y="1076"/>
                  </a:lnTo>
                  <a:lnTo>
                    <a:pt x="21" y="1091"/>
                  </a:lnTo>
                  <a:lnTo>
                    <a:pt x="21" y="1147"/>
                  </a:lnTo>
                  <a:lnTo>
                    <a:pt x="21" y="169"/>
                  </a:lnTo>
                  <a:lnTo>
                    <a:pt x="21" y="1031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03" name="Freeform 1939"/>
            <p:cNvSpPr>
              <a:spLocks/>
            </p:cNvSpPr>
            <p:nvPr/>
          </p:nvSpPr>
          <p:spPr bwMode="auto">
            <a:xfrm>
              <a:off x="3775" y="2933"/>
              <a:ext cx="10" cy="722"/>
            </a:xfrm>
            <a:custGeom>
              <a:avLst/>
              <a:gdLst/>
              <a:ahLst/>
              <a:cxnLst>
                <a:cxn ang="0">
                  <a:pos x="0" y="453"/>
                </a:cxn>
                <a:cxn ang="0">
                  <a:pos x="2" y="893"/>
                </a:cxn>
                <a:cxn ang="0">
                  <a:pos x="2" y="628"/>
                </a:cxn>
                <a:cxn ang="0">
                  <a:pos x="2" y="824"/>
                </a:cxn>
                <a:cxn ang="0">
                  <a:pos x="2" y="812"/>
                </a:cxn>
                <a:cxn ang="0">
                  <a:pos x="4" y="841"/>
                </a:cxn>
                <a:cxn ang="0">
                  <a:pos x="4" y="827"/>
                </a:cxn>
                <a:cxn ang="0">
                  <a:pos x="4" y="1008"/>
                </a:cxn>
                <a:cxn ang="0">
                  <a:pos x="4" y="923"/>
                </a:cxn>
                <a:cxn ang="0">
                  <a:pos x="4" y="497"/>
                </a:cxn>
                <a:cxn ang="0">
                  <a:pos x="6" y="1002"/>
                </a:cxn>
                <a:cxn ang="0">
                  <a:pos x="6" y="983"/>
                </a:cxn>
                <a:cxn ang="0">
                  <a:pos x="6" y="1079"/>
                </a:cxn>
                <a:cxn ang="0">
                  <a:pos x="6" y="977"/>
                </a:cxn>
                <a:cxn ang="0">
                  <a:pos x="6" y="1113"/>
                </a:cxn>
                <a:cxn ang="0">
                  <a:pos x="6" y="958"/>
                </a:cxn>
                <a:cxn ang="0">
                  <a:pos x="8" y="1071"/>
                </a:cxn>
                <a:cxn ang="0">
                  <a:pos x="8" y="904"/>
                </a:cxn>
                <a:cxn ang="0">
                  <a:pos x="10" y="1138"/>
                </a:cxn>
                <a:cxn ang="0">
                  <a:pos x="10" y="806"/>
                </a:cxn>
                <a:cxn ang="0">
                  <a:pos x="10" y="1217"/>
                </a:cxn>
                <a:cxn ang="0">
                  <a:pos x="10" y="735"/>
                </a:cxn>
                <a:cxn ang="0">
                  <a:pos x="10" y="1277"/>
                </a:cxn>
                <a:cxn ang="0">
                  <a:pos x="10" y="689"/>
                </a:cxn>
                <a:cxn ang="0">
                  <a:pos x="12" y="1292"/>
                </a:cxn>
                <a:cxn ang="0">
                  <a:pos x="12" y="587"/>
                </a:cxn>
                <a:cxn ang="0">
                  <a:pos x="12" y="1365"/>
                </a:cxn>
                <a:cxn ang="0">
                  <a:pos x="12" y="593"/>
                </a:cxn>
                <a:cxn ang="0">
                  <a:pos x="12" y="1204"/>
                </a:cxn>
                <a:cxn ang="0">
                  <a:pos x="12" y="491"/>
                </a:cxn>
                <a:cxn ang="0">
                  <a:pos x="14" y="1233"/>
                </a:cxn>
                <a:cxn ang="0">
                  <a:pos x="14" y="253"/>
                </a:cxn>
                <a:cxn ang="0">
                  <a:pos x="14" y="1304"/>
                </a:cxn>
                <a:cxn ang="0">
                  <a:pos x="14" y="194"/>
                </a:cxn>
                <a:cxn ang="0">
                  <a:pos x="16" y="1417"/>
                </a:cxn>
                <a:cxn ang="0">
                  <a:pos x="16" y="253"/>
                </a:cxn>
                <a:cxn ang="0">
                  <a:pos x="16" y="313"/>
                </a:cxn>
                <a:cxn ang="0">
                  <a:pos x="18" y="1298"/>
                </a:cxn>
                <a:cxn ang="0">
                  <a:pos x="18" y="297"/>
                </a:cxn>
                <a:cxn ang="0">
                  <a:pos x="18" y="247"/>
                </a:cxn>
                <a:cxn ang="0">
                  <a:pos x="20" y="326"/>
                </a:cxn>
                <a:cxn ang="0">
                  <a:pos x="20" y="194"/>
                </a:cxn>
                <a:cxn ang="0">
                  <a:pos x="20" y="347"/>
                </a:cxn>
                <a:cxn ang="0">
                  <a:pos x="20" y="174"/>
                </a:cxn>
                <a:cxn ang="0">
                  <a:pos x="20" y="497"/>
                </a:cxn>
                <a:cxn ang="0">
                  <a:pos x="20" y="163"/>
                </a:cxn>
                <a:cxn ang="0">
                  <a:pos x="22" y="676"/>
                </a:cxn>
                <a:cxn ang="0">
                  <a:pos x="22" y="96"/>
                </a:cxn>
                <a:cxn ang="0">
                  <a:pos x="22" y="824"/>
                </a:cxn>
                <a:cxn ang="0">
                  <a:pos x="22" y="0"/>
                </a:cxn>
              </a:cxnLst>
              <a:rect l="0" t="0" r="r" b="b"/>
              <a:pathLst>
                <a:path w="22" h="1444">
                  <a:moveTo>
                    <a:pt x="0" y="453"/>
                  </a:moveTo>
                  <a:lnTo>
                    <a:pt x="0" y="453"/>
                  </a:lnTo>
                  <a:lnTo>
                    <a:pt x="2" y="447"/>
                  </a:lnTo>
                  <a:lnTo>
                    <a:pt x="2" y="893"/>
                  </a:lnTo>
                  <a:lnTo>
                    <a:pt x="2" y="434"/>
                  </a:lnTo>
                  <a:lnTo>
                    <a:pt x="2" y="628"/>
                  </a:lnTo>
                  <a:lnTo>
                    <a:pt x="2" y="616"/>
                  </a:lnTo>
                  <a:lnTo>
                    <a:pt x="2" y="824"/>
                  </a:lnTo>
                  <a:lnTo>
                    <a:pt x="2" y="484"/>
                  </a:lnTo>
                  <a:lnTo>
                    <a:pt x="2" y="812"/>
                  </a:lnTo>
                  <a:lnTo>
                    <a:pt x="4" y="812"/>
                  </a:lnTo>
                  <a:lnTo>
                    <a:pt x="4" y="841"/>
                  </a:lnTo>
                  <a:lnTo>
                    <a:pt x="4" y="547"/>
                  </a:lnTo>
                  <a:lnTo>
                    <a:pt x="4" y="827"/>
                  </a:lnTo>
                  <a:lnTo>
                    <a:pt x="4" y="827"/>
                  </a:lnTo>
                  <a:lnTo>
                    <a:pt x="4" y="1008"/>
                  </a:lnTo>
                  <a:lnTo>
                    <a:pt x="4" y="478"/>
                  </a:lnTo>
                  <a:lnTo>
                    <a:pt x="4" y="923"/>
                  </a:lnTo>
                  <a:lnTo>
                    <a:pt x="4" y="918"/>
                  </a:lnTo>
                  <a:lnTo>
                    <a:pt x="4" y="497"/>
                  </a:lnTo>
                  <a:lnTo>
                    <a:pt x="4" y="1002"/>
                  </a:lnTo>
                  <a:lnTo>
                    <a:pt x="6" y="1002"/>
                  </a:lnTo>
                  <a:lnTo>
                    <a:pt x="6" y="560"/>
                  </a:lnTo>
                  <a:lnTo>
                    <a:pt x="6" y="983"/>
                  </a:lnTo>
                  <a:lnTo>
                    <a:pt x="6" y="996"/>
                  </a:lnTo>
                  <a:lnTo>
                    <a:pt x="6" y="1079"/>
                  </a:lnTo>
                  <a:lnTo>
                    <a:pt x="6" y="443"/>
                  </a:lnTo>
                  <a:lnTo>
                    <a:pt x="6" y="977"/>
                  </a:lnTo>
                  <a:lnTo>
                    <a:pt x="6" y="991"/>
                  </a:lnTo>
                  <a:lnTo>
                    <a:pt x="6" y="1113"/>
                  </a:lnTo>
                  <a:lnTo>
                    <a:pt x="6" y="522"/>
                  </a:lnTo>
                  <a:lnTo>
                    <a:pt x="6" y="958"/>
                  </a:lnTo>
                  <a:lnTo>
                    <a:pt x="8" y="968"/>
                  </a:lnTo>
                  <a:lnTo>
                    <a:pt x="8" y="1071"/>
                  </a:lnTo>
                  <a:lnTo>
                    <a:pt x="8" y="547"/>
                  </a:lnTo>
                  <a:lnTo>
                    <a:pt x="8" y="904"/>
                  </a:lnTo>
                  <a:lnTo>
                    <a:pt x="10" y="918"/>
                  </a:lnTo>
                  <a:lnTo>
                    <a:pt x="10" y="1138"/>
                  </a:lnTo>
                  <a:lnTo>
                    <a:pt x="10" y="522"/>
                  </a:lnTo>
                  <a:lnTo>
                    <a:pt x="10" y="806"/>
                  </a:lnTo>
                  <a:lnTo>
                    <a:pt x="10" y="824"/>
                  </a:lnTo>
                  <a:lnTo>
                    <a:pt x="10" y="1217"/>
                  </a:lnTo>
                  <a:lnTo>
                    <a:pt x="10" y="401"/>
                  </a:lnTo>
                  <a:lnTo>
                    <a:pt x="10" y="735"/>
                  </a:lnTo>
                  <a:lnTo>
                    <a:pt x="10" y="754"/>
                  </a:lnTo>
                  <a:lnTo>
                    <a:pt x="10" y="1277"/>
                  </a:lnTo>
                  <a:lnTo>
                    <a:pt x="10" y="240"/>
                  </a:lnTo>
                  <a:lnTo>
                    <a:pt x="10" y="689"/>
                  </a:lnTo>
                  <a:lnTo>
                    <a:pt x="12" y="720"/>
                  </a:lnTo>
                  <a:lnTo>
                    <a:pt x="12" y="1292"/>
                  </a:lnTo>
                  <a:lnTo>
                    <a:pt x="12" y="253"/>
                  </a:lnTo>
                  <a:lnTo>
                    <a:pt x="12" y="587"/>
                  </a:lnTo>
                  <a:lnTo>
                    <a:pt x="12" y="608"/>
                  </a:lnTo>
                  <a:lnTo>
                    <a:pt x="12" y="1365"/>
                  </a:lnTo>
                  <a:lnTo>
                    <a:pt x="12" y="290"/>
                  </a:lnTo>
                  <a:lnTo>
                    <a:pt x="12" y="593"/>
                  </a:lnTo>
                  <a:lnTo>
                    <a:pt x="12" y="608"/>
                  </a:lnTo>
                  <a:lnTo>
                    <a:pt x="12" y="1204"/>
                  </a:lnTo>
                  <a:lnTo>
                    <a:pt x="12" y="301"/>
                  </a:lnTo>
                  <a:lnTo>
                    <a:pt x="12" y="491"/>
                  </a:lnTo>
                  <a:lnTo>
                    <a:pt x="14" y="505"/>
                  </a:lnTo>
                  <a:lnTo>
                    <a:pt x="14" y="1233"/>
                  </a:lnTo>
                  <a:lnTo>
                    <a:pt x="14" y="194"/>
                  </a:lnTo>
                  <a:lnTo>
                    <a:pt x="14" y="253"/>
                  </a:lnTo>
                  <a:lnTo>
                    <a:pt x="14" y="263"/>
                  </a:lnTo>
                  <a:lnTo>
                    <a:pt x="14" y="1304"/>
                  </a:lnTo>
                  <a:lnTo>
                    <a:pt x="14" y="190"/>
                  </a:lnTo>
                  <a:lnTo>
                    <a:pt x="14" y="194"/>
                  </a:lnTo>
                  <a:lnTo>
                    <a:pt x="16" y="199"/>
                  </a:lnTo>
                  <a:lnTo>
                    <a:pt x="16" y="1417"/>
                  </a:lnTo>
                  <a:lnTo>
                    <a:pt x="16" y="247"/>
                  </a:lnTo>
                  <a:lnTo>
                    <a:pt x="16" y="253"/>
                  </a:lnTo>
                  <a:lnTo>
                    <a:pt x="16" y="1292"/>
                  </a:lnTo>
                  <a:lnTo>
                    <a:pt x="16" y="313"/>
                  </a:lnTo>
                  <a:lnTo>
                    <a:pt x="18" y="313"/>
                  </a:lnTo>
                  <a:lnTo>
                    <a:pt x="18" y="1298"/>
                  </a:lnTo>
                  <a:lnTo>
                    <a:pt x="18" y="301"/>
                  </a:lnTo>
                  <a:lnTo>
                    <a:pt x="18" y="297"/>
                  </a:lnTo>
                  <a:lnTo>
                    <a:pt x="18" y="1323"/>
                  </a:lnTo>
                  <a:lnTo>
                    <a:pt x="18" y="247"/>
                  </a:lnTo>
                  <a:lnTo>
                    <a:pt x="18" y="347"/>
                  </a:lnTo>
                  <a:lnTo>
                    <a:pt x="20" y="326"/>
                  </a:lnTo>
                  <a:lnTo>
                    <a:pt x="20" y="1344"/>
                  </a:lnTo>
                  <a:lnTo>
                    <a:pt x="20" y="194"/>
                  </a:lnTo>
                  <a:lnTo>
                    <a:pt x="20" y="365"/>
                  </a:lnTo>
                  <a:lnTo>
                    <a:pt x="20" y="347"/>
                  </a:lnTo>
                  <a:lnTo>
                    <a:pt x="20" y="1304"/>
                  </a:lnTo>
                  <a:lnTo>
                    <a:pt x="20" y="174"/>
                  </a:lnTo>
                  <a:lnTo>
                    <a:pt x="20" y="522"/>
                  </a:lnTo>
                  <a:lnTo>
                    <a:pt x="20" y="497"/>
                  </a:lnTo>
                  <a:lnTo>
                    <a:pt x="20" y="1317"/>
                  </a:lnTo>
                  <a:lnTo>
                    <a:pt x="20" y="163"/>
                  </a:lnTo>
                  <a:lnTo>
                    <a:pt x="20" y="703"/>
                  </a:lnTo>
                  <a:lnTo>
                    <a:pt x="22" y="676"/>
                  </a:lnTo>
                  <a:lnTo>
                    <a:pt x="22" y="1317"/>
                  </a:lnTo>
                  <a:lnTo>
                    <a:pt x="22" y="96"/>
                  </a:lnTo>
                  <a:lnTo>
                    <a:pt x="22" y="852"/>
                  </a:lnTo>
                  <a:lnTo>
                    <a:pt x="22" y="824"/>
                  </a:lnTo>
                  <a:lnTo>
                    <a:pt x="22" y="1444"/>
                  </a:lnTo>
                  <a:lnTo>
                    <a:pt x="22" y="0"/>
                  </a:lnTo>
                  <a:lnTo>
                    <a:pt x="22" y="943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04" name="Freeform 1940"/>
            <p:cNvSpPr>
              <a:spLocks/>
            </p:cNvSpPr>
            <p:nvPr/>
          </p:nvSpPr>
          <p:spPr bwMode="auto">
            <a:xfrm>
              <a:off x="3765" y="2940"/>
              <a:ext cx="10" cy="721"/>
            </a:xfrm>
            <a:custGeom>
              <a:avLst/>
              <a:gdLst/>
              <a:ahLst/>
              <a:cxnLst>
                <a:cxn ang="0">
                  <a:pos x="0" y="352"/>
                </a:cxn>
                <a:cxn ang="0">
                  <a:pos x="0" y="204"/>
                </a:cxn>
                <a:cxn ang="0">
                  <a:pos x="0" y="421"/>
                </a:cxn>
                <a:cxn ang="0">
                  <a:pos x="0" y="221"/>
                </a:cxn>
                <a:cxn ang="0">
                  <a:pos x="0" y="738"/>
                </a:cxn>
                <a:cxn ang="0">
                  <a:pos x="0" y="83"/>
                </a:cxn>
                <a:cxn ang="0">
                  <a:pos x="2" y="880"/>
                </a:cxn>
                <a:cxn ang="0">
                  <a:pos x="2" y="58"/>
                </a:cxn>
                <a:cxn ang="0">
                  <a:pos x="2" y="884"/>
                </a:cxn>
                <a:cxn ang="0">
                  <a:pos x="2" y="110"/>
                </a:cxn>
                <a:cxn ang="0">
                  <a:pos x="4" y="995"/>
                </a:cxn>
                <a:cxn ang="0">
                  <a:pos x="4" y="42"/>
                </a:cxn>
                <a:cxn ang="0">
                  <a:pos x="4" y="1173"/>
                </a:cxn>
                <a:cxn ang="0">
                  <a:pos x="4" y="0"/>
                </a:cxn>
                <a:cxn ang="0">
                  <a:pos x="6" y="1197"/>
                </a:cxn>
                <a:cxn ang="0">
                  <a:pos x="6" y="83"/>
                </a:cxn>
                <a:cxn ang="0">
                  <a:pos x="6" y="1197"/>
                </a:cxn>
                <a:cxn ang="0">
                  <a:pos x="6" y="98"/>
                </a:cxn>
                <a:cxn ang="0">
                  <a:pos x="8" y="1291"/>
                </a:cxn>
                <a:cxn ang="0">
                  <a:pos x="8" y="1269"/>
                </a:cxn>
                <a:cxn ang="0">
                  <a:pos x="8" y="52"/>
                </a:cxn>
                <a:cxn ang="0">
                  <a:pos x="8" y="1237"/>
                </a:cxn>
                <a:cxn ang="0">
                  <a:pos x="8" y="119"/>
                </a:cxn>
                <a:cxn ang="0">
                  <a:pos x="10" y="1218"/>
                </a:cxn>
                <a:cxn ang="0">
                  <a:pos x="10" y="163"/>
                </a:cxn>
                <a:cxn ang="0">
                  <a:pos x="10" y="1039"/>
                </a:cxn>
                <a:cxn ang="0">
                  <a:pos x="10" y="138"/>
                </a:cxn>
                <a:cxn ang="0">
                  <a:pos x="10" y="1008"/>
                </a:cxn>
                <a:cxn ang="0">
                  <a:pos x="10" y="175"/>
                </a:cxn>
                <a:cxn ang="0">
                  <a:pos x="12" y="935"/>
                </a:cxn>
                <a:cxn ang="0">
                  <a:pos x="12" y="300"/>
                </a:cxn>
                <a:cxn ang="0">
                  <a:pos x="14" y="787"/>
                </a:cxn>
                <a:cxn ang="0">
                  <a:pos x="14" y="352"/>
                </a:cxn>
                <a:cxn ang="0">
                  <a:pos x="14" y="676"/>
                </a:cxn>
                <a:cxn ang="0">
                  <a:pos x="14" y="279"/>
                </a:cxn>
                <a:cxn ang="0">
                  <a:pos x="14" y="609"/>
                </a:cxn>
                <a:cxn ang="0">
                  <a:pos x="14" y="204"/>
                </a:cxn>
                <a:cxn ang="0">
                  <a:pos x="16" y="371"/>
                </a:cxn>
                <a:cxn ang="0">
                  <a:pos x="16" y="334"/>
                </a:cxn>
                <a:cxn ang="0">
                  <a:pos x="16" y="430"/>
                </a:cxn>
                <a:cxn ang="0">
                  <a:pos x="16" y="307"/>
                </a:cxn>
                <a:cxn ang="0">
                  <a:pos x="16" y="451"/>
                </a:cxn>
                <a:cxn ang="0">
                  <a:pos x="16" y="325"/>
                </a:cxn>
                <a:cxn ang="0">
                  <a:pos x="17" y="434"/>
                </a:cxn>
                <a:cxn ang="0">
                  <a:pos x="17" y="344"/>
                </a:cxn>
                <a:cxn ang="0">
                  <a:pos x="17" y="1022"/>
                </a:cxn>
                <a:cxn ang="0">
                  <a:pos x="19" y="430"/>
                </a:cxn>
                <a:cxn ang="0">
                  <a:pos x="19" y="375"/>
                </a:cxn>
                <a:cxn ang="0">
                  <a:pos x="19" y="451"/>
                </a:cxn>
                <a:cxn ang="0">
                  <a:pos x="19" y="421"/>
                </a:cxn>
              </a:cxnLst>
              <a:rect l="0" t="0" r="r" b="b"/>
              <a:pathLst>
                <a:path w="19" h="1442">
                  <a:moveTo>
                    <a:pt x="0" y="352"/>
                  </a:moveTo>
                  <a:lnTo>
                    <a:pt x="0" y="352"/>
                  </a:lnTo>
                  <a:lnTo>
                    <a:pt x="0" y="1341"/>
                  </a:lnTo>
                  <a:lnTo>
                    <a:pt x="0" y="204"/>
                  </a:lnTo>
                  <a:lnTo>
                    <a:pt x="0" y="446"/>
                  </a:lnTo>
                  <a:lnTo>
                    <a:pt x="0" y="421"/>
                  </a:lnTo>
                  <a:lnTo>
                    <a:pt x="0" y="1198"/>
                  </a:lnTo>
                  <a:lnTo>
                    <a:pt x="0" y="221"/>
                  </a:lnTo>
                  <a:lnTo>
                    <a:pt x="0" y="770"/>
                  </a:lnTo>
                  <a:lnTo>
                    <a:pt x="0" y="738"/>
                  </a:lnTo>
                  <a:lnTo>
                    <a:pt x="0" y="1291"/>
                  </a:lnTo>
                  <a:lnTo>
                    <a:pt x="0" y="83"/>
                  </a:lnTo>
                  <a:lnTo>
                    <a:pt x="0" y="899"/>
                  </a:lnTo>
                  <a:lnTo>
                    <a:pt x="2" y="880"/>
                  </a:lnTo>
                  <a:lnTo>
                    <a:pt x="2" y="1417"/>
                  </a:lnTo>
                  <a:lnTo>
                    <a:pt x="2" y="58"/>
                  </a:lnTo>
                  <a:lnTo>
                    <a:pt x="2" y="910"/>
                  </a:lnTo>
                  <a:lnTo>
                    <a:pt x="2" y="884"/>
                  </a:lnTo>
                  <a:lnTo>
                    <a:pt x="2" y="1442"/>
                  </a:lnTo>
                  <a:lnTo>
                    <a:pt x="2" y="110"/>
                  </a:lnTo>
                  <a:lnTo>
                    <a:pt x="2" y="1029"/>
                  </a:lnTo>
                  <a:lnTo>
                    <a:pt x="4" y="995"/>
                  </a:lnTo>
                  <a:lnTo>
                    <a:pt x="4" y="1367"/>
                  </a:lnTo>
                  <a:lnTo>
                    <a:pt x="4" y="42"/>
                  </a:lnTo>
                  <a:lnTo>
                    <a:pt x="4" y="1198"/>
                  </a:lnTo>
                  <a:lnTo>
                    <a:pt x="4" y="1173"/>
                  </a:lnTo>
                  <a:lnTo>
                    <a:pt x="4" y="1352"/>
                  </a:lnTo>
                  <a:lnTo>
                    <a:pt x="4" y="0"/>
                  </a:lnTo>
                  <a:lnTo>
                    <a:pt x="4" y="1218"/>
                  </a:lnTo>
                  <a:lnTo>
                    <a:pt x="6" y="1197"/>
                  </a:lnTo>
                  <a:lnTo>
                    <a:pt x="6" y="1298"/>
                  </a:lnTo>
                  <a:lnTo>
                    <a:pt x="6" y="83"/>
                  </a:lnTo>
                  <a:lnTo>
                    <a:pt x="6" y="1204"/>
                  </a:lnTo>
                  <a:lnTo>
                    <a:pt x="6" y="1197"/>
                  </a:lnTo>
                  <a:lnTo>
                    <a:pt x="6" y="1319"/>
                  </a:lnTo>
                  <a:lnTo>
                    <a:pt x="6" y="98"/>
                  </a:lnTo>
                  <a:lnTo>
                    <a:pt x="6" y="1298"/>
                  </a:lnTo>
                  <a:lnTo>
                    <a:pt x="8" y="1291"/>
                  </a:lnTo>
                  <a:lnTo>
                    <a:pt x="8" y="69"/>
                  </a:lnTo>
                  <a:lnTo>
                    <a:pt x="8" y="1269"/>
                  </a:lnTo>
                  <a:lnTo>
                    <a:pt x="8" y="1264"/>
                  </a:lnTo>
                  <a:lnTo>
                    <a:pt x="8" y="52"/>
                  </a:lnTo>
                  <a:lnTo>
                    <a:pt x="8" y="1237"/>
                  </a:lnTo>
                  <a:lnTo>
                    <a:pt x="8" y="1237"/>
                  </a:lnTo>
                  <a:lnTo>
                    <a:pt x="8" y="1243"/>
                  </a:lnTo>
                  <a:lnTo>
                    <a:pt x="8" y="119"/>
                  </a:lnTo>
                  <a:lnTo>
                    <a:pt x="8" y="1198"/>
                  </a:lnTo>
                  <a:lnTo>
                    <a:pt x="10" y="1218"/>
                  </a:lnTo>
                  <a:lnTo>
                    <a:pt x="10" y="1279"/>
                  </a:lnTo>
                  <a:lnTo>
                    <a:pt x="10" y="163"/>
                  </a:lnTo>
                  <a:lnTo>
                    <a:pt x="10" y="1020"/>
                  </a:lnTo>
                  <a:lnTo>
                    <a:pt x="10" y="1039"/>
                  </a:lnTo>
                  <a:lnTo>
                    <a:pt x="10" y="1229"/>
                  </a:lnTo>
                  <a:lnTo>
                    <a:pt x="10" y="138"/>
                  </a:lnTo>
                  <a:lnTo>
                    <a:pt x="10" y="995"/>
                  </a:lnTo>
                  <a:lnTo>
                    <a:pt x="10" y="1008"/>
                  </a:lnTo>
                  <a:lnTo>
                    <a:pt x="10" y="1100"/>
                  </a:lnTo>
                  <a:lnTo>
                    <a:pt x="10" y="175"/>
                  </a:lnTo>
                  <a:lnTo>
                    <a:pt x="10" y="916"/>
                  </a:lnTo>
                  <a:lnTo>
                    <a:pt x="12" y="935"/>
                  </a:lnTo>
                  <a:lnTo>
                    <a:pt x="12" y="1095"/>
                  </a:lnTo>
                  <a:lnTo>
                    <a:pt x="12" y="300"/>
                  </a:lnTo>
                  <a:lnTo>
                    <a:pt x="12" y="776"/>
                  </a:lnTo>
                  <a:lnTo>
                    <a:pt x="14" y="787"/>
                  </a:lnTo>
                  <a:lnTo>
                    <a:pt x="14" y="1066"/>
                  </a:lnTo>
                  <a:lnTo>
                    <a:pt x="14" y="352"/>
                  </a:lnTo>
                  <a:lnTo>
                    <a:pt x="14" y="663"/>
                  </a:lnTo>
                  <a:lnTo>
                    <a:pt x="14" y="676"/>
                  </a:lnTo>
                  <a:lnTo>
                    <a:pt x="14" y="1039"/>
                  </a:lnTo>
                  <a:lnTo>
                    <a:pt x="14" y="279"/>
                  </a:lnTo>
                  <a:lnTo>
                    <a:pt x="14" y="590"/>
                  </a:lnTo>
                  <a:lnTo>
                    <a:pt x="14" y="609"/>
                  </a:lnTo>
                  <a:lnTo>
                    <a:pt x="14" y="1116"/>
                  </a:lnTo>
                  <a:lnTo>
                    <a:pt x="14" y="204"/>
                  </a:lnTo>
                  <a:lnTo>
                    <a:pt x="14" y="352"/>
                  </a:lnTo>
                  <a:lnTo>
                    <a:pt x="16" y="371"/>
                  </a:lnTo>
                  <a:lnTo>
                    <a:pt x="16" y="1152"/>
                  </a:lnTo>
                  <a:lnTo>
                    <a:pt x="16" y="334"/>
                  </a:lnTo>
                  <a:lnTo>
                    <a:pt x="16" y="417"/>
                  </a:lnTo>
                  <a:lnTo>
                    <a:pt x="16" y="430"/>
                  </a:lnTo>
                  <a:lnTo>
                    <a:pt x="16" y="1189"/>
                  </a:lnTo>
                  <a:lnTo>
                    <a:pt x="16" y="307"/>
                  </a:lnTo>
                  <a:lnTo>
                    <a:pt x="16" y="430"/>
                  </a:lnTo>
                  <a:lnTo>
                    <a:pt x="16" y="451"/>
                  </a:lnTo>
                  <a:lnTo>
                    <a:pt x="16" y="1062"/>
                  </a:lnTo>
                  <a:lnTo>
                    <a:pt x="16" y="325"/>
                  </a:lnTo>
                  <a:lnTo>
                    <a:pt x="16" y="417"/>
                  </a:lnTo>
                  <a:lnTo>
                    <a:pt x="17" y="434"/>
                  </a:lnTo>
                  <a:lnTo>
                    <a:pt x="17" y="941"/>
                  </a:lnTo>
                  <a:lnTo>
                    <a:pt x="17" y="344"/>
                  </a:lnTo>
                  <a:lnTo>
                    <a:pt x="17" y="338"/>
                  </a:lnTo>
                  <a:lnTo>
                    <a:pt x="17" y="1022"/>
                  </a:lnTo>
                  <a:lnTo>
                    <a:pt x="17" y="440"/>
                  </a:lnTo>
                  <a:lnTo>
                    <a:pt x="19" y="430"/>
                  </a:lnTo>
                  <a:lnTo>
                    <a:pt x="19" y="1095"/>
                  </a:lnTo>
                  <a:lnTo>
                    <a:pt x="19" y="375"/>
                  </a:lnTo>
                  <a:lnTo>
                    <a:pt x="19" y="451"/>
                  </a:lnTo>
                  <a:lnTo>
                    <a:pt x="19" y="451"/>
                  </a:lnTo>
                  <a:lnTo>
                    <a:pt x="19" y="1070"/>
                  </a:lnTo>
                  <a:lnTo>
                    <a:pt x="19" y="421"/>
                  </a:lnTo>
                  <a:lnTo>
                    <a:pt x="19" y="440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05" name="Freeform 1941"/>
            <p:cNvSpPr>
              <a:spLocks/>
            </p:cNvSpPr>
            <p:nvPr/>
          </p:nvSpPr>
          <p:spPr bwMode="auto">
            <a:xfrm>
              <a:off x="3759" y="3003"/>
              <a:ext cx="6" cy="622"/>
            </a:xfrm>
            <a:custGeom>
              <a:avLst/>
              <a:gdLst/>
              <a:ahLst/>
              <a:cxnLst>
                <a:cxn ang="0">
                  <a:pos x="0" y="998"/>
                </a:cxn>
                <a:cxn ang="0">
                  <a:pos x="0" y="998"/>
                </a:cxn>
                <a:cxn ang="0">
                  <a:pos x="0" y="1008"/>
                </a:cxn>
                <a:cxn ang="0">
                  <a:pos x="0" y="357"/>
                </a:cxn>
                <a:cxn ang="0">
                  <a:pos x="0" y="808"/>
                </a:cxn>
                <a:cxn ang="0">
                  <a:pos x="0" y="818"/>
                </a:cxn>
                <a:cxn ang="0">
                  <a:pos x="0" y="912"/>
                </a:cxn>
                <a:cxn ang="0">
                  <a:pos x="0" y="338"/>
                </a:cxn>
                <a:cxn ang="0">
                  <a:pos x="0" y="614"/>
                </a:cxn>
                <a:cxn ang="0">
                  <a:pos x="2" y="620"/>
                </a:cxn>
                <a:cxn ang="0">
                  <a:pos x="2" y="822"/>
                </a:cxn>
                <a:cxn ang="0">
                  <a:pos x="2" y="324"/>
                </a:cxn>
                <a:cxn ang="0">
                  <a:pos x="2" y="611"/>
                </a:cxn>
                <a:cxn ang="0">
                  <a:pos x="2" y="614"/>
                </a:cxn>
                <a:cxn ang="0">
                  <a:pos x="2" y="856"/>
                </a:cxn>
                <a:cxn ang="0">
                  <a:pos x="2" y="186"/>
                </a:cxn>
                <a:cxn ang="0">
                  <a:pos x="2" y="509"/>
                </a:cxn>
                <a:cxn ang="0">
                  <a:pos x="4" y="532"/>
                </a:cxn>
                <a:cxn ang="0">
                  <a:pos x="4" y="979"/>
                </a:cxn>
                <a:cxn ang="0">
                  <a:pos x="4" y="244"/>
                </a:cxn>
                <a:cxn ang="0">
                  <a:pos x="4" y="409"/>
                </a:cxn>
                <a:cxn ang="0">
                  <a:pos x="4" y="428"/>
                </a:cxn>
                <a:cxn ang="0">
                  <a:pos x="4" y="931"/>
                </a:cxn>
                <a:cxn ang="0">
                  <a:pos x="4" y="225"/>
                </a:cxn>
                <a:cxn ang="0">
                  <a:pos x="4" y="397"/>
                </a:cxn>
                <a:cxn ang="0">
                  <a:pos x="4" y="415"/>
                </a:cxn>
                <a:cxn ang="0">
                  <a:pos x="4" y="1008"/>
                </a:cxn>
                <a:cxn ang="0">
                  <a:pos x="4" y="113"/>
                </a:cxn>
                <a:cxn ang="0">
                  <a:pos x="4" y="236"/>
                </a:cxn>
                <a:cxn ang="0">
                  <a:pos x="5" y="253"/>
                </a:cxn>
                <a:cxn ang="0">
                  <a:pos x="5" y="985"/>
                </a:cxn>
                <a:cxn ang="0">
                  <a:pos x="5" y="107"/>
                </a:cxn>
                <a:cxn ang="0">
                  <a:pos x="5" y="173"/>
                </a:cxn>
                <a:cxn ang="0">
                  <a:pos x="5" y="186"/>
                </a:cxn>
                <a:cxn ang="0">
                  <a:pos x="5" y="1085"/>
                </a:cxn>
                <a:cxn ang="0">
                  <a:pos x="5" y="223"/>
                </a:cxn>
                <a:cxn ang="0">
                  <a:pos x="7" y="225"/>
                </a:cxn>
                <a:cxn ang="0">
                  <a:pos x="7" y="998"/>
                </a:cxn>
                <a:cxn ang="0">
                  <a:pos x="7" y="200"/>
                </a:cxn>
                <a:cxn ang="0">
                  <a:pos x="7" y="211"/>
                </a:cxn>
                <a:cxn ang="0">
                  <a:pos x="7" y="217"/>
                </a:cxn>
                <a:cxn ang="0">
                  <a:pos x="7" y="1002"/>
                </a:cxn>
                <a:cxn ang="0">
                  <a:pos x="7" y="207"/>
                </a:cxn>
                <a:cxn ang="0">
                  <a:pos x="7" y="200"/>
                </a:cxn>
                <a:cxn ang="0">
                  <a:pos x="7" y="1008"/>
                </a:cxn>
                <a:cxn ang="0">
                  <a:pos x="7" y="173"/>
                </a:cxn>
                <a:cxn ang="0">
                  <a:pos x="9" y="150"/>
                </a:cxn>
                <a:cxn ang="0">
                  <a:pos x="9" y="1171"/>
                </a:cxn>
                <a:cxn ang="0">
                  <a:pos x="9" y="0"/>
                </a:cxn>
                <a:cxn ang="0">
                  <a:pos x="9" y="269"/>
                </a:cxn>
                <a:cxn ang="0">
                  <a:pos x="9" y="248"/>
                </a:cxn>
                <a:cxn ang="0">
                  <a:pos x="9" y="1244"/>
                </a:cxn>
                <a:cxn ang="0">
                  <a:pos x="9" y="2"/>
                </a:cxn>
                <a:cxn ang="0">
                  <a:pos x="9" y="236"/>
                </a:cxn>
                <a:cxn ang="0">
                  <a:pos x="11" y="225"/>
                </a:cxn>
              </a:cxnLst>
              <a:rect l="0" t="0" r="r" b="b"/>
              <a:pathLst>
                <a:path w="11" h="1244">
                  <a:moveTo>
                    <a:pt x="0" y="998"/>
                  </a:moveTo>
                  <a:lnTo>
                    <a:pt x="0" y="998"/>
                  </a:lnTo>
                  <a:lnTo>
                    <a:pt x="0" y="1008"/>
                  </a:lnTo>
                  <a:lnTo>
                    <a:pt x="0" y="357"/>
                  </a:lnTo>
                  <a:lnTo>
                    <a:pt x="0" y="808"/>
                  </a:lnTo>
                  <a:lnTo>
                    <a:pt x="0" y="818"/>
                  </a:lnTo>
                  <a:lnTo>
                    <a:pt x="0" y="912"/>
                  </a:lnTo>
                  <a:lnTo>
                    <a:pt x="0" y="338"/>
                  </a:lnTo>
                  <a:lnTo>
                    <a:pt x="0" y="614"/>
                  </a:lnTo>
                  <a:lnTo>
                    <a:pt x="2" y="620"/>
                  </a:lnTo>
                  <a:lnTo>
                    <a:pt x="2" y="822"/>
                  </a:lnTo>
                  <a:lnTo>
                    <a:pt x="2" y="324"/>
                  </a:lnTo>
                  <a:lnTo>
                    <a:pt x="2" y="611"/>
                  </a:lnTo>
                  <a:lnTo>
                    <a:pt x="2" y="614"/>
                  </a:lnTo>
                  <a:lnTo>
                    <a:pt x="2" y="856"/>
                  </a:lnTo>
                  <a:lnTo>
                    <a:pt x="2" y="186"/>
                  </a:lnTo>
                  <a:lnTo>
                    <a:pt x="2" y="509"/>
                  </a:lnTo>
                  <a:lnTo>
                    <a:pt x="4" y="532"/>
                  </a:lnTo>
                  <a:lnTo>
                    <a:pt x="4" y="979"/>
                  </a:lnTo>
                  <a:lnTo>
                    <a:pt x="4" y="244"/>
                  </a:lnTo>
                  <a:lnTo>
                    <a:pt x="4" y="409"/>
                  </a:lnTo>
                  <a:lnTo>
                    <a:pt x="4" y="428"/>
                  </a:lnTo>
                  <a:lnTo>
                    <a:pt x="4" y="931"/>
                  </a:lnTo>
                  <a:lnTo>
                    <a:pt x="4" y="225"/>
                  </a:lnTo>
                  <a:lnTo>
                    <a:pt x="4" y="397"/>
                  </a:lnTo>
                  <a:lnTo>
                    <a:pt x="4" y="415"/>
                  </a:lnTo>
                  <a:lnTo>
                    <a:pt x="4" y="1008"/>
                  </a:lnTo>
                  <a:lnTo>
                    <a:pt x="4" y="113"/>
                  </a:lnTo>
                  <a:lnTo>
                    <a:pt x="4" y="236"/>
                  </a:lnTo>
                  <a:lnTo>
                    <a:pt x="5" y="253"/>
                  </a:lnTo>
                  <a:lnTo>
                    <a:pt x="5" y="985"/>
                  </a:lnTo>
                  <a:lnTo>
                    <a:pt x="5" y="107"/>
                  </a:lnTo>
                  <a:lnTo>
                    <a:pt x="5" y="173"/>
                  </a:lnTo>
                  <a:lnTo>
                    <a:pt x="5" y="186"/>
                  </a:lnTo>
                  <a:lnTo>
                    <a:pt x="5" y="1085"/>
                  </a:lnTo>
                  <a:lnTo>
                    <a:pt x="5" y="223"/>
                  </a:lnTo>
                  <a:lnTo>
                    <a:pt x="7" y="225"/>
                  </a:lnTo>
                  <a:lnTo>
                    <a:pt x="7" y="998"/>
                  </a:lnTo>
                  <a:lnTo>
                    <a:pt x="7" y="200"/>
                  </a:lnTo>
                  <a:lnTo>
                    <a:pt x="7" y="211"/>
                  </a:lnTo>
                  <a:lnTo>
                    <a:pt x="7" y="217"/>
                  </a:lnTo>
                  <a:lnTo>
                    <a:pt x="7" y="1002"/>
                  </a:lnTo>
                  <a:lnTo>
                    <a:pt x="7" y="207"/>
                  </a:lnTo>
                  <a:lnTo>
                    <a:pt x="7" y="200"/>
                  </a:lnTo>
                  <a:lnTo>
                    <a:pt x="7" y="1008"/>
                  </a:lnTo>
                  <a:lnTo>
                    <a:pt x="7" y="173"/>
                  </a:lnTo>
                  <a:lnTo>
                    <a:pt x="9" y="150"/>
                  </a:lnTo>
                  <a:lnTo>
                    <a:pt x="9" y="1171"/>
                  </a:lnTo>
                  <a:lnTo>
                    <a:pt x="9" y="0"/>
                  </a:lnTo>
                  <a:lnTo>
                    <a:pt x="9" y="269"/>
                  </a:lnTo>
                  <a:lnTo>
                    <a:pt x="9" y="248"/>
                  </a:lnTo>
                  <a:lnTo>
                    <a:pt x="9" y="1244"/>
                  </a:lnTo>
                  <a:lnTo>
                    <a:pt x="9" y="2"/>
                  </a:lnTo>
                  <a:lnTo>
                    <a:pt x="9" y="236"/>
                  </a:lnTo>
                  <a:lnTo>
                    <a:pt x="11" y="225"/>
                  </a:lnTo>
                </a:path>
              </a:pathLst>
            </a:custGeom>
            <a:noFill/>
            <a:ln w="3175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06" name="Freeform 1942"/>
            <p:cNvSpPr>
              <a:spLocks/>
            </p:cNvSpPr>
            <p:nvPr/>
          </p:nvSpPr>
          <p:spPr bwMode="auto">
            <a:xfrm>
              <a:off x="5127" y="3084"/>
              <a:ext cx="11" cy="45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2" y="123"/>
                </a:cxn>
                <a:cxn ang="0">
                  <a:pos x="2" y="75"/>
                </a:cxn>
                <a:cxn ang="0">
                  <a:pos x="2" y="791"/>
                </a:cxn>
                <a:cxn ang="0">
                  <a:pos x="4" y="108"/>
                </a:cxn>
                <a:cxn ang="0">
                  <a:pos x="4" y="12"/>
                </a:cxn>
                <a:cxn ang="0">
                  <a:pos x="4" y="910"/>
                </a:cxn>
                <a:cxn ang="0">
                  <a:pos x="4" y="50"/>
                </a:cxn>
                <a:cxn ang="0">
                  <a:pos x="4" y="741"/>
                </a:cxn>
                <a:cxn ang="0">
                  <a:pos x="4" y="215"/>
                </a:cxn>
                <a:cxn ang="0">
                  <a:pos x="5" y="759"/>
                </a:cxn>
                <a:cxn ang="0">
                  <a:pos x="5" y="307"/>
                </a:cxn>
                <a:cxn ang="0">
                  <a:pos x="5" y="807"/>
                </a:cxn>
                <a:cxn ang="0">
                  <a:pos x="5" y="292"/>
                </a:cxn>
                <a:cxn ang="0">
                  <a:pos x="5" y="770"/>
                </a:cxn>
                <a:cxn ang="0">
                  <a:pos x="5" y="434"/>
                </a:cxn>
                <a:cxn ang="0">
                  <a:pos x="7" y="770"/>
                </a:cxn>
                <a:cxn ang="0">
                  <a:pos x="7" y="354"/>
                </a:cxn>
                <a:cxn ang="0">
                  <a:pos x="7" y="885"/>
                </a:cxn>
                <a:cxn ang="0">
                  <a:pos x="7" y="221"/>
                </a:cxn>
                <a:cxn ang="0">
                  <a:pos x="9" y="701"/>
                </a:cxn>
                <a:cxn ang="0">
                  <a:pos x="9" y="450"/>
                </a:cxn>
                <a:cxn ang="0">
                  <a:pos x="9" y="617"/>
                </a:cxn>
                <a:cxn ang="0">
                  <a:pos x="9" y="611"/>
                </a:cxn>
                <a:cxn ang="0">
                  <a:pos x="11" y="622"/>
                </a:cxn>
                <a:cxn ang="0">
                  <a:pos x="11" y="576"/>
                </a:cxn>
                <a:cxn ang="0">
                  <a:pos x="11" y="695"/>
                </a:cxn>
                <a:cxn ang="0">
                  <a:pos x="11" y="584"/>
                </a:cxn>
                <a:cxn ang="0">
                  <a:pos x="11" y="647"/>
                </a:cxn>
                <a:cxn ang="0">
                  <a:pos x="11" y="628"/>
                </a:cxn>
                <a:cxn ang="0">
                  <a:pos x="13" y="235"/>
                </a:cxn>
                <a:cxn ang="0">
                  <a:pos x="13" y="536"/>
                </a:cxn>
                <a:cxn ang="0">
                  <a:pos x="13" y="307"/>
                </a:cxn>
                <a:cxn ang="0">
                  <a:pos x="13" y="499"/>
                </a:cxn>
                <a:cxn ang="0">
                  <a:pos x="13" y="415"/>
                </a:cxn>
                <a:cxn ang="0">
                  <a:pos x="15" y="526"/>
                </a:cxn>
                <a:cxn ang="0">
                  <a:pos x="15" y="384"/>
                </a:cxn>
                <a:cxn ang="0">
                  <a:pos x="17" y="540"/>
                </a:cxn>
                <a:cxn ang="0">
                  <a:pos x="17" y="411"/>
                </a:cxn>
                <a:cxn ang="0">
                  <a:pos x="17" y="488"/>
                </a:cxn>
                <a:cxn ang="0">
                  <a:pos x="17" y="453"/>
                </a:cxn>
                <a:cxn ang="0">
                  <a:pos x="17" y="499"/>
                </a:cxn>
                <a:cxn ang="0">
                  <a:pos x="19" y="536"/>
                </a:cxn>
                <a:cxn ang="0">
                  <a:pos x="19" y="450"/>
                </a:cxn>
                <a:cxn ang="0">
                  <a:pos x="19" y="617"/>
                </a:cxn>
                <a:cxn ang="0">
                  <a:pos x="19" y="496"/>
                </a:cxn>
                <a:cxn ang="0">
                  <a:pos x="21" y="588"/>
                </a:cxn>
                <a:cxn ang="0">
                  <a:pos x="21" y="434"/>
                </a:cxn>
                <a:cxn ang="0">
                  <a:pos x="21" y="672"/>
                </a:cxn>
                <a:cxn ang="0">
                  <a:pos x="21" y="434"/>
                </a:cxn>
              </a:cxnLst>
              <a:rect l="0" t="0" r="r" b="b"/>
              <a:pathLst>
                <a:path w="21" h="910">
                  <a:moveTo>
                    <a:pt x="0" y="50"/>
                  </a:moveTo>
                  <a:lnTo>
                    <a:pt x="0" y="50"/>
                  </a:lnTo>
                  <a:lnTo>
                    <a:pt x="0" y="117"/>
                  </a:lnTo>
                  <a:lnTo>
                    <a:pt x="2" y="123"/>
                  </a:lnTo>
                  <a:lnTo>
                    <a:pt x="2" y="722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91"/>
                  </a:lnTo>
                  <a:lnTo>
                    <a:pt x="2" y="112"/>
                  </a:lnTo>
                  <a:lnTo>
                    <a:pt x="4" y="108"/>
                  </a:lnTo>
                  <a:lnTo>
                    <a:pt x="4" y="901"/>
                  </a:lnTo>
                  <a:lnTo>
                    <a:pt x="4" y="12"/>
                  </a:lnTo>
                  <a:lnTo>
                    <a:pt x="4" y="6"/>
                  </a:lnTo>
                  <a:lnTo>
                    <a:pt x="4" y="910"/>
                  </a:lnTo>
                  <a:lnTo>
                    <a:pt x="4" y="0"/>
                  </a:lnTo>
                  <a:lnTo>
                    <a:pt x="4" y="50"/>
                  </a:lnTo>
                  <a:lnTo>
                    <a:pt x="4" y="46"/>
                  </a:lnTo>
                  <a:lnTo>
                    <a:pt x="4" y="741"/>
                  </a:lnTo>
                  <a:lnTo>
                    <a:pt x="4" y="19"/>
                  </a:lnTo>
                  <a:lnTo>
                    <a:pt x="4" y="215"/>
                  </a:lnTo>
                  <a:lnTo>
                    <a:pt x="5" y="204"/>
                  </a:lnTo>
                  <a:lnTo>
                    <a:pt x="5" y="759"/>
                  </a:lnTo>
                  <a:lnTo>
                    <a:pt x="5" y="100"/>
                  </a:lnTo>
                  <a:lnTo>
                    <a:pt x="5" y="307"/>
                  </a:lnTo>
                  <a:lnTo>
                    <a:pt x="5" y="302"/>
                  </a:lnTo>
                  <a:lnTo>
                    <a:pt x="5" y="807"/>
                  </a:lnTo>
                  <a:lnTo>
                    <a:pt x="5" y="183"/>
                  </a:lnTo>
                  <a:lnTo>
                    <a:pt x="5" y="292"/>
                  </a:lnTo>
                  <a:lnTo>
                    <a:pt x="5" y="281"/>
                  </a:lnTo>
                  <a:lnTo>
                    <a:pt x="5" y="770"/>
                  </a:lnTo>
                  <a:lnTo>
                    <a:pt x="5" y="100"/>
                  </a:lnTo>
                  <a:lnTo>
                    <a:pt x="5" y="434"/>
                  </a:lnTo>
                  <a:lnTo>
                    <a:pt x="7" y="415"/>
                  </a:lnTo>
                  <a:lnTo>
                    <a:pt x="7" y="770"/>
                  </a:lnTo>
                  <a:lnTo>
                    <a:pt x="7" y="75"/>
                  </a:lnTo>
                  <a:lnTo>
                    <a:pt x="7" y="354"/>
                  </a:lnTo>
                  <a:lnTo>
                    <a:pt x="7" y="344"/>
                  </a:lnTo>
                  <a:lnTo>
                    <a:pt x="7" y="885"/>
                  </a:lnTo>
                  <a:lnTo>
                    <a:pt x="7" y="56"/>
                  </a:lnTo>
                  <a:lnTo>
                    <a:pt x="7" y="221"/>
                  </a:lnTo>
                  <a:lnTo>
                    <a:pt x="9" y="208"/>
                  </a:lnTo>
                  <a:lnTo>
                    <a:pt x="9" y="701"/>
                  </a:lnTo>
                  <a:lnTo>
                    <a:pt x="9" y="92"/>
                  </a:lnTo>
                  <a:lnTo>
                    <a:pt x="9" y="450"/>
                  </a:lnTo>
                  <a:lnTo>
                    <a:pt x="9" y="434"/>
                  </a:lnTo>
                  <a:lnTo>
                    <a:pt x="9" y="617"/>
                  </a:lnTo>
                  <a:lnTo>
                    <a:pt x="9" y="142"/>
                  </a:lnTo>
                  <a:lnTo>
                    <a:pt x="9" y="611"/>
                  </a:lnTo>
                  <a:lnTo>
                    <a:pt x="11" y="607"/>
                  </a:lnTo>
                  <a:lnTo>
                    <a:pt x="11" y="622"/>
                  </a:lnTo>
                  <a:lnTo>
                    <a:pt x="11" y="158"/>
                  </a:lnTo>
                  <a:lnTo>
                    <a:pt x="11" y="576"/>
                  </a:lnTo>
                  <a:lnTo>
                    <a:pt x="11" y="576"/>
                  </a:lnTo>
                  <a:lnTo>
                    <a:pt x="11" y="695"/>
                  </a:lnTo>
                  <a:lnTo>
                    <a:pt x="11" y="183"/>
                  </a:lnTo>
                  <a:lnTo>
                    <a:pt x="11" y="584"/>
                  </a:lnTo>
                  <a:lnTo>
                    <a:pt x="11" y="571"/>
                  </a:lnTo>
                  <a:lnTo>
                    <a:pt x="11" y="647"/>
                  </a:lnTo>
                  <a:lnTo>
                    <a:pt x="11" y="223"/>
                  </a:lnTo>
                  <a:lnTo>
                    <a:pt x="11" y="628"/>
                  </a:lnTo>
                  <a:lnTo>
                    <a:pt x="13" y="622"/>
                  </a:lnTo>
                  <a:lnTo>
                    <a:pt x="13" y="235"/>
                  </a:lnTo>
                  <a:lnTo>
                    <a:pt x="13" y="536"/>
                  </a:lnTo>
                  <a:lnTo>
                    <a:pt x="13" y="536"/>
                  </a:lnTo>
                  <a:lnTo>
                    <a:pt x="13" y="548"/>
                  </a:lnTo>
                  <a:lnTo>
                    <a:pt x="13" y="307"/>
                  </a:lnTo>
                  <a:lnTo>
                    <a:pt x="13" y="499"/>
                  </a:lnTo>
                  <a:lnTo>
                    <a:pt x="13" y="499"/>
                  </a:lnTo>
                  <a:lnTo>
                    <a:pt x="13" y="411"/>
                  </a:lnTo>
                  <a:lnTo>
                    <a:pt x="13" y="415"/>
                  </a:lnTo>
                  <a:lnTo>
                    <a:pt x="15" y="415"/>
                  </a:lnTo>
                  <a:lnTo>
                    <a:pt x="15" y="526"/>
                  </a:lnTo>
                  <a:lnTo>
                    <a:pt x="15" y="375"/>
                  </a:lnTo>
                  <a:lnTo>
                    <a:pt x="15" y="384"/>
                  </a:lnTo>
                  <a:lnTo>
                    <a:pt x="17" y="388"/>
                  </a:lnTo>
                  <a:lnTo>
                    <a:pt x="17" y="540"/>
                  </a:lnTo>
                  <a:lnTo>
                    <a:pt x="17" y="375"/>
                  </a:lnTo>
                  <a:lnTo>
                    <a:pt x="17" y="411"/>
                  </a:lnTo>
                  <a:lnTo>
                    <a:pt x="17" y="407"/>
                  </a:lnTo>
                  <a:lnTo>
                    <a:pt x="17" y="488"/>
                  </a:lnTo>
                  <a:lnTo>
                    <a:pt x="17" y="453"/>
                  </a:lnTo>
                  <a:lnTo>
                    <a:pt x="17" y="453"/>
                  </a:lnTo>
                  <a:lnTo>
                    <a:pt x="17" y="421"/>
                  </a:lnTo>
                  <a:lnTo>
                    <a:pt x="17" y="499"/>
                  </a:lnTo>
                  <a:lnTo>
                    <a:pt x="19" y="499"/>
                  </a:lnTo>
                  <a:lnTo>
                    <a:pt x="19" y="536"/>
                  </a:lnTo>
                  <a:lnTo>
                    <a:pt x="19" y="327"/>
                  </a:lnTo>
                  <a:lnTo>
                    <a:pt x="19" y="450"/>
                  </a:lnTo>
                  <a:lnTo>
                    <a:pt x="19" y="440"/>
                  </a:lnTo>
                  <a:lnTo>
                    <a:pt x="19" y="617"/>
                  </a:lnTo>
                  <a:lnTo>
                    <a:pt x="19" y="361"/>
                  </a:lnTo>
                  <a:lnTo>
                    <a:pt x="19" y="496"/>
                  </a:lnTo>
                  <a:lnTo>
                    <a:pt x="21" y="488"/>
                  </a:lnTo>
                  <a:lnTo>
                    <a:pt x="21" y="588"/>
                  </a:lnTo>
                  <a:lnTo>
                    <a:pt x="21" y="271"/>
                  </a:lnTo>
                  <a:lnTo>
                    <a:pt x="21" y="434"/>
                  </a:lnTo>
                  <a:lnTo>
                    <a:pt x="21" y="427"/>
                  </a:lnTo>
                  <a:lnTo>
                    <a:pt x="21" y="672"/>
                  </a:lnTo>
                  <a:lnTo>
                    <a:pt x="21" y="236"/>
                  </a:lnTo>
                  <a:lnTo>
                    <a:pt x="21" y="434"/>
                  </a:lnTo>
                  <a:lnTo>
                    <a:pt x="21" y="43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07" name="Freeform 1943"/>
            <p:cNvSpPr>
              <a:spLocks/>
            </p:cNvSpPr>
            <p:nvPr/>
          </p:nvSpPr>
          <p:spPr bwMode="auto">
            <a:xfrm>
              <a:off x="5117" y="3109"/>
              <a:ext cx="10" cy="398"/>
            </a:xfrm>
            <a:custGeom>
              <a:avLst/>
              <a:gdLst/>
              <a:ahLst/>
              <a:cxnLst>
                <a:cxn ang="0">
                  <a:pos x="0" y="511"/>
                </a:cxn>
                <a:cxn ang="0">
                  <a:pos x="0" y="248"/>
                </a:cxn>
                <a:cxn ang="0">
                  <a:pos x="2" y="513"/>
                </a:cxn>
                <a:cxn ang="0">
                  <a:pos x="2" y="231"/>
                </a:cxn>
                <a:cxn ang="0">
                  <a:pos x="2" y="438"/>
                </a:cxn>
                <a:cxn ang="0">
                  <a:pos x="2" y="248"/>
                </a:cxn>
                <a:cxn ang="0">
                  <a:pos x="2" y="365"/>
                </a:cxn>
                <a:cxn ang="0">
                  <a:pos x="2" y="277"/>
                </a:cxn>
                <a:cxn ang="0">
                  <a:pos x="3" y="371"/>
                </a:cxn>
                <a:cxn ang="0">
                  <a:pos x="3" y="438"/>
                </a:cxn>
                <a:cxn ang="0">
                  <a:pos x="3" y="438"/>
                </a:cxn>
                <a:cxn ang="0">
                  <a:pos x="3" y="357"/>
                </a:cxn>
                <a:cxn ang="0">
                  <a:pos x="5" y="248"/>
                </a:cxn>
                <a:cxn ang="0">
                  <a:pos x="5" y="467"/>
                </a:cxn>
                <a:cxn ang="0">
                  <a:pos x="5" y="538"/>
                </a:cxn>
                <a:cxn ang="0">
                  <a:pos x="5" y="146"/>
                </a:cxn>
                <a:cxn ang="0">
                  <a:pos x="7" y="636"/>
                </a:cxn>
                <a:cxn ang="0">
                  <a:pos x="7" y="196"/>
                </a:cxn>
                <a:cxn ang="0">
                  <a:pos x="9" y="607"/>
                </a:cxn>
                <a:cxn ang="0">
                  <a:pos x="9" y="549"/>
                </a:cxn>
                <a:cxn ang="0">
                  <a:pos x="9" y="584"/>
                </a:cxn>
                <a:cxn ang="0">
                  <a:pos x="9" y="557"/>
                </a:cxn>
                <a:cxn ang="0">
                  <a:pos x="9" y="186"/>
                </a:cxn>
                <a:cxn ang="0">
                  <a:pos x="11" y="622"/>
                </a:cxn>
                <a:cxn ang="0">
                  <a:pos x="11" y="578"/>
                </a:cxn>
                <a:cxn ang="0">
                  <a:pos x="11" y="651"/>
                </a:cxn>
                <a:cxn ang="0">
                  <a:pos x="11" y="511"/>
                </a:cxn>
                <a:cxn ang="0">
                  <a:pos x="11" y="693"/>
                </a:cxn>
                <a:cxn ang="0">
                  <a:pos x="11" y="567"/>
                </a:cxn>
                <a:cxn ang="0">
                  <a:pos x="13" y="701"/>
                </a:cxn>
                <a:cxn ang="0">
                  <a:pos x="13" y="519"/>
                </a:cxn>
                <a:cxn ang="0">
                  <a:pos x="13" y="693"/>
                </a:cxn>
                <a:cxn ang="0">
                  <a:pos x="13" y="526"/>
                </a:cxn>
                <a:cxn ang="0">
                  <a:pos x="15" y="684"/>
                </a:cxn>
                <a:cxn ang="0">
                  <a:pos x="15" y="467"/>
                </a:cxn>
                <a:cxn ang="0">
                  <a:pos x="15" y="572"/>
                </a:cxn>
                <a:cxn ang="0">
                  <a:pos x="15" y="490"/>
                </a:cxn>
                <a:cxn ang="0">
                  <a:pos x="17" y="701"/>
                </a:cxn>
                <a:cxn ang="0">
                  <a:pos x="17" y="277"/>
                </a:cxn>
                <a:cxn ang="0">
                  <a:pos x="17" y="745"/>
                </a:cxn>
                <a:cxn ang="0">
                  <a:pos x="17" y="321"/>
                </a:cxn>
                <a:cxn ang="0">
                  <a:pos x="17" y="741"/>
                </a:cxn>
                <a:cxn ang="0">
                  <a:pos x="17" y="338"/>
                </a:cxn>
                <a:cxn ang="0">
                  <a:pos x="19" y="693"/>
                </a:cxn>
                <a:cxn ang="0">
                  <a:pos x="19" y="257"/>
                </a:cxn>
                <a:cxn ang="0">
                  <a:pos x="19" y="797"/>
                </a:cxn>
                <a:cxn ang="0">
                  <a:pos x="19" y="196"/>
                </a:cxn>
                <a:cxn ang="0">
                  <a:pos x="19" y="762"/>
                </a:cxn>
                <a:cxn ang="0">
                  <a:pos x="19" y="140"/>
                </a:cxn>
                <a:cxn ang="0">
                  <a:pos x="21" y="757"/>
                </a:cxn>
              </a:cxnLst>
              <a:rect l="0" t="0" r="r" b="b"/>
              <a:pathLst>
                <a:path w="21" h="797">
                  <a:moveTo>
                    <a:pt x="0" y="511"/>
                  </a:moveTo>
                  <a:lnTo>
                    <a:pt x="0" y="511"/>
                  </a:lnTo>
                  <a:lnTo>
                    <a:pt x="0" y="584"/>
                  </a:lnTo>
                  <a:lnTo>
                    <a:pt x="0" y="248"/>
                  </a:lnTo>
                  <a:lnTo>
                    <a:pt x="0" y="511"/>
                  </a:lnTo>
                  <a:lnTo>
                    <a:pt x="2" y="513"/>
                  </a:lnTo>
                  <a:lnTo>
                    <a:pt x="2" y="546"/>
                  </a:lnTo>
                  <a:lnTo>
                    <a:pt x="2" y="231"/>
                  </a:lnTo>
                  <a:lnTo>
                    <a:pt x="2" y="438"/>
                  </a:lnTo>
                  <a:lnTo>
                    <a:pt x="2" y="438"/>
                  </a:lnTo>
                  <a:lnTo>
                    <a:pt x="2" y="542"/>
                  </a:lnTo>
                  <a:lnTo>
                    <a:pt x="2" y="248"/>
                  </a:lnTo>
                  <a:lnTo>
                    <a:pt x="2" y="371"/>
                  </a:lnTo>
                  <a:lnTo>
                    <a:pt x="2" y="365"/>
                  </a:lnTo>
                  <a:lnTo>
                    <a:pt x="2" y="449"/>
                  </a:lnTo>
                  <a:lnTo>
                    <a:pt x="2" y="277"/>
                  </a:lnTo>
                  <a:lnTo>
                    <a:pt x="2" y="384"/>
                  </a:lnTo>
                  <a:lnTo>
                    <a:pt x="3" y="371"/>
                  </a:lnTo>
                  <a:lnTo>
                    <a:pt x="3" y="282"/>
                  </a:lnTo>
                  <a:lnTo>
                    <a:pt x="3" y="438"/>
                  </a:lnTo>
                  <a:lnTo>
                    <a:pt x="3" y="432"/>
                  </a:lnTo>
                  <a:lnTo>
                    <a:pt x="3" y="438"/>
                  </a:lnTo>
                  <a:lnTo>
                    <a:pt x="3" y="334"/>
                  </a:lnTo>
                  <a:lnTo>
                    <a:pt x="3" y="357"/>
                  </a:lnTo>
                  <a:lnTo>
                    <a:pt x="5" y="357"/>
                  </a:lnTo>
                  <a:lnTo>
                    <a:pt x="5" y="248"/>
                  </a:lnTo>
                  <a:lnTo>
                    <a:pt x="5" y="461"/>
                  </a:lnTo>
                  <a:lnTo>
                    <a:pt x="5" y="467"/>
                  </a:lnTo>
                  <a:lnTo>
                    <a:pt x="5" y="257"/>
                  </a:lnTo>
                  <a:lnTo>
                    <a:pt x="5" y="538"/>
                  </a:lnTo>
                  <a:lnTo>
                    <a:pt x="5" y="542"/>
                  </a:lnTo>
                  <a:lnTo>
                    <a:pt x="5" y="146"/>
                  </a:lnTo>
                  <a:lnTo>
                    <a:pt x="5" y="626"/>
                  </a:lnTo>
                  <a:lnTo>
                    <a:pt x="7" y="636"/>
                  </a:lnTo>
                  <a:lnTo>
                    <a:pt x="7" y="640"/>
                  </a:lnTo>
                  <a:lnTo>
                    <a:pt x="7" y="196"/>
                  </a:lnTo>
                  <a:lnTo>
                    <a:pt x="7" y="607"/>
                  </a:lnTo>
                  <a:lnTo>
                    <a:pt x="9" y="607"/>
                  </a:lnTo>
                  <a:lnTo>
                    <a:pt x="9" y="204"/>
                  </a:lnTo>
                  <a:lnTo>
                    <a:pt x="9" y="549"/>
                  </a:lnTo>
                  <a:lnTo>
                    <a:pt x="9" y="557"/>
                  </a:lnTo>
                  <a:lnTo>
                    <a:pt x="9" y="584"/>
                  </a:lnTo>
                  <a:lnTo>
                    <a:pt x="9" y="196"/>
                  </a:lnTo>
                  <a:lnTo>
                    <a:pt x="9" y="557"/>
                  </a:lnTo>
                  <a:lnTo>
                    <a:pt x="9" y="553"/>
                  </a:lnTo>
                  <a:lnTo>
                    <a:pt x="9" y="186"/>
                  </a:lnTo>
                  <a:lnTo>
                    <a:pt x="9" y="622"/>
                  </a:lnTo>
                  <a:lnTo>
                    <a:pt x="11" y="622"/>
                  </a:lnTo>
                  <a:lnTo>
                    <a:pt x="11" y="252"/>
                  </a:lnTo>
                  <a:lnTo>
                    <a:pt x="11" y="578"/>
                  </a:lnTo>
                  <a:lnTo>
                    <a:pt x="11" y="586"/>
                  </a:lnTo>
                  <a:lnTo>
                    <a:pt x="11" y="651"/>
                  </a:lnTo>
                  <a:lnTo>
                    <a:pt x="11" y="154"/>
                  </a:lnTo>
                  <a:lnTo>
                    <a:pt x="11" y="511"/>
                  </a:lnTo>
                  <a:lnTo>
                    <a:pt x="11" y="521"/>
                  </a:lnTo>
                  <a:lnTo>
                    <a:pt x="11" y="693"/>
                  </a:lnTo>
                  <a:lnTo>
                    <a:pt x="11" y="67"/>
                  </a:lnTo>
                  <a:lnTo>
                    <a:pt x="11" y="567"/>
                  </a:lnTo>
                  <a:lnTo>
                    <a:pt x="13" y="578"/>
                  </a:lnTo>
                  <a:lnTo>
                    <a:pt x="13" y="701"/>
                  </a:lnTo>
                  <a:lnTo>
                    <a:pt x="13" y="58"/>
                  </a:lnTo>
                  <a:lnTo>
                    <a:pt x="13" y="519"/>
                  </a:lnTo>
                  <a:lnTo>
                    <a:pt x="13" y="538"/>
                  </a:lnTo>
                  <a:lnTo>
                    <a:pt x="13" y="693"/>
                  </a:lnTo>
                  <a:lnTo>
                    <a:pt x="13" y="113"/>
                  </a:lnTo>
                  <a:lnTo>
                    <a:pt x="13" y="526"/>
                  </a:lnTo>
                  <a:lnTo>
                    <a:pt x="15" y="538"/>
                  </a:lnTo>
                  <a:lnTo>
                    <a:pt x="15" y="684"/>
                  </a:lnTo>
                  <a:lnTo>
                    <a:pt x="15" y="140"/>
                  </a:lnTo>
                  <a:lnTo>
                    <a:pt x="15" y="467"/>
                  </a:lnTo>
                  <a:lnTo>
                    <a:pt x="15" y="473"/>
                  </a:lnTo>
                  <a:lnTo>
                    <a:pt x="15" y="572"/>
                  </a:lnTo>
                  <a:lnTo>
                    <a:pt x="15" y="113"/>
                  </a:lnTo>
                  <a:lnTo>
                    <a:pt x="15" y="490"/>
                  </a:lnTo>
                  <a:lnTo>
                    <a:pt x="17" y="501"/>
                  </a:lnTo>
                  <a:lnTo>
                    <a:pt x="17" y="701"/>
                  </a:lnTo>
                  <a:lnTo>
                    <a:pt x="17" y="140"/>
                  </a:lnTo>
                  <a:lnTo>
                    <a:pt x="17" y="277"/>
                  </a:lnTo>
                  <a:lnTo>
                    <a:pt x="17" y="288"/>
                  </a:lnTo>
                  <a:lnTo>
                    <a:pt x="17" y="745"/>
                  </a:lnTo>
                  <a:lnTo>
                    <a:pt x="17" y="67"/>
                  </a:lnTo>
                  <a:lnTo>
                    <a:pt x="17" y="321"/>
                  </a:lnTo>
                  <a:lnTo>
                    <a:pt x="17" y="323"/>
                  </a:lnTo>
                  <a:lnTo>
                    <a:pt x="17" y="741"/>
                  </a:lnTo>
                  <a:lnTo>
                    <a:pt x="17" y="37"/>
                  </a:lnTo>
                  <a:lnTo>
                    <a:pt x="17" y="338"/>
                  </a:lnTo>
                  <a:lnTo>
                    <a:pt x="19" y="352"/>
                  </a:lnTo>
                  <a:lnTo>
                    <a:pt x="19" y="693"/>
                  </a:lnTo>
                  <a:lnTo>
                    <a:pt x="19" y="14"/>
                  </a:lnTo>
                  <a:lnTo>
                    <a:pt x="19" y="257"/>
                  </a:lnTo>
                  <a:lnTo>
                    <a:pt x="19" y="277"/>
                  </a:lnTo>
                  <a:lnTo>
                    <a:pt x="19" y="797"/>
                  </a:lnTo>
                  <a:lnTo>
                    <a:pt x="19" y="96"/>
                  </a:lnTo>
                  <a:lnTo>
                    <a:pt x="19" y="196"/>
                  </a:lnTo>
                  <a:lnTo>
                    <a:pt x="19" y="209"/>
                  </a:lnTo>
                  <a:lnTo>
                    <a:pt x="19" y="762"/>
                  </a:lnTo>
                  <a:lnTo>
                    <a:pt x="19" y="50"/>
                  </a:lnTo>
                  <a:lnTo>
                    <a:pt x="19" y="140"/>
                  </a:lnTo>
                  <a:lnTo>
                    <a:pt x="21" y="146"/>
                  </a:lnTo>
                  <a:lnTo>
                    <a:pt x="21" y="757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08" name="Freeform 1944"/>
            <p:cNvSpPr>
              <a:spLocks/>
            </p:cNvSpPr>
            <p:nvPr/>
          </p:nvSpPr>
          <p:spPr bwMode="auto">
            <a:xfrm>
              <a:off x="5106" y="3007"/>
              <a:ext cx="11" cy="564"/>
            </a:xfrm>
            <a:custGeom>
              <a:avLst/>
              <a:gdLst/>
              <a:ahLst/>
              <a:cxnLst>
                <a:cxn ang="0">
                  <a:pos x="0" y="977"/>
                </a:cxn>
                <a:cxn ang="0">
                  <a:pos x="0" y="491"/>
                </a:cxn>
                <a:cxn ang="0">
                  <a:pos x="0" y="1000"/>
                </a:cxn>
                <a:cxn ang="0">
                  <a:pos x="0" y="451"/>
                </a:cxn>
                <a:cxn ang="0">
                  <a:pos x="2" y="956"/>
                </a:cxn>
                <a:cxn ang="0">
                  <a:pos x="2" y="445"/>
                </a:cxn>
                <a:cxn ang="0">
                  <a:pos x="2" y="935"/>
                </a:cxn>
                <a:cxn ang="0">
                  <a:pos x="2" y="286"/>
                </a:cxn>
                <a:cxn ang="0">
                  <a:pos x="4" y="931"/>
                </a:cxn>
                <a:cxn ang="0">
                  <a:pos x="4" y="184"/>
                </a:cxn>
                <a:cxn ang="0">
                  <a:pos x="4" y="80"/>
                </a:cxn>
                <a:cxn ang="0">
                  <a:pos x="4" y="1054"/>
                </a:cxn>
                <a:cxn ang="0">
                  <a:pos x="6" y="134"/>
                </a:cxn>
                <a:cxn ang="0">
                  <a:pos x="6" y="115"/>
                </a:cxn>
                <a:cxn ang="0">
                  <a:pos x="6" y="1063"/>
                </a:cxn>
                <a:cxn ang="0">
                  <a:pos x="8" y="124"/>
                </a:cxn>
                <a:cxn ang="0">
                  <a:pos x="8" y="119"/>
                </a:cxn>
                <a:cxn ang="0">
                  <a:pos x="8" y="165"/>
                </a:cxn>
                <a:cxn ang="0">
                  <a:pos x="8" y="80"/>
                </a:cxn>
                <a:cxn ang="0">
                  <a:pos x="8" y="305"/>
                </a:cxn>
                <a:cxn ang="0">
                  <a:pos x="8" y="149"/>
                </a:cxn>
                <a:cxn ang="0">
                  <a:pos x="10" y="412"/>
                </a:cxn>
                <a:cxn ang="0">
                  <a:pos x="10" y="172"/>
                </a:cxn>
                <a:cxn ang="0">
                  <a:pos x="10" y="474"/>
                </a:cxn>
                <a:cxn ang="0">
                  <a:pos x="10" y="69"/>
                </a:cxn>
                <a:cxn ang="0">
                  <a:pos x="12" y="508"/>
                </a:cxn>
                <a:cxn ang="0">
                  <a:pos x="12" y="0"/>
                </a:cxn>
                <a:cxn ang="0">
                  <a:pos x="12" y="480"/>
                </a:cxn>
                <a:cxn ang="0">
                  <a:pos x="12" y="149"/>
                </a:cxn>
                <a:cxn ang="0">
                  <a:pos x="14" y="541"/>
                </a:cxn>
                <a:cxn ang="0">
                  <a:pos x="14" y="282"/>
                </a:cxn>
                <a:cxn ang="0">
                  <a:pos x="14" y="676"/>
                </a:cxn>
                <a:cxn ang="0">
                  <a:pos x="14" y="330"/>
                </a:cxn>
                <a:cxn ang="0">
                  <a:pos x="16" y="854"/>
                </a:cxn>
                <a:cxn ang="0">
                  <a:pos x="16" y="184"/>
                </a:cxn>
                <a:cxn ang="0">
                  <a:pos x="16" y="829"/>
                </a:cxn>
                <a:cxn ang="0">
                  <a:pos x="16" y="192"/>
                </a:cxn>
                <a:cxn ang="0">
                  <a:pos x="16" y="896"/>
                </a:cxn>
                <a:cxn ang="0">
                  <a:pos x="16" y="178"/>
                </a:cxn>
                <a:cxn ang="0">
                  <a:pos x="18" y="829"/>
                </a:cxn>
                <a:cxn ang="0">
                  <a:pos x="18" y="800"/>
                </a:cxn>
                <a:cxn ang="0">
                  <a:pos x="18" y="407"/>
                </a:cxn>
                <a:cxn ang="0">
                  <a:pos x="18" y="693"/>
                </a:cxn>
                <a:cxn ang="0">
                  <a:pos x="18" y="641"/>
                </a:cxn>
                <a:cxn ang="0">
                  <a:pos x="20" y="693"/>
                </a:cxn>
                <a:cxn ang="0">
                  <a:pos x="20" y="658"/>
                </a:cxn>
                <a:cxn ang="0">
                  <a:pos x="20" y="775"/>
                </a:cxn>
                <a:cxn ang="0">
                  <a:pos x="20" y="574"/>
                </a:cxn>
                <a:cxn ang="0">
                  <a:pos x="22" y="764"/>
                </a:cxn>
                <a:cxn ang="0">
                  <a:pos x="22" y="704"/>
                </a:cxn>
              </a:cxnLst>
              <a:rect l="0" t="0" r="r" b="b"/>
              <a:pathLst>
                <a:path w="22" h="1129">
                  <a:moveTo>
                    <a:pt x="0" y="977"/>
                  </a:moveTo>
                  <a:lnTo>
                    <a:pt x="0" y="977"/>
                  </a:lnTo>
                  <a:lnTo>
                    <a:pt x="0" y="134"/>
                  </a:lnTo>
                  <a:lnTo>
                    <a:pt x="0" y="491"/>
                  </a:lnTo>
                  <a:lnTo>
                    <a:pt x="0" y="514"/>
                  </a:lnTo>
                  <a:lnTo>
                    <a:pt x="0" y="1000"/>
                  </a:lnTo>
                  <a:lnTo>
                    <a:pt x="0" y="224"/>
                  </a:lnTo>
                  <a:lnTo>
                    <a:pt x="0" y="451"/>
                  </a:lnTo>
                  <a:lnTo>
                    <a:pt x="2" y="460"/>
                  </a:lnTo>
                  <a:lnTo>
                    <a:pt x="2" y="956"/>
                  </a:lnTo>
                  <a:lnTo>
                    <a:pt x="2" y="324"/>
                  </a:lnTo>
                  <a:lnTo>
                    <a:pt x="2" y="445"/>
                  </a:lnTo>
                  <a:lnTo>
                    <a:pt x="2" y="451"/>
                  </a:lnTo>
                  <a:lnTo>
                    <a:pt x="2" y="935"/>
                  </a:lnTo>
                  <a:lnTo>
                    <a:pt x="2" y="270"/>
                  </a:lnTo>
                  <a:lnTo>
                    <a:pt x="2" y="286"/>
                  </a:lnTo>
                  <a:lnTo>
                    <a:pt x="4" y="295"/>
                  </a:lnTo>
                  <a:lnTo>
                    <a:pt x="4" y="931"/>
                  </a:lnTo>
                  <a:lnTo>
                    <a:pt x="4" y="182"/>
                  </a:lnTo>
                  <a:lnTo>
                    <a:pt x="4" y="184"/>
                  </a:lnTo>
                  <a:lnTo>
                    <a:pt x="4" y="981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1054"/>
                  </a:lnTo>
                  <a:lnTo>
                    <a:pt x="4" y="142"/>
                  </a:lnTo>
                  <a:lnTo>
                    <a:pt x="6" y="134"/>
                  </a:lnTo>
                  <a:lnTo>
                    <a:pt x="6" y="1129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063"/>
                  </a:lnTo>
                  <a:lnTo>
                    <a:pt x="6" y="124"/>
                  </a:lnTo>
                  <a:lnTo>
                    <a:pt x="8" y="124"/>
                  </a:lnTo>
                  <a:lnTo>
                    <a:pt x="8" y="1025"/>
                  </a:lnTo>
                  <a:lnTo>
                    <a:pt x="8" y="119"/>
                  </a:lnTo>
                  <a:lnTo>
                    <a:pt x="8" y="182"/>
                  </a:lnTo>
                  <a:lnTo>
                    <a:pt x="8" y="165"/>
                  </a:lnTo>
                  <a:lnTo>
                    <a:pt x="8" y="1044"/>
                  </a:lnTo>
                  <a:lnTo>
                    <a:pt x="8" y="80"/>
                  </a:lnTo>
                  <a:lnTo>
                    <a:pt x="8" y="316"/>
                  </a:lnTo>
                  <a:lnTo>
                    <a:pt x="8" y="305"/>
                  </a:lnTo>
                  <a:lnTo>
                    <a:pt x="8" y="1085"/>
                  </a:lnTo>
                  <a:lnTo>
                    <a:pt x="8" y="149"/>
                  </a:lnTo>
                  <a:lnTo>
                    <a:pt x="8" y="424"/>
                  </a:lnTo>
                  <a:lnTo>
                    <a:pt x="10" y="412"/>
                  </a:lnTo>
                  <a:lnTo>
                    <a:pt x="10" y="1115"/>
                  </a:lnTo>
                  <a:lnTo>
                    <a:pt x="10" y="172"/>
                  </a:lnTo>
                  <a:lnTo>
                    <a:pt x="10" y="501"/>
                  </a:lnTo>
                  <a:lnTo>
                    <a:pt x="10" y="474"/>
                  </a:lnTo>
                  <a:lnTo>
                    <a:pt x="10" y="1108"/>
                  </a:lnTo>
                  <a:lnTo>
                    <a:pt x="10" y="69"/>
                  </a:lnTo>
                  <a:lnTo>
                    <a:pt x="10" y="541"/>
                  </a:lnTo>
                  <a:lnTo>
                    <a:pt x="12" y="508"/>
                  </a:lnTo>
                  <a:lnTo>
                    <a:pt x="12" y="1108"/>
                  </a:lnTo>
                  <a:lnTo>
                    <a:pt x="12" y="0"/>
                  </a:lnTo>
                  <a:lnTo>
                    <a:pt x="12" y="501"/>
                  </a:lnTo>
                  <a:lnTo>
                    <a:pt x="12" y="480"/>
                  </a:lnTo>
                  <a:lnTo>
                    <a:pt x="12" y="981"/>
                  </a:lnTo>
                  <a:lnTo>
                    <a:pt x="12" y="149"/>
                  </a:lnTo>
                  <a:lnTo>
                    <a:pt x="12" y="560"/>
                  </a:lnTo>
                  <a:lnTo>
                    <a:pt x="14" y="541"/>
                  </a:lnTo>
                  <a:lnTo>
                    <a:pt x="14" y="948"/>
                  </a:lnTo>
                  <a:lnTo>
                    <a:pt x="14" y="282"/>
                  </a:lnTo>
                  <a:lnTo>
                    <a:pt x="14" y="693"/>
                  </a:lnTo>
                  <a:lnTo>
                    <a:pt x="14" y="676"/>
                  </a:lnTo>
                  <a:lnTo>
                    <a:pt x="14" y="935"/>
                  </a:lnTo>
                  <a:lnTo>
                    <a:pt x="14" y="330"/>
                  </a:lnTo>
                  <a:lnTo>
                    <a:pt x="14" y="860"/>
                  </a:lnTo>
                  <a:lnTo>
                    <a:pt x="16" y="854"/>
                  </a:lnTo>
                  <a:lnTo>
                    <a:pt x="16" y="923"/>
                  </a:lnTo>
                  <a:lnTo>
                    <a:pt x="16" y="184"/>
                  </a:lnTo>
                  <a:lnTo>
                    <a:pt x="16" y="841"/>
                  </a:lnTo>
                  <a:lnTo>
                    <a:pt x="16" y="829"/>
                  </a:lnTo>
                  <a:lnTo>
                    <a:pt x="16" y="1012"/>
                  </a:lnTo>
                  <a:lnTo>
                    <a:pt x="16" y="192"/>
                  </a:lnTo>
                  <a:lnTo>
                    <a:pt x="16" y="912"/>
                  </a:lnTo>
                  <a:lnTo>
                    <a:pt x="16" y="896"/>
                  </a:lnTo>
                  <a:lnTo>
                    <a:pt x="16" y="908"/>
                  </a:lnTo>
                  <a:lnTo>
                    <a:pt x="16" y="178"/>
                  </a:lnTo>
                  <a:lnTo>
                    <a:pt x="16" y="843"/>
                  </a:lnTo>
                  <a:lnTo>
                    <a:pt x="18" y="829"/>
                  </a:lnTo>
                  <a:lnTo>
                    <a:pt x="18" y="265"/>
                  </a:lnTo>
                  <a:lnTo>
                    <a:pt x="18" y="800"/>
                  </a:lnTo>
                  <a:lnTo>
                    <a:pt x="18" y="795"/>
                  </a:lnTo>
                  <a:lnTo>
                    <a:pt x="18" y="407"/>
                  </a:lnTo>
                  <a:lnTo>
                    <a:pt x="18" y="693"/>
                  </a:lnTo>
                  <a:lnTo>
                    <a:pt x="18" y="693"/>
                  </a:lnTo>
                  <a:lnTo>
                    <a:pt x="18" y="491"/>
                  </a:lnTo>
                  <a:lnTo>
                    <a:pt x="18" y="641"/>
                  </a:lnTo>
                  <a:lnTo>
                    <a:pt x="20" y="649"/>
                  </a:lnTo>
                  <a:lnTo>
                    <a:pt x="20" y="693"/>
                  </a:lnTo>
                  <a:lnTo>
                    <a:pt x="20" y="451"/>
                  </a:lnTo>
                  <a:lnTo>
                    <a:pt x="20" y="658"/>
                  </a:lnTo>
                  <a:lnTo>
                    <a:pt x="20" y="664"/>
                  </a:lnTo>
                  <a:lnTo>
                    <a:pt x="20" y="775"/>
                  </a:lnTo>
                  <a:lnTo>
                    <a:pt x="20" y="474"/>
                  </a:lnTo>
                  <a:lnTo>
                    <a:pt x="20" y="574"/>
                  </a:lnTo>
                  <a:lnTo>
                    <a:pt x="22" y="587"/>
                  </a:lnTo>
                  <a:lnTo>
                    <a:pt x="22" y="764"/>
                  </a:lnTo>
                  <a:lnTo>
                    <a:pt x="22" y="349"/>
                  </a:lnTo>
                  <a:lnTo>
                    <a:pt x="22" y="704"/>
                  </a:lnTo>
                  <a:lnTo>
                    <a:pt x="22" y="71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09" name="Freeform 1945"/>
            <p:cNvSpPr>
              <a:spLocks/>
            </p:cNvSpPr>
            <p:nvPr/>
          </p:nvSpPr>
          <p:spPr bwMode="auto">
            <a:xfrm>
              <a:off x="5096" y="3039"/>
              <a:ext cx="10" cy="503"/>
            </a:xfrm>
            <a:custGeom>
              <a:avLst/>
              <a:gdLst/>
              <a:ahLst/>
              <a:cxnLst>
                <a:cxn ang="0">
                  <a:pos x="0" y="829"/>
                </a:cxn>
                <a:cxn ang="0">
                  <a:pos x="2" y="84"/>
                </a:cxn>
                <a:cxn ang="0">
                  <a:pos x="2" y="916"/>
                </a:cxn>
                <a:cxn ang="0">
                  <a:pos x="2" y="973"/>
                </a:cxn>
                <a:cxn ang="0">
                  <a:pos x="2" y="989"/>
                </a:cxn>
                <a:cxn ang="0">
                  <a:pos x="2" y="883"/>
                </a:cxn>
                <a:cxn ang="0">
                  <a:pos x="4" y="906"/>
                </a:cxn>
                <a:cxn ang="0">
                  <a:pos x="4" y="680"/>
                </a:cxn>
                <a:cxn ang="0">
                  <a:pos x="4" y="858"/>
                </a:cxn>
                <a:cxn ang="0">
                  <a:pos x="4" y="611"/>
                </a:cxn>
                <a:cxn ang="0">
                  <a:pos x="4" y="822"/>
                </a:cxn>
                <a:cxn ang="0">
                  <a:pos x="4" y="587"/>
                </a:cxn>
                <a:cxn ang="0">
                  <a:pos x="6" y="778"/>
                </a:cxn>
                <a:cxn ang="0">
                  <a:pos x="6" y="564"/>
                </a:cxn>
                <a:cxn ang="0">
                  <a:pos x="6" y="774"/>
                </a:cxn>
                <a:cxn ang="0">
                  <a:pos x="6" y="443"/>
                </a:cxn>
                <a:cxn ang="0">
                  <a:pos x="8" y="687"/>
                </a:cxn>
                <a:cxn ang="0">
                  <a:pos x="8" y="386"/>
                </a:cxn>
                <a:cxn ang="0">
                  <a:pos x="8" y="741"/>
                </a:cxn>
                <a:cxn ang="0">
                  <a:pos x="8" y="390"/>
                </a:cxn>
                <a:cxn ang="0">
                  <a:pos x="10" y="741"/>
                </a:cxn>
                <a:cxn ang="0">
                  <a:pos x="10" y="553"/>
                </a:cxn>
                <a:cxn ang="0">
                  <a:pos x="10" y="670"/>
                </a:cxn>
                <a:cxn ang="0">
                  <a:pos x="10" y="620"/>
                </a:cxn>
                <a:cxn ang="0">
                  <a:pos x="10" y="664"/>
                </a:cxn>
                <a:cxn ang="0">
                  <a:pos x="10" y="611"/>
                </a:cxn>
                <a:cxn ang="0">
                  <a:pos x="12" y="624"/>
                </a:cxn>
                <a:cxn ang="0">
                  <a:pos x="12" y="587"/>
                </a:cxn>
                <a:cxn ang="0">
                  <a:pos x="12" y="587"/>
                </a:cxn>
                <a:cxn ang="0">
                  <a:pos x="12" y="547"/>
                </a:cxn>
                <a:cxn ang="0">
                  <a:pos x="12" y="637"/>
                </a:cxn>
                <a:cxn ang="0">
                  <a:pos x="12" y="624"/>
                </a:cxn>
                <a:cxn ang="0">
                  <a:pos x="14" y="722"/>
                </a:cxn>
                <a:cxn ang="0">
                  <a:pos x="14" y="695"/>
                </a:cxn>
                <a:cxn ang="0">
                  <a:pos x="16" y="134"/>
                </a:cxn>
                <a:cxn ang="0">
                  <a:pos x="16" y="879"/>
                </a:cxn>
                <a:cxn ang="0">
                  <a:pos x="16" y="152"/>
                </a:cxn>
                <a:cxn ang="0">
                  <a:pos x="16" y="822"/>
                </a:cxn>
                <a:cxn ang="0">
                  <a:pos x="16" y="309"/>
                </a:cxn>
                <a:cxn ang="0">
                  <a:pos x="18" y="745"/>
                </a:cxn>
                <a:cxn ang="0">
                  <a:pos x="18" y="324"/>
                </a:cxn>
                <a:cxn ang="0">
                  <a:pos x="18" y="611"/>
                </a:cxn>
                <a:cxn ang="0">
                  <a:pos x="18" y="240"/>
                </a:cxn>
                <a:cxn ang="0">
                  <a:pos x="20" y="659"/>
                </a:cxn>
                <a:cxn ang="0">
                  <a:pos x="20" y="184"/>
                </a:cxn>
                <a:cxn ang="0">
                  <a:pos x="20" y="587"/>
                </a:cxn>
                <a:cxn ang="0">
                  <a:pos x="20" y="184"/>
                </a:cxn>
                <a:cxn ang="0">
                  <a:pos x="20" y="415"/>
                </a:cxn>
                <a:cxn ang="0">
                  <a:pos x="20" y="125"/>
                </a:cxn>
                <a:cxn ang="0">
                  <a:pos x="21" y="486"/>
                </a:cxn>
              </a:cxnLst>
              <a:rect l="0" t="0" r="r" b="b"/>
              <a:pathLst>
                <a:path w="21" h="1004">
                  <a:moveTo>
                    <a:pt x="0" y="829"/>
                  </a:moveTo>
                  <a:lnTo>
                    <a:pt x="0" y="829"/>
                  </a:lnTo>
                  <a:lnTo>
                    <a:pt x="2" y="831"/>
                  </a:lnTo>
                  <a:lnTo>
                    <a:pt x="2" y="84"/>
                  </a:lnTo>
                  <a:lnTo>
                    <a:pt x="2" y="916"/>
                  </a:lnTo>
                  <a:lnTo>
                    <a:pt x="2" y="916"/>
                  </a:lnTo>
                  <a:lnTo>
                    <a:pt x="2" y="0"/>
                  </a:lnTo>
                  <a:lnTo>
                    <a:pt x="2" y="973"/>
                  </a:lnTo>
                  <a:lnTo>
                    <a:pt x="2" y="973"/>
                  </a:lnTo>
                  <a:lnTo>
                    <a:pt x="2" y="989"/>
                  </a:lnTo>
                  <a:lnTo>
                    <a:pt x="2" y="65"/>
                  </a:lnTo>
                  <a:lnTo>
                    <a:pt x="2" y="883"/>
                  </a:lnTo>
                  <a:lnTo>
                    <a:pt x="4" y="883"/>
                  </a:lnTo>
                  <a:lnTo>
                    <a:pt x="4" y="906"/>
                  </a:lnTo>
                  <a:lnTo>
                    <a:pt x="4" y="188"/>
                  </a:lnTo>
                  <a:lnTo>
                    <a:pt x="4" y="680"/>
                  </a:lnTo>
                  <a:lnTo>
                    <a:pt x="4" y="695"/>
                  </a:lnTo>
                  <a:lnTo>
                    <a:pt x="4" y="858"/>
                  </a:lnTo>
                  <a:lnTo>
                    <a:pt x="4" y="196"/>
                  </a:lnTo>
                  <a:lnTo>
                    <a:pt x="4" y="611"/>
                  </a:lnTo>
                  <a:lnTo>
                    <a:pt x="4" y="620"/>
                  </a:lnTo>
                  <a:lnTo>
                    <a:pt x="4" y="822"/>
                  </a:lnTo>
                  <a:lnTo>
                    <a:pt x="4" y="134"/>
                  </a:lnTo>
                  <a:lnTo>
                    <a:pt x="4" y="587"/>
                  </a:lnTo>
                  <a:lnTo>
                    <a:pt x="6" y="599"/>
                  </a:lnTo>
                  <a:lnTo>
                    <a:pt x="6" y="778"/>
                  </a:lnTo>
                  <a:lnTo>
                    <a:pt x="6" y="221"/>
                  </a:lnTo>
                  <a:lnTo>
                    <a:pt x="6" y="564"/>
                  </a:lnTo>
                  <a:lnTo>
                    <a:pt x="6" y="576"/>
                  </a:lnTo>
                  <a:lnTo>
                    <a:pt x="6" y="774"/>
                  </a:lnTo>
                  <a:lnTo>
                    <a:pt x="6" y="330"/>
                  </a:lnTo>
                  <a:lnTo>
                    <a:pt x="6" y="443"/>
                  </a:lnTo>
                  <a:lnTo>
                    <a:pt x="8" y="449"/>
                  </a:lnTo>
                  <a:lnTo>
                    <a:pt x="8" y="687"/>
                  </a:lnTo>
                  <a:lnTo>
                    <a:pt x="8" y="246"/>
                  </a:lnTo>
                  <a:lnTo>
                    <a:pt x="8" y="386"/>
                  </a:lnTo>
                  <a:lnTo>
                    <a:pt x="8" y="395"/>
                  </a:lnTo>
                  <a:lnTo>
                    <a:pt x="8" y="741"/>
                  </a:lnTo>
                  <a:lnTo>
                    <a:pt x="8" y="284"/>
                  </a:lnTo>
                  <a:lnTo>
                    <a:pt x="8" y="390"/>
                  </a:lnTo>
                  <a:lnTo>
                    <a:pt x="10" y="403"/>
                  </a:lnTo>
                  <a:lnTo>
                    <a:pt x="10" y="741"/>
                  </a:lnTo>
                  <a:lnTo>
                    <a:pt x="10" y="265"/>
                  </a:lnTo>
                  <a:lnTo>
                    <a:pt x="10" y="553"/>
                  </a:lnTo>
                  <a:lnTo>
                    <a:pt x="10" y="564"/>
                  </a:lnTo>
                  <a:lnTo>
                    <a:pt x="10" y="670"/>
                  </a:lnTo>
                  <a:lnTo>
                    <a:pt x="10" y="369"/>
                  </a:lnTo>
                  <a:lnTo>
                    <a:pt x="10" y="620"/>
                  </a:lnTo>
                  <a:lnTo>
                    <a:pt x="10" y="624"/>
                  </a:lnTo>
                  <a:lnTo>
                    <a:pt x="10" y="664"/>
                  </a:lnTo>
                  <a:lnTo>
                    <a:pt x="10" y="359"/>
                  </a:lnTo>
                  <a:lnTo>
                    <a:pt x="10" y="611"/>
                  </a:lnTo>
                  <a:lnTo>
                    <a:pt x="12" y="611"/>
                  </a:lnTo>
                  <a:lnTo>
                    <a:pt x="12" y="624"/>
                  </a:lnTo>
                  <a:lnTo>
                    <a:pt x="12" y="403"/>
                  </a:lnTo>
                  <a:lnTo>
                    <a:pt x="12" y="587"/>
                  </a:lnTo>
                  <a:lnTo>
                    <a:pt x="12" y="576"/>
                  </a:lnTo>
                  <a:lnTo>
                    <a:pt x="12" y="587"/>
                  </a:lnTo>
                  <a:lnTo>
                    <a:pt x="12" y="459"/>
                  </a:lnTo>
                  <a:lnTo>
                    <a:pt x="12" y="547"/>
                  </a:lnTo>
                  <a:lnTo>
                    <a:pt x="12" y="547"/>
                  </a:lnTo>
                  <a:lnTo>
                    <a:pt x="12" y="637"/>
                  </a:lnTo>
                  <a:lnTo>
                    <a:pt x="12" y="420"/>
                  </a:lnTo>
                  <a:lnTo>
                    <a:pt x="12" y="624"/>
                  </a:lnTo>
                  <a:lnTo>
                    <a:pt x="14" y="637"/>
                  </a:lnTo>
                  <a:lnTo>
                    <a:pt x="14" y="722"/>
                  </a:lnTo>
                  <a:lnTo>
                    <a:pt x="14" y="292"/>
                  </a:lnTo>
                  <a:lnTo>
                    <a:pt x="14" y="695"/>
                  </a:lnTo>
                  <a:lnTo>
                    <a:pt x="16" y="705"/>
                  </a:lnTo>
                  <a:lnTo>
                    <a:pt x="16" y="134"/>
                  </a:lnTo>
                  <a:lnTo>
                    <a:pt x="16" y="870"/>
                  </a:lnTo>
                  <a:lnTo>
                    <a:pt x="16" y="879"/>
                  </a:lnTo>
                  <a:lnTo>
                    <a:pt x="16" y="935"/>
                  </a:lnTo>
                  <a:lnTo>
                    <a:pt x="16" y="152"/>
                  </a:lnTo>
                  <a:lnTo>
                    <a:pt x="16" y="822"/>
                  </a:lnTo>
                  <a:lnTo>
                    <a:pt x="16" y="822"/>
                  </a:lnTo>
                  <a:lnTo>
                    <a:pt x="16" y="854"/>
                  </a:lnTo>
                  <a:lnTo>
                    <a:pt x="16" y="309"/>
                  </a:lnTo>
                  <a:lnTo>
                    <a:pt x="16" y="735"/>
                  </a:lnTo>
                  <a:lnTo>
                    <a:pt x="18" y="745"/>
                  </a:lnTo>
                  <a:lnTo>
                    <a:pt x="18" y="822"/>
                  </a:lnTo>
                  <a:lnTo>
                    <a:pt x="18" y="324"/>
                  </a:lnTo>
                  <a:lnTo>
                    <a:pt x="18" y="599"/>
                  </a:lnTo>
                  <a:lnTo>
                    <a:pt x="18" y="611"/>
                  </a:lnTo>
                  <a:lnTo>
                    <a:pt x="18" y="795"/>
                  </a:lnTo>
                  <a:lnTo>
                    <a:pt x="18" y="240"/>
                  </a:lnTo>
                  <a:lnTo>
                    <a:pt x="18" y="649"/>
                  </a:lnTo>
                  <a:lnTo>
                    <a:pt x="20" y="659"/>
                  </a:lnTo>
                  <a:lnTo>
                    <a:pt x="20" y="814"/>
                  </a:lnTo>
                  <a:lnTo>
                    <a:pt x="20" y="184"/>
                  </a:lnTo>
                  <a:lnTo>
                    <a:pt x="20" y="570"/>
                  </a:lnTo>
                  <a:lnTo>
                    <a:pt x="20" y="587"/>
                  </a:lnTo>
                  <a:lnTo>
                    <a:pt x="20" y="883"/>
                  </a:lnTo>
                  <a:lnTo>
                    <a:pt x="20" y="184"/>
                  </a:lnTo>
                  <a:lnTo>
                    <a:pt x="20" y="403"/>
                  </a:lnTo>
                  <a:lnTo>
                    <a:pt x="20" y="415"/>
                  </a:lnTo>
                  <a:lnTo>
                    <a:pt x="20" y="1004"/>
                  </a:lnTo>
                  <a:lnTo>
                    <a:pt x="20" y="125"/>
                  </a:lnTo>
                  <a:lnTo>
                    <a:pt x="20" y="463"/>
                  </a:lnTo>
                  <a:lnTo>
                    <a:pt x="21" y="486"/>
                  </a:lnTo>
                  <a:lnTo>
                    <a:pt x="21" y="912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10" name="Freeform 1946"/>
            <p:cNvSpPr>
              <a:spLocks/>
            </p:cNvSpPr>
            <p:nvPr/>
          </p:nvSpPr>
          <p:spPr bwMode="auto">
            <a:xfrm>
              <a:off x="5085" y="3007"/>
              <a:ext cx="11" cy="578"/>
            </a:xfrm>
            <a:custGeom>
              <a:avLst/>
              <a:gdLst/>
              <a:ahLst/>
              <a:cxnLst>
                <a:cxn ang="0">
                  <a:pos x="0" y="658"/>
                </a:cxn>
                <a:cxn ang="0">
                  <a:pos x="0" y="434"/>
                </a:cxn>
                <a:cxn ang="0">
                  <a:pos x="0" y="810"/>
                </a:cxn>
                <a:cxn ang="0">
                  <a:pos x="0" y="468"/>
                </a:cxn>
                <a:cxn ang="0">
                  <a:pos x="2" y="795"/>
                </a:cxn>
                <a:cxn ang="0">
                  <a:pos x="2" y="555"/>
                </a:cxn>
                <a:cxn ang="0">
                  <a:pos x="2" y="843"/>
                </a:cxn>
                <a:cxn ang="0">
                  <a:pos x="2" y="508"/>
                </a:cxn>
                <a:cxn ang="0">
                  <a:pos x="4" y="848"/>
                </a:cxn>
                <a:cxn ang="0">
                  <a:pos x="4" y="555"/>
                </a:cxn>
                <a:cxn ang="0">
                  <a:pos x="4" y="752"/>
                </a:cxn>
                <a:cxn ang="0">
                  <a:pos x="4" y="524"/>
                </a:cxn>
                <a:cxn ang="0">
                  <a:pos x="4" y="702"/>
                </a:cxn>
                <a:cxn ang="0">
                  <a:pos x="4" y="420"/>
                </a:cxn>
                <a:cxn ang="0">
                  <a:pos x="6" y="710"/>
                </a:cxn>
                <a:cxn ang="0">
                  <a:pos x="8" y="320"/>
                </a:cxn>
                <a:cxn ang="0">
                  <a:pos x="8" y="249"/>
                </a:cxn>
                <a:cxn ang="0">
                  <a:pos x="8" y="1000"/>
                </a:cxn>
                <a:cxn ang="0">
                  <a:pos x="8" y="119"/>
                </a:cxn>
                <a:cxn ang="0">
                  <a:pos x="8" y="935"/>
                </a:cxn>
                <a:cxn ang="0">
                  <a:pos x="10" y="217"/>
                </a:cxn>
                <a:cxn ang="0">
                  <a:pos x="10" y="374"/>
                </a:cxn>
                <a:cxn ang="0">
                  <a:pos x="10" y="887"/>
                </a:cxn>
                <a:cxn ang="0">
                  <a:pos x="10" y="322"/>
                </a:cxn>
                <a:cxn ang="0">
                  <a:pos x="10" y="316"/>
                </a:cxn>
                <a:cxn ang="0">
                  <a:pos x="12" y="965"/>
                </a:cxn>
                <a:cxn ang="0">
                  <a:pos x="12" y="343"/>
                </a:cxn>
                <a:cxn ang="0">
                  <a:pos x="12" y="1031"/>
                </a:cxn>
                <a:cxn ang="0">
                  <a:pos x="12" y="366"/>
                </a:cxn>
                <a:cxn ang="0">
                  <a:pos x="14" y="1083"/>
                </a:cxn>
                <a:cxn ang="0">
                  <a:pos x="14" y="389"/>
                </a:cxn>
                <a:cxn ang="0">
                  <a:pos x="14" y="1006"/>
                </a:cxn>
                <a:cxn ang="0">
                  <a:pos x="14" y="524"/>
                </a:cxn>
                <a:cxn ang="0">
                  <a:pos x="16" y="1038"/>
                </a:cxn>
                <a:cxn ang="0">
                  <a:pos x="16" y="468"/>
                </a:cxn>
                <a:cxn ang="0">
                  <a:pos x="16" y="1019"/>
                </a:cxn>
                <a:cxn ang="0">
                  <a:pos x="16" y="491"/>
                </a:cxn>
                <a:cxn ang="0">
                  <a:pos x="16" y="931"/>
                </a:cxn>
                <a:cxn ang="0">
                  <a:pos x="16" y="606"/>
                </a:cxn>
                <a:cxn ang="0">
                  <a:pos x="18" y="923"/>
                </a:cxn>
                <a:cxn ang="0">
                  <a:pos x="18" y="810"/>
                </a:cxn>
                <a:cxn ang="0">
                  <a:pos x="18" y="1094"/>
                </a:cxn>
                <a:cxn ang="0">
                  <a:pos x="18" y="919"/>
                </a:cxn>
                <a:cxn ang="0">
                  <a:pos x="18" y="1156"/>
                </a:cxn>
                <a:cxn ang="0">
                  <a:pos x="18" y="873"/>
                </a:cxn>
                <a:cxn ang="0">
                  <a:pos x="19" y="1140"/>
                </a:cxn>
                <a:cxn ang="0">
                  <a:pos x="19" y="854"/>
                </a:cxn>
                <a:cxn ang="0">
                  <a:pos x="21" y="912"/>
                </a:cxn>
                <a:cxn ang="0">
                  <a:pos x="21" y="887"/>
                </a:cxn>
                <a:cxn ang="0">
                  <a:pos x="21" y="282"/>
                </a:cxn>
              </a:cxnLst>
              <a:rect l="0" t="0" r="r" b="b"/>
              <a:pathLst>
                <a:path w="21" h="1156">
                  <a:moveTo>
                    <a:pt x="0" y="658"/>
                  </a:moveTo>
                  <a:lnTo>
                    <a:pt x="0" y="658"/>
                  </a:lnTo>
                  <a:lnTo>
                    <a:pt x="0" y="412"/>
                  </a:lnTo>
                  <a:lnTo>
                    <a:pt x="0" y="434"/>
                  </a:lnTo>
                  <a:lnTo>
                    <a:pt x="0" y="439"/>
                  </a:lnTo>
                  <a:lnTo>
                    <a:pt x="0" y="810"/>
                  </a:lnTo>
                  <a:lnTo>
                    <a:pt x="0" y="286"/>
                  </a:lnTo>
                  <a:lnTo>
                    <a:pt x="0" y="468"/>
                  </a:lnTo>
                  <a:lnTo>
                    <a:pt x="2" y="480"/>
                  </a:lnTo>
                  <a:lnTo>
                    <a:pt x="2" y="795"/>
                  </a:lnTo>
                  <a:lnTo>
                    <a:pt x="2" y="253"/>
                  </a:lnTo>
                  <a:lnTo>
                    <a:pt x="2" y="555"/>
                  </a:lnTo>
                  <a:lnTo>
                    <a:pt x="2" y="568"/>
                  </a:lnTo>
                  <a:lnTo>
                    <a:pt x="2" y="843"/>
                  </a:lnTo>
                  <a:lnTo>
                    <a:pt x="2" y="349"/>
                  </a:lnTo>
                  <a:lnTo>
                    <a:pt x="2" y="508"/>
                  </a:lnTo>
                  <a:lnTo>
                    <a:pt x="4" y="524"/>
                  </a:lnTo>
                  <a:lnTo>
                    <a:pt x="4" y="848"/>
                  </a:lnTo>
                  <a:lnTo>
                    <a:pt x="4" y="330"/>
                  </a:lnTo>
                  <a:lnTo>
                    <a:pt x="4" y="555"/>
                  </a:lnTo>
                  <a:lnTo>
                    <a:pt x="4" y="555"/>
                  </a:lnTo>
                  <a:lnTo>
                    <a:pt x="4" y="752"/>
                  </a:lnTo>
                  <a:lnTo>
                    <a:pt x="4" y="330"/>
                  </a:lnTo>
                  <a:lnTo>
                    <a:pt x="4" y="524"/>
                  </a:lnTo>
                  <a:lnTo>
                    <a:pt x="4" y="528"/>
                  </a:lnTo>
                  <a:lnTo>
                    <a:pt x="4" y="702"/>
                  </a:lnTo>
                  <a:lnTo>
                    <a:pt x="4" y="407"/>
                  </a:lnTo>
                  <a:lnTo>
                    <a:pt x="4" y="420"/>
                  </a:lnTo>
                  <a:lnTo>
                    <a:pt x="6" y="420"/>
                  </a:lnTo>
                  <a:lnTo>
                    <a:pt x="6" y="710"/>
                  </a:lnTo>
                  <a:lnTo>
                    <a:pt x="6" y="330"/>
                  </a:lnTo>
                  <a:lnTo>
                    <a:pt x="8" y="320"/>
                  </a:lnTo>
                  <a:lnTo>
                    <a:pt x="8" y="923"/>
                  </a:lnTo>
                  <a:lnTo>
                    <a:pt x="8" y="249"/>
                  </a:lnTo>
                  <a:lnTo>
                    <a:pt x="8" y="245"/>
                  </a:lnTo>
                  <a:lnTo>
                    <a:pt x="8" y="1000"/>
                  </a:lnTo>
                  <a:lnTo>
                    <a:pt x="8" y="105"/>
                  </a:lnTo>
                  <a:lnTo>
                    <a:pt x="8" y="119"/>
                  </a:lnTo>
                  <a:lnTo>
                    <a:pt x="8" y="130"/>
                  </a:lnTo>
                  <a:lnTo>
                    <a:pt x="8" y="935"/>
                  </a:lnTo>
                  <a:lnTo>
                    <a:pt x="8" y="209"/>
                  </a:lnTo>
                  <a:lnTo>
                    <a:pt x="10" y="217"/>
                  </a:lnTo>
                  <a:lnTo>
                    <a:pt x="10" y="919"/>
                  </a:lnTo>
                  <a:lnTo>
                    <a:pt x="10" y="374"/>
                  </a:lnTo>
                  <a:lnTo>
                    <a:pt x="10" y="368"/>
                  </a:lnTo>
                  <a:lnTo>
                    <a:pt x="10" y="887"/>
                  </a:lnTo>
                  <a:lnTo>
                    <a:pt x="10" y="330"/>
                  </a:lnTo>
                  <a:lnTo>
                    <a:pt x="10" y="322"/>
                  </a:lnTo>
                  <a:lnTo>
                    <a:pt x="10" y="879"/>
                  </a:lnTo>
                  <a:lnTo>
                    <a:pt x="10" y="316"/>
                  </a:lnTo>
                  <a:lnTo>
                    <a:pt x="12" y="299"/>
                  </a:lnTo>
                  <a:lnTo>
                    <a:pt x="12" y="965"/>
                  </a:lnTo>
                  <a:lnTo>
                    <a:pt x="12" y="165"/>
                  </a:lnTo>
                  <a:lnTo>
                    <a:pt x="12" y="343"/>
                  </a:lnTo>
                  <a:lnTo>
                    <a:pt x="12" y="322"/>
                  </a:lnTo>
                  <a:lnTo>
                    <a:pt x="12" y="1031"/>
                  </a:lnTo>
                  <a:lnTo>
                    <a:pt x="12" y="105"/>
                  </a:lnTo>
                  <a:lnTo>
                    <a:pt x="12" y="366"/>
                  </a:lnTo>
                  <a:lnTo>
                    <a:pt x="14" y="349"/>
                  </a:lnTo>
                  <a:lnTo>
                    <a:pt x="14" y="1083"/>
                  </a:lnTo>
                  <a:lnTo>
                    <a:pt x="14" y="182"/>
                  </a:lnTo>
                  <a:lnTo>
                    <a:pt x="14" y="389"/>
                  </a:lnTo>
                  <a:lnTo>
                    <a:pt x="14" y="368"/>
                  </a:lnTo>
                  <a:lnTo>
                    <a:pt x="14" y="1006"/>
                  </a:lnTo>
                  <a:lnTo>
                    <a:pt x="14" y="142"/>
                  </a:lnTo>
                  <a:lnTo>
                    <a:pt x="14" y="524"/>
                  </a:lnTo>
                  <a:lnTo>
                    <a:pt x="16" y="501"/>
                  </a:lnTo>
                  <a:lnTo>
                    <a:pt x="16" y="1038"/>
                  </a:lnTo>
                  <a:lnTo>
                    <a:pt x="16" y="61"/>
                  </a:lnTo>
                  <a:lnTo>
                    <a:pt x="16" y="468"/>
                  </a:lnTo>
                  <a:lnTo>
                    <a:pt x="16" y="445"/>
                  </a:lnTo>
                  <a:lnTo>
                    <a:pt x="16" y="1019"/>
                  </a:lnTo>
                  <a:lnTo>
                    <a:pt x="16" y="111"/>
                  </a:lnTo>
                  <a:lnTo>
                    <a:pt x="16" y="491"/>
                  </a:lnTo>
                  <a:lnTo>
                    <a:pt x="16" y="474"/>
                  </a:lnTo>
                  <a:lnTo>
                    <a:pt x="16" y="931"/>
                  </a:lnTo>
                  <a:lnTo>
                    <a:pt x="16" y="209"/>
                  </a:lnTo>
                  <a:lnTo>
                    <a:pt x="16" y="606"/>
                  </a:lnTo>
                  <a:lnTo>
                    <a:pt x="18" y="587"/>
                  </a:lnTo>
                  <a:lnTo>
                    <a:pt x="18" y="923"/>
                  </a:lnTo>
                  <a:lnTo>
                    <a:pt x="18" y="261"/>
                  </a:lnTo>
                  <a:lnTo>
                    <a:pt x="18" y="810"/>
                  </a:lnTo>
                  <a:lnTo>
                    <a:pt x="18" y="800"/>
                  </a:lnTo>
                  <a:lnTo>
                    <a:pt x="18" y="1094"/>
                  </a:lnTo>
                  <a:lnTo>
                    <a:pt x="18" y="130"/>
                  </a:lnTo>
                  <a:lnTo>
                    <a:pt x="18" y="919"/>
                  </a:lnTo>
                  <a:lnTo>
                    <a:pt x="18" y="896"/>
                  </a:lnTo>
                  <a:lnTo>
                    <a:pt x="18" y="1156"/>
                  </a:lnTo>
                  <a:lnTo>
                    <a:pt x="18" y="0"/>
                  </a:lnTo>
                  <a:lnTo>
                    <a:pt x="18" y="873"/>
                  </a:lnTo>
                  <a:lnTo>
                    <a:pt x="19" y="848"/>
                  </a:lnTo>
                  <a:lnTo>
                    <a:pt x="19" y="1140"/>
                  </a:lnTo>
                  <a:lnTo>
                    <a:pt x="19" y="51"/>
                  </a:lnTo>
                  <a:lnTo>
                    <a:pt x="19" y="854"/>
                  </a:lnTo>
                  <a:lnTo>
                    <a:pt x="21" y="835"/>
                  </a:lnTo>
                  <a:lnTo>
                    <a:pt x="21" y="912"/>
                  </a:lnTo>
                  <a:lnTo>
                    <a:pt x="21" y="142"/>
                  </a:lnTo>
                  <a:lnTo>
                    <a:pt x="21" y="887"/>
                  </a:lnTo>
                  <a:lnTo>
                    <a:pt x="21" y="885"/>
                  </a:lnTo>
                  <a:lnTo>
                    <a:pt x="21" y="282"/>
                  </a:lnTo>
                  <a:lnTo>
                    <a:pt x="21" y="89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11" name="Freeform 1947"/>
            <p:cNvSpPr>
              <a:spLocks/>
            </p:cNvSpPr>
            <p:nvPr/>
          </p:nvSpPr>
          <p:spPr bwMode="auto">
            <a:xfrm>
              <a:off x="5075" y="2983"/>
              <a:ext cx="10" cy="585"/>
            </a:xfrm>
            <a:custGeom>
              <a:avLst/>
              <a:gdLst/>
              <a:ahLst/>
              <a:cxnLst>
                <a:cxn ang="0">
                  <a:pos x="0" y="1038"/>
                </a:cxn>
                <a:cxn ang="0">
                  <a:pos x="0" y="0"/>
                </a:cxn>
                <a:cxn ang="0">
                  <a:pos x="2" y="1073"/>
                </a:cxn>
                <a:cxn ang="0">
                  <a:pos x="2" y="23"/>
                </a:cxn>
                <a:cxn ang="0">
                  <a:pos x="2" y="1038"/>
                </a:cxn>
                <a:cxn ang="0">
                  <a:pos x="2" y="109"/>
                </a:cxn>
                <a:cxn ang="0">
                  <a:pos x="2" y="996"/>
                </a:cxn>
                <a:cxn ang="0">
                  <a:pos x="2" y="1038"/>
                </a:cxn>
                <a:cxn ang="0">
                  <a:pos x="4" y="194"/>
                </a:cxn>
                <a:cxn ang="0">
                  <a:pos x="4" y="1054"/>
                </a:cxn>
                <a:cxn ang="0">
                  <a:pos x="4" y="7"/>
                </a:cxn>
                <a:cxn ang="0">
                  <a:pos x="6" y="1092"/>
                </a:cxn>
                <a:cxn ang="0">
                  <a:pos x="6" y="28"/>
                </a:cxn>
                <a:cxn ang="0">
                  <a:pos x="6" y="1029"/>
                </a:cxn>
                <a:cxn ang="0">
                  <a:pos x="6" y="172"/>
                </a:cxn>
                <a:cxn ang="0">
                  <a:pos x="8" y="971"/>
                </a:cxn>
                <a:cxn ang="0">
                  <a:pos x="8" y="257"/>
                </a:cxn>
                <a:cxn ang="0">
                  <a:pos x="8" y="808"/>
                </a:cxn>
                <a:cxn ang="0">
                  <a:pos x="8" y="232"/>
                </a:cxn>
                <a:cxn ang="0">
                  <a:pos x="8" y="635"/>
                </a:cxn>
                <a:cxn ang="0">
                  <a:pos x="8" y="159"/>
                </a:cxn>
                <a:cxn ang="0">
                  <a:pos x="10" y="622"/>
                </a:cxn>
                <a:cxn ang="0">
                  <a:pos x="10" y="99"/>
                </a:cxn>
                <a:cxn ang="0">
                  <a:pos x="10" y="545"/>
                </a:cxn>
                <a:cxn ang="0">
                  <a:pos x="10" y="167"/>
                </a:cxn>
                <a:cxn ang="0">
                  <a:pos x="12" y="608"/>
                </a:cxn>
                <a:cxn ang="0">
                  <a:pos x="12" y="182"/>
                </a:cxn>
                <a:cxn ang="0">
                  <a:pos x="12" y="539"/>
                </a:cxn>
                <a:cxn ang="0">
                  <a:pos x="12" y="313"/>
                </a:cxn>
                <a:cxn ang="0">
                  <a:pos x="14" y="487"/>
                </a:cxn>
                <a:cxn ang="0">
                  <a:pos x="14" y="353"/>
                </a:cxn>
                <a:cxn ang="0">
                  <a:pos x="14" y="397"/>
                </a:cxn>
                <a:cxn ang="0">
                  <a:pos x="14" y="347"/>
                </a:cxn>
                <a:cxn ang="0">
                  <a:pos x="14" y="455"/>
                </a:cxn>
                <a:cxn ang="0">
                  <a:pos x="14" y="232"/>
                </a:cxn>
                <a:cxn ang="0">
                  <a:pos x="15" y="284"/>
                </a:cxn>
                <a:cxn ang="0">
                  <a:pos x="15" y="263"/>
                </a:cxn>
                <a:cxn ang="0">
                  <a:pos x="15" y="288"/>
                </a:cxn>
                <a:cxn ang="0">
                  <a:pos x="15" y="353"/>
                </a:cxn>
                <a:cxn ang="0">
                  <a:pos x="15" y="921"/>
                </a:cxn>
                <a:cxn ang="0">
                  <a:pos x="15" y="391"/>
                </a:cxn>
                <a:cxn ang="0">
                  <a:pos x="17" y="793"/>
                </a:cxn>
                <a:cxn ang="0">
                  <a:pos x="17" y="622"/>
                </a:cxn>
                <a:cxn ang="0">
                  <a:pos x="17" y="737"/>
                </a:cxn>
                <a:cxn ang="0">
                  <a:pos x="19" y="752"/>
                </a:cxn>
                <a:cxn ang="0">
                  <a:pos x="19" y="672"/>
                </a:cxn>
                <a:cxn ang="0">
                  <a:pos x="19" y="712"/>
                </a:cxn>
                <a:cxn ang="0">
                  <a:pos x="19" y="689"/>
                </a:cxn>
                <a:cxn ang="0">
                  <a:pos x="21" y="493"/>
                </a:cxn>
                <a:cxn ang="0">
                  <a:pos x="21" y="539"/>
                </a:cxn>
              </a:cxnLst>
              <a:rect l="0" t="0" r="r" b="b"/>
              <a:pathLst>
                <a:path w="21" h="1169">
                  <a:moveTo>
                    <a:pt x="0" y="1038"/>
                  </a:moveTo>
                  <a:lnTo>
                    <a:pt x="0" y="1038"/>
                  </a:lnTo>
                  <a:lnTo>
                    <a:pt x="0" y="1169"/>
                  </a:lnTo>
                  <a:lnTo>
                    <a:pt x="0" y="0"/>
                  </a:lnTo>
                  <a:lnTo>
                    <a:pt x="0" y="1086"/>
                  </a:lnTo>
                  <a:lnTo>
                    <a:pt x="2" y="1073"/>
                  </a:lnTo>
                  <a:lnTo>
                    <a:pt x="2" y="1131"/>
                  </a:lnTo>
                  <a:lnTo>
                    <a:pt x="2" y="23"/>
                  </a:lnTo>
                  <a:lnTo>
                    <a:pt x="2" y="1048"/>
                  </a:lnTo>
                  <a:lnTo>
                    <a:pt x="2" y="1038"/>
                  </a:lnTo>
                  <a:lnTo>
                    <a:pt x="2" y="1048"/>
                  </a:lnTo>
                  <a:lnTo>
                    <a:pt x="2" y="109"/>
                  </a:lnTo>
                  <a:lnTo>
                    <a:pt x="2" y="1008"/>
                  </a:lnTo>
                  <a:lnTo>
                    <a:pt x="2" y="996"/>
                  </a:lnTo>
                  <a:lnTo>
                    <a:pt x="2" y="201"/>
                  </a:lnTo>
                  <a:lnTo>
                    <a:pt x="2" y="1038"/>
                  </a:lnTo>
                  <a:lnTo>
                    <a:pt x="4" y="1038"/>
                  </a:lnTo>
                  <a:lnTo>
                    <a:pt x="4" y="194"/>
                  </a:lnTo>
                  <a:lnTo>
                    <a:pt x="4" y="1042"/>
                  </a:lnTo>
                  <a:lnTo>
                    <a:pt x="4" y="1054"/>
                  </a:lnTo>
                  <a:lnTo>
                    <a:pt x="4" y="1111"/>
                  </a:lnTo>
                  <a:lnTo>
                    <a:pt x="4" y="7"/>
                  </a:lnTo>
                  <a:lnTo>
                    <a:pt x="4" y="1079"/>
                  </a:lnTo>
                  <a:lnTo>
                    <a:pt x="6" y="1092"/>
                  </a:lnTo>
                  <a:lnTo>
                    <a:pt x="6" y="1169"/>
                  </a:lnTo>
                  <a:lnTo>
                    <a:pt x="6" y="28"/>
                  </a:lnTo>
                  <a:lnTo>
                    <a:pt x="6" y="1025"/>
                  </a:lnTo>
                  <a:lnTo>
                    <a:pt x="6" y="1029"/>
                  </a:lnTo>
                  <a:lnTo>
                    <a:pt x="6" y="1048"/>
                  </a:lnTo>
                  <a:lnTo>
                    <a:pt x="6" y="172"/>
                  </a:lnTo>
                  <a:lnTo>
                    <a:pt x="6" y="967"/>
                  </a:lnTo>
                  <a:lnTo>
                    <a:pt x="8" y="971"/>
                  </a:lnTo>
                  <a:lnTo>
                    <a:pt x="8" y="1004"/>
                  </a:lnTo>
                  <a:lnTo>
                    <a:pt x="8" y="257"/>
                  </a:lnTo>
                  <a:lnTo>
                    <a:pt x="8" y="797"/>
                  </a:lnTo>
                  <a:lnTo>
                    <a:pt x="8" y="808"/>
                  </a:lnTo>
                  <a:lnTo>
                    <a:pt x="8" y="944"/>
                  </a:lnTo>
                  <a:lnTo>
                    <a:pt x="8" y="232"/>
                  </a:lnTo>
                  <a:lnTo>
                    <a:pt x="8" y="620"/>
                  </a:lnTo>
                  <a:lnTo>
                    <a:pt x="8" y="635"/>
                  </a:lnTo>
                  <a:lnTo>
                    <a:pt x="8" y="979"/>
                  </a:lnTo>
                  <a:lnTo>
                    <a:pt x="8" y="159"/>
                  </a:lnTo>
                  <a:lnTo>
                    <a:pt x="8" y="608"/>
                  </a:lnTo>
                  <a:lnTo>
                    <a:pt x="10" y="622"/>
                  </a:lnTo>
                  <a:lnTo>
                    <a:pt x="10" y="1038"/>
                  </a:lnTo>
                  <a:lnTo>
                    <a:pt x="10" y="99"/>
                  </a:lnTo>
                  <a:lnTo>
                    <a:pt x="10" y="516"/>
                  </a:lnTo>
                  <a:lnTo>
                    <a:pt x="10" y="545"/>
                  </a:lnTo>
                  <a:lnTo>
                    <a:pt x="10" y="1102"/>
                  </a:lnTo>
                  <a:lnTo>
                    <a:pt x="10" y="167"/>
                  </a:lnTo>
                  <a:lnTo>
                    <a:pt x="10" y="595"/>
                  </a:lnTo>
                  <a:lnTo>
                    <a:pt x="12" y="608"/>
                  </a:lnTo>
                  <a:lnTo>
                    <a:pt x="12" y="996"/>
                  </a:lnTo>
                  <a:lnTo>
                    <a:pt x="12" y="182"/>
                  </a:lnTo>
                  <a:lnTo>
                    <a:pt x="12" y="522"/>
                  </a:lnTo>
                  <a:lnTo>
                    <a:pt x="12" y="539"/>
                  </a:lnTo>
                  <a:lnTo>
                    <a:pt x="12" y="902"/>
                  </a:lnTo>
                  <a:lnTo>
                    <a:pt x="12" y="313"/>
                  </a:lnTo>
                  <a:lnTo>
                    <a:pt x="12" y="472"/>
                  </a:lnTo>
                  <a:lnTo>
                    <a:pt x="14" y="487"/>
                  </a:lnTo>
                  <a:lnTo>
                    <a:pt x="14" y="896"/>
                  </a:lnTo>
                  <a:lnTo>
                    <a:pt x="14" y="353"/>
                  </a:lnTo>
                  <a:lnTo>
                    <a:pt x="14" y="397"/>
                  </a:lnTo>
                  <a:lnTo>
                    <a:pt x="14" y="397"/>
                  </a:lnTo>
                  <a:lnTo>
                    <a:pt x="14" y="873"/>
                  </a:lnTo>
                  <a:lnTo>
                    <a:pt x="14" y="347"/>
                  </a:lnTo>
                  <a:lnTo>
                    <a:pt x="14" y="447"/>
                  </a:lnTo>
                  <a:lnTo>
                    <a:pt x="14" y="455"/>
                  </a:lnTo>
                  <a:lnTo>
                    <a:pt x="14" y="848"/>
                  </a:lnTo>
                  <a:lnTo>
                    <a:pt x="14" y="232"/>
                  </a:lnTo>
                  <a:lnTo>
                    <a:pt x="14" y="276"/>
                  </a:lnTo>
                  <a:lnTo>
                    <a:pt x="15" y="284"/>
                  </a:lnTo>
                  <a:lnTo>
                    <a:pt x="15" y="873"/>
                  </a:lnTo>
                  <a:lnTo>
                    <a:pt x="15" y="263"/>
                  </a:lnTo>
                  <a:lnTo>
                    <a:pt x="15" y="276"/>
                  </a:lnTo>
                  <a:lnTo>
                    <a:pt x="15" y="288"/>
                  </a:lnTo>
                  <a:lnTo>
                    <a:pt x="15" y="908"/>
                  </a:lnTo>
                  <a:lnTo>
                    <a:pt x="15" y="353"/>
                  </a:lnTo>
                  <a:lnTo>
                    <a:pt x="15" y="359"/>
                  </a:lnTo>
                  <a:lnTo>
                    <a:pt x="15" y="921"/>
                  </a:lnTo>
                  <a:lnTo>
                    <a:pt x="15" y="297"/>
                  </a:lnTo>
                  <a:lnTo>
                    <a:pt x="15" y="391"/>
                  </a:lnTo>
                  <a:lnTo>
                    <a:pt x="17" y="405"/>
                  </a:lnTo>
                  <a:lnTo>
                    <a:pt x="17" y="793"/>
                  </a:lnTo>
                  <a:lnTo>
                    <a:pt x="17" y="622"/>
                  </a:lnTo>
                  <a:lnTo>
                    <a:pt x="17" y="622"/>
                  </a:lnTo>
                  <a:lnTo>
                    <a:pt x="17" y="533"/>
                  </a:lnTo>
                  <a:lnTo>
                    <a:pt x="17" y="737"/>
                  </a:lnTo>
                  <a:lnTo>
                    <a:pt x="19" y="737"/>
                  </a:lnTo>
                  <a:lnTo>
                    <a:pt x="19" y="752"/>
                  </a:lnTo>
                  <a:lnTo>
                    <a:pt x="19" y="482"/>
                  </a:lnTo>
                  <a:lnTo>
                    <a:pt x="19" y="672"/>
                  </a:lnTo>
                  <a:lnTo>
                    <a:pt x="19" y="666"/>
                  </a:lnTo>
                  <a:lnTo>
                    <a:pt x="19" y="712"/>
                  </a:lnTo>
                  <a:lnTo>
                    <a:pt x="19" y="533"/>
                  </a:lnTo>
                  <a:lnTo>
                    <a:pt x="19" y="689"/>
                  </a:lnTo>
                  <a:lnTo>
                    <a:pt x="21" y="689"/>
                  </a:lnTo>
                  <a:lnTo>
                    <a:pt x="21" y="493"/>
                  </a:lnTo>
                  <a:lnTo>
                    <a:pt x="21" y="528"/>
                  </a:lnTo>
                  <a:lnTo>
                    <a:pt x="21" y="539"/>
                  </a:lnTo>
                  <a:lnTo>
                    <a:pt x="21" y="706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12" name="Freeform 1948"/>
            <p:cNvSpPr>
              <a:spLocks/>
            </p:cNvSpPr>
            <p:nvPr/>
          </p:nvSpPr>
          <p:spPr bwMode="auto">
            <a:xfrm>
              <a:off x="5064" y="2958"/>
              <a:ext cx="11" cy="667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0" y="843"/>
                </a:cxn>
                <a:cxn ang="0">
                  <a:pos x="0" y="566"/>
                </a:cxn>
                <a:cxn ang="0">
                  <a:pos x="0" y="923"/>
                </a:cxn>
                <a:cxn ang="0">
                  <a:pos x="0" y="543"/>
                </a:cxn>
                <a:cxn ang="0">
                  <a:pos x="2" y="862"/>
                </a:cxn>
                <a:cxn ang="0">
                  <a:pos x="2" y="518"/>
                </a:cxn>
                <a:cxn ang="0">
                  <a:pos x="2" y="739"/>
                </a:cxn>
                <a:cxn ang="0">
                  <a:pos x="2" y="572"/>
                </a:cxn>
                <a:cxn ang="0">
                  <a:pos x="4" y="549"/>
                </a:cxn>
                <a:cxn ang="0">
                  <a:pos x="4" y="701"/>
                </a:cxn>
                <a:cxn ang="0">
                  <a:pos x="4" y="464"/>
                </a:cxn>
                <a:cxn ang="0">
                  <a:pos x="6" y="750"/>
                </a:cxn>
                <a:cxn ang="0">
                  <a:pos x="6" y="814"/>
                </a:cxn>
                <a:cxn ang="0">
                  <a:pos x="6" y="441"/>
                </a:cxn>
                <a:cxn ang="0">
                  <a:pos x="8" y="727"/>
                </a:cxn>
                <a:cxn ang="0">
                  <a:pos x="8" y="635"/>
                </a:cxn>
                <a:cxn ang="0">
                  <a:pos x="8" y="685"/>
                </a:cxn>
                <a:cxn ang="0">
                  <a:pos x="8" y="595"/>
                </a:cxn>
                <a:cxn ang="0">
                  <a:pos x="8" y="802"/>
                </a:cxn>
                <a:cxn ang="0">
                  <a:pos x="8" y="497"/>
                </a:cxn>
                <a:cxn ang="0">
                  <a:pos x="10" y="802"/>
                </a:cxn>
                <a:cxn ang="0">
                  <a:pos x="10" y="351"/>
                </a:cxn>
                <a:cxn ang="0">
                  <a:pos x="10" y="898"/>
                </a:cxn>
                <a:cxn ang="0">
                  <a:pos x="10" y="518"/>
                </a:cxn>
                <a:cxn ang="0">
                  <a:pos x="10" y="447"/>
                </a:cxn>
                <a:cxn ang="0">
                  <a:pos x="12" y="532"/>
                </a:cxn>
                <a:cxn ang="0">
                  <a:pos x="12" y="434"/>
                </a:cxn>
                <a:cxn ang="0">
                  <a:pos x="13" y="441"/>
                </a:cxn>
                <a:cxn ang="0">
                  <a:pos x="13" y="487"/>
                </a:cxn>
                <a:cxn ang="0">
                  <a:pos x="13" y="850"/>
                </a:cxn>
                <a:cxn ang="0">
                  <a:pos x="13" y="553"/>
                </a:cxn>
                <a:cxn ang="0">
                  <a:pos x="13" y="1010"/>
                </a:cxn>
                <a:cxn ang="0">
                  <a:pos x="13" y="368"/>
                </a:cxn>
                <a:cxn ang="0">
                  <a:pos x="15" y="1161"/>
                </a:cxn>
                <a:cxn ang="0">
                  <a:pos x="15" y="282"/>
                </a:cxn>
                <a:cxn ang="0">
                  <a:pos x="15" y="1098"/>
                </a:cxn>
                <a:cxn ang="0">
                  <a:pos x="15" y="384"/>
                </a:cxn>
                <a:cxn ang="0">
                  <a:pos x="17" y="1079"/>
                </a:cxn>
                <a:cxn ang="0">
                  <a:pos x="17" y="441"/>
                </a:cxn>
                <a:cxn ang="0">
                  <a:pos x="17" y="1098"/>
                </a:cxn>
                <a:cxn ang="0">
                  <a:pos x="17" y="558"/>
                </a:cxn>
                <a:cxn ang="0">
                  <a:pos x="17" y="1175"/>
                </a:cxn>
                <a:cxn ang="0">
                  <a:pos x="17" y="873"/>
                </a:cxn>
                <a:cxn ang="0">
                  <a:pos x="19" y="1261"/>
                </a:cxn>
                <a:cxn ang="0">
                  <a:pos x="19" y="985"/>
                </a:cxn>
                <a:cxn ang="0">
                  <a:pos x="19" y="1323"/>
                </a:cxn>
                <a:cxn ang="0">
                  <a:pos x="19" y="1058"/>
                </a:cxn>
                <a:cxn ang="0">
                  <a:pos x="21" y="1334"/>
                </a:cxn>
                <a:cxn ang="0">
                  <a:pos x="21" y="1115"/>
                </a:cxn>
              </a:cxnLst>
              <a:rect l="0" t="0" r="r" b="b"/>
              <a:pathLst>
                <a:path w="21" h="1334">
                  <a:moveTo>
                    <a:pt x="0" y="472"/>
                  </a:moveTo>
                  <a:lnTo>
                    <a:pt x="0" y="472"/>
                  </a:lnTo>
                  <a:lnTo>
                    <a:pt x="0" y="459"/>
                  </a:lnTo>
                  <a:lnTo>
                    <a:pt x="0" y="843"/>
                  </a:lnTo>
                  <a:lnTo>
                    <a:pt x="0" y="351"/>
                  </a:lnTo>
                  <a:lnTo>
                    <a:pt x="0" y="566"/>
                  </a:lnTo>
                  <a:lnTo>
                    <a:pt x="0" y="553"/>
                  </a:lnTo>
                  <a:lnTo>
                    <a:pt x="0" y="923"/>
                  </a:lnTo>
                  <a:lnTo>
                    <a:pt x="0" y="313"/>
                  </a:lnTo>
                  <a:lnTo>
                    <a:pt x="0" y="543"/>
                  </a:lnTo>
                  <a:lnTo>
                    <a:pt x="2" y="537"/>
                  </a:lnTo>
                  <a:lnTo>
                    <a:pt x="2" y="862"/>
                  </a:lnTo>
                  <a:lnTo>
                    <a:pt x="2" y="393"/>
                  </a:lnTo>
                  <a:lnTo>
                    <a:pt x="2" y="518"/>
                  </a:lnTo>
                  <a:lnTo>
                    <a:pt x="2" y="510"/>
                  </a:lnTo>
                  <a:lnTo>
                    <a:pt x="2" y="739"/>
                  </a:lnTo>
                  <a:lnTo>
                    <a:pt x="2" y="441"/>
                  </a:lnTo>
                  <a:lnTo>
                    <a:pt x="2" y="572"/>
                  </a:lnTo>
                  <a:lnTo>
                    <a:pt x="4" y="572"/>
                  </a:lnTo>
                  <a:lnTo>
                    <a:pt x="4" y="549"/>
                  </a:lnTo>
                  <a:lnTo>
                    <a:pt x="4" y="685"/>
                  </a:lnTo>
                  <a:lnTo>
                    <a:pt x="4" y="701"/>
                  </a:lnTo>
                  <a:lnTo>
                    <a:pt x="4" y="762"/>
                  </a:lnTo>
                  <a:lnTo>
                    <a:pt x="4" y="464"/>
                  </a:lnTo>
                  <a:lnTo>
                    <a:pt x="4" y="739"/>
                  </a:lnTo>
                  <a:lnTo>
                    <a:pt x="6" y="750"/>
                  </a:lnTo>
                  <a:lnTo>
                    <a:pt x="6" y="455"/>
                  </a:lnTo>
                  <a:lnTo>
                    <a:pt x="6" y="814"/>
                  </a:lnTo>
                  <a:lnTo>
                    <a:pt x="6" y="812"/>
                  </a:lnTo>
                  <a:lnTo>
                    <a:pt x="6" y="441"/>
                  </a:lnTo>
                  <a:lnTo>
                    <a:pt x="6" y="733"/>
                  </a:lnTo>
                  <a:lnTo>
                    <a:pt x="8" y="727"/>
                  </a:lnTo>
                  <a:lnTo>
                    <a:pt x="8" y="537"/>
                  </a:lnTo>
                  <a:lnTo>
                    <a:pt x="8" y="635"/>
                  </a:lnTo>
                  <a:lnTo>
                    <a:pt x="8" y="635"/>
                  </a:lnTo>
                  <a:lnTo>
                    <a:pt x="8" y="685"/>
                  </a:lnTo>
                  <a:lnTo>
                    <a:pt x="8" y="543"/>
                  </a:lnTo>
                  <a:lnTo>
                    <a:pt x="8" y="595"/>
                  </a:lnTo>
                  <a:lnTo>
                    <a:pt x="8" y="599"/>
                  </a:lnTo>
                  <a:lnTo>
                    <a:pt x="8" y="802"/>
                  </a:lnTo>
                  <a:lnTo>
                    <a:pt x="8" y="428"/>
                  </a:lnTo>
                  <a:lnTo>
                    <a:pt x="8" y="497"/>
                  </a:lnTo>
                  <a:lnTo>
                    <a:pt x="10" y="505"/>
                  </a:lnTo>
                  <a:lnTo>
                    <a:pt x="10" y="802"/>
                  </a:lnTo>
                  <a:lnTo>
                    <a:pt x="10" y="326"/>
                  </a:lnTo>
                  <a:lnTo>
                    <a:pt x="10" y="351"/>
                  </a:lnTo>
                  <a:lnTo>
                    <a:pt x="10" y="359"/>
                  </a:lnTo>
                  <a:lnTo>
                    <a:pt x="10" y="898"/>
                  </a:lnTo>
                  <a:lnTo>
                    <a:pt x="10" y="518"/>
                  </a:lnTo>
                  <a:lnTo>
                    <a:pt x="10" y="518"/>
                  </a:lnTo>
                  <a:lnTo>
                    <a:pt x="10" y="835"/>
                  </a:lnTo>
                  <a:lnTo>
                    <a:pt x="10" y="447"/>
                  </a:lnTo>
                  <a:lnTo>
                    <a:pt x="10" y="526"/>
                  </a:lnTo>
                  <a:lnTo>
                    <a:pt x="12" y="532"/>
                  </a:lnTo>
                  <a:lnTo>
                    <a:pt x="12" y="791"/>
                  </a:lnTo>
                  <a:lnTo>
                    <a:pt x="12" y="434"/>
                  </a:lnTo>
                  <a:lnTo>
                    <a:pt x="12" y="441"/>
                  </a:lnTo>
                  <a:lnTo>
                    <a:pt x="13" y="441"/>
                  </a:lnTo>
                  <a:lnTo>
                    <a:pt x="13" y="750"/>
                  </a:lnTo>
                  <a:lnTo>
                    <a:pt x="13" y="487"/>
                  </a:lnTo>
                  <a:lnTo>
                    <a:pt x="13" y="480"/>
                  </a:lnTo>
                  <a:lnTo>
                    <a:pt x="13" y="850"/>
                  </a:lnTo>
                  <a:lnTo>
                    <a:pt x="13" y="368"/>
                  </a:lnTo>
                  <a:lnTo>
                    <a:pt x="13" y="553"/>
                  </a:lnTo>
                  <a:lnTo>
                    <a:pt x="13" y="543"/>
                  </a:lnTo>
                  <a:lnTo>
                    <a:pt x="13" y="1010"/>
                  </a:lnTo>
                  <a:lnTo>
                    <a:pt x="13" y="351"/>
                  </a:lnTo>
                  <a:lnTo>
                    <a:pt x="13" y="368"/>
                  </a:lnTo>
                  <a:lnTo>
                    <a:pt x="15" y="351"/>
                  </a:lnTo>
                  <a:lnTo>
                    <a:pt x="15" y="1161"/>
                  </a:lnTo>
                  <a:lnTo>
                    <a:pt x="15" y="228"/>
                  </a:lnTo>
                  <a:lnTo>
                    <a:pt x="15" y="282"/>
                  </a:lnTo>
                  <a:lnTo>
                    <a:pt x="15" y="263"/>
                  </a:lnTo>
                  <a:lnTo>
                    <a:pt x="15" y="1098"/>
                  </a:lnTo>
                  <a:lnTo>
                    <a:pt x="15" y="124"/>
                  </a:lnTo>
                  <a:lnTo>
                    <a:pt x="15" y="384"/>
                  </a:lnTo>
                  <a:lnTo>
                    <a:pt x="17" y="368"/>
                  </a:lnTo>
                  <a:lnTo>
                    <a:pt x="17" y="1079"/>
                  </a:lnTo>
                  <a:lnTo>
                    <a:pt x="17" y="209"/>
                  </a:lnTo>
                  <a:lnTo>
                    <a:pt x="17" y="441"/>
                  </a:lnTo>
                  <a:lnTo>
                    <a:pt x="17" y="428"/>
                  </a:lnTo>
                  <a:lnTo>
                    <a:pt x="17" y="1098"/>
                  </a:lnTo>
                  <a:lnTo>
                    <a:pt x="17" y="276"/>
                  </a:lnTo>
                  <a:lnTo>
                    <a:pt x="17" y="558"/>
                  </a:lnTo>
                  <a:lnTo>
                    <a:pt x="17" y="537"/>
                  </a:lnTo>
                  <a:lnTo>
                    <a:pt x="17" y="1175"/>
                  </a:lnTo>
                  <a:lnTo>
                    <a:pt x="17" y="197"/>
                  </a:lnTo>
                  <a:lnTo>
                    <a:pt x="17" y="873"/>
                  </a:lnTo>
                  <a:lnTo>
                    <a:pt x="19" y="850"/>
                  </a:lnTo>
                  <a:lnTo>
                    <a:pt x="19" y="1261"/>
                  </a:lnTo>
                  <a:lnTo>
                    <a:pt x="19" y="61"/>
                  </a:lnTo>
                  <a:lnTo>
                    <a:pt x="19" y="985"/>
                  </a:lnTo>
                  <a:lnTo>
                    <a:pt x="19" y="962"/>
                  </a:lnTo>
                  <a:lnTo>
                    <a:pt x="19" y="1323"/>
                  </a:lnTo>
                  <a:lnTo>
                    <a:pt x="19" y="5"/>
                  </a:lnTo>
                  <a:lnTo>
                    <a:pt x="19" y="1058"/>
                  </a:lnTo>
                  <a:lnTo>
                    <a:pt x="21" y="1033"/>
                  </a:lnTo>
                  <a:lnTo>
                    <a:pt x="21" y="1334"/>
                  </a:lnTo>
                  <a:lnTo>
                    <a:pt x="21" y="0"/>
                  </a:lnTo>
                  <a:lnTo>
                    <a:pt x="21" y="1115"/>
                  </a:lnTo>
                  <a:lnTo>
                    <a:pt x="21" y="108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13" name="Freeform 1949"/>
            <p:cNvSpPr>
              <a:spLocks/>
            </p:cNvSpPr>
            <p:nvPr/>
          </p:nvSpPr>
          <p:spPr bwMode="auto">
            <a:xfrm>
              <a:off x="5053" y="2987"/>
              <a:ext cx="11" cy="571"/>
            </a:xfrm>
            <a:custGeom>
              <a:avLst/>
              <a:gdLst/>
              <a:ahLst/>
              <a:cxnLst>
                <a:cxn ang="0">
                  <a:pos x="0" y="486"/>
                </a:cxn>
                <a:cxn ang="0">
                  <a:pos x="0" y="914"/>
                </a:cxn>
                <a:cxn ang="0">
                  <a:pos x="0" y="676"/>
                </a:cxn>
                <a:cxn ang="0">
                  <a:pos x="2" y="1053"/>
                </a:cxn>
                <a:cxn ang="0">
                  <a:pos x="2" y="884"/>
                </a:cxn>
                <a:cxn ang="0">
                  <a:pos x="2" y="1041"/>
                </a:cxn>
                <a:cxn ang="0">
                  <a:pos x="2" y="811"/>
                </a:cxn>
                <a:cxn ang="0">
                  <a:pos x="2" y="1079"/>
                </a:cxn>
                <a:cxn ang="0">
                  <a:pos x="2" y="816"/>
                </a:cxn>
                <a:cxn ang="0">
                  <a:pos x="4" y="945"/>
                </a:cxn>
                <a:cxn ang="0">
                  <a:pos x="4" y="805"/>
                </a:cxn>
                <a:cxn ang="0">
                  <a:pos x="4" y="880"/>
                </a:cxn>
                <a:cxn ang="0">
                  <a:pos x="4" y="876"/>
                </a:cxn>
                <a:cxn ang="0">
                  <a:pos x="6" y="156"/>
                </a:cxn>
                <a:cxn ang="0">
                  <a:pos x="6" y="920"/>
                </a:cxn>
                <a:cxn ang="0">
                  <a:pos x="6" y="48"/>
                </a:cxn>
                <a:cxn ang="0">
                  <a:pos x="8" y="1085"/>
                </a:cxn>
                <a:cxn ang="0">
                  <a:pos x="8" y="69"/>
                </a:cxn>
                <a:cxn ang="0">
                  <a:pos x="8" y="1079"/>
                </a:cxn>
                <a:cxn ang="0">
                  <a:pos x="8" y="966"/>
                </a:cxn>
                <a:cxn ang="0">
                  <a:pos x="8" y="116"/>
                </a:cxn>
                <a:cxn ang="0">
                  <a:pos x="9" y="989"/>
                </a:cxn>
                <a:cxn ang="0">
                  <a:pos x="9" y="935"/>
                </a:cxn>
                <a:cxn ang="0">
                  <a:pos x="9" y="1022"/>
                </a:cxn>
                <a:cxn ang="0">
                  <a:pos x="9" y="889"/>
                </a:cxn>
                <a:cxn ang="0">
                  <a:pos x="11" y="1022"/>
                </a:cxn>
                <a:cxn ang="0">
                  <a:pos x="11" y="811"/>
                </a:cxn>
                <a:cxn ang="0">
                  <a:pos x="11" y="1078"/>
                </a:cxn>
                <a:cxn ang="0">
                  <a:pos x="11" y="743"/>
                </a:cxn>
                <a:cxn ang="0">
                  <a:pos x="13" y="1143"/>
                </a:cxn>
                <a:cxn ang="0">
                  <a:pos x="13" y="665"/>
                </a:cxn>
                <a:cxn ang="0">
                  <a:pos x="13" y="1110"/>
                </a:cxn>
                <a:cxn ang="0">
                  <a:pos x="13" y="601"/>
                </a:cxn>
                <a:cxn ang="0">
                  <a:pos x="13" y="1022"/>
                </a:cxn>
                <a:cxn ang="0">
                  <a:pos x="13" y="501"/>
                </a:cxn>
                <a:cxn ang="0">
                  <a:pos x="15" y="989"/>
                </a:cxn>
                <a:cxn ang="0">
                  <a:pos x="15" y="371"/>
                </a:cxn>
                <a:cxn ang="0">
                  <a:pos x="15" y="1041"/>
                </a:cxn>
                <a:cxn ang="0">
                  <a:pos x="15" y="194"/>
                </a:cxn>
                <a:cxn ang="0">
                  <a:pos x="17" y="1066"/>
                </a:cxn>
                <a:cxn ang="0">
                  <a:pos x="17" y="133"/>
                </a:cxn>
                <a:cxn ang="0">
                  <a:pos x="17" y="1103"/>
                </a:cxn>
                <a:cxn ang="0">
                  <a:pos x="17" y="135"/>
                </a:cxn>
                <a:cxn ang="0">
                  <a:pos x="19" y="1041"/>
                </a:cxn>
                <a:cxn ang="0">
                  <a:pos x="19" y="146"/>
                </a:cxn>
                <a:cxn ang="0">
                  <a:pos x="19" y="916"/>
                </a:cxn>
                <a:cxn ang="0">
                  <a:pos x="19" y="244"/>
                </a:cxn>
                <a:cxn ang="0">
                  <a:pos x="19" y="240"/>
                </a:cxn>
                <a:cxn ang="0">
                  <a:pos x="21" y="277"/>
                </a:cxn>
                <a:cxn ang="0">
                  <a:pos x="21" y="258"/>
                </a:cxn>
              </a:cxnLst>
              <a:rect l="0" t="0" r="r" b="b"/>
              <a:pathLst>
                <a:path w="21" h="1143">
                  <a:moveTo>
                    <a:pt x="0" y="486"/>
                  </a:moveTo>
                  <a:lnTo>
                    <a:pt x="0" y="486"/>
                  </a:lnTo>
                  <a:lnTo>
                    <a:pt x="0" y="475"/>
                  </a:lnTo>
                  <a:lnTo>
                    <a:pt x="0" y="914"/>
                  </a:lnTo>
                  <a:lnTo>
                    <a:pt x="0" y="311"/>
                  </a:lnTo>
                  <a:lnTo>
                    <a:pt x="0" y="676"/>
                  </a:lnTo>
                  <a:lnTo>
                    <a:pt x="2" y="659"/>
                  </a:lnTo>
                  <a:lnTo>
                    <a:pt x="2" y="1053"/>
                  </a:lnTo>
                  <a:lnTo>
                    <a:pt x="2" y="171"/>
                  </a:lnTo>
                  <a:lnTo>
                    <a:pt x="2" y="884"/>
                  </a:lnTo>
                  <a:lnTo>
                    <a:pt x="2" y="861"/>
                  </a:lnTo>
                  <a:lnTo>
                    <a:pt x="2" y="1041"/>
                  </a:lnTo>
                  <a:lnTo>
                    <a:pt x="2" y="0"/>
                  </a:lnTo>
                  <a:lnTo>
                    <a:pt x="2" y="811"/>
                  </a:lnTo>
                  <a:lnTo>
                    <a:pt x="2" y="790"/>
                  </a:lnTo>
                  <a:lnTo>
                    <a:pt x="2" y="1079"/>
                  </a:lnTo>
                  <a:lnTo>
                    <a:pt x="2" y="48"/>
                  </a:lnTo>
                  <a:lnTo>
                    <a:pt x="2" y="816"/>
                  </a:lnTo>
                  <a:lnTo>
                    <a:pt x="4" y="793"/>
                  </a:lnTo>
                  <a:lnTo>
                    <a:pt x="4" y="945"/>
                  </a:lnTo>
                  <a:lnTo>
                    <a:pt x="4" y="160"/>
                  </a:lnTo>
                  <a:lnTo>
                    <a:pt x="4" y="805"/>
                  </a:lnTo>
                  <a:lnTo>
                    <a:pt x="4" y="790"/>
                  </a:lnTo>
                  <a:lnTo>
                    <a:pt x="4" y="880"/>
                  </a:lnTo>
                  <a:lnTo>
                    <a:pt x="4" y="269"/>
                  </a:lnTo>
                  <a:lnTo>
                    <a:pt x="4" y="876"/>
                  </a:lnTo>
                  <a:lnTo>
                    <a:pt x="6" y="876"/>
                  </a:lnTo>
                  <a:lnTo>
                    <a:pt x="6" y="156"/>
                  </a:lnTo>
                  <a:lnTo>
                    <a:pt x="6" y="920"/>
                  </a:lnTo>
                  <a:lnTo>
                    <a:pt x="6" y="920"/>
                  </a:lnTo>
                  <a:lnTo>
                    <a:pt x="6" y="1095"/>
                  </a:lnTo>
                  <a:lnTo>
                    <a:pt x="6" y="48"/>
                  </a:lnTo>
                  <a:lnTo>
                    <a:pt x="6" y="1085"/>
                  </a:lnTo>
                  <a:lnTo>
                    <a:pt x="8" y="1085"/>
                  </a:lnTo>
                  <a:lnTo>
                    <a:pt x="8" y="1095"/>
                  </a:lnTo>
                  <a:lnTo>
                    <a:pt x="8" y="69"/>
                  </a:lnTo>
                  <a:lnTo>
                    <a:pt x="8" y="1085"/>
                  </a:lnTo>
                  <a:lnTo>
                    <a:pt x="8" y="1079"/>
                  </a:lnTo>
                  <a:lnTo>
                    <a:pt x="8" y="67"/>
                  </a:lnTo>
                  <a:lnTo>
                    <a:pt x="8" y="966"/>
                  </a:lnTo>
                  <a:lnTo>
                    <a:pt x="8" y="960"/>
                  </a:lnTo>
                  <a:lnTo>
                    <a:pt x="8" y="116"/>
                  </a:lnTo>
                  <a:lnTo>
                    <a:pt x="8" y="982"/>
                  </a:lnTo>
                  <a:lnTo>
                    <a:pt x="9" y="989"/>
                  </a:lnTo>
                  <a:lnTo>
                    <a:pt x="9" y="110"/>
                  </a:lnTo>
                  <a:lnTo>
                    <a:pt x="9" y="935"/>
                  </a:lnTo>
                  <a:lnTo>
                    <a:pt x="9" y="945"/>
                  </a:lnTo>
                  <a:lnTo>
                    <a:pt x="9" y="1022"/>
                  </a:lnTo>
                  <a:lnTo>
                    <a:pt x="9" y="133"/>
                  </a:lnTo>
                  <a:lnTo>
                    <a:pt x="9" y="889"/>
                  </a:lnTo>
                  <a:lnTo>
                    <a:pt x="11" y="905"/>
                  </a:lnTo>
                  <a:lnTo>
                    <a:pt x="11" y="1022"/>
                  </a:lnTo>
                  <a:lnTo>
                    <a:pt x="11" y="60"/>
                  </a:lnTo>
                  <a:lnTo>
                    <a:pt x="11" y="811"/>
                  </a:lnTo>
                  <a:lnTo>
                    <a:pt x="11" y="830"/>
                  </a:lnTo>
                  <a:lnTo>
                    <a:pt x="11" y="1078"/>
                  </a:lnTo>
                  <a:lnTo>
                    <a:pt x="11" y="0"/>
                  </a:lnTo>
                  <a:lnTo>
                    <a:pt x="11" y="743"/>
                  </a:lnTo>
                  <a:lnTo>
                    <a:pt x="13" y="770"/>
                  </a:lnTo>
                  <a:lnTo>
                    <a:pt x="13" y="1143"/>
                  </a:lnTo>
                  <a:lnTo>
                    <a:pt x="13" y="4"/>
                  </a:lnTo>
                  <a:lnTo>
                    <a:pt x="13" y="665"/>
                  </a:lnTo>
                  <a:lnTo>
                    <a:pt x="13" y="693"/>
                  </a:lnTo>
                  <a:lnTo>
                    <a:pt x="13" y="1110"/>
                  </a:lnTo>
                  <a:lnTo>
                    <a:pt x="13" y="0"/>
                  </a:lnTo>
                  <a:lnTo>
                    <a:pt x="13" y="601"/>
                  </a:lnTo>
                  <a:lnTo>
                    <a:pt x="13" y="621"/>
                  </a:lnTo>
                  <a:lnTo>
                    <a:pt x="13" y="1022"/>
                  </a:lnTo>
                  <a:lnTo>
                    <a:pt x="13" y="87"/>
                  </a:lnTo>
                  <a:lnTo>
                    <a:pt x="13" y="501"/>
                  </a:lnTo>
                  <a:lnTo>
                    <a:pt x="15" y="521"/>
                  </a:lnTo>
                  <a:lnTo>
                    <a:pt x="15" y="989"/>
                  </a:lnTo>
                  <a:lnTo>
                    <a:pt x="15" y="110"/>
                  </a:lnTo>
                  <a:lnTo>
                    <a:pt x="15" y="371"/>
                  </a:lnTo>
                  <a:lnTo>
                    <a:pt x="15" y="390"/>
                  </a:lnTo>
                  <a:lnTo>
                    <a:pt x="15" y="1041"/>
                  </a:lnTo>
                  <a:lnTo>
                    <a:pt x="15" y="21"/>
                  </a:lnTo>
                  <a:lnTo>
                    <a:pt x="15" y="194"/>
                  </a:lnTo>
                  <a:lnTo>
                    <a:pt x="17" y="223"/>
                  </a:lnTo>
                  <a:lnTo>
                    <a:pt x="17" y="1066"/>
                  </a:lnTo>
                  <a:lnTo>
                    <a:pt x="17" y="35"/>
                  </a:lnTo>
                  <a:lnTo>
                    <a:pt x="17" y="133"/>
                  </a:lnTo>
                  <a:lnTo>
                    <a:pt x="17" y="146"/>
                  </a:lnTo>
                  <a:lnTo>
                    <a:pt x="17" y="1103"/>
                  </a:lnTo>
                  <a:lnTo>
                    <a:pt x="17" y="102"/>
                  </a:lnTo>
                  <a:lnTo>
                    <a:pt x="17" y="135"/>
                  </a:lnTo>
                  <a:lnTo>
                    <a:pt x="19" y="146"/>
                  </a:lnTo>
                  <a:lnTo>
                    <a:pt x="19" y="1041"/>
                  </a:lnTo>
                  <a:lnTo>
                    <a:pt x="19" y="135"/>
                  </a:lnTo>
                  <a:lnTo>
                    <a:pt x="19" y="146"/>
                  </a:lnTo>
                  <a:lnTo>
                    <a:pt x="19" y="146"/>
                  </a:lnTo>
                  <a:lnTo>
                    <a:pt x="19" y="916"/>
                  </a:lnTo>
                  <a:lnTo>
                    <a:pt x="19" y="244"/>
                  </a:lnTo>
                  <a:lnTo>
                    <a:pt x="19" y="244"/>
                  </a:lnTo>
                  <a:lnTo>
                    <a:pt x="19" y="880"/>
                  </a:lnTo>
                  <a:lnTo>
                    <a:pt x="19" y="240"/>
                  </a:lnTo>
                  <a:lnTo>
                    <a:pt x="19" y="281"/>
                  </a:lnTo>
                  <a:lnTo>
                    <a:pt x="21" y="277"/>
                  </a:lnTo>
                  <a:lnTo>
                    <a:pt x="21" y="847"/>
                  </a:lnTo>
                  <a:lnTo>
                    <a:pt x="21" y="258"/>
                  </a:lnTo>
                  <a:lnTo>
                    <a:pt x="21" y="415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14" name="Freeform 1950"/>
            <p:cNvSpPr>
              <a:spLocks/>
            </p:cNvSpPr>
            <p:nvPr/>
          </p:nvSpPr>
          <p:spPr bwMode="auto">
            <a:xfrm>
              <a:off x="5043" y="2854"/>
              <a:ext cx="10" cy="7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2"/>
                </a:cxn>
                <a:cxn ang="0">
                  <a:pos x="0" y="200"/>
                </a:cxn>
                <a:cxn ang="0">
                  <a:pos x="0" y="1515"/>
                </a:cxn>
                <a:cxn ang="0">
                  <a:pos x="2" y="275"/>
                </a:cxn>
                <a:cxn ang="0">
                  <a:pos x="2" y="375"/>
                </a:cxn>
                <a:cxn ang="0">
                  <a:pos x="2" y="1350"/>
                </a:cxn>
                <a:cxn ang="0">
                  <a:pos x="4" y="254"/>
                </a:cxn>
                <a:cxn ang="0">
                  <a:pos x="4" y="171"/>
                </a:cxn>
                <a:cxn ang="0">
                  <a:pos x="4" y="340"/>
                </a:cxn>
                <a:cxn ang="0">
                  <a:pos x="4" y="213"/>
                </a:cxn>
                <a:cxn ang="0">
                  <a:pos x="6" y="352"/>
                </a:cxn>
                <a:cxn ang="0">
                  <a:pos x="6" y="265"/>
                </a:cxn>
                <a:cxn ang="0">
                  <a:pos x="6" y="471"/>
                </a:cxn>
                <a:cxn ang="0">
                  <a:pos x="6" y="400"/>
                </a:cxn>
                <a:cxn ang="0">
                  <a:pos x="6" y="592"/>
                </a:cxn>
                <a:cxn ang="0">
                  <a:pos x="6" y="436"/>
                </a:cxn>
                <a:cxn ang="0">
                  <a:pos x="7" y="807"/>
                </a:cxn>
                <a:cxn ang="0">
                  <a:pos x="7" y="459"/>
                </a:cxn>
                <a:cxn ang="0">
                  <a:pos x="7" y="780"/>
                </a:cxn>
                <a:cxn ang="0">
                  <a:pos x="7" y="515"/>
                </a:cxn>
                <a:cxn ang="0">
                  <a:pos x="7" y="847"/>
                </a:cxn>
                <a:cxn ang="0">
                  <a:pos x="7" y="496"/>
                </a:cxn>
                <a:cxn ang="0">
                  <a:pos x="9" y="1016"/>
                </a:cxn>
                <a:cxn ang="0">
                  <a:pos x="9" y="381"/>
                </a:cxn>
                <a:cxn ang="0">
                  <a:pos x="9" y="1047"/>
                </a:cxn>
                <a:cxn ang="0">
                  <a:pos x="9" y="352"/>
                </a:cxn>
                <a:cxn ang="0">
                  <a:pos x="11" y="982"/>
                </a:cxn>
                <a:cxn ang="0">
                  <a:pos x="11" y="947"/>
                </a:cxn>
                <a:cxn ang="0">
                  <a:pos x="11" y="622"/>
                </a:cxn>
                <a:cxn ang="0">
                  <a:pos x="13" y="857"/>
                </a:cxn>
                <a:cxn ang="0">
                  <a:pos x="13" y="530"/>
                </a:cxn>
                <a:cxn ang="0">
                  <a:pos x="13" y="918"/>
                </a:cxn>
                <a:cxn ang="0">
                  <a:pos x="13" y="417"/>
                </a:cxn>
                <a:cxn ang="0">
                  <a:pos x="13" y="982"/>
                </a:cxn>
                <a:cxn ang="0">
                  <a:pos x="13" y="496"/>
                </a:cxn>
                <a:cxn ang="0">
                  <a:pos x="15" y="1028"/>
                </a:cxn>
                <a:cxn ang="0">
                  <a:pos x="15" y="688"/>
                </a:cxn>
                <a:cxn ang="0">
                  <a:pos x="15" y="791"/>
                </a:cxn>
                <a:cxn ang="0">
                  <a:pos x="15" y="649"/>
                </a:cxn>
                <a:cxn ang="0">
                  <a:pos x="17" y="1076"/>
                </a:cxn>
                <a:cxn ang="0">
                  <a:pos x="17" y="571"/>
                </a:cxn>
                <a:cxn ang="0">
                  <a:pos x="17" y="601"/>
                </a:cxn>
                <a:cxn ang="0">
                  <a:pos x="19" y="1070"/>
                </a:cxn>
                <a:cxn ang="0">
                  <a:pos x="19" y="622"/>
                </a:cxn>
                <a:cxn ang="0">
                  <a:pos x="19" y="592"/>
                </a:cxn>
                <a:cxn ang="0">
                  <a:pos x="19" y="649"/>
                </a:cxn>
                <a:cxn ang="0">
                  <a:pos x="19" y="471"/>
                </a:cxn>
                <a:cxn ang="0">
                  <a:pos x="21" y="713"/>
                </a:cxn>
                <a:cxn ang="0">
                  <a:pos x="21" y="559"/>
                </a:cxn>
              </a:cxnLst>
              <a:rect l="0" t="0" r="r" b="b"/>
              <a:pathLst>
                <a:path w="21" h="1515">
                  <a:moveTo>
                    <a:pt x="0" y="0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0" y="112"/>
                  </a:lnTo>
                  <a:lnTo>
                    <a:pt x="0" y="1502"/>
                  </a:lnTo>
                  <a:lnTo>
                    <a:pt x="0" y="200"/>
                  </a:lnTo>
                  <a:lnTo>
                    <a:pt x="0" y="213"/>
                  </a:lnTo>
                  <a:lnTo>
                    <a:pt x="0" y="1515"/>
                  </a:lnTo>
                  <a:lnTo>
                    <a:pt x="0" y="275"/>
                  </a:lnTo>
                  <a:lnTo>
                    <a:pt x="2" y="275"/>
                  </a:lnTo>
                  <a:lnTo>
                    <a:pt x="2" y="1344"/>
                  </a:lnTo>
                  <a:lnTo>
                    <a:pt x="2" y="375"/>
                  </a:lnTo>
                  <a:lnTo>
                    <a:pt x="2" y="375"/>
                  </a:lnTo>
                  <a:lnTo>
                    <a:pt x="2" y="1350"/>
                  </a:lnTo>
                  <a:lnTo>
                    <a:pt x="2" y="269"/>
                  </a:lnTo>
                  <a:lnTo>
                    <a:pt x="4" y="254"/>
                  </a:lnTo>
                  <a:lnTo>
                    <a:pt x="4" y="1377"/>
                  </a:lnTo>
                  <a:lnTo>
                    <a:pt x="4" y="171"/>
                  </a:lnTo>
                  <a:lnTo>
                    <a:pt x="4" y="359"/>
                  </a:lnTo>
                  <a:lnTo>
                    <a:pt x="4" y="340"/>
                  </a:lnTo>
                  <a:lnTo>
                    <a:pt x="4" y="1360"/>
                  </a:lnTo>
                  <a:lnTo>
                    <a:pt x="4" y="213"/>
                  </a:lnTo>
                  <a:lnTo>
                    <a:pt x="4" y="363"/>
                  </a:lnTo>
                  <a:lnTo>
                    <a:pt x="6" y="352"/>
                  </a:lnTo>
                  <a:lnTo>
                    <a:pt x="6" y="1225"/>
                  </a:lnTo>
                  <a:lnTo>
                    <a:pt x="6" y="265"/>
                  </a:lnTo>
                  <a:lnTo>
                    <a:pt x="6" y="488"/>
                  </a:lnTo>
                  <a:lnTo>
                    <a:pt x="6" y="471"/>
                  </a:lnTo>
                  <a:lnTo>
                    <a:pt x="6" y="1093"/>
                  </a:lnTo>
                  <a:lnTo>
                    <a:pt x="6" y="400"/>
                  </a:lnTo>
                  <a:lnTo>
                    <a:pt x="6" y="611"/>
                  </a:lnTo>
                  <a:lnTo>
                    <a:pt x="6" y="592"/>
                  </a:lnTo>
                  <a:lnTo>
                    <a:pt x="6" y="1076"/>
                  </a:lnTo>
                  <a:lnTo>
                    <a:pt x="6" y="436"/>
                  </a:lnTo>
                  <a:lnTo>
                    <a:pt x="6" y="820"/>
                  </a:lnTo>
                  <a:lnTo>
                    <a:pt x="7" y="807"/>
                  </a:lnTo>
                  <a:lnTo>
                    <a:pt x="7" y="1076"/>
                  </a:lnTo>
                  <a:lnTo>
                    <a:pt x="7" y="459"/>
                  </a:lnTo>
                  <a:lnTo>
                    <a:pt x="7" y="786"/>
                  </a:lnTo>
                  <a:lnTo>
                    <a:pt x="7" y="780"/>
                  </a:lnTo>
                  <a:lnTo>
                    <a:pt x="7" y="1116"/>
                  </a:lnTo>
                  <a:lnTo>
                    <a:pt x="7" y="515"/>
                  </a:lnTo>
                  <a:lnTo>
                    <a:pt x="7" y="866"/>
                  </a:lnTo>
                  <a:lnTo>
                    <a:pt x="7" y="847"/>
                  </a:lnTo>
                  <a:lnTo>
                    <a:pt x="7" y="1106"/>
                  </a:lnTo>
                  <a:lnTo>
                    <a:pt x="7" y="496"/>
                  </a:lnTo>
                  <a:lnTo>
                    <a:pt x="7" y="1028"/>
                  </a:lnTo>
                  <a:lnTo>
                    <a:pt x="9" y="1016"/>
                  </a:lnTo>
                  <a:lnTo>
                    <a:pt x="9" y="1087"/>
                  </a:lnTo>
                  <a:lnTo>
                    <a:pt x="9" y="381"/>
                  </a:lnTo>
                  <a:lnTo>
                    <a:pt x="9" y="1055"/>
                  </a:lnTo>
                  <a:lnTo>
                    <a:pt x="9" y="1047"/>
                  </a:lnTo>
                  <a:lnTo>
                    <a:pt x="9" y="1081"/>
                  </a:lnTo>
                  <a:lnTo>
                    <a:pt x="9" y="352"/>
                  </a:lnTo>
                  <a:lnTo>
                    <a:pt x="9" y="995"/>
                  </a:lnTo>
                  <a:lnTo>
                    <a:pt x="11" y="982"/>
                  </a:lnTo>
                  <a:lnTo>
                    <a:pt x="11" y="571"/>
                  </a:lnTo>
                  <a:lnTo>
                    <a:pt x="11" y="947"/>
                  </a:lnTo>
                  <a:lnTo>
                    <a:pt x="11" y="947"/>
                  </a:lnTo>
                  <a:lnTo>
                    <a:pt x="11" y="622"/>
                  </a:lnTo>
                  <a:lnTo>
                    <a:pt x="11" y="847"/>
                  </a:lnTo>
                  <a:lnTo>
                    <a:pt x="13" y="857"/>
                  </a:lnTo>
                  <a:lnTo>
                    <a:pt x="13" y="976"/>
                  </a:lnTo>
                  <a:lnTo>
                    <a:pt x="13" y="530"/>
                  </a:lnTo>
                  <a:lnTo>
                    <a:pt x="13" y="889"/>
                  </a:lnTo>
                  <a:lnTo>
                    <a:pt x="13" y="918"/>
                  </a:lnTo>
                  <a:lnTo>
                    <a:pt x="13" y="1131"/>
                  </a:lnTo>
                  <a:lnTo>
                    <a:pt x="13" y="417"/>
                  </a:lnTo>
                  <a:lnTo>
                    <a:pt x="13" y="976"/>
                  </a:lnTo>
                  <a:lnTo>
                    <a:pt x="13" y="982"/>
                  </a:lnTo>
                  <a:lnTo>
                    <a:pt x="13" y="1047"/>
                  </a:lnTo>
                  <a:lnTo>
                    <a:pt x="13" y="496"/>
                  </a:lnTo>
                  <a:lnTo>
                    <a:pt x="13" y="1020"/>
                  </a:lnTo>
                  <a:lnTo>
                    <a:pt x="15" y="1028"/>
                  </a:lnTo>
                  <a:lnTo>
                    <a:pt x="15" y="1081"/>
                  </a:lnTo>
                  <a:lnTo>
                    <a:pt x="15" y="688"/>
                  </a:lnTo>
                  <a:lnTo>
                    <a:pt x="15" y="786"/>
                  </a:lnTo>
                  <a:lnTo>
                    <a:pt x="15" y="791"/>
                  </a:lnTo>
                  <a:lnTo>
                    <a:pt x="15" y="893"/>
                  </a:lnTo>
                  <a:lnTo>
                    <a:pt x="15" y="649"/>
                  </a:lnTo>
                  <a:lnTo>
                    <a:pt x="17" y="649"/>
                  </a:lnTo>
                  <a:lnTo>
                    <a:pt x="17" y="1076"/>
                  </a:lnTo>
                  <a:lnTo>
                    <a:pt x="17" y="571"/>
                  </a:lnTo>
                  <a:lnTo>
                    <a:pt x="17" y="571"/>
                  </a:lnTo>
                  <a:lnTo>
                    <a:pt x="17" y="1141"/>
                  </a:lnTo>
                  <a:lnTo>
                    <a:pt x="17" y="601"/>
                  </a:lnTo>
                  <a:lnTo>
                    <a:pt x="19" y="601"/>
                  </a:lnTo>
                  <a:lnTo>
                    <a:pt x="19" y="1070"/>
                  </a:lnTo>
                  <a:lnTo>
                    <a:pt x="19" y="628"/>
                  </a:lnTo>
                  <a:lnTo>
                    <a:pt x="19" y="622"/>
                  </a:lnTo>
                  <a:lnTo>
                    <a:pt x="19" y="1081"/>
                  </a:lnTo>
                  <a:lnTo>
                    <a:pt x="19" y="592"/>
                  </a:lnTo>
                  <a:lnTo>
                    <a:pt x="19" y="672"/>
                  </a:lnTo>
                  <a:lnTo>
                    <a:pt x="19" y="649"/>
                  </a:lnTo>
                  <a:lnTo>
                    <a:pt x="19" y="1166"/>
                  </a:lnTo>
                  <a:lnTo>
                    <a:pt x="19" y="471"/>
                  </a:lnTo>
                  <a:lnTo>
                    <a:pt x="19" y="718"/>
                  </a:lnTo>
                  <a:lnTo>
                    <a:pt x="21" y="713"/>
                  </a:lnTo>
                  <a:lnTo>
                    <a:pt x="21" y="1170"/>
                  </a:lnTo>
                  <a:lnTo>
                    <a:pt x="21" y="559"/>
                  </a:lnTo>
                  <a:lnTo>
                    <a:pt x="21" y="75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15" name="Freeform 1951"/>
            <p:cNvSpPr>
              <a:spLocks/>
            </p:cNvSpPr>
            <p:nvPr/>
          </p:nvSpPr>
          <p:spPr bwMode="auto">
            <a:xfrm>
              <a:off x="5032" y="2854"/>
              <a:ext cx="11" cy="830"/>
            </a:xfrm>
            <a:custGeom>
              <a:avLst/>
              <a:gdLst/>
              <a:ahLst/>
              <a:cxnLst>
                <a:cxn ang="0">
                  <a:pos x="0" y="571"/>
                </a:cxn>
                <a:cxn ang="0">
                  <a:pos x="0" y="400"/>
                </a:cxn>
                <a:cxn ang="0">
                  <a:pos x="0" y="617"/>
                </a:cxn>
                <a:cxn ang="0">
                  <a:pos x="0" y="405"/>
                </a:cxn>
                <a:cxn ang="0">
                  <a:pos x="2" y="582"/>
                </a:cxn>
                <a:cxn ang="0">
                  <a:pos x="2" y="498"/>
                </a:cxn>
                <a:cxn ang="0">
                  <a:pos x="2" y="534"/>
                </a:cxn>
                <a:cxn ang="0">
                  <a:pos x="2" y="477"/>
                </a:cxn>
                <a:cxn ang="0">
                  <a:pos x="3" y="1262"/>
                </a:cxn>
                <a:cxn ang="0">
                  <a:pos x="3" y="523"/>
                </a:cxn>
                <a:cxn ang="0">
                  <a:pos x="3" y="1277"/>
                </a:cxn>
                <a:cxn ang="0">
                  <a:pos x="3" y="582"/>
                </a:cxn>
                <a:cxn ang="0">
                  <a:pos x="5" y="1166"/>
                </a:cxn>
                <a:cxn ang="0">
                  <a:pos x="5" y="740"/>
                </a:cxn>
                <a:cxn ang="0">
                  <a:pos x="5" y="1185"/>
                </a:cxn>
                <a:cxn ang="0">
                  <a:pos x="5" y="866"/>
                </a:cxn>
                <a:cxn ang="0">
                  <a:pos x="5" y="1254"/>
                </a:cxn>
                <a:cxn ang="0">
                  <a:pos x="5" y="866"/>
                </a:cxn>
                <a:cxn ang="0">
                  <a:pos x="7" y="1360"/>
                </a:cxn>
                <a:cxn ang="0">
                  <a:pos x="7" y="976"/>
                </a:cxn>
                <a:cxn ang="0">
                  <a:pos x="7" y="1375"/>
                </a:cxn>
                <a:cxn ang="0">
                  <a:pos x="7" y="1218"/>
                </a:cxn>
                <a:cxn ang="0">
                  <a:pos x="7" y="1427"/>
                </a:cxn>
                <a:cxn ang="0">
                  <a:pos x="7" y="1414"/>
                </a:cxn>
                <a:cxn ang="0">
                  <a:pos x="9" y="1475"/>
                </a:cxn>
                <a:cxn ang="0">
                  <a:pos x="9" y="1408"/>
                </a:cxn>
                <a:cxn ang="0">
                  <a:pos x="11" y="1565"/>
                </a:cxn>
                <a:cxn ang="0">
                  <a:pos x="11" y="1542"/>
                </a:cxn>
                <a:cxn ang="0">
                  <a:pos x="11" y="196"/>
                </a:cxn>
                <a:cxn ang="0">
                  <a:pos x="11" y="1427"/>
                </a:cxn>
                <a:cxn ang="0">
                  <a:pos x="11" y="1277"/>
                </a:cxn>
                <a:cxn ang="0">
                  <a:pos x="13" y="1369"/>
                </a:cxn>
                <a:cxn ang="0">
                  <a:pos x="13" y="1300"/>
                </a:cxn>
                <a:cxn ang="0">
                  <a:pos x="13" y="1462"/>
                </a:cxn>
                <a:cxn ang="0">
                  <a:pos x="13" y="1283"/>
                </a:cxn>
                <a:cxn ang="0">
                  <a:pos x="13" y="1659"/>
                </a:cxn>
                <a:cxn ang="0">
                  <a:pos x="13" y="1135"/>
                </a:cxn>
                <a:cxn ang="0">
                  <a:pos x="15" y="1642"/>
                </a:cxn>
                <a:cxn ang="0">
                  <a:pos x="15" y="1028"/>
                </a:cxn>
                <a:cxn ang="0">
                  <a:pos x="15" y="1391"/>
                </a:cxn>
                <a:cxn ang="0">
                  <a:pos x="15" y="918"/>
                </a:cxn>
                <a:cxn ang="0">
                  <a:pos x="17" y="1400"/>
                </a:cxn>
                <a:cxn ang="0">
                  <a:pos x="17" y="601"/>
                </a:cxn>
                <a:cxn ang="0">
                  <a:pos x="17" y="1429"/>
                </a:cxn>
                <a:cxn ang="0">
                  <a:pos x="17" y="421"/>
                </a:cxn>
                <a:cxn ang="0">
                  <a:pos x="19" y="1538"/>
                </a:cxn>
                <a:cxn ang="0">
                  <a:pos x="19" y="340"/>
                </a:cxn>
                <a:cxn ang="0">
                  <a:pos x="19" y="1567"/>
                </a:cxn>
                <a:cxn ang="0">
                  <a:pos x="19" y="275"/>
                </a:cxn>
                <a:cxn ang="0">
                  <a:pos x="21" y="1475"/>
                </a:cxn>
              </a:cxnLst>
              <a:rect l="0" t="0" r="r" b="b"/>
              <a:pathLst>
                <a:path w="21" h="1659">
                  <a:moveTo>
                    <a:pt x="0" y="571"/>
                  </a:moveTo>
                  <a:lnTo>
                    <a:pt x="0" y="571"/>
                  </a:lnTo>
                  <a:lnTo>
                    <a:pt x="0" y="1344"/>
                  </a:lnTo>
                  <a:lnTo>
                    <a:pt x="0" y="400"/>
                  </a:lnTo>
                  <a:lnTo>
                    <a:pt x="0" y="601"/>
                  </a:lnTo>
                  <a:lnTo>
                    <a:pt x="0" y="617"/>
                  </a:lnTo>
                  <a:lnTo>
                    <a:pt x="0" y="1287"/>
                  </a:lnTo>
                  <a:lnTo>
                    <a:pt x="0" y="405"/>
                  </a:lnTo>
                  <a:lnTo>
                    <a:pt x="0" y="567"/>
                  </a:lnTo>
                  <a:lnTo>
                    <a:pt x="2" y="582"/>
                  </a:lnTo>
                  <a:lnTo>
                    <a:pt x="2" y="1135"/>
                  </a:lnTo>
                  <a:lnTo>
                    <a:pt x="2" y="498"/>
                  </a:lnTo>
                  <a:lnTo>
                    <a:pt x="2" y="525"/>
                  </a:lnTo>
                  <a:lnTo>
                    <a:pt x="2" y="534"/>
                  </a:lnTo>
                  <a:lnTo>
                    <a:pt x="2" y="1126"/>
                  </a:lnTo>
                  <a:lnTo>
                    <a:pt x="2" y="477"/>
                  </a:lnTo>
                  <a:lnTo>
                    <a:pt x="3" y="471"/>
                  </a:lnTo>
                  <a:lnTo>
                    <a:pt x="3" y="1262"/>
                  </a:lnTo>
                  <a:lnTo>
                    <a:pt x="3" y="455"/>
                  </a:lnTo>
                  <a:lnTo>
                    <a:pt x="3" y="523"/>
                  </a:lnTo>
                  <a:lnTo>
                    <a:pt x="3" y="523"/>
                  </a:lnTo>
                  <a:lnTo>
                    <a:pt x="3" y="1277"/>
                  </a:lnTo>
                  <a:lnTo>
                    <a:pt x="3" y="459"/>
                  </a:lnTo>
                  <a:lnTo>
                    <a:pt x="3" y="582"/>
                  </a:lnTo>
                  <a:lnTo>
                    <a:pt x="5" y="571"/>
                  </a:lnTo>
                  <a:lnTo>
                    <a:pt x="5" y="1166"/>
                  </a:lnTo>
                  <a:lnTo>
                    <a:pt x="5" y="477"/>
                  </a:lnTo>
                  <a:lnTo>
                    <a:pt x="5" y="740"/>
                  </a:lnTo>
                  <a:lnTo>
                    <a:pt x="5" y="718"/>
                  </a:lnTo>
                  <a:lnTo>
                    <a:pt x="5" y="1185"/>
                  </a:lnTo>
                  <a:lnTo>
                    <a:pt x="5" y="405"/>
                  </a:lnTo>
                  <a:lnTo>
                    <a:pt x="5" y="866"/>
                  </a:lnTo>
                  <a:lnTo>
                    <a:pt x="5" y="843"/>
                  </a:lnTo>
                  <a:lnTo>
                    <a:pt x="5" y="1254"/>
                  </a:lnTo>
                  <a:lnTo>
                    <a:pt x="5" y="325"/>
                  </a:lnTo>
                  <a:lnTo>
                    <a:pt x="5" y="866"/>
                  </a:lnTo>
                  <a:lnTo>
                    <a:pt x="7" y="847"/>
                  </a:lnTo>
                  <a:lnTo>
                    <a:pt x="7" y="1360"/>
                  </a:lnTo>
                  <a:lnTo>
                    <a:pt x="7" y="359"/>
                  </a:lnTo>
                  <a:lnTo>
                    <a:pt x="7" y="976"/>
                  </a:lnTo>
                  <a:lnTo>
                    <a:pt x="7" y="947"/>
                  </a:lnTo>
                  <a:lnTo>
                    <a:pt x="7" y="1375"/>
                  </a:lnTo>
                  <a:lnTo>
                    <a:pt x="7" y="386"/>
                  </a:lnTo>
                  <a:lnTo>
                    <a:pt x="7" y="1218"/>
                  </a:lnTo>
                  <a:lnTo>
                    <a:pt x="7" y="1200"/>
                  </a:lnTo>
                  <a:lnTo>
                    <a:pt x="7" y="1427"/>
                  </a:lnTo>
                  <a:lnTo>
                    <a:pt x="7" y="275"/>
                  </a:lnTo>
                  <a:lnTo>
                    <a:pt x="7" y="1414"/>
                  </a:lnTo>
                  <a:lnTo>
                    <a:pt x="9" y="1408"/>
                  </a:lnTo>
                  <a:lnTo>
                    <a:pt x="9" y="1475"/>
                  </a:lnTo>
                  <a:lnTo>
                    <a:pt x="9" y="102"/>
                  </a:lnTo>
                  <a:lnTo>
                    <a:pt x="9" y="1408"/>
                  </a:lnTo>
                  <a:lnTo>
                    <a:pt x="11" y="1391"/>
                  </a:lnTo>
                  <a:lnTo>
                    <a:pt x="11" y="1565"/>
                  </a:lnTo>
                  <a:lnTo>
                    <a:pt x="11" y="129"/>
                  </a:lnTo>
                  <a:lnTo>
                    <a:pt x="11" y="1542"/>
                  </a:lnTo>
                  <a:lnTo>
                    <a:pt x="11" y="1531"/>
                  </a:lnTo>
                  <a:lnTo>
                    <a:pt x="11" y="196"/>
                  </a:lnTo>
                  <a:lnTo>
                    <a:pt x="11" y="1421"/>
                  </a:lnTo>
                  <a:lnTo>
                    <a:pt x="11" y="1427"/>
                  </a:lnTo>
                  <a:lnTo>
                    <a:pt x="11" y="286"/>
                  </a:lnTo>
                  <a:lnTo>
                    <a:pt x="11" y="1277"/>
                  </a:lnTo>
                  <a:lnTo>
                    <a:pt x="13" y="1287"/>
                  </a:lnTo>
                  <a:lnTo>
                    <a:pt x="13" y="1369"/>
                  </a:lnTo>
                  <a:lnTo>
                    <a:pt x="13" y="96"/>
                  </a:lnTo>
                  <a:lnTo>
                    <a:pt x="13" y="1300"/>
                  </a:lnTo>
                  <a:lnTo>
                    <a:pt x="13" y="1323"/>
                  </a:lnTo>
                  <a:lnTo>
                    <a:pt x="13" y="1462"/>
                  </a:lnTo>
                  <a:lnTo>
                    <a:pt x="13" y="23"/>
                  </a:lnTo>
                  <a:lnTo>
                    <a:pt x="13" y="1283"/>
                  </a:lnTo>
                  <a:lnTo>
                    <a:pt x="13" y="1318"/>
                  </a:lnTo>
                  <a:lnTo>
                    <a:pt x="13" y="1659"/>
                  </a:lnTo>
                  <a:lnTo>
                    <a:pt x="13" y="10"/>
                  </a:lnTo>
                  <a:lnTo>
                    <a:pt x="13" y="1135"/>
                  </a:lnTo>
                  <a:lnTo>
                    <a:pt x="15" y="1166"/>
                  </a:lnTo>
                  <a:lnTo>
                    <a:pt x="15" y="1642"/>
                  </a:lnTo>
                  <a:lnTo>
                    <a:pt x="15" y="127"/>
                  </a:lnTo>
                  <a:lnTo>
                    <a:pt x="15" y="1028"/>
                  </a:lnTo>
                  <a:lnTo>
                    <a:pt x="15" y="1047"/>
                  </a:lnTo>
                  <a:lnTo>
                    <a:pt x="15" y="1391"/>
                  </a:lnTo>
                  <a:lnTo>
                    <a:pt x="15" y="154"/>
                  </a:lnTo>
                  <a:lnTo>
                    <a:pt x="15" y="918"/>
                  </a:lnTo>
                  <a:lnTo>
                    <a:pt x="17" y="947"/>
                  </a:lnTo>
                  <a:lnTo>
                    <a:pt x="17" y="1400"/>
                  </a:lnTo>
                  <a:lnTo>
                    <a:pt x="17" y="106"/>
                  </a:lnTo>
                  <a:lnTo>
                    <a:pt x="17" y="601"/>
                  </a:lnTo>
                  <a:lnTo>
                    <a:pt x="17" y="636"/>
                  </a:lnTo>
                  <a:lnTo>
                    <a:pt x="17" y="1429"/>
                  </a:lnTo>
                  <a:lnTo>
                    <a:pt x="17" y="200"/>
                  </a:lnTo>
                  <a:lnTo>
                    <a:pt x="17" y="421"/>
                  </a:lnTo>
                  <a:lnTo>
                    <a:pt x="19" y="440"/>
                  </a:lnTo>
                  <a:lnTo>
                    <a:pt x="19" y="1538"/>
                  </a:lnTo>
                  <a:lnTo>
                    <a:pt x="19" y="171"/>
                  </a:lnTo>
                  <a:lnTo>
                    <a:pt x="19" y="340"/>
                  </a:lnTo>
                  <a:lnTo>
                    <a:pt x="19" y="352"/>
                  </a:lnTo>
                  <a:lnTo>
                    <a:pt x="19" y="1567"/>
                  </a:lnTo>
                  <a:lnTo>
                    <a:pt x="19" y="50"/>
                  </a:lnTo>
                  <a:lnTo>
                    <a:pt x="19" y="275"/>
                  </a:lnTo>
                  <a:lnTo>
                    <a:pt x="21" y="300"/>
                  </a:lnTo>
                  <a:lnTo>
                    <a:pt x="21" y="1475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16" name="Freeform 1952"/>
            <p:cNvSpPr>
              <a:spLocks/>
            </p:cNvSpPr>
            <p:nvPr/>
          </p:nvSpPr>
          <p:spPr bwMode="auto">
            <a:xfrm>
              <a:off x="5022" y="2824"/>
              <a:ext cx="10" cy="936"/>
            </a:xfrm>
            <a:custGeom>
              <a:avLst/>
              <a:gdLst/>
              <a:ahLst/>
              <a:cxnLst>
                <a:cxn ang="0">
                  <a:pos x="0" y="1590"/>
                </a:cxn>
                <a:cxn ang="0">
                  <a:pos x="0" y="660"/>
                </a:cxn>
                <a:cxn ang="0">
                  <a:pos x="0" y="1724"/>
                </a:cxn>
                <a:cxn ang="0">
                  <a:pos x="0" y="514"/>
                </a:cxn>
                <a:cxn ang="0">
                  <a:pos x="1" y="1690"/>
                </a:cxn>
                <a:cxn ang="0">
                  <a:pos x="1" y="359"/>
                </a:cxn>
                <a:cxn ang="0">
                  <a:pos x="1" y="1730"/>
                </a:cxn>
                <a:cxn ang="0">
                  <a:pos x="1" y="282"/>
                </a:cxn>
                <a:cxn ang="0">
                  <a:pos x="3" y="1789"/>
                </a:cxn>
                <a:cxn ang="0">
                  <a:pos x="3" y="217"/>
                </a:cxn>
                <a:cxn ang="0">
                  <a:pos x="3" y="1784"/>
                </a:cxn>
                <a:cxn ang="0">
                  <a:pos x="3" y="109"/>
                </a:cxn>
                <a:cxn ang="0">
                  <a:pos x="5" y="1634"/>
                </a:cxn>
                <a:cxn ang="0">
                  <a:pos x="5" y="161"/>
                </a:cxn>
                <a:cxn ang="0">
                  <a:pos x="5" y="121"/>
                </a:cxn>
                <a:cxn ang="0">
                  <a:pos x="5" y="249"/>
                </a:cxn>
                <a:cxn ang="0">
                  <a:pos x="5" y="69"/>
                </a:cxn>
                <a:cxn ang="0">
                  <a:pos x="7" y="121"/>
                </a:cxn>
                <a:cxn ang="0">
                  <a:pos x="7" y="44"/>
                </a:cxn>
                <a:cxn ang="0">
                  <a:pos x="7" y="161"/>
                </a:cxn>
                <a:cxn ang="0">
                  <a:pos x="7" y="0"/>
                </a:cxn>
                <a:cxn ang="0">
                  <a:pos x="9" y="430"/>
                </a:cxn>
                <a:cxn ang="0">
                  <a:pos x="9" y="130"/>
                </a:cxn>
                <a:cxn ang="0">
                  <a:pos x="9" y="739"/>
                </a:cxn>
                <a:cxn ang="0">
                  <a:pos x="9" y="294"/>
                </a:cxn>
                <a:cxn ang="0">
                  <a:pos x="11" y="906"/>
                </a:cxn>
                <a:cxn ang="0">
                  <a:pos x="11" y="276"/>
                </a:cxn>
                <a:cxn ang="0">
                  <a:pos x="11" y="1160"/>
                </a:cxn>
                <a:cxn ang="0">
                  <a:pos x="11" y="130"/>
                </a:cxn>
                <a:cxn ang="0">
                  <a:pos x="11" y="1250"/>
                </a:cxn>
                <a:cxn ang="0">
                  <a:pos x="11" y="198"/>
                </a:cxn>
                <a:cxn ang="0">
                  <a:pos x="13" y="1208"/>
                </a:cxn>
                <a:cxn ang="0">
                  <a:pos x="13" y="372"/>
                </a:cxn>
                <a:cxn ang="0">
                  <a:pos x="13" y="1365"/>
                </a:cxn>
                <a:cxn ang="0">
                  <a:pos x="13" y="365"/>
                </a:cxn>
                <a:cxn ang="0">
                  <a:pos x="15" y="1555"/>
                </a:cxn>
                <a:cxn ang="0">
                  <a:pos x="15" y="1342"/>
                </a:cxn>
                <a:cxn ang="0">
                  <a:pos x="15" y="367"/>
                </a:cxn>
                <a:cxn ang="0">
                  <a:pos x="17" y="1365"/>
                </a:cxn>
                <a:cxn ang="0">
                  <a:pos x="17" y="1427"/>
                </a:cxn>
                <a:cxn ang="0">
                  <a:pos x="17" y="1486"/>
                </a:cxn>
                <a:cxn ang="0">
                  <a:pos x="17" y="1346"/>
                </a:cxn>
                <a:cxn ang="0">
                  <a:pos x="17" y="1509"/>
                </a:cxn>
                <a:cxn ang="0">
                  <a:pos x="17" y="1261"/>
                </a:cxn>
                <a:cxn ang="0">
                  <a:pos x="19" y="1365"/>
                </a:cxn>
                <a:cxn ang="0">
                  <a:pos x="19" y="1058"/>
                </a:cxn>
                <a:cxn ang="0">
                  <a:pos x="19" y="1229"/>
                </a:cxn>
                <a:cxn ang="0">
                  <a:pos x="19" y="845"/>
                </a:cxn>
                <a:cxn ang="0">
                  <a:pos x="19" y="1277"/>
                </a:cxn>
                <a:cxn ang="0">
                  <a:pos x="19" y="614"/>
                </a:cxn>
              </a:cxnLst>
              <a:rect l="0" t="0" r="r" b="b"/>
              <a:pathLst>
                <a:path w="21" h="1870">
                  <a:moveTo>
                    <a:pt x="0" y="1590"/>
                  </a:moveTo>
                  <a:lnTo>
                    <a:pt x="0" y="1590"/>
                  </a:lnTo>
                  <a:lnTo>
                    <a:pt x="0" y="272"/>
                  </a:lnTo>
                  <a:lnTo>
                    <a:pt x="0" y="660"/>
                  </a:lnTo>
                  <a:lnTo>
                    <a:pt x="0" y="689"/>
                  </a:lnTo>
                  <a:lnTo>
                    <a:pt x="0" y="1724"/>
                  </a:lnTo>
                  <a:lnTo>
                    <a:pt x="0" y="125"/>
                  </a:lnTo>
                  <a:lnTo>
                    <a:pt x="0" y="514"/>
                  </a:lnTo>
                  <a:lnTo>
                    <a:pt x="1" y="543"/>
                  </a:lnTo>
                  <a:lnTo>
                    <a:pt x="1" y="1690"/>
                  </a:lnTo>
                  <a:lnTo>
                    <a:pt x="1" y="115"/>
                  </a:lnTo>
                  <a:lnTo>
                    <a:pt x="1" y="359"/>
                  </a:lnTo>
                  <a:lnTo>
                    <a:pt x="1" y="384"/>
                  </a:lnTo>
                  <a:lnTo>
                    <a:pt x="1" y="1730"/>
                  </a:lnTo>
                  <a:lnTo>
                    <a:pt x="1" y="130"/>
                  </a:lnTo>
                  <a:lnTo>
                    <a:pt x="1" y="282"/>
                  </a:lnTo>
                  <a:lnTo>
                    <a:pt x="3" y="299"/>
                  </a:lnTo>
                  <a:lnTo>
                    <a:pt x="3" y="1789"/>
                  </a:lnTo>
                  <a:lnTo>
                    <a:pt x="3" y="109"/>
                  </a:lnTo>
                  <a:lnTo>
                    <a:pt x="3" y="217"/>
                  </a:lnTo>
                  <a:lnTo>
                    <a:pt x="3" y="238"/>
                  </a:lnTo>
                  <a:lnTo>
                    <a:pt x="3" y="1784"/>
                  </a:lnTo>
                  <a:lnTo>
                    <a:pt x="3" y="90"/>
                  </a:lnTo>
                  <a:lnTo>
                    <a:pt x="3" y="109"/>
                  </a:lnTo>
                  <a:lnTo>
                    <a:pt x="5" y="121"/>
                  </a:lnTo>
                  <a:lnTo>
                    <a:pt x="5" y="1634"/>
                  </a:lnTo>
                  <a:lnTo>
                    <a:pt x="5" y="165"/>
                  </a:lnTo>
                  <a:lnTo>
                    <a:pt x="5" y="161"/>
                  </a:lnTo>
                  <a:lnTo>
                    <a:pt x="5" y="1724"/>
                  </a:lnTo>
                  <a:lnTo>
                    <a:pt x="5" y="121"/>
                  </a:lnTo>
                  <a:lnTo>
                    <a:pt x="5" y="272"/>
                  </a:lnTo>
                  <a:lnTo>
                    <a:pt x="5" y="249"/>
                  </a:lnTo>
                  <a:lnTo>
                    <a:pt x="5" y="1870"/>
                  </a:lnTo>
                  <a:lnTo>
                    <a:pt x="5" y="69"/>
                  </a:lnTo>
                  <a:lnTo>
                    <a:pt x="5" y="138"/>
                  </a:lnTo>
                  <a:lnTo>
                    <a:pt x="7" y="121"/>
                  </a:lnTo>
                  <a:lnTo>
                    <a:pt x="7" y="1860"/>
                  </a:lnTo>
                  <a:lnTo>
                    <a:pt x="7" y="44"/>
                  </a:lnTo>
                  <a:lnTo>
                    <a:pt x="7" y="186"/>
                  </a:lnTo>
                  <a:lnTo>
                    <a:pt x="7" y="161"/>
                  </a:lnTo>
                  <a:lnTo>
                    <a:pt x="7" y="1736"/>
                  </a:lnTo>
                  <a:lnTo>
                    <a:pt x="7" y="0"/>
                  </a:lnTo>
                  <a:lnTo>
                    <a:pt x="7" y="457"/>
                  </a:lnTo>
                  <a:lnTo>
                    <a:pt x="9" y="430"/>
                  </a:lnTo>
                  <a:lnTo>
                    <a:pt x="9" y="1653"/>
                  </a:lnTo>
                  <a:lnTo>
                    <a:pt x="9" y="130"/>
                  </a:lnTo>
                  <a:lnTo>
                    <a:pt x="9" y="772"/>
                  </a:lnTo>
                  <a:lnTo>
                    <a:pt x="9" y="739"/>
                  </a:lnTo>
                  <a:lnTo>
                    <a:pt x="9" y="1672"/>
                  </a:lnTo>
                  <a:lnTo>
                    <a:pt x="9" y="294"/>
                  </a:lnTo>
                  <a:lnTo>
                    <a:pt x="9" y="939"/>
                  </a:lnTo>
                  <a:lnTo>
                    <a:pt x="11" y="906"/>
                  </a:lnTo>
                  <a:lnTo>
                    <a:pt x="11" y="1713"/>
                  </a:lnTo>
                  <a:lnTo>
                    <a:pt x="11" y="276"/>
                  </a:lnTo>
                  <a:lnTo>
                    <a:pt x="11" y="1194"/>
                  </a:lnTo>
                  <a:lnTo>
                    <a:pt x="11" y="1160"/>
                  </a:lnTo>
                  <a:lnTo>
                    <a:pt x="11" y="1582"/>
                  </a:lnTo>
                  <a:lnTo>
                    <a:pt x="11" y="130"/>
                  </a:lnTo>
                  <a:lnTo>
                    <a:pt x="11" y="1277"/>
                  </a:lnTo>
                  <a:lnTo>
                    <a:pt x="11" y="1250"/>
                  </a:lnTo>
                  <a:lnTo>
                    <a:pt x="11" y="1555"/>
                  </a:lnTo>
                  <a:lnTo>
                    <a:pt x="11" y="198"/>
                  </a:lnTo>
                  <a:lnTo>
                    <a:pt x="11" y="1225"/>
                  </a:lnTo>
                  <a:lnTo>
                    <a:pt x="13" y="1208"/>
                  </a:lnTo>
                  <a:lnTo>
                    <a:pt x="13" y="1546"/>
                  </a:lnTo>
                  <a:lnTo>
                    <a:pt x="13" y="372"/>
                  </a:lnTo>
                  <a:lnTo>
                    <a:pt x="13" y="1390"/>
                  </a:lnTo>
                  <a:lnTo>
                    <a:pt x="13" y="1365"/>
                  </a:lnTo>
                  <a:lnTo>
                    <a:pt x="13" y="1590"/>
                  </a:lnTo>
                  <a:lnTo>
                    <a:pt x="13" y="365"/>
                  </a:lnTo>
                  <a:lnTo>
                    <a:pt x="13" y="1561"/>
                  </a:lnTo>
                  <a:lnTo>
                    <a:pt x="15" y="1555"/>
                  </a:lnTo>
                  <a:lnTo>
                    <a:pt x="15" y="299"/>
                  </a:lnTo>
                  <a:lnTo>
                    <a:pt x="15" y="1342"/>
                  </a:lnTo>
                  <a:lnTo>
                    <a:pt x="15" y="1342"/>
                  </a:lnTo>
                  <a:lnTo>
                    <a:pt x="15" y="367"/>
                  </a:lnTo>
                  <a:lnTo>
                    <a:pt x="15" y="1365"/>
                  </a:lnTo>
                  <a:lnTo>
                    <a:pt x="17" y="1365"/>
                  </a:lnTo>
                  <a:lnTo>
                    <a:pt x="17" y="407"/>
                  </a:lnTo>
                  <a:lnTo>
                    <a:pt x="17" y="1427"/>
                  </a:lnTo>
                  <a:lnTo>
                    <a:pt x="17" y="1442"/>
                  </a:lnTo>
                  <a:lnTo>
                    <a:pt x="17" y="1486"/>
                  </a:lnTo>
                  <a:lnTo>
                    <a:pt x="17" y="384"/>
                  </a:lnTo>
                  <a:lnTo>
                    <a:pt x="17" y="1346"/>
                  </a:lnTo>
                  <a:lnTo>
                    <a:pt x="17" y="1365"/>
                  </a:lnTo>
                  <a:lnTo>
                    <a:pt x="17" y="1509"/>
                  </a:lnTo>
                  <a:lnTo>
                    <a:pt x="17" y="340"/>
                  </a:lnTo>
                  <a:lnTo>
                    <a:pt x="17" y="1261"/>
                  </a:lnTo>
                  <a:lnTo>
                    <a:pt x="19" y="1277"/>
                  </a:lnTo>
                  <a:lnTo>
                    <a:pt x="19" y="1365"/>
                  </a:lnTo>
                  <a:lnTo>
                    <a:pt x="19" y="416"/>
                  </a:lnTo>
                  <a:lnTo>
                    <a:pt x="19" y="1058"/>
                  </a:lnTo>
                  <a:lnTo>
                    <a:pt x="19" y="1069"/>
                  </a:lnTo>
                  <a:lnTo>
                    <a:pt x="19" y="1229"/>
                  </a:lnTo>
                  <a:lnTo>
                    <a:pt x="19" y="530"/>
                  </a:lnTo>
                  <a:lnTo>
                    <a:pt x="19" y="845"/>
                  </a:lnTo>
                  <a:lnTo>
                    <a:pt x="19" y="862"/>
                  </a:lnTo>
                  <a:lnTo>
                    <a:pt x="19" y="1277"/>
                  </a:lnTo>
                  <a:lnTo>
                    <a:pt x="19" y="464"/>
                  </a:lnTo>
                  <a:lnTo>
                    <a:pt x="19" y="614"/>
                  </a:lnTo>
                  <a:lnTo>
                    <a:pt x="21" y="63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17" name="Freeform 1953"/>
            <p:cNvSpPr>
              <a:spLocks/>
            </p:cNvSpPr>
            <p:nvPr/>
          </p:nvSpPr>
          <p:spPr bwMode="auto">
            <a:xfrm>
              <a:off x="5011" y="2923"/>
              <a:ext cx="11" cy="718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2" y="1211"/>
                </a:cxn>
                <a:cxn ang="0">
                  <a:pos x="2" y="291"/>
                </a:cxn>
                <a:cxn ang="0">
                  <a:pos x="2" y="981"/>
                </a:cxn>
                <a:cxn ang="0">
                  <a:pos x="2" y="266"/>
                </a:cxn>
                <a:cxn ang="0">
                  <a:pos x="4" y="837"/>
                </a:cxn>
                <a:cxn ang="0">
                  <a:pos x="4" y="186"/>
                </a:cxn>
                <a:cxn ang="0">
                  <a:pos x="4" y="808"/>
                </a:cxn>
                <a:cxn ang="0">
                  <a:pos x="4" y="126"/>
                </a:cxn>
                <a:cxn ang="0">
                  <a:pos x="4" y="889"/>
                </a:cxn>
                <a:cxn ang="0">
                  <a:pos x="4" y="286"/>
                </a:cxn>
                <a:cxn ang="0">
                  <a:pos x="6" y="652"/>
                </a:cxn>
                <a:cxn ang="0">
                  <a:pos x="6" y="384"/>
                </a:cxn>
                <a:cxn ang="0">
                  <a:pos x="6" y="635"/>
                </a:cxn>
                <a:cxn ang="0">
                  <a:pos x="6" y="416"/>
                </a:cxn>
                <a:cxn ang="0">
                  <a:pos x="6" y="541"/>
                </a:cxn>
                <a:cxn ang="0">
                  <a:pos x="6" y="407"/>
                </a:cxn>
                <a:cxn ang="0">
                  <a:pos x="8" y="420"/>
                </a:cxn>
                <a:cxn ang="0">
                  <a:pos x="8" y="395"/>
                </a:cxn>
                <a:cxn ang="0">
                  <a:pos x="8" y="1111"/>
                </a:cxn>
                <a:cxn ang="0">
                  <a:pos x="8" y="386"/>
                </a:cxn>
                <a:cxn ang="0">
                  <a:pos x="10" y="1102"/>
                </a:cxn>
                <a:cxn ang="0">
                  <a:pos x="10" y="391"/>
                </a:cxn>
                <a:cxn ang="0">
                  <a:pos x="10" y="386"/>
                </a:cxn>
                <a:cxn ang="0">
                  <a:pos x="12" y="516"/>
                </a:cxn>
                <a:cxn ang="0">
                  <a:pos x="12" y="462"/>
                </a:cxn>
                <a:cxn ang="0">
                  <a:pos x="12" y="727"/>
                </a:cxn>
                <a:cxn ang="0">
                  <a:pos x="12" y="395"/>
                </a:cxn>
                <a:cxn ang="0">
                  <a:pos x="12" y="937"/>
                </a:cxn>
                <a:cxn ang="0">
                  <a:pos x="12" y="266"/>
                </a:cxn>
                <a:cxn ang="0">
                  <a:pos x="14" y="891"/>
                </a:cxn>
                <a:cxn ang="0">
                  <a:pos x="14" y="291"/>
                </a:cxn>
                <a:cxn ang="0">
                  <a:pos x="14" y="962"/>
                </a:cxn>
                <a:cxn ang="0">
                  <a:pos x="14" y="320"/>
                </a:cxn>
                <a:cxn ang="0">
                  <a:pos x="16" y="1021"/>
                </a:cxn>
                <a:cxn ang="0">
                  <a:pos x="16" y="291"/>
                </a:cxn>
                <a:cxn ang="0">
                  <a:pos x="16" y="1040"/>
                </a:cxn>
                <a:cxn ang="0">
                  <a:pos x="16" y="1184"/>
                </a:cxn>
                <a:cxn ang="0">
                  <a:pos x="18" y="96"/>
                </a:cxn>
                <a:cxn ang="0">
                  <a:pos x="18" y="1323"/>
                </a:cxn>
                <a:cxn ang="0">
                  <a:pos x="18" y="84"/>
                </a:cxn>
                <a:cxn ang="0">
                  <a:pos x="18" y="1330"/>
                </a:cxn>
                <a:cxn ang="0">
                  <a:pos x="18" y="78"/>
                </a:cxn>
                <a:cxn ang="0">
                  <a:pos x="20" y="1288"/>
                </a:cxn>
                <a:cxn ang="0">
                  <a:pos x="20" y="0"/>
                </a:cxn>
                <a:cxn ang="0">
                  <a:pos x="20" y="1173"/>
                </a:cxn>
                <a:cxn ang="0">
                  <a:pos x="20" y="61"/>
                </a:cxn>
                <a:cxn ang="0">
                  <a:pos x="22" y="977"/>
                </a:cxn>
                <a:cxn ang="0">
                  <a:pos x="22" y="96"/>
                </a:cxn>
                <a:cxn ang="0">
                  <a:pos x="22" y="675"/>
                </a:cxn>
              </a:cxnLst>
              <a:rect l="0" t="0" r="r" b="b"/>
              <a:pathLst>
                <a:path w="22" h="1436">
                  <a:moveTo>
                    <a:pt x="0" y="178"/>
                  </a:moveTo>
                  <a:lnTo>
                    <a:pt x="0" y="178"/>
                  </a:lnTo>
                  <a:lnTo>
                    <a:pt x="0" y="1205"/>
                  </a:lnTo>
                  <a:lnTo>
                    <a:pt x="2" y="1211"/>
                  </a:lnTo>
                  <a:lnTo>
                    <a:pt x="2" y="1236"/>
                  </a:lnTo>
                  <a:lnTo>
                    <a:pt x="2" y="291"/>
                  </a:lnTo>
                  <a:lnTo>
                    <a:pt x="2" y="962"/>
                  </a:lnTo>
                  <a:lnTo>
                    <a:pt x="2" y="981"/>
                  </a:lnTo>
                  <a:lnTo>
                    <a:pt x="2" y="1250"/>
                  </a:lnTo>
                  <a:lnTo>
                    <a:pt x="2" y="266"/>
                  </a:lnTo>
                  <a:lnTo>
                    <a:pt x="2" y="816"/>
                  </a:lnTo>
                  <a:lnTo>
                    <a:pt x="4" y="837"/>
                  </a:lnTo>
                  <a:lnTo>
                    <a:pt x="4" y="1252"/>
                  </a:lnTo>
                  <a:lnTo>
                    <a:pt x="4" y="186"/>
                  </a:lnTo>
                  <a:lnTo>
                    <a:pt x="4" y="791"/>
                  </a:lnTo>
                  <a:lnTo>
                    <a:pt x="4" y="808"/>
                  </a:lnTo>
                  <a:lnTo>
                    <a:pt x="4" y="1167"/>
                  </a:lnTo>
                  <a:lnTo>
                    <a:pt x="4" y="126"/>
                  </a:lnTo>
                  <a:lnTo>
                    <a:pt x="4" y="860"/>
                  </a:lnTo>
                  <a:lnTo>
                    <a:pt x="4" y="889"/>
                  </a:lnTo>
                  <a:lnTo>
                    <a:pt x="4" y="1236"/>
                  </a:lnTo>
                  <a:lnTo>
                    <a:pt x="4" y="286"/>
                  </a:lnTo>
                  <a:lnTo>
                    <a:pt x="4" y="635"/>
                  </a:lnTo>
                  <a:lnTo>
                    <a:pt x="6" y="652"/>
                  </a:lnTo>
                  <a:lnTo>
                    <a:pt x="6" y="1127"/>
                  </a:lnTo>
                  <a:lnTo>
                    <a:pt x="6" y="384"/>
                  </a:lnTo>
                  <a:lnTo>
                    <a:pt x="6" y="618"/>
                  </a:lnTo>
                  <a:lnTo>
                    <a:pt x="6" y="635"/>
                  </a:lnTo>
                  <a:lnTo>
                    <a:pt x="6" y="1027"/>
                  </a:lnTo>
                  <a:lnTo>
                    <a:pt x="6" y="416"/>
                  </a:lnTo>
                  <a:lnTo>
                    <a:pt x="6" y="533"/>
                  </a:lnTo>
                  <a:lnTo>
                    <a:pt x="6" y="541"/>
                  </a:lnTo>
                  <a:lnTo>
                    <a:pt x="6" y="954"/>
                  </a:lnTo>
                  <a:lnTo>
                    <a:pt x="6" y="407"/>
                  </a:lnTo>
                  <a:lnTo>
                    <a:pt x="6" y="420"/>
                  </a:lnTo>
                  <a:lnTo>
                    <a:pt x="8" y="420"/>
                  </a:lnTo>
                  <a:lnTo>
                    <a:pt x="8" y="1015"/>
                  </a:lnTo>
                  <a:lnTo>
                    <a:pt x="8" y="395"/>
                  </a:lnTo>
                  <a:lnTo>
                    <a:pt x="8" y="395"/>
                  </a:lnTo>
                  <a:lnTo>
                    <a:pt x="8" y="1111"/>
                  </a:lnTo>
                  <a:lnTo>
                    <a:pt x="8" y="384"/>
                  </a:lnTo>
                  <a:lnTo>
                    <a:pt x="8" y="386"/>
                  </a:lnTo>
                  <a:lnTo>
                    <a:pt x="10" y="386"/>
                  </a:lnTo>
                  <a:lnTo>
                    <a:pt x="10" y="1102"/>
                  </a:lnTo>
                  <a:lnTo>
                    <a:pt x="10" y="391"/>
                  </a:lnTo>
                  <a:lnTo>
                    <a:pt x="10" y="391"/>
                  </a:lnTo>
                  <a:lnTo>
                    <a:pt x="10" y="942"/>
                  </a:lnTo>
                  <a:lnTo>
                    <a:pt x="10" y="386"/>
                  </a:lnTo>
                  <a:lnTo>
                    <a:pt x="10" y="524"/>
                  </a:lnTo>
                  <a:lnTo>
                    <a:pt x="12" y="516"/>
                  </a:lnTo>
                  <a:lnTo>
                    <a:pt x="12" y="919"/>
                  </a:lnTo>
                  <a:lnTo>
                    <a:pt x="12" y="462"/>
                  </a:lnTo>
                  <a:lnTo>
                    <a:pt x="12" y="731"/>
                  </a:lnTo>
                  <a:lnTo>
                    <a:pt x="12" y="727"/>
                  </a:lnTo>
                  <a:lnTo>
                    <a:pt x="12" y="1098"/>
                  </a:lnTo>
                  <a:lnTo>
                    <a:pt x="12" y="395"/>
                  </a:lnTo>
                  <a:lnTo>
                    <a:pt x="12" y="948"/>
                  </a:lnTo>
                  <a:lnTo>
                    <a:pt x="12" y="937"/>
                  </a:lnTo>
                  <a:lnTo>
                    <a:pt x="12" y="1179"/>
                  </a:lnTo>
                  <a:lnTo>
                    <a:pt x="12" y="266"/>
                  </a:lnTo>
                  <a:lnTo>
                    <a:pt x="12" y="912"/>
                  </a:lnTo>
                  <a:lnTo>
                    <a:pt x="14" y="891"/>
                  </a:lnTo>
                  <a:lnTo>
                    <a:pt x="14" y="1223"/>
                  </a:lnTo>
                  <a:lnTo>
                    <a:pt x="14" y="291"/>
                  </a:lnTo>
                  <a:lnTo>
                    <a:pt x="14" y="981"/>
                  </a:lnTo>
                  <a:lnTo>
                    <a:pt x="14" y="962"/>
                  </a:lnTo>
                  <a:lnTo>
                    <a:pt x="14" y="1132"/>
                  </a:lnTo>
                  <a:lnTo>
                    <a:pt x="14" y="320"/>
                  </a:lnTo>
                  <a:lnTo>
                    <a:pt x="14" y="1031"/>
                  </a:lnTo>
                  <a:lnTo>
                    <a:pt x="16" y="1021"/>
                  </a:lnTo>
                  <a:lnTo>
                    <a:pt x="16" y="1046"/>
                  </a:lnTo>
                  <a:lnTo>
                    <a:pt x="16" y="291"/>
                  </a:lnTo>
                  <a:lnTo>
                    <a:pt x="16" y="1042"/>
                  </a:lnTo>
                  <a:lnTo>
                    <a:pt x="16" y="1040"/>
                  </a:lnTo>
                  <a:lnTo>
                    <a:pt x="16" y="282"/>
                  </a:lnTo>
                  <a:lnTo>
                    <a:pt x="16" y="1184"/>
                  </a:lnTo>
                  <a:lnTo>
                    <a:pt x="18" y="1186"/>
                  </a:lnTo>
                  <a:lnTo>
                    <a:pt x="18" y="96"/>
                  </a:lnTo>
                  <a:lnTo>
                    <a:pt x="18" y="1311"/>
                  </a:lnTo>
                  <a:lnTo>
                    <a:pt x="18" y="1323"/>
                  </a:lnTo>
                  <a:lnTo>
                    <a:pt x="18" y="1351"/>
                  </a:lnTo>
                  <a:lnTo>
                    <a:pt x="18" y="84"/>
                  </a:lnTo>
                  <a:lnTo>
                    <a:pt x="18" y="1311"/>
                  </a:lnTo>
                  <a:lnTo>
                    <a:pt x="18" y="1330"/>
                  </a:lnTo>
                  <a:lnTo>
                    <a:pt x="18" y="1428"/>
                  </a:lnTo>
                  <a:lnTo>
                    <a:pt x="18" y="78"/>
                  </a:lnTo>
                  <a:lnTo>
                    <a:pt x="18" y="1263"/>
                  </a:lnTo>
                  <a:lnTo>
                    <a:pt x="20" y="1288"/>
                  </a:lnTo>
                  <a:lnTo>
                    <a:pt x="20" y="1436"/>
                  </a:lnTo>
                  <a:lnTo>
                    <a:pt x="20" y="0"/>
                  </a:lnTo>
                  <a:lnTo>
                    <a:pt x="20" y="1148"/>
                  </a:lnTo>
                  <a:lnTo>
                    <a:pt x="20" y="1173"/>
                  </a:lnTo>
                  <a:lnTo>
                    <a:pt x="20" y="1336"/>
                  </a:lnTo>
                  <a:lnTo>
                    <a:pt x="20" y="61"/>
                  </a:lnTo>
                  <a:lnTo>
                    <a:pt x="20" y="948"/>
                  </a:lnTo>
                  <a:lnTo>
                    <a:pt x="22" y="977"/>
                  </a:lnTo>
                  <a:lnTo>
                    <a:pt x="22" y="1376"/>
                  </a:lnTo>
                  <a:lnTo>
                    <a:pt x="22" y="96"/>
                  </a:lnTo>
                  <a:lnTo>
                    <a:pt x="22" y="647"/>
                  </a:lnTo>
                  <a:lnTo>
                    <a:pt x="22" y="675"/>
                  </a:lnTo>
                  <a:lnTo>
                    <a:pt x="22" y="1392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18" name="Freeform 1954"/>
            <p:cNvSpPr>
              <a:spLocks/>
            </p:cNvSpPr>
            <p:nvPr/>
          </p:nvSpPr>
          <p:spPr bwMode="auto">
            <a:xfrm>
              <a:off x="5001" y="2928"/>
              <a:ext cx="10" cy="753"/>
            </a:xfrm>
            <a:custGeom>
              <a:avLst/>
              <a:gdLst/>
              <a:ahLst/>
              <a:cxnLst>
                <a:cxn ang="0">
                  <a:pos x="0" y="968"/>
                </a:cxn>
                <a:cxn ang="0">
                  <a:pos x="2" y="1001"/>
                </a:cxn>
                <a:cxn ang="0">
                  <a:pos x="2" y="958"/>
                </a:cxn>
                <a:cxn ang="0">
                  <a:pos x="2" y="987"/>
                </a:cxn>
                <a:cxn ang="0">
                  <a:pos x="2" y="855"/>
                </a:cxn>
                <a:cxn ang="0">
                  <a:pos x="2" y="964"/>
                </a:cxn>
                <a:cxn ang="0">
                  <a:pos x="2" y="655"/>
                </a:cxn>
                <a:cxn ang="0">
                  <a:pos x="4" y="1070"/>
                </a:cxn>
                <a:cxn ang="0">
                  <a:pos x="4" y="565"/>
                </a:cxn>
                <a:cxn ang="0">
                  <a:pos x="4" y="1183"/>
                </a:cxn>
                <a:cxn ang="0">
                  <a:pos x="4" y="515"/>
                </a:cxn>
                <a:cxn ang="0">
                  <a:pos x="4" y="1252"/>
                </a:cxn>
                <a:cxn ang="0">
                  <a:pos x="4" y="546"/>
                </a:cxn>
                <a:cxn ang="0">
                  <a:pos x="6" y="1089"/>
                </a:cxn>
                <a:cxn ang="0">
                  <a:pos x="6" y="488"/>
                </a:cxn>
                <a:cxn ang="0">
                  <a:pos x="6" y="1026"/>
                </a:cxn>
                <a:cxn ang="0">
                  <a:pos x="6" y="350"/>
                </a:cxn>
                <a:cxn ang="0">
                  <a:pos x="6" y="1070"/>
                </a:cxn>
                <a:cxn ang="0">
                  <a:pos x="8" y="250"/>
                </a:cxn>
                <a:cxn ang="0">
                  <a:pos x="8" y="152"/>
                </a:cxn>
                <a:cxn ang="0">
                  <a:pos x="10" y="1354"/>
                </a:cxn>
                <a:cxn ang="0">
                  <a:pos x="10" y="127"/>
                </a:cxn>
                <a:cxn ang="0">
                  <a:pos x="10" y="87"/>
                </a:cxn>
                <a:cxn ang="0">
                  <a:pos x="10" y="1415"/>
                </a:cxn>
                <a:cxn ang="0">
                  <a:pos x="10" y="110"/>
                </a:cxn>
                <a:cxn ang="0">
                  <a:pos x="12" y="1348"/>
                </a:cxn>
                <a:cxn ang="0">
                  <a:pos x="12" y="288"/>
                </a:cxn>
                <a:cxn ang="0">
                  <a:pos x="12" y="1364"/>
                </a:cxn>
                <a:cxn ang="0">
                  <a:pos x="12" y="419"/>
                </a:cxn>
                <a:cxn ang="0">
                  <a:pos x="12" y="1390"/>
                </a:cxn>
                <a:cxn ang="0">
                  <a:pos x="12" y="655"/>
                </a:cxn>
                <a:cxn ang="0">
                  <a:pos x="14" y="1460"/>
                </a:cxn>
                <a:cxn ang="0">
                  <a:pos x="14" y="745"/>
                </a:cxn>
                <a:cxn ang="0">
                  <a:pos x="14" y="1506"/>
                </a:cxn>
                <a:cxn ang="0">
                  <a:pos x="14" y="793"/>
                </a:cxn>
                <a:cxn ang="0">
                  <a:pos x="16" y="1427"/>
                </a:cxn>
                <a:cxn ang="0">
                  <a:pos x="16" y="822"/>
                </a:cxn>
                <a:cxn ang="0">
                  <a:pos x="16" y="1308"/>
                </a:cxn>
                <a:cxn ang="0">
                  <a:pos x="16" y="968"/>
                </a:cxn>
                <a:cxn ang="0">
                  <a:pos x="18" y="1298"/>
                </a:cxn>
                <a:cxn ang="0">
                  <a:pos x="18" y="1129"/>
                </a:cxn>
                <a:cxn ang="0">
                  <a:pos x="18" y="1302"/>
                </a:cxn>
                <a:cxn ang="0">
                  <a:pos x="18" y="1220"/>
                </a:cxn>
                <a:cxn ang="0">
                  <a:pos x="19" y="1392"/>
                </a:cxn>
                <a:cxn ang="0">
                  <a:pos x="19" y="1342"/>
                </a:cxn>
                <a:cxn ang="0">
                  <a:pos x="19" y="87"/>
                </a:cxn>
                <a:cxn ang="0">
                  <a:pos x="19" y="1415"/>
                </a:cxn>
                <a:cxn ang="0">
                  <a:pos x="19" y="1292"/>
                </a:cxn>
                <a:cxn ang="0">
                  <a:pos x="21" y="81"/>
                </a:cxn>
                <a:cxn ang="0">
                  <a:pos x="21" y="1252"/>
                </a:cxn>
              </a:cxnLst>
              <a:rect l="0" t="0" r="r" b="b"/>
              <a:pathLst>
                <a:path w="21" h="1506">
                  <a:moveTo>
                    <a:pt x="0" y="968"/>
                  </a:moveTo>
                  <a:lnTo>
                    <a:pt x="0" y="968"/>
                  </a:lnTo>
                  <a:lnTo>
                    <a:pt x="2" y="972"/>
                  </a:lnTo>
                  <a:lnTo>
                    <a:pt x="2" y="1001"/>
                  </a:lnTo>
                  <a:lnTo>
                    <a:pt x="2" y="398"/>
                  </a:lnTo>
                  <a:lnTo>
                    <a:pt x="2" y="958"/>
                  </a:lnTo>
                  <a:lnTo>
                    <a:pt x="2" y="958"/>
                  </a:lnTo>
                  <a:lnTo>
                    <a:pt x="2" y="987"/>
                  </a:lnTo>
                  <a:lnTo>
                    <a:pt x="2" y="463"/>
                  </a:lnTo>
                  <a:lnTo>
                    <a:pt x="2" y="855"/>
                  </a:lnTo>
                  <a:lnTo>
                    <a:pt x="2" y="860"/>
                  </a:lnTo>
                  <a:lnTo>
                    <a:pt x="2" y="964"/>
                  </a:lnTo>
                  <a:lnTo>
                    <a:pt x="2" y="340"/>
                  </a:lnTo>
                  <a:lnTo>
                    <a:pt x="2" y="655"/>
                  </a:lnTo>
                  <a:lnTo>
                    <a:pt x="4" y="672"/>
                  </a:lnTo>
                  <a:lnTo>
                    <a:pt x="4" y="1070"/>
                  </a:lnTo>
                  <a:lnTo>
                    <a:pt x="4" y="219"/>
                  </a:lnTo>
                  <a:lnTo>
                    <a:pt x="4" y="565"/>
                  </a:lnTo>
                  <a:lnTo>
                    <a:pt x="4" y="592"/>
                  </a:lnTo>
                  <a:lnTo>
                    <a:pt x="4" y="1183"/>
                  </a:lnTo>
                  <a:lnTo>
                    <a:pt x="4" y="223"/>
                  </a:lnTo>
                  <a:lnTo>
                    <a:pt x="4" y="515"/>
                  </a:lnTo>
                  <a:lnTo>
                    <a:pt x="4" y="532"/>
                  </a:lnTo>
                  <a:lnTo>
                    <a:pt x="4" y="1252"/>
                  </a:lnTo>
                  <a:lnTo>
                    <a:pt x="4" y="219"/>
                  </a:lnTo>
                  <a:lnTo>
                    <a:pt x="4" y="546"/>
                  </a:lnTo>
                  <a:lnTo>
                    <a:pt x="6" y="565"/>
                  </a:lnTo>
                  <a:lnTo>
                    <a:pt x="6" y="1089"/>
                  </a:lnTo>
                  <a:lnTo>
                    <a:pt x="6" y="311"/>
                  </a:lnTo>
                  <a:lnTo>
                    <a:pt x="6" y="488"/>
                  </a:lnTo>
                  <a:lnTo>
                    <a:pt x="6" y="501"/>
                  </a:lnTo>
                  <a:lnTo>
                    <a:pt x="6" y="1026"/>
                  </a:lnTo>
                  <a:lnTo>
                    <a:pt x="6" y="317"/>
                  </a:lnTo>
                  <a:lnTo>
                    <a:pt x="6" y="350"/>
                  </a:lnTo>
                  <a:lnTo>
                    <a:pt x="6" y="361"/>
                  </a:lnTo>
                  <a:lnTo>
                    <a:pt x="6" y="1070"/>
                  </a:lnTo>
                  <a:lnTo>
                    <a:pt x="6" y="250"/>
                  </a:lnTo>
                  <a:lnTo>
                    <a:pt x="8" y="250"/>
                  </a:lnTo>
                  <a:lnTo>
                    <a:pt x="8" y="1252"/>
                  </a:lnTo>
                  <a:lnTo>
                    <a:pt x="8" y="152"/>
                  </a:lnTo>
                  <a:lnTo>
                    <a:pt x="10" y="158"/>
                  </a:lnTo>
                  <a:lnTo>
                    <a:pt x="10" y="1354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1415"/>
                  </a:lnTo>
                  <a:lnTo>
                    <a:pt x="10" y="87"/>
                  </a:lnTo>
                  <a:lnTo>
                    <a:pt x="10" y="75"/>
                  </a:lnTo>
                  <a:lnTo>
                    <a:pt x="10" y="1415"/>
                  </a:lnTo>
                  <a:lnTo>
                    <a:pt x="10" y="35"/>
                  </a:lnTo>
                  <a:lnTo>
                    <a:pt x="10" y="110"/>
                  </a:lnTo>
                  <a:lnTo>
                    <a:pt x="12" y="92"/>
                  </a:lnTo>
                  <a:lnTo>
                    <a:pt x="12" y="1348"/>
                  </a:lnTo>
                  <a:lnTo>
                    <a:pt x="12" y="37"/>
                  </a:lnTo>
                  <a:lnTo>
                    <a:pt x="12" y="288"/>
                  </a:lnTo>
                  <a:lnTo>
                    <a:pt x="12" y="273"/>
                  </a:lnTo>
                  <a:lnTo>
                    <a:pt x="12" y="1364"/>
                  </a:lnTo>
                  <a:lnTo>
                    <a:pt x="12" y="165"/>
                  </a:lnTo>
                  <a:lnTo>
                    <a:pt x="12" y="419"/>
                  </a:lnTo>
                  <a:lnTo>
                    <a:pt x="12" y="398"/>
                  </a:lnTo>
                  <a:lnTo>
                    <a:pt x="12" y="1390"/>
                  </a:lnTo>
                  <a:lnTo>
                    <a:pt x="12" y="204"/>
                  </a:lnTo>
                  <a:lnTo>
                    <a:pt x="12" y="655"/>
                  </a:lnTo>
                  <a:lnTo>
                    <a:pt x="14" y="626"/>
                  </a:lnTo>
                  <a:lnTo>
                    <a:pt x="14" y="1460"/>
                  </a:lnTo>
                  <a:lnTo>
                    <a:pt x="14" y="23"/>
                  </a:lnTo>
                  <a:lnTo>
                    <a:pt x="14" y="745"/>
                  </a:lnTo>
                  <a:lnTo>
                    <a:pt x="14" y="718"/>
                  </a:lnTo>
                  <a:lnTo>
                    <a:pt x="14" y="1506"/>
                  </a:lnTo>
                  <a:lnTo>
                    <a:pt x="14" y="0"/>
                  </a:lnTo>
                  <a:lnTo>
                    <a:pt x="14" y="793"/>
                  </a:lnTo>
                  <a:lnTo>
                    <a:pt x="16" y="761"/>
                  </a:lnTo>
                  <a:lnTo>
                    <a:pt x="16" y="1427"/>
                  </a:lnTo>
                  <a:lnTo>
                    <a:pt x="16" y="25"/>
                  </a:lnTo>
                  <a:lnTo>
                    <a:pt x="16" y="822"/>
                  </a:lnTo>
                  <a:lnTo>
                    <a:pt x="16" y="793"/>
                  </a:lnTo>
                  <a:lnTo>
                    <a:pt x="16" y="1308"/>
                  </a:lnTo>
                  <a:lnTo>
                    <a:pt x="16" y="117"/>
                  </a:lnTo>
                  <a:lnTo>
                    <a:pt x="16" y="968"/>
                  </a:lnTo>
                  <a:lnTo>
                    <a:pt x="18" y="951"/>
                  </a:lnTo>
                  <a:lnTo>
                    <a:pt x="18" y="1298"/>
                  </a:lnTo>
                  <a:lnTo>
                    <a:pt x="18" y="186"/>
                  </a:lnTo>
                  <a:lnTo>
                    <a:pt x="18" y="1129"/>
                  </a:lnTo>
                  <a:lnTo>
                    <a:pt x="18" y="1118"/>
                  </a:lnTo>
                  <a:lnTo>
                    <a:pt x="18" y="1302"/>
                  </a:lnTo>
                  <a:lnTo>
                    <a:pt x="18" y="133"/>
                  </a:lnTo>
                  <a:lnTo>
                    <a:pt x="18" y="1220"/>
                  </a:lnTo>
                  <a:lnTo>
                    <a:pt x="19" y="1202"/>
                  </a:lnTo>
                  <a:lnTo>
                    <a:pt x="19" y="1392"/>
                  </a:lnTo>
                  <a:lnTo>
                    <a:pt x="19" y="133"/>
                  </a:lnTo>
                  <a:lnTo>
                    <a:pt x="19" y="1342"/>
                  </a:lnTo>
                  <a:lnTo>
                    <a:pt x="19" y="1333"/>
                  </a:lnTo>
                  <a:lnTo>
                    <a:pt x="19" y="87"/>
                  </a:lnTo>
                  <a:lnTo>
                    <a:pt x="19" y="1415"/>
                  </a:lnTo>
                  <a:lnTo>
                    <a:pt x="19" y="1415"/>
                  </a:lnTo>
                  <a:lnTo>
                    <a:pt x="19" y="56"/>
                  </a:lnTo>
                  <a:lnTo>
                    <a:pt x="19" y="1292"/>
                  </a:lnTo>
                  <a:lnTo>
                    <a:pt x="21" y="1292"/>
                  </a:lnTo>
                  <a:lnTo>
                    <a:pt x="21" y="81"/>
                  </a:lnTo>
                  <a:lnTo>
                    <a:pt x="21" y="1252"/>
                  </a:lnTo>
                  <a:lnTo>
                    <a:pt x="21" y="1252"/>
                  </a:lnTo>
                  <a:lnTo>
                    <a:pt x="21" y="169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19" name="Freeform 1955"/>
            <p:cNvSpPr>
              <a:spLocks/>
            </p:cNvSpPr>
            <p:nvPr/>
          </p:nvSpPr>
          <p:spPr bwMode="auto">
            <a:xfrm>
              <a:off x="4990" y="2921"/>
              <a:ext cx="11" cy="821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1377"/>
                </a:cxn>
                <a:cxn ang="0">
                  <a:pos x="0" y="65"/>
                </a:cxn>
                <a:cxn ang="0">
                  <a:pos x="2" y="1569"/>
                </a:cxn>
                <a:cxn ang="0">
                  <a:pos x="2" y="1536"/>
                </a:cxn>
                <a:cxn ang="0">
                  <a:pos x="2" y="50"/>
                </a:cxn>
                <a:cxn ang="0">
                  <a:pos x="4" y="1407"/>
                </a:cxn>
                <a:cxn ang="0">
                  <a:pos x="4" y="1377"/>
                </a:cxn>
                <a:cxn ang="0">
                  <a:pos x="4" y="1428"/>
                </a:cxn>
                <a:cxn ang="0">
                  <a:pos x="4" y="1315"/>
                </a:cxn>
                <a:cxn ang="0">
                  <a:pos x="4" y="1507"/>
                </a:cxn>
                <a:cxn ang="0">
                  <a:pos x="4" y="1190"/>
                </a:cxn>
                <a:cxn ang="0">
                  <a:pos x="6" y="1484"/>
                </a:cxn>
                <a:cxn ang="0">
                  <a:pos x="6" y="1127"/>
                </a:cxn>
                <a:cxn ang="0">
                  <a:pos x="6" y="1453"/>
                </a:cxn>
                <a:cxn ang="0">
                  <a:pos x="6" y="991"/>
                </a:cxn>
                <a:cxn ang="0">
                  <a:pos x="8" y="1346"/>
                </a:cxn>
                <a:cxn ang="0">
                  <a:pos x="8" y="847"/>
                </a:cxn>
                <a:cxn ang="0">
                  <a:pos x="8" y="1294"/>
                </a:cxn>
                <a:cxn ang="0">
                  <a:pos x="8" y="739"/>
                </a:cxn>
                <a:cxn ang="0">
                  <a:pos x="10" y="1152"/>
                </a:cxn>
                <a:cxn ang="0">
                  <a:pos x="10" y="610"/>
                </a:cxn>
                <a:cxn ang="0">
                  <a:pos x="10" y="1152"/>
                </a:cxn>
                <a:cxn ang="0">
                  <a:pos x="10" y="403"/>
                </a:cxn>
                <a:cxn ang="0">
                  <a:pos x="10" y="1119"/>
                </a:cxn>
                <a:cxn ang="0">
                  <a:pos x="10" y="370"/>
                </a:cxn>
                <a:cxn ang="0">
                  <a:pos x="12" y="1209"/>
                </a:cxn>
                <a:cxn ang="0">
                  <a:pos x="12" y="457"/>
                </a:cxn>
                <a:cxn ang="0">
                  <a:pos x="12" y="1142"/>
                </a:cxn>
                <a:cxn ang="0">
                  <a:pos x="12" y="501"/>
                </a:cxn>
                <a:cxn ang="0">
                  <a:pos x="14" y="991"/>
                </a:cxn>
                <a:cxn ang="0">
                  <a:pos x="14" y="537"/>
                </a:cxn>
                <a:cxn ang="0">
                  <a:pos x="14" y="712"/>
                </a:cxn>
                <a:cxn ang="0">
                  <a:pos x="16" y="931"/>
                </a:cxn>
                <a:cxn ang="0">
                  <a:pos x="16" y="662"/>
                </a:cxn>
                <a:cxn ang="0">
                  <a:pos x="16" y="981"/>
                </a:cxn>
                <a:cxn ang="0">
                  <a:pos x="16" y="622"/>
                </a:cxn>
                <a:cxn ang="0">
                  <a:pos x="16" y="931"/>
                </a:cxn>
                <a:cxn ang="0">
                  <a:pos x="16" y="685"/>
                </a:cxn>
                <a:cxn ang="0">
                  <a:pos x="17" y="850"/>
                </a:cxn>
                <a:cxn ang="0">
                  <a:pos x="17" y="774"/>
                </a:cxn>
                <a:cxn ang="0">
                  <a:pos x="17" y="795"/>
                </a:cxn>
                <a:cxn ang="0">
                  <a:pos x="17" y="783"/>
                </a:cxn>
                <a:cxn ang="0">
                  <a:pos x="17" y="985"/>
                </a:cxn>
                <a:cxn ang="0">
                  <a:pos x="17" y="981"/>
                </a:cxn>
                <a:cxn ang="0">
                  <a:pos x="19" y="399"/>
                </a:cxn>
                <a:cxn ang="0">
                  <a:pos x="19" y="1085"/>
                </a:cxn>
                <a:cxn ang="0">
                  <a:pos x="19" y="420"/>
                </a:cxn>
                <a:cxn ang="0">
                  <a:pos x="21" y="1056"/>
                </a:cxn>
                <a:cxn ang="0">
                  <a:pos x="21" y="342"/>
                </a:cxn>
              </a:cxnLst>
              <a:rect l="0" t="0" r="r" b="b"/>
              <a:pathLst>
                <a:path w="21" h="1642">
                  <a:moveTo>
                    <a:pt x="0" y="50"/>
                  </a:moveTo>
                  <a:lnTo>
                    <a:pt x="0" y="50"/>
                  </a:lnTo>
                  <a:lnTo>
                    <a:pt x="0" y="1396"/>
                  </a:lnTo>
                  <a:lnTo>
                    <a:pt x="0" y="1377"/>
                  </a:lnTo>
                  <a:lnTo>
                    <a:pt x="0" y="1642"/>
                  </a:lnTo>
                  <a:lnTo>
                    <a:pt x="0" y="65"/>
                  </a:lnTo>
                  <a:lnTo>
                    <a:pt x="0" y="1580"/>
                  </a:lnTo>
                  <a:lnTo>
                    <a:pt x="2" y="1569"/>
                  </a:lnTo>
                  <a:lnTo>
                    <a:pt x="2" y="0"/>
                  </a:lnTo>
                  <a:lnTo>
                    <a:pt x="2" y="1536"/>
                  </a:lnTo>
                  <a:lnTo>
                    <a:pt x="2" y="1530"/>
                  </a:lnTo>
                  <a:lnTo>
                    <a:pt x="2" y="50"/>
                  </a:lnTo>
                  <a:lnTo>
                    <a:pt x="2" y="1407"/>
                  </a:lnTo>
                  <a:lnTo>
                    <a:pt x="4" y="1407"/>
                  </a:lnTo>
                  <a:lnTo>
                    <a:pt x="4" y="171"/>
                  </a:lnTo>
                  <a:lnTo>
                    <a:pt x="4" y="1377"/>
                  </a:lnTo>
                  <a:lnTo>
                    <a:pt x="4" y="1380"/>
                  </a:lnTo>
                  <a:lnTo>
                    <a:pt x="4" y="1428"/>
                  </a:lnTo>
                  <a:lnTo>
                    <a:pt x="4" y="165"/>
                  </a:lnTo>
                  <a:lnTo>
                    <a:pt x="4" y="1315"/>
                  </a:lnTo>
                  <a:lnTo>
                    <a:pt x="4" y="1334"/>
                  </a:lnTo>
                  <a:lnTo>
                    <a:pt x="4" y="1507"/>
                  </a:lnTo>
                  <a:lnTo>
                    <a:pt x="4" y="65"/>
                  </a:lnTo>
                  <a:lnTo>
                    <a:pt x="4" y="1190"/>
                  </a:lnTo>
                  <a:lnTo>
                    <a:pt x="6" y="1217"/>
                  </a:lnTo>
                  <a:lnTo>
                    <a:pt x="6" y="1484"/>
                  </a:lnTo>
                  <a:lnTo>
                    <a:pt x="6" y="78"/>
                  </a:lnTo>
                  <a:lnTo>
                    <a:pt x="6" y="1127"/>
                  </a:lnTo>
                  <a:lnTo>
                    <a:pt x="6" y="1152"/>
                  </a:lnTo>
                  <a:lnTo>
                    <a:pt x="6" y="1453"/>
                  </a:lnTo>
                  <a:lnTo>
                    <a:pt x="6" y="165"/>
                  </a:lnTo>
                  <a:lnTo>
                    <a:pt x="6" y="991"/>
                  </a:lnTo>
                  <a:lnTo>
                    <a:pt x="8" y="1019"/>
                  </a:lnTo>
                  <a:lnTo>
                    <a:pt x="8" y="1346"/>
                  </a:lnTo>
                  <a:lnTo>
                    <a:pt x="8" y="257"/>
                  </a:lnTo>
                  <a:lnTo>
                    <a:pt x="8" y="847"/>
                  </a:lnTo>
                  <a:lnTo>
                    <a:pt x="8" y="873"/>
                  </a:lnTo>
                  <a:lnTo>
                    <a:pt x="8" y="1294"/>
                  </a:lnTo>
                  <a:lnTo>
                    <a:pt x="8" y="301"/>
                  </a:lnTo>
                  <a:lnTo>
                    <a:pt x="8" y="739"/>
                  </a:lnTo>
                  <a:lnTo>
                    <a:pt x="10" y="758"/>
                  </a:lnTo>
                  <a:lnTo>
                    <a:pt x="10" y="1152"/>
                  </a:lnTo>
                  <a:lnTo>
                    <a:pt x="10" y="295"/>
                  </a:lnTo>
                  <a:lnTo>
                    <a:pt x="10" y="610"/>
                  </a:lnTo>
                  <a:lnTo>
                    <a:pt x="10" y="631"/>
                  </a:lnTo>
                  <a:lnTo>
                    <a:pt x="10" y="1152"/>
                  </a:lnTo>
                  <a:lnTo>
                    <a:pt x="10" y="263"/>
                  </a:lnTo>
                  <a:lnTo>
                    <a:pt x="10" y="403"/>
                  </a:lnTo>
                  <a:lnTo>
                    <a:pt x="10" y="424"/>
                  </a:lnTo>
                  <a:lnTo>
                    <a:pt x="10" y="1119"/>
                  </a:lnTo>
                  <a:lnTo>
                    <a:pt x="10" y="324"/>
                  </a:lnTo>
                  <a:lnTo>
                    <a:pt x="10" y="370"/>
                  </a:lnTo>
                  <a:lnTo>
                    <a:pt x="12" y="388"/>
                  </a:lnTo>
                  <a:lnTo>
                    <a:pt x="12" y="1209"/>
                  </a:lnTo>
                  <a:lnTo>
                    <a:pt x="12" y="349"/>
                  </a:lnTo>
                  <a:lnTo>
                    <a:pt x="12" y="457"/>
                  </a:lnTo>
                  <a:lnTo>
                    <a:pt x="12" y="476"/>
                  </a:lnTo>
                  <a:lnTo>
                    <a:pt x="12" y="1142"/>
                  </a:lnTo>
                  <a:lnTo>
                    <a:pt x="12" y="370"/>
                  </a:lnTo>
                  <a:lnTo>
                    <a:pt x="12" y="501"/>
                  </a:lnTo>
                  <a:lnTo>
                    <a:pt x="14" y="514"/>
                  </a:lnTo>
                  <a:lnTo>
                    <a:pt x="14" y="991"/>
                  </a:lnTo>
                  <a:lnTo>
                    <a:pt x="14" y="537"/>
                  </a:lnTo>
                  <a:lnTo>
                    <a:pt x="14" y="537"/>
                  </a:lnTo>
                  <a:lnTo>
                    <a:pt x="14" y="885"/>
                  </a:lnTo>
                  <a:lnTo>
                    <a:pt x="14" y="712"/>
                  </a:lnTo>
                  <a:lnTo>
                    <a:pt x="16" y="708"/>
                  </a:lnTo>
                  <a:lnTo>
                    <a:pt x="16" y="931"/>
                  </a:lnTo>
                  <a:lnTo>
                    <a:pt x="16" y="591"/>
                  </a:lnTo>
                  <a:lnTo>
                    <a:pt x="16" y="662"/>
                  </a:lnTo>
                  <a:lnTo>
                    <a:pt x="16" y="656"/>
                  </a:lnTo>
                  <a:lnTo>
                    <a:pt x="16" y="981"/>
                  </a:lnTo>
                  <a:lnTo>
                    <a:pt x="16" y="578"/>
                  </a:lnTo>
                  <a:lnTo>
                    <a:pt x="16" y="622"/>
                  </a:lnTo>
                  <a:lnTo>
                    <a:pt x="16" y="616"/>
                  </a:lnTo>
                  <a:lnTo>
                    <a:pt x="16" y="931"/>
                  </a:lnTo>
                  <a:lnTo>
                    <a:pt x="16" y="570"/>
                  </a:lnTo>
                  <a:lnTo>
                    <a:pt x="16" y="685"/>
                  </a:lnTo>
                  <a:lnTo>
                    <a:pt x="17" y="678"/>
                  </a:lnTo>
                  <a:lnTo>
                    <a:pt x="17" y="850"/>
                  </a:lnTo>
                  <a:lnTo>
                    <a:pt x="17" y="539"/>
                  </a:lnTo>
                  <a:lnTo>
                    <a:pt x="17" y="774"/>
                  </a:lnTo>
                  <a:lnTo>
                    <a:pt x="17" y="774"/>
                  </a:lnTo>
                  <a:lnTo>
                    <a:pt x="17" y="795"/>
                  </a:lnTo>
                  <a:lnTo>
                    <a:pt x="17" y="631"/>
                  </a:lnTo>
                  <a:lnTo>
                    <a:pt x="17" y="783"/>
                  </a:lnTo>
                  <a:lnTo>
                    <a:pt x="17" y="789"/>
                  </a:lnTo>
                  <a:lnTo>
                    <a:pt x="17" y="985"/>
                  </a:lnTo>
                  <a:lnTo>
                    <a:pt x="17" y="537"/>
                  </a:lnTo>
                  <a:lnTo>
                    <a:pt x="17" y="981"/>
                  </a:lnTo>
                  <a:lnTo>
                    <a:pt x="19" y="981"/>
                  </a:lnTo>
                  <a:lnTo>
                    <a:pt x="19" y="399"/>
                  </a:lnTo>
                  <a:lnTo>
                    <a:pt x="19" y="1083"/>
                  </a:lnTo>
                  <a:lnTo>
                    <a:pt x="19" y="1085"/>
                  </a:lnTo>
                  <a:lnTo>
                    <a:pt x="19" y="1094"/>
                  </a:lnTo>
                  <a:lnTo>
                    <a:pt x="19" y="420"/>
                  </a:lnTo>
                  <a:lnTo>
                    <a:pt x="19" y="1046"/>
                  </a:lnTo>
                  <a:lnTo>
                    <a:pt x="21" y="1056"/>
                  </a:lnTo>
                  <a:lnTo>
                    <a:pt x="21" y="1119"/>
                  </a:lnTo>
                  <a:lnTo>
                    <a:pt x="21" y="342"/>
                  </a:lnTo>
                  <a:lnTo>
                    <a:pt x="21" y="98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20" name="Freeform 1956"/>
            <p:cNvSpPr>
              <a:spLocks/>
            </p:cNvSpPr>
            <p:nvPr/>
          </p:nvSpPr>
          <p:spPr bwMode="auto">
            <a:xfrm>
              <a:off x="4980" y="2931"/>
              <a:ext cx="10" cy="758"/>
            </a:xfrm>
            <a:custGeom>
              <a:avLst/>
              <a:gdLst/>
              <a:ahLst/>
              <a:cxnLst>
                <a:cxn ang="0">
                  <a:pos x="0" y="739"/>
                </a:cxn>
                <a:cxn ang="0">
                  <a:pos x="0" y="495"/>
                </a:cxn>
                <a:cxn ang="0">
                  <a:pos x="0" y="916"/>
                </a:cxn>
                <a:cxn ang="0">
                  <a:pos x="0" y="392"/>
                </a:cxn>
                <a:cxn ang="0">
                  <a:pos x="0" y="1006"/>
                </a:cxn>
                <a:cxn ang="0">
                  <a:pos x="0" y="369"/>
                </a:cxn>
                <a:cxn ang="0">
                  <a:pos x="2" y="908"/>
                </a:cxn>
                <a:cxn ang="0">
                  <a:pos x="2" y="540"/>
                </a:cxn>
                <a:cxn ang="0">
                  <a:pos x="2" y="927"/>
                </a:cxn>
                <a:cxn ang="0">
                  <a:pos x="2" y="947"/>
                </a:cxn>
                <a:cxn ang="0">
                  <a:pos x="2" y="941"/>
                </a:cxn>
                <a:cxn ang="0">
                  <a:pos x="2" y="881"/>
                </a:cxn>
                <a:cxn ang="0">
                  <a:pos x="4" y="1031"/>
                </a:cxn>
                <a:cxn ang="0">
                  <a:pos x="4" y="927"/>
                </a:cxn>
                <a:cxn ang="0">
                  <a:pos x="4" y="1012"/>
                </a:cxn>
                <a:cxn ang="0">
                  <a:pos x="4" y="981"/>
                </a:cxn>
                <a:cxn ang="0">
                  <a:pos x="6" y="1164"/>
                </a:cxn>
                <a:cxn ang="0">
                  <a:pos x="6" y="897"/>
                </a:cxn>
                <a:cxn ang="0">
                  <a:pos x="6" y="1235"/>
                </a:cxn>
                <a:cxn ang="0">
                  <a:pos x="6" y="801"/>
                </a:cxn>
                <a:cxn ang="0">
                  <a:pos x="8" y="1158"/>
                </a:cxn>
                <a:cxn ang="0">
                  <a:pos x="8" y="787"/>
                </a:cxn>
                <a:cxn ang="0">
                  <a:pos x="8" y="1152"/>
                </a:cxn>
                <a:cxn ang="0">
                  <a:pos x="8" y="520"/>
                </a:cxn>
                <a:cxn ang="0">
                  <a:pos x="10" y="1177"/>
                </a:cxn>
                <a:cxn ang="0">
                  <a:pos x="10" y="227"/>
                </a:cxn>
                <a:cxn ang="0">
                  <a:pos x="10" y="1358"/>
                </a:cxn>
                <a:cxn ang="0">
                  <a:pos x="10" y="213"/>
                </a:cxn>
                <a:cxn ang="0">
                  <a:pos x="10" y="203"/>
                </a:cxn>
                <a:cxn ang="0">
                  <a:pos x="11" y="221"/>
                </a:cxn>
                <a:cxn ang="0">
                  <a:pos x="11" y="171"/>
                </a:cxn>
                <a:cxn ang="0">
                  <a:pos x="11" y="178"/>
                </a:cxn>
                <a:cxn ang="0">
                  <a:pos x="11" y="217"/>
                </a:cxn>
                <a:cxn ang="0">
                  <a:pos x="13" y="1394"/>
                </a:cxn>
                <a:cxn ang="0">
                  <a:pos x="13" y="344"/>
                </a:cxn>
                <a:cxn ang="0">
                  <a:pos x="13" y="1494"/>
                </a:cxn>
                <a:cxn ang="0">
                  <a:pos x="13" y="369"/>
                </a:cxn>
                <a:cxn ang="0">
                  <a:pos x="13" y="1494"/>
                </a:cxn>
                <a:cxn ang="0">
                  <a:pos x="13" y="564"/>
                </a:cxn>
                <a:cxn ang="0">
                  <a:pos x="15" y="1517"/>
                </a:cxn>
                <a:cxn ang="0">
                  <a:pos x="15" y="693"/>
                </a:cxn>
                <a:cxn ang="0">
                  <a:pos x="15" y="1517"/>
                </a:cxn>
                <a:cxn ang="0">
                  <a:pos x="15" y="755"/>
                </a:cxn>
                <a:cxn ang="0">
                  <a:pos x="17" y="1511"/>
                </a:cxn>
                <a:cxn ang="0">
                  <a:pos x="17" y="856"/>
                </a:cxn>
                <a:cxn ang="0">
                  <a:pos x="17" y="1421"/>
                </a:cxn>
                <a:cxn ang="0">
                  <a:pos x="17" y="1108"/>
                </a:cxn>
                <a:cxn ang="0">
                  <a:pos x="17" y="1377"/>
                </a:cxn>
                <a:cxn ang="0">
                  <a:pos x="17" y="1237"/>
                </a:cxn>
                <a:cxn ang="0">
                  <a:pos x="19" y="1488"/>
                </a:cxn>
              </a:cxnLst>
              <a:rect l="0" t="0" r="r" b="b"/>
              <a:pathLst>
                <a:path w="19" h="1517">
                  <a:moveTo>
                    <a:pt x="0" y="739"/>
                  </a:moveTo>
                  <a:lnTo>
                    <a:pt x="0" y="739"/>
                  </a:lnTo>
                  <a:lnTo>
                    <a:pt x="0" y="1039"/>
                  </a:lnTo>
                  <a:lnTo>
                    <a:pt x="0" y="495"/>
                  </a:lnTo>
                  <a:lnTo>
                    <a:pt x="0" y="927"/>
                  </a:lnTo>
                  <a:lnTo>
                    <a:pt x="0" y="916"/>
                  </a:lnTo>
                  <a:lnTo>
                    <a:pt x="0" y="1100"/>
                  </a:lnTo>
                  <a:lnTo>
                    <a:pt x="0" y="392"/>
                  </a:lnTo>
                  <a:lnTo>
                    <a:pt x="0" y="1016"/>
                  </a:lnTo>
                  <a:lnTo>
                    <a:pt x="0" y="1006"/>
                  </a:lnTo>
                  <a:lnTo>
                    <a:pt x="0" y="1075"/>
                  </a:lnTo>
                  <a:lnTo>
                    <a:pt x="0" y="369"/>
                  </a:lnTo>
                  <a:lnTo>
                    <a:pt x="0" y="922"/>
                  </a:lnTo>
                  <a:lnTo>
                    <a:pt x="2" y="908"/>
                  </a:lnTo>
                  <a:lnTo>
                    <a:pt x="2" y="1012"/>
                  </a:lnTo>
                  <a:lnTo>
                    <a:pt x="2" y="540"/>
                  </a:lnTo>
                  <a:lnTo>
                    <a:pt x="2" y="941"/>
                  </a:lnTo>
                  <a:lnTo>
                    <a:pt x="2" y="927"/>
                  </a:lnTo>
                  <a:lnTo>
                    <a:pt x="2" y="576"/>
                  </a:lnTo>
                  <a:lnTo>
                    <a:pt x="2" y="947"/>
                  </a:lnTo>
                  <a:lnTo>
                    <a:pt x="2" y="939"/>
                  </a:lnTo>
                  <a:lnTo>
                    <a:pt x="2" y="941"/>
                  </a:lnTo>
                  <a:lnTo>
                    <a:pt x="2" y="564"/>
                  </a:lnTo>
                  <a:lnTo>
                    <a:pt x="2" y="881"/>
                  </a:lnTo>
                  <a:lnTo>
                    <a:pt x="4" y="889"/>
                  </a:lnTo>
                  <a:lnTo>
                    <a:pt x="4" y="1031"/>
                  </a:lnTo>
                  <a:lnTo>
                    <a:pt x="4" y="482"/>
                  </a:lnTo>
                  <a:lnTo>
                    <a:pt x="4" y="927"/>
                  </a:lnTo>
                  <a:lnTo>
                    <a:pt x="4" y="927"/>
                  </a:lnTo>
                  <a:lnTo>
                    <a:pt x="4" y="1012"/>
                  </a:lnTo>
                  <a:lnTo>
                    <a:pt x="4" y="405"/>
                  </a:lnTo>
                  <a:lnTo>
                    <a:pt x="4" y="981"/>
                  </a:lnTo>
                  <a:lnTo>
                    <a:pt x="6" y="1000"/>
                  </a:lnTo>
                  <a:lnTo>
                    <a:pt x="6" y="1164"/>
                  </a:lnTo>
                  <a:lnTo>
                    <a:pt x="6" y="392"/>
                  </a:lnTo>
                  <a:lnTo>
                    <a:pt x="6" y="897"/>
                  </a:lnTo>
                  <a:lnTo>
                    <a:pt x="6" y="922"/>
                  </a:lnTo>
                  <a:lnTo>
                    <a:pt x="6" y="1235"/>
                  </a:lnTo>
                  <a:lnTo>
                    <a:pt x="6" y="488"/>
                  </a:lnTo>
                  <a:lnTo>
                    <a:pt x="6" y="801"/>
                  </a:lnTo>
                  <a:lnTo>
                    <a:pt x="8" y="810"/>
                  </a:lnTo>
                  <a:lnTo>
                    <a:pt x="8" y="1158"/>
                  </a:lnTo>
                  <a:lnTo>
                    <a:pt x="8" y="405"/>
                  </a:lnTo>
                  <a:lnTo>
                    <a:pt x="8" y="787"/>
                  </a:lnTo>
                  <a:lnTo>
                    <a:pt x="8" y="793"/>
                  </a:lnTo>
                  <a:lnTo>
                    <a:pt x="8" y="1152"/>
                  </a:lnTo>
                  <a:lnTo>
                    <a:pt x="8" y="367"/>
                  </a:lnTo>
                  <a:lnTo>
                    <a:pt x="8" y="520"/>
                  </a:lnTo>
                  <a:lnTo>
                    <a:pt x="10" y="540"/>
                  </a:lnTo>
                  <a:lnTo>
                    <a:pt x="10" y="1177"/>
                  </a:lnTo>
                  <a:lnTo>
                    <a:pt x="10" y="205"/>
                  </a:lnTo>
                  <a:lnTo>
                    <a:pt x="10" y="227"/>
                  </a:lnTo>
                  <a:lnTo>
                    <a:pt x="10" y="238"/>
                  </a:lnTo>
                  <a:lnTo>
                    <a:pt x="10" y="1358"/>
                  </a:lnTo>
                  <a:lnTo>
                    <a:pt x="10" y="217"/>
                  </a:lnTo>
                  <a:lnTo>
                    <a:pt x="10" y="213"/>
                  </a:lnTo>
                  <a:lnTo>
                    <a:pt x="10" y="1434"/>
                  </a:lnTo>
                  <a:lnTo>
                    <a:pt x="10" y="203"/>
                  </a:lnTo>
                  <a:lnTo>
                    <a:pt x="10" y="217"/>
                  </a:lnTo>
                  <a:lnTo>
                    <a:pt x="11" y="221"/>
                  </a:lnTo>
                  <a:lnTo>
                    <a:pt x="11" y="1394"/>
                  </a:lnTo>
                  <a:lnTo>
                    <a:pt x="11" y="171"/>
                  </a:lnTo>
                  <a:lnTo>
                    <a:pt x="11" y="173"/>
                  </a:lnTo>
                  <a:lnTo>
                    <a:pt x="11" y="178"/>
                  </a:lnTo>
                  <a:lnTo>
                    <a:pt x="11" y="1333"/>
                  </a:lnTo>
                  <a:lnTo>
                    <a:pt x="11" y="217"/>
                  </a:lnTo>
                  <a:lnTo>
                    <a:pt x="13" y="205"/>
                  </a:lnTo>
                  <a:lnTo>
                    <a:pt x="13" y="1394"/>
                  </a:lnTo>
                  <a:lnTo>
                    <a:pt x="13" y="155"/>
                  </a:lnTo>
                  <a:lnTo>
                    <a:pt x="13" y="344"/>
                  </a:lnTo>
                  <a:lnTo>
                    <a:pt x="13" y="330"/>
                  </a:lnTo>
                  <a:lnTo>
                    <a:pt x="13" y="1494"/>
                  </a:lnTo>
                  <a:lnTo>
                    <a:pt x="13" y="203"/>
                  </a:lnTo>
                  <a:lnTo>
                    <a:pt x="13" y="369"/>
                  </a:lnTo>
                  <a:lnTo>
                    <a:pt x="13" y="344"/>
                  </a:lnTo>
                  <a:lnTo>
                    <a:pt x="13" y="1494"/>
                  </a:lnTo>
                  <a:lnTo>
                    <a:pt x="13" y="111"/>
                  </a:lnTo>
                  <a:lnTo>
                    <a:pt x="13" y="564"/>
                  </a:lnTo>
                  <a:lnTo>
                    <a:pt x="15" y="526"/>
                  </a:lnTo>
                  <a:lnTo>
                    <a:pt x="15" y="1517"/>
                  </a:lnTo>
                  <a:lnTo>
                    <a:pt x="15" y="46"/>
                  </a:lnTo>
                  <a:lnTo>
                    <a:pt x="15" y="693"/>
                  </a:lnTo>
                  <a:lnTo>
                    <a:pt x="15" y="660"/>
                  </a:lnTo>
                  <a:lnTo>
                    <a:pt x="15" y="1517"/>
                  </a:lnTo>
                  <a:lnTo>
                    <a:pt x="15" y="0"/>
                  </a:lnTo>
                  <a:lnTo>
                    <a:pt x="15" y="755"/>
                  </a:lnTo>
                  <a:lnTo>
                    <a:pt x="17" y="720"/>
                  </a:lnTo>
                  <a:lnTo>
                    <a:pt x="17" y="1511"/>
                  </a:lnTo>
                  <a:lnTo>
                    <a:pt x="17" y="121"/>
                  </a:lnTo>
                  <a:lnTo>
                    <a:pt x="17" y="856"/>
                  </a:lnTo>
                  <a:lnTo>
                    <a:pt x="17" y="828"/>
                  </a:lnTo>
                  <a:lnTo>
                    <a:pt x="17" y="1421"/>
                  </a:lnTo>
                  <a:lnTo>
                    <a:pt x="17" y="163"/>
                  </a:lnTo>
                  <a:lnTo>
                    <a:pt x="17" y="1108"/>
                  </a:lnTo>
                  <a:lnTo>
                    <a:pt x="17" y="1075"/>
                  </a:lnTo>
                  <a:lnTo>
                    <a:pt x="17" y="1377"/>
                  </a:lnTo>
                  <a:lnTo>
                    <a:pt x="17" y="92"/>
                  </a:lnTo>
                  <a:lnTo>
                    <a:pt x="17" y="1237"/>
                  </a:lnTo>
                  <a:lnTo>
                    <a:pt x="19" y="1229"/>
                  </a:lnTo>
                  <a:lnTo>
                    <a:pt x="19" y="1488"/>
                  </a:lnTo>
                  <a:lnTo>
                    <a:pt x="19" y="3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21" name="Freeform 1957"/>
            <p:cNvSpPr>
              <a:spLocks/>
            </p:cNvSpPr>
            <p:nvPr/>
          </p:nvSpPr>
          <p:spPr bwMode="auto">
            <a:xfrm>
              <a:off x="4970" y="2896"/>
              <a:ext cx="10" cy="829"/>
            </a:xfrm>
            <a:custGeom>
              <a:avLst/>
              <a:gdLst/>
              <a:ahLst/>
              <a:cxnLst>
                <a:cxn ang="0">
                  <a:pos x="0" y="891"/>
                </a:cxn>
                <a:cxn ang="0">
                  <a:pos x="0" y="240"/>
                </a:cxn>
                <a:cxn ang="0">
                  <a:pos x="0" y="996"/>
                </a:cxn>
                <a:cxn ang="0">
                  <a:pos x="0" y="180"/>
                </a:cxn>
                <a:cxn ang="0">
                  <a:pos x="0" y="1129"/>
                </a:cxn>
                <a:cxn ang="0">
                  <a:pos x="0" y="161"/>
                </a:cxn>
                <a:cxn ang="0">
                  <a:pos x="2" y="1315"/>
                </a:cxn>
                <a:cxn ang="0">
                  <a:pos x="2" y="184"/>
                </a:cxn>
                <a:cxn ang="0">
                  <a:pos x="2" y="1482"/>
                </a:cxn>
                <a:cxn ang="0">
                  <a:pos x="2" y="73"/>
                </a:cxn>
                <a:cxn ang="0">
                  <a:pos x="2" y="1503"/>
                </a:cxn>
                <a:cxn ang="0">
                  <a:pos x="2" y="69"/>
                </a:cxn>
                <a:cxn ang="0">
                  <a:pos x="4" y="1490"/>
                </a:cxn>
                <a:cxn ang="0">
                  <a:pos x="4" y="1478"/>
                </a:cxn>
                <a:cxn ang="0">
                  <a:pos x="6" y="255"/>
                </a:cxn>
                <a:cxn ang="0">
                  <a:pos x="6" y="1427"/>
                </a:cxn>
                <a:cxn ang="0">
                  <a:pos x="6" y="150"/>
                </a:cxn>
                <a:cxn ang="0">
                  <a:pos x="6" y="1405"/>
                </a:cxn>
                <a:cxn ang="0">
                  <a:pos x="6" y="27"/>
                </a:cxn>
                <a:cxn ang="0">
                  <a:pos x="8" y="1478"/>
                </a:cxn>
                <a:cxn ang="0">
                  <a:pos x="8" y="0"/>
                </a:cxn>
                <a:cxn ang="0">
                  <a:pos x="8" y="1417"/>
                </a:cxn>
                <a:cxn ang="0">
                  <a:pos x="8" y="205"/>
                </a:cxn>
                <a:cxn ang="0">
                  <a:pos x="8" y="1165"/>
                </a:cxn>
                <a:cxn ang="0">
                  <a:pos x="8" y="290"/>
                </a:cxn>
                <a:cxn ang="0">
                  <a:pos x="9" y="958"/>
                </a:cxn>
                <a:cxn ang="0">
                  <a:pos x="9" y="169"/>
                </a:cxn>
                <a:cxn ang="0">
                  <a:pos x="9" y="758"/>
                </a:cxn>
                <a:cxn ang="0">
                  <a:pos x="9" y="128"/>
                </a:cxn>
                <a:cxn ang="0">
                  <a:pos x="11" y="620"/>
                </a:cxn>
                <a:cxn ang="0">
                  <a:pos x="11" y="249"/>
                </a:cxn>
                <a:cxn ang="0">
                  <a:pos x="11" y="609"/>
                </a:cxn>
                <a:cxn ang="0">
                  <a:pos x="11" y="263"/>
                </a:cxn>
                <a:cxn ang="0">
                  <a:pos x="13" y="676"/>
                </a:cxn>
                <a:cxn ang="0">
                  <a:pos x="13" y="255"/>
                </a:cxn>
                <a:cxn ang="0">
                  <a:pos x="13" y="466"/>
                </a:cxn>
                <a:cxn ang="0">
                  <a:pos x="13" y="345"/>
                </a:cxn>
                <a:cxn ang="0">
                  <a:pos x="15" y="424"/>
                </a:cxn>
                <a:cxn ang="0">
                  <a:pos x="15" y="380"/>
                </a:cxn>
                <a:cxn ang="0">
                  <a:pos x="15" y="403"/>
                </a:cxn>
                <a:cxn ang="0">
                  <a:pos x="15" y="474"/>
                </a:cxn>
                <a:cxn ang="0">
                  <a:pos x="15" y="1221"/>
                </a:cxn>
                <a:cxn ang="0">
                  <a:pos x="17" y="403"/>
                </a:cxn>
                <a:cxn ang="0">
                  <a:pos x="17" y="336"/>
                </a:cxn>
                <a:cxn ang="0">
                  <a:pos x="17" y="1306"/>
                </a:cxn>
                <a:cxn ang="0">
                  <a:pos x="17" y="438"/>
                </a:cxn>
                <a:cxn ang="0">
                  <a:pos x="19" y="1233"/>
                </a:cxn>
                <a:cxn ang="0">
                  <a:pos x="19" y="564"/>
                </a:cxn>
                <a:cxn ang="0">
                  <a:pos x="19" y="1035"/>
                </a:cxn>
                <a:cxn ang="0">
                  <a:pos x="19" y="824"/>
                </a:cxn>
              </a:cxnLst>
              <a:rect l="0" t="0" r="r" b="b"/>
              <a:pathLst>
                <a:path w="21" h="1657">
                  <a:moveTo>
                    <a:pt x="0" y="891"/>
                  </a:moveTo>
                  <a:lnTo>
                    <a:pt x="0" y="891"/>
                  </a:lnTo>
                  <a:lnTo>
                    <a:pt x="0" y="1455"/>
                  </a:lnTo>
                  <a:lnTo>
                    <a:pt x="0" y="240"/>
                  </a:lnTo>
                  <a:lnTo>
                    <a:pt x="0" y="1021"/>
                  </a:lnTo>
                  <a:lnTo>
                    <a:pt x="0" y="996"/>
                  </a:lnTo>
                  <a:lnTo>
                    <a:pt x="0" y="1528"/>
                  </a:lnTo>
                  <a:lnTo>
                    <a:pt x="0" y="180"/>
                  </a:lnTo>
                  <a:lnTo>
                    <a:pt x="0" y="1156"/>
                  </a:lnTo>
                  <a:lnTo>
                    <a:pt x="0" y="1129"/>
                  </a:lnTo>
                  <a:lnTo>
                    <a:pt x="0" y="1592"/>
                  </a:lnTo>
                  <a:lnTo>
                    <a:pt x="0" y="161"/>
                  </a:lnTo>
                  <a:lnTo>
                    <a:pt x="0" y="1342"/>
                  </a:lnTo>
                  <a:lnTo>
                    <a:pt x="2" y="1315"/>
                  </a:lnTo>
                  <a:lnTo>
                    <a:pt x="2" y="1592"/>
                  </a:lnTo>
                  <a:lnTo>
                    <a:pt x="2" y="184"/>
                  </a:lnTo>
                  <a:lnTo>
                    <a:pt x="2" y="1499"/>
                  </a:lnTo>
                  <a:lnTo>
                    <a:pt x="2" y="1482"/>
                  </a:lnTo>
                  <a:lnTo>
                    <a:pt x="2" y="1557"/>
                  </a:lnTo>
                  <a:lnTo>
                    <a:pt x="2" y="73"/>
                  </a:lnTo>
                  <a:lnTo>
                    <a:pt x="2" y="1517"/>
                  </a:lnTo>
                  <a:lnTo>
                    <a:pt x="2" y="1503"/>
                  </a:lnTo>
                  <a:lnTo>
                    <a:pt x="2" y="1546"/>
                  </a:lnTo>
                  <a:lnTo>
                    <a:pt x="2" y="69"/>
                  </a:lnTo>
                  <a:lnTo>
                    <a:pt x="2" y="1503"/>
                  </a:lnTo>
                  <a:lnTo>
                    <a:pt x="4" y="1490"/>
                  </a:lnTo>
                  <a:lnTo>
                    <a:pt x="4" y="205"/>
                  </a:lnTo>
                  <a:lnTo>
                    <a:pt x="4" y="1478"/>
                  </a:lnTo>
                  <a:lnTo>
                    <a:pt x="6" y="1478"/>
                  </a:lnTo>
                  <a:lnTo>
                    <a:pt x="6" y="255"/>
                  </a:lnTo>
                  <a:lnTo>
                    <a:pt x="6" y="1411"/>
                  </a:lnTo>
                  <a:lnTo>
                    <a:pt x="6" y="1427"/>
                  </a:lnTo>
                  <a:lnTo>
                    <a:pt x="6" y="1482"/>
                  </a:lnTo>
                  <a:lnTo>
                    <a:pt x="6" y="150"/>
                  </a:lnTo>
                  <a:lnTo>
                    <a:pt x="6" y="1384"/>
                  </a:lnTo>
                  <a:lnTo>
                    <a:pt x="6" y="1405"/>
                  </a:lnTo>
                  <a:lnTo>
                    <a:pt x="6" y="1597"/>
                  </a:lnTo>
                  <a:lnTo>
                    <a:pt x="6" y="27"/>
                  </a:lnTo>
                  <a:lnTo>
                    <a:pt x="6" y="1446"/>
                  </a:lnTo>
                  <a:lnTo>
                    <a:pt x="8" y="1478"/>
                  </a:lnTo>
                  <a:lnTo>
                    <a:pt x="8" y="1657"/>
                  </a:lnTo>
                  <a:lnTo>
                    <a:pt x="8" y="0"/>
                  </a:lnTo>
                  <a:lnTo>
                    <a:pt x="8" y="1396"/>
                  </a:lnTo>
                  <a:lnTo>
                    <a:pt x="8" y="1417"/>
                  </a:lnTo>
                  <a:lnTo>
                    <a:pt x="8" y="1574"/>
                  </a:lnTo>
                  <a:lnTo>
                    <a:pt x="8" y="205"/>
                  </a:lnTo>
                  <a:lnTo>
                    <a:pt x="8" y="1140"/>
                  </a:lnTo>
                  <a:lnTo>
                    <a:pt x="8" y="1165"/>
                  </a:lnTo>
                  <a:lnTo>
                    <a:pt x="8" y="1446"/>
                  </a:lnTo>
                  <a:lnTo>
                    <a:pt x="8" y="290"/>
                  </a:lnTo>
                  <a:lnTo>
                    <a:pt x="8" y="935"/>
                  </a:lnTo>
                  <a:lnTo>
                    <a:pt x="9" y="958"/>
                  </a:lnTo>
                  <a:lnTo>
                    <a:pt x="9" y="1350"/>
                  </a:lnTo>
                  <a:lnTo>
                    <a:pt x="9" y="169"/>
                  </a:lnTo>
                  <a:lnTo>
                    <a:pt x="9" y="722"/>
                  </a:lnTo>
                  <a:lnTo>
                    <a:pt x="9" y="758"/>
                  </a:lnTo>
                  <a:lnTo>
                    <a:pt x="9" y="1503"/>
                  </a:lnTo>
                  <a:lnTo>
                    <a:pt x="9" y="128"/>
                  </a:lnTo>
                  <a:lnTo>
                    <a:pt x="9" y="587"/>
                  </a:lnTo>
                  <a:lnTo>
                    <a:pt x="11" y="620"/>
                  </a:lnTo>
                  <a:lnTo>
                    <a:pt x="11" y="1528"/>
                  </a:lnTo>
                  <a:lnTo>
                    <a:pt x="11" y="249"/>
                  </a:lnTo>
                  <a:lnTo>
                    <a:pt x="11" y="578"/>
                  </a:lnTo>
                  <a:lnTo>
                    <a:pt x="11" y="609"/>
                  </a:lnTo>
                  <a:lnTo>
                    <a:pt x="11" y="1453"/>
                  </a:lnTo>
                  <a:lnTo>
                    <a:pt x="11" y="263"/>
                  </a:lnTo>
                  <a:lnTo>
                    <a:pt x="11" y="645"/>
                  </a:lnTo>
                  <a:lnTo>
                    <a:pt x="13" y="676"/>
                  </a:lnTo>
                  <a:lnTo>
                    <a:pt x="13" y="1284"/>
                  </a:lnTo>
                  <a:lnTo>
                    <a:pt x="13" y="255"/>
                  </a:lnTo>
                  <a:lnTo>
                    <a:pt x="13" y="449"/>
                  </a:lnTo>
                  <a:lnTo>
                    <a:pt x="13" y="466"/>
                  </a:lnTo>
                  <a:lnTo>
                    <a:pt x="13" y="1342"/>
                  </a:lnTo>
                  <a:lnTo>
                    <a:pt x="13" y="345"/>
                  </a:lnTo>
                  <a:lnTo>
                    <a:pt x="13" y="413"/>
                  </a:lnTo>
                  <a:lnTo>
                    <a:pt x="15" y="424"/>
                  </a:lnTo>
                  <a:lnTo>
                    <a:pt x="15" y="1350"/>
                  </a:lnTo>
                  <a:lnTo>
                    <a:pt x="15" y="380"/>
                  </a:lnTo>
                  <a:lnTo>
                    <a:pt x="15" y="399"/>
                  </a:lnTo>
                  <a:lnTo>
                    <a:pt x="15" y="403"/>
                  </a:lnTo>
                  <a:lnTo>
                    <a:pt x="15" y="1315"/>
                  </a:lnTo>
                  <a:lnTo>
                    <a:pt x="15" y="474"/>
                  </a:lnTo>
                  <a:lnTo>
                    <a:pt x="15" y="474"/>
                  </a:lnTo>
                  <a:lnTo>
                    <a:pt x="15" y="1221"/>
                  </a:lnTo>
                  <a:lnTo>
                    <a:pt x="15" y="405"/>
                  </a:lnTo>
                  <a:lnTo>
                    <a:pt x="17" y="403"/>
                  </a:lnTo>
                  <a:lnTo>
                    <a:pt x="17" y="1259"/>
                  </a:lnTo>
                  <a:lnTo>
                    <a:pt x="17" y="336"/>
                  </a:lnTo>
                  <a:lnTo>
                    <a:pt x="17" y="326"/>
                  </a:lnTo>
                  <a:lnTo>
                    <a:pt x="17" y="1306"/>
                  </a:lnTo>
                  <a:lnTo>
                    <a:pt x="17" y="290"/>
                  </a:lnTo>
                  <a:lnTo>
                    <a:pt x="17" y="438"/>
                  </a:lnTo>
                  <a:lnTo>
                    <a:pt x="19" y="430"/>
                  </a:lnTo>
                  <a:lnTo>
                    <a:pt x="19" y="1233"/>
                  </a:lnTo>
                  <a:lnTo>
                    <a:pt x="19" y="386"/>
                  </a:lnTo>
                  <a:lnTo>
                    <a:pt x="19" y="564"/>
                  </a:lnTo>
                  <a:lnTo>
                    <a:pt x="19" y="564"/>
                  </a:lnTo>
                  <a:lnTo>
                    <a:pt x="19" y="1035"/>
                  </a:lnTo>
                  <a:lnTo>
                    <a:pt x="19" y="559"/>
                  </a:lnTo>
                  <a:lnTo>
                    <a:pt x="19" y="824"/>
                  </a:lnTo>
                  <a:lnTo>
                    <a:pt x="21" y="80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22" name="Freeform 1958"/>
            <p:cNvSpPr>
              <a:spLocks/>
            </p:cNvSpPr>
            <p:nvPr/>
          </p:nvSpPr>
          <p:spPr bwMode="auto">
            <a:xfrm>
              <a:off x="4959" y="3016"/>
              <a:ext cx="11" cy="614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0"/>
                </a:cxn>
                <a:cxn ang="0">
                  <a:pos x="0" y="140"/>
                </a:cxn>
                <a:cxn ang="0">
                  <a:pos x="0" y="100"/>
                </a:cxn>
                <a:cxn ang="0">
                  <a:pos x="0" y="115"/>
                </a:cxn>
                <a:cxn ang="0">
                  <a:pos x="0" y="100"/>
                </a:cxn>
                <a:cxn ang="0">
                  <a:pos x="2" y="246"/>
                </a:cxn>
                <a:cxn ang="0">
                  <a:pos x="2" y="140"/>
                </a:cxn>
                <a:cxn ang="0">
                  <a:pos x="2" y="541"/>
                </a:cxn>
                <a:cxn ang="0">
                  <a:pos x="2" y="251"/>
                </a:cxn>
                <a:cxn ang="0">
                  <a:pos x="4" y="616"/>
                </a:cxn>
                <a:cxn ang="0">
                  <a:pos x="4" y="159"/>
                </a:cxn>
                <a:cxn ang="0">
                  <a:pos x="4" y="564"/>
                </a:cxn>
                <a:cxn ang="0">
                  <a:pos x="4" y="209"/>
                </a:cxn>
                <a:cxn ang="0">
                  <a:pos x="5" y="561"/>
                </a:cxn>
                <a:cxn ang="0">
                  <a:pos x="5" y="190"/>
                </a:cxn>
                <a:cxn ang="0">
                  <a:pos x="5" y="610"/>
                </a:cxn>
                <a:cxn ang="0">
                  <a:pos x="5" y="370"/>
                </a:cxn>
                <a:cxn ang="0">
                  <a:pos x="5" y="670"/>
                </a:cxn>
                <a:cxn ang="0">
                  <a:pos x="5" y="338"/>
                </a:cxn>
                <a:cxn ang="0">
                  <a:pos x="7" y="877"/>
                </a:cxn>
                <a:cxn ang="0">
                  <a:pos x="7" y="941"/>
                </a:cxn>
                <a:cxn ang="0">
                  <a:pos x="7" y="226"/>
                </a:cxn>
                <a:cxn ang="0">
                  <a:pos x="9" y="849"/>
                </a:cxn>
                <a:cxn ang="0">
                  <a:pos x="9" y="276"/>
                </a:cxn>
                <a:cxn ang="0">
                  <a:pos x="9" y="781"/>
                </a:cxn>
                <a:cxn ang="0">
                  <a:pos x="9" y="756"/>
                </a:cxn>
                <a:cxn ang="0">
                  <a:pos x="11" y="806"/>
                </a:cxn>
                <a:cxn ang="0">
                  <a:pos x="11" y="541"/>
                </a:cxn>
                <a:cxn ang="0">
                  <a:pos x="11" y="874"/>
                </a:cxn>
                <a:cxn ang="0">
                  <a:pos x="11" y="482"/>
                </a:cxn>
                <a:cxn ang="0">
                  <a:pos x="11" y="916"/>
                </a:cxn>
                <a:cxn ang="0">
                  <a:pos x="11" y="363"/>
                </a:cxn>
                <a:cxn ang="0">
                  <a:pos x="13" y="962"/>
                </a:cxn>
                <a:cxn ang="0">
                  <a:pos x="13" y="251"/>
                </a:cxn>
                <a:cxn ang="0">
                  <a:pos x="13" y="916"/>
                </a:cxn>
                <a:cxn ang="0">
                  <a:pos x="13" y="234"/>
                </a:cxn>
                <a:cxn ang="0">
                  <a:pos x="13" y="941"/>
                </a:cxn>
                <a:cxn ang="0">
                  <a:pos x="15" y="317"/>
                </a:cxn>
                <a:cxn ang="0">
                  <a:pos x="15" y="305"/>
                </a:cxn>
                <a:cxn ang="0">
                  <a:pos x="15" y="349"/>
                </a:cxn>
                <a:cxn ang="0">
                  <a:pos x="15" y="246"/>
                </a:cxn>
                <a:cxn ang="0">
                  <a:pos x="17" y="1190"/>
                </a:cxn>
                <a:cxn ang="0">
                  <a:pos x="17" y="342"/>
                </a:cxn>
                <a:cxn ang="0">
                  <a:pos x="19" y="1227"/>
                </a:cxn>
                <a:cxn ang="0">
                  <a:pos x="19" y="349"/>
                </a:cxn>
                <a:cxn ang="0">
                  <a:pos x="19" y="1177"/>
                </a:cxn>
                <a:cxn ang="0">
                  <a:pos x="19" y="509"/>
                </a:cxn>
                <a:cxn ang="0">
                  <a:pos x="19" y="1177"/>
                </a:cxn>
                <a:cxn ang="0">
                  <a:pos x="19" y="683"/>
                </a:cxn>
              </a:cxnLst>
              <a:rect l="0" t="0" r="r" b="b"/>
              <a:pathLst>
                <a:path w="21" h="1227">
                  <a:moveTo>
                    <a:pt x="0" y="38"/>
                  </a:moveTo>
                  <a:lnTo>
                    <a:pt x="0" y="38"/>
                  </a:lnTo>
                  <a:lnTo>
                    <a:pt x="0" y="1089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144"/>
                  </a:lnTo>
                  <a:lnTo>
                    <a:pt x="0" y="100"/>
                  </a:lnTo>
                  <a:lnTo>
                    <a:pt x="0" y="123"/>
                  </a:lnTo>
                  <a:lnTo>
                    <a:pt x="0" y="115"/>
                  </a:lnTo>
                  <a:lnTo>
                    <a:pt x="0" y="971"/>
                  </a:lnTo>
                  <a:lnTo>
                    <a:pt x="0" y="100"/>
                  </a:lnTo>
                  <a:lnTo>
                    <a:pt x="0" y="263"/>
                  </a:lnTo>
                  <a:lnTo>
                    <a:pt x="2" y="246"/>
                  </a:lnTo>
                  <a:lnTo>
                    <a:pt x="2" y="841"/>
                  </a:lnTo>
                  <a:lnTo>
                    <a:pt x="2" y="140"/>
                  </a:lnTo>
                  <a:lnTo>
                    <a:pt x="2" y="555"/>
                  </a:lnTo>
                  <a:lnTo>
                    <a:pt x="2" y="541"/>
                  </a:lnTo>
                  <a:lnTo>
                    <a:pt x="2" y="875"/>
                  </a:lnTo>
                  <a:lnTo>
                    <a:pt x="2" y="251"/>
                  </a:lnTo>
                  <a:lnTo>
                    <a:pt x="2" y="630"/>
                  </a:lnTo>
                  <a:lnTo>
                    <a:pt x="4" y="616"/>
                  </a:lnTo>
                  <a:lnTo>
                    <a:pt x="4" y="1050"/>
                  </a:lnTo>
                  <a:lnTo>
                    <a:pt x="4" y="159"/>
                  </a:lnTo>
                  <a:lnTo>
                    <a:pt x="4" y="587"/>
                  </a:lnTo>
                  <a:lnTo>
                    <a:pt x="4" y="564"/>
                  </a:lnTo>
                  <a:lnTo>
                    <a:pt x="4" y="962"/>
                  </a:lnTo>
                  <a:lnTo>
                    <a:pt x="4" y="209"/>
                  </a:lnTo>
                  <a:lnTo>
                    <a:pt x="4" y="584"/>
                  </a:lnTo>
                  <a:lnTo>
                    <a:pt x="5" y="561"/>
                  </a:lnTo>
                  <a:lnTo>
                    <a:pt x="5" y="829"/>
                  </a:lnTo>
                  <a:lnTo>
                    <a:pt x="5" y="190"/>
                  </a:lnTo>
                  <a:lnTo>
                    <a:pt x="5" y="616"/>
                  </a:lnTo>
                  <a:lnTo>
                    <a:pt x="5" y="610"/>
                  </a:lnTo>
                  <a:lnTo>
                    <a:pt x="5" y="683"/>
                  </a:lnTo>
                  <a:lnTo>
                    <a:pt x="5" y="370"/>
                  </a:lnTo>
                  <a:lnTo>
                    <a:pt x="5" y="670"/>
                  </a:lnTo>
                  <a:lnTo>
                    <a:pt x="5" y="670"/>
                  </a:lnTo>
                  <a:lnTo>
                    <a:pt x="5" y="893"/>
                  </a:lnTo>
                  <a:lnTo>
                    <a:pt x="5" y="338"/>
                  </a:lnTo>
                  <a:lnTo>
                    <a:pt x="5" y="885"/>
                  </a:lnTo>
                  <a:lnTo>
                    <a:pt x="7" y="877"/>
                  </a:lnTo>
                  <a:lnTo>
                    <a:pt x="7" y="257"/>
                  </a:lnTo>
                  <a:lnTo>
                    <a:pt x="7" y="941"/>
                  </a:lnTo>
                  <a:lnTo>
                    <a:pt x="7" y="941"/>
                  </a:lnTo>
                  <a:lnTo>
                    <a:pt x="7" y="226"/>
                  </a:lnTo>
                  <a:lnTo>
                    <a:pt x="7" y="845"/>
                  </a:lnTo>
                  <a:lnTo>
                    <a:pt x="9" y="849"/>
                  </a:lnTo>
                  <a:lnTo>
                    <a:pt x="9" y="854"/>
                  </a:lnTo>
                  <a:lnTo>
                    <a:pt x="9" y="276"/>
                  </a:lnTo>
                  <a:lnTo>
                    <a:pt x="9" y="781"/>
                  </a:lnTo>
                  <a:lnTo>
                    <a:pt x="9" y="781"/>
                  </a:lnTo>
                  <a:lnTo>
                    <a:pt x="9" y="369"/>
                  </a:lnTo>
                  <a:lnTo>
                    <a:pt x="9" y="756"/>
                  </a:lnTo>
                  <a:lnTo>
                    <a:pt x="11" y="762"/>
                  </a:lnTo>
                  <a:lnTo>
                    <a:pt x="11" y="806"/>
                  </a:lnTo>
                  <a:lnTo>
                    <a:pt x="11" y="393"/>
                  </a:lnTo>
                  <a:lnTo>
                    <a:pt x="11" y="541"/>
                  </a:lnTo>
                  <a:lnTo>
                    <a:pt x="11" y="549"/>
                  </a:lnTo>
                  <a:lnTo>
                    <a:pt x="11" y="874"/>
                  </a:lnTo>
                  <a:lnTo>
                    <a:pt x="11" y="347"/>
                  </a:lnTo>
                  <a:lnTo>
                    <a:pt x="11" y="482"/>
                  </a:lnTo>
                  <a:lnTo>
                    <a:pt x="11" y="495"/>
                  </a:lnTo>
                  <a:lnTo>
                    <a:pt x="11" y="916"/>
                  </a:lnTo>
                  <a:lnTo>
                    <a:pt x="11" y="276"/>
                  </a:lnTo>
                  <a:lnTo>
                    <a:pt x="11" y="363"/>
                  </a:lnTo>
                  <a:lnTo>
                    <a:pt x="13" y="370"/>
                  </a:lnTo>
                  <a:lnTo>
                    <a:pt x="13" y="962"/>
                  </a:lnTo>
                  <a:lnTo>
                    <a:pt x="13" y="184"/>
                  </a:lnTo>
                  <a:lnTo>
                    <a:pt x="13" y="251"/>
                  </a:lnTo>
                  <a:lnTo>
                    <a:pt x="13" y="263"/>
                  </a:lnTo>
                  <a:lnTo>
                    <a:pt x="13" y="916"/>
                  </a:lnTo>
                  <a:lnTo>
                    <a:pt x="13" y="226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3" y="941"/>
                  </a:lnTo>
                  <a:lnTo>
                    <a:pt x="13" y="317"/>
                  </a:lnTo>
                  <a:lnTo>
                    <a:pt x="15" y="317"/>
                  </a:lnTo>
                  <a:lnTo>
                    <a:pt x="15" y="941"/>
                  </a:lnTo>
                  <a:lnTo>
                    <a:pt x="15" y="305"/>
                  </a:lnTo>
                  <a:lnTo>
                    <a:pt x="15" y="355"/>
                  </a:lnTo>
                  <a:lnTo>
                    <a:pt x="15" y="349"/>
                  </a:lnTo>
                  <a:lnTo>
                    <a:pt x="15" y="1110"/>
                  </a:lnTo>
                  <a:lnTo>
                    <a:pt x="15" y="246"/>
                  </a:lnTo>
                  <a:lnTo>
                    <a:pt x="17" y="226"/>
                  </a:lnTo>
                  <a:lnTo>
                    <a:pt x="17" y="1190"/>
                  </a:lnTo>
                  <a:lnTo>
                    <a:pt x="17" y="92"/>
                  </a:lnTo>
                  <a:lnTo>
                    <a:pt x="17" y="342"/>
                  </a:lnTo>
                  <a:lnTo>
                    <a:pt x="19" y="317"/>
                  </a:lnTo>
                  <a:lnTo>
                    <a:pt x="19" y="1227"/>
                  </a:lnTo>
                  <a:lnTo>
                    <a:pt x="19" y="32"/>
                  </a:lnTo>
                  <a:lnTo>
                    <a:pt x="19" y="349"/>
                  </a:lnTo>
                  <a:lnTo>
                    <a:pt x="19" y="324"/>
                  </a:lnTo>
                  <a:lnTo>
                    <a:pt x="19" y="1177"/>
                  </a:lnTo>
                  <a:lnTo>
                    <a:pt x="19" y="32"/>
                  </a:lnTo>
                  <a:lnTo>
                    <a:pt x="19" y="509"/>
                  </a:lnTo>
                  <a:lnTo>
                    <a:pt x="19" y="482"/>
                  </a:lnTo>
                  <a:lnTo>
                    <a:pt x="19" y="1177"/>
                  </a:lnTo>
                  <a:lnTo>
                    <a:pt x="19" y="80"/>
                  </a:lnTo>
                  <a:lnTo>
                    <a:pt x="19" y="683"/>
                  </a:lnTo>
                  <a:lnTo>
                    <a:pt x="21" y="65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23" name="Freeform 1959"/>
            <p:cNvSpPr>
              <a:spLocks/>
            </p:cNvSpPr>
            <p:nvPr/>
          </p:nvSpPr>
          <p:spPr bwMode="auto">
            <a:xfrm>
              <a:off x="4949" y="2910"/>
              <a:ext cx="10" cy="809"/>
            </a:xfrm>
            <a:custGeom>
              <a:avLst/>
              <a:gdLst/>
              <a:ahLst/>
              <a:cxnLst>
                <a:cxn ang="0">
                  <a:pos x="0" y="593"/>
                </a:cxn>
                <a:cxn ang="0">
                  <a:pos x="0" y="480"/>
                </a:cxn>
                <a:cxn ang="0">
                  <a:pos x="0" y="568"/>
                </a:cxn>
                <a:cxn ang="0">
                  <a:pos x="0" y="455"/>
                </a:cxn>
                <a:cxn ang="0">
                  <a:pos x="0" y="560"/>
                </a:cxn>
                <a:cxn ang="0">
                  <a:pos x="0" y="524"/>
                </a:cxn>
                <a:cxn ang="0">
                  <a:pos x="2" y="654"/>
                </a:cxn>
                <a:cxn ang="0">
                  <a:pos x="2" y="628"/>
                </a:cxn>
                <a:cxn ang="0">
                  <a:pos x="2" y="858"/>
                </a:cxn>
                <a:cxn ang="0">
                  <a:pos x="2" y="455"/>
                </a:cxn>
                <a:cxn ang="0">
                  <a:pos x="3" y="958"/>
                </a:cxn>
                <a:cxn ang="0">
                  <a:pos x="3" y="293"/>
                </a:cxn>
                <a:cxn ang="0">
                  <a:pos x="3" y="1014"/>
                </a:cxn>
                <a:cxn ang="0">
                  <a:pos x="3" y="263"/>
                </a:cxn>
                <a:cxn ang="0">
                  <a:pos x="5" y="994"/>
                </a:cxn>
                <a:cxn ang="0">
                  <a:pos x="5" y="359"/>
                </a:cxn>
                <a:cxn ang="0">
                  <a:pos x="5" y="1113"/>
                </a:cxn>
                <a:cxn ang="0">
                  <a:pos x="5" y="309"/>
                </a:cxn>
                <a:cxn ang="0">
                  <a:pos x="7" y="1211"/>
                </a:cxn>
                <a:cxn ang="0">
                  <a:pos x="7" y="263"/>
                </a:cxn>
                <a:cxn ang="0">
                  <a:pos x="7" y="1375"/>
                </a:cxn>
                <a:cxn ang="0">
                  <a:pos x="7" y="1419"/>
                </a:cxn>
                <a:cxn ang="0">
                  <a:pos x="7" y="142"/>
                </a:cxn>
                <a:cxn ang="0">
                  <a:pos x="9" y="1334"/>
                </a:cxn>
                <a:cxn ang="0">
                  <a:pos x="9" y="1363"/>
                </a:cxn>
                <a:cxn ang="0">
                  <a:pos x="9" y="1426"/>
                </a:cxn>
                <a:cxn ang="0">
                  <a:pos x="9" y="1328"/>
                </a:cxn>
                <a:cxn ang="0">
                  <a:pos x="11" y="1522"/>
                </a:cxn>
                <a:cxn ang="0">
                  <a:pos x="11" y="1142"/>
                </a:cxn>
                <a:cxn ang="0">
                  <a:pos x="11" y="1501"/>
                </a:cxn>
                <a:cxn ang="0">
                  <a:pos x="11" y="1042"/>
                </a:cxn>
                <a:cxn ang="0">
                  <a:pos x="11" y="1350"/>
                </a:cxn>
                <a:cxn ang="0">
                  <a:pos x="11" y="852"/>
                </a:cxn>
                <a:cxn ang="0">
                  <a:pos x="13" y="1403"/>
                </a:cxn>
                <a:cxn ang="0">
                  <a:pos x="13" y="422"/>
                </a:cxn>
                <a:cxn ang="0">
                  <a:pos x="13" y="1618"/>
                </a:cxn>
                <a:cxn ang="0">
                  <a:pos x="13" y="411"/>
                </a:cxn>
                <a:cxn ang="0">
                  <a:pos x="15" y="1603"/>
                </a:cxn>
                <a:cxn ang="0">
                  <a:pos x="15" y="499"/>
                </a:cxn>
                <a:cxn ang="0">
                  <a:pos x="15" y="1363"/>
                </a:cxn>
                <a:cxn ang="0">
                  <a:pos x="15" y="422"/>
                </a:cxn>
                <a:cxn ang="0">
                  <a:pos x="15" y="1277"/>
                </a:cxn>
                <a:cxn ang="0">
                  <a:pos x="15" y="251"/>
                </a:cxn>
                <a:cxn ang="0">
                  <a:pos x="17" y="1369"/>
                </a:cxn>
                <a:cxn ang="0">
                  <a:pos x="17" y="255"/>
                </a:cxn>
                <a:cxn ang="0">
                  <a:pos x="17" y="1463"/>
                </a:cxn>
                <a:cxn ang="0">
                  <a:pos x="17" y="117"/>
                </a:cxn>
                <a:cxn ang="0">
                  <a:pos x="19" y="1350"/>
                </a:cxn>
                <a:cxn ang="0">
                  <a:pos x="19" y="78"/>
                </a:cxn>
                <a:cxn ang="0">
                  <a:pos x="19" y="263"/>
                </a:cxn>
              </a:cxnLst>
              <a:rect l="0" t="0" r="r" b="b"/>
              <a:pathLst>
                <a:path w="21" h="1618">
                  <a:moveTo>
                    <a:pt x="0" y="593"/>
                  </a:moveTo>
                  <a:lnTo>
                    <a:pt x="0" y="593"/>
                  </a:lnTo>
                  <a:lnTo>
                    <a:pt x="0" y="1165"/>
                  </a:lnTo>
                  <a:lnTo>
                    <a:pt x="0" y="480"/>
                  </a:lnTo>
                  <a:lnTo>
                    <a:pt x="0" y="582"/>
                  </a:lnTo>
                  <a:lnTo>
                    <a:pt x="0" y="568"/>
                  </a:lnTo>
                  <a:lnTo>
                    <a:pt x="0" y="1200"/>
                  </a:lnTo>
                  <a:lnTo>
                    <a:pt x="0" y="455"/>
                  </a:lnTo>
                  <a:lnTo>
                    <a:pt x="0" y="568"/>
                  </a:lnTo>
                  <a:lnTo>
                    <a:pt x="0" y="560"/>
                  </a:lnTo>
                  <a:lnTo>
                    <a:pt x="0" y="1102"/>
                  </a:lnTo>
                  <a:lnTo>
                    <a:pt x="0" y="524"/>
                  </a:lnTo>
                  <a:lnTo>
                    <a:pt x="0" y="662"/>
                  </a:lnTo>
                  <a:lnTo>
                    <a:pt x="2" y="654"/>
                  </a:lnTo>
                  <a:lnTo>
                    <a:pt x="2" y="1042"/>
                  </a:lnTo>
                  <a:lnTo>
                    <a:pt x="2" y="628"/>
                  </a:lnTo>
                  <a:lnTo>
                    <a:pt x="2" y="873"/>
                  </a:lnTo>
                  <a:lnTo>
                    <a:pt x="2" y="858"/>
                  </a:lnTo>
                  <a:lnTo>
                    <a:pt x="2" y="1219"/>
                  </a:lnTo>
                  <a:lnTo>
                    <a:pt x="2" y="455"/>
                  </a:lnTo>
                  <a:lnTo>
                    <a:pt x="2" y="975"/>
                  </a:lnTo>
                  <a:lnTo>
                    <a:pt x="3" y="958"/>
                  </a:lnTo>
                  <a:lnTo>
                    <a:pt x="3" y="1305"/>
                  </a:lnTo>
                  <a:lnTo>
                    <a:pt x="3" y="293"/>
                  </a:lnTo>
                  <a:lnTo>
                    <a:pt x="3" y="1029"/>
                  </a:lnTo>
                  <a:lnTo>
                    <a:pt x="3" y="1014"/>
                  </a:lnTo>
                  <a:lnTo>
                    <a:pt x="3" y="1328"/>
                  </a:lnTo>
                  <a:lnTo>
                    <a:pt x="3" y="263"/>
                  </a:lnTo>
                  <a:lnTo>
                    <a:pt x="3" y="1014"/>
                  </a:lnTo>
                  <a:lnTo>
                    <a:pt x="5" y="994"/>
                  </a:lnTo>
                  <a:lnTo>
                    <a:pt x="5" y="1219"/>
                  </a:lnTo>
                  <a:lnTo>
                    <a:pt x="5" y="359"/>
                  </a:lnTo>
                  <a:lnTo>
                    <a:pt x="5" y="1117"/>
                  </a:lnTo>
                  <a:lnTo>
                    <a:pt x="5" y="1113"/>
                  </a:lnTo>
                  <a:lnTo>
                    <a:pt x="5" y="1257"/>
                  </a:lnTo>
                  <a:lnTo>
                    <a:pt x="5" y="309"/>
                  </a:lnTo>
                  <a:lnTo>
                    <a:pt x="5" y="1219"/>
                  </a:lnTo>
                  <a:lnTo>
                    <a:pt x="7" y="1211"/>
                  </a:lnTo>
                  <a:lnTo>
                    <a:pt x="7" y="1384"/>
                  </a:lnTo>
                  <a:lnTo>
                    <a:pt x="7" y="263"/>
                  </a:lnTo>
                  <a:lnTo>
                    <a:pt x="7" y="1378"/>
                  </a:lnTo>
                  <a:lnTo>
                    <a:pt x="7" y="1375"/>
                  </a:lnTo>
                  <a:lnTo>
                    <a:pt x="7" y="178"/>
                  </a:lnTo>
                  <a:lnTo>
                    <a:pt x="7" y="1419"/>
                  </a:lnTo>
                  <a:lnTo>
                    <a:pt x="7" y="1426"/>
                  </a:lnTo>
                  <a:lnTo>
                    <a:pt x="7" y="142"/>
                  </a:lnTo>
                  <a:lnTo>
                    <a:pt x="7" y="1328"/>
                  </a:lnTo>
                  <a:lnTo>
                    <a:pt x="9" y="1334"/>
                  </a:lnTo>
                  <a:lnTo>
                    <a:pt x="9" y="111"/>
                  </a:lnTo>
                  <a:lnTo>
                    <a:pt x="9" y="1363"/>
                  </a:lnTo>
                  <a:lnTo>
                    <a:pt x="9" y="1375"/>
                  </a:lnTo>
                  <a:lnTo>
                    <a:pt x="9" y="1426"/>
                  </a:lnTo>
                  <a:lnTo>
                    <a:pt x="9" y="105"/>
                  </a:lnTo>
                  <a:lnTo>
                    <a:pt x="9" y="1328"/>
                  </a:lnTo>
                  <a:lnTo>
                    <a:pt x="11" y="1350"/>
                  </a:lnTo>
                  <a:lnTo>
                    <a:pt x="11" y="1522"/>
                  </a:lnTo>
                  <a:lnTo>
                    <a:pt x="11" y="169"/>
                  </a:lnTo>
                  <a:lnTo>
                    <a:pt x="11" y="1142"/>
                  </a:lnTo>
                  <a:lnTo>
                    <a:pt x="11" y="1165"/>
                  </a:lnTo>
                  <a:lnTo>
                    <a:pt x="11" y="1501"/>
                  </a:lnTo>
                  <a:lnTo>
                    <a:pt x="11" y="73"/>
                  </a:lnTo>
                  <a:lnTo>
                    <a:pt x="11" y="1042"/>
                  </a:lnTo>
                  <a:lnTo>
                    <a:pt x="11" y="1058"/>
                  </a:lnTo>
                  <a:lnTo>
                    <a:pt x="11" y="1350"/>
                  </a:lnTo>
                  <a:lnTo>
                    <a:pt x="11" y="73"/>
                  </a:lnTo>
                  <a:lnTo>
                    <a:pt x="11" y="852"/>
                  </a:lnTo>
                  <a:lnTo>
                    <a:pt x="13" y="883"/>
                  </a:lnTo>
                  <a:lnTo>
                    <a:pt x="13" y="1403"/>
                  </a:lnTo>
                  <a:lnTo>
                    <a:pt x="13" y="0"/>
                  </a:lnTo>
                  <a:lnTo>
                    <a:pt x="13" y="422"/>
                  </a:lnTo>
                  <a:lnTo>
                    <a:pt x="13" y="459"/>
                  </a:lnTo>
                  <a:lnTo>
                    <a:pt x="13" y="1618"/>
                  </a:lnTo>
                  <a:lnTo>
                    <a:pt x="13" y="46"/>
                  </a:lnTo>
                  <a:lnTo>
                    <a:pt x="13" y="411"/>
                  </a:lnTo>
                  <a:lnTo>
                    <a:pt x="15" y="439"/>
                  </a:lnTo>
                  <a:lnTo>
                    <a:pt x="15" y="1603"/>
                  </a:lnTo>
                  <a:lnTo>
                    <a:pt x="15" y="7"/>
                  </a:lnTo>
                  <a:lnTo>
                    <a:pt x="15" y="499"/>
                  </a:lnTo>
                  <a:lnTo>
                    <a:pt x="15" y="530"/>
                  </a:lnTo>
                  <a:lnTo>
                    <a:pt x="15" y="1363"/>
                  </a:lnTo>
                  <a:lnTo>
                    <a:pt x="15" y="123"/>
                  </a:lnTo>
                  <a:lnTo>
                    <a:pt x="15" y="422"/>
                  </a:lnTo>
                  <a:lnTo>
                    <a:pt x="15" y="447"/>
                  </a:lnTo>
                  <a:lnTo>
                    <a:pt x="15" y="1277"/>
                  </a:lnTo>
                  <a:lnTo>
                    <a:pt x="15" y="228"/>
                  </a:lnTo>
                  <a:lnTo>
                    <a:pt x="15" y="251"/>
                  </a:lnTo>
                  <a:lnTo>
                    <a:pt x="17" y="259"/>
                  </a:lnTo>
                  <a:lnTo>
                    <a:pt x="17" y="1369"/>
                  </a:lnTo>
                  <a:lnTo>
                    <a:pt x="17" y="245"/>
                  </a:lnTo>
                  <a:lnTo>
                    <a:pt x="17" y="255"/>
                  </a:lnTo>
                  <a:lnTo>
                    <a:pt x="17" y="259"/>
                  </a:lnTo>
                  <a:lnTo>
                    <a:pt x="17" y="1463"/>
                  </a:lnTo>
                  <a:lnTo>
                    <a:pt x="17" y="101"/>
                  </a:lnTo>
                  <a:lnTo>
                    <a:pt x="17" y="117"/>
                  </a:lnTo>
                  <a:lnTo>
                    <a:pt x="19" y="123"/>
                  </a:lnTo>
                  <a:lnTo>
                    <a:pt x="19" y="1350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9" y="1279"/>
                  </a:lnTo>
                  <a:lnTo>
                    <a:pt x="19" y="263"/>
                  </a:lnTo>
                  <a:lnTo>
                    <a:pt x="21" y="25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24" name="Freeform 1960"/>
            <p:cNvSpPr>
              <a:spLocks/>
            </p:cNvSpPr>
            <p:nvPr/>
          </p:nvSpPr>
          <p:spPr bwMode="auto">
            <a:xfrm>
              <a:off x="4937" y="2968"/>
              <a:ext cx="12" cy="698"/>
            </a:xfrm>
            <a:custGeom>
              <a:avLst/>
              <a:gdLst/>
              <a:ahLst/>
              <a:cxnLst>
                <a:cxn ang="0">
                  <a:pos x="0" y="286"/>
                </a:cxn>
                <a:cxn ang="0">
                  <a:pos x="1" y="330"/>
                </a:cxn>
                <a:cxn ang="0">
                  <a:pos x="1" y="134"/>
                </a:cxn>
                <a:cxn ang="0">
                  <a:pos x="1" y="188"/>
                </a:cxn>
                <a:cxn ang="0">
                  <a:pos x="1" y="0"/>
                </a:cxn>
                <a:cxn ang="0">
                  <a:pos x="1" y="71"/>
                </a:cxn>
                <a:cxn ang="0">
                  <a:pos x="1" y="192"/>
                </a:cxn>
                <a:cxn ang="0">
                  <a:pos x="3" y="1309"/>
                </a:cxn>
                <a:cxn ang="0">
                  <a:pos x="5" y="242"/>
                </a:cxn>
                <a:cxn ang="0">
                  <a:pos x="5" y="163"/>
                </a:cxn>
                <a:cxn ang="0">
                  <a:pos x="5" y="1273"/>
                </a:cxn>
                <a:cxn ang="0">
                  <a:pos x="5" y="188"/>
                </a:cxn>
                <a:cxn ang="0">
                  <a:pos x="5" y="1240"/>
                </a:cxn>
                <a:cxn ang="0">
                  <a:pos x="5" y="393"/>
                </a:cxn>
                <a:cxn ang="0">
                  <a:pos x="7" y="1273"/>
                </a:cxn>
                <a:cxn ang="0">
                  <a:pos x="7" y="401"/>
                </a:cxn>
                <a:cxn ang="0">
                  <a:pos x="7" y="1336"/>
                </a:cxn>
                <a:cxn ang="0">
                  <a:pos x="7" y="557"/>
                </a:cxn>
                <a:cxn ang="0">
                  <a:pos x="7" y="1261"/>
                </a:cxn>
                <a:cxn ang="0">
                  <a:pos x="7" y="645"/>
                </a:cxn>
                <a:cxn ang="0">
                  <a:pos x="9" y="1369"/>
                </a:cxn>
                <a:cxn ang="0">
                  <a:pos x="9" y="568"/>
                </a:cxn>
                <a:cxn ang="0">
                  <a:pos x="9" y="1211"/>
                </a:cxn>
                <a:cxn ang="0">
                  <a:pos x="9" y="664"/>
                </a:cxn>
                <a:cxn ang="0">
                  <a:pos x="11" y="1077"/>
                </a:cxn>
                <a:cxn ang="0">
                  <a:pos x="11" y="925"/>
                </a:cxn>
                <a:cxn ang="0">
                  <a:pos x="11" y="1154"/>
                </a:cxn>
                <a:cxn ang="0">
                  <a:pos x="11" y="1121"/>
                </a:cxn>
                <a:cxn ang="0">
                  <a:pos x="13" y="1217"/>
                </a:cxn>
                <a:cxn ang="0">
                  <a:pos x="13" y="1115"/>
                </a:cxn>
                <a:cxn ang="0">
                  <a:pos x="13" y="1211"/>
                </a:cxn>
                <a:cxn ang="0">
                  <a:pos x="13" y="1048"/>
                </a:cxn>
                <a:cxn ang="0">
                  <a:pos x="15" y="1077"/>
                </a:cxn>
                <a:cxn ang="0">
                  <a:pos x="15" y="1000"/>
                </a:cxn>
                <a:cxn ang="0">
                  <a:pos x="15" y="401"/>
                </a:cxn>
                <a:cxn ang="0">
                  <a:pos x="15" y="872"/>
                </a:cxn>
                <a:cxn ang="0">
                  <a:pos x="15" y="465"/>
                </a:cxn>
                <a:cxn ang="0">
                  <a:pos x="17" y="891"/>
                </a:cxn>
                <a:cxn ang="0">
                  <a:pos x="17" y="897"/>
                </a:cxn>
                <a:cxn ang="0">
                  <a:pos x="17" y="925"/>
                </a:cxn>
                <a:cxn ang="0">
                  <a:pos x="17" y="779"/>
                </a:cxn>
                <a:cxn ang="0">
                  <a:pos x="19" y="877"/>
                </a:cxn>
                <a:cxn ang="0">
                  <a:pos x="19" y="680"/>
                </a:cxn>
                <a:cxn ang="0">
                  <a:pos x="19" y="897"/>
                </a:cxn>
                <a:cxn ang="0">
                  <a:pos x="19" y="670"/>
                </a:cxn>
                <a:cxn ang="0">
                  <a:pos x="21" y="891"/>
                </a:cxn>
                <a:cxn ang="0">
                  <a:pos x="21" y="664"/>
                </a:cxn>
                <a:cxn ang="0">
                  <a:pos x="21" y="806"/>
                </a:cxn>
                <a:cxn ang="0">
                  <a:pos x="21" y="537"/>
                </a:cxn>
                <a:cxn ang="0">
                  <a:pos x="21" y="489"/>
                </a:cxn>
              </a:cxnLst>
              <a:rect l="0" t="0" r="r" b="b"/>
              <a:pathLst>
                <a:path w="23" h="1396">
                  <a:moveTo>
                    <a:pt x="0" y="286"/>
                  </a:moveTo>
                  <a:lnTo>
                    <a:pt x="0" y="286"/>
                  </a:lnTo>
                  <a:lnTo>
                    <a:pt x="0" y="326"/>
                  </a:lnTo>
                  <a:lnTo>
                    <a:pt x="1" y="330"/>
                  </a:lnTo>
                  <a:lnTo>
                    <a:pt x="1" y="1221"/>
                  </a:lnTo>
                  <a:lnTo>
                    <a:pt x="1" y="134"/>
                  </a:lnTo>
                  <a:lnTo>
                    <a:pt x="1" y="176"/>
                  </a:lnTo>
                  <a:lnTo>
                    <a:pt x="1" y="188"/>
                  </a:lnTo>
                  <a:lnTo>
                    <a:pt x="1" y="1396"/>
                  </a:lnTo>
                  <a:lnTo>
                    <a:pt x="1" y="0"/>
                  </a:lnTo>
                  <a:lnTo>
                    <a:pt x="1" y="57"/>
                  </a:lnTo>
                  <a:lnTo>
                    <a:pt x="1" y="71"/>
                  </a:lnTo>
                  <a:lnTo>
                    <a:pt x="1" y="1334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309"/>
                  </a:lnTo>
                  <a:lnTo>
                    <a:pt x="3" y="236"/>
                  </a:lnTo>
                  <a:lnTo>
                    <a:pt x="5" y="242"/>
                  </a:lnTo>
                  <a:lnTo>
                    <a:pt x="5" y="1302"/>
                  </a:lnTo>
                  <a:lnTo>
                    <a:pt x="5" y="163"/>
                  </a:lnTo>
                  <a:lnTo>
                    <a:pt x="5" y="157"/>
                  </a:lnTo>
                  <a:lnTo>
                    <a:pt x="5" y="1273"/>
                  </a:lnTo>
                  <a:lnTo>
                    <a:pt x="5" y="152"/>
                  </a:lnTo>
                  <a:lnTo>
                    <a:pt x="5" y="188"/>
                  </a:lnTo>
                  <a:lnTo>
                    <a:pt x="5" y="171"/>
                  </a:lnTo>
                  <a:lnTo>
                    <a:pt x="5" y="1240"/>
                  </a:lnTo>
                  <a:lnTo>
                    <a:pt x="5" y="84"/>
                  </a:lnTo>
                  <a:lnTo>
                    <a:pt x="5" y="393"/>
                  </a:lnTo>
                  <a:lnTo>
                    <a:pt x="7" y="382"/>
                  </a:lnTo>
                  <a:lnTo>
                    <a:pt x="7" y="1273"/>
                  </a:lnTo>
                  <a:lnTo>
                    <a:pt x="7" y="219"/>
                  </a:lnTo>
                  <a:lnTo>
                    <a:pt x="7" y="401"/>
                  </a:lnTo>
                  <a:lnTo>
                    <a:pt x="7" y="382"/>
                  </a:lnTo>
                  <a:lnTo>
                    <a:pt x="7" y="1336"/>
                  </a:lnTo>
                  <a:lnTo>
                    <a:pt x="7" y="221"/>
                  </a:lnTo>
                  <a:lnTo>
                    <a:pt x="7" y="557"/>
                  </a:lnTo>
                  <a:lnTo>
                    <a:pt x="7" y="528"/>
                  </a:lnTo>
                  <a:lnTo>
                    <a:pt x="7" y="1261"/>
                  </a:lnTo>
                  <a:lnTo>
                    <a:pt x="7" y="123"/>
                  </a:lnTo>
                  <a:lnTo>
                    <a:pt x="7" y="645"/>
                  </a:lnTo>
                  <a:lnTo>
                    <a:pt x="9" y="618"/>
                  </a:lnTo>
                  <a:lnTo>
                    <a:pt x="9" y="1369"/>
                  </a:lnTo>
                  <a:lnTo>
                    <a:pt x="9" y="57"/>
                  </a:lnTo>
                  <a:lnTo>
                    <a:pt x="9" y="568"/>
                  </a:lnTo>
                  <a:lnTo>
                    <a:pt x="9" y="545"/>
                  </a:lnTo>
                  <a:lnTo>
                    <a:pt x="9" y="1211"/>
                  </a:lnTo>
                  <a:lnTo>
                    <a:pt x="9" y="221"/>
                  </a:lnTo>
                  <a:lnTo>
                    <a:pt x="9" y="664"/>
                  </a:lnTo>
                  <a:lnTo>
                    <a:pt x="11" y="651"/>
                  </a:lnTo>
                  <a:lnTo>
                    <a:pt x="11" y="1077"/>
                  </a:lnTo>
                  <a:lnTo>
                    <a:pt x="11" y="294"/>
                  </a:lnTo>
                  <a:lnTo>
                    <a:pt x="11" y="925"/>
                  </a:lnTo>
                  <a:lnTo>
                    <a:pt x="11" y="906"/>
                  </a:lnTo>
                  <a:lnTo>
                    <a:pt x="11" y="1154"/>
                  </a:lnTo>
                  <a:lnTo>
                    <a:pt x="11" y="353"/>
                  </a:lnTo>
                  <a:lnTo>
                    <a:pt x="11" y="1121"/>
                  </a:lnTo>
                  <a:lnTo>
                    <a:pt x="13" y="1102"/>
                  </a:lnTo>
                  <a:lnTo>
                    <a:pt x="13" y="1217"/>
                  </a:lnTo>
                  <a:lnTo>
                    <a:pt x="13" y="192"/>
                  </a:lnTo>
                  <a:lnTo>
                    <a:pt x="13" y="1115"/>
                  </a:lnTo>
                  <a:lnTo>
                    <a:pt x="13" y="1102"/>
                  </a:lnTo>
                  <a:lnTo>
                    <a:pt x="13" y="1211"/>
                  </a:lnTo>
                  <a:lnTo>
                    <a:pt x="13" y="261"/>
                  </a:lnTo>
                  <a:lnTo>
                    <a:pt x="13" y="1048"/>
                  </a:lnTo>
                  <a:lnTo>
                    <a:pt x="15" y="1033"/>
                  </a:lnTo>
                  <a:lnTo>
                    <a:pt x="15" y="1077"/>
                  </a:lnTo>
                  <a:lnTo>
                    <a:pt x="15" y="330"/>
                  </a:lnTo>
                  <a:lnTo>
                    <a:pt x="15" y="1000"/>
                  </a:lnTo>
                  <a:lnTo>
                    <a:pt x="15" y="996"/>
                  </a:lnTo>
                  <a:lnTo>
                    <a:pt x="15" y="401"/>
                  </a:lnTo>
                  <a:lnTo>
                    <a:pt x="15" y="877"/>
                  </a:lnTo>
                  <a:lnTo>
                    <a:pt x="15" y="872"/>
                  </a:lnTo>
                  <a:lnTo>
                    <a:pt x="15" y="893"/>
                  </a:lnTo>
                  <a:lnTo>
                    <a:pt x="15" y="465"/>
                  </a:lnTo>
                  <a:lnTo>
                    <a:pt x="15" y="887"/>
                  </a:lnTo>
                  <a:lnTo>
                    <a:pt x="17" y="891"/>
                  </a:lnTo>
                  <a:lnTo>
                    <a:pt x="17" y="511"/>
                  </a:lnTo>
                  <a:lnTo>
                    <a:pt x="17" y="897"/>
                  </a:lnTo>
                  <a:lnTo>
                    <a:pt x="17" y="906"/>
                  </a:lnTo>
                  <a:lnTo>
                    <a:pt x="17" y="925"/>
                  </a:lnTo>
                  <a:lnTo>
                    <a:pt x="17" y="614"/>
                  </a:lnTo>
                  <a:lnTo>
                    <a:pt x="17" y="779"/>
                  </a:lnTo>
                  <a:lnTo>
                    <a:pt x="19" y="791"/>
                  </a:lnTo>
                  <a:lnTo>
                    <a:pt x="19" y="877"/>
                  </a:lnTo>
                  <a:lnTo>
                    <a:pt x="19" y="624"/>
                  </a:lnTo>
                  <a:lnTo>
                    <a:pt x="19" y="680"/>
                  </a:lnTo>
                  <a:lnTo>
                    <a:pt x="19" y="683"/>
                  </a:lnTo>
                  <a:lnTo>
                    <a:pt x="19" y="897"/>
                  </a:lnTo>
                  <a:lnTo>
                    <a:pt x="19" y="476"/>
                  </a:lnTo>
                  <a:lnTo>
                    <a:pt x="19" y="670"/>
                  </a:lnTo>
                  <a:lnTo>
                    <a:pt x="21" y="680"/>
                  </a:lnTo>
                  <a:lnTo>
                    <a:pt x="21" y="891"/>
                  </a:lnTo>
                  <a:lnTo>
                    <a:pt x="21" y="532"/>
                  </a:lnTo>
                  <a:lnTo>
                    <a:pt x="21" y="664"/>
                  </a:lnTo>
                  <a:lnTo>
                    <a:pt x="21" y="680"/>
                  </a:lnTo>
                  <a:lnTo>
                    <a:pt x="21" y="806"/>
                  </a:lnTo>
                  <a:lnTo>
                    <a:pt x="21" y="532"/>
                  </a:lnTo>
                  <a:lnTo>
                    <a:pt x="21" y="537"/>
                  </a:lnTo>
                  <a:lnTo>
                    <a:pt x="21" y="902"/>
                  </a:lnTo>
                  <a:lnTo>
                    <a:pt x="21" y="489"/>
                  </a:lnTo>
                  <a:lnTo>
                    <a:pt x="23" y="476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25" name="Freeform 1961"/>
            <p:cNvSpPr>
              <a:spLocks/>
            </p:cNvSpPr>
            <p:nvPr/>
          </p:nvSpPr>
          <p:spPr bwMode="auto">
            <a:xfrm>
              <a:off x="4927" y="3020"/>
              <a:ext cx="10" cy="621"/>
            </a:xfrm>
            <a:custGeom>
              <a:avLst/>
              <a:gdLst/>
              <a:ahLst/>
              <a:cxnLst>
                <a:cxn ang="0">
                  <a:pos x="0" y="1051"/>
                </a:cxn>
                <a:cxn ang="0">
                  <a:pos x="0" y="158"/>
                </a:cxn>
                <a:cxn ang="0">
                  <a:pos x="2" y="1028"/>
                </a:cxn>
                <a:cxn ang="0">
                  <a:pos x="2" y="886"/>
                </a:cxn>
                <a:cxn ang="0">
                  <a:pos x="2" y="951"/>
                </a:cxn>
                <a:cxn ang="0">
                  <a:pos x="2" y="738"/>
                </a:cxn>
                <a:cxn ang="0">
                  <a:pos x="4" y="905"/>
                </a:cxn>
                <a:cxn ang="0">
                  <a:pos x="4" y="650"/>
                </a:cxn>
                <a:cxn ang="0">
                  <a:pos x="4" y="905"/>
                </a:cxn>
                <a:cxn ang="0">
                  <a:pos x="4" y="626"/>
                </a:cxn>
                <a:cxn ang="0">
                  <a:pos x="6" y="878"/>
                </a:cxn>
                <a:cxn ang="0">
                  <a:pos x="6" y="488"/>
                </a:cxn>
                <a:cxn ang="0">
                  <a:pos x="6" y="968"/>
                </a:cxn>
                <a:cxn ang="0">
                  <a:pos x="6" y="542"/>
                </a:cxn>
                <a:cxn ang="0">
                  <a:pos x="6" y="878"/>
                </a:cxn>
                <a:cxn ang="0">
                  <a:pos x="6" y="598"/>
                </a:cxn>
                <a:cxn ang="0">
                  <a:pos x="8" y="784"/>
                </a:cxn>
                <a:cxn ang="0">
                  <a:pos x="8" y="538"/>
                </a:cxn>
                <a:cxn ang="0">
                  <a:pos x="8" y="719"/>
                </a:cxn>
                <a:cxn ang="0">
                  <a:pos x="10" y="542"/>
                </a:cxn>
                <a:cxn ang="0">
                  <a:pos x="10" y="454"/>
                </a:cxn>
                <a:cxn ang="0">
                  <a:pos x="10" y="577"/>
                </a:cxn>
                <a:cxn ang="0">
                  <a:pos x="10" y="425"/>
                </a:cxn>
                <a:cxn ang="0">
                  <a:pos x="12" y="488"/>
                </a:cxn>
                <a:cxn ang="0">
                  <a:pos x="12" y="459"/>
                </a:cxn>
                <a:cxn ang="0">
                  <a:pos x="12" y="525"/>
                </a:cxn>
                <a:cxn ang="0">
                  <a:pos x="12" y="755"/>
                </a:cxn>
                <a:cxn ang="0">
                  <a:pos x="12" y="383"/>
                </a:cxn>
                <a:cxn ang="0">
                  <a:pos x="14" y="893"/>
                </a:cxn>
                <a:cxn ang="0">
                  <a:pos x="14" y="930"/>
                </a:cxn>
                <a:cxn ang="0">
                  <a:pos x="14" y="198"/>
                </a:cxn>
                <a:cxn ang="0">
                  <a:pos x="14" y="918"/>
                </a:cxn>
                <a:cxn ang="0">
                  <a:pos x="14" y="909"/>
                </a:cxn>
                <a:cxn ang="0">
                  <a:pos x="16" y="1036"/>
                </a:cxn>
                <a:cxn ang="0">
                  <a:pos x="16" y="788"/>
                </a:cxn>
                <a:cxn ang="0">
                  <a:pos x="16" y="951"/>
                </a:cxn>
                <a:cxn ang="0">
                  <a:pos x="16" y="799"/>
                </a:cxn>
                <a:cxn ang="0">
                  <a:pos x="18" y="905"/>
                </a:cxn>
                <a:cxn ang="0">
                  <a:pos x="18" y="696"/>
                </a:cxn>
                <a:cxn ang="0">
                  <a:pos x="20" y="986"/>
                </a:cxn>
                <a:cxn ang="0">
                  <a:pos x="20" y="482"/>
                </a:cxn>
                <a:cxn ang="0">
                  <a:pos x="20" y="1180"/>
                </a:cxn>
                <a:cxn ang="0">
                  <a:pos x="20" y="459"/>
                </a:cxn>
                <a:cxn ang="0">
                  <a:pos x="20" y="1243"/>
                </a:cxn>
                <a:cxn ang="0">
                  <a:pos x="20" y="502"/>
                </a:cxn>
                <a:cxn ang="0">
                  <a:pos x="22" y="1158"/>
                </a:cxn>
                <a:cxn ang="0">
                  <a:pos x="22" y="538"/>
                </a:cxn>
                <a:cxn ang="0">
                  <a:pos x="22" y="1057"/>
                </a:cxn>
                <a:cxn ang="0">
                  <a:pos x="22" y="448"/>
                </a:cxn>
                <a:cxn ang="0">
                  <a:pos x="22" y="955"/>
                </a:cxn>
              </a:cxnLst>
              <a:rect l="0" t="0" r="r" b="b"/>
              <a:pathLst>
                <a:path w="22" h="1243">
                  <a:moveTo>
                    <a:pt x="0" y="1051"/>
                  </a:moveTo>
                  <a:lnTo>
                    <a:pt x="0" y="1051"/>
                  </a:lnTo>
                  <a:lnTo>
                    <a:pt x="0" y="1059"/>
                  </a:lnTo>
                  <a:lnTo>
                    <a:pt x="0" y="158"/>
                  </a:lnTo>
                  <a:lnTo>
                    <a:pt x="0" y="1028"/>
                  </a:lnTo>
                  <a:lnTo>
                    <a:pt x="2" y="1028"/>
                  </a:lnTo>
                  <a:lnTo>
                    <a:pt x="2" y="340"/>
                  </a:lnTo>
                  <a:lnTo>
                    <a:pt x="2" y="886"/>
                  </a:lnTo>
                  <a:lnTo>
                    <a:pt x="2" y="893"/>
                  </a:lnTo>
                  <a:lnTo>
                    <a:pt x="2" y="951"/>
                  </a:lnTo>
                  <a:lnTo>
                    <a:pt x="2" y="356"/>
                  </a:lnTo>
                  <a:lnTo>
                    <a:pt x="2" y="738"/>
                  </a:lnTo>
                  <a:lnTo>
                    <a:pt x="4" y="749"/>
                  </a:lnTo>
                  <a:lnTo>
                    <a:pt x="4" y="905"/>
                  </a:lnTo>
                  <a:lnTo>
                    <a:pt x="4" y="296"/>
                  </a:lnTo>
                  <a:lnTo>
                    <a:pt x="4" y="650"/>
                  </a:lnTo>
                  <a:lnTo>
                    <a:pt x="4" y="663"/>
                  </a:lnTo>
                  <a:lnTo>
                    <a:pt x="4" y="905"/>
                  </a:lnTo>
                  <a:lnTo>
                    <a:pt x="4" y="260"/>
                  </a:lnTo>
                  <a:lnTo>
                    <a:pt x="4" y="626"/>
                  </a:lnTo>
                  <a:lnTo>
                    <a:pt x="6" y="644"/>
                  </a:lnTo>
                  <a:lnTo>
                    <a:pt x="6" y="878"/>
                  </a:lnTo>
                  <a:lnTo>
                    <a:pt x="6" y="331"/>
                  </a:lnTo>
                  <a:lnTo>
                    <a:pt x="6" y="488"/>
                  </a:lnTo>
                  <a:lnTo>
                    <a:pt x="6" y="502"/>
                  </a:lnTo>
                  <a:lnTo>
                    <a:pt x="6" y="968"/>
                  </a:lnTo>
                  <a:lnTo>
                    <a:pt x="6" y="348"/>
                  </a:lnTo>
                  <a:lnTo>
                    <a:pt x="6" y="542"/>
                  </a:lnTo>
                  <a:lnTo>
                    <a:pt x="6" y="554"/>
                  </a:lnTo>
                  <a:lnTo>
                    <a:pt x="6" y="878"/>
                  </a:lnTo>
                  <a:lnTo>
                    <a:pt x="6" y="331"/>
                  </a:lnTo>
                  <a:lnTo>
                    <a:pt x="6" y="598"/>
                  </a:lnTo>
                  <a:lnTo>
                    <a:pt x="8" y="609"/>
                  </a:lnTo>
                  <a:lnTo>
                    <a:pt x="8" y="784"/>
                  </a:lnTo>
                  <a:lnTo>
                    <a:pt x="8" y="459"/>
                  </a:lnTo>
                  <a:lnTo>
                    <a:pt x="8" y="538"/>
                  </a:lnTo>
                  <a:lnTo>
                    <a:pt x="8" y="546"/>
                  </a:lnTo>
                  <a:lnTo>
                    <a:pt x="8" y="719"/>
                  </a:lnTo>
                  <a:lnTo>
                    <a:pt x="8" y="548"/>
                  </a:lnTo>
                  <a:lnTo>
                    <a:pt x="10" y="542"/>
                  </a:lnTo>
                  <a:lnTo>
                    <a:pt x="10" y="711"/>
                  </a:lnTo>
                  <a:lnTo>
                    <a:pt x="10" y="454"/>
                  </a:lnTo>
                  <a:lnTo>
                    <a:pt x="10" y="580"/>
                  </a:lnTo>
                  <a:lnTo>
                    <a:pt x="10" y="577"/>
                  </a:lnTo>
                  <a:lnTo>
                    <a:pt x="10" y="794"/>
                  </a:lnTo>
                  <a:lnTo>
                    <a:pt x="10" y="425"/>
                  </a:lnTo>
                  <a:lnTo>
                    <a:pt x="10" y="488"/>
                  </a:lnTo>
                  <a:lnTo>
                    <a:pt x="12" y="488"/>
                  </a:lnTo>
                  <a:lnTo>
                    <a:pt x="12" y="719"/>
                  </a:lnTo>
                  <a:lnTo>
                    <a:pt x="12" y="459"/>
                  </a:lnTo>
                  <a:lnTo>
                    <a:pt x="12" y="525"/>
                  </a:lnTo>
                  <a:lnTo>
                    <a:pt x="12" y="525"/>
                  </a:lnTo>
                  <a:lnTo>
                    <a:pt x="12" y="475"/>
                  </a:lnTo>
                  <a:lnTo>
                    <a:pt x="12" y="755"/>
                  </a:lnTo>
                  <a:lnTo>
                    <a:pt x="12" y="761"/>
                  </a:lnTo>
                  <a:lnTo>
                    <a:pt x="12" y="383"/>
                  </a:lnTo>
                  <a:lnTo>
                    <a:pt x="12" y="886"/>
                  </a:lnTo>
                  <a:lnTo>
                    <a:pt x="14" y="893"/>
                  </a:lnTo>
                  <a:lnTo>
                    <a:pt x="14" y="244"/>
                  </a:lnTo>
                  <a:lnTo>
                    <a:pt x="14" y="930"/>
                  </a:lnTo>
                  <a:lnTo>
                    <a:pt x="14" y="922"/>
                  </a:lnTo>
                  <a:lnTo>
                    <a:pt x="14" y="198"/>
                  </a:lnTo>
                  <a:lnTo>
                    <a:pt x="14" y="922"/>
                  </a:lnTo>
                  <a:lnTo>
                    <a:pt x="14" y="918"/>
                  </a:lnTo>
                  <a:lnTo>
                    <a:pt x="14" y="340"/>
                  </a:lnTo>
                  <a:lnTo>
                    <a:pt x="14" y="909"/>
                  </a:lnTo>
                  <a:lnTo>
                    <a:pt x="16" y="922"/>
                  </a:lnTo>
                  <a:lnTo>
                    <a:pt x="16" y="1036"/>
                  </a:lnTo>
                  <a:lnTo>
                    <a:pt x="16" y="260"/>
                  </a:lnTo>
                  <a:lnTo>
                    <a:pt x="16" y="788"/>
                  </a:lnTo>
                  <a:lnTo>
                    <a:pt x="16" y="794"/>
                  </a:lnTo>
                  <a:lnTo>
                    <a:pt x="16" y="951"/>
                  </a:lnTo>
                  <a:lnTo>
                    <a:pt x="16" y="214"/>
                  </a:lnTo>
                  <a:lnTo>
                    <a:pt x="16" y="799"/>
                  </a:lnTo>
                  <a:lnTo>
                    <a:pt x="18" y="809"/>
                  </a:lnTo>
                  <a:lnTo>
                    <a:pt x="18" y="905"/>
                  </a:lnTo>
                  <a:lnTo>
                    <a:pt x="18" y="139"/>
                  </a:lnTo>
                  <a:lnTo>
                    <a:pt x="18" y="696"/>
                  </a:lnTo>
                  <a:lnTo>
                    <a:pt x="20" y="719"/>
                  </a:lnTo>
                  <a:lnTo>
                    <a:pt x="20" y="986"/>
                  </a:lnTo>
                  <a:lnTo>
                    <a:pt x="20" y="156"/>
                  </a:lnTo>
                  <a:lnTo>
                    <a:pt x="20" y="482"/>
                  </a:lnTo>
                  <a:lnTo>
                    <a:pt x="20" y="511"/>
                  </a:lnTo>
                  <a:lnTo>
                    <a:pt x="20" y="1180"/>
                  </a:lnTo>
                  <a:lnTo>
                    <a:pt x="20" y="20"/>
                  </a:lnTo>
                  <a:lnTo>
                    <a:pt x="20" y="459"/>
                  </a:lnTo>
                  <a:lnTo>
                    <a:pt x="20" y="482"/>
                  </a:lnTo>
                  <a:lnTo>
                    <a:pt x="20" y="1243"/>
                  </a:lnTo>
                  <a:lnTo>
                    <a:pt x="20" y="0"/>
                  </a:lnTo>
                  <a:lnTo>
                    <a:pt x="20" y="502"/>
                  </a:lnTo>
                  <a:lnTo>
                    <a:pt x="22" y="534"/>
                  </a:lnTo>
                  <a:lnTo>
                    <a:pt x="22" y="1158"/>
                  </a:lnTo>
                  <a:lnTo>
                    <a:pt x="22" y="73"/>
                  </a:lnTo>
                  <a:lnTo>
                    <a:pt x="22" y="538"/>
                  </a:lnTo>
                  <a:lnTo>
                    <a:pt x="22" y="561"/>
                  </a:lnTo>
                  <a:lnTo>
                    <a:pt x="22" y="1057"/>
                  </a:lnTo>
                  <a:lnTo>
                    <a:pt x="22" y="279"/>
                  </a:lnTo>
                  <a:lnTo>
                    <a:pt x="22" y="448"/>
                  </a:lnTo>
                  <a:lnTo>
                    <a:pt x="22" y="459"/>
                  </a:lnTo>
                  <a:lnTo>
                    <a:pt x="22" y="955"/>
                  </a:lnTo>
                  <a:lnTo>
                    <a:pt x="22" y="183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26" name="Freeform 1962"/>
            <p:cNvSpPr>
              <a:spLocks/>
            </p:cNvSpPr>
            <p:nvPr/>
          </p:nvSpPr>
          <p:spPr bwMode="auto">
            <a:xfrm>
              <a:off x="4916" y="3016"/>
              <a:ext cx="11" cy="637"/>
            </a:xfrm>
            <a:custGeom>
              <a:avLst/>
              <a:gdLst/>
              <a:ahLst/>
              <a:cxnLst>
                <a:cxn ang="0">
                  <a:pos x="0" y="841"/>
                </a:cxn>
                <a:cxn ang="0">
                  <a:pos x="0" y="478"/>
                </a:cxn>
                <a:cxn ang="0">
                  <a:pos x="2" y="841"/>
                </a:cxn>
                <a:cxn ang="0">
                  <a:pos x="2" y="420"/>
                </a:cxn>
                <a:cxn ang="0">
                  <a:pos x="2" y="868"/>
                </a:cxn>
                <a:cxn ang="0">
                  <a:pos x="2" y="420"/>
                </a:cxn>
                <a:cxn ang="0">
                  <a:pos x="4" y="904"/>
                </a:cxn>
                <a:cxn ang="0">
                  <a:pos x="4" y="369"/>
                </a:cxn>
                <a:cxn ang="0">
                  <a:pos x="4" y="860"/>
                </a:cxn>
                <a:cxn ang="0">
                  <a:pos x="4" y="173"/>
                </a:cxn>
                <a:cxn ang="0">
                  <a:pos x="6" y="1006"/>
                </a:cxn>
                <a:cxn ang="0">
                  <a:pos x="6" y="115"/>
                </a:cxn>
                <a:cxn ang="0">
                  <a:pos x="6" y="1075"/>
                </a:cxn>
                <a:cxn ang="0">
                  <a:pos x="6" y="46"/>
                </a:cxn>
                <a:cxn ang="0">
                  <a:pos x="8" y="1075"/>
                </a:cxn>
                <a:cxn ang="0">
                  <a:pos x="8" y="105"/>
                </a:cxn>
                <a:cxn ang="0">
                  <a:pos x="8" y="190"/>
                </a:cxn>
                <a:cxn ang="0">
                  <a:pos x="8" y="993"/>
                </a:cxn>
                <a:cxn ang="0">
                  <a:pos x="8" y="205"/>
                </a:cxn>
                <a:cxn ang="0">
                  <a:pos x="10" y="1052"/>
                </a:cxn>
                <a:cxn ang="0">
                  <a:pos x="10" y="163"/>
                </a:cxn>
                <a:cxn ang="0">
                  <a:pos x="10" y="1137"/>
                </a:cxn>
                <a:cxn ang="0">
                  <a:pos x="10" y="209"/>
                </a:cxn>
                <a:cxn ang="0">
                  <a:pos x="12" y="1075"/>
                </a:cxn>
                <a:cxn ang="0">
                  <a:pos x="12" y="276"/>
                </a:cxn>
                <a:cxn ang="0">
                  <a:pos x="12" y="1092"/>
                </a:cxn>
                <a:cxn ang="0">
                  <a:pos x="12" y="388"/>
                </a:cxn>
                <a:cxn ang="0">
                  <a:pos x="12" y="1019"/>
                </a:cxn>
                <a:cxn ang="0">
                  <a:pos x="12" y="461"/>
                </a:cxn>
                <a:cxn ang="0">
                  <a:pos x="14" y="1115"/>
                </a:cxn>
                <a:cxn ang="0">
                  <a:pos x="14" y="561"/>
                </a:cxn>
                <a:cxn ang="0">
                  <a:pos x="14" y="1044"/>
                </a:cxn>
                <a:cxn ang="0">
                  <a:pos x="14" y="657"/>
                </a:cxn>
                <a:cxn ang="0">
                  <a:pos x="16" y="1089"/>
                </a:cxn>
                <a:cxn ang="0">
                  <a:pos x="16" y="776"/>
                </a:cxn>
                <a:cxn ang="0">
                  <a:pos x="16" y="1177"/>
                </a:cxn>
                <a:cxn ang="0">
                  <a:pos x="16" y="854"/>
                </a:cxn>
                <a:cxn ang="0">
                  <a:pos x="16" y="1273"/>
                </a:cxn>
                <a:cxn ang="0">
                  <a:pos x="16" y="1019"/>
                </a:cxn>
                <a:cxn ang="0">
                  <a:pos x="18" y="1242"/>
                </a:cxn>
                <a:cxn ang="0">
                  <a:pos x="18" y="1066"/>
                </a:cxn>
                <a:cxn ang="0">
                  <a:pos x="18" y="1096"/>
                </a:cxn>
                <a:cxn ang="0">
                  <a:pos x="18" y="1006"/>
                </a:cxn>
                <a:cxn ang="0">
                  <a:pos x="20" y="1019"/>
                </a:cxn>
                <a:cxn ang="0">
                  <a:pos x="20" y="958"/>
                </a:cxn>
                <a:cxn ang="0">
                  <a:pos x="20" y="221"/>
                </a:cxn>
                <a:cxn ang="0">
                  <a:pos x="21" y="1089"/>
                </a:cxn>
                <a:cxn ang="0">
                  <a:pos x="21" y="1096"/>
                </a:cxn>
                <a:cxn ang="0">
                  <a:pos x="21" y="1144"/>
                </a:cxn>
                <a:cxn ang="0">
                  <a:pos x="21" y="1050"/>
                </a:cxn>
              </a:cxnLst>
              <a:rect l="0" t="0" r="r" b="b"/>
              <a:pathLst>
                <a:path w="21" h="1273">
                  <a:moveTo>
                    <a:pt x="0" y="841"/>
                  </a:moveTo>
                  <a:lnTo>
                    <a:pt x="0" y="841"/>
                  </a:lnTo>
                  <a:lnTo>
                    <a:pt x="0" y="251"/>
                  </a:lnTo>
                  <a:lnTo>
                    <a:pt x="0" y="478"/>
                  </a:lnTo>
                  <a:lnTo>
                    <a:pt x="2" y="495"/>
                  </a:lnTo>
                  <a:lnTo>
                    <a:pt x="2" y="841"/>
                  </a:lnTo>
                  <a:lnTo>
                    <a:pt x="2" y="234"/>
                  </a:lnTo>
                  <a:lnTo>
                    <a:pt x="2" y="420"/>
                  </a:lnTo>
                  <a:lnTo>
                    <a:pt x="2" y="436"/>
                  </a:lnTo>
                  <a:lnTo>
                    <a:pt x="2" y="868"/>
                  </a:lnTo>
                  <a:lnTo>
                    <a:pt x="2" y="209"/>
                  </a:lnTo>
                  <a:lnTo>
                    <a:pt x="2" y="420"/>
                  </a:lnTo>
                  <a:lnTo>
                    <a:pt x="4" y="432"/>
                  </a:lnTo>
                  <a:lnTo>
                    <a:pt x="4" y="904"/>
                  </a:lnTo>
                  <a:lnTo>
                    <a:pt x="4" y="221"/>
                  </a:lnTo>
                  <a:lnTo>
                    <a:pt x="4" y="369"/>
                  </a:lnTo>
                  <a:lnTo>
                    <a:pt x="4" y="380"/>
                  </a:lnTo>
                  <a:lnTo>
                    <a:pt x="4" y="860"/>
                  </a:lnTo>
                  <a:lnTo>
                    <a:pt x="4" y="134"/>
                  </a:lnTo>
                  <a:lnTo>
                    <a:pt x="4" y="173"/>
                  </a:lnTo>
                  <a:lnTo>
                    <a:pt x="6" y="184"/>
                  </a:lnTo>
                  <a:lnTo>
                    <a:pt x="6" y="1006"/>
                  </a:lnTo>
                  <a:lnTo>
                    <a:pt x="6" y="92"/>
                  </a:lnTo>
                  <a:lnTo>
                    <a:pt x="6" y="115"/>
                  </a:lnTo>
                  <a:lnTo>
                    <a:pt x="6" y="123"/>
                  </a:lnTo>
                  <a:lnTo>
                    <a:pt x="6" y="1075"/>
                  </a:lnTo>
                  <a:lnTo>
                    <a:pt x="6" y="0"/>
                  </a:lnTo>
                  <a:lnTo>
                    <a:pt x="6" y="46"/>
                  </a:lnTo>
                  <a:lnTo>
                    <a:pt x="8" y="56"/>
                  </a:lnTo>
                  <a:lnTo>
                    <a:pt x="8" y="1075"/>
                  </a:lnTo>
                  <a:lnTo>
                    <a:pt x="8" y="100"/>
                  </a:lnTo>
                  <a:lnTo>
                    <a:pt x="8" y="105"/>
                  </a:lnTo>
                  <a:lnTo>
                    <a:pt x="8" y="987"/>
                  </a:lnTo>
                  <a:lnTo>
                    <a:pt x="8" y="190"/>
                  </a:lnTo>
                  <a:lnTo>
                    <a:pt x="8" y="190"/>
                  </a:lnTo>
                  <a:lnTo>
                    <a:pt x="8" y="993"/>
                  </a:lnTo>
                  <a:lnTo>
                    <a:pt x="8" y="184"/>
                  </a:lnTo>
                  <a:lnTo>
                    <a:pt x="8" y="205"/>
                  </a:lnTo>
                  <a:lnTo>
                    <a:pt x="10" y="198"/>
                  </a:lnTo>
                  <a:lnTo>
                    <a:pt x="10" y="1052"/>
                  </a:lnTo>
                  <a:lnTo>
                    <a:pt x="10" y="159"/>
                  </a:lnTo>
                  <a:lnTo>
                    <a:pt x="10" y="163"/>
                  </a:lnTo>
                  <a:lnTo>
                    <a:pt x="10" y="146"/>
                  </a:lnTo>
                  <a:lnTo>
                    <a:pt x="10" y="1137"/>
                  </a:lnTo>
                  <a:lnTo>
                    <a:pt x="10" y="15"/>
                  </a:lnTo>
                  <a:lnTo>
                    <a:pt x="10" y="209"/>
                  </a:lnTo>
                  <a:lnTo>
                    <a:pt x="12" y="190"/>
                  </a:lnTo>
                  <a:lnTo>
                    <a:pt x="12" y="1075"/>
                  </a:lnTo>
                  <a:lnTo>
                    <a:pt x="12" y="42"/>
                  </a:lnTo>
                  <a:lnTo>
                    <a:pt x="12" y="276"/>
                  </a:lnTo>
                  <a:lnTo>
                    <a:pt x="12" y="263"/>
                  </a:lnTo>
                  <a:lnTo>
                    <a:pt x="12" y="1092"/>
                  </a:lnTo>
                  <a:lnTo>
                    <a:pt x="12" y="146"/>
                  </a:lnTo>
                  <a:lnTo>
                    <a:pt x="12" y="388"/>
                  </a:lnTo>
                  <a:lnTo>
                    <a:pt x="12" y="370"/>
                  </a:lnTo>
                  <a:lnTo>
                    <a:pt x="12" y="1019"/>
                  </a:lnTo>
                  <a:lnTo>
                    <a:pt x="12" y="180"/>
                  </a:lnTo>
                  <a:lnTo>
                    <a:pt x="12" y="461"/>
                  </a:lnTo>
                  <a:lnTo>
                    <a:pt x="14" y="441"/>
                  </a:lnTo>
                  <a:lnTo>
                    <a:pt x="14" y="1115"/>
                  </a:lnTo>
                  <a:lnTo>
                    <a:pt x="14" y="123"/>
                  </a:lnTo>
                  <a:lnTo>
                    <a:pt x="14" y="561"/>
                  </a:lnTo>
                  <a:lnTo>
                    <a:pt x="14" y="541"/>
                  </a:lnTo>
                  <a:lnTo>
                    <a:pt x="14" y="1044"/>
                  </a:lnTo>
                  <a:lnTo>
                    <a:pt x="14" y="105"/>
                  </a:lnTo>
                  <a:lnTo>
                    <a:pt x="14" y="657"/>
                  </a:lnTo>
                  <a:lnTo>
                    <a:pt x="16" y="633"/>
                  </a:lnTo>
                  <a:lnTo>
                    <a:pt x="16" y="1089"/>
                  </a:lnTo>
                  <a:lnTo>
                    <a:pt x="16" y="105"/>
                  </a:lnTo>
                  <a:lnTo>
                    <a:pt x="16" y="776"/>
                  </a:lnTo>
                  <a:lnTo>
                    <a:pt x="16" y="756"/>
                  </a:lnTo>
                  <a:lnTo>
                    <a:pt x="16" y="1177"/>
                  </a:lnTo>
                  <a:lnTo>
                    <a:pt x="16" y="100"/>
                  </a:lnTo>
                  <a:lnTo>
                    <a:pt x="16" y="854"/>
                  </a:lnTo>
                  <a:lnTo>
                    <a:pt x="16" y="829"/>
                  </a:lnTo>
                  <a:lnTo>
                    <a:pt x="16" y="1273"/>
                  </a:lnTo>
                  <a:lnTo>
                    <a:pt x="16" y="73"/>
                  </a:lnTo>
                  <a:lnTo>
                    <a:pt x="16" y="1019"/>
                  </a:lnTo>
                  <a:lnTo>
                    <a:pt x="18" y="993"/>
                  </a:lnTo>
                  <a:lnTo>
                    <a:pt x="18" y="1242"/>
                  </a:lnTo>
                  <a:lnTo>
                    <a:pt x="18" y="73"/>
                  </a:lnTo>
                  <a:lnTo>
                    <a:pt x="18" y="1066"/>
                  </a:lnTo>
                  <a:lnTo>
                    <a:pt x="18" y="1044"/>
                  </a:lnTo>
                  <a:lnTo>
                    <a:pt x="18" y="1096"/>
                  </a:lnTo>
                  <a:lnTo>
                    <a:pt x="18" y="50"/>
                  </a:lnTo>
                  <a:lnTo>
                    <a:pt x="18" y="1006"/>
                  </a:lnTo>
                  <a:lnTo>
                    <a:pt x="20" y="993"/>
                  </a:lnTo>
                  <a:lnTo>
                    <a:pt x="20" y="1019"/>
                  </a:lnTo>
                  <a:lnTo>
                    <a:pt x="20" y="105"/>
                  </a:lnTo>
                  <a:lnTo>
                    <a:pt x="20" y="958"/>
                  </a:lnTo>
                  <a:lnTo>
                    <a:pt x="20" y="952"/>
                  </a:lnTo>
                  <a:lnTo>
                    <a:pt x="20" y="221"/>
                  </a:lnTo>
                  <a:lnTo>
                    <a:pt x="20" y="1089"/>
                  </a:lnTo>
                  <a:lnTo>
                    <a:pt x="21" y="1089"/>
                  </a:lnTo>
                  <a:lnTo>
                    <a:pt x="21" y="198"/>
                  </a:lnTo>
                  <a:lnTo>
                    <a:pt x="21" y="1096"/>
                  </a:lnTo>
                  <a:lnTo>
                    <a:pt x="21" y="1110"/>
                  </a:lnTo>
                  <a:lnTo>
                    <a:pt x="21" y="1144"/>
                  </a:lnTo>
                  <a:lnTo>
                    <a:pt x="21" y="96"/>
                  </a:lnTo>
                  <a:lnTo>
                    <a:pt x="21" y="1050"/>
                  </a:lnTo>
                  <a:lnTo>
                    <a:pt x="21" y="105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27" name="Freeform 1963"/>
            <p:cNvSpPr>
              <a:spLocks/>
            </p:cNvSpPr>
            <p:nvPr/>
          </p:nvSpPr>
          <p:spPr bwMode="auto">
            <a:xfrm>
              <a:off x="4906" y="3123"/>
              <a:ext cx="10" cy="367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2" y="664"/>
                </a:cxn>
                <a:cxn ang="0">
                  <a:pos x="2" y="691"/>
                </a:cxn>
                <a:cxn ang="0">
                  <a:pos x="4" y="695"/>
                </a:cxn>
                <a:cxn ang="0">
                  <a:pos x="4" y="647"/>
                </a:cxn>
                <a:cxn ang="0">
                  <a:pos x="4" y="98"/>
                </a:cxn>
                <a:cxn ang="0">
                  <a:pos x="4" y="664"/>
                </a:cxn>
                <a:cxn ang="0">
                  <a:pos x="4" y="578"/>
                </a:cxn>
                <a:cxn ang="0">
                  <a:pos x="6" y="603"/>
                </a:cxn>
                <a:cxn ang="0">
                  <a:pos x="6" y="528"/>
                </a:cxn>
                <a:cxn ang="0">
                  <a:pos x="6" y="733"/>
                </a:cxn>
                <a:cxn ang="0">
                  <a:pos x="6" y="397"/>
                </a:cxn>
                <a:cxn ang="0">
                  <a:pos x="6" y="716"/>
                </a:cxn>
                <a:cxn ang="0">
                  <a:pos x="6" y="469"/>
                </a:cxn>
                <a:cxn ang="0">
                  <a:pos x="8" y="647"/>
                </a:cxn>
                <a:cxn ang="0">
                  <a:pos x="8" y="457"/>
                </a:cxn>
                <a:cxn ang="0">
                  <a:pos x="8" y="622"/>
                </a:cxn>
                <a:cxn ang="0">
                  <a:pos x="8" y="432"/>
                </a:cxn>
                <a:cxn ang="0">
                  <a:pos x="10" y="616"/>
                </a:cxn>
                <a:cxn ang="0">
                  <a:pos x="10" y="397"/>
                </a:cxn>
                <a:cxn ang="0">
                  <a:pos x="10" y="543"/>
                </a:cxn>
                <a:cxn ang="0">
                  <a:pos x="10" y="392"/>
                </a:cxn>
                <a:cxn ang="0">
                  <a:pos x="12" y="563"/>
                </a:cxn>
                <a:cxn ang="0">
                  <a:pos x="12" y="336"/>
                </a:cxn>
                <a:cxn ang="0">
                  <a:pos x="12" y="568"/>
                </a:cxn>
                <a:cxn ang="0">
                  <a:pos x="12" y="386"/>
                </a:cxn>
                <a:cxn ang="0">
                  <a:pos x="14" y="517"/>
                </a:cxn>
                <a:cxn ang="0">
                  <a:pos x="14" y="342"/>
                </a:cxn>
                <a:cxn ang="0">
                  <a:pos x="14" y="513"/>
                </a:cxn>
                <a:cxn ang="0">
                  <a:pos x="14" y="276"/>
                </a:cxn>
                <a:cxn ang="0">
                  <a:pos x="14" y="643"/>
                </a:cxn>
                <a:cxn ang="0">
                  <a:pos x="14" y="228"/>
                </a:cxn>
                <a:cxn ang="0">
                  <a:pos x="16" y="632"/>
                </a:cxn>
                <a:cxn ang="0">
                  <a:pos x="16" y="380"/>
                </a:cxn>
                <a:cxn ang="0">
                  <a:pos x="16" y="632"/>
                </a:cxn>
                <a:cxn ang="0">
                  <a:pos x="16" y="457"/>
                </a:cxn>
                <a:cxn ang="0">
                  <a:pos x="17" y="563"/>
                </a:cxn>
                <a:cxn ang="0">
                  <a:pos x="17" y="470"/>
                </a:cxn>
                <a:cxn ang="0">
                  <a:pos x="17" y="309"/>
                </a:cxn>
                <a:cxn ang="0">
                  <a:pos x="19" y="403"/>
                </a:cxn>
                <a:cxn ang="0">
                  <a:pos x="19" y="265"/>
                </a:cxn>
                <a:cxn ang="0">
                  <a:pos x="19" y="282"/>
                </a:cxn>
                <a:cxn ang="0">
                  <a:pos x="19" y="167"/>
                </a:cxn>
                <a:cxn ang="0">
                  <a:pos x="19" y="269"/>
                </a:cxn>
                <a:cxn ang="0">
                  <a:pos x="19" y="144"/>
                </a:cxn>
                <a:cxn ang="0">
                  <a:pos x="21" y="328"/>
                </a:cxn>
                <a:cxn ang="0">
                  <a:pos x="21" y="0"/>
                </a:cxn>
                <a:cxn ang="0">
                  <a:pos x="21" y="371"/>
                </a:cxn>
                <a:cxn ang="0">
                  <a:pos x="21" y="67"/>
                </a:cxn>
                <a:cxn ang="0">
                  <a:pos x="21" y="355"/>
                </a:cxn>
              </a:cxnLst>
              <a:rect l="0" t="0" r="r" b="b"/>
              <a:pathLst>
                <a:path w="21" h="733">
                  <a:moveTo>
                    <a:pt x="0" y="63"/>
                  </a:moveTo>
                  <a:lnTo>
                    <a:pt x="0" y="63"/>
                  </a:lnTo>
                  <a:lnTo>
                    <a:pt x="0" y="664"/>
                  </a:lnTo>
                  <a:lnTo>
                    <a:pt x="2" y="664"/>
                  </a:lnTo>
                  <a:lnTo>
                    <a:pt x="2" y="54"/>
                  </a:lnTo>
                  <a:lnTo>
                    <a:pt x="2" y="691"/>
                  </a:lnTo>
                  <a:lnTo>
                    <a:pt x="4" y="691"/>
                  </a:lnTo>
                  <a:lnTo>
                    <a:pt x="4" y="695"/>
                  </a:lnTo>
                  <a:lnTo>
                    <a:pt x="4" y="98"/>
                  </a:lnTo>
                  <a:lnTo>
                    <a:pt x="4" y="647"/>
                  </a:lnTo>
                  <a:lnTo>
                    <a:pt x="4" y="655"/>
                  </a:lnTo>
                  <a:lnTo>
                    <a:pt x="4" y="98"/>
                  </a:lnTo>
                  <a:lnTo>
                    <a:pt x="4" y="672"/>
                  </a:lnTo>
                  <a:lnTo>
                    <a:pt x="4" y="664"/>
                  </a:lnTo>
                  <a:lnTo>
                    <a:pt x="4" y="167"/>
                  </a:lnTo>
                  <a:lnTo>
                    <a:pt x="4" y="578"/>
                  </a:lnTo>
                  <a:lnTo>
                    <a:pt x="6" y="578"/>
                  </a:lnTo>
                  <a:lnTo>
                    <a:pt x="6" y="603"/>
                  </a:lnTo>
                  <a:lnTo>
                    <a:pt x="6" y="188"/>
                  </a:lnTo>
                  <a:lnTo>
                    <a:pt x="6" y="528"/>
                  </a:lnTo>
                  <a:lnTo>
                    <a:pt x="6" y="543"/>
                  </a:lnTo>
                  <a:lnTo>
                    <a:pt x="6" y="733"/>
                  </a:lnTo>
                  <a:lnTo>
                    <a:pt x="6" y="125"/>
                  </a:lnTo>
                  <a:lnTo>
                    <a:pt x="6" y="397"/>
                  </a:lnTo>
                  <a:lnTo>
                    <a:pt x="6" y="417"/>
                  </a:lnTo>
                  <a:lnTo>
                    <a:pt x="6" y="716"/>
                  </a:lnTo>
                  <a:lnTo>
                    <a:pt x="6" y="92"/>
                  </a:lnTo>
                  <a:lnTo>
                    <a:pt x="6" y="469"/>
                  </a:lnTo>
                  <a:lnTo>
                    <a:pt x="8" y="472"/>
                  </a:lnTo>
                  <a:lnTo>
                    <a:pt x="8" y="647"/>
                  </a:lnTo>
                  <a:lnTo>
                    <a:pt x="8" y="157"/>
                  </a:lnTo>
                  <a:lnTo>
                    <a:pt x="8" y="457"/>
                  </a:lnTo>
                  <a:lnTo>
                    <a:pt x="8" y="470"/>
                  </a:lnTo>
                  <a:lnTo>
                    <a:pt x="8" y="622"/>
                  </a:lnTo>
                  <a:lnTo>
                    <a:pt x="8" y="248"/>
                  </a:lnTo>
                  <a:lnTo>
                    <a:pt x="8" y="432"/>
                  </a:lnTo>
                  <a:lnTo>
                    <a:pt x="10" y="444"/>
                  </a:lnTo>
                  <a:lnTo>
                    <a:pt x="10" y="616"/>
                  </a:lnTo>
                  <a:lnTo>
                    <a:pt x="10" y="248"/>
                  </a:lnTo>
                  <a:lnTo>
                    <a:pt x="10" y="397"/>
                  </a:lnTo>
                  <a:lnTo>
                    <a:pt x="10" y="403"/>
                  </a:lnTo>
                  <a:lnTo>
                    <a:pt x="10" y="543"/>
                  </a:lnTo>
                  <a:lnTo>
                    <a:pt x="10" y="236"/>
                  </a:lnTo>
                  <a:lnTo>
                    <a:pt x="10" y="392"/>
                  </a:lnTo>
                  <a:lnTo>
                    <a:pt x="12" y="392"/>
                  </a:lnTo>
                  <a:lnTo>
                    <a:pt x="12" y="563"/>
                  </a:lnTo>
                  <a:lnTo>
                    <a:pt x="12" y="265"/>
                  </a:lnTo>
                  <a:lnTo>
                    <a:pt x="12" y="336"/>
                  </a:lnTo>
                  <a:lnTo>
                    <a:pt x="12" y="336"/>
                  </a:lnTo>
                  <a:lnTo>
                    <a:pt x="12" y="568"/>
                  </a:lnTo>
                  <a:lnTo>
                    <a:pt x="12" y="259"/>
                  </a:lnTo>
                  <a:lnTo>
                    <a:pt x="12" y="386"/>
                  </a:lnTo>
                  <a:lnTo>
                    <a:pt x="14" y="392"/>
                  </a:lnTo>
                  <a:lnTo>
                    <a:pt x="14" y="517"/>
                  </a:lnTo>
                  <a:lnTo>
                    <a:pt x="14" y="269"/>
                  </a:lnTo>
                  <a:lnTo>
                    <a:pt x="14" y="342"/>
                  </a:lnTo>
                  <a:lnTo>
                    <a:pt x="14" y="342"/>
                  </a:lnTo>
                  <a:lnTo>
                    <a:pt x="14" y="513"/>
                  </a:lnTo>
                  <a:lnTo>
                    <a:pt x="14" y="213"/>
                  </a:lnTo>
                  <a:lnTo>
                    <a:pt x="14" y="276"/>
                  </a:lnTo>
                  <a:lnTo>
                    <a:pt x="14" y="282"/>
                  </a:lnTo>
                  <a:lnTo>
                    <a:pt x="14" y="643"/>
                  </a:lnTo>
                  <a:lnTo>
                    <a:pt x="14" y="142"/>
                  </a:lnTo>
                  <a:lnTo>
                    <a:pt x="14" y="228"/>
                  </a:lnTo>
                  <a:lnTo>
                    <a:pt x="16" y="242"/>
                  </a:lnTo>
                  <a:lnTo>
                    <a:pt x="16" y="632"/>
                  </a:lnTo>
                  <a:lnTo>
                    <a:pt x="16" y="111"/>
                  </a:lnTo>
                  <a:lnTo>
                    <a:pt x="16" y="380"/>
                  </a:lnTo>
                  <a:lnTo>
                    <a:pt x="16" y="403"/>
                  </a:lnTo>
                  <a:lnTo>
                    <a:pt x="16" y="632"/>
                  </a:lnTo>
                  <a:lnTo>
                    <a:pt x="16" y="157"/>
                  </a:lnTo>
                  <a:lnTo>
                    <a:pt x="16" y="457"/>
                  </a:lnTo>
                  <a:lnTo>
                    <a:pt x="17" y="470"/>
                  </a:lnTo>
                  <a:lnTo>
                    <a:pt x="17" y="563"/>
                  </a:lnTo>
                  <a:lnTo>
                    <a:pt x="17" y="253"/>
                  </a:lnTo>
                  <a:lnTo>
                    <a:pt x="17" y="470"/>
                  </a:lnTo>
                  <a:lnTo>
                    <a:pt x="17" y="470"/>
                  </a:lnTo>
                  <a:lnTo>
                    <a:pt x="17" y="309"/>
                  </a:lnTo>
                  <a:lnTo>
                    <a:pt x="17" y="403"/>
                  </a:lnTo>
                  <a:lnTo>
                    <a:pt x="19" y="403"/>
                  </a:lnTo>
                  <a:lnTo>
                    <a:pt x="19" y="417"/>
                  </a:lnTo>
                  <a:lnTo>
                    <a:pt x="19" y="265"/>
                  </a:lnTo>
                  <a:lnTo>
                    <a:pt x="19" y="282"/>
                  </a:lnTo>
                  <a:lnTo>
                    <a:pt x="19" y="282"/>
                  </a:lnTo>
                  <a:lnTo>
                    <a:pt x="19" y="513"/>
                  </a:lnTo>
                  <a:lnTo>
                    <a:pt x="19" y="167"/>
                  </a:lnTo>
                  <a:lnTo>
                    <a:pt x="19" y="265"/>
                  </a:lnTo>
                  <a:lnTo>
                    <a:pt x="19" y="269"/>
                  </a:lnTo>
                  <a:lnTo>
                    <a:pt x="19" y="578"/>
                  </a:lnTo>
                  <a:lnTo>
                    <a:pt x="19" y="144"/>
                  </a:lnTo>
                  <a:lnTo>
                    <a:pt x="19" y="328"/>
                  </a:lnTo>
                  <a:lnTo>
                    <a:pt x="21" y="328"/>
                  </a:lnTo>
                  <a:lnTo>
                    <a:pt x="21" y="611"/>
                  </a:lnTo>
                  <a:lnTo>
                    <a:pt x="21" y="0"/>
                  </a:lnTo>
                  <a:lnTo>
                    <a:pt x="21" y="355"/>
                  </a:lnTo>
                  <a:lnTo>
                    <a:pt x="21" y="371"/>
                  </a:lnTo>
                  <a:lnTo>
                    <a:pt x="21" y="662"/>
                  </a:lnTo>
                  <a:lnTo>
                    <a:pt x="21" y="67"/>
                  </a:lnTo>
                  <a:lnTo>
                    <a:pt x="21" y="340"/>
                  </a:lnTo>
                  <a:lnTo>
                    <a:pt x="21" y="355"/>
                  </a:lnTo>
                  <a:lnTo>
                    <a:pt x="21" y="62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28" name="Freeform 1964"/>
            <p:cNvSpPr>
              <a:spLocks/>
            </p:cNvSpPr>
            <p:nvPr/>
          </p:nvSpPr>
          <p:spPr bwMode="auto">
            <a:xfrm>
              <a:off x="4896" y="3074"/>
              <a:ext cx="10" cy="474"/>
            </a:xfrm>
            <a:custGeom>
              <a:avLst/>
              <a:gdLst/>
              <a:ahLst/>
              <a:cxnLst>
                <a:cxn ang="0">
                  <a:pos x="0" y="357"/>
                </a:cxn>
                <a:cxn ang="0">
                  <a:pos x="0" y="321"/>
                </a:cxn>
                <a:cxn ang="0">
                  <a:pos x="0" y="655"/>
                </a:cxn>
                <a:cxn ang="0">
                  <a:pos x="2" y="524"/>
                </a:cxn>
                <a:cxn ang="0">
                  <a:pos x="2" y="595"/>
                </a:cxn>
                <a:cxn ang="0">
                  <a:pos x="2" y="653"/>
                </a:cxn>
                <a:cxn ang="0">
                  <a:pos x="2" y="559"/>
                </a:cxn>
                <a:cxn ang="0">
                  <a:pos x="2" y="641"/>
                </a:cxn>
                <a:cxn ang="0">
                  <a:pos x="2" y="570"/>
                </a:cxn>
                <a:cxn ang="0">
                  <a:pos x="4" y="478"/>
                </a:cxn>
                <a:cxn ang="0">
                  <a:pos x="4" y="559"/>
                </a:cxn>
                <a:cxn ang="0">
                  <a:pos x="4" y="357"/>
                </a:cxn>
                <a:cxn ang="0">
                  <a:pos x="6" y="407"/>
                </a:cxn>
                <a:cxn ang="0">
                  <a:pos x="6" y="265"/>
                </a:cxn>
                <a:cxn ang="0">
                  <a:pos x="6" y="278"/>
                </a:cxn>
                <a:cxn ang="0">
                  <a:pos x="6" y="234"/>
                </a:cxn>
                <a:cxn ang="0">
                  <a:pos x="8" y="305"/>
                </a:cxn>
                <a:cxn ang="0">
                  <a:pos x="8" y="286"/>
                </a:cxn>
                <a:cxn ang="0">
                  <a:pos x="8" y="340"/>
                </a:cxn>
                <a:cxn ang="0">
                  <a:pos x="8" y="311"/>
                </a:cxn>
                <a:cxn ang="0">
                  <a:pos x="8" y="714"/>
                </a:cxn>
                <a:cxn ang="0">
                  <a:pos x="10" y="286"/>
                </a:cxn>
                <a:cxn ang="0">
                  <a:pos x="10" y="255"/>
                </a:cxn>
                <a:cxn ang="0">
                  <a:pos x="10" y="300"/>
                </a:cxn>
                <a:cxn ang="0">
                  <a:pos x="10" y="202"/>
                </a:cxn>
                <a:cxn ang="0">
                  <a:pos x="10" y="311"/>
                </a:cxn>
                <a:cxn ang="0">
                  <a:pos x="10" y="131"/>
                </a:cxn>
                <a:cxn ang="0">
                  <a:pos x="12" y="265"/>
                </a:cxn>
                <a:cxn ang="0">
                  <a:pos x="12" y="83"/>
                </a:cxn>
                <a:cxn ang="0">
                  <a:pos x="12" y="351"/>
                </a:cxn>
                <a:cxn ang="0">
                  <a:pos x="12" y="65"/>
                </a:cxn>
                <a:cxn ang="0">
                  <a:pos x="13" y="367"/>
                </a:cxn>
                <a:cxn ang="0">
                  <a:pos x="13" y="119"/>
                </a:cxn>
                <a:cxn ang="0">
                  <a:pos x="15" y="453"/>
                </a:cxn>
                <a:cxn ang="0">
                  <a:pos x="15" y="171"/>
                </a:cxn>
                <a:cxn ang="0">
                  <a:pos x="15" y="478"/>
                </a:cxn>
                <a:cxn ang="0">
                  <a:pos x="15" y="127"/>
                </a:cxn>
                <a:cxn ang="0">
                  <a:pos x="15" y="630"/>
                </a:cxn>
                <a:cxn ang="0">
                  <a:pos x="15" y="15"/>
                </a:cxn>
                <a:cxn ang="0">
                  <a:pos x="17" y="686"/>
                </a:cxn>
                <a:cxn ang="0">
                  <a:pos x="17" y="0"/>
                </a:cxn>
                <a:cxn ang="0">
                  <a:pos x="17" y="760"/>
                </a:cxn>
                <a:cxn ang="0">
                  <a:pos x="17" y="0"/>
                </a:cxn>
                <a:cxn ang="0">
                  <a:pos x="17" y="676"/>
                </a:cxn>
                <a:cxn ang="0">
                  <a:pos x="17" y="136"/>
                </a:cxn>
                <a:cxn ang="0">
                  <a:pos x="19" y="672"/>
                </a:cxn>
                <a:cxn ang="0">
                  <a:pos x="19" y="190"/>
                </a:cxn>
                <a:cxn ang="0">
                  <a:pos x="19" y="751"/>
                </a:cxn>
                <a:cxn ang="0">
                  <a:pos x="19" y="165"/>
                </a:cxn>
                <a:cxn ang="0">
                  <a:pos x="19" y="780"/>
                </a:cxn>
              </a:cxnLst>
              <a:rect l="0" t="0" r="r" b="b"/>
              <a:pathLst>
                <a:path w="19" h="949">
                  <a:moveTo>
                    <a:pt x="0" y="357"/>
                  </a:moveTo>
                  <a:lnTo>
                    <a:pt x="0" y="357"/>
                  </a:lnTo>
                  <a:lnTo>
                    <a:pt x="0" y="672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0" y="655"/>
                  </a:lnTo>
                  <a:lnTo>
                    <a:pt x="0" y="530"/>
                  </a:lnTo>
                  <a:lnTo>
                    <a:pt x="2" y="524"/>
                  </a:lnTo>
                  <a:lnTo>
                    <a:pt x="2" y="407"/>
                  </a:lnTo>
                  <a:lnTo>
                    <a:pt x="2" y="595"/>
                  </a:lnTo>
                  <a:lnTo>
                    <a:pt x="2" y="603"/>
                  </a:lnTo>
                  <a:lnTo>
                    <a:pt x="2" y="653"/>
                  </a:lnTo>
                  <a:lnTo>
                    <a:pt x="2" y="394"/>
                  </a:lnTo>
                  <a:lnTo>
                    <a:pt x="2" y="559"/>
                  </a:lnTo>
                  <a:lnTo>
                    <a:pt x="2" y="559"/>
                  </a:lnTo>
                  <a:lnTo>
                    <a:pt x="2" y="641"/>
                  </a:lnTo>
                  <a:lnTo>
                    <a:pt x="2" y="346"/>
                  </a:lnTo>
                  <a:lnTo>
                    <a:pt x="2" y="570"/>
                  </a:lnTo>
                  <a:lnTo>
                    <a:pt x="4" y="568"/>
                  </a:lnTo>
                  <a:lnTo>
                    <a:pt x="4" y="478"/>
                  </a:lnTo>
                  <a:lnTo>
                    <a:pt x="4" y="559"/>
                  </a:lnTo>
                  <a:lnTo>
                    <a:pt x="4" y="559"/>
                  </a:lnTo>
                  <a:lnTo>
                    <a:pt x="4" y="567"/>
                  </a:lnTo>
                  <a:lnTo>
                    <a:pt x="4" y="357"/>
                  </a:lnTo>
                  <a:lnTo>
                    <a:pt x="4" y="403"/>
                  </a:lnTo>
                  <a:lnTo>
                    <a:pt x="6" y="407"/>
                  </a:lnTo>
                  <a:lnTo>
                    <a:pt x="6" y="630"/>
                  </a:lnTo>
                  <a:lnTo>
                    <a:pt x="6" y="265"/>
                  </a:lnTo>
                  <a:lnTo>
                    <a:pt x="6" y="278"/>
                  </a:lnTo>
                  <a:lnTo>
                    <a:pt x="6" y="278"/>
                  </a:lnTo>
                  <a:lnTo>
                    <a:pt x="6" y="801"/>
                  </a:lnTo>
                  <a:lnTo>
                    <a:pt x="6" y="234"/>
                  </a:lnTo>
                  <a:lnTo>
                    <a:pt x="6" y="294"/>
                  </a:lnTo>
                  <a:lnTo>
                    <a:pt x="8" y="305"/>
                  </a:lnTo>
                  <a:lnTo>
                    <a:pt x="8" y="778"/>
                  </a:lnTo>
                  <a:lnTo>
                    <a:pt x="8" y="286"/>
                  </a:lnTo>
                  <a:lnTo>
                    <a:pt x="8" y="334"/>
                  </a:lnTo>
                  <a:lnTo>
                    <a:pt x="8" y="340"/>
                  </a:lnTo>
                  <a:lnTo>
                    <a:pt x="8" y="653"/>
                  </a:lnTo>
                  <a:lnTo>
                    <a:pt x="8" y="311"/>
                  </a:lnTo>
                  <a:lnTo>
                    <a:pt x="8" y="311"/>
                  </a:lnTo>
                  <a:lnTo>
                    <a:pt x="8" y="714"/>
                  </a:lnTo>
                  <a:lnTo>
                    <a:pt x="8" y="290"/>
                  </a:lnTo>
                  <a:lnTo>
                    <a:pt x="10" y="286"/>
                  </a:lnTo>
                  <a:lnTo>
                    <a:pt x="10" y="691"/>
                  </a:lnTo>
                  <a:lnTo>
                    <a:pt x="10" y="255"/>
                  </a:lnTo>
                  <a:lnTo>
                    <a:pt x="10" y="317"/>
                  </a:lnTo>
                  <a:lnTo>
                    <a:pt x="10" y="300"/>
                  </a:lnTo>
                  <a:lnTo>
                    <a:pt x="10" y="810"/>
                  </a:lnTo>
                  <a:lnTo>
                    <a:pt x="10" y="202"/>
                  </a:lnTo>
                  <a:lnTo>
                    <a:pt x="10" y="326"/>
                  </a:lnTo>
                  <a:lnTo>
                    <a:pt x="10" y="311"/>
                  </a:lnTo>
                  <a:lnTo>
                    <a:pt x="10" y="904"/>
                  </a:lnTo>
                  <a:lnTo>
                    <a:pt x="10" y="131"/>
                  </a:lnTo>
                  <a:lnTo>
                    <a:pt x="10" y="282"/>
                  </a:lnTo>
                  <a:lnTo>
                    <a:pt x="12" y="265"/>
                  </a:lnTo>
                  <a:lnTo>
                    <a:pt x="12" y="949"/>
                  </a:lnTo>
                  <a:lnTo>
                    <a:pt x="12" y="83"/>
                  </a:lnTo>
                  <a:lnTo>
                    <a:pt x="12" y="367"/>
                  </a:lnTo>
                  <a:lnTo>
                    <a:pt x="12" y="351"/>
                  </a:lnTo>
                  <a:lnTo>
                    <a:pt x="12" y="797"/>
                  </a:lnTo>
                  <a:lnTo>
                    <a:pt x="12" y="65"/>
                  </a:lnTo>
                  <a:lnTo>
                    <a:pt x="12" y="380"/>
                  </a:lnTo>
                  <a:lnTo>
                    <a:pt x="13" y="367"/>
                  </a:lnTo>
                  <a:lnTo>
                    <a:pt x="13" y="801"/>
                  </a:lnTo>
                  <a:lnTo>
                    <a:pt x="13" y="119"/>
                  </a:lnTo>
                  <a:lnTo>
                    <a:pt x="13" y="469"/>
                  </a:lnTo>
                  <a:lnTo>
                    <a:pt x="15" y="453"/>
                  </a:lnTo>
                  <a:lnTo>
                    <a:pt x="15" y="778"/>
                  </a:lnTo>
                  <a:lnTo>
                    <a:pt x="15" y="171"/>
                  </a:lnTo>
                  <a:lnTo>
                    <a:pt x="15" y="501"/>
                  </a:lnTo>
                  <a:lnTo>
                    <a:pt x="15" y="478"/>
                  </a:lnTo>
                  <a:lnTo>
                    <a:pt x="15" y="814"/>
                  </a:lnTo>
                  <a:lnTo>
                    <a:pt x="15" y="127"/>
                  </a:lnTo>
                  <a:lnTo>
                    <a:pt x="15" y="641"/>
                  </a:lnTo>
                  <a:lnTo>
                    <a:pt x="15" y="630"/>
                  </a:lnTo>
                  <a:lnTo>
                    <a:pt x="15" y="949"/>
                  </a:lnTo>
                  <a:lnTo>
                    <a:pt x="15" y="15"/>
                  </a:lnTo>
                  <a:lnTo>
                    <a:pt x="15" y="701"/>
                  </a:lnTo>
                  <a:lnTo>
                    <a:pt x="17" y="686"/>
                  </a:lnTo>
                  <a:lnTo>
                    <a:pt x="17" y="920"/>
                  </a:lnTo>
                  <a:lnTo>
                    <a:pt x="17" y="0"/>
                  </a:lnTo>
                  <a:lnTo>
                    <a:pt x="17" y="785"/>
                  </a:lnTo>
                  <a:lnTo>
                    <a:pt x="17" y="760"/>
                  </a:lnTo>
                  <a:lnTo>
                    <a:pt x="17" y="826"/>
                  </a:lnTo>
                  <a:lnTo>
                    <a:pt x="17" y="0"/>
                  </a:lnTo>
                  <a:lnTo>
                    <a:pt x="17" y="691"/>
                  </a:lnTo>
                  <a:lnTo>
                    <a:pt x="17" y="676"/>
                  </a:lnTo>
                  <a:lnTo>
                    <a:pt x="17" y="770"/>
                  </a:lnTo>
                  <a:lnTo>
                    <a:pt x="17" y="136"/>
                  </a:lnTo>
                  <a:lnTo>
                    <a:pt x="17" y="680"/>
                  </a:lnTo>
                  <a:lnTo>
                    <a:pt x="19" y="672"/>
                  </a:lnTo>
                  <a:lnTo>
                    <a:pt x="19" y="789"/>
                  </a:lnTo>
                  <a:lnTo>
                    <a:pt x="19" y="190"/>
                  </a:lnTo>
                  <a:lnTo>
                    <a:pt x="19" y="753"/>
                  </a:lnTo>
                  <a:lnTo>
                    <a:pt x="19" y="751"/>
                  </a:lnTo>
                  <a:lnTo>
                    <a:pt x="19" y="789"/>
                  </a:lnTo>
                  <a:lnTo>
                    <a:pt x="19" y="165"/>
                  </a:lnTo>
                  <a:lnTo>
                    <a:pt x="19" y="785"/>
                  </a:lnTo>
                  <a:lnTo>
                    <a:pt x="19" y="780"/>
                  </a:lnTo>
                  <a:lnTo>
                    <a:pt x="19" y="16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29" name="Freeform 1965"/>
            <p:cNvSpPr>
              <a:spLocks/>
            </p:cNvSpPr>
            <p:nvPr/>
          </p:nvSpPr>
          <p:spPr bwMode="auto">
            <a:xfrm>
              <a:off x="4884" y="3053"/>
              <a:ext cx="12" cy="539"/>
            </a:xfrm>
            <a:custGeom>
              <a:avLst/>
              <a:gdLst/>
              <a:ahLst/>
              <a:cxnLst>
                <a:cxn ang="0">
                  <a:pos x="0" y="751"/>
                </a:cxn>
                <a:cxn ang="0">
                  <a:pos x="2" y="868"/>
                </a:cxn>
                <a:cxn ang="0">
                  <a:pos x="2" y="756"/>
                </a:cxn>
                <a:cxn ang="0">
                  <a:pos x="2" y="898"/>
                </a:cxn>
                <a:cxn ang="0">
                  <a:pos x="2" y="816"/>
                </a:cxn>
                <a:cxn ang="0">
                  <a:pos x="4" y="902"/>
                </a:cxn>
                <a:cxn ang="0">
                  <a:pos x="4" y="889"/>
                </a:cxn>
                <a:cxn ang="0">
                  <a:pos x="4" y="950"/>
                </a:cxn>
                <a:cxn ang="0">
                  <a:pos x="4" y="946"/>
                </a:cxn>
                <a:cxn ang="0">
                  <a:pos x="6" y="962"/>
                </a:cxn>
                <a:cxn ang="0">
                  <a:pos x="6" y="954"/>
                </a:cxn>
                <a:cxn ang="0">
                  <a:pos x="6" y="79"/>
                </a:cxn>
                <a:cxn ang="0">
                  <a:pos x="6" y="933"/>
                </a:cxn>
                <a:cxn ang="0">
                  <a:pos x="6" y="839"/>
                </a:cxn>
                <a:cxn ang="0">
                  <a:pos x="8" y="879"/>
                </a:cxn>
                <a:cxn ang="0">
                  <a:pos x="8" y="768"/>
                </a:cxn>
                <a:cxn ang="0">
                  <a:pos x="8" y="831"/>
                </a:cxn>
                <a:cxn ang="0">
                  <a:pos x="8" y="697"/>
                </a:cxn>
                <a:cxn ang="0">
                  <a:pos x="10" y="879"/>
                </a:cxn>
                <a:cxn ang="0">
                  <a:pos x="10" y="672"/>
                </a:cxn>
                <a:cxn ang="0">
                  <a:pos x="10" y="991"/>
                </a:cxn>
                <a:cxn ang="0">
                  <a:pos x="10" y="549"/>
                </a:cxn>
                <a:cxn ang="0">
                  <a:pos x="10" y="1077"/>
                </a:cxn>
                <a:cxn ang="0">
                  <a:pos x="10" y="610"/>
                </a:cxn>
                <a:cxn ang="0">
                  <a:pos x="11" y="946"/>
                </a:cxn>
                <a:cxn ang="0">
                  <a:pos x="11" y="632"/>
                </a:cxn>
                <a:cxn ang="0">
                  <a:pos x="11" y="970"/>
                </a:cxn>
                <a:cxn ang="0">
                  <a:pos x="11" y="560"/>
                </a:cxn>
                <a:cxn ang="0">
                  <a:pos x="13" y="889"/>
                </a:cxn>
                <a:cxn ang="0">
                  <a:pos x="13" y="532"/>
                </a:cxn>
                <a:cxn ang="0">
                  <a:pos x="13" y="797"/>
                </a:cxn>
                <a:cxn ang="0">
                  <a:pos x="13" y="449"/>
                </a:cxn>
                <a:cxn ang="0">
                  <a:pos x="13" y="831"/>
                </a:cxn>
                <a:cxn ang="0">
                  <a:pos x="13" y="265"/>
                </a:cxn>
                <a:cxn ang="0">
                  <a:pos x="15" y="898"/>
                </a:cxn>
                <a:cxn ang="0">
                  <a:pos x="15" y="320"/>
                </a:cxn>
                <a:cxn ang="0">
                  <a:pos x="15" y="173"/>
                </a:cxn>
                <a:cxn ang="0">
                  <a:pos x="17" y="388"/>
                </a:cxn>
                <a:cxn ang="0">
                  <a:pos x="17" y="169"/>
                </a:cxn>
                <a:cxn ang="0">
                  <a:pos x="17" y="309"/>
                </a:cxn>
                <a:cxn ang="0">
                  <a:pos x="17" y="347"/>
                </a:cxn>
                <a:cxn ang="0">
                  <a:pos x="19" y="762"/>
                </a:cxn>
                <a:cxn ang="0">
                  <a:pos x="19" y="449"/>
                </a:cxn>
                <a:cxn ang="0">
                  <a:pos x="19" y="363"/>
                </a:cxn>
                <a:cxn ang="0">
                  <a:pos x="19" y="409"/>
                </a:cxn>
                <a:cxn ang="0">
                  <a:pos x="19" y="405"/>
                </a:cxn>
                <a:cxn ang="0">
                  <a:pos x="21" y="751"/>
                </a:cxn>
                <a:cxn ang="0">
                  <a:pos x="21" y="432"/>
                </a:cxn>
                <a:cxn ang="0">
                  <a:pos x="21" y="772"/>
                </a:cxn>
                <a:cxn ang="0">
                  <a:pos x="21" y="399"/>
                </a:cxn>
              </a:cxnLst>
              <a:rect l="0" t="0" r="r" b="b"/>
              <a:pathLst>
                <a:path w="23" h="1077">
                  <a:moveTo>
                    <a:pt x="0" y="751"/>
                  </a:moveTo>
                  <a:lnTo>
                    <a:pt x="0" y="751"/>
                  </a:lnTo>
                  <a:lnTo>
                    <a:pt x="2" y="733"/>
                  </a:lnTo>
                  <a:lnTo>
                    <a:pt x="2" y="868"/>
                  </a:lnTo>
                  <a:lnTo>
                    <a:pt x="2" y="136"/>
                  </a:lnTo>
                  <a:lnTo>
                    <a:pt x="2" y="756"/>
                  </a:lnTo>
                  <a:lnTo>
                    <a:pt x="2" y="743"/>
                  </a:lnTo>
                  <a:lnTo>
                    <a:pt x="2" y="898"/>
                  </a:lnTo>
                  <a:lnTo>
                    <a:pt x="2" y="107"/>
                  </a:lnTo>
                  <a:lnTo>
                    <a:pt x="2" y="816"/>
                  </a:lnTo>
                  <a:lnTo>
                    <a:pt x="4" y="802"/>
                  </a:lnTo>
                  <a:lnTo>
                    <a:pt x="4" y="902"/>
                  </a:lnTo>
                  <a:lnTo>
                    <a:pt x="4" y="194"/>
                  </a:lnTo>
                  <a:lnTo>
                    <a:pt x="4" y="889"/>
                  </a:lnTo>
                  <a:lnTo>
                    <a:pt x="4" y="879"/>
                  </a:lnTo>
                  <a:lnTo>
                    <a:pt x="4" y="950"/>
                  </a:lnTo>
                  <a:lnTo>
                    <a:pt x="4" y="50"/>
                  </a:lnTo>
                  <a:lnTo>
                    <a:pt x="4" y="946"/>
                  </a:lnTo>
                  <a:lnTo>
                    <a:pt x="6" y="946"/>
                  </a:lnTo>
                  <a:lnTo>
                    <a:pt x="6" y="962"/>
                  </a:lnTo>
                  <a:lnTo>
                    <a:pt x="6" y="0"/>
                  </a:lnTo>
                  <a:lnTo>
                    <a:pt x="6" y="954"/>
                  </a:lnTo>
                  <a:lnTo>
                    <a:pt x="6" y="952"/>
                  </a:lnTo>
                  <a:lnTo>
                    <a:pt x="6" y="79"/>
                  </a:lnTo>
                  <a:lnTo>
                    <a:pt x="6" y="933"/>
                  </a:lnTo>
                  <a:lnTo>
                    <a:pt x="6" y="933"/>
                  </a:lnTo>
                  <a:lnTo>
                    <a:pt x="6" y="224"/>
                  </a:lnTo>
                  <a:lnTo>
                    <a:pt x="6" y="839"/>
                  </a:lnTo>
                  <a:lnTo>
                    <a:pt x="8" y="843"/>
                  </a:lnTo>
                  <a:lnTo>
                    <a:pt x="8" y="879"/>
                  </a:lnTo>
                  <a:lnTo>
                    <a:pt x="8" y="157"/>
                  </a:lnTo>
                  <a:lnTo>
                    <a:pt x="8" y="768"/>
                  </a:lnTo>
                  <a:lnTo>
                    <a:pt x="8" y="772"/>
                  </a:lnTo>
                  <a:lnTo>
                    <a:pt x="8" y="831"/>
                  </a:lnTo>
                  <a:lnTo>
                    <a:pt x="8" y="161"/>
                  </a:lnTo>
                  <a:lnTo>
                    <a:pt x="8" y="697"/>
                  </a:lnTo>
                  <a:lnTo>
                    <a:pt x="10" y="708"/>
                  </a:lnTo>
                  <a:lnTo>
                    <a:pt x="10" y="879"/>
                  </a:lnTo>
                  <a:lnTo>
                    <a:pt x="10" y="105"/>
                  </a:lnTo>
                  <a:lnTo>
                    <a:pt x="10" y="672"/>
                  </a:lnTo>
                  <a:lnTo>
                    <a:pt x="10" y="695"/>
                  </a:lnTo>
                  <a:lnTo>
                    <a:pt x="10" y="991"/>
                  </a:lnTo>
                  <a:lnTo>
                    <a:pt x="10" y="117"/>
                  </a:lnTo>
                  <a:lnTo>
                    <a:pt x="10" y="549"/>
                  </a:lnTo>
                  <a:lnTo>
                    <a:pt x="10" y="572"/>
                  </a:lnTo>
                  <a:lnTo>
                    <a:pt x="10" y="1077"/>
                  </a:lnTo>
                  <a:lnTo>
                    <a:pt x="10" y="136"/>
                  </a:lnTo>
                  <a:lnTo>
                    <a:pt x="10" y="610"/>
                  </a:lnTo>
                  <a:lnTo>
                    <a:pt x="11" y="632"/>
                  </a:lnTo>
                  <a:lnTo>
                    <a:pt x="11" y="946"/>
                  </a:lnTo>
                  <a:lnTo>
                    <a:pt x="11" y="125"/>
                  </a:lnTo>
                  <a:lnTo>
                    <a:pt x="11" y="632"/>
                  </a:lnTo>
                  <a:lnTo>
                    <a:pt x="11" y="653"/>
                  </a:lnTo>
                  <a:lnTo>
                    <a:pt x="11" y="970"/>
                  </a:lnTo>
                  <a:lnTo>
                    <a:pt x="11" y="238"/>
                  </a:lnTo>
                  <a:lnTo>
                    <a:pt x="11" y="560"/>
                  </a:lnTo>
                  <a:lnTo>
                    <a:pt x="13" y="572"/>
                  </a:lnTo>
                  <a:lnTo>
                    <a:pt x="13" y="889"/>
                  </a:lnTo>
                  <a:lnTo>
                    <a:pt x="13" y="265"/>
                  </a:lnTo>
                  <a:lnTo>
                    <a:pt x="13" y="532"/>
                  </a:lnTo>
                  <a:lnTo>
                    <a:pt x="13" y="537"/>
                  </a:lnTo>
                  <a:lnTo>
                    <a:pt x="13" y="797"/>
                  </a:lnTo>
                  <a:lnTo>
                    <a:pt x="13" y="224"/>
                  </a:lnTo>
                  <a:lnTo>
                    <a:pt x="13" y="449"/>
                  </a:lnTo>
                  <a:lnTo>
                    <a:pt x="13" y="463"/>
                  </a:lnTo>
                  <a:lnTo>
                    <a:pt x="13" y="831"/>
                  </a:lnTo>
                  <a:lnTo>
                    <a:pt x="13" y="194"/>
                  </a:lnTo>
                  <a:lnTo>
                    <a:pt x="13" y="265"/>
                  </a:lnTo>
                  <a:lnTo>
                    <a:pt x="15" y="276"/>
                  </a:lnTo>
                  <a:lnTo>
                    <a:pt x="15" y="898"/>
                  </a:lnTo>
                  <a:lnTo>
                    <a:pt x="15" y="315"/>
                  </a:lnTo>
                  <a:lnTo>
                    <a:pt x="15" y="320"/>
                  </a:lnTo>
                  <a:lnTo>
                    <a:pt x="15" y="985"/>
                  </a:lnTo>
                  <a:lnTo>
                    <a:pt x="15" y="173"/>
                  </a:lnTo>
                  <a:lnTo>
                    <a:pt x="15" y="376"/>
                  </a:lnTo>
                  <a:lnTo>
                    <a:pt x="17" y="388"/>
                  </a:lnTo>
                  <a:lnTo>
                    <a:pt x="17" y="839"/>
                  </a:lnTo>
                  <a:lnTo>
                    <a:pt x="17" y="169"/>
                  </a:lnTo>
                  <a:lnTo>
                    <a:pt x="17" y="296"/>
                  </a:lnTo>
                  <a:lnTo>
                    <a:pt x="17" y="309"/>
                  </a:lnTo>
                  <a:lnTo>
                    <a:pt x="17" y="889"/>
                  </a:lnTo>
                  <a:lnTo>
                    <a:pt x="17" y="347"/>
                  </a:lnTo>
                  <a:lnTo>
                    <a:pt x="19" y="347"/>
                  </a:lnTo>
                  <a:lnTo>
                    <a:pt x="19" y="762"/>
                  </a:lnTo>
                  <a:lnTo>
                    <a:pt x="19" y="449"/>
                  </a:lnTo>
                  <a:lnTo>
                    <a:pt x="19" y="449"/>
                  </a:lnTo>
                  <a:lnTo>
                    <a:pt x="19" y="802"/>
                  </a:lnTo>
                  <a:lnTo>
                    <a:pt x="19" y="363"/>
                  </a:lnTo>
                  <a:lnTo>
                    <a:pt x="19" y="405"/>
                  </a:lnTo>
                  <a:lnTo>
                    <a:pt x="19" y="409"/>
                  </a:lnTo>
                  <a:lnTo>
                    <a:pt x="19" y="678"/>
                  </a:lnTo>
                  <a:lnTo>
                    <a:pt x="19" y="405"/>
                  </a:lnTo>
                  <a:lnTo>
                    <a:pt x="21" y="405"/>
                  </a:lnTo>
                  <a:lnTo>
                    <a:pt x="21" y="751"/>
                  </a:lnTo>
                  <a:lnTo>
                    <a:pt x="21" y="393"/>
                  </a:lnTo>
                  <a:lnTo>
                    <a:pt x="21" y="432"/>
                  </a:lnTo>
                  <a:lnTo>
                    <a:pt x="21" y="432"/>
                  </a:lnTo>
                  <a:lnTo>
                    <a:pt x="21" y="772"/>
                  </a:lnTo>
                  <a:lnTo>
                    <a:pt x="21" y="368"/>
                  </a:lnTo>
                  <a:lnTo>
                    <a:pt x="21" y="399"/>
                  </a:lnTo>
                  <a:lnTo>
                    <a:pt x="23" y="399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30" name="Freeform 1966"/>
            <p:cNvSpPr>
              <a:spLocks/>
            </p:cNvSpPr>
            <p:nvPr/>
          </p:nvSpPr>
          <p:spPr bwMode="auto">
            <a:xfrm>
              <a:off x="4875" y="3066"/>
              <a:ext cx="9" cy="499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0" y="804"/>
                </a:cxn>
                <a:cxn ang="0">
                  <a:pos x="0" y="293"/>
                </a:cxn>
                <a:cxn ang="0">
                  <a:pos x="0" y="706"/>
                </a:cxn>
                <a:cxn ang="0">
                  <a:pos x="0" y="349"/>
                </a:cxn>
                <a:cxn ang="0">
                  <a:pos x="2" y="676"/>
                </a:cxn>
                <a:cxn ang="0">
                  <a:pos x="2" y="388"/>
                </a:cxn>
                <a:cxn ang="0">
                  <a:pos x="2" y="610"/>
                </a:cxn>
                <a:cxn ang="0">
                  <a:pos x="2" y="461"/>
                </a:cxn>
                <a:cxn ang="0">
                  <a:pos x="2" y="645"/>
                </a:cxn>
                <a:cxn ang="0">
                  <a:pos x="2" y="560"/>
                </a:cxn>
                <a:cxn ang="0">
                  <a:pos x="4" y="641"/>
                </a:cxn>
                <a:cxn ang="0">
                  <a:pos x="4" y="633"/>
                </a:cxn>
                <a:cxn ang="0">
                  <a:pos x="4" y="315"/>
                </a:cxn>
                <a:cxn ang="0">
                  <a:pos x="6" y="516"/>
                </a:cxn>
                <a:cxn ang="0">
                  <a:pos x="6" y="349"/>
                </a:cxn>
                <a:cxn ang="0">
                  <a:pos x="6" y="455"/>
                </a:cxn>
                <a:cxn ang="0">
                  <a:pos x="6" y="409"/>
                </a:cxn>
                <a:cxn ang="0">
                  <a:pos x="7" y="493"/>
                </a:cxn>
                <a:cxn ang="0">
                  <a:pos x="7" y="361"/>
                </a:cxn>
                <a:cxn ang="0">
                  <a:pos x="7" y="441"/>
                </a:cxn>
                <a:cxn ang="0">
                  <a:pos x="7" y="355"/>
                </a:cxn>
                <a:cxn ang="0">
                  <a:pos x="9" y="560"/>
                </a:cxn>
                <a:cxn ang="0">
                  <a:pos x="9" y="441"/>
                </a:cxn>
                <a:cxn ang="0">
                  <a:pos x="9" y="670"/>
                </a:cxn>
                <a:cxn ang="0">
                  <a:pos x="9" y="405"/>
                </a:cxn>
                <a:cxn ang="0">
                  <a:pos x="9" y="626"/>
                </a:cxn>
                <a:cxn ang="0">
                  <a:pos x="11" y="332"/>
                </a:cxn>
                <a:cxn ang="0">
                  <a:pos x="11" y="441"/>
                </a:cxn>
                <a:cxn ang="0">
                  <a:pos x="11" y="645"/>
                </a:cxn>
                <a:cxn ang="0">
                  <a:pos x="11" y="461"/>
                </a:cxn>
                <a:cxn ang="0">
                  <a:pos x="13" y="816"/>
                </a:cxn>
                <a:cxn ang="0">
                  <a:pos x="13" y="247"/>
                </a:cxn>
                <a:cxn ang="0">
                  <a:pos x="13" y="186"/>
                </a:cxn>
                <a:cxn ang="0">
                  <a:pos x="15" y="270"/>
                </a:cxn>
                <a:cxn ang="0">
                  <a:pos x="15" y="117"/>
                </a:cxn>
                <a:cxn ang="0">
                  <a:pos x="15" y="349"/>
                </a:cxn>
                <a:cxn ang="0">
                  <a:pos x="15" y="224"/>
                </a:cxn>
                <a:cxn ang="0">
                  <a:pos x="15" y="432"/>
                </a:cxn>
                <a:cxn ang="0">
                  <a:pos x="15" y="247"/>
                </a:cxn>
                <a:cxn ang="0">
                  <a:pos x="17" y="445"/>
                </a:cxn>
                <a:cxn ang="0">
                  <a:pos x="17" y="197"/>
                </a:cxn>
                <a:cxn ang="0">
                  <a:pos x="17" y="545"/>
                </a:cxn>
                <a:cxn ang="0">
                  <a:pos x="17" y="121"/>
                </a:cxn>
                <a:cxn ang="0">
                  <a:pos x="17" y="570"/>
                </a:cxn>
                <a:cxn ang="0">
                  <a:pos x="17" y="65"/>
                </a:cxn>
                <a:cxn ang="0">
                  <a:pos x="19" y="622"/>
                </a:cxn>
                <a:cxn ang="0">
                  <a:pos x="19" y="0"/>
                </a:cxn>
                <a:cxn ang="0">
                  <a:pos x="19" y="651"/>
                </a:cxn>
                <a:cxn ang="0">
                  <a:pos x="19" y="52"/>
                </a:cxn>
              </a:cxnLst>
              <a:rect l="0" t="0" r="r" b="b"/>
              <a:pathLst>
                <a:path w="19" h="996">
                  <a:moveTo>
                    <a:pt x="0" y="420"/>
                  </a:moveTo>
                  <a:lnTo>
                    <a:pt x="0" y="420"/>
                  </a:lnTo>
                  <a:lnTo>
                    <a:pt x="0" y="409"/>
                  </a:lnTo>
                  <a:lnTo>
                    <a:pt x="0" y="804"/>
                  </a:lnTo>
                  <a:lnTo>
                    <a:pt x="0" y="255"/>
                  </a:lnTo>
                  <a:lnTo>
                    <a:pt x="0" y="293"/>
                  </a:lnTo>
                  <a:lnTo>
                    <a:pt x="0" y="280"/>
                  </a:lnTo>
                  <a:lnTo>
                    <a:pt x="0" y="706"/>
                  </a:lnTo>
                  <a:lnTo>
                    <a:pt x="0" y="192"/>
                  </a:lnTo>
                  <a:lnTo>
                    <a:pt x="0" y="349"/>
                  </a:lnTo>
                  <a:lnTo>
                    <a:pt x="2" y="336"/>
                  </a:lnTo>
                  <a:lnTo>
                    <a:pt x="2" y="676"/>
                  </a:lnTo>
                  <a:lnTo>
                    <a:pt x="2" y="238"/>
                  </a:lnTo>
                  <a:lnTo>
                    <a:pt x="2" y="388"/>
                  </a:lnTo>
                  <a:lnTo>
                    <a:pt x="2" y="389"/>
                  </a:lnTo>
                  <a:lnTo>
                    <a:pt x="2" y="610"/>
                  </a:lnTo>
                  <a:lnTo>
                    <a:pt x="2" y="372"/>
                  </a:lnTo>
                  <a:lnTo>
                    <a:pt x="2" y="461"/>
                  </a:lnTo>
                  <a:lnTo>
                    <a:pt x="2" y="461"/>
                  </a:lnTo>
                  <a:lnTo>
                    <a:pt x="2" y="645"/>
                  </a:lnTo>
                  <a:lnTo>
                    <a:pt x="2" y="332"/>
                  </a:lnTo>
                  <a:lnTo>
                    <a:pt x="2" y="560"/>
                  </a:lnTo>
                  <a:lnTo>
                    <a:pt x="4" y="557"/>
                  </a:lnTo>
                  <a:lnTo>
                    <a:pt x="4" y="641"/>
                  </a:lnTo>
                  <a:lnTo>
                    <a:pt x="4" y="405"/>
                  </a:lnTo>
                  <a:lnTo>
                    <a:pt x="4" y="633"/>
                  </a:lnTo>
                  <a:lnTo>
                    <a:pt x="4" y="630"/>
                  </a:lnTo>
                  <a:lnTo>
                    <a:pt x="4" y="315"/>
                  </a:lnTo>
                  <a:lnTo>
                    <a:pt x="4" y="522"/>
                  </a:lnTo>
                  <a:lnTo>
                    <a:pt x="6" y="516"/>
                  </a:lnTo>
                  <a:lnTo>
                    <a:pt x="6" y="595"/>
                  </a:lnTo>
                  <a:lnTo>
                    <a:pt x="6" y="349"/>
                  </a:lnTo>
                  <a:lnTo>
                    <a:pt x="6" y="461"/>
                  </a:lnTo>
                  <a:lnTo>
                    <a:pt x="6" y="455"/>
                  </a:lnTo>
                  <a:lnTo>
                    <a:pt x="6" y="557"/>
                  </a:lnTo>
                  <a:lnTo>
                    <a:pt x="6" y="409"/>
                  </a:lnTo>
                  <a:lnTo>
                    <a:pt x="6" y="493"/>
                  </a:lnTo>
                  <a:lnTo>
                    <a:pt x="7" y="493"/>
                  </a:lnTo>
                  <a:lnTo>
                    <a:pt x="7" y="574"/>
                  </a:lnTo>
                  <a:lnTo>
                    <a:pt x="7" y="361"/>
                  </a:lnTo>
                  <a:lnTo>
                    <a:pt x="7" y="432"/>
                  </a:lnTo>
                  <a:lnTo>
                    <a:pt x="7" y="441"/>
                  </a:lnTo>
                  <a:lnTo>
                    <a:pt x="7" y="557"/>
                  </a:lnTo>
                  <a:lnTo>
                    <a:pt x="7" y="355"/>
                  </a:lnTo>
                  <a:lnTo>
                    <a:pt x="9" y="355"/>
                  </a:lnTo>
                  <a:lnTo>
                    <a:pt x="9" y="560"/>
                  </a:lnTo>
                  <a:lnTo>
                    <a:pt x="9" y="349"/>
                  </a:lnTo>
                  <a:lnTo>
                    <a:pt x="9" y="441"/>
                  </a:lnTo>
                  <a:lnTo>
                    <a:pt x="9" y="441"/>
                  </a:lnTo>
                  <a:lnTo>
                    <a:pt x="9" y="670"/>
                  </a:lnTo>
                  <a:lnTo>
                    <a:pt x="9" y="372"/>
                  </a:lnTo>
                  <a:lnTo>
                    <a:pt x="9" y="405"/>
                  </a:lnTo>
                  <a:lnTo>
                    <a:pt x="9" y="405"/>
                  </a:lnTo>
                  <a:lnTo>
                    <a:pt x="9" y="626"/>
                  </a:lnTo>
                  <a:lnTo>
                    <a:pt x="9" y="332"/>
                  </a:lnTo>
                  <a:lnTo>
                    <a:pt x="11" y="332"/>
                  </a:lnTo>
                  <a:lnTo>
                    <a:pt x="11" y="618"/>
                  </a:lnTo>
                  <a:lnTo>
                    <a:pt x="11" y="441"/>
                  </a:lnTo>
                  <a:lnTo>
                    <a:pt x="11" y="432"/>
                  </a:lnTo>
                  <a:lnTo>
                    <a:pt x="11" y="645"/>
                  </a:lnTo>
                  <a:lnTo>
                    <a:pt x="11" y="305"/>
                  </a:lnTo>
                  <a:lnTo>
                    <a:pt x="11" y="461"/>
                  </a:lnTo>
                  <a:lnTo>
                    <a:pt x="13" y="455"/>
                  </a:lnTo>
                  <a:lnTo>
                    <a:pt x="13" y="816"/>
                  </a:lnTo>
                  <a:lnTo>
                    <a:pt x="13" y="255"/>
                  </a:lnTo>
                  <a:lnTo>
                    <a:pt x="13" y="247"/>
                  </a:lnTo>
                  <a:lnTo>
                    <a:pt x="13" y="841"/>
                  </a:lnTo>
                  <a:lnTo>
                    <a:pt x="13" y="186"/>
                  </a:lnTo>
                  <a:lnTo>
                    <a:pt x="13" y="288"/>
                  </a:lnTo>
                  <a:lnTo>
                    <a:pt x="15" y="270"/>
                  </a:lnTo>
                  <a:lnTo>
                    <a:pt x="15" y="768"/>
                  </a:lnTo>
                  <a:lnTo>
                    <a:pt x="15" y="117"/>
                  </a:lnTo>
                  <a:lnTo>
                    <a:pt x="15" y="361"/>
                  </a:lnTo>
                  <a:lnTo>
                    <a:pt x="15" y="349"/>
                  </a:lnTo>
                  <a:lnTo>
                    <a:pt x="15" y="745"/>
                  </a:lnTo>
                  <a:lnTo>
                    <a:pt x="15" y="224"/>
                  </a:lnTo>
                  <a:lnTo>
                    <a:pt x="15" y="441"/>
                  </a:lnTo>
                  <a:lnTo>
                    <a:pt x="15" y="432"/>
                  </a:lnTo>
                  <a:lnTo>
                    <a:pt x="15" y="793"/>
                  </a:lnTo>
                  <a:lnTo>
                    <a:pt x="15" y="247"/>
                  </a:lnTo>
                  <a:lnTo>
                    <a:pt x="15" y="455"/>
                  </a:lnTo>
                  <a:lnTo>
                    <a:pt x="17" y="445"/>
                  </a:lnTo>
                  <a:lnTo>
                    <a:pt x="17" y="804"/>
                  </a:lnTo>
                  <a:lnTo>
                    <a:pt x="17" y="197"/>
                  </a:lnTo>
                  <a:lnTo>
                    <a:pt x="17" y="557"/>
                  </a:lnTo>
                  <a:lnTo>
                    <a:pt x="17" y="545"/>
                  </a:lnTo>
                  <a:lnTo>
                    <a:pt x="17" y="841"/>
                  </a:lnTo>
                  <a:lnTo>
                    <a:pt x="17" y="121"/>
                  </a:lnTo>
                  <a:lnTo>
                    <a:pt x="17" y="583"/>
                  </a:lnTo>
                  <a:lnTo>
                    <a:pt x="17" y="570"/>
                  </a:lnTo>
                  <a:lnTo>
                    <a:pt x="17" y="996"/>
                  </a:lnTo>
                  <a:lnTo>
                    <a:pt x="17" y="65"/>
                  </a:lnTo>
                  <a:lnTo>
                    <a:pt x="17" y="645"/>
                  </a:lnTo>
                  <a:lnTo>
                    <a:pt x="19" y="622"/>
                  </a:lnTo>
                  <a:lnTo>
                    <a:pt x="19" y="944"/>
                  </a:lnTo>
                  <a:lnTo>
                    <a:pt x="19" y="0"/>
                  </a:lnTo>
                  <a:lnTo>
                    <a:pt x="19" y="670"/>
                  </a:lnTo>
                  <a:lnTo>
                    <a:pt x="19" y="651"/>
                  </a:lnTo>
                  <a:lnTo>
                    <a:pt x="19" y="862"/>
                  </a:lnTo>
                  <a:lnTo>
                    <a:pt x="19" y="52"/>
                  </a:lnTo>
                  <a:lnTo>
                    <a:pt x="19" y="72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31" name="Freeform 1967"/>
            <p:cNvSpPr>
              <a:spLocks/>
            </p:cNvSpPr>
            <p:nvPr/>
          </p:nvSpPr>
          <p:spPr bwMode="auto">
            <a:xfrm>
              <a:off x="4864" y="3041"/>
              <a:ext cx="11" cy="561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0" y="589"/>
                </a:cxn>
                <a:cxn ang="0">
                  <a:pos x="0" y="247"/>
                </a:cxn>
                <a:cxn ang="0">
                  <a:pos x="0" y="676"/>
                </a:cxn>
                <a:cxn ang="0">
                  <a:pos x="0" y="236"/>
                </a:cxn>
                <a:cxn ang="0">
                  <a:pos x="2" y="791"/>
                </a:cxn>
                <a:cxn ang="0">
                  <a:pos x="2" y="770"/>
                </a:cxn>
                <a:cxn ang="0">
                  <a:pos x="2" y="866"/>
                </a:cxn>
                <a:cxn ang="0">
                  <a:pos x="2" y="779"/>
                </a:cxn>
                <a:cxn ang="0">
                  <a:pos x="3" y="810"/>
                </a:cxn>
                <a:cxn ang="0">
                  <a:pos x="3" y="785"/>
                </a:cxn>
                <a:cxn ang="0">
                  <a:pos x="3" y="313"/>
                </a:cxn>
                <a:cxn ang="0">
                  <a:pos x="5" y="745"/>
                </a:cxn>
                <a:cxn ang="0">
                  <a:pos x="5" y="176"/>
                </a:cxn>
                <a:cxn ang="0">
                  <a:pos x="5" y="791"/>
                </a:cxn>
                <a:cxn ang="0">
                  <a:pos x="5" y="1014"/>
                </a:cxn>
                <a:cxn ang="0">
                  <a:pos x="5" y="1016"/>
                </a:cxn>
                <a:cxn ang="0">
                  <a:pos x="5" y="937"/>
                </a:cxn>
                <a:cxn ang="0">
                  <a:pos x="7" y="969"/>
                </a:cxn>
                <a:cxn ang="0">
                  <a:pos x="7" y="741"/>
                </a:cxn>
                <a:cxn ang="0">
                  <a:pos x="7" y="779"/>
                </a:cxn>
                <a:cxn ang="0">
                  <a:pos x="7" y="572"/>
                </a:cxn>
                <a:cxn ang="0">
                  <a:pos x="7" y="718"/>
                </a:cxn>
                <a:cxn ang="0">
                  <a:pos x="7" y="543"/>
                </a:cxn>
                <a:cxn ang="0">
                  <a:pos x="9" y="866"/>
                </a:cxn>
                <a:cxn ang="0">
                  <a:pos x="9" y="555"/>
                </a:cxn>
                <a:cxn ang="0">
                  <a:pos x="9" y="1121"/>
                </a:cxn>
                <a:cxn ang="0">
                  <a:pos x="9" y="583"/>
                </a:cxn>
                <a:cxn ang="0">
                  <a:pos x="11" y="1106"/>
                </a:cxn>
                <a:cxn ang="0">
                  <a:pos x="11" y="672"/>
                </a:cxn>
                <a:cxn ang="0">
                  <a:pos x="13" y="760"/>
                </a:cxn>
                <a:cxn ang="0">
                  <a:pos x="13" y="518"/>
                </a:cxn>
                <a:cxn ang="0">
                  <a:pos x="13" y="843"/>
                </a:cxn>
                <a:cxn ang="0">
                  <a:pos x="13" y="236"/>
                </a:cxn>
                <a:cxn ang="0">
                  <a:pos x="13" y="950"/>
                </a:cxn>
                <a:cxn ang="0">
                  <a:pos x="13" y="267"/>
                </a:cxn>
                <a:cxn ang="0">
                  <a:pos x="15" y="962"/>
                </a:cxn>
                <a:cxn ang="0">
                  <a:pos x="15" y="305"/>
                </a:cxn>
                <a:cxn ang="0">
                  <a:pos x="15" y="850"/>
                </a:cxn>
                <a:cxn ang="0">
                  <a:pos x="15" y="155"/>
                </a:cxn>
                <a:cxn ang="0">
                  <a:pos x="15" y="862"/>
                </a:cxn>
                <a:cxn ang="0">
                  <a:pos x="17" y="171"/>
                </a:cxn>
                <a:cxn ang="0">
                  <a:pos x="17" y="255"/>
                </a:cxn>
                <a:cxn ang="0">
                  <a:pos x="17" y="879"/>
                </a:cxn>
                <a:cxn ang="0">
                  <a:pos x="17" y="192"/>
                </a:cxn>
                <a:cxn ang="0">
                  <a:pos x="17" y="758"/>
                </a:cxn>
                <a:cxn ang="0">
                  <a:pos x="19" y="319"/>
                </a:cxn>
                <a:cxn ang="0">
                  <a:pos x="19" y="297"/>
                </a:cxn>
                <a:cxn ang="0">
                  <a:pos x="21" y="422"/>
                </a:cxn>
                <a:cxn ang="0">
                  <a:pos x="21" y="261"/>
                </a:cxn>
              </a:cxnLst>
              <a:rect l="0" t="0" r="r" b="b"/>
              <a:pathLst>
                <a:path w="21" h="1121">
                  <a:moveTo>
                    <a:pt x="0" y="65"/>
                  </a:moveTo>
                  <a:lnTo>
                    <a:pt x="0" y="65"/>
                  </a:lnTo>
                  <a:lnTo>
                    <a:pt x="0" y="607"/>
                  </a:lnTo>
                  <a:lnTo>
                    <a:pt x="0" y="589"/>
                  </a:lnTo>
                  <a:lnTo>
                    <a:pt x="0" y="902"/>
                  </a:lnTo>
                  <a:lnTo>
                    <a:pt x="0" y="247"/>
                  </a:lnTo>
                  <a:lnTo>
                    <a:pt x="0" y="691"/>
                  </a:lnTo>
                  <a:lnTo>
                    <a:pt x="0" y="676"/>
                  </a:lnTo>
                  <a:lnTo>
                    <a:pt x="0" y="839"/>
                  </a:lnTo>
                  <a:lnTo>
                    <a:pt x="0" y="236"/>
                  </a:lnTo>
                  <a:lnTo>
                    <a:pt x="0" y="799"/>
                  </a:lnTo>
                  <a:lnTo>
                    <a:pt x="2" y="791"/>
                  </a:lnTo>
                  <a:lnTo>
                    <a:pt x="2" y="159"/>
                  </a:lnTo>
                  <a:lnTo>
                    <a:pt x="2" y="770"/>
                  </a:lnTo>
                  <a:lnTo>
                    <a:pt x="2" y="766"/>
                  </a:lnTo>
                  <a:lnTo>
                    <a:pt x="2" y="866"/>
                  </a:lnTo>
                  <a:lnTo>
                    <a:pt x="2" y="130"/>
                  </a:lnTo>
                  <a:lnTo>
                    <a:pt x="2" y="779"/>
                  </a:lnTo>
                  <a:lnTo>
                    <a:pt x="3" y="766"/>
                  </a:lnTo>
                  <a:lnTo>
                    <a:pt x="3" y="810"/>
                  </a:lnTo>
                  <a:lnTo>
                    <a:pt x="3" y="201"/>
                  </a:lnTo>
                  <a:lnTo>
                    <a:pt x="3" y="785"/>
                  </a:lnTo>
                  <a:lnTo>
                    <a:pt x="3" y="779"/>
                  </a:lnTo>
                  <a:lnTo>
                    <a:pt x="3" y="313"/>
                  </a:lnTo>
                  <a:lnTo>
                    <a:pt x="3" y="741"/>
                  </a:lnTo>
                  <a:lnTo>
                    <a:pt x="5" y="745"/>
                  </a:lnTo>
                  <a:lnTo>
                    <a:pt x="5" y="804"/>
                  </a:lnTo>
                  <a:lnTo>
                    <a:pt x="5" y="176"/>
                  </a:lnTo>
                  <a:lnTo>
                    <a:pt x="5" y="779"/>
                  </a:lnTo>
                  <a:lnTo>
                    <a:pt x="5" y="791"/>
                  </a:lnTo>
                  <a:lnTo>
                    <a:pt x="5" y="0"/>
                  </a:lnTo>
                  <a:lnTo>
                    <a:pt x="5" y="1014"/>
                  </a:lnTo>
                  <a:lnTo>
                    <a:pt x="5" y="1014"/>
                  </a:lnTo>
                  <a:lnTo>
                    <a:pt x="5" y="1016"/>
                  </a:lnTo>
                  <a:lnTo>
                    <a:pt x="5" y="84"/>
                  </a:lnTo>
                  <a:lnTo>
                    <a:pt x="5" y="937"/>
                  </a:lnTo>
                  <a:lnTo>
                    <a:pt x="7" y="943"/>
                  </a:lnTo>
                  <a:lnTo>
                    <a:pt x="7" y="969"/>
                  </a:lnTo>
                  <a:lnTo>
                    <a:pt x="7" y="140"/>
                  </a:lnTo>
                  <a:lnTo>
                    <a:pt x="7" y="741"/>
                  </a:lnTo>
                  <a:lnTo>
                    <a:pt x="7" y="745"/>
                  </a:lnTo>
                  <a:lnTo>
                    <a:pt x="7" y="779"/>
                  </a:lnTo>
                  <a:lnTo>
                    <a:pt x="7" y="261"/>
                  </a:lnTo>
                  <a:lnTo>
                    <a:pt x="7" y="572"/>
                  </a:lnTo>
                  <a:lnTo>
                    <a:pt x="7" y="572"/>
                  </a:lnTo>
                  <a:lnTo>
                    <a:pt x="7" y="718"/>
                  </a:lnTo>
                  <a:lnTo>
                    <a:pt x="7" y="167"/>
                  </a:lnTo>
                  <a:lnTo>
                    <a:pt x="7" y="543"/>
                  </a:lnTo>
                  <a:lnTo>
                    <a:pt x="9" y="566"/>
                  </a:lnTo>
                  <a:lnTo>
                    <a:pt x="9" y="866"/>
                  </a:lnTo>
                  <a:lnTo>
                    <a:pt x="9" y="25"/>
                  </a:lnTo>
                  <a:lnTo>
                    <a:pt x="9" y="555"/>
                  </a:lnTo>
                  <a:lnTo>
                    <a:pt x="9" y="583"/>
                  </a:lnTo>
                  <a:lnTo>
                    <a:pt x="9" y="1121"/>
                  </a:lnTo>
                  <a:lnTo>
                    <a:pt x="9" y="36"/>
                  </a:lnTo>
                  <a:lnTo>
                    <a:pt x="9" y="583"/>
                  </a:lnTo>
                  <a:lnTo>
                    <a:pt x="11" y="607"/>
                  </a:lnTo>
                  <a:lnTo>
                    <a:pt x="11" y="1106"/>
                  </a:lnTo>
                  <a:lnTo>
                    <a:pt x="11" y="30"/>
                  </a:lnTo>
                  <a:lnTo>
                    <a:pt x="11" y="672"/>
                  </a:lnTo>
                  <a:lnTo>
                    <a:pt x="13" y="683"/>
                  </a:lnTo>
                  <a:lnTo>
                    <a:pt x="13" y="760"/>
                  </a:lnTo>
                  <a:lnTo>
                    <a:pt x="13" y="184"/>
                  </a:lnTo>
                  <a:lnTo>
                    <a:pt x="13" y="518"/>
                  </a:lnTo>
                  <a:lnTo>
                    <a:pt x="13" y="537"/>
                  </a:lnTo>
                  <a:lnTo>
                    <a:pt x="13" y="843"/>
                  </a:lnTo>
                  <a:lnTo>
                    <a:pt x="13" y="130"/>
                  </a:lnTo>
                  <a:lnTo>
                    <a:pt x="13" y="236"/>
                  </a:lnTo>
                  <a:lnTo>
                    <a:pt x="13" y="255"/>
                  </a:lnTo>
                  <a:lnTo>
                    <a:pt x="13" y="950"/>
                  </a:lnTo>
                  <a:lnTo>
                    <a:pt x="13" y="217"/>
                  </a:lnTo>
                  <a:lnTo>
                    <a:pt x="13" y="267"/>
                  </a:lnTo>
                  <a:lnTo>
                    <a:pt x="15" y="274"/>
                  </a:lnTo>
                  <a:lnTo>
                    <a:pt x="15" y="962"/>
                  </a:lnTo>
                  <a:lnTo>
                    <a:pt x="15" y="103"/>
                  </a:lnTo>
                  <a:lnTo>
                    <a:pt x="15" y="305"/>
                  </a:lnTo>
                  <a:lnTo>
                    <a:pt x="15" y="320"/>
                  </a:lnTo>
                  <a:lnTo>
                    <a:pt x="15" y="850"/>
                  </a:lnTo>
                  <a:lnTo>
                    <a:pt x="15" y="109"/>
                  </a:lnTo>
                  <a:lnTo>
                    <a:pt x="15" y="155"/>
                  </a:lnTo>
                  <a:lnTo>
                    <a:pt x="15" y="163"/>
                  </a:lnTo>
                  <a:lnTo>
                    <a:pt x="15" y="862"/>
                  </a:lnTo>
                  <a:lnTo>
                    <a:pt x="15" y="171"/>
                  </a:lnTo>
                  <a:lnTo>
                    <a:pt x="17" y="171"/>
                  </a:lnTo>
                  <a:lnTo>
                    <a:pt x="17" y="908"/>
                  </a:lnTo>
                  <a:lnTo>
                    <a:pt x="17" y="255"/>
                  </a:lnTo>
                  <a:lnTo>
                    <a:pt x="17" y="261"/>
                  </a:lnTo>
                  <a:lnTo>
                    <a:pt x="17" y="879"/>
                  </a:lnTo>
                  <a:lnTo>
                    <a:pt x="17" y="167"/>
                  </a:lnTo>
                  <a:lnTo>
                    <a:pt x="17" y="192"/>
                  </a:lnTo>
                  <a:lnTo>
                    <a:pt x="17" y="196"/>
                  </a:lnTo>
                  <a:lnTo>
                    <a:pt x="17" y="758"/>
                  </a:lnTo>
                  <a:lnTo>
                    <a:pt x="17" y="320"/>
                  </a:lnTo>
                  <a:lnTo>
                    <a:pt x="19" y="319"/>
                  </a:lnTo>
                  <a:lnTo>
                    <a:pt x="19" y="718"/>
                  </a:lnTo>
                  <a:lnTo>
                    <a:pt x="19" y="297"/>
                  </a:lnTo>
                  <a:lnTo>
                    <a:pt x="19" y="428"/>
                  </a:lnTo>
                  <a:lnTo>
                    <a:pt x="21" y="422"/>
                  </a:lnTo>
                  <a:lnTo>
                    <a:pt x="21" y="785"/>
                  </a:lnTo>
                  <a:lnTo>
                    <a:pt x="21" y="261"/>
                  </a:lnTo>
                  <a:lnTo>
                    <a:pt x="21" y="47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32" name="Freeform 1968"/>
            <p:cNvSpPr>
              <a:spLocks/>
            </p:cNvSpPr>
            <p:nvPr/>
          </p:nvSpPr>
          <p:spPr bwMode="auto">
            <a:xfrm>
              <a:off x="4854" y="3069"/>
              <a:ext cx="10" cy="457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0" y="25"/>
                </a:cxn>
                <a:cxn ang="0">
                  <a:pos x="1" y="866"/>
                </a:cxn>
                <a:cxn ang="0">
                  <a:pos x="1" y="225"/>
                </a:cxn>
                <a:cxn ang="0">
                  <a:pos x="1" y="847"/>
                </a:cxn>
                <a:cxn ang="0">
                  <a:pos x="1" y="250"/>
                </a:cxn>
                <a:cxn ang="0">
                  <a:pos x="1" y="847"/>
                </a:cxn>
                <a:cxn ang="0">
                  <a:pos x="1" y="310"/>
                </a:cxn>
                <a:cxn ang="0">
                  <a:pos x="3" y="876"/>
                </a:cxn>
                <a:cxn ang="0">
                  <a:pos x="3" y="356"/>
                </a:cxn>
                <a:cxn ang="0">
                  <a:pos x="3" y="914"/>
                </a:cxn>
                <a:cxn ang="0">
                  <a:pos x="3" y="310"/>
                </a:cxn>
                <a:cxn ang="0">
                  <a:pos x="5" y="730"/>
                </a:cxn>
                <a:cxn ang="0">
                  <a:pos x="5" y="377"/>
                </a:cxn>
                <a:cxn ang="0">
                  <a:pos x="5" y="621"/>
                </a:cxn>
                <a:cxn ang="0">
                  <a:pos x="5" y="613"/>
                </a:cxn>
                <a:cxn ang="0">
                  <a:pos x="5" y="701"/>
                </a:cxn>
                <a:cxn ang="0">
                  <a:pos x="5" y="682"/>
                </a:cxn>
                <a:cxn ang="0">
                  <a:pos x="7" y="811"/>
                </a:cxn>
                <a:cxn ang="0">
                  <a:pos x="7" y="628"/>
                </a:cxn>
                <a:cxn ang="0">
                  <a:pos x="7" y="740"/>
                </a:cxn>
                <a:cxn ang="0">
                  <a:pos x="7" y="417"/>
                </a:cxn>
                <a:cxn ang="0">
                  <a:pos x="9" y="676"/>
                </a:cxn>
                <a:cxn ang="0">
                  <a:pos x="9" y="367"/>
                </a:cxn>
                <a:cxn ang="0">
                  <a:pos x="9" y="640"/>
                </a:cxn>
                <a:cxn ang="0">
                  <a:pos x="9" y="344"/>
                </a:cxn>
                <a:cxn ang="0">
                  <a:pos x="9" y="546"/>
                </a:cxn>
                <a:cxn ang="0">
                  <a:pos x="11" y="440"/>
                </a:cxn>
                <a:cxn ang="0">
                  <a:pos x="11" y="356"/>
                </a:cxn>
                <a:cxn ang="0">
                  <a:pos x="11" y="500"/>
                </a:cxn>
                <a:cxn ang="0">
                  <a:pos x="11" y="384"/>
                </a:cxn>
                <a:cxn ang="0">
                  <a:pos x="13" y="423"/>
                </a:cxn>
                <a:cxn ang="0">
                  <a:pos x="13" y="377"/>
                </a:cxn>
                <a:cxn ang="0">
                  <a:pos x="13" y="590"/>
                </a:cxn>
                <a:cxn ang="0">
                  <a:pos x="13" y="473"/>
                </a:cxn>
                <a:cxn ang="0">
                  <a:pos x="15" y="736"/>
                </a:cxn>
                <a:cxn ang="0">
                  <a:pos x="15" y="331"/>
                </a:cxn>
                <a:cxn ang="0">
                  <a:pos x="15" y="811"/>
                </a:cxn>
                <a:cxn ang="0">
                  <a:pos x="15" y="331"/>
                </a:cxn>
                <a:cxn ang="0">
                  <a:pos x="15" y="736"/>
                </a:cxn>
                <a:cxn ang="0">
                  <a:pos x="15" y="344"/>
                </a:cxn>
                <a:cxn ang="0">
                  <a:pos x="17" y="784"/>
                </a:cxn>
                <a:cxn ang="0">
                  <a:pos x="17" y="367"/>
                </a:cxn>
                <a:cxn ang="0">
                  <a:pos x="17" y="686"/>
                </a:cxn>
                <a:cxn ang="0">
                  <a:pos x="17" y="444"/>
                </a:cxn>
                <a:cxn ang="0">
                  <a:pos x="19" y="770"/>
                </a:cxn>
                <a:cxn ang="0">
                  <a:pos x="19" y="665"/>
                </a:cxn>
                <a:cxn ang="0">
                  <a:pos x="19" y="799"/>
                </a:cxn>
                <a:cxn ang="0">
                  <a:pos x="19" y="736"/>
                </a:cxn>
                <a:cxn ang="0">
                  <a:pos x="21" y="799"/>
                </a:cxn>
              </a:cxnLst>
              <a:rect l="0" t="0" r="r" b="b"/>
              <a:pathLst>
                <a:path w="21" h="914">
                  <a:moveTo>
                    <a:pt x="0" y="60"/>
                  </a:moveTo>
                  <a:lnTo>
                    <a:pt x="0" y="60"/>
                  </a:lnTo>
                  <a:lnTo>
                    <a:pt x="0" y="832"/>
                  </a:lnTo>
                  <a:lnTo>
                    <a:pt x="0" y="25"/>
                  </a:lnTo>
                  <a:lnTo>
                    <a:pt x="1" y="20"/>
                  </a:lnTo>
                  <a:lnTo>
                    <a:pt x="1" y="866"/>
                  </a:lnTo>
                  <a:lnTo>
                    <a:pt x="1" y="0"/>
                  </a:lnTo>
                  <a:lnTo>
                    <a:pt x="1" y="225"/>
                  </a:lnTo>
                  <a:lnTo>
                    <a:pt x="1" y="219"/>
                  </a:lnTo>
                  <a:lnTo>
                    <a:pt x="1" y="847"/>
                  </a:lnTo>
                  <a:lnTo>
                    <a:pt x="1" y="187"/>
                  </a:lnTo>
                  <a:lnTo>
                    <a:pt x="1" y="250"/>
                  </a:lnTo>
                  <a:lnTo>
                    <a:pt x="1" y="233"/>
                  </a:lnTo>
                  <a:lnTo>
                    <a:pt x="1" y="847"/>
                  </a:lnTo>
                  <a:lnTo>
                    <a:pt x="1" y="171"/>
                  </a:lnTo>
                  <a:lnTo>
                    <a:pt x="1" y="310"/>
                  </a:lnTo>
                  <a:lnTo>
                    <a:pt x="3" y="288"/>
                  </a:lnTo>
                  <a:lnTo>
                    <a:pt x="3" y="876"/>
                  </a:lnTo>
                  <a:lnTo>
                    <a:pt x="3" y="104"/>
                  </a:lnTo>
                  <a:lnTo>
                    <a:pt x="3" y="356"/>
                  </a:lnTo>
                  <a:lnTo>
                    <a:pt x="3" y="336"/>
                  </a:lnTo>
                  <a:lnTo>
                    <a:pt x="3" y="914"/>
                  </a:lnTo>
                  <a:lnTo>
                    <a:pt x="3" y="60"/>
                  </a:lnTo>
                  <a:lnTo>
                    <a:pt x="3" y="310"/>
                  </a:lnTo>
                  <a:lnTo>
                    <a:pt x="5" y="300"/>
                  </a:lnTo>
                  <a:lnTo>
                    <a:pt x="5" y="730"/>
                  </a:lnTo>
                  <a:lnTo>
                    <a:pt x="5" y="250"/>
                  </a:lnTo>
                  <a:lnTo>
                    <a:pt x="5" y="377"/>
                  </a:lnTo>
                  <a:lnTo>
                    <a:pt x="5" y="377"/>
                  </a:lnTo>
                  <a:lnTo>
                    <a:pt x="5" y="621"/>
                  </a:lnTo>
                  <a:lnTo>
                    <a:pt x="5" y="350"/>
                  </a:lnTo>
                  <a:lnTo>
                    <a:pt x="5" y="613"/>
                  </a:lnTo>
                  <a:lnTo>
                    <a:pt x="5" y="605"/>
                  </a:lnTo>
                  <a:lnTo>
                    <a:pt x="5" y="701"/>
                  </a:lnTo>
                  <a:lnTo>
                    <a:pt x="5" y="344"/>
                  </a:lnTo>
                  <a:lnTo>
                    <a:pt x="5" y="682"/>
                  </a:lnTo>
                  <a:lnTo>
                    <a:pt x="7" y="676"/>
                  </a:lnTo>
                  <a:lnTo>
                    <a:pt x="7" y="811"/>
                  </a:lnTo>
                  <a:lnTo>
                    <a:pt x="7" y="129"/>
                  </a:lnTo>
                  <a:lnTo>
                    <a:pt x="7" y="628"/>
                  </a:lnTo>
                  <a:lnTo>
                    <a:pt x="7" y="613"/>
                  </a:lnTo>
                  <a:lnTo>
                    <a:pt x="7" y="740"/>
                  </a:lnTo>
                  <a:lnTo>
                    <a:pt x="7" y="219"/>
                  </a:lnTo>
                  <a:lnTo>
                    <a:pt x="7" y="417"/>
                  </a:lnTo>
                  <a:lnTo>
                    <a:pt x="9" y="404"/>
                  </a:lnTo>
                  <a:lnTo>
                    <a:pt x="9" y="676"/>
                  </a:lnTo>
                  <a:lnTo>
                    <a:pt x="9" y="219"/>
                  </a:lnTo>
                  <a:lnTo>
                    <a:pt x="9" y="367"/>
                  </a:lnTo>
                  <a:lnTo>
                    <a:pt x="9" y="367"/>
                  </a:lnTo>
                  <a:lnTo>
                    <a:pt x="9" y="640"/>
                  </a:lnTo>
                  <a:lnTo>
                    <a:pt x="9" y="310"/>
                  </a:lnTo>
                  <a:lnTo>
                    <a:pt x="9" y="344"/>
                  </a:lnTo>
                  <a:lnTo>
                    <a:pt x="9" y="356"/>
                  </a:lnTo>
                  <a:lnTo>
                    <a:pt x="9" y="546"/>
                  </a:lnTo>
                  <a:lnTo>
                    <a:pt x="9" y="436"/>
                  </a:lnTo>
                  <a:lnTo>
                    <a:pt x="11" y="440"/>
                  </a:lnTo>
                  <a:lnTo>
                    <a:pt x="11" y="552"/>
                  </a:lnTo>
                  <a:lnTo>
                    <a:pt x="11" y="356"/>
                  </a:lnTo>
                  <a:lnTo>
                    <a:pt x="11" y="500"/>
                  </a:lnTo>
                  <a:lnTo>
                    <a:pt x="11" y="500"/>
                  </a:lnTo>
                  <a:lnTo>
                    <a:pt x="11" y="546"/>
                  </a:lnTo>
                  <a:lnTo>
                    <a:pt x="11" y="384"/>
                  </a:lnTo>
                  <a:lnTo>
                    <a:pt x="11" y="423"/>
                  </a:lnTo>
                  <a:lnTo>
                    <a:pt x="13" y="423"/>
                  </a:lnTo>
                  <a:lnTo>
                    <a:pt x="13" y="565"/>
                  </a:lnTo>
                  <a:lnTo>
                    <a:pt x="13" y="377"/>
                  </a:lnTo>
                  <a:lnTo>
                    <a:pt x="13" y="367"/>
                  </a:lnTo>
                  <a:lnTo>
                    <a:pt x="13" y="590"/>
                  </a:lnTo>
                  <a:lnTo>
                    <a:pt x="13" y="283"/>
                  </a:lnTo>
                  <a:lnTo>
                    <a:pt x="13" y="473"/>
                  </a:lnTo>
                  <a:lnTo>
                    <a:pt x="15" y="463"/>
                  </a:lnTo>
                  <a:lnTo>
                    <a:pt x="15" y="736"/>
                  </a:lnTo>
                  <a:lnTo>
                    <a:pt x="15" y="252"/>
                  </a:lnTo>
                  <a:lnTo>
                    <a:pt x="15" y="331"/>
                  </a:lnTo>
                  <a:lnTo>
                    <a:pt x="15" y="321"/>
                  </a:lnTo>
                  <a:lnTo>
                    <a:pt x="15" y="811"/>
                  </a:lnTo>
                  <a:lnTo>
                    <a:pt x="15" y="237"/>
                  </a:lnTo>
                  <a:lnTo>
                    <a:pt x="15" y="331"/>
                  </a:lnTo>
                  <a:lnTo>
                    <a:pt x="15" y="315"/>
                  </a:lnTo>
                  <a:lnTo>
                    <a:pt x="15" y="736"/>
                  </a:lnTo>
                  <a:lnTo>
                    <a:pt x="15" y="146"/>
                  </a:lnTo>
                  <a:lnTo>
                    <a:pt x="15" y="344"/>
                  </a:lnTo>
                  <a:lnTo>
                    <a:pt x="17" y="327"/>
                  </a:lnTo>
                  <a:lnTo>
                    <a:pt x="17" y="784"/>
                  </a:lnTo>
                  <a:lnTo>
                    <a:pt x="17" y="60"/>
                  </a:lnTo>
                  <a:lnTo>
                    <a:pt x="17" y="367"/>
                  </a:lnTo>
                  <a:lnTo>
                    <a:pt x="17" y="361"/>
                  </a:lnTo>
                  <a:lnTo>
                    <a:pt x="17" y="686"/>
                  </a:lnTo>
                  <a:lnTo>
                    <a:pt x="17" y="310"/>
                  </a:lnTo>
                  <a:lnTo>
                    <a:pt x="17" y="444"/>
                  </a:lnTo>
                  <a:lnTo>
                    <a:pt x="19" y="436"/>
                  </a:lnTo>
                  <a:lnTo>
                    <a:pt x="19" y="770"/>
                  </a:lnTo>
                  <a:lnTo>
                    <a:pt x="19" y="310"/>
                  </a:lnTo>
                  <a:lnTo>
                    <a:pt x="19" y="665"/>
                  </a:lnTo>
                  <a:lnTo>
                    <a:pt x="19" y="651"/>
                  </a:lnTo>
                  <a:lnTo>
                    <a:pt x="19" y="799"/>
                  </a:lnTo>
                  <a:lnTo>
                    <a:pt x="19" y="171"/>
                  </a:lnTo>
                  <a:lnTo>
                    <a:pt x="19" y="736"/>
                  </a:lnTo>
                  <a:lnTo>
                    <a:pt x="21" y="724"/>
                  </a:lnTo>
                  <a:lnTo>
                    <a:pt x="21" y="799"/>
                  </a:lnTo>
                  <a:lnTo>
                    <a:pt x="21" y="1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33" name="Freeform 1969"/>
            <p:cNvSpPr>
              <a:spLocks/>
            </p:cNvSpPr>
            <p:nvPr/>
          </p:nvSpPr>
          <p:spPr bwMode="auto">
            <a:xfrm>
              <a:off x="4843" y="3024"/>
              <a:ext cx="11" cy="570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0" y="715"/>
                </a:cxn>
                <a:cxn ang="0">
                  <a:pos x="0" y="546"/>
                </a:cxn>
                <a:cxn ang="0">
                  <a:pos x="0" y="747"/>
                </a:cxn>
                <a:cxn ang="0">
                  <a:pos x="0" y="607"/>
                </a:cxn>
                <a:cxn ang="0">
                  <a:pos x="2" y="841"/>
                </a:cxn>
                <a:cxn ang="0">
                  <a:pos x="2" y="730"/>
                </a:cxn>
                <a:cxn ang="0">
                  <a:pos x="2" y="937"/>
                </a:cxn>
                <a:cxn ang="0">
                  <a:pos x="2" y="809"/>
                </a:cxn>
                <a:cxn ang="0">
                  <a:pos x="4" y="922"/>
                </a:cxn>
                <a:cxn ang="0">
                  <a:pos x="4" y="711"/>
                </a:cxn>
                <a:cxn ang="0">
                  <a:pos x="4" y="845"/>
                </a:cxn>
                <a:cxn ang="0">
                  <a:pos x="4" y="695"/>
                </a:cxn>
                <a:cxn ang="0">
                  <a:pos x="6" y="378"/>
                </a:cxn>
                <a:cxn ang="0">
                  <a:pos x="6" y="772"/>
                </a:cxn>
                <a:cxn ang="0">
                  <a:pos x="6" y="972"/>
                </a:cxn>
                <a:cxn ang="0">
                  <a:pos x="8" y="52"/>
                </a:cxn>
                <a:cxn ang="0">
                  <a:pos x="8" y="1074"/>
                </a:cxn>
                <a:cxn ang="0">
                  <a:pos x="8" y="1129"/>
                </a:cxn>
                <a:cxn ang="0">
                  <a:pos x="8" y="1141"/>
                </a:cxn>
                <a:cxn ang="0">
                  <a:pos x="8" y="956"/>
                </a:cxn>
                <a:cxn ang="0">
                  <a:pos x="10" y="960"/>
                </a:cxn>
                <a:cxn ang="0">
                  <a:pos x="10" y="851"/>
                </a:cxn>
                <a:cxn ang="0">
                  <a:pos x="10" y="937"/>
                </a:cxn>
                <a:cxn ang="0">
                  <a:pos x="10" y="860"/>
                </a:cxn>
                <a:cxn ang="0">
                  <a:pos x="12" y="1060"/>
                </a:cxn>
                <a:cxn ang="0">
                  <a:pos x="12" y="766"/>
                </a:cxn>
                <a:cxn ang="0">
                  <a:pos x="12" y="1110"/>
                </a:cxn>
                <a:cxn ang="0">
                  <a:pos x="12" y="761"/>
                </a:cxn>
                <a:cxn ang="0">
                  <a:pos x="14" y="1081"/>
                </a:cxn>
                <a:cxn ang="0">
                  <a:pos x="14" y="636"/>
                </a:cxn>
                <a:cxn ang="0">
                  <a:pos x="14" y="966"/>
                </a:cxn>
                <a:cxn ang="0">
                  <a:pos x="14" y="546"/>
                </a:cxn>
                <a:cxn ang="0">
                  <a:pos x="14" y="1035"/>
                </a:cxn>
                <a:cxn ang="0">
                  <a:pos x="14" y="534"/>
                </a:cxn>
                <a:cxn ang="0">
                  <a:pos x="16" y="997"/>
                </a:cxn>
                <a:cxn ang="0">
                  <a:pos x="16" y="490"/>
                </a:cxn>
                <a:cxn ang="0">
                  <a:pos x="16" y="901"/>
                </a:cxn>
                <a:cxn ang="0">
                  <a:pos x="16" y="355"/>
                </a:cxn>
                <a:cxn ang="0">
                  <a:pos x="16" y="860"/>
                </a:cxn>
                <a:cxn ang="0">
                  <a:pos x="16" y="206"/>
                </a:cxn>
                <a:cxn ang="0">
                  <a:pos x="18" y="937"/>
                </a:cxn>
                <a:cxn ang="0">
                  <a:pos x="18" y="156"/>
                </a:cxn>
                <a:cxn ang="0">
                  <a:pos x="18" y="1051"/>
                </a:cxn>
                <a:cxn ang="0">
                  <a:pos x="18" y="100"/>
                </a:cxn>
                <a:cxn ang="0">
                  <a:pos x="20" y="991"/>
                </a:cxn>
                <a:cxn ang="0">
                  <a:pos x="20" y="183"/>
                </a:cxn>
                <a:cxn ang="0">
                  <a:pos x="20" y="175"/>
                </a:cxn>
                <a:cxn ang="0">
                  <a:pos x="22" y="194"/>
                </a:cxn>
                <a:cxn ang="0">
                  <a:pos x="22" y="150"/>
                </a:cxn>
              </a:cxnLst>
              <a:rect l="0" t="0" r="r" b="b"/>
              <a:pathLst>
                <a:path w="22" h="1141">
                  <a:moveTo>
                    <a:pt x="0" y="618"/>
                  </a:moveTo>
                  <a:lnTo>
                    <a:pt x="0" y="618"/>
                  </a:lnTo>
                  <a:lnTo>
                    <a:pt x="0" y="615"/>
                  </a:lnTo>
                  <a:lnTo>
                    <a:pt x="0" y="715"/>
                  </a:lnTo>
                  <a:lnTo>
                    <a:pt x="0" y="451"/>
                  </a:lnTo>
                  <a:lnTo>
                    <a:pt x="0" y="546"/>
                  </a:lnTo>
                  <a:lnTo>
                    <a:pt x="0" y="546"/>
                  </a:lnTo>
                  <a:lnTo>
                    <a:pt x="0" y="747"/>
                  </a:lnTo>
                  <a:lnTo>
                    <a:pt x="0" y="474"/>
                  </a:lnTo>
                  <a:lnTo>
                    <a:pt x="0" y="607"/>
                  </a:lnTo>
                  <a:lnTo>
                    <a:pt x="2" y="595"/>
                  </a:lnTo>
                  <a:lnTo>
                    <a:pt x="2" y="841"/>
                  </a:lnTo>
                  <a:lnTo>
                    <a:pt x="2" y="417"/>
                  </a:lnTo>
                  <a:lnTo>
                    <a:pt x="2" y="730"/>
                  </a:lnTo>
                  <a:lnTo>
                    <a:pt x="2" y="715"/>
                  </a:lnTo>
                  <a:lnTo>
                    <a:pt x="2" y="937"/>
                  </a:lnTo>
                  <a:lnTo>
                    <a:pt x="2" y="296"/>
                  </a:lnTo>
                  <a:lnTo>
                    <a:pt x="2" y="809"/>
                  </a:lnTo>
                  <a:lnTo>
                    <a:pt x="4" y="791"/>
                  </a:lnTo>
                  <a:lnTo>
                    <a:pt x="4" y="922"/>
                  </a:lnTo>
                  <a:lnTo>
                    <a:pt x="4" y="131"/>
                  </a:lnTo>
                  <a:lnTo>
                    <a:pt x="4" y="711"/>
                  </a:lnTo>
                  <a:lnTo>
                    <a:pt x="4" y="695"/>
                  </a:lnTo>
                  <a:lnTo>
                    <a:pt x="4" y="845"/>
                  </a:lnTo>
                  <a:lnTo>
                    <a:pt x="4" y="236"/>
                  </a:lnTo>
                  <a:lnTo>
                    <a:pt x="4" y="695"/>
                  </a:lnTo>
                  <a:lnTo>
                    <a:pt x="6" y="688"/>
                  </a:lnTo>
                  <a:lnTo>
                    <a:pt x="6" y="378"/>
                  </a:lnTo>
                  <a:lnTo>
                    <a:pt x="6" y="772"/>
                  </a:lnTo>
                  <a:lnTo>
                    <a:pt x="6" y="772"/>
                  </a:lnTo>
                  <a:lnTo>
                    <a:pt x="6" y="265"/>
                  </a:lnTo>
                  <a:lnTo>
                    <a:pt x="6" y="972"/>
                  </a:lnTo>
                  <a:lnTo>
                    <a:pt x="8" y="978"/>
                  </a:lnTo>
                  <a:lnTo>
                    <a:pt x="8" y="52"/>
                  </a:lnTo>
                  <a:lnTo>
                    <a:pt x="8" y="1074"/>
                  </a:lnTo>
                  <a:lnTo>
                    <a:pt x="8" y="1074"/>
                  </a:lnTo>
                  <a:lnTo>
                    <a:pt x="8" y="35"/>
                  </a:lnTo>
                  <a:lnTo>
                    <a:pt x="8" y="1129"/>
                  </a:lnTo>
                  <a:lnTo>
                    <a:pt x="8" y="1135"/>
                  </a:lnTo>
                  <a:lnTo>
                    <a:pt x="8" y="1141"/>
                  </a:lnTo>
                  <a:lnTo>
                    <a:pt x="8" y="96"/>
                  </a:lnTo>
                  <a:lnTo>
                    <a:pt x="8" y="956"/>
                  </a:lnTo>
                  <a:lnTo>
                    <a:pt x="10" y="956"/>
                  </a:lnTo>
                  <a:lnTo>
                    <a:pt x="10" y="960"/>
                  </a:lnTo>
                  <a:lnTo>
                    <a:pt x="10" y="206"/>
                  </a:lnTo>
                  <a:lnTo>
                    <a:pt x="10" y="851"/>
                  </a:lnTo>
                  <a:lnTo>
                    <a:pt x="10" y="853"/>
                  </a:lnTo>
                  <a:lnTo>
                    <a:pt x="10" y="937"/>
                  </a:lnTo>
                  <a:lnTo>
                    <a:pt x="10" y="115"/>
                  </a:lnTo>
                  <a:lnTo>
                    <a:pt x="10" y="860"/>
                  </a:lnTo>
                  <a:lnTo>
                    <a:pt x="12" y="878"/>
                  </a:lnTo>
                  <a:lnTo>
                    <a:pt x="12" y="1060"/>
                  </a:lnTo>
                  <a:lnTo>
                    <a:pt x="12" y="125"/>
                  </a:lnTo>
                  <a:lnTo>
                    <a:pt x="12" y="766"/>
                  </a:lnTo>
                  <a:lnTo>
                    <a:pt x="12" y="786"/>
                  </a:lnTo>
                  <a:lnTo>
                    <a:pt x="12" y="1110"/>
                  </a:lnTo>
                  <a:lnTo>
                    <a:pt x="12" y="60"/>
                  </a:lnTo>
                  <a:lnTo>
                    <a:pt x="12" y="761"/>
                  </a:lnTo>
                  <a:lnTo>
                    <a:pt x="14" y="780"/>
                  </a:lnTo>
                  <a:lnTo>
                    <a:pt x="14" y="1081"/>
                  </a:lnTo>
                  <a:lnTo>
                    <a:pt x="14" y="90"/>
                  </a:lnTo>
                  <a:lnTo>
                    <a:pt x="14" y="636"/>
                  </a:lnTo>
                  <a:lnTo>
                    <a:pt x="14" y="655"/>
                  </a:lnTo>
                  <a:lnTo>
                    <a:pt x="14" y="966"/>
                  </a:lnTo>
                  <a:lnTo>
                    <a:pt x="14" y="58"/>
                  </a:lnTo>
                  <a:lnTo>
                    <a:pt x="14" y="546"/>
                  </a:lnTo>
                  <a:lnTo>
                    <a:pt x="14" y="572"/>
                  </a:lnTo>
                  <a:lnTo>
                    <a:pt x="14" y="1035"/>
                  </a:lnTo>
                  <a:lnTo>
                    <a:pt x="14" y="65"/>
                  </a:lnTo>
                  <a:lnTo>
                    <a:pt x="14" y="534"/>
                  </a:lnTo>
                  <a:lnTo>
                    <a:pt x="16" y="553"/>
                  </a:lnTo>
                  <a:lnTo>
                    <a:pt x="16" y="997"/>
                  </a:lnTo>
                  <a:lnTo>
                    <a:pt x="16" y="96"/>
                  </a:lnTo>
                  <a:lnTo>
                    <a:pt x="16" y="490"/>
                  </a:lnTo>
                  <a:lnTo>
                    <a:pt x="16" y="507"/>
                  </a:lnTo>
                  <a:lnTo>
                    <a:pt x="16" y="901"/>
                  </a:lnTo>
                  <a:lnTo>
                    <a:pt x="16" y="194"/>
                  </a:lnTo>
                  <a:lnTo>
                    <a:pt x="16" y="355"/>
                  </a:lnTo>
                  <a:lnTo>
                    <a:pt x="16" y="378"/>
                  </a:lnTo>
                  <a:lnTo>
                    <a:pt x="16" y="860"/>
                  </a:lnTo>
                  <a:lnTo>
                    <a:pt x="16" y="175"/>
                  </a:lnTo>
                  <a:lnTo>
                    <a:pt x="16" y="206"/>
                  </a:lnTo>
                  <a:lnTo>
                    <a:pt x="18" y="219"/>
                  </a:lnTo>
                  <a:lnTo>
                    <a:pt x="18" y="937"/>
                  </a:lnTo>
                  <a:lnTo>
                    <a:pt x="18" y="108"/>
                  </a:lnTo>
                  <a:lnTo>
                    <a:pt x="18" y="156"/>
                  </a:lnTo>
                  <a:lnTo>
                    <a:pt x="18" y="165"/>
                  </a:lnTo>
                  <a:lnTo>
                    <a:pt x="18" y="1051"/>
                  </a:lnTo>
                  <a:lnTo>
                    <a:pt x="18" y="0"/>
                  </a:lnTo>
                  <a:lnTo>
                    <a:pt x="18" y="100"/>
                  </a:lnTo>
                  <a:lnTo>
                    <a:pt x="20" y="115"/>
                  </a:lnTo>
                  <a:lnTo>
                    <a:pt x="20" y="991"/>
                  </a:lnTo>
                  <a:lnTo>
                    <a:pt x="20" y="175"/>
                  </a:lnTo>
                  <a:lnTo>
                    <a:pt x="20" y="183"/>
                  </a:lnTo>
                  <a:lnTo>
                    <a:pt x="20" y="947"/>
                  </a:lnTo>
                  <a:lnTo>
                    <a:pt x="20" y="175"/>
                  </a:lnTo>
                  <a:lnTo>
                    <a:pt x="20" y="190"/>
                  </a:lnTo>
                  <a:lnTo>
                    <a:pt x="22" y="194"/>
                  </a:lnTo>
                  <a:lnTo>
                    <a:pt x="22" y="978"/>
                  </a:lnTo>
                  <a:lnTo>
                    <a:pt x="22" y="150"/>
                  </a:lnTo>
                  <a:lnTo>
                    <a:pt x="22" y="15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34" name="Freeform 1970"/>
            <p:cNvSpPr>
              <a:spLocks/>
            </p:cNvSpPr>
            <p:nvPr/>
          </p:nvSpPr>
          <p:spPr bwMode="auto">
            <a:xfrm>
              <a:off x="4832" y="2991"/>
              <a:ext cx="11" cy="606"/>
            </a:xfrm>
            <a:custGeom>
              <a:avLst/>
              <a:gdLst/>
              <a:ahLst/>
              <a:cxnLst>
                <a:cxn ang="0">
                  <a:pos x="0" y="209"/>
                </a:cxn>
                <a:cxn ang="0">
                  <a:pos x="2" y="1194"/>
                </a:cxn>
                <a:cxn ang="0">
                  <a:pos x="2" y="259"/>
                </a:cxn>
                <a:cxn ang="0">
                  <a:pos x="2" y="1212"/>
                </a:cxn>
                <a:cxn ang="0">
                  <a:pos x="2" y="180"/>
                </a:cxn>
                <a:cxn ang="0">
                  <a:pos x="4" y="1146"/>
                </a:cxn>
                <a:cxn ang="0">
                  <a:pos x="4" y="88"/>
                </a:cxn>
                <a:cxn ang="0">
                  <a:pos x="4" y="1085"/>
                </a:cxn>
                <a:cxn ang="0">
                  <a:pos x="6" y="223"/>
                </a:cxn>
                <a:cxn ang="0">
                  <a:pos x="6" y="209"/>
                </a:cxn>
                <a:cxn ang="0">
                  <a:pos x="6" y="1108"/>
                </a:cxn>
                <a:cxn ang="0">
                  <a:pos x="6" y="173"/>
                </a:cxn>
                <a:cxn ang="0">
                  <a:pos x="6" y="106"/>
                </a:cxn>
                <a:cxn ang="0">
                  <a:pos x="8" y="173"/>
                </a:cxn>
                <a:cxn ang="0">
                  <a:pos x="8" y="0"/>
                </a:cxn>
                <a:cxn ang="0">
                  <a:pos x="8" y="307"/>
                </a:cxn>
                <a:cxn ang="0">
                  <a:pos x="8" y="230"/>
                </a:cxn>
                <a:cxn ang="0">
                  <a:pos x="8" y="296"/>
                </a:cxn>
                <a:cxn ang="0">
                  <a:pos x="8" y="223"/>
                </a:cxn>
                <a:cxn ang="0">
                  <a:pos x="10" y="572"/>
                </a:cxn>
                <a:cxn ang="0">
                  <a:pos x="10" y="203"/>
                </a:cxn>
                <a:cxn ang="0">
                  <a:pos x="10" y="655"/>
                </a:cxn>
                <a:cxn ang="0">
                  <a:pos x="10" y="184"/>
                </a:cxn>
                <a:cxn ang="0">
                  <a:pos x="12" y="637"/>
                </a:cxn>
                <a:cxn ang="0">
                  <a:pos x="12" y="307"/>
                </a:cxn>
                <a:cxn ang="0">
                  <a:pos x="14" y="745"/>
                </a:cxn>
                <a:cxn ang="0">
                  <a:pos x="14" y="307"/>
                </a:cxn>
                <a:cxn ang="0">
                  <a:pos x="14" y="812"/>
                </a:cxn>
                <a:cxn ang="0">
                  <a:pos x="14" y="296"/>
                </a:cxn>
                <a:cxn ang="0">
                  <a:pos x="14" y="787"/>
                </a:cxn>
                <a:cxn ang="0">
                  <a:pos x="14" y="296"/>
                </a:cxn>
                <a:cxn ang="0">
                  <a:pos x="16" y="707"/>
                </a:cxn>
                <a:cxn ang="0">
                  <a:pos x="16" y="430"/>
                </a:cxn>
                <a:cxn ang="0">
                  <a:pos x="16" y="801"/>
                </a:cxn>
                <a:cxn ang="0">
                  <a:pos x="16" y="724"/>
                </a:cxn>
                <a:cxn ang="0">
                  <a:pos x="16" y="430"/>
                </a:cxn>
                <a:cxn ang="0">
                  <a:pos x="18" y="856"/>
                </a:cxn>
                <a:cxn ang="0">
                  <a:pos x="18" y="313"/>
                </a:cxn>
                <a:cxn ang="0">
                  <a:pos x="18" y="918"/>
                </a:cxn>
                <a:cxn ang="0">
                  <a:pos x="18" y="806"/>
                </a:cxn>
                <a:cxn ang="0">
                  <a:pos x="18" y="420"/>
                </a:cxn>
                <a:cxn ang="0">
                  <a:pos x="20" y="582"/>
                </a:cxn>
                <a:cxn ang="0">
                  <a:pos x="20" y="532"/>
                </a:cxn>
                <a:cxn ang="0">
                  <a:pos x="21" y="879"/>
                </a:cxn>
                <a:cxn ang="0">
                  <a:pos x="21" y="528"/>
                </a:cxn>
                <a:cxn ang="0">
                  <a:pos x="21" y="755"/>
                </a:cxn>
                <a:cxn ang="0">
                  <a:pos x="21" y="505"/>
                </a:cxn>
                <a:cxn ang="0">
                  <a:pos x="21" y="831"/>
                </a:cxn>
                <a:cxn ang="0">
                  <a:pos x="23" y="563"/>
                </a:cxn>
                <a:cxn ang="0">
                  <a:pos x="23" y="559"/>
                </a:cxn>
              </a:cxnLst>
              <a:rect l="0" t="0" r="r" b="b"/>
              <a:pathLst>
                <a:path w="23" h="1212">
                  <a:moveTo>
                    <a:pt x="0" y="209"/>
                  </a:moveTo>
                  <a:lnTo>
                    <a:pt x="0" y="209"/>
                  </a:lnTo>
                  <a:lnTo>
                    <a:pt x="2" y="221"/>
                  </a:lnTo>
                  <a:lnTo>
                    <a:pt x="2" y="1194"/>
                  </a:lnTo>
                  <a:lnTo>
                    <a:pt x="2" y="184"/>
                  </a:lnTo>
                  <a:lnTo>
                    <a:pt x="2" y="259"/>
                  </a:lnTo>
                  <a:lnTo>
                    <a:pt x="2" y="271"/>
                  </a:lnTo>
                  <a:lnTo>
                    <a:pt x="2" y="1212"/>
                  </a:lnTo>
                  <a:lnTo>
                    <a:pt x="2" y="77"/>
                  </a:lnTo>
                  <a:lnTo>
                    <a:pt x="2" y="180"/>
                  </a:lnTo>
                  <a:lnTo>
                    <a:pt x="4" y="196"/>
                  </a:lnTo>
                  <a:lnTo>
                    <a:pt x="4" y="1146"/>
                  </a:lnTo>
                  <a:lnTo>
                    <a:pt x="4" y="52"/>
                  </a:lnTo>
                  <a:lnTo>
                    <a:pt x="4" y="88"/>
                  </a:lnTo>
                  <a:lnTo>
                    <a:pt x="4" y="100"/>
                  </a:lnTo>
                  <a:lnTo>
                    <a:pt x="4" y="1085"/>
                  </a:lnTo>
                  <a:lnTo>
                    <a:pt x="4" y="223"/>
                  </a:lnTo>
                  <a:lnTo>
                    <a:pt x="6" y="223"/>
                  </a:lnTo>
                  <a:lnTo>
                    <a:pt x="6" y="1108"/>
                  </a:lnTo>
                  <a:lnTo>
                    <a:pt x="6" y="209"/>
                  </a:lnTo>
                  <a:lnTo>
                    <a:pt x="6" y="209"/>
                  </a:lnTo>
                  <a:lnTo>
                    <a:pt x="6" y="1108"/>
                  </a:lnTo>
                  <a:lnTo>
                    <a:pt x="6" y="184"/>
                  </a:lnTo>
                  <a:lnTo>
                    <a:pt x="6" y="173"/>
                  </a:lnTo>
                  <a:lnTo>
                    <a:pt x="6" y="1133"/>
                  </a:lnTo>
                  <a:lnTo>
                    <a:pt x="6" y="106"/>
                  </a:lnTo>
                  <a:lnTo>
                    <a:pt x="6" y="196"/>
                  </a:lnTo>
                  <a:lnTo>
                    <a:pt x="8" y="173"/>
                  </a:lnTo>
                  <a:lnTo>
                    <a:pt x="8" y="1125"/>
                  </a:lnTo>
                  <a:lnTo>
                    <a:pt x="8" y="0"/>
                  </a:lnTo>
                  <a:lnTo>
                    <a:pt x="8" y="317"/>
                  </a:lnTo>
                  <a:lnTo>
                    <a:pt x="8" y="307"/>
                  </a:lnTo>
                  <a:lnTo>
                    <a:pt x="8" y="1125"/>
                  </a:lnTo>
                  <a:lnTo>
                    <a:pt x="8" y="230"/>
                  </a:lnTo>
                  <a:lnTo>
                    <a:pt x="8" y="307"/>
                  </a:lnTo>
                  <a:lnTo>
                    <a:pt x="8" y="296"/>
                  </a:lnTo>
                  <a:lnTo>
                    <a:pt x="8" y="966"/>
                  </a:lnTo>
                  <a:lnTo>
                    <a:pt x="8" y="223"/>
                  </a:lnTo>
                  <a:lnTo>
                    <a:pt x="8" y="591"/>
                  </a:lnTo>
                  <a:lnTo>
                    <a:pt x="10" y="572"/>
                  </a:lnTo>
                  <a:lnTo>
                    <a:pt x="10" y="954"/>
                  </a:lnTo>
                  <a:lnTo>
                    <a:pt x="10" y="203"/>
                  </a:lnTo>
                  <a:lnTo>
                    <a:pt x="10" y="672"/>
                  </a:lnTo>
                  <a:lnTo>
                    <a:pt x="10" y="655"/>
                  </a:lnTo>
                  <a:lnTo>
                    <a:pt x="10" y="1037"/>
                  </a:lnTo>
                  <a:lnTo>
                    <a:pt x="10" y="184"/>
                  </a:lnTo>
                  <a:lnTo>
                    <a:pt x="10" y="655"/>
                  </a:lnTo>
                  <a:lnTo>
                    <a:pt x="12" y="637"/>
                  </a:lnTo>
                  <a:lnTo>
                    <a:pt x="12" y="1031"/>
                  </a:lnTo>
                  <a:lnTo>
                    <a:pt x="12" y="307"/>
                  </a:lnTo>
                  <a:lnTo>
                    <a:pt x="12" y="760"/>
                  </a:lnTo>
                  <a:lnTo>
                    <a:pt x="14" y="745"/>
                  </a:lnTo>
                  <a:lnTo>
                    <a:pt x="14" y="925"/>
                  </a:lnTo>
                  <a:lnTo>
                    <a:pt x="14" y="307"/>
                  </a:lnTo>
                  <a:lnTo>
                    <a:pt x="14" y="826"/>
                  </a:lnTo>
                  <a:lnTo>
                    <a:pt x="14" y="812"/>
                  </a:lnTo>
                  <a:lnTo>
                    <a:pt x="14" y="950"/>
                  </a:lnTo>
                  <a:lnTo>
                    <a:pt x="14" y="296"/>
                  </a:lnTo>
                  <a:lnTo>
                    <a:pt x="14" y="795"/>
                  </a:lnTo>
                  <a:lnTo>
                    <a:pt x="14" y="787"/>
                  </a:lnTo>
                  <a:lnTo>
                    <a:pt x="14" y="925"/>
                  </a:lnTo>
                  <a:lnTo>
                    <a:pt x="14" y="296"/>
                  </a:lnTo>
                  <a:lnTo>
                    <a:pt x="14" y="724"/>
                  </a:lnTo>
                  <a:lnTo>
                    <a:pt x="16" y="707"/>
                  </a:lnTo>
                  <a:lnTo>
                    <a:pt x="16" y="870"/>
                  </a:lnTo>
                  <a:lnTo>
                    <a:pt x="16" y="430"/>
                  </a:lnTo>
                  <a:lnTo>
                    <a:pt x="16" y="806"/>
                  </a:lnTo>
                  <a:lnTo>
                    <a:pt x="16" y="801"/>
                  </a:lnTo>
                  <a:lnTo>
                    <a:pt x="16" y="438"/>
                  </a:lnTo>
                  <a:lnTo>
                    <a:pt x="16" y="724"/>
                  </a:lnTo>
                  <a:lnTo>
                    <a:pt x="16" y="733"/>
                  </a:lnTo>
                  <a:lnTo>
                    <a:pt x="16" y="430"/>
                  </a:lnTo>
                  <a:lnTo>
                    <a:pt x="16" y="856"/>
                  </a:lnTo>
                  <a:lnTo>
                    <a:pt x="18" y="856"/>
                  </a:lnTo>
                  <a:lnTo>
                    <a:pt x="18" y="927"/>
                  </a:lnTo>
                  <a:lnTo>
                    <a:pt x="18" y="313"/>
                  </a:lnTo>
                  <a:lnTo>
                    <a:pt x="18" y="925"/>
                  </a:lnTo>
                  <a:lnTo>
                    <a:pt x="18" y="918"/>
                  </a:lnTo>
                  <a:lnTo>
                    <a:pt x="18" y="405"/>
                  </a:lnTo>
                  <a:lnTo>
                    <a:pt x="18" y="806"/>
                  </a:lnTo>
                  <a:lnTo>
                    <a:pt x="18" y="806"/>
                  </a:lnTo>
                  <a:lnTo>
                    <a:pt x="18" y="420"/>
                  </a:lnTo>
                  <a:lnTo>
                    <a:pt x="18" y="591"/>
                  </a:lnTo>
                  <a:lnTo>
                    <a:pt x="20" y="582"/>
                  </a:lnTo>
                  <a:lnTo>
                    <a:pt x="20" y="683"/>
                  </a:lnTo>
                  <a:lnTo>
                    <a:pt x="20" y="532"/>
                  </a:lnTo>
                  <a:lnTo>
                    <a:pt x="21" y="532"/>
                  </a:lnTo>
                  <a:lnTo>
                    <a:pt x="21" y="879"/>
                  </a:lnTo>
                  <a:lnTo>
                    <a:pt x="21" y="430"/>
                  </a:lnTo>
                  <a:lnTo>
                    <a:pt x="21" y="528"/>
                  </a:lnTo>
                  <a:lnTo>
                    <a:pt x="21" y="532"/>
                  </a:lnTo>
                  <a:lnTo>
                    <a:pt x="21" y="755"/>
                  </a:lnTo>
                  <a:lnTo>
                    <a:pt x="21" y="455"/>
                  </a:lnTo>
                  <a:lnTo>
                    <a:pt x="21" y="505"/>
                  </a:lnTo>
                  <a:lnTo>
                    <a:pt x="21" y="516"/>
                  </a:lnTo>
                  <a:lnTo>
                    <a:pt x="21" y="831"/>
                  </a:lnTo>
                  <a:lnTo>
                    <a:pt x="21" y="568"/>
                  </a:lnTo>
                  <a:lnTo>
                    <a:pt x="23" y="563"/>
                  </a:lnTo>
                  <a:lnTo>
                    <a:pt x="23" y="768"/>
                  </a:lnTo>
                  <a:lnTo>
                    <a:pt x="23" y="559"/>
                  </a:lnTo>
                  <a:lnTo>
                    <a:pt x="23" y="683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35" name="Freeform 1971"/>
            <p:cNvSpPr>
              <a:spLocks/>
            </p:cNvSpPr>
            <p:nvPr/>
          </p:nvSpPr>
          <p:spPr bwMode="auto">
            <a:xfrm>
              <a:off x="4822" y="2981"/>
              <a:ext cx="10" cy="621"/>
            </a:xfrm>
            <a:custGeom>
              <a:avLst/>
              <a:gdLst/>
              <a:ahLst/>
              <a:cxnLst>
                <a:cxn ang="0">
                  <a:pos x="0" y="205"/>
                </a:cxn>
                <a:cxn ang="0">
                  <a:pos x="0" y="793"/>
                </a:cxn>
                <a:cxn ang="0">
                  <a:pos x="0" y="774"/>
                </a:cxn>
                <a:cxn ang="0">
                  <a:pos x="0" y="816"/>
                </a:cxn>
                <a:cxn ang="0">
                  <a:pos x="0" y="754"/>
                </a:cxn>
                <a:cxn ang="0">
                  <a:pos x="2" y="987"/>
                </a:cxn>
                <a:cxn ang="0">
                  <a:pos x="2" y="676"/>
                </a:cxn>
                <a:cxn ang="0">
                  <a:pos x="2" y="946"/>
                </a:cxn>
                <a:cxn ang="0">
                  <a:pos x="2" y="781"/>
                </a:cxn>
                <a:cxn ang="0">
                  <a:pos x="4" y="847"/>
                </a:cxn>
                <a:cxn ang="0">
                  <a:pos x="4" y="766"/>
                </a:cxn>
                <a:cxn ang="0">
                  <a:pos x="4" y="787"/>
                </a:cxn>
                <a:cxn ang="0">
                  <a:pos x="4" y="507"/>
                </a:cxn>
                <a:cxn ang="0">
                  <a:pos x="4" y="704"/>
                </a:cxn>
                <a:cxn ang="0">
                  <a:pos x="6" y="472"/>
                </a:cxn>
                <a:cxn ang="0">
                  <a:pos x="6" y="434"/>
                </a:cxn>
                <a:cxn ang="0">
                  <a:pos x="6" y="570"/>
                </a:cxn>
                <a:cxn ang="0">
                  <a:pos x="6" y="512"/>
                </a:cxn>
                <a:cxn ang="0">
                  <a:pos x="8" y="526"/>
                </a:cxn>
                <a:cxn ang="0">
                  <a:pos x="8" y="503"/>
                </a:cxn>
                <a:cxn ang="0">
                  <a:pos x="8" y="607"/>
                </a:cxn>
                <a:cxn ang="0">
                  <a:pos x="8" y="491"/>
                </a:cxn>
                <a:cxn ang="0">
                  <a:pos x="8" y="716"/>
                </a:cxn>
                <a:cxn ang="0">
                  <a:pos x="8" y="731"/>
                </a:cxn>
                <a:cxn ang="0">
                  <a:pos x="10" y="816"/>
                </a:cxn>
                <a:cxn ang="0">
                  <a:pos x="10" y="804"/>
                </a:cxn>
                <a:cxn ang="0">
                  <a:pos x="10" y="1033"/>
                </a:cxn>
                <a:cxn ang="0">
                  <a:pos x="10" y="1023"/>
                </a:cxn>
                <a:cxn ang="0">
                  <a:pos x="12" y="244"/>
                </a:cxn>
                <a:cxn ang="0">
                  <a:pos x="12" y="975"/>
                </a:cxn>
                <a:cxn ang="0">
                  <a:pos x="12" y="877"/>
                </a:cxn>
                <a:cxn ang="0">
                  <a:pos x="14" y="363"/>
                </a:cxn>
                <a:cxn ang="0">
                  <a:pos x="14" y="858"/>
                </a:cxn>
                <a:cxn ang="0">
                  <a:pos x="14" y="338"/>
                </a:cxn>
                <a:cxn ang="0">
                  <a:pos x="14" y="872"/>
                </a:cxn>
                <a:cxn ang="0">
                  <a:pos x="14" y="255"/>
                </a:cxn>
                <a:cxn ang="0">
                  <a:pos x="16" y="866"/>
                </a:cxn>
                <a:cxn ang="0">
                  <a:pos x="16" y="0"/>
                </a:cxn>
                <a:cxn ang="0">
                  <a:pos x="16" y="891"/>
                </a:cxn>
                <a:cxn ang="0">
                  <a:pos x="16" y="27"/>
                </a:cxn>
                <a:cxn ang="0">
                  <a:pos x="17" y="1000"/>
                </a:cxn>
                <a:cxn ang="0">
                  <a:pos x="17" y="251"/>
                </a:cxn>
                <a:cxn ang="0">
                  <a:pos x="17" y="754"/>
                </a:cxn>
                <a:cxn ang="0">
                  <a:pos x="17" y="292"/>
                </a:cxn>
                <a:cxn ang="0">
                  <a:pos x="19" y="576"/>
                </a:cxn>
                <a:cxn ang="0">
                  <a:pos x="19" y="201"/>
                </a:cxn>
                <a:cxn ang="0">
                  <a:pos x="19" y="612"/>
                </a:cxn>
                <a:cxn ang="0">
                  <a:pos x="19" y="86"/>
                </a:cxn>
                <a:cxn ang="0">
                  <a:pos x="19" y="434"/>
                </a:cxn>
                <a:cxn ang="0">
                  <a:pos x="19" y="167"/>
                </a:cxn>
              </a:cxnLst>
              <a:rect l="0" t="0" r="r" b="b"/>
              <a:pathLst>
                <a:path w="19" h="1242">
                  <a:moveTo>
                    <a:pt x="0" y="205"/>
                  </a:moveTo>
                  <a:lnTo>
                    <a:pt x="0" y="205"/>
                  </a:lnTo>
                  <a:lnTo>
                    <a:pt x="0" y="793"/>
                  </a:lnTo>
                  <a:lnTo>
                    <a:pt x="0" y="793"/>
                  </a:lnTo>
                  <a:lnTo>
                    <a:pt x="0" y="328"/>
                  </a:lnTo>
                  <a:lnTo>
                    <a:pt x="0" y="774"/>
                  </a:lnTo>
                  <a:lnTo>
                    <a:pt x="0" y="781"/>
                  </a:lnTo>
                  <a:lnTo>
                    <a:pt x="0" y="816"/>
                  </a:lnTo>
                  <a:lnTo>
                    <a:pt x="0" y="261"/>
                  </a:lnTo>
                  <a:lnTo>
                    <a:pt x="0" y="754"/>
                  </a:lnTo>
                  <a:lnTo>
                    <a:pt x="2" y="774"/>
                  </a:lnTo>
                  <a:lnTo>
                    <a:pt x="2" y="987"/>
                  </a:lnTo>
                  <a:lnTo>
                    <a:pt x="2" y="280"/>
                  </a:lnTo>
                  <a:lnTo>
                    <a:pt x="2" y="676"/>
                  </a:lnTo>
                  <a:lnTo>
                    <a:pt x="2" y="693"/>
                  </a:lnTo>
                  <a:lnTo>
                    <a:pt x="2" y="946"/>
                  </a:lnTo>
                  <a:lnTo>
                    <a:pt x="2" y="269"/>
                  </a:lnTo>
                  <a:lnTo>
                    <a:pt x="2" y="781"/>
                  </a:lnTo>
                  <a:lnTo>
                    <a:pt x="4" y="789"/>
                  </a:lnTo>
                  <a:lnTo>
                    <a:pt x="4" y="847"/>
                  </a:lnTo>
                  <a:lnTo>
                    <a:pt x="4" y="357"/>
                  </a:lnTo>
                  <a:lnTo>
                    <a:pt x="4" y="766"/>
                  </a:lnTo>
                  <a:lnTo>
                    <a:pt x="4" y="774"/>
                  </a:lnTo>
                  <a:lnTo>
                    <a:pt x="4" y="787"/>
                  </a:lnTo>
                  <a:lnTo>
                    <a:pt x="4" y="497"/>
                  </a:lnTo>
                  <a:lnTo>
                    <a:pt x="4" y="507"/>
                  </a:lnTo>
                  <a:lnTo>
                    <a:pt x="4" y="507"/>
                  </a:lnTo>
                  <a:lnTo>
                    <a:pt x="4" y="704"/>
                  </a:lnTo>
                  <a:lnTo>
                    <a:pt x="4" y="480"/>
                  </a:lnTo>
                  <a:lnTo>
                    <a:pt x="6" y="472"/>
                  </a:lnTo>
                  <a:lnTo>
                    <a:pt x="6" y="756"/>
                  </a:lnTo>
                  <a:lnTo>
                    <a:pt x="6" y="434"/>
                  </a:lnTo>
                  <a:lnTo>
                    <a:pt x="6" y="570"/>
                  </a:lnTo>
                  <a:lnTo>
                    <a:pt x="6" y="570"/>
                  </a:lnTo>
                  <a:lnTo>
                    <a:pt x="6" y="789"/>
                  </a:lnTo>
                  <a:lnTo>
                    <a:pt x="6" y="512"/>
                  </a:lnTo>
                  <a:lnTo>
                    <a:pt x="6" y="520"/>
                  </a:lnTo>
                  <a:lnTo>
                    <a:pt x="8" y="526"/>
                  </a:lnTo>
                  <a:lnTo>
                    <a:pt x="8" y="776"/>
                  </a:lnTo>
                  <a:lnTo>
                    <a:pt x="8" y="503"/>
                  </a:lnTo>
                  <a:lnTo>
                    <a:pt x="8" y="612"/>
                  </a:lnTo>
                  <a:lnTo>
                    <a:pt x="8" y="607"/>
                  </a:lnTo>
                  <a:lnTo>
                    <a:pt x="8" y="722"/>
                  </a:lnTo>
                  <a:lnTo>
                    <a:pt x="8" y="491"/>
                  </a:lnTo>
                  <a:lnTo>
                    <a:pt x="8" y="716"/>
                  </a:lnTo>
                  <a:lnTo>
                    <a:pt x="8" y="716"/>
                  </a:lnTo>
                  <a:lnTo>
                    <a:pt x="8" y="497"/>
                  </a:lnTo>
                  <a:lnTo>
                    <a:pt x="8" y="731"/>
                  </a:lnTo>
                  <a:lnTo>
                    <a:pt x="10" y="741"/>
                  </a:lnTo>
                  <a:lnTo>
                    <a:pt x="10" y="816"/>
                  </a:lnTo>
                  <a:lnTo>
                    <a:pt x="10" y="368"/>
                  </a:lnTo>
                  <a:lnTo>
                    <a:pt x="10" y="804"/>
                  </a:lnTo>
                  <a:lnTo>
                    <a:pt x="10" y="804"/>
                  </a:lnTo>
                  <a:lnTo>
                    <a:pt x="10" y="1033"/>
                  </a:lnTo>
                  <a:lnTo>
                    <a:pt x="10" y="269"/>
                  </a:lnTo>
                  <a:lnTo>
                    <a:pt x="10" y="1023"/>
                  </a:lnTo>
                  <a:lnTo>
                    <a:pt x="12" y="1023"/>
                  </a:lnTo>
                  <a:lnTo>
                    <a:pt x="12" y="244"/>
                  </a:lnTo>
                  <a:lnTo>
                    <a:pt x="12" y="975"/>
                  </a:lnTo>
                  <a:lnTo>
                    <a:pt x="12" y="975"/>
                  </a:lnTo>
                  <a:lnTo>
                    <a:pt x="12" y="230"/>
                  </a:lnTo>
                  <a:lnTo>
                    <a:pt x="12" y="877"/>
                  </a:lnTo>
                  <a:lnTo>
                    <a:pt x="14" y="877"/>
                  </a:lnTo>
                  <a:lnTo>
                    <a:pt x="14" y="363"/>
                  </a:lnTo>
                  <a:lnTo>
                    <a:pt x="14" y="858"/>
                  </a:lnTo>
                  <a:lnTo>
                    <a:pt x="14" y="858"/>
                  </a:lnTo>
                  <a:lnTo>
                    <a:pt x="14" y="862"/>
                  </a:lnTo>
                  <a:lnTo>
                    <a:pt x="14" y="338"/>
                  </a:lnTo>
                  <a:lnTo>
                    <a:pt x="14" y="858"/>
                  </a:lnTo>
                  <a:lnTo>
                    <a:pt x="14" y="872"/>
                  </a:lnTo>
                  <a:lnTo>
                    <a:pt x="14" y="1077"/>
                  </a:lnTo>
                  <a:lnTo>
                    <a:pt x="14" y="255"/>
                  </a:lnTo>
                  <a:lnTo>
                    <a:pt x="14" y="847"/>
                  </a:lnTo>
                  <a:lnTo>
                    <a:pt x="16" y="866"/>
                  </a:lnTo>
                  <a:lnTo>
                    <a:pt x="16" y="1242"/>
                  </a:lnTo>
                  <a:lnTo>
                    <a:pt x="16" y="0"/>
                  </a:lnTo>
                  <a:lnTo>
                    <a:pt x="16" y="866"/>
                  </a:lnTo>
                  <a:lnTo>
                    <a:pt x="16" y="891"/>
                  </a:lnTo>
                  <a:lnTo>
                    <a:pt x="16" y="1137"/>
                  </a:lnTo>
                  <a:lnTo>
                    <a:pt x="16" y="27"/>
                  </a:lnTo>
                  <a:lnTo>
                    <a:pt x="16" y="975"/>
                  </a:lnTo>
                  <a:lnTo>
                    <a:pt x="17" y="1000"/>
                  </a:lnTo>
                  <a:lnTo>
                    <a:pt x="17" y="1181"/>
                  </a:lnTo>
                  <a:lnTo>
                    <a:pt x="17" y="251"/>
                  </a:lnTo>
                  <a:lnTo>
                    <a:pt x="17" y="731"/>
                  </a:lnTo>
                  <a:lnTo>
                    <a:pt x="17" y="754"/>
                  </a:lnTo>
                  <a:lnTo>
                    <a:pt x="17" y="1154"/>
                  </a:lnTo>
                  <a:lnTo>
                    <a:pt x="17" y="292"/>
                  </a:lnTo>
                  <a:lnTo>
                    <a:pt x="17" y="560"/>
                  </a:lnTo>
                  <a:lnTo>
                    <a:pt x="19" y="576"/>
                  </a:lnTo>
                  <a:lnTo>
                    <a:pt x="19" y="1071"/>
                  </a:lnTo>
                  <a:lnTo>
                    <a:pt x="19" y="201"/>
                  </a:lnTo>
                  <a:lnTo>
                    <a:pt x="19" y="593"/>
                  </a:lnTo>
                  <a:lnTo>
                    <a:pt x="19" y="612"/>
                  </a:lnTo>
                  <a:lnTo>
                    <a:pt x="19" y="1052"/>
                  </a:lnTo>
                  <a:lnTo>
                    <a:pt x="19" y="86"/>
                  </a:lnTo>
                  <a:lnTo>
                    <a:pt x="19" y="409"/>
                  </a:lnTo>
                  <a:lnTo>
                    <a:pt x="19" y="434"/>
                  </a:lnTo>
                  <a:lnTo>
                    <a:pt x="19" y="1115"/>
                  </a:lnTo>
                  <a:lnTo>
                    <a:pt x="19" y="167"/>
                  </a:lnTo>
                  <a:lnTo>
                    <a:pt x="19" y="23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36" name="Freeform 1972"/>
            <p:cNvSpPr>
              <a:spLocks/>
            </p:cNvSpPr>
            <p:nvPr/>
          </p:nvSpPr>
          <p:spPr bwMode="auto">
            <a:xfrm>
              <a:off x="4811" y="2991"/>
              <a:ext cx="11" cy="670"/>
            </a:xfrm>
            <a:custGeom>
              <a:avLst/>
              <a:gdLst/>
              <a:ahLst/>
              <a:cxnLst>
                <a:cxn ang="0">
                  <a:pos x="0" y="916"/>
                </a:cxn>
                <a:cxn ang="0">
                  <a:pos x="0" y="745"/>
                </a:cxn>
                <a:cxn ang="0">
                  <a:pos x="2" y="852"/>
                </a:cxn>
                <a:cxn ang="0">
                  <a:pos x="2" y="707"/>
                </a:cxn>
                <a:cxn ang="0">
                  <a:pos x="2" y="927"/>
                </a:cxn>
                <a:cxn ang="0">
                  <a:pos x="2" y="735"/>
                </a:cxn>
                <a:cxn ang="0">
                  <a:pos x="4" y="1093"/>
                </a:cxn>
                <a:cxn ang="0">
                  <a:pos x="4" y="637"/>
                </a:cxn>
                <a:cxn ang="0">
                  <a:pos x="4" y="1108"/>
                </a:cxn>
                <a:cxn ang="0">
                  <a:pos x="4" y="611"/>
                </a:cxn>
                <a:cxn ang="0">
                  <a:pos x="6" y="1043"/>
                </a:cxn>
                <a:cxn ang="0">
                  <a:pos x="6" y="482"/>
                </a:cxn>
                <a:cxn ang="0">
                  <a:pos x="6" y="1069"/>
                </a:cxn>
                <a:cxn ang="0">
                  <a:pos x="6" y="399"/>
                </a:cxn>
                <a:cxn ang="0">
                  <a:pos x="6" y="1146"/>
                </a:cxn>
                <a:cxn ang="0">
                  <a:pos x="6" y="382"/>
                </a:cxn>
                <a:cxn ang="0">
                  <a:pos x="8" y="1114"/>
                </a:cxn>
                <a:cxn ang="0">
                  <a:pos x="8" y="388"/>
                </a:cxn>
                <a:cxn ang="0">
                  <a:pos x="8" y="1139"/>
                </a:cxn>
                <a:cxn ang="0">
                  <a:pos x="10" y="150"/>
                </a:cxn>
                <a:cxn ang="0">
                  <a:pos x="10" y="106"/>
                </a:cxn>
                <a:cxn ang="0">
                  <a:pos x="10" y="1327"/>
                </a:cxn>
                <a:cxn ang="0">
                  <a:pos x="10" y="117"/>
                </a:cxn>
                <a:cxn ang="0">
                  <a:pos x="12" y="1292"/>
                </a:cxn>
                <a:cxn ang="0">
                  <a:pos x="12" y="173"/>
                </a:cxn>
                <a:cxn ang="0">
                  <a:pos x="12" y="1048"/>
                </a:cxn>
                <a:cxn ang="0">
                  <a:pos x="14" y="330"/>
                </a:cxn>
                <a:cxn ang="0">
                  <a:pos x="14" y="240"/>
                </a:cxn>
                <a:cxn ang="0">
                  <a:pos x="14" y="465"/>
                </a:cxn>
                <a:cxn ang="0">
                  <a:pos x="14" y="92"/>
                </a:cxn>
                <a:cxn ang="0">
                  <a:pos x="14" y="430"/>
                </a:cxn>
                <a:cxn ang="0">
                  <a:pos x="14" y="0"/>
                </a:cxn>
                <a:cxn ang="0">
                  <a:pos x="15" y="486"/>
                </a:cxn>
                <a:cxn ang="0">
                  <a:pos x="15" y="82"/>
                </a:cxn>
                <a:cxn ang="0">
                  <a:pos x="15" y="559"/>
                </a:cxn>
                <a:cxn ang="0">
                  <a:pos x="15" y="65"/>
                </a:cxn>
                <a:cxn ang="0">
                  <a:pos x="15" y="707"/>
                </a:cxn>
                <a:cxn ang="0">
                  <a:pos x="15" y="73"/>
                </a:cxn>
                <a:cxn ang="0">
                  <a:pos x="17" y="755"/>
                </a:cxn>
                <a:cxn ang="0">
                  <a:pos x="17" y="111"/>
                </a:cxn>
                <a:cxn ang="0">
                  <a:pos x="17" y="895"/>
                </a:cxn>
                <a:cxn ang="0">
                  <a:pos x="17" y="117"/>
                </a:cxn>
                <a:cxn ang="0">
                  <a:pos x="19" y="958"/>
                </a:cxn>
                <a:cxn ang="0">
                  <a:pos x="19" y="146"/>
                </a:cxn>
                <a:cxn ang="0">
                  <a:pos x="19" y="1002"/>
                </a:cxn>
                <a:cxn ang="0">
                  <a:pos x="19" y="979"/>
                </a:cxn>
                <a:cxn ang="0">
                  <a:pos x="21" y="1116"/>
                </a:cxn>
                <a:cxn ang="0">
                  <a:pos x="21" y="1093"/>
                </a:cxn>
                <a:cxn ang="0">
                  <a:pos x="21" y="184"/>
                </a:cxn>
                <a:cxn ang="0">
                  <a:pos x="23" y="962"/>
                </a:cxn>
              </a:cxnLst>
              <a:rect l="0" t="0" r="r" b="b"/>
              <a:pathLst>
                <a:path w="23" h="1338">
                  <a:moveTo>
                    <a:pt x="0" y="916"/>
                  </a:moveTo>
                  <a:lnTo>
                    <a:pt x="0" y="916"/>
                  </a:lnTo>
                  <a:lnTo>
                    <a:pt x="0" y="486"/>
                  </a:lnTo>
                  <a:lnTo>
                    <a:pt x="0" y="745"/>
                  </a:lnTo>
                  <a:lnTo>
                    <a:pt x="2" y="745"/>
                  </a:lnTo>
                  <a:lnTo>
                    <a:pt x="2" y="852"/>
                  </a:lnTo>
                  <a:lnTo>
                    <a:pt x="2" y="438"/>
                  </a:lnTo>
                  <a:lnTo>
                    <a:pt x="2" y="707"/>
                  </a:lnTo>
                  <a:lnTo>
                    <a:pt x="2" y="724"/>
                  </a:lnTo>
                  <a:lnTo>
                    <a:pt x="2" y="927"/>
                  </a:lnTo>
                  <a:lnTo>
                    <a:pt x="2" y="296"/>
                  </a:lnTo>
                  <a:lnTo>
                    <a:pt x="2" y="735"/>
                  </a:lnTo>
                  <a:lnTo>
                    <a:pt x="4" y="760"/>
                  </a:lnTo>
                  <a:lnTo>
                    <a:pt x="4" y="1093"/>
                  </a:lnTo>
                  <a:lnTo>
                    <a:pt x="4" y="248"/>
                  </a:lnTo>
                  <a:lnTo>
                    <a:pt x="4" y="637"/>
                  </a:lnTo>
                  <a:lnTo>
                    <a:pt x="4" y="655"/>
                  </a:lnTo>
                  <a:lnTo>
                    <a:pt x="4" y="1108"/>
                  </a:lnTo>
                  <a:lnTo>
                    <a:pt x="4" y="307"/>
                  </a:lnTo>
                  <a:lnTo>
                    <a:pt x="4" y="611"/>
                  </a:lnTo>
                  <a:lnTo>
                    <a:pt x="6" y="628"/>
                  </a:lnTo>
                  <a:lnTo>
                    <a:pt x="6" y="1043"/>
                  </a:lnTo>
                  <a:lnTo>
                    <a:pt x="6" y="284"/>
                  </a:lnTo>
                  <a:lnTo>
                    <a:pt x="6" y="482"/>
                  </a:lnTo>
                  <a:lnTo>
                    <a:pt x="6" y="491"/>
                  </a:lnTo>
                  <a:lnTo>
                    <a:pt x="6" y="1069"/>
                  </a:lnTo>
                  <a:lnTo>
                    <a:pt x="6" y="301"/>
                  </a:lnTo>
                  <a:lnTo>
                    <a:pt x="6" y="399"/>
                  </a:lnTo>
                  <a:lnTo>
                    <a:pt x="6" y="413"/>
                  </a:lnTo>
                  <a:lnTo>
                    <a:pt x="6" y="1146"/>
                  </a:lnTo>
                  <a:lnTo>
                    <a:pt x="6" y="326"/>
                  </a:lnTo>
                  <a:lnTo>
                    <a:pt x="6" y="382"/>
                  </a:lnTo>
                  <a:lnTo>
                    <a:pt x="8" y="388"/>
                  </a:lnTo>
                  <a:lnTo>
                    <a:pt x="8" y="1114"/>
                  </a:lnTo>
                  <a:lnTo>
                    <a:pt x="8" y="347"/>
                  </a:lnTo>
                  <a:lnTo>
                    <a:pt x="8" y="388"/>
                  </a:lnTo>
                  <a:lnTo>
                    <a:pt x="8" y="397"/>
                  </a:lnTo>
                  <a:lnTo>
                    <a:pt x="8" y="1139"/>
                  </a:lnTo>
                  <a:lnTo>
                    <a:pt x="8" y="155"/>
                  </a:lnTo>
                  <a:lnTo>
                    <a:pt x="10" y="150"/>
                  </a:lnTo>
                  <a:lnTo>
                    <a:pt x="10" y="1256"/>
                  </a:lnTo>
                  <a:lnTo>
                    <a:pt x="10" y="106"/>
                  </a:lnTo>
                  <a:lnTo>
                    <a:pt x="10" y="100"/>
                  </a:lnTo>
                  <a:lnTo>
                    <a:pt x="10" y="1327"/>
                  </a:lnTo>
                  <a:lnTo>
                    <a:pt x="10" y="73"/>
                  </a:lnTo>
                  <a:lnTo>
                    <a:pt x="10" y="117"/>
                  </a:lnTo>
                  <a:lnTo>
                    <a:pt x="12" y="117"/>
                  </a:lnTo>
                  <a:lnTo>
                    <a:pt x="12" y="1292"/>
                  </a:lnTo>
                  <a:lnTo>
                    <a:pt x="12" y="106"/>
                  </a:lnTo>
                  <a:lnTo>
                    <a:pt x="12" y="173"/>
                  </a:lnTo>
                  <a:lnTo>
                    <a:pt x="12" y="165"/>
                  </a:lnTo>
                  <a:lnTo>
                    <a:pt x="12" y="1048"/>
                  </a:lnTo>
                  <a:lnTo>
                    <a:pt x="12" y="347"/>
                  </a:lnTo>
                  <a:lnTo>
                    <a:pt x="14" y="330"/>
                  </a:lnTo>
                  <a:lnTo>
                    <a:pt x="14" y="1085"/>
                  </a:lnTo>
                  <a:lnTo>
                    <a:pt x="14" y="240"/>
                  </a:lnTo>
                  <a:lnTo>
                    <a:pt x="14" y="486"/>
                  </a:lnTo>
                  <a:lnTo>
                    <a:pt x="14" y="465"/>
                  </a:lnTo>
                  <a:lnTo>
                    <a:pt x="14" y="1273"/>
                  </a:lnTo>
                  <a:lnTo>
                    <a:pt x="14" y="92"/>
                  </a:lnTo>
                  <a:lnTo>
                    <a:pt x="14" y="455"/>
                  </a:lnTo>
                  <a:lnTo>
                    <a:pt x="14" y="430"/>
                  </a:lnTo>
                  <a:lnTo>
                    <a:pt x="14" y="1338"/>
                  </a:lnTo>
                  <a:lnTo>
                    <a:pt x="14" y="0"/>
                  </a:lnTo>
                  <a:lnTo>
                    <a:pt x="14" y="522"/>
                  </a:lnTo>
                  <a:lnTo>
                    <a:pt x="15" y="486"/>
                  </a:lnTo>
                  <a:lnTo>
                    <a:pt x="15" y="1215"/>
                  </a:lnTo>
                  <a:lnTo>
                    <a:pt x="15" y="82"/>
                  </a:lnTo>
                  <a:lnTo>
                    <a:pt x="15" y="591"/>
                  </a:lnTo>
                  <a:lnTo>
                    <a:pt x="15" y="559"/>
                  </a:lnTo>
                  <a:lnTo>
                    <a:pt x="15" y="1212"/>
                  </a:lnTo>
                  <a:lnTo>
                    <a:pt x="15" y="65"/>
                  </a:lnTo>
                  <a:lnTo>
                    <a:pt x="15" y="733"/>
                  </a:lnTo>
                  <a:lnTo>
                    <a:pt x="15" y="707"/>
                  </a:lnTo>
                  <a:lnTo>
                    <a:pt x="15" y="1165"/>
                  </a:lnTo>
                  <a:lnTo>
                    <a:pt x="15" y="73"/>
                  </a:lnTo>
                  <a:lnTo>
                    <a:pt x="15" y="776"/>
                  </a:lnTo>
                  <a:lnTo>
                    <a:pt x="17" y="755"/>
                  </a:lnTo>
                  <a:lnTo>
                    <a:pt x="17" y="1187"/>
                  </a:lnTo>
                  <a:lnTo>
                    <a:pt x="17" y="111"/>
                  </a:lnTo>
                  <a:lnTo>
                    <a:pt x="17" y="925"/>
                  </a:lnTo>
                  <a:lnTo>
                    <a:pt x="17" y="895"/>
                  </a:lnTo>
                  <a:lnTo>
                    <a:pt x="17" y="1093"/>
                  </a:lnTo>
                  <a:lnTo>
                    <a:pt x="17" y="117"/>
                  </a:lnTo>
                  <a:lnTo>
                    <a:pt x="17" y="979"/>
                  </a:lnTo>
                  <a:lnTo>
                    <a:pt x="19" y="958"/>
                  </a:lnTo>
                  <a:lnTo>
                    <a:pt x="19" y="1012"/>
                  </a:lnTo>
                  <a:lnTo>
                    <a:pt x="19" y="146"/>
                  </a:lnTo>
                  <a:lnTo>
                    <a:pt x="19" y="1002"/>
                  </a:lnTo>
                  <a:lnTo>
                    <a:pt x="19" y="1002"/>
                  </a:lnTo>
                  <a:lnTo>
                    <a:pt x="19" y="155"/>
                  </a:lnTo>
                  <a:lnTo>
                    <a:pt x="19" y="979"/>
                  </a:lnTo>
                  <a:lnTo>
                    <a:pt x="21" y="979"/>
                  </a:lnTo>
                  <a:lnTo>
                    <a:pt x="21" y="1116"/>
                  </a:lnTo>
                  <a:lnTo>
                    <a:pt x="21" y="150"/>
                  </a:lnTo>
                  <a:lnTo>
                    <a:pt x="21" y="1093"/>
                  </a:lnTo>
                  <a:lnTo>
                    <a:pt x="21" y="1085"/>
                  </a:lnTo>
                  <a:lnTo>
                    <a:pt x="21" y="184"/>
                  </a:lnTo>
                  <a:lnTo>
                    <a:pt x="21" y="966"/>
                  </a:lnTo>
                  <a:lnTo>
                    <a:pt x="23" y="962"/>
                  </a:lnTo>
                  <a:lnTo>
                    <a:pt x="23" y="18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37" name="Freeform 1973"/>
            <p:cNvSpPr>
              <a:spLocks/>
            </p:cNvSpPr>
            <p:nvPr/>
          </p:nvSpPr>
          <p:spPr bwMode="auto">
            <a:xfrm>
              <a:off x="4800" y="3099"/>
              <a:ext cx="11" cy="46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2" y="747"/>
                </a:cxn>
                <a:cxn ang="0">
                  <a:pos x="2" y="69"/>
                </a:cxn>
                <a:cxn ang="0">
                  <a:pos x="2" y="760"/>
                </a:cxn>
                <a:cxn ang="0">
                  <a:pos x="2" y="92"/>
                </a:cxn>
                <a:cxn ang="0">
                  <a:pos x="4" y="885"/>
                </a:cxn>
                <a:cxn ang="0">
                  <a:pos x="4" y="797"/>
                </a:cxn>
                <a:cxn ang="0">
                  <a:pos x="4" y="102"/>
                </a:cxn>
                <a:cxn ang="0">
                  <a:pos x="4" y="684"/>
                </a:cxn>
                <a:cxn ang="0">
                  <a:pos x="4" y="710"/>
                </a:cxn>
                <a:cxn ang="0">
                  <a:pos x="6" y="159"/>
                </a:cxn>
                <a:cxn ang="0">
                  <a:pos x="6" y="695"/>
                </a:cxn>
                <a:cxn ang="0">
                  <a:pos x="6" y="159"/>
                </a:cxn>
                <a:cxn ang="0">
                  <a:pos x="6" y="664"/>
                </a:cxn>
                <a:cxn ang="0">
                  <a:pos x="6" y="0"/>
                </a:cxn>
                <a:cxn ang="0">
                  <a:pos x="8" y="797"/>
                </a:cxn>
                <a:cxn ang="0">
                  <a:pos x="8" y="111"/>
                </a:cxn>
                <a:cxn ang="0">
                  <a:pos x="8" y="776"/>
                </a:cxn>
                <a:cxn ang="0">
                  <a:pos x="8" y="330"/>
                </a:cxn>
                <a:cxn ang="0">
                  <a:pos x="10" y="520"/>
                </a:cxn>
                <a:cxn ang="0">
                  <a:pos x="10" y="390"/>
                </a:cxn>
                <a:cxn ang="0">
                  <a:pos x="10" y="720"/>
                </a:cxn>
                <a:cxn ang="0">
                  <a:pos x="10" y="344"/>
                </a:cxn>
                <a:cxn ang="0">
                  <a:pos x="12" y="747"/>
                </a:cxn>
                <a:cxn ang="0">
                  <a:pos x="12" y="344"/>
                </a:cxn>
                <a:cxn ang="0">
                  <a:pos x="12" y="689"/>
                </a:cxn>
                <a:cxn ang="0">
                  <a:pos x="12" y="353"/>
                </a:cxn>
                <a:cxn ang="0">
                  <a:pos x="12" y="622"/>
                </a:cxn>
                <a:cxn ang="0">
                  <a:pos x="13" y="492"/>
                </a:cxn>
                <a:cxn ang="0">
                  <a:pos x="13" y="457"/>
                </a:cxn>
                <a:cxn ang="0">
                  <a:pos x="13" y="486"/>
                </a:cxn>
                <a:cxn ang="0">
                  <a:pos x="13" y="376"/>
                </a:cxn>
                <a:cxn ang="0">
                  <a:pos x="15" y="580"/>
                </a:cxn>
                <a:cxn ang="0">
                  <a:pos x="15" y="344"/>
                </a:cxn>
                <a:cxn ang="0">
                  <a:pos x="15" y="676"/>
                </a:cxn>
                <a:cxn ang="0">
                  <a:pos x="15" y="215"/>
                </a:cxn>
                <a:cxn ang="0">
                  <a:pos x="15" y="776"/>
                </a:cxn>
                <a:cxn ang="0">
                  <a:pos x="15" y="173"/>
                </a:cxn>
                <a:cxn ang="0">
                  <a:pos x="17" y="659"/>
                </a:cxn>
                <a:cxn ang="0">
                  <a:pos x="17" y="228"/>
                </a:cxn>
                <a:cxn ang="0">
                  <a:pos x="19" y="591"/>
                </a:cxn>
                <a:cxn ang="0">
                  <a:pos x="19" y="580"/>
                </a:cxn>
                <a:cxn ang="0">
                  <a:pos x="19" y="248"/>
                </a:cxn>
                <a:cxn ang="0">
                  <a:pos x="19" y="680"/>
                </a:cxn>
                <a:cxn ang="0">
                  <a:pos x="19" y="69"/>
                </a:cxn>
                <a:cxn ang="0">
                  <a:pos x="21" y="797"/>
                </a:cxn>
                <a:cxn ang="0">
                  <a:pos x="21" y="35"/>
                </a:cxn>
                <a:cxn ang="0">
                  <a:pos x="21" y="793"/>
                </a:cxn>
                <a:cxn ang="0">
                  <a:pos x="21" y="146"/>
                </a:cxn>
                <a:cxn ang="0">
                  <a:pos x="21" y="655"/>
                </a:cxn>
              </a:cxnLst>
              <a:rect l="0" t="0" r="r" b="b"/>
              <a:pathLst>
                <a:path w="21" h="937">
                  <a:moveTo>
                    <a:pt x="0" y="15"/>
                  </a:moveTo>
                  <a:lnTo>
                    <a:pt x="0" y="15"/>
                  </a:lnTo>
                  <a:lnTo>
                    <a:pt x="0" y="751"/>
                  </a:lnTo>
                  <a:lnTo>
                    <a:pt x="2" y="747"/>
                  </a:lnTo>
                  <a:lnTo>
                    <a:pt x="2" y="806"/>
                  </a:lnTo>
                  <a:lnTo>
                    <a:pt x="2" y="69"/>
                  </a:lnTo>
                  <a:lnTo>
                    <a:pt x="2" y="764"/>
                  </a:lnTo>
                  <a:lnTo>
                    <a:pt x="2" y="760"/>
                  </a:lnTo>
                  <a:lnTo>
                    <a:pt x="2" y="901"/>
                  </a:lnTo>
                  <a:lnTo>
                    <a:pt x="2" y="92"/>
                  </a:lnTo>
                  <a:lnTo>
                    <a:pt x="2" y="893"/>
                  </a:lnTo>
                  <a:lnTo>
                    <a:pt x="4" y="885"/>
                  </a:lnTo>
                  <a:lnTo>
                    <a:pt x="4" y="127"/>
                  </a:lnTo>
                  <a:lnTo>
                    <a:pt x="4" y="797"/>
                  </a:lnTo>
                  <a:lnTo>
                    <a:pt x="4" y="797"/>
                  </a:lnTo>
                  <a:lnTo>
                    <a:pt x="4" y="102"/>
                  </a:lnTo>
                  <a:lnTo>
                    <a:pt x="4" y="689"/>
                  </a:lnTo>
                  <a:lnTo>
                    <a:pt x="4" y="684"/>
                  </a:lnTo>
                  <a:lnTo>
                    <a:pt x="4" y="204"/>
                  </a:lnTo>
                  <a:lnTo>
                    <a:pt x="4" y="710"/>
                  </a:lnTo>
                  <a:lnTo>
                    <a:pt x="6" y="703"/>
                  </a:lnTo>
                  <a:lnTo>
                    <a:pt x="6" y="159"/>
                  </a:lnTo>
                  <a:lnTo>
                    <a:pt x="6" y="680"/>
                  </a:lnTo>
                  <a:lnTo>
                    <a:pt x="6" y="695"/>
                  </a:lnTo>
                  <a:lnTo>
                    <a:pt x="6" y="853"/>
                  </a:lnTo>
                  <a:lnTo>
                    <a:pt x="6" y="159"/>
                  </a:lnTo>
                  <a:lnTo>
                    <a:pt x="6" y="645"/>
                  </a:lnTo>
                  <a:lnTo>
                    <a:pt x="6" y="664"/>
                  </a:lnTo>
                  <a:lnTo>
                    <a:pt x="6" y="937"/>
                  </a:lnTo>
                  <a:lnTo>
                    <a:pt x="6" y="0"/>
                  </a:lnTo>
                  <a:lnTo>
                    <a:pt x="6" y="793"/>
                  </a:lnTo>
                  <a:lnTo>
                    <a:pt x="8" y="797"/>
                  </a:lnTo>
                  <a:lnTo>
                    <a:pt x="8" y="854"/>
                  </a:lnTo>
                  <a:lnTo>
                    <a:pt x="8" y="111"/>
                  </a:lnTo>
                  <a:lnTo>
                    <a:pt x="8" y="764"/>
                  </a:lnTo>
                  <a:lnTo>
                    <a:pt x="8" y="776"/>
                  </a:lnTo>
                  <a:lnTo>
                    <a:pt x="8" y="806"/>
                  </a:lnTo>
                  <a:lnTo>
                    <a:pt x="8" y="330"/>
                  </a:lnTo>
                  <a:lnTo>
                    <a:pt x="8" y="518"/>
                  </a:lnTo>
                  <a:lnTo>
                    <a:pt x="10" y="520"/>
                  </a:lnTo>
                  <a:lnTo>
                    <a:pt x="10" y="622"/>
                  </a:lnTo>
                  <a:lnTo>
                    <a:pt x="10" y="390"/>
                  </a:lnTo>
                  <a:lnTo>
                    <a:pt x="10" y="390"/>
                  </a:lnTo>
                  <a:lnTo>
                    <a:pt x="10" y="720"/>
                  </a:lnTo>
                  <a:lnTo>
                    <a:pt x="10" y="228"/>
                  </a:lnTo>
                  <a:lnTo>
                    <a:pt x="10" y="344"/>
                  </a:lnTo>
                  <a:lnTo>
                    <a:pt x="12" y="357"/>
                  </a:lnTo>
                  <a:lnTo>
                    <a:pt x="12" y="747"/>
                  </a:lnTo>
                  <a:lnTo>
                    <a:pt x="12" y="250"/>
                  </a:lnTo>
                  <a:lnTo>
                    <a:pt x="12" y="344"/>
                  </a:lnTo>
                  <a:lnTo>
                    <a:pt x="12" y="357"/>
                  </a:lnTo>
                  <a:lnTo>
                    <a:pt x="12" y="689"/>
                  </a:lnTo>
                  <a:lnTo>
                    <a:pt x="12" y="340"/>
                  </a:lnTo>
                  <a:lnTo>
                    <a:pt x="12" y="353"/>
                  </a:lnTo>
                  <a:lnTo>
                    <a:pt x="12" y="348"/>
                  </a:lnTo>
                  <a:lnTo>
                    <a:pt x="12" y="622"/>
                  </a:lnTo>
                  <a:lnTo>
                    <a:pt x="12" y="492"/>
                  </a:lnTo>
                  <a:lnTo>
                    <a:pt x="13" y="492"/>
                  </a:lnTo>
                  <a:lnTo>
                    <a:pt x="13" y="580"/>
                  </a:lnTo>
                  <a:lnTo>
                    <a:pt x="13" y="457"/>
                  </a:lnTo>
                  <a:lnTo>
                    <a:pt x="13" y="492"/>
                  </a:lnTo>
                  <a:lnTo>
                    <a:pt x="13" y="486"/>
                  </a:lnTo>
                  <a:lnTo>
                    <a:pt x="13" y="630"/>
                  </a:lnTo>
                  <a:lnTo>
                    <a:pt x="13" y="376"/>
                  </a:lnTo>
                  <a:lnTo>
                    <a:pt x="13" y="586"/>
                  </a:lnTo>
                  <a:lnTo>
                    <a:pt x="15" y="580"/>
                  </a:lnTo>
                  <a:lnTo>
                    <a:pt x="15" y="751"/>
                  </a:lnTo>
                  <a:lnTo>
                    <a:pt x="15" y="344"/>
                  </a:lnTo>
                  <a:lnTo>
                    <a:pt x="15" y="689"/>
                  </a:lnTo>
                  <a:lnTo>
                    <a:pt x="15" y="676"/>
                  </a:lnTo>
                  <a:lnTo>
                    <a:pt x="15" y="810"/>
                  </a:lnTo>
                  <a:lnTo>
                    <a:pt x="15" y="215"/>
                  </a:lnTo>
                  <a:lnTo>
                    <a:pt x="15" y="781"/>
                  </a:lnTo>
                  <a:lnTo>
                    <a:pt x="15" y="776"/>
                  </a:lnTo>
                  <a:lnTo>
                    <a:pt x="15" y="787"/>
                  </a:lnTo>
                  <a:lnTo>
                    <a:pt x="15" y="173"/>
                  </a:lnTo>
                  <a:lnTo>
                    <a:pt x="15" y="664"/>
                  </a:lnTo>
                  <a:lnTo>
                    <a:pt x="17" y="659"/>
                  </a:lnTo>
                  <a:lnTo>
                    <a:pt x="17" y="670"/>
                  </a:lnTo>
                  <a:lnTo>
                    <a:pt x="17" y="228"/>
                  </a:lnTo>
                  <a:lnTo>
                    <a:pt x="17" y="597"/>
                  </a:lnTo>
                  <a:lnTo>
                    <a:pt x="19" y="591"/>
                  </a:lnTo>
                  <a:lnTo>
                    <a:pt x="19" y="419"/>
                  </a:lnTo>
                  <a:lnTo>
                    <a:pt x="19" y="580"/>
                  </a:lnTo>
                  <a:lnTo>
                    <a:pt x="19" y="580"/>
                  </a:lnTo>
                  <a:lnTo>
                    <a:pt x="19" y="248"/>
                  </a:lnTo>
                  <a:lnTo>
                    <a:pt x="19" y="670"/>
                  </a:lnTo>
                  <a:lnTo>
                    <a:pt x="19" y="680"/>
                  </a:lnTo>
                  <a:lnTo>
                    <a:pt x="19" y="828"/>
                  </a:lnTo>
                  <a:lnTo>
                    <a:pt x="19" y="69"/>
                  </a:lnTo>
                  <a:lnTo>
                    <a:pt x="19" y="787"/>
                  </a:lnTo>
                  <a:lnTo>
                    <a:pt x="21" y="797"/>
                  </a:lnTo>
                  <a:lnTo>
                    <a:pt x="21" y="899"/>
                  </a:lnTo>
                  <a:lnTo>
                    <a:pt x="21" y="35"/>
                  </a:lnTo>
                  <a:lnTo>
                    <a:pt x="21" y="781"/>
                  </a:lnTo>
                  <a:lnTo>
                    <a:pt x="21" y="793"/>
                  </a:lnTo>
                  <a:lnTo>
                    <a:pt x="21" y="841"/>
                  </a:lnTo>
                  <a:lnTo>
                    <a:pt x="21" y="146"/>
                  </a:lnTo>
                  <a:lnTo>
                    <a:pt x="21" y="651"/>
                  </a:lnTo>
                  <a:lnTo>
                    <a:pt x="21" y="655"/>
                  </a:lnTo>
                  <a:lnTo>
                    <a:pt x="21" y="70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38" name="Freeform 1974"/>
            <p:cNvSpPr>
              <a:spLocks/>
            </p:cNvSpPr>
            <p:nvPr/>
          </p:nvSpPr>
          <p:spPr bwMode="auto">
            <a:xfrm>
              <a:off x="4789" y="3074"/>
              <a:ext cx="11" cy="497"/>
            </a:xfrm>
            <a:custGeom>
              <a:avLst/>
              <a:gdLst/>
              <a:ahLst/>
              <a:cxnLst>
                <a:cxn ang="0">
                  <a:pos x="0" y="484"/>
                </a:cxn>
                <a:cxn ang="0">
                  <a:pos x="0" y="255"/>
                </a:cxn>
                <a:cxn ang="0">
                  <a:pos x="2" y="478"/>
                </a:cxn>
                <a:cxn ang="0">
                  <a:pos x="2" y="127"/>
                </a:cxn>
                <a:cxn ang="0">
                  <a:pos x="4" y="595"/>
                </a:cxn>
                <a:cxn ang="0">
                  <a:pos x="4" y="209"/>
                </a:cxn>
                <a:cxn ang="0">
                  <a:pos x="4" y="580"/>
                </a:cxn>
                <a:cxn ang="0">
                  <a:pos x="4" y="346"/>
                </a:cxn>
                <a:cxn ang="0">
                  <a:pos x="4" y="407"/>
                </a:cxn>
                <a:cxn ang="0">
                  <a:pos x="4" y="255"/>
                </a:cxn>
                <a:cxn ang="0">
                  <a:pos x="6" y="317"/>
                </a:cxn>
                <a:cxn ang="0">
                  <a:pos x="6" y="98"/>
                </a:cxn>
                <a:cxn ang="0">
                  <a:pos x="6" y="242"/>
                </a:cxn>
                <a:cxn ang="0">
                  <a:pos x="6" y="56"/>
                </a:cxn>
                <a:cxn ang="0">
                  <a:pos x="8" y="232"/>
                </a:cxn>
                <a:cxn ang="0">
                  <a:pos x="8" y="119"/>
                </a:cxn>
                <a:cxn ang="0">
                  <a:pos x="8" y="278"/>
                </a:cxn>
                <a:cxn ang="0">
                  <a:pos x="8" y="119"/>
                </a:cxn>
                <a:cxn ang="0">
                  <a:pos x="8" y="215"/>
                </a:cxn>
                <a:cxn ang="0">
                  <a:pos x="8" y="75"/>
                </a:cxn>
                <a:cxn ang="0">
                  <a:pos x="9" y="94"/>
                </a:cxn>
                <a:cxn ang="0">
                  <a:pos x="9" y="111"/>
                </a:cxn>
                <a:cxn ang="0">
                  <a:pos x="9" y="949"/>
                </a:cxn>
                <a:cxn ang="0">
                  <a:pos x="9" y="75"/>
                </a:cxn>
                <a:cxn ang="0">
                  <a:pos x="11" y="866"/>
                </a:cxn>
                <a:cxn ang="0">
                  <a:pos x="11" y="10"/>
                </a:cxn>
                <a:cxn ang="0">
                  <a:pos x="11" y="31"/>
                </a:cxn>
                <a:cxn ang="0">
                  <a:pos x="13" y="995"/>
                </a:cxn>
                <a:cxn ang="0">
                  <a:pos x="13" y="44"/>
                </a:cxn>
                <a:cxn ang="0">
                  <a:pos x="13" y="929"/>
                </a:cxn>
                <a:cxn ang="0">
                  <a:pos x="13" y="58"/>
                </a:cxn>
                <a:cxn ang="0">
                  <a:pos x="13" y="797"/>
                </a:cxn>
                <a:cxn ang="0">
                  <a:pos x="13" y="142"/>
                </a:cxn>
                <a:cxn ang="0">
                  <a:pos x="15" y="753"/>
                </a:cxn>
                <a:cxn ang="0">
                  <a:pos x="15" y="278"/>
                </a:cxn>
                <a:cxn ang="0">
                  <a:pos x="15" y="826"/>
                </a:cxn>
                <a:cxn ang="0">
                  <a:pos x="15" y="407"/>
                </a:cxn>
                <a:cxn ang="0">
                  <a:pos x="17" y="937"/>
                </a:cxn>
                <a:cxn ang="0">
                  <a:pos x="17" y="321"/>
                </a:cxn>
                <a:cxn ang="0">
                  <a:pos x="17" y="891"/>
                </a:cxn>
                <a:cxn ang="0">
                  <a:pos x="17" y="367"/>
                </a:cxn>
                <a:cxn ang="0">
                  <a:pos x="19" y="904"/>
                </a:cxn>
                <a:cxn ang="0">
                  <a:pos x="19" y="384"/>
                </a:cxn>
                <a:cxn ang="0">
                  <a:pos x="19" y="797"/>
                </a:cxn>
                <a:cxn ang="0">
                  <a:pos x="19" y="542"/>
                </a:cxn>
                <a:cxn ang="0">
                  <a:pos x="19" y="897"/>
                </a:cxn>
                <a:cxn ang="0">
                  <a:pos x="19" y="691"/>
                </a:cxn>
                <a:cxn ang="0">
                  <a:pos x="21" y="904"/>
                </a:cxn>
                <a:cxn ang="0">
                  <a:pos x="21" y="826"/>
                </a:cxn>
                <a:cxn ang="0">
                  <a:pos x="21" y="843"/>
                </a:cxn>
              </a:cxnLst>
              <a:rect l="0" t="0" r="r" b="b"/>
              <a:pathLst>
                <a:path w="21" h="995">
                  <a:moveTo>
                    <a:pt x="0" y="484"/>
                  </a:moveTo>
                  <a:lnTo>
                    <a:pt x="0" y="484"/>
                  </a:lnTo>
                  <a:lnTo>
                    <a:pt x="0" y="726"/>
                  </a:lnTo>
                  <a:lnTo>
                    <a:pt x="0" y="255"/>
                  </a:lnTo>
                  <a:lnTo>
                    <a:pt x="0" y="463"/>
                  </a:lnTo>
                  <a:lnTo>
                    <a:pt x="2" y="478"/>
                  </a:lnTo>
                  <a:lnTo>
                    <a:pt x="2" y="739"/>
                  </a:lnTo>
                  <a:lnTo>
                    <a:pt x="2" y="127"/>
                  </a:lnTo>
                  <a:lnTo>
                    <a:pt x="2" y="580"/>
                  </a:lnTo>
                  <a:lnTo>
                    <a:pt x="4" y="595"/>
                  </a:lnTo>
                  <a:lnTo>
                    <a:pt x="4" y="810"/>
                  </a:lnTo>
                  <a:lnTo>
                    <a:pt x="4" y="209"/>
                  </a:lnTo>
                  <a:lnTo>
                    <a:pt x="4" y="568"/>
                  </a:lnTo>
                  <a:lnTo>
                    <a:pt x="4" y="580"/>
                  </a:lnTo>
                  <a:lnTo>
                    <a:pt x="4" y="726"/>
                  </a:lnTo>
                  <a:lnTo>
                    <a:pt x="4" y="346"/>
                  </a:lnTo>
                  <a:lnTo>
                    <a:pt x="4" y="403"/>
                  </a:lnTo>
                  <a:lnTo>
                    <a:pt x="4" y="407"/>
                  </a:lnTo>
                  <a:lnTo>
                    <a:pt x="4" y="695"/>
                  </a:lnTo>
                  <a:lnTo>
                    <a:pt x="4" y="255"/>
                  </a:lnTo>
                  <a:lnTo>
                    <a:pt x="4" y="305"/>
                  </a:lnTo>
                  <a:lnTo>
                    <a:pt x="6" y="317"/>
                  </a:lnTo>
                  <a:lnTo>
                    <a:pt x="6" y="789"/>
                  </a:lnTo>
                  <a:lnTo>
                    <a:pt x="6" y="98"/>
                  </a:lnTo>
                  <a:lnTo>
                    <a:pt x="6" y="232"/>
                  </a:lnTo>
                  <a:lnTo>
                    <a:pt x="6" y="242"/>
                  </a:lnTo>
                  <a:lnTo>
                    <a:pt x="6" y="929"/>
                  </a:lnTo>
                  <a:lnTo>
                    <a:pt x="6" y="56"/>
                  </a:lnTo>
                  <a:lnTo>
                    <a:pt x="6" y="209"/>
                  </a:lnTo>
                  <a:lnTo>
                    <a:pt x="8" y="232"/>
                  </a:lnTo>
                  <a:lnTo>
                    <a:pt x="8" y="920"/>
                  </a:lnTo>
                  <a:lnTo>
                    <a:pt x="8" y="119"/>
                  </a:lnTo>
                  <a:lnTo>
                    <a:pt x="8" y="265"/>
                  </a:lnTo>
                  <a:lnTo>
                    <a:pt x="8" y="278"/>
                  </a:lnTo>
                  <a:lnTo>
                    <a:pt x="8" y="866"/>
                  </a:lnTo>
                  <a:lnTo>
                    <a:pt x="8" y="119"/>
                  </a:lnTo>
                  <a:lnTo>
                    <a:pt x="8" y="202"/>
                  </a:lnTo>
                  <a:lnTo>
                    <a:pt x="8" y="215"/>
                  </a:lnTo>
                  <a:lnTo>
                    <a:pt x="8" y="797"/>
                  </a:lnTo>
                  <a:lnTo>
                    <a:pt x="8" y="75"/>
                  </a:lnTo>
                  <a:lnTo>
                    <a:pt x="8" y="90"/>
                  </a:lnTo>
                  <a:lnTo>
                    <a:pt x="9" y="94"/>
                  </a:lnTo>
                  <a:lnTo>
                    <a:pt x="9" y="837"/>
                  </a:lnTo>
                  <a:lnTo>
                    <a:pt x="9" y="111"/>
                  </a:lnTo>
                  <a:lnTo>
                    <a:pt x="9" y="115"/>
                  </a:lnTo>
                  <a:lnTo>
                    <a:pt x="9" y="949"/>
                  </a:lnTo>
                  <a:lnTo>
                    <a:pt x="9" y="48"/>
                  </a:lnTo>
                  <a:lnTo>
                    <a:pt x="9" y="75"/>
                  </a:lnTo>
                  <a:lnTo>
                    <a:pt x="11" y="83"/>
                  </a:lnTo>
                  <a:lnTo>
                    <a:pt x="11" y="866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1" y="920"/>
                  </a:lnTo>
                  <a:lnTo>
                    <a:pt x="11" y="31"/>
                  </a:lnTo>
                  <a:lnTo>
                    <a:pt x="13" y="25"/>
                  </a:lnTo>
                  <a:lnTo>
                    <a:pt x="13" y="995"/>
                  </a:lnTo>
                  <a:lnTo>
                    <a:pt x="13" y="8"/>
                  </a:lnTo>
                  <a:lnTo>
                    <a:pt x="13" y="44"/>
                  </a:lnTo>
                  <a:lnTo>
                    <a:pt x="13" y="37"/>
                  </a:lnTo>
                  <a:lnTo>
                    <a:pt x="13" y="929"/>
                  </a:lnTo>
                  <a:lnTo>
                    <a:pt x="13" y="25"/>
                  </a:lnTo>
                  <a:lnTo>
                    <a:pt x="13" y="58"/>
                  </a:lnTo>
                  <a:lnTo>
                    <a:pt x="13" y="56"/>
                  </a:lnTo>
                  <a:lnTo>
                    <a:pt x="13" y="797"/>
                  </a:lnTo>
                  <a:lnTo>
                    <a:pt x="13" y="44"/>
                  </a:lnTo>
                  <a:lnTo>
                    <a:pt x="13" y="142"/>
                  </a:lnTo>
                  <a:lnTo>
                    <a:pt x="15" y="136"/>
                  </a:lnTo>
                  <a:lnTo>
                    <a:pt x="15" y="753"/>
                  </a:lnTo>
                  <a:lnTo>
                    <a:pt x="15" y="83"/>
                  </a:lnTo>
                  <a:lnTo>
                    <a:pt x="15" y="278"/>
                  </a:lnTo>
                  <a:lnTo>
                    <a:pt x="15" y="273"/>
                  </a:lnTo>
                  <a:lnTo>
                    <a:pt x="15" y="826"/>
                  </a:lnTo>
                  <a:lnTo>
                    <a:pt x="15" y="102"/>
                  </a:lnTo>
                  <a:lnTo>
                    <a:pt x="15" y="407"/>
                  </a:lnTo>
                  <a:lnTo>
                    <a:pt x="17" y="394"/>
                  </a:lnTo>
                  <a:lnTo>
                    <a:pt x="17" y="937"/>
                  </a:lnTo>
                  <a:lnTo>
                    <a:pt x="17" y="94"/>
                  </a:lnTo>
                  <a:lnTo>
                    <a:pt x="17" y="321"/>
                  </a:lnTo>
                  <a:lnTo>
                    <a:pt x="17" y="300"/>
                  </a:lnTo>
                  <a:lnTo>
                    <a:pt x="17" y="891"/>
                  </a:lnTo>
                  <a:lnTo>
                    <a:pt x="17" y="0"/>
                  </a:lnTo>
                  <a:lnTo>
                    <a:pt x="17" y="367"/>
                  </a:lnTo>
                  <a:lnTo>
                    <a:pt x="19" y="351"/>
                  </a:lnTo>
                  <a:lnTo>
                    <a:pt x="19" y="904"/>
                  </a:lnTo>
                  <a:lnTo>
                    <a:pt x="19" y="38"/>
                  </a:lnTo>
                  <a:lnTo>
                    <a:pt x="19" y="384"/>
                  </a:lnTo>
                  <a:lnTo>
                    <a:pt x="19" y="367"/>
                  </a:lnTo>
                  <a:lnTo>
                    <a:pt x="19" y="797"/>
                  </a:lnTo>
                  <a:lnTo>
                    <a:pt x="19" y="102"/>
                  </a:lnTo>
                  <a:lnTo>
                    <a:pt x="19" y="542"/>
                  </a:lnTo>
                  <a:lnTo>
                    <a:pt x="19" y="530"/>
                  </a:lnTo>
                  <a:lnTo>
                    <a:pt x="19" y="897"/>
                  </a:lnTo>
                  <a:lnTo>
                    <a:pt x="19" y="182"/>
                  </a:lnTo>
                  <a:lnTo>
                    <a:pt x="19" y="691"/>
                  </a:lnTo>
                  <a:lnTo>
                    <a:pt x="21" y="672"/>
                  </a:lnTo>
                  <a:lnTo>
                    <a:pt x="21" y="904"/>
                  </a:lnTo>
                  <a:lnTo>
                    <a:pt x="21" y="75"/>
                  </a:lnTo>
                  <a:lnTo>
                    <a:pt x="21" y="826"/>
                  </a:lnTo>
                  <a:lnTo>
                    <a:pt x="21" y="822"/>
                  </a:lnTo>
                  <a:lnTo>
                    <a:pt x="21" y="843"/>
                  </a:lnTo>
                  <a:lnTo>
                    <a:pt x="21" y="65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39" name="Freeform 1975"/>
            <p:cNvSpPr>
              <a:spLocks/>
            </p:cNvSpPr>
            <p:nvPr/>
          </p:nvSpPr>
          <p:spPr bwMode="auto">
            <a:xfrm>
              <a:off x="4779" y="3102"/>
              <a:ext cx="10" cy="427"/>
            </a:xfrm>
            <a:custGeom>
              <a:avLst/>
              <a:gdLst/>
              <a:ahLst/>
              <a:cxnLst>
                <a:cxn ang="0">
                  <a:pos x="0" y="829"/>
                </a:cxn>
                <a:cxn ang="0">
                  <a:pos x="0" y="616"/>
                </a:cxn>
                <a:cxn ang="0">
                  <a:pos x="2" y="745"/>
                </a:cxn>
                <a:cxn ang="0">
                  <a:pos x="2" y="678"/>
                </a:cxn>
                <a:cxn ang="0">
                  <a:pos x="2" y="854"/>
                </a:cxn>
                <a:cxn ang="0">
                  <a:pos x="2" y="841"/>
                </a:cxn>
                <a:cxn ang="0">
                  <a:pos x="4" y="848"/>
                </a:cxn>
                <a:cxn ang="0">
                  <a:pos x="4" y="822"/>
                </a:cxn>
                <a:cxn ang="0">
                  <a:pos x="4" y="2"/>
                </a:cxn>
                <a:cxn ang="0">
                  <a:pos x="4" y="733"/>
                </a:cxn>
                <a:cxn ang="0">
                  <a:pos x="4" y="683"/>
                </a:cxn>
                <a:cxn ang="0">
                  <a:pos x="6" y="184"/>
                </a:cxn>
                <a:cxn ang="0">
                  <a:pos x="6" y="624"/>
                </a:cxn>
                <a:cxn ang="0">
                  <a:pos x="6" y="167"/>
                </a:cxn>
                <a:cxn ang="0">
                  <a:pos x="7" y="574"/>
                </a:cxn>
                <a:cxn ang="0">
                  <a:pos x="7" y="55"/>
                </a:cxn>
                <a:cxn ang="0">
                  <a:pos x="7" y="616"/>
                </a:cxn>
                <a:cxn ang="0">
                  <a:pos x="7" y="105"/>
                </a:cxn>
                <a:cxn ang="0">
                  <a:pos x="9" y="547"/>
                </a:cxn>
                <a:cxn ang="0">
                  <a:pos x="9" y="198"/>
                </a:cxn>
                <a:cxn ang="0">
                  <a:pos x="9" y="524"/>
                </a:cxn>
                <a:cxn ang="0">
                  <a:pos x="9" y="211"/>
                </a:cxn>
                <a:cxn ang="0">
                  <a:pos x="11" y="486"/>
                </a:cxn>
                <a:cxn ang="0">
                  <a:pos x="11" y="290"/>
                </a:cxn>
                <a:cxn ang="0">
                  <a:pos x="11" y="451"/>
                </a:cxn>
                <a:cxn ang="0">
                  <a:pos x="11" y="347"/>
                </a:cxn>
                <a:cxn ang="0">
                  <a:pos x="11" y="459"/>
                </a:cxn>
                <a:cxn ang="0">
                  <a:pos x="11" y="338"/>
                </a:cxn>
                <a:cxn ang="0">
                  <a:pos x="13" y="462"/>
                </a:cxn>
                <a:cxn ang="0">
                  <a:pos x="13" y="370"/>
                </a:cxn>
                <a:cxn ang="0">
                  <a:pos x="13" y="499"/>
                </a:cxn>
                <a:cxn ang="0">
                  <a:pos x="13" y="413"/>
                </a:cxn>
                <a:cxn ang="0">
                  <a:pos x="13" y="486"/>
                </a:cxn>
                <a:cxn ang="0">
                  <a:pos x="13" y="407"/>
                </a:cxn>
                <a:cxn ang="0">
                  <a:pos x="15" y="146"/>
                </a:cxn>
                <a:cxn ang="0">
                  <a:pos x="15" y="624"/>
                </a:cxn>
                <a:cxn ang="0">
                  <a:pos x="15" y="580"/>
                </a:cxn>
                <a:cxn ang="0">
                  <a:pos x="17" y="591"/>
                </a:cxn>
                <a:cxn ang="0">
                  <a:pos x="17" y="499"/>
                </a:cxn>
                <a:cxn ang="0">
                  <a:pos x="17" y="278"/>
                </a:cxn>
                <a:cxn ang="0">
                  <a:pos x="19" y="486"/>
                </a:cxn>
                <a:cxn ang="0">
                  <a:pos x="19" y="524"/>
                </a:cxn>
                <a:cxn ang="0">
                  <a:pos x="19" y="566"/>
                </a:cxn>
                <a:cxn ang="0">
                  <a:pos x="19" y="434"/>
                </a:cxn>
                <a:cxn ang="0">
                  <a:pos x="19" y="555"/>
                </a:cxn>
                <a:cxn ang="0">
                  <a:pos x="19" y="486"/>
                </a:cxn>
                <a:cxn ang="0">
                  <a:pos x="21" y="512"/>
                </a:cxn>
                <a:cxn ang="0">
                  <a:pos x="21" y="462"/>
                </a:cxn>
                <a:cxn ang="0">
                  <a:pos x="21" y="562"/>
                </a:cxn>
                <a:cxn ang="0">
                  <a:pos x="21" y="413"/>
                </a:cxn>
              </a:cxnLst>
              <a:rect l="0" t="0" r="r" b="b"/>
              <a:pathLst>
                <a:path w="21" h="854">
                  <a:moveTo>
                    <a:pt x="0" y="829"/>
                  </a:moveTo>
                  <a:lnTo>
                    <a:pt x="0" y="829"/>
                  </a:lnTo>
                  <a:lnTo>
                    <a:pt x="0" y="2"/>
                  </a:lnTo>
                  <a:lnTo>
                    <a:pt x="0" y="616"/>
                  </a:lnTo>
                  <a:lnTo>
                    <a:pt x="2" y="605"/>
                  </a:lnTo>
                  <a:lnTo>
                    <a:pt x="2" y="745"/>
                  </a:lnTo>
                  <a:lnTo>
                    <a:pt x="2" y="105"/>
                  </a:lnTo>
                  <a:lnTo>
                    <a:pt x="2" y="678"/>
                  </a:lnTo>
                  <a:lnTo>
                    <a:pt x="2" y="664"/>
                  </a:lnTo>
                  <a:lnTo>
                    <a:pt x="2" y="854"/>
                  </a:lnTo>
                  <a:lnTo>
                    <a:pt x="2" y="63"/>
                  </a:lnTo>
                  <a:lnTo>
                    <a:pt x="2" y="841"/>
                  </a:lnTo>
                  <a:lnTo>
                    <a:pt x="4" y="829"/>
                  </a:lnTo>
                  <a:lnTo>
                    <a:pt x="4" y="848"/>
                  </a:lnTo>
                  <a:lnTo>
                    <a:pt x="4" y="0"/>
                  </a:lnTo>
                  <a:lnTo>
                    <a:pt x="4" y="822"/>
                  </a:lnTo>
                  <a:lnTo>
                    <a:pt x="4" y="822"/>
                  </a:lnTo>
                  <a:lnTo>
                    <a:pt x="4" y="2"/>
                  </a:lnTo>
                  <a:lnTo>
                    <a:pt x="4" y="745"/>
                  </a:lnTo>
                  <a:lnTo>
                    <a:pt x="4" y="733"/>
                  </a:lnTo>
                  <a:lnTo>
                    <a:pt x="4" y="71"/>
                  </a:lnTo>
                  <a:lnTo>
                    <a:pt x="4" y="683"/>
                  </a:lnTo>
                  <a:lnTo>
                    <a:pt x="6" y="681"/>
                  </a:lnTo>
                  <a:lnTo>
                    <a:pt x="6" y="184"/>
                  </a:lnTo>
                  <a:lnTo>
                    <a:pt x="6" y="620"/>
                  </a:lnTo>
                  <a:lnTo>
                    <a:pt x="6" y="624"/>
                  </a:lnTo>
                  <a:lnTo>
                    <a:pt x="6" y="658"/>
                  </a:lnTo>
                  <a:lnTo>
                    <a:pt x="6" y="167"/>
                  </a:lnTo>
                  <a:lnTo>
                    <a:pt x="6" y="559"/>
                  </a:lnTo>
                  <a:lnTo>
                    <a:pt x="7" y="574"/>
                  </a:lnTo>
                  <a:lnTo>
                    <a:pt x="7" y="649"/>
                  </a:lnTo>
                  <a:lnTo>
                    <a:pt x="7" y="55"/>
                  </a:lnTo>
                  <a:lnTo>
                    <a:pt x="7" y="605"/>
                  </a:lnTo>
                  <a:lnTo>
                    <a:pt x="7" y="616"/>
                  </a:lnTo>
                  <a:lnTo>
                    <a:pt x="7" y="733"/>
                  </a:lnTo>
                  <a:lnTo>
                    <a:pt x="7" y="105"/>
                  </a:lnTo>
                  <a:lnTo>
                    <a:pt x="7" y="545"/>
                  </a:lnTo>
                  <a:lnTo>
                    <a:pt x="9" y="547"/>
                  </a:lnTo>
                  <a:lnTo>
                    <a:pt x="9" y="591"/>
                  </a:lnTo>
                  <a:lnTo>
                    <a:pt x="9" y="198"/>
                  </a:lnTo>
                  <a:lnTo>
                    <a:pt x="9" y="514"/>
                  </a:lnTo>
                  <a:lnTo>
                    <a:pt x="9" y="524"/>
                  </a:lnTo>
                  <a:lnTo>
                    <a:pt x="9" y="570"/>
                  </a:lnTo>
                  <a:lnTo>
                    <a:pt x="9" y="211"/>
                  </a:lnTo>
                  <a:lnTo>
                    <a:pt x="9" y="480"/>
                  </a:lnTo>
                  <a:lnTo>
                    <a:pt x="11" y="486"/>
                  </a:lnTo>
                  <a:lnTo>
                    <a:pt x="11" y="512"/>
                  </a:lnTo>
                  <a:lnTo>
                    <a:pt x="11" y="290"/>
                  </a:lnTo>
                  <a:lnTo>
                    <a:pt x="11" y="451"/>
                  </a:lnTo>
                  <a:lnTo>
                    <a:pt x="11" y="451"/>
                  </a:lnTo>
                  <a:lnTo>
                    <a:pt x="11" y="462"/>
                  </a:lnTo>
                  <a:lnTo>
                    <a:pt x="11" y="347"/>
                  </a:lnTo>
                  <a:lnTo>
                    <a:pt x="11" y="459"/>
                  </a:lnTo>
                  <a:lnTo>
                    <a:pt x="11" y="459"/>
                  </a:lnTo>
                  <a:lnTo>
                    <a:pt x="11" y="486"/>
                  </a:lnTo>
                  <a:lnTo>
                    <a:pt x="11" y="338"/>
                  </a:lnTo>
                  <a:lnTo>
                    <a:pt x="13" y="338"/>
                  </a:lnTo>
                  <a:lnTo>
                    <a:pt x="13" y="462"/>
                  </a:lnTo>
                  <a:lnTo>
                    <a:pt x="13" y="295"/>
                  </a:lnTo>
                  <a:lnTo>
                    <a:pt x="13" y="370"/>
                  </a:lnTo>
                  <a:lnTo>
                    <a:pt x="13" y="370"/>
                  </a:lnTo>
                  <a:lnTo>
                    <a:pt x="13" y="499"/>
                  </a:lnTo>
                  <a:lnTo>
                    <a:pt x="13" y="284"/>
                  </a:lnTo>
                  <a:lnTo>
                    <a:pt x="13" y="413"/>
                  </a:lnTo>
                  <a:lnTo>
                    <a:pt x="13" y="416"/>
                  </a:lnTo>
                  <a:lnTo>
                    <a:pt x="13" y="486"/>
                  </a:lnTo>
                  <a:lnTo>
                    <a:pt x="13" y="301"/>
                  </a:lnTo>
                  <a:lnTo>
                    <a:pt x="13" y="407"/>
                  </a:lnTo>
                  <a:lnTo>
                    <a:pt x="15" y="413"/>
                  </a:lnTo>
                  <a:lnTo>
                    <a:pt x="15" y="146"/>
                  </a:lnTo>
                  <a:lnTo>
                    <a:pt x="15" y="624"/>
                  </a:lnTo>
                  <a:lnTo>
                    <a:pt x="15" y="624"/>
                  </a:lnTo>
                  <a:lnTo>
                    <a:pt x="15" y="173"/>
                  </a:lnTo>
                  <a:lnTo>
                    <a:pt x="15" y="580"/>
                  </a:lnTo>
                  <a:lnTo>
                    <a:pt x="17" y="585"/>
                  </a:lnTo>
                  <a:lnTo>
                    <a:pt x="17" y="591"/>
                  </a:lnTo>
                  <a:lnTo>
                    <a:pt x="17" y="161"/>
                  </a:lnTo>
                  <a:lnTo>
                    <a:pt x="17" y="499"/>
                  </a:lnTo>
                  <a:lnTo>
                    <a:pt x="17" y="499"/>
                  </a:lnTo>
                  <a:lnTo>
                    <a:pt x="17" y="278"/>
                  </a:lnTo>
                  <a:lnTo>
                    <a:pt x="17" y="486"/>
                  </a:lnTo>
                  <a:lnTo>
                    <a:pt x="19" y="486"/>
                  </a:lnTo>
                  <a:lnTo>
                    <a:pt x="19" y="318"/>
                  </a:lnTo>
                  <a:lnTo>
                    <a:pt x="19" y="524"/>
                  </a:lnTo>
                  <a:lnTo>
                    <a:pt x="19" y="534"/>
                  </a:lnTo>
                  <a:lnTo>
                    <a:pt x="19" y="566"/>
                  </a:lnTo>
                  <a:lnTo>
                    <a:pt x="19" y="278"/>
                  </a:lnTo>
                  <a:lnTo>
                    <a:pt x="19" y="434"/>
                  </a:lnTo>
                  <a:lnTo>
                    <a:pt x="19" y="445"/>
                  </a:lnTo>
                  <a:lnTo>
                    <a:pt x="19" y="555"/>
                  </a:lnTo>
                  <a:lnTo>
                    <a:pt x="19" y="263"/>
                  </a:lnTo>
                  <a:lnTo>
                    <a:pt x="19" y="486"/>
                  </a:lnTo>
                  <a:lnTo>
                    <a:pt x="21" y="489"/>
                  </a:lnTo>
                  <a:lnTo>
                    <a:pt x="21" y="512"/>
                  </a:lnTo>
                  <a:lnTo>
                    <a:pt x="21" y="222"/>
                  </a:lnTo>
                  <a:lnTo>
                    <a:pt x="21" y="462"/>
                  </a:lnTo>
                  <a:lnTo>
                    <a:pt x="21" y="474"/>
                  </a:lnTo>
                  <a:lnTo>
                    <a:pt x="21" y="562"/>
                  </a:lnTo>
                  <a:lnTo>
                    <a:pt x="21" y="178"/>
                  </a:lnTo>
                  <a:lnTo>
                    <a:pt x="21" y="413"/>
                  </a:lnTo>
                  <a:lnTo>
                    <a:pt x="21" y="42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40" name="Freeform 1976"/>
            <p:cNvSpPr>
              <a:spLocks/>
            </p:cNvSpPr>
            <p:nvPr/>
          </p:nvSpPr>
          <p:spPr bwMode="auto">
            <a:xfrm>
              <a:off x="4769" y="3017"/>
              <a:ext cx="10" cy="654"/>
            </a:xfrm>
            <a:custGeom>
              <a:avLst/>
              <a:gdLst/>
              <a:ahLst/>
              <a:cxnLst>
                <a:cxn ang="0">
                  <a:pos x="0" y="774"/>
                </a:cxn>
                <a:cxn ang="0">
                  <a:pos x="0" y="822"/>
                </a:cxn>
                <a:cxn ang="0">
                  <a:pos x="0" y="852"/>
                </a:cxn>
                <a:cxn ang="0">
                  <a:pos x="0" y="774"/>
                </a:cxn>
                <a:cxn ang="0">
                  <a:pos x="1" y="935"/>
                </a:cxn>
                <a:cxn ang="0">
                  <a:pos x="1" y="847"/>
                </a:cxn>
                <a:cxn ang="0">
                  <a:pos x="1" y="1004"/>
                </a:cxn>
                <a:cxn ang="0">
                  <a:pos x="1" y="914"/>
                </a:cxn>
                <a:cxn ang="0">
                  <a:pos x="3" y="973"/>
                </a:cxn>
                <a:cxn ang="0">
                  <a:pos x="3" y="789"/>
                </a:cxn>
                <a:cxn ang="0">
                  <a:pos x="3" y="985"/>
                </a:cxn>
                <a:cxn ang="0">
                  <a:pos x="3" y="553"/>
                </a:cxn>
                <a:cxn ang="0">
                  <a:pos x="3" y="1004"/>
                </a:cxn>
                <a:cxn ang="0">
                  <a:pos x="3" y="439"/>
                </a:cxn>
                <a:cxn ang="0">
                  <a:pos x="5" y="1113"/>
                </a:cxn>
                <a:cxn ang="0">
                  <a:pos x="5" y="388"/>
                </a:cxn>
                <a:cxn ang="0">
                  <a:pos x="5" y="1090"/>
                </a:cxn>
                <a:cxn ang="0">
                  <a:pos x="5" y="232"/>
                </a:cxn>
                <a:cxn ang="0">
                  <a:pos x="7" y="1163"/>
                </a:cxn>
                <a:cxn ang="0">
                  <a:pos x="7" y="240"/>
                </a:cxn>
                <a:cxn ang="0">
                  <a:pos x="7" y="1185"/>
                </a:cxn>
                <a:cxn ang="0">
                  <a:pos x="7" y="150"/>
                </a:cxn>
                <a:cxn ang="0">
                  <a:pos x="7" y="1275"/>
                </a:cxn>
                <a:cxn ang="0">
                  <a:pos x="7" y="144"/>
                </a:cxn>
                <a:cxn ang="0">
                  <a:pos x="9" y="1135"/>
                </a:cxn>
                <a:cxn ang="0">
                  <a:pos x="9" y="128"/>
                </a:cxn>
                <a:cxn ang="0">
                  <a:pos x="9" y="1081"/>
                </a:cxn>
                <a:cxn ang="0">
                  <a:pos x="11" y="113"/>
                </a:cxn>
                <a:cxn ang="0">
                  <a:pos x="11" y="65"/>
                </a:cxn>
                <a:cxn ang="0">
                  <a:pos x="11" y="121"/>
                </a:cxn>
                <a:cxn ang="0">
                  <a:pos x="11" y="44"/>
                </a:cxn>
                <a:cxn ang="0">
                  <a:pos x="11" y="48"/>
                </a:cxn>
                <a:cxn ang="0">
                  <a:pos x="11" y="44"/>
                </a:cxn>
                <a:cxn ang="0">
                  <a:pos x="13" y="84"/>
                </a:cxn>
                <a:cxn ang="0">
                  <a:pos x="13" y="36"/>
                </a:cxn>
                <a:cxn ang="0">
                  <a:pos x="15" y="198"/>
                </a:cxn>
                <a:cxn ang="0">
                  <a:pos x="15" y="138"/>
                </a:cxn>
                <a:cxn ang="0">
                  <a:pos x="15" y="295"/>
                </a:cxn>
                <a:cxn ang="0">
                  <a:pos x="15" y="219"/>
                </a:cxn>
                <a:cxn ang="0">
                  <a:pos x="15" y="367"/>
                </a:cxn>
                <a:cxn ang="0">
                  <a:pos x="15" y="144"/>
                </a:cxn>
                <a:cxn ang="0">
                  <a:pos x="17" y="480"/>
                </a:cxn>
                <a:cxn ang="0">
                  <a:pos x="17" y="84"/>
                </a:cxn>
                <a:cxn ang="0">
                  <a:pos x="17" y="497"/>
                </a:cxn>
                <a:cxn ang="0">
                  <a:pos x="17" y="128"/>
                </a:cxn>
                <a:cxn ang="0">
                  <a:pos x="17" y="591"/>
                </a:cxn>
                <a:cxn ang="0">
                  <a:pos x="17" y="113"/>
                </a:cxn>
                <a:cxn ang="0">
                  <a:pos x="19" y="789"/>
                </a:cxn>
                <a:cxn ang="0">
                  <a:pos x="19" y="65"/>
                </a:cxn>
                <a:cxn ang="0">
                  <a:pos x="19" y="785"/>
                </a:cxn>
              </a:cxnLst>
              <a:rect l="0" t="0" r="r" b="b"/>
              <a:pathLst>
                <a:path w="19" h="1307">
                  <a:moveTo>
                    <a:pt x="0" y="774"/>
                  </a:moveTo>
                  <a:lnTo>
                    <a:pt x="0" y="774"/>
                  </a:lnTo>
                  <a:lnTo>
                    <a:pt x="0" y="391"/>
                  </a:lnTo>
                  <a:lnTo>
                    <a:pt x="0" y="822"/>
                  </a:lnTo>
                  <a:lnTo>
                    <a:pt x="0" y="827"/>
                  </a:lnTo>
                  <a:lnTo>
                    <a:pt x="0" y="852"/>
                  </a:lnTo>
                  <a:lnTo>
                    <a:pt x="0" y="368"/>
                  </a:lnTo>
                  <a:lnTo>
                    <a:pt x="0" y="774"/>
                  </a:lnTo>
                  <a:lnTo>
                    <a:pt x="1" y="785"/>
                  </a:lnTo>
                  <a:lnTo>
                    <a:pt x="1" y="935"/>
                  </a:lnTo>
                  <a:lnTo>
                    <a:pt x="1" y="244"/>
                  </a:lnTo>
                  <a:lnTo>
                    <a:pt x="1" y="847"/>
                  </a:lnTo>
                  <a:lnTo>
                    <a:pt x="1" y="858"/>
                  </a:lnTo>
                  <a:lnTo>
                    <a:pt x="1" y="1004"/>
                  </a:lnTo>
                  <a:lnTo>
                    <a:pt x="1" y="161"/>
                  </a:lnTo>
                  <a:lnTo>
                    <a:pt x="1" y="914"/>
                  </a:lnTo>
                  <a:lnTo>
                    <a:pt x="3" y="927"/>
                  </a:lnTo>
                  <a:lnTo>
                    <a:pt x="3" y="973"/>
                  </a:lnTo>
                  <a:lnTo>
                    <a:pt x="3" y="240"/>
                  </a:lnTo>
                  <a:lnTo>
                    <a:pt x="3" y="789"/>
                  </a:lnTo>
                  <a:lnTo>
                    <a:pt x="3" y="804"/>
                  </a:lnTo>
                  <a:lnTo>
                    <a:pt x="3" y="985"/>
                  </a:lnTo>
                  <a:lnTo>
                    <a:pt x="3" y="309"/>
                  </a:lnTo>
                  <a:lnTo>
                    <a:pt x="3" y="553"/>
                  </a:lnTo>
                  <a:lnTo>
                    <a:pt x="3" y="576"/>
                  </a:lnTo>
                  <a:lnTo>
                    <a:pt x="3" y="1004"/>
                  </a:lnTo>
                  <a:lnTo>
                    <a:pt x="3" y="232"/>
                  </a:lnTo>
                  <a:lnTo>
                    <a:pt x="3" y="439"/>
                  </a:lnTo>
                  <a:lnTo>
                    <a:pt x="5" y="459"/>
                  </a:lnTo>
                  <a:lnTo>
                    <a:pt x="5" y="1113"/>
                  </a:lnTo>
                  <a:lnTo>
                    <a:pt x="5" y="132"/>
                  </a:lnTo>
                  <a:lnTo>
                    <a:pt x="5" y="388"/>
                  </a:lnTo>
                  <a:lnTo>
                    <a:pt x="5" y="418"/>
                  </a:lnTo>
                  <a:lnTo>
                    <a:pt x="5" y="1090"/>
                  </a:lnTo>
                  <a:lnTo>
                    <a:pt x="5" y="0"/>
                  </a:lnTo>
                  <a:lnTo>
                    <a:pt x="5" y="232"/>
                  </a:lnTo>
                  <a:lnTo>
                    <a:pt x="7" y="255"/>
                  </a:lnTo>
                  <a:lnTo>
                    <a:pt x="7" y="1163"/>
                  </a:lnTo>
                  <a:lnTo>
                    <a:pt x="7" y="113"/>
                  </a:lnTo>
                  <a:lnTo>
                    <a:pt x="7" y="240"/>
                  </a:lnTo>
                  <a:lnTo>
                    <a:pt x="7" y="255"/>
                  </a:lnTo>
                  <a:lnTo>
                    <a:pt x="7" y="1185"/>
                  </a:lnTo>
                  <a:lnTo>
                    <a:pt x="7" y="84"/>
                  </a:lnTo>
                  <a:lnTo>
                    <a:pt x="7" y="150"/>
                  </a:lnTo>
                  <a:lnTo>
                    <a:pt x="7" y="163"/>
                  </a:lnTo>
                  <a:lnTo>
                    <a:pt x="7" y="1275"/>
                  </a:lnTo>
                  <a:lnTo>
                    <a:pt x="7" y="84"/>
                  </a:lnTo>
                  <a:lnTo>
                    <a:pt x="7" y="144"/>
                  </a:lnTo>
                  <a:lnTo>
                    <a:pt x="9" y="157"/>
                  </a:lnTo>
                  <a:lnTo>
                    <a:pt x="9" y="1135"/>
                  </a:lnTo>
                  <a:lnTo>
                    <a:pt x="9" y="123"/>
                  </a:lnTo>
                  <a:lnTo>
                    <a:pt x="9" y="128"/>
                  </a:lnTo>
                  <a:lnTo>
                    <a:pt x="9" y="128"/>
                  </a:lnTo>
                  <a:lnTo>
                    <a:pt x="9" y="1081"/>
                  </a:lnTo>
                  <a:lnTo>
                    <a:pt x="9" y="128"/>
                  </a:lnTo>
                  <a:lnTo>
                    <a:pt x="11" y="113"/>
                  </a:lnTo>
                  <a:lnTo>
                    <a:pt x="11" y="1175"/>
                  </a:lnTo>
                  <a:lnTo>
                    <a:pt x="11" y="65"/>
                  </a:lnTo>
                  <a:lnTo>
                    <a:pt x="11" y="132"/>
                  </a:lnTo>
                  <a:lnTo>
                    <a:pt x="11" y="121"/>
                  </a:lnTo>
                  <a:lnTo>
                    <a:pt x="11" y="1307"/>
                  </a:lnTo>
                  <a:lnTo>
                    <a:pt x="11" y="44"/>
                  </a:lnTo>
                  <a:lnTo>
                    <a:pt x="11" y="54"/>
                  </a:lnTo>
                  <a:lnTo>
                    <a:pt x="11" y="48"/>
                  </a:lnTo>
                  <a:lnTo>
                    <a:pt x="11" y="1188"/>
                  </a:lnTo>
                  <a:lnTo>
                    <a:pt x="11" y="44"/>
                  </a:lnTo>
                  <a:lnTo>
                    <a:pt x="11" y="98"/>
                  </a:lnTo>
                  <a:lnTo>
                    <a:pt x="13" y="84"/>
                  </a:lnTo>
                  <a:lnTo>
                    <a:pt x="13" y="1154"/>
                  </a:lnTo>
                  <a:lnTo>
                    <a:pt x="13" y="36"/>
                  </a:lnTo>
                  <a:lnTo>
                    <a:pt x="13" y="207"/>
                  </a:lnTo>
                  <a:lnTo>
                    <a:pt x="15" y="198"/>
                  </a:lnTo>
                  <a:lnTo>
                    <a:pt x="15" y="1100"/>
                  </a:lnTo>
                  <a:lnTo>
                    <a:pt x="15" y="138"/>
                  </a:lnTo>
                  <a:lnTo>
                    <a:pt x="15" y="309"/>
                  </a:lnTo>
                  <a:lnTo>
                    <a:pt x="15" y="295"/>
                  </a:lnTo>
                  <a:lnTo>
                    <a:pt x="15" y="1042"/>
                  </a:lnTo>
                  <a:lnTo>
                    <a:pt x="15" y="219"/>
                  </a:lnTo>
                  <a:lnTo>
                    <a:pt x="15" y="386"/>
                  </a:lnTo>
                  <a:lnTo>
                    <a:pt x="15" y="367"/>
                  </a:lnTo>
                  <a:lnTo>
                    <a:pt x="15" y="1056"/>
                  </a:lnTo>
                  <a:lnTo>
                    <a:pt x="15" y="144"/>
                  </a:lnTo>
                  <a:lnTo>
                    <a:pt x="15" y="503"/>
                  </a:lnTo>
                  <a:lnTo>
                    <a:pt x="17" y="480"/>
                  </a:lnTo>
                  <a:lnTo>
                    <a:pt x="17" y="1148"/>
                  </a:lnTo>
                  <a:lnTo>
                    <a:pt x="17" y="84"/>
                  </a:lnTo>
                  <a:lnTo>
                    <a:pt x="17" y="516"/>
                  </a:lnTo>
                  <a:lnTo>
                    <a:pt x="17" y="497"/>
                  </a:lnTo>
                  <a:lnTo>
                    <a:pt x="17" y="1113"/>
                  </a:lnTo>
                  <a:lnTo>
                    <a:pt x="17" y="128"/>
                  </a:lnTo>
                  <a:lnTo>
                    <a:pt x="17" y="620"/>
                  </a:lnTo>
                  <a:lnTo>
                    <a:pt x="17" y="591"/>
                  </a:lnTo>
                  <a:lnTo>
                    <a:pt x="17" y="1188"/>
                  </a:lnTo>
                  <a:lnTo>
                    <a:pt x="17" y="113"/>
                  </a:lnTo>
                  <a:lnTo>
                    <a:pt x="17" y="822"/>
                  </a:lnTo>
                  <a:lnTo>
                    <a:pt x="19" y="789"/>
                  </a:lnTo>
                  <a:lnTo>
                    <a:pt x="19" y="1041"/>
                  </a:lnTo>
                  <a:lnTo>
                    <a:pt x="19" y="65"/>
                  </a:lnTo>
                  <a:lnTo>
                    <a:pt x="19" y="793"/>
                  </a:lnTo>
                  <a:lnTo>
                    <a:pt x="19" y="785"/>
                  </a:lnTo>
                  <a:lnTo>
                    <a:pt x="19" y="99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41" name="Freeform 1977"/>
            <p:cNvSpPr>
              <a:spLocks/>
            </p:cNvSpPr>
            <p:nvPr/>
          </p:nvSpPr>
          <p:spPr bwMode="auto">
            <a:xfrm>
              <a:off x="4759" y="2954"/>
              <a:ext cx="10" cy="674"/>
            </a:xfrm>
            <a:custGeom>
              <a:avLst/>
              <a:gdLst/>
              <a:ahLst/>
              <a:cxnLst>
                <a:cxn ang="0">
                  <a:pos x="0" y="607"/>
                </a:cxn>
                <a:cxn ang="0">
                  <a:pos x="0" y="1342"/>
                </a:cxn>
                <a:cxn ang="0">
                  <a:pos x="0" y="828"/>
                </a:cxn>
                <a:cxn ang="0">
                  <a:pos x="0" y="1250"/>
                </a:cxn>
                <a:cxn ang="0">
                  <a:pos x="0" y="901"/>
                </a:cxn>
                <a:cxn ang="0">
                  <a:pos x="2" y="1296"/>
                </a:cxn>
                <a:cxn ang="0">
                  <a:pos x="2" y="1041"/>
                </a:cxn>
                <a:cxn ang="0">
                  <a:pos x="2" y="1348"/>
                </a:cxn>
                <a:cxn ang="0">
                  <a:pos x="2" y="1256"/>
                </a:cxn>
                <a:cxn ang="0">
                  <a:pos x="4" y="1275"/>
                </a:cxn>
                <a:cxn ang="0">
                  <a:pos x="4" y="1256"/>
                </a:cxn>
                <a:cxn ang="0">
                  <a:pos x="4" y="159"/>
                </a:cxn>
                <a:cxn ang="0">
                  <a:pos x="4" y="1106"/>
                </a:cxn>
                <a:cxn ang="0">
                  <a:pos x="4" y="230"/>
                </a:cxn>
                <a:cxn ang="0">
                  <a:pos x="6" y="1169"/>
                </a:cxn>
                <a:cxn ang="0">
                  <a:pos x="6" y="1123"/>
                </a:cxn>
                <a:cxn ang="0">
                  <a:pos x="6" y="382"/>
                </a:cxn>
                <a:cxn ang="0">
                  <a:pos x="8" y="970"/>
                </a:cxn>
                <a:cxn ang="0">
                  <a:pos x="8" y="376"/>
                </a:cxn>
                <a:cxn ang="0">
                  <a:pos x="8" y="876"/>
                </a:cxn>
                <a:cxn ang="0">
                  <a:pos x="8" y="255"/>
                </a:cxn>
                <a:cxn ang="0">
                  <a:pos x="10" y="941"/>
                </a:cxn>
                <a:cxn ang="0">
                  <a:pos x="10" y="284"/>
                </a:cxn>
                <a:cxn ang="0">
                  <a:pos x="10" y="851"/>
                </a:cxn>
                <a:cxn ang="0">
                  <a:pos x="10" y="296"/>
                </a:cxn>
                <a:cxn ang="0">
                  <a:pos x="10" y="866"/>
                </a:cxn>
                <a:cxn ang="0">
                  <a:pos x="10" y="371"/>
                </a:cxn>
                <a:cxn ang="0">
                  <a:pos x="12" y="855"/>
                </a:cxn>
                <a:cxn ang="0">
                  <a:pos x="12" y="561"/>
                </a:cxn>
                <a:cxn ang="0">
                  <a:pos x="12" y="661"/>
                </a:cxn>
                <a:cxn ang="0">
                  <a:pos x="12" y="472"/>
                </a:cxn>
                <a:cxn ang="0">
                  <a:pos x="14" y="1041"/>
                </a:cxn>
                <a:cxn ang="0">
                  <a:pos x="14" y="494"/>
                </a:cxn>
                <a:cxn ang="0">
                  <a:pos x="14" y="1144"/>
                </a:cxn>
                <a:cxn ang="0">
                  <a:pos x="14" y="505"/>
                </a:cxn>
                <a:cxn ang="0">
                  <a:pos x="16" y="966"/>
                </a:cxn>
                <a:cxn ang="0">
                  <a:pos x="16" y="551"/>
                </a:cxn>
                <a:cxn ang="0">
                  <a:pos x="16" y="931"/>
                </a:cxn>
                <a:cxn ang="0">
                  <a:pos x="16" y="747"/>
                </a:cxn>
                <a:cxn ang="0">
                  <a:pos x="16" y="666"/>
                </a:cxn>
                <a:cxn ang="0">
                  <a:pos x="18" y="782"/>
                </a:cxn>
                <a:cxn ang="0">
                  <a:pos x="18" y="566"/>
                </a:cxn>
                <a:cxn ang="0">
                  <a:pos x="18" y="709"/>
                </a:cxn>
                <a:cxn ang="0">
                  <a:pos x="18" y="586"/>
                </a:cxn>
                <a:cxn ang="0">
                  <a:pos x="20" y="758"/>
                </a:cxn>
                <a:cxn ang="0">
                  <a:pos x="20" y="591"/>
                </a:cxn>
                <a:cxn ang="0">
                  <a:pos x="20" y="870"/>
                </a:cxn>
                <a:cxn ang="0">
                  <a:pos x="20" y="488"/>
                </a:cxn>
                <a:cxn ang="0">
                  <a:pos x="22" y="916"/>
                </a:cxn>
                <a:cxn ang="0">
                  <a:pos x="22" y="906"/>
                </a:cxn>
              </a:cxnLst>
              <a:rect l="0" t="0" r="r" b="b"/>
              <a:pathLst>
                <a:path w="22" h="1348">
                  <a:moveTo>
                    <a:pt x="0" y="607"/>
                  </a:moveTo>
                  <a:lnTo>
                    <a:pt x="0" y="607"/>
                  </a:lnTo>
                  <a:lnTo>
                    <a:pt x="0" y="574"/>
                  </a:lnTo>
                  <a:lnTo>
                    <a:pt x="0" y="1342"/>
                  </a:lnTo>
                  <a:lnTo>
                    <a:pt x="0" y="0"/>
                  </a:lnTo>
                  <a:lnTo>
                    <a:pt x="0" y="828"/>
                  </a:lnTo>
                  <a:lnTo>
                    <a:pt x="0" y="795"/>
                  </a:lnTo>
                  <a:lnTo>
                    <a:pt x="0" y="1250"/>
                  </a:lnTo>
                  <a:lnTo>
                    <a:pt x="0" y="148"/>
                  </a:lnTo>
                  <a:lnTo>
                    <a:pt x="0" y="901"/>
                  </a:lnTo>
                  <a:lnTo>
                    <a:pt x="2" y="881"/>
                  </a:lnTo>
                  <a:lnTo>
                    <a:pt x="2" y="1296"/>
                  </a:lnTo>
                  <a:lnTo>
                    <a:pt x="2" y="181"/>
                  </a:lnTo>
                  <a:lnTo>
                    <a:pt x="2" y="1041"/>
                  </a:lnTo>
                  <a:lnTo>
                    <a:pt x="2" y="1018"/>
                  </a:lnTo>
                  <a:lnTo>
                    <a:pt x="2" y="1348"/>
                  </a:lnTo>
                  <a:lnTo>
                    <a:pt x="2" y="186"/>
                  </a:lnTo>
                  <a:lnTo>
                    <a:pt x="2" y="1256"/>
                  </a:lnTo>
                  <a:lnTo>
                    <a:pt x="4" y="1240"/>
                  </a:lnTo>
                  <a:lnTo>
                    <a:pt x="4" y="1275"/>
                  </a:lnTo>
                  <a:lnTo>
                    <a:pt x="4" y="148"/>
                  </a:lnTo>
                  <a:lnTo>
                    <a:pt x="4" y="1256"/>
                  </a:lnTo>
                  <a:lnTo>
                    <a:pt x="4" y="1250"/>
                  </a:lnTo>
                  <a:lnTo>
                    <a:pt x="4" y="159"/>
                  </a:lnTo>
                  <a:lnTo>
                    <a:pt x="4" y="1112"/>
                  </a:lnTo>
                  <a:lnTo>
                    <a:pt x="4" y="1106"/>
                  </a:lnTo>
                  <a:lnTo>
                    <a:pt x="4" y="1200"/>
                  </a:lnTo>
                  <a:lnTo>
                    <a:pt x="4" y="230"/>
                  </a:lnTo>
                  <a:lnTo>
                    <a:pt x="4" y="1175"/>
                  </a:lnTo>
                  <a:lnTo>
                    <a:pt x="6" y="1169"/>
                  </a:lnTo>
                  <a:lnTo>
                    <a:pt x="6" y="346"/>
                  </a:lnTo>
                  <a:lnTo>
                    <a:pt x="6" y="1123"/>
                  </a:lnTo>
                  <a:lnTo>
                    <a:pt x="6" y="1131"/>
                  </a:lnTo>
                  <a:lnTo>
                    <a:pt x="6" y="382"/>
                  </a:lnTo>
                  <a:lnTo>
                    <a:pt x="6" y="966"/>
                  </a:lnTo>
                  <a:lnTo>
                    <a:pt x="8" y="970"/>
                  </a:lnTo>
                  <a:lnTo>
                    <a:pt x="8" y="1066"/>
                  </a:lnTo>
                  <a:lnTo>
                    <a:pt x="8" y="376"/>
                  </a:lnTo>
                  <a:lnTo>
                    <a:pt x="8" y="870"/>
                  </a:lnTo>
                  <a:lnTo>
                    <a:pt x="8" y="876"/>
                  </a:lnTo>
                  <a:lnTo>
                    <a:pt x="8" y="1000"/>
                  </a:lnTo>
                  <a:lnTo>
                    <a:pt x="8" y="255"/>
                  </a:lnTo>
                  <a:lnTo>
                    <a:pt x="8" y="920"/>
                  </a:lnTo>
                  <a:lnTo>
                    <a:pt x="10" y="941"/>
                  </a:lnTo>
                  <a:lnTo>
                    <a:pt x="10" y="1183"/>
                  </a:lnTo>
                  <a:lnTo>
                    <a:pt x="10" y="284"/>
                  </a:lnTo>
                  <a:lnTo>
                    <a:pt x="10" y="828"/>
                  </a:lnTo>
                  <a:lnTo>
                    <a:pt x="10" y="851"/>
                  </a:lnTo>
                  <a:lnTo>
                    <a:pt x="10" y="1227"/>
                  </a:lnTo>
                  <a:lnTo>
                    <a:pt x="10" y="296"/>
                  </a:lnTo>
                  <a:lnTo>
                    <a:pt x="10" y="851"/>
                  </a:lnTo>
                  <a:lnTo>
                    <a:pt x="10" y="866"/>
                  </a:lnTo>
                  <a:lnTo>
                    <a:pt x="10" y="1077"/>
                  </a:lnTo>
                  <a:lnTo>
                    <a:pt x="10" y="371"/>
                  </a:lnTo>
                  <a:lnTo>
                    <a:pt x="10" y="851"/>
                  </a:lnTo>
                  <a:lnTo>
                    <a:pt x="12" y="855"/>
                  </a:lnTo>
                  <a:lnTo>
                    <a:pt x="12" y="881"/>
                  </a:lnTo>
                  <a:lnTo>
                    <a:pt x="12" y="561"/>
                  </a:lnTo>
                  <a:lnTo>
                    <a:pt x="12" y="647"/>
                  </a:lnTo>
                  <a:lnTo>
                    <a:pt x="12" y="661"/>
                  </a:lnTo>
                  <a:lnTo>
                    <a:pt x="12" y="835"/>
                  </a:lnTo>
                  <a:lnTo>
                    <a:pt x="12" y="472"/>
                  </a:lnTo>
                  <a:lnTo>
                    <a:pt x="14" y="467"/>
                  </a:lnTo>
                  <a:lnTo>
                    <a:pt x="14" y="1041"/>
                  </a:lnTo>
                  <a:lnTo>
                    <a:pt x="14" y="463"/>
                  </a:lnTo>
                  <a:lnTo>
                    <a:pt x="14" y="494"/>
                  </a:lnTo>
                  <a:lnTo>
                    <a:pt x="14" y="495"/>
                  </a:lnTo>
                  <a:lnTo>
                    <a:pt x="14" y="1144"/>
                  </a:lnTo>
                  <a:lnTo>
                    <a:pt x="14" y="309"/>
                  </a:lnTo>
                  <a:lnTo>
                    <a:pt x="14" y="505"/>
                  </a:lnTo>
                  <a:lnTo>
                    <a:pt x="16" y="518"/>
                  </a:lnTo>
                  <a:lnTo>
                    <a:pt x="16" y="966"/>
                  </a:lnTo>
                  <a:lnTo>
                    <a:pt x="16" y="488"/>
                  </a:lnTo>
                  <a:lnTo>
                    <a:pt x="16" y="551"/>
                  </a:lnTo>
                  <a:lnTo>
                    <a:pt x="16" y="557"/>
                  </a:lnTo>
                  <a:lnTo>
                    <a:pt x="16" y="931"/>
                  </a:lnTo>
                  <a:lnTo>
                    <a:pt x="16" y="747"/>
                  </a:lnTo>
                  <a:lnTo>
                    <a:pt x="16" y="747"/>
                  </a:lnTo>
                  <a:lnTo>
                    <a:pt x="16" y="795"/>
                  </a:lnTo>
                  <a:lnTo>
                    <a:pt x="16" y="666"/>
                  </a:lnTo>
                  <a:lnTo>
                    <a:pt x="16" y="782"/>
                  </a:lnTo>
                  <a:lnTo>
                    <a:pt x="18" y="782"/>
                  </a:lnTo>
                  <a:lnTo>
                    <a:pt x="18" y="906"/>
                  </a:lnTo>
                  <a:lnTo>
                    <a:pt x="18" y="566"/>
                  </a:lnTo>
                  <a:lnTo>
                    <a:pt x="18" y="709"/>
                  </a:lnTo>
                  <a:lnTo>
                    <a:pt x="18" y="709"/>
                  </a:lnTo>
                  <a:lnTo>
                    <a:pt x="18" y="926"/>
                  </a:lnTo>
                  <a:lnTo>
                    <a:pt x="18" y="586"/>
                  </a:lnTo>
                  <a:lnTo>
                    <a:pt x="18" y="770"/>
                  </a:lnTo>
                  <a:lnTo>
                    <a:pt x="20" y="758"/>
                  </a:lnTo>
                  <a:lnTo>
                    <a:pt x="20" y="926"/>
                  </a:lnTo>
                  <a:lnTo>
                    <a:pt x="20" y="591"/>
                  </a:lnTo>
                  <a:lnTo>
                    <a:pt x="20" y="881"/>
                  </a:lnTo>
                  <a:lnTo>
                    <a:pt x="20" y="870"/>
                  </a:lnTo>
                  <a:lnTo>
                    <a:pt x="20" y="920"/>
                  </a:lnTo>
                  <a:lnTo>
                    <a:pt x="20" y="488"/>
                  </a:lnTo>
                  <a:lnTo>
                    <a:pt x="20" y="916"/>
                  </a:lnTo>
                  <a:lnTo>
                    <a:pt x="22" y="916"/>
                  </a:lnTo>
                  <a:lnTo>
                    <a:pt x="22" y="495"/>
                  </a:lnTo>
                  <a:lnTo>
                    <a:pt x="22" y="906"/>
                  </a:lnTo>
                  <a:lnTo>
                    <a:pt x="22" y="90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42" name="Freeform 1978"/>
            <p:cNvSpPr>
              <a:spLocks/>
            </p:cNvSpPr>
            <p:nvPr/>
          </p:nvSpPr>
          <p:spPr bwMode="auto">
            <a:xfrm>
              <a:off x="4748" y="2971"/>
              <a:ext cx="11" cy="710"/>
            </a:xfrm>
            <a:custGeom>
              <a:avLst/>
              <a:gdLst/>
              <a:ahLst/>
              <a:cxnLst>
                <a:cxn ang="0">
                  <a:pos x="0" y="470"/>
                </a:cxn>
                <a:cxn ang="0">
                  <a:pos x="0" y="382"/>
                </a:cxn>
                <a:cxn ang="0">
                  <a:pos x="0" y="387"/>
                </a:cxn>
                <a:cxn ang="0">
                  <a:pos x="0" y="437"/>
                </a:cxn>
                <a:cxn ang="0">
                  <a:pos x="0" y="910"/>
                </a:cxn>
                <a:cxn ang="0">
                  <a:pos x="2" y="562"/>
                </a:cxn>
                <a:cxn ang="0">
                  <a:pos x="2" y="741"/>
                </a:cxn>
                <a:cxn ang="0">
                  <a:pos x="2" y="795"/>
                </a:cxn>
                <a:cxn ang="0">
                  <a:pos x="2" y="729"/>
                </a:cxn>
                <a:cxn ang="0">
                  <a:pos x="4" y="808"/>
                </a:cxn>
                <a:cxn ang="0">
                  <a:pos x="4" y="741"/>
                </a:cxn>
                <a:cxn ang="0">
                  <a:pos x="4" y="785"/>
                </a:cxn>
                <a:cxn ang="0">
                  <a:pos x="4" y="773"/>
                </a:cxn>
                <a:cxn ang="0">
                  <a:pos x="6" y="470"/>
                </a:cxn>
                <a:cxn ang="0">
                  <a:pos x="6" y="914"/>
                </a:cxn>
                <a:cxn ang="0">
                  <a:pos x="6" y="393"/>
                </a:cxn>
                <a:cxn ang="0">
                  <a:pos x="8" y="919"/>
                </a:cxn>
                <a:cxn ang="0">
                  <a:pos x="8" y="795"/>
                </a:cxn>
                <a:cxn ang="0">
                  <a:pos x="8" y="808"/>
                </a:cxn>
                <a:cxn ang="0">
                  <a:pos x="8" y="706"/>
                </a:cxn>
                <a:cxn ang="0">
                  <a:pos x="8" y="820"/>
                </a:cxn>
                <a:cxn ang="0">
                  <a:pos x="8" y="599"/>
                </a:cxn>
                <a:cxn ang="0">
                  <a:pos x="10" y="1048"/>
                </a:cxn>
                <a:cxn ang="0">
                  <a:pos x="10" y="595"/>
                </a:cxn>
                <a:cxn ang="0">
                  <a:pos x="10" y="1161"/>
                </a:cxn>
                <a:cxn ang="0">
                  <a:pos x="10" y="645"/>
                </a:cxn>
                <a:cxn ang="0">
                  <a:pos x="10" y="1094"/>
                </a:cxn>
                <a:cxn ang="0">
                  <a:pos x="10" y="622"/>
                </a:cxn>
                <a:cxn ang="0">
                  <a:pos x="12" y="994"/>
                </a:cxn>
                <a:cxn ang="0">
                  <a:pos x="12" y="445"/>
                </a:cxn>
                <a:cxn ang="0">
                  <a:pos x="14" y="1031"/>
                </a:cxn>
                <a:cxn ang="0">
                  <a:pos x="14" y="230"/>
                </a:cxn>
                <a:cxn ang="0">
                  <a:pos x="14" y="1240"/>
                </a:cxn>
                <a:cxn ang="0">
                  <a:pos x="14" y="182"/>
                </a:cxn>
                <a:cxn ang="0">
                  <a:pos x="14" y="1296"/>
                </a:cxn>
                <a:cxn ang="0">
                  <a:pos x="16" y="46"/>
                </a:cxn>
                <a:cxn ang="0">
                  <a:pos x="16" y="40"/>
                </a:cxn>
                <a:cxn ang="0">
                  <a:pos x="16" y="1313"/>
                </a:cxn>
                <a:cxn ang="0">
                  <a:pos x="16" y="117"/>
                </a:cxn>
                <a:cxn ang="0">
                  <a:pos x="16" y="78"/>
                </a:cxn>
                <a:cxn ang="0">
                  <a:pos x="18" y="163"/>
                </a:cxn>
                <a:cxn ang="0">
                  <a:pos x="18" y="113"/>
                </a:cxn>
                <a:cxn ang="0">
                  <a:pos x="18" y="230"/>
                </a:cxn>
                <a:cxn ang="0">
                  <a:pos x="18" y="51"/>
                </a:cxn>
                <a:cxn ang="0">
                  <a:pos x="18" y="401"/>
                </a:cxn>
                <a:cxn ang="0">
                  <a:pos x="18" y="34"/>
                </a:cxn>
                <a:cxn ang="0">
                  <a:pos x="20" y="437"/>
                </a:cxn>
                <a:cxn ang="0">
                  <a:pos x="20" y="0"/>
                </a:cxn>
                <a:cxn ang="0">
                  <a:pos x="21" y="510"/>
                </a:cxn>
                <a:cxn ang="0">
                  <a:pos x="21" y="40"/>
                </a:cxn>
              </a:cxnLst>
              <a:rect l="0" t="0" r="r" b="b"/>
              <a:pathLst>
                <a:path w="21" h="1419">
                  <a:moveTo>
                    <a:pt x="0" y="470"/>
                  </a:moveTo>
                  <a:lnTo>
                    <a:pt x="0" y="470"/>
                  </a:lnTo>
                  <a:lnTo>
                    <a:pt x="0" y="967"/>
                  </a:lnTo>
                  <a:lnTo>
                    <a:pt x="0" y="382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0" y="990"/>
                  </a:lnTo>
                  <a:lnTo>
                    <a:pt x="0" y="437"/>
                  </a:lnTo>
                  <a:lnTo>
                    <a:pt x="0" y="439"/>
                  </a:lnTo>
                  <a:lnTo>
                    <a:pt x="0" y="910"/>
                  </a:lnTo>
                  <a:lnTo>
                    <a:pt x="0" y="556"/>
                  </a:lnTo>
                  <a:lnTo>
                    <a:pt x="2" y="562"/>
                  </a:lnTo>
                  <a:lnTo>
                    <a:pt x="2" y="772"/>
                  </a:lnTo>
                  <a:lnTo>
                    <a:pt x="2" y="741"/>
                  </a:lnTo>
                  <a:lnTo>
                    <a:pt x="2" y="741"/>
                  </a:lnTo>
                  <a:lnTo>
                    <a:pt x="2" y="795"/>
                  </a:lnTo>
                  <a:lnTo>
                    <a:pt x="2" y="595"/>
                  </a:lnTo>
                  <a:lnTo>
                    <a:pt x="2" y="729"/>
                  </a:lnTo>
                  <a:lnTo>
                    <a:pt x="4" y="723"/>
                  </a:lnTo>
                  <a:lnTo>
                    <a:pt x="4" y="808"/>
                  </a:lnTo>
                  <a:lnTo>
                    <a:pt x="4" y="531"/>
                  </a:lnTo>
                  <a:lnTo>
                    <a:pt x="4" y="741"/>
                  </a:lnTo>
                  <a:lnTo>
                    <a:pt x="4" y="735"/>
                  </a:lnTo>
                  <a:lnTo>
                    <a:pt x="4" y="785"/>
                  </a:lnTo>
                  <a:lnTo>
                    <a:pt x="4" y="539"/>
                  </a:lnTo>
                  <a:lnTo>
                    <a:pt x="4" y="773"/>
                  </a:lnTo>
                  <a:lnTo>
                    <a:pt x="6" y="773"/>
                  </a:lnTo>
                  <a:lnTo>
                    <a:pt x="6" y="470"/>
                  </a:lnTo>
                  <a:lnTo>
                    <a:pt x="6" y="914"/>
                  </a:lnTo>
                  <a:lnTo>
                    <a:pt x="6" y="914"/>
                  </a:lnTo>
                  <a:lnTo>
                    <a:pt x="6" y="925"/>
                  </a:lnTo>
                  <a:lnTo>
                    <a:pt x="6" y="393"/>
                  </a:lnTo>
                  <a:lnTo>
                    <a:pt x="6" y="919"/>
                  </a:lnTo>
                  <a:lnTo>
                    <a:pt x="8" y="919"/>
                  </a:lnTo>
                  <a:lnTo>
                    <a:pt x="8" y="445"/>
                  </a:lnTo>
                  <a:lnTo>
                    <a:pt x="8" y="795"/>
                  </a:lnTo>
                  <a:lnTo>
                    <a:pt x="8" y="800"/>
                  </a:lnTo>
                  <a:lnTo>
                    <a:pt x="8" y="808"/>
                  </a:lnTo>
                  <a:lnTo>
                    <a:pt x="8" y="505"/>
                  </a:lnTo>
                  <a:lnTo>
                    <a:pt x="8" y="706"/>
                  </a:lnTo>
                  <a:lnTo>
                    <a:pt x="8" y="706"/>
                  </a:lnTo>
                  <a:lnTo>
                    <a:pt x="8" y="820"/>
                  </a:lnTo>
                  <a:lnTo>
                    <a:pt x="8" y="370"/>
                  </a:lnTo>
                  <a:lnTo>
                    <a:pt x="8" y="599"/>
                  </a:lnTo>
                  <a:lnTo>
                    <a:pt x="10" y="612"/>
                  </a:lnTo>
                  <a:lnTo>
                    <a:pt x="10" y="1048"/>
                  </a:lnTo>
                  <a:lnTo>
                    <a:pt x="10" y="213"/>
                  </a:lnTo>
                  <a:lnTo>
                    <a:pt x="10" y="595"/>
                  </a:lnTo>
                  <a:lnTo>
                    <a:pt x="10" y="612"/>
                  </a:lnTo>
                  <a:lnTo>
                    <a:pt x="10" y="1161"/>
                  </a:lnTo>
                  <a:lnTo>
                    <a:pt x="10" y="201"/>
                  </a:lnTo>
                  <a:lnTo>
                    <a:pt x="10" y="645"/>
                  </a:lnTo>
                  <a:lnTo>
                    <a:pt x="10" y="674"/>
                  </a:lnTo>
                  <a:lnTo>
                    <a:pt x="10" y="1094"/>
                  </a:lnTo>
                  <a:lnTo>
                    <a:pt x="10" y="201"/>
                  </a:lnTo>
                  <a:lnTo>
                    <a:pt x="10" y="622"/>
                  </a:lnTo>
                  <a:lnTo>
                    <a:pt x="12" y="645"/>
                  </a:lnTo>
                  <a:lnTo>
                    <a:pt x="12" y="994"/>
                  </a:lnTo>
                  <a:lnTo>
                    <a:pt x="12" y="353"/>
                  </a:lnTo>
                  <a:lnTo>
                    <a:pt x="12" y="445"/>
                  </a:lnTo>
                  <a:lnTo>
                    <a:pt x="14" y="459"/>
                  </a:lnTo>
                  <a:lnTo>
                    <a:pt x="14" y="1031"/>
                  </a:lnTo>
                  <a:lnTo>
                    <a:pt x="14" y="224"/>
                  </a:lnTo>
                  <a:lnTo>
                    <a:pt x="14" y="230"/>
                  </a:lnTo>
                  <a:lnTo>
                    <a:pt x="14" y="230"/>
                  </a:lnTo>
                  <a:lnTo>
                    <a:pt x="14" y="1240"/>
                  </a:lnTo>
                  <a:lnTo>
                    <a:pt x="14" y="176"/>
                  </a:lnTo>
                  <a:lnTo>
                    <a:pt x="14" y="182"/>
                  </a:lnTo>
                  <a:lnTo>
                    <a:pt x="14" y="186"/>
                  </a:lnTo>
                  <a:lnTo>
                    <a:pt x="14" y="1296"/>
                  </a:lnTo>
                  <a:lnTo>
                    <a:pt x="14" y="46"/>
                  </a:lnTo>
                  <a:lnTo>
                    <a:pt x="16" y="46"/>
                  </a:lnTo>
                  <a:lnTo>
                    <a:pt x="16" y="1321"/>
                  </a:lnTo>
                  <a:lnTo>
                    <a:pt x="16" y="40"/>
                  </a:lnTo>
                  <a:lnTo>
                    <a:pt x="16" y="30"/>
                  </a:lnTo>
                  <a:lnTo>
                    <a:pt x="16" y="1313"/>
                  </a:lnTo>
                  <a:lnTo>
                    <a:pt x="16" y="124"/>
                  </a:lnTo>
                  <a:lnTo>
                    <a:pt x="16" y="117"/>
                  </a:lnTo>
                  <a:lnTo>
                    <a:pt x="16" y="1373"/>
                  </a:lnTo>
                  <a:lnTo>
                    <a:pt x="16" y="78"/>
                  </a:lnTo>
                  <a:lnTo>
                    <a:pt x="16" y="176"/>
                  </a:lnTo>
                  <a:lnTo>
                    <a:pt x="18" y="163"/>
                  </a:lnTo>
                  <a:lnTo>
                    <a:pt x="18" y="1303"/>
                  </a:lnTo>
                  <a:lnTo>
                    <a:pt x="18" y="113"/>
                  </a:lnTo>
                  <a:lnTo>
                    <a:pt x="18" y="253"/>
                  </a:lnTo>
                  <a:lnTo>
                    <a:pt x="18" y="230"/>
                  </a:lnTo>
                  <a:lnTo>
                    <a:pt x="18" y="1307"/>
                  </a:lnTo>
                  <a:lnTo>
                    <a:pt x="18" y="51"/>
                  </a:lnTo>
                  <a:lnTo>
                    <a:pt x="18" y="428"/>
                  </a:lnTo>
                  <a:lnTo>
                    <a:pt x="18" y="401"/>
                  </a:lnTo>
                  <a:lnTo>
                    <a:pt x="18" y="1363"/>
                  </a:lnTo>
                  <a:lnTo>
                    <a:pt x="18" y="34"/>
                  </a:lnTo>
                  <a:lnTo>
                    <a:pt x="18" y="470"/>
                  </a:lnTo>
                  <a:lnTo>
                    <a:pt x="20" y="437"/>
                  </a:lnTo>
                  <a:lnTo>
                    <a:pt x="20" y="1399"/>
                  </a:lnTo>
                  <a:lnTo>
                    <a:pt x="20" y="0"/>
                  </a:lnTo>
                  <a:lnTo>
                    <a:pt x="20" y="545"/>
                  </a:lnTo>
                  <a:lnTo>
                    <a:pt x="21" y="510"/>
                  </a:lnTo>
                  <a:lnTo>
                    <a:pt x="21" y="1419"/>
                  </a:lnTo>
                  <a:lnTo>
                    <a:pt x="21" y="40"/>
                  </a:lnTo>
                  <a:lnTo>
                    <a:pt x="21" y="572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43" name="Freeform 1979"/>
            <p:cNvSpPr>
              <a:spLocks/>
            </p:cNvSpPr>
            <p:nvPr/>
          </p:nvSpPr>
          <p:spPr bwMode="auto">
            <a:xfrm>
              <a:off x="4738" y="3064"/>
              <a:ext cx="10" cy="559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0" y="297"/>
                </a:cxn>
                <a:cxn ang="0">
                  <a:pos x="0" y="57"/>
                </a:cxn>
                <a:cxn ang="0">
                  <a:pos x="2" y="336"/>
                </a:cxn>
                <a:cxn ang="0">
                  <a:pos x="2" y="125"/>
                </a:cxn>
                <a:cxn ang="0">
                  <a:pos x="2" y="313"/>
                </a:cxn>
                <a:cxn ang="0">
                  <a:pos x="2" y="44"/>
                </a:cxn>
                <a:cxn ang="0">
                  <a:pos x="2" y="319"/>
                </a:cxn>
                <a:cxn ang="0">
                  <a:pos x="2" y="34"/>
                </a:cxn>
                <a:cxn ang="0">
                  <a:pos x="4" y="426"/>
                </a:cxn>
                <a:cxn ang="0">
                  <a:pos x="4" y="94"/>
                </a:cxn>
                <a:cxn ang="0">
                  <a:pos x="4" y="574"/>
                </a:cxn>
                <a:cxn ang="0">
                  <a:pos x="4" y="84"/>
                </a:cxn>
                <a:cxn ang="0">
                  <a:pos x="6" y="666"/>
                </a:cxn>
                <a:cxn ang="0">
                  <a:pos x="6" y="44"/>
                </a:cxn>
                <a:cxn ang="0">
                  <a:pos x="6" y="841"/>
                </a:cxn>
                <a:cxn ang="0">
                  <a:pos x="6" y="15"/>
                </a:cxn>
                <a:cxn ang="0">
                  <a:pos x="6" y="808"/>
                </a:cxn>
                <a:cxn ang="0">
                  <a:pos x="6" y="34"/>
                </a:cxn>
                <a:cxn ang="0">
                  <a:pos x="8" y="962"/>
                </a:cxn>
                <a:cxn ang="0">
                  <a:pos x="8" y="0"/>
                </a:cxn>
                <a:cxn ang="0">
                  <a:pos x="8" y="923"/>
                </a:cxn>
                <a:cxn ang="0">
                  <a:pos x="8" y="910"/>
                </a:cxn>
                <a:cxn ang="0">
                  <a:pos x="10" y="15"/>
                </a:cxn>
                <a:cxn ang="0">
                  <a:pos x="10" y="993"/>
                </a:cxn>
                <a:cxn ang="0">
                  <a:pos x="10" y="954"/>
                </a:cxn>
                <a:cxn ang="0">
                  <a:pos x="10" y="996"/>
                </a:cxn>
                <a:cxn ang="0">
                  <a:pos x="10" y="885"/>
                </a:cxn>
                <a:cxn ang="0">
                  <a:pos x="12" y="970"/>
                </a:cxn>
                <a:cxn ang="0">
                  <a:pos x="12" y="879"/>
                </a:cxn>
                <a:cxn ang="0">
                  <a:pos x="14" y="1000"/>
                </a:cxn>
                <a:cxn ang="0">
                  <a:pos x="14" y="779"/>
                </a:cxn>
                <a:cxn ang="0">
                  <a:pos x="14" y="979"/>
                </a:cxn>
                <a:cxn ang="0">
                  <a:pos x="14" y="714"/>
                </a:cxn>
                <a:cxn ang="0">
                  <a:pos x="14" y="910"/>
                </a:cxn>
                <a:cxn ang="0">
                  <a:pos x="14" y="685"/>
                </a:cxn>
                <a:cxn ang="0">
                  <a:pos x="16" y="820"/>
                </a:cxn>
                <a:cxn ang="0">
                  <a:pos x="16" y="537"/>
                </a:cxn>
                <a:cxn ang="0">
                  <a:pos x="16" y="820"/>
                </a:cxn>
                <a:cxn ang="0">
                  <a:pos x="16" y="340"/>
                </a:cxn>
                <a:cxn ang="0">
                  <a:pos x="16" y="923"/>
                </a:cxn>
                <a:cxn ang="0">
                  <a:pos x="16" y="330"/>
                </a:cxn>
                <a:cxn ang="0">
                  <a:pos x="17" y="956"/>
                </a:cxn>
                <a:cxn ang="0">
                  <a:pos x="17" y="365"/>
                </a:cxn>
                <a:cxn ang="0">
                  <a:pos x="17" y="929"/>
                </a:cxn>
                <a:cxn ang="0">
                  <a:pos x="17" y="413"/>
                </a:cxn>
                <a:cxn ang="0">
                  <a:pos x="19" y="764"/>
                </a:cxn>
                <a:cxn ang="0">
                  <a:pos x="19" y="365"/>
                </a:cxn>
                <a:cxn ang="0">
                  <a:pos x="19" y="705"/>
                </a:cxn>
                <a:cxn ang="0">
                  <a:pos x="19" y="284"/>
                </a:cxn>
              </a:cxnLst>
              <a:rect l="0" t="0" r="r" b="b"/>
              <a:pathLst>
                <a:path w="21" h="1117">
                  <a:moveTo>
                    <a:pt x="0" y="121"/>
                  </a:moveTo>
                  <a:lnTo>
                    <a:pt x="0" y="121"/>
                  </a:lnTo>
                  <a:lnTo>
                    <a:pt x="0" y="313"/>
                  </a:lnTo>
                  <a:lnTo>
                    <a:pt x="0" y="297"/>
                  </a:lnTo>
                  <a:lnTo>
                    <a:pt x="0" y="979"/>
                  </a:lnTo>
                  <a:lnTo>
                    <a:pt x="0" y="57"/>
                  </a:lnTo>
                  <a:lnTo>
                    <a:pt x="0" y="353"/>
                  </a:lnTo>
                  <a:lnTo>
                    <a:pt x="2" y="336"/>
                  </a:lnTo>
                  <a:lnTo>
                    <a:pt x="2" y="954"/>
                  </a:lnTo>
                  <a:lnTo>
                    <a:pt x="2" y="125"/>
                  </a:lnTo>
                  <a:lnTo>
                    <a:pt x="2" y="336"/>
                  </a:lnTo>
                  <a:lnTo>
                    <a:pt x="2" y="313"/>
                  </a:lnTo>
                  <a:lnTo>
                    <a:pt x="2" y="993"/>
                  </a:lnTo>
                  <a:lnTo>
                    <a:pt x="2" y="44"/>
                  </a:lnTo>
                  <a:lnTo>
                    <a:pt x="2" y="336"/>
                  </a:lnTo>
                  <a:lnTo>
                    <a:pt x="2" y="319"/>
                  </a:lnTo>
                  <a:lnTo>
                    <a:pt x="2" y="993"/>
                  </a:lnTo>
                  <a:lnTo>
                    <a:pt x="2" y="34"/>
                  </a:lnTo>
                  <a:lnTo>
                    <a:pt x="2" y="445"/>
                  </a:lnTo>
                  <a:lnTo>
                    <a:pt x="4" y="426"/>
                  </a:lnTo>
                  <a:lnTo>
                    <a:pt x="4" y="987"/>
                  </a:lnTo>
                  <a:lnTo>
                    <a:pt x="4" y="94"/>
                  </a:lnTo>
                  <a:lnTo>
                    <a:pt x="4" y="589"/>
                  </a:lnTo>
                  <a:lnTo>
                    <a:pt x="4" y="574"/>
                  </a:lnTo>
                  <a:lnTo>
                    <a:pt x="4" y="941"/>
                  </a:lnTo>
                  <a:lnTo>
                    <a:pt x="4" y="84"/>
                  </a:lnTo>
                  <a:lnTo>
                    <a:pt x="4" y="685"/>
                  </a:lnTo>
                  <a:lnTo>
                    <a:pt x="6" y="666"/>
                  </a:lnTo>
                  <a:lnTo>
                    <a:pt x="6" y="1000"/>
                  </a:lnTo>
                  <a:lnTo>
                    <a:pt x="6" y="44"/>
                  </a:lnTo>
                  <a:lnTo>
                    <a:pt x="6" y="856"/>
                  </a:lnTo>
                  <a:lnTo>
                    <a:pt x="6" y="841"/>
                  </a:lnTo>
                  <a:lnTo>
                    <a:pt x="6" y="1066"/>
                  </a:lnTo>
                  <a:lnTo>
                    <a:pt x="6" y="15"/>
                  </a:lnTo>
                  <a:lnTo>
                    <a:pt x="6" y="833"/>
                  </a:lnTo>
                  <a:lnTo>
                    <a:pt x="6" y="808"/>
                  </a:lnTo>
                  <a:lnTo>
                    <a:pt x="6" y="1117"/>
                  </a:lnTo>
                  <a:lnTo>
                    <a:pt x="6" y="34"/>
                  </a:lnTo>
                  <a:lnTo>
                    <a:pt x="6" y="979"/>
                  </a:lnTo>
                  <a:lnTo>
                    <a:pt x="8" y="962"/>
                  </a:lnTo>
                  <a:lnTo>
                    <a:pt x="8" y="968"/>
                  </a:lnTo>
                  <a:lnTo>
                    <a:pt x="8" y="0"/>
                  </a:lnTo>
                  <a:lnTo>
                    <a:pt x="8" y="939"/>
                  </a:lnTo>
                  <a:lnTo>
                    <a:pt x="8" y="923"/>
                  </a:lnTo>
                  <a:lnTo>
                    <a:pt x="8" y="44"/>
                  </a:lnTo>
                  <a:lnTo>
                    <a:pt x="8" y="910"/>
                  </a:lnTo>
                  <a:lnTo>
                    <a:pt x="10" y="904"/>
                  </a:lnTo>
                  <a:lnTo>
                    <a:pt x="10" y="15"/>
                  </a:lnTo>
                  <a:lnTo>
                    <a:pt x="10" y="993"/>
                  </a:lnTo>
                  <a:lnTo>
                    <a:pt x="10" y="993"/>
                  </a:lnTo>
                  <a:lnTo>
                    <a:pt x="10" y="67"/>
                  </a:lnTo>
                  <a:lnTo>
                    <a:pt x="10" y="954"/>
                  </a:lnTo>
                  <a:lnTo>
                    <a:pt x="10" y="970"/>
                  </a:lnTo>
                  <a:lnTo>
                    <a:pt x="10" y="996"/>
                  </a:lnTo>
                  <a:lnTo>
                    <a:pt x="10" y="57"/>
                  </a:lnTo>
                  <a:lnTo>
                    <a:pt x="10" y="885"/>
                  </a:lnTo>
                  <a:lnTo>
                    <a:pt x="12" y="897"/>
                  </a:lnTo>
                  <a:lnTo>
                    <a:pt x="12" y="970"/>
                  </a:lnTo>
                  <a:lnTo>
                    <a:pt x="12" y="27"/>
                  </a:lnTo>
                  <a:lnTo>
                    <a:pt x="12" y="879"/>
                  </a:lnTo>
                  <a:lnTo>
                    <a:pt x="14" y="897"/>
                  </a:lnTo>
                  <a:lnTo>
                    <a:pt x="14" y="1000"/>
                  </a:lnTo>
                  <a:lnTo>
                    <a:pt x="14" y="0"/>
                  </a:lnTo>
                  <a:lnTo>
                    <a:pt x="14" y="779"/>
                  </a:lnTo>
                  <a:lnTo>
                    <a:pt x="14" y="797"/>
                  </a:lnTo>
                  <a:lnTo>
                    <a:pt x="14" y="979"/>
                  </a:lnTo>
                  <a:lnTo>
                    <a:pt x="14" y="67"/>
                  </a:lnTo>
                  <a:lnTo>
                    <a:pt x="14" y="714"/>
                  </a:lnTo>
                  <a:lnTo>
                    <a:pt x="14" y="733"/>
                  </a:lnTo>
                  <a:lnTo>
                    <a:pt x="14" y="910"/>
                  </a:lnTo>
                  <a:lnTo>
                    <a:pt x="14" y="102"/>
                  </a:lnTo>
                  <a:lnTo>
                    <a:pt x="14" y="685"/>
                  </a:lnTo>
                  <a:lnTo>
                    <a:pt x="16" y="691"/>
                  </a:lnTo>
                  <a:lnTo>
                    <a:pt x="16" y="820"/>
                  </a:lnTo>
                  <a:lnTo>
                    <a:pt x="16" y="242"/>
                  </a:lnTo>
                  <a:lnTo>
                    <a:pt x="16" y="537"/>
                  </a:lnTo>
                  <a:lnTo>
                    <a:pt x="16" y="555"/>
                  </a:lnTo>
                  <a:lnTo>
                    <a:pt x="16" y="820"/>
                  </a:lnTo>
                  <a:lnTo>
                    <a:pt x="16" y="146"/>
                  </a:lnTo>
                  <a:lnTo>
                    <a:pt x="16" y="340"/>
                  </a:lnTo>
                  <a:lnTo>
                    <a:pt x="16" y="365"/>
                  </a:lnTo>
                  <a:lnTo>
                    <a:pt x="16" y="923"/>
                  </a:lnTo>
                  <a:lnTo>
                    <a:pt x="16" y="88"/>
                  </a:lnTo>
                  <a:lnTo>
                    <a:pt x="16" y="330"/>
                  </a:lnTo>
                  <a:lnTo>
                    <a:pt x="17" y="345"/>
                  </a:lnTo>
                  <a:lnTo>
                    <a:pt x="17" y="956"/>
                  </a:lnTo>
                  <a:lnTo>
                    <a:pt x="17" y="19"/>
                  </a:lnTo>
                  <a:lnTo>
                    <a:pt x="17" y="365"/>
                  </a:lnTo>
                  <a:lnTo>
                    <a:pt x="17" y="386"/>
                  </a:lnTo>
                  <a:lnTo>
                    <a:pt x="17" y="929"/>
                  </a:lnTo>
                  <a:lnTo>
                    <a:pt x="17" y="113"/>
                  </a:lnTo>
                  <a:lnTo>
                    <a:pt x="17" y="413"/>
                  </a:lnTo>
                  <a:lnTo>
                    <a:pt x="19" y="426"/>
                  </a:lnTo>
                  <a:lnTo>
                    <a:pt x="19" y="764"/>
                  </a:lnTo>
                  <a:lnTo>
                    <a:pt x="19" y="274"/>
                  </a:lnTo>
                  <a:lnTo>
                    <a:pt x="19" y="365"/>
                  </a:lnTo>
                  <a:lnTo>
                    <a:pt x="19" y="370"/>
                  </a:lnTo>
                  <a:lnTo>
                    <a:pt x="19" y="705"/>
                  </a:lnTo>
                  <a:lnTo>
                    <a:pt x="19" y="274"/>
                  </a:lnTo>
                  <a:lnTo>
                    <a:pt x="19" y="284"/>
                  </a:lnTo>
                  <a:lnTo>
                    <a:pt x="21" y="28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44" name="Freeform 1980"/>
            <p:cNvSpPr>
              <a:spLocks/>
            </p:cNvSpPr>
            <p:nvPr/>
          </p:nvSpPr>
          <p:spPr bwMode="auto">
            <a:xfrm>
              <a:off x="4727" y="3066"/>
              <a:ext cx="11" cy="559"/>
            </a:xfrm>
            <a:custGeom>
              <a:avLst/>
              <a:gdLst/>
              <a:ahLst/>
              <a:cxnLst>
                <a:cxn ang="0">
                  <a:pos x="0" y="574"/>
                </a:cxn>
                <a:cxn ang="0">
                  <a:pos x="0" y="63"/>
                </a:cxn>
                <a:cxn ang="0">
                  <a:pos x="0" y="455"/>
                </a:cxn>
                <a:cxn ang="0">
                  <a:pos x="0" y="84"/>
                </a:cxn>
                <a:cxn ang="0">
                  <a:pos x="2" y="455"/>
                </a:cxn>
                <a:cxn ang="0">
                  <a:pos x="2" y="52"/>
                </a:cxn>
                <a:cxn ang="0">
                  <a:pos x="2" y="361"/>
                </a:cxn>
                <a:cxn ang="0">
                  <a:pos x="2" y="0"/>
                </a:cxn>
                <a:cxn ang="0">
                  <a:pos x="2" y="146"/>
                </a:cxn>
                <a:cxn ang="0">
                  <a:pos x="2" y="0"/>
                </a:cxn>
                <a:cxn ang="0">
                  <a:pos x="4" y="46"/>
                </a:cxn>
                <a:cxn ang="0">
                  <a:pos x="4" y="30"/>
                </a:cxn>
                <a:cxn ang="0">
                  <a:pos x="4" y="109"/>
                </a:cxn>
                <a:cxn ang="0">
                  <a:pos x="4" y="146"/>
                </a:cxn>
                <a:cxn ang="0">
                  <a:pos x="6" y="829"/>
                </a:cxn>
                <a:cxn ang="0">
                  <a:pos x="6" y="157"/>
                </a:cxn>
                <a:cxn ang="0">
                  <a:pos x="6" y="326"/>
                </a:cxn>
                <a:cxn ang="0">
                  <a:pos x="8" y="745"/>
                </a:cxn>
                <a:cxn ang="0">
                  <a:pos x="8" y="409"/>
                </a:cxn>
                <a:cxn ang="0">
                  <a:pos x="8" y="754"/>
                </a:cxn>
                <a:cxn ang="0">
                  <a:pos x="8" y="420"/>
                </a:cxn>
                <a:cxn ang="0">
                  <a:pos x="8" y="775"/>
                </a:cxn>
                <a:cxn ang="0">
                  <a:pos x="8" y="409"/>
                </a:cxn>
                <a:cxn ang="0">
                  <a:pos x="10" y="706"/>
                </a:cxn>
                <a:cxn ang="0">
                  <a:pos x="10" y="505"/>
                </a:cxn>
                <a:cxn ang="0">
                  <a:pos x="10" y="724"/>
                </a:cxn>
                <a:cxn ang="0">
                  <a:pos x="10" y="388"/>
                </a:cxn>
                <a:cxn ang="0">
                  <a:pos x="12" y="630"/>
                </a:cxn>
                <a:cxn ang="0">
                  <a:pos x="12" y="389"/>
                </a:cxn>
                <a:cxn ang="0">
                  <a:pos x="12" y="355"/>
                </a:cxn>
                <a:cxn ang="0">
                  <a:pos x="14" y="633"/>
                </a:cxn>
                <a:cxn ang="0">
                  <a:pos x="14" y="382"/>
                </a:cxn>
                <a:cxn ang="0">
                  <a:pos x="14" y="595"/>
                </a:cxn>
                <a:cxn ang="0">
                  <a:pos x="14" y="305"/>
                </a:cxn>
                <a:cxn ang="0">
                  <a:pos x="14" y="583"/>
                </a:cxn>
                <a:cxn ang="0">
                  <a:pos x="14" y="334"/>
                </a:cxn>
                <a:cxn ang="0">
                  <a:pos x="15" y="595"/>
                </a:cxn>
                <a:cxn ang="0">
                  <a:pos x="15" y="418"/>
                </a:cxn>
                <a:cxn ang="0">
                  <a:pos x="15" y="493"/>
                </a:cxn>
                <a:cxn ang="0">
                  <a:pos x="15" y="230"/>
                </a:cxn>
                <a:cxn ang="0">
                  <a:pos x="17" y="712"/>
                </a:cxn>
                <a:cxn ang="0">
                  <a:pos x="17" y="211"/>
                </a:cxn>
                <a:cxn ang="0">
                  <a:pos x="17" y="176"/>
                </a:cxn>
                <a:cxn ang="0">
                  <a:pos x="19" y="255"/>
                </a:cxn>
                <a:cxn ang="0">
                  <a:pos x="19" y="176"/>
                </a:cxn>
                <a:cxn ang="0">
                  <a:pos x="19" y="186"/>
                </a:cxn>
                <a:cxn ang="0">
                  <a:pos x="19" y="263"/>
                </a:cxn>
                <a:cxn ang="0">
                  <a:pos x="19" y="825"/>
                </a:cxn>
                <a:cxn ang="0">
                  <a:pos x="19" y="301"/>
                </a:cxn>
                <a:cxn ang="0">
                  <a:pos x="21" y="943"/>
                </a:cxn>
              </a:cxnLst>
              <a:rect l="0" t="0" r="r" b="b"/>
              <a:pathLst>
                <a:path w="21" h="1117">
                  <a:moveTo>
                    <a:pt x="0" y="574"/>
                  </a:moveTo>
                  <a:lnTo>
                    <a:pt x="0" y="574"/>
                  </a:lnTo>
                  <a:lnTo>
                    <a:pt x="0" y="1117"/>
                  </a:lnTo>
                  <a:lnTo>
                    <a:pt x="0" y="63"/>
                  </a:lnTo>
                  <a:lnTo>
                    <a:pt x="0" y="432"/>
                  </a:lnTo>
                  <a:lnTo>
                    <a:pt x="0" y="455"/>
                  </a:lnTo>
                  <a:lnTo>
                    <a:pt x="0" y="1056"/>
                  </a:lnTo>
                  <a:lnTo>
                    <a:pt x="0" y="84"/>
                  </a:lnTo>
                  <a:lnTo>
                    <a:pt x="0" y="441"/>
                  </a:lnTo>
                  <a:lnTo>
                    <a:pt x="2" y="455"/>
                  </a:lnTo>
                  <a:lnTo>
                    <a:pt x="2" y="943"/>
                  </a:lnTo>
                  <a:lnTo>
                    <a:pt x="2" y="52"/>
                  </a:lnTo>
                  <a:lnTo>
                    <a:pt x="2" y="336"/>
                  </a:lnTo>
                  <a:lnTo>
                    <a:pt x="2" y="361"/>
                  </a:lnTo>
                  <a:lnTo>
                    <a:pt x="2" y="898"/>
                  </a:lnTo>
                  <a:lnTo>
                    <a:pt x="2" y="0"/>
                  </a:lnTo>
                  <a:lnTo>
                    <a:pt x="2" y="130"/>
                  </a:lnTo>
                  <a:lnTo>
                    <a:pt x="2" y="146"/>
                  </a:lnTo>
                  <a:lnTo>
                    <a:pt x="2" y="1025"/>
                  </a:lnTo>
                  <a:lnTo>
                    <a:pt x="2" y="0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4" y="1117"/>
                  </a:lnTo>
                  <a:lnTo>
                    <a:pt x="4" y="30"/>
                  </a:lnTo>
                  <a:lnTo>
                    <a:pt x="4" y="98"/>
                  </a:lnTo>
                  <a:lnTo>
                    <a:pt x="4" y="109"/>
                  </a:lnTo>
                  <a:lnTo>
                    <a:pt x="4" y="1010"/>
                  </a:lnTo>
                  <a:lnTo>
                    <a:pt x="4" y="146"/>
                  </a:lnTo>
                  <a:lnTo>
                    <a:pt x="6" y="151"/>
                  </a:lnTo>
                  <a:lnTo>
                    <a:pt x="6" y="829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6" y="793"/>
                  </a:lnTo>
                  <a:lnTo>
                    <a:pt x="6" y="326"/>
                  </a:lnTo>
                  <a:lnTo>
                    <a:pt x="8" y="320"/>
                  </a:lnTo>
                  <a:lnTo>
                    <a:pt x="8" y="745"/>
                  </a:lnTo>
                  <a:lnTo>
                    <a:pt x="8" y="263"/>
                  </a:lnTo>
                  <a:lnTo>
                    <a:pt x="8" y="409"/>
                  </a:lnTo>
                  <a:lnTo>
                    <a:pt x="8" y="405"/>
                  </a:lnTo>
                  <a:lnTo>
                    <a:pt x="8" y="754"/>
                  </a:lnTo>
                  <a:lnTo>
                    <a:pt x="8" y="341"/>
                  </a:lnTo>
                  <a:lnTo>
                    <a:pt x="8" y="420"/>
                  </a:lnTo>
                  <a:lnTo>
                    <a:pt x="8" y="409"/>
                  </a:lnTo>
                  <a:lnTo>
                    <a:pt x="8" y="775"/>
                  </a:lnTo>
                  <a:lnTo>
                    <a:pt x="8" y="332"/>
                  </a:lnTo>
                  <a:lnTo>
                    <a:pt x="8" y="409"/>
                  </a:lnTo>
                  <a:lnTo>
                    <a:pt x="10" y="395"/>
                  </a:lnTo>
                  <a:lnTo>
                    <a:pt x="10" y="706"/>
                  </a:lnTo>
                  <a:lnTo>
                    <a:pt x="10" y="186"/>
                  </a:lnTo>
                  <a:lnTo>
                    <a:pt x="10" y="505"/>
                  </a:lnTo>
                  <a:lnTo>
                    <a:pt x="10" y="493"/>
                  </a:lnTo>
                  <a:lnTo>
                    <a:pt x="10" y="724"/>
                  </a:lnTo>
                  <a:lnTo>
                    <a:pt x="10" y="301"/>
                  </a:lnTo>
                  <a:lnTo>
                    <a:pt x="10" y="388"/>
                  </a:lnTo>
                  <a:lnTo>
                    <a:pt x="12" y="382"/>
                  </a:lnTo>
                  <a:lnTo>
                    <a:pt x="12" y="630"/>
                  </a:lnTo>
                  <a:lnTo>
                    <a:pt x="12" y="372"/>
                  </a:lnTo>
                  <a:lnTo>
                    <a:pt x="12" y="389"/>
                  </a:lnTo>
                  <a:lnTo>
                    <a:pt x="12" y="382"/>
                  </a:lnTo>
                  <a:lnTo>
                    <a:pt x="12" y="355"/>
                  </a:lnTo>
                  <a:lnTo>
                    <a:pt x="12" y="630"/>
                  </a:lnTo>
                  <a:lnTo>
                    <a:pt x="14" y="633"/>
                  </a:lnTo>
                  <a:lnTo>
                    <a:pt x="14" y="645"/>
                  </a:lnTo>
                  <a:lnTo>
                    <a:pt x="14" y="382"/>
                  </a:lnTo>
                  <a:lnTo>
                    <a:pt x="14" y="583"/>
                  </a:lnTo>
                  <a:lnTo>
                    <a:pt x="14" y="595"/>
                  </a:lnTo>
                  <a:lnTo>
                    <a:pt x="14" y="729"/>
                  </a:lnTo>
                  <a:lnTo>
                    <a:pt x="14" y="305"/>
                  </a:lnTo>
                  <a:lnTo>
                    <a:pt x="14" y="583"/>
                  </a:lnTo>
                  <a:lnTo>
                    <a:pt x="14" y="583"/>
                  </a:lnTo>
                  <a:lnTo>
                    <a:pt x="14" y="633"/>
                  </a:lnTo>
                  <a:lnTo>
                    <a:pt x="14" y="334"/>
                  </a:lnTo>
                  <a:lnTo>
                    <a:pt x="14" y="603"/>
                  </a:lnTo>
                  <a:lnTo>
                    <a:pt x="15" y="595"/>
                  </a:lnTo>
                  <a:lnTo>
                    <a:pt x="15" y="641"/>
                  </a:lnTo>
                  <a:lnTo>
                    <a:pt x="15" y="418"/>
                  </a:lnTo>
                  <a:lnTo>
                    <a:pt x="15" y="487"/>
                  </a:lnTo>
                  <a:lnTo>
                    <a:pt x="15" y="493"/>
                  </a:lnTo>
                  <a:lnTo>
                    <a:pt x="15" y="760"/>
                  </a:lnTo>
                  <a:lnTo>
                    <a:pt x="15" y="230"/>
                  </a:lnTo>
                  <a:lnTo>
                    <a:pt x="17" y="224"/>
                  </a:lnTo>
                  <a:lnTo>
                    <a:pt x="17" y="712"/>
                  </a:lnTo>
                  <a:lnTo>
                    <a:pt x="17" y="224"/>
                  </a:lnTo>
                  <a:lnTo>
                    <a:pt x="17" y="211"/>
                  </a:lnTo>
                  <a:lnTo>
                    <a:pt x="17" y="893"/>
                  </a:lnTo>
                  <a:lnTo>
                    <a:pt x="17" y="176"/>
                  </a:lnTo>
                  <a:lnTo>
                    <a:pt x="17" y="249"/>
                  </a:lnTo>
                  <a:lnTo>
                    <a:pt x="19" y="255"/>
                  </a:lnTo>
                  <a:lnTo>
                    <a:pt x="19" y="887"/>
                  </a:lnTo>
                  <a:lnTo>
                    <a:pt x="19" y="176"/>
                  </a:lnTo>
                  <a:lnTo>
                    <a:pt x="19" y="186"/>
                  </a:lnTo>
                  <a:lnTo>
                    <a:pt x="19" y="186"/>
                  </a:lnTo>
                  <a:lnTo>
                    <a:pt x="19" y="775"/>
                  </a:lnTo>
                  <a:lnTo>
                    <a:pt x="19" y="263"/>
                  </a:lnTo>
                  <a:lnTo>
                    <a:pt x="19" y="249"/>
                  </a:lnTo>
                  <a:lnTo>
                    <a:pt x="19" y="825"/>
                  </a:lnTo>
                  <a:lnTo>
                    <a:pt x="19" y="167"/>
                  </a:lnTo>
                  <a:lnTo>
                    <a:pt x="19" y="301"/>
                  </a:lnTo>
                  <a:lnTo>
                    <a:pt x="21" y="288"/>
                  </a:lnTo>
                  <a:lnTo>
                    <a:pt x="21" y="943"/>
                  </a:lnTo>
                  <a:lnTo>
                    <a:pt x="21" y="117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45" name="Freeform 1981"/>
            <p:cNvSpPr>
              <a:spLocks/>
            </p:cNvSpPr>
            <p:nvPr/>
          </p:nvSpPr>
          <p:spPr bwMode="auto">
            <a:xfrm>
              <a:off x="4716" y="2991"/>
              <a:ext cx="11" cy="603"/>
            </a:xfrm>
            <a:custGeom>
              <a:avLst/>
              <a:gdLst/>
              <a:ahLst/>
              <a:cxnLst>
                <a:cxn ang="0">
                  <a:pos x="0" y="689"/>
                </a:cxn>
                <a:cxn ang="0">
                  <a:pos x="0" y="491"/>
                </a:cxn>
                <a:cxn ang="0">
                  <a:pos x="2" y="733"/>
                </a:cxn>
                <a:cxn ang="0">
                  <a:pos x="2" y="760"/>
                </a:cxn>
                <a:cxn ang="0">
                  <a:pos x="2" y="438"/>
                </a:cxn>
                <a:cxn ang="0">
                  <a:pos x="4" y="745"/>
                </a:cxn>
                <a:cxn ang="0">
                  <a:pos x="4" y="655"/>
                </a:cxn>
                <a:cxn ang="0">
                  <a:pos x="4" y="545"/>
                </a:cxn>
                <a:cxn ang="0">
                  <a:pos x="6" y="666"/>
                </a:cxn>
                <a:cxn ang="0">
                  <a:pos x="6" y="563"/>
                </a:cxn>
                <a:cxn ang="0">
                  <a:pos x="6" y="735"/>
                </a:cxn>
                <a:cxn ang="0">
                  <a:pos x="8" y="505"/>
                </a:cxn>
                <a:cxn ang="0">
                  <a:pos x="8" y="399"/>
                </a:cxn>
                <a:cxn ang="0">
                  <a:pos x="8" y="499"/>
                </a:cxn>
                <a:cxn ang="0">
                  <a:pos x="8" y="317"/>
                </a:cxn>
                <a:cxn ang="0">
                  <a:pos x="8" y="499"/>
                </a:cxn>
                <a:cxn ang="0">
                  <a:pos x="8" y="419"/>
                </a:cxn>
                <a:cxn ang="0">
                  <a:pos x="10" y="532"/>
                </a:cxn>
                <a:cxn ang="0">
                  <a:pos x="10" y="438"/>
                </a:cxn>
                <a:cxn ang="0">
                  <a:pos x="10" y="689"/>
                </a:cxn>
                <a:cxn ang="0">
                  <a:pos x="10" y="342"/>
                </a:cxn>
                <a:cxn ang="0">
                  <a:pos x="10" y="747"/>
                </a:cxn>
                <a:cxn ang="0">
                  <a:pos x="10" y="255"/>
                </a:cxn>
                <a:cxn ang="0">
                  <a:pos x="12" y="720"/>
                </a:cxn>
                <a:cxn ang="0">
                  <a:pos x="12" y="209"/>
                </a:cxn>
                <a:cxn ang="0">
                  <a:pos x="13" y="795"/>
                </a:cxn>
                <a:cxn ang="0">
                  <a:pos x="13" y="150"/>
                </a:cxn>
                <a:cxn ang="0">
                  <a:pos x="13" y="837"/>
                </a:cxn>
                <a:cxn ang="0">
                  <a:pos x="13" y="215"/>
                </a:cxn>
                <a:cxn ang="0">
                  <a:pos x="13" y="879"/>
                </a:cxn>
                <a:cxn ang="0">
                  <a:pos x="13" y="259"/>
                </a:cxn>
                <a:cxn ang="0">
                  <a:pos x="15" y="1002"/>
                </a:cxn>
                <a:cxn ang="0">
                  <a:pos x="15" y="1025"/>
                </a:cxn>
                <a:cxn ang="0">
                  <a:pos x="15" y="203"/>
                </a:cxn>
                <a:cxn ang="0">
                  <a:pos x="15" y="918"/>
                </a:cxn>
                <a:cxn ang="0">
                  <a:pos x="15" y="1075"/>
                </a:cxn>
                <a:cxn ang="0">
                  <a:pos x="17" y="1108"/>
                </a:cxn>
                <a:cxn ang="0">
                  <a:pos x="17" y="1102"/>
                </a:cxn>
                <a:cxn ang="0">
                  <a:pos x="17" y="1187"/>
                </a:cxn>
                <a:cxn ang="0">
                  <a:pos x="17" y="891"/>
                </a:cxn>
                <a:cxn ang="0">
                  <a:pos x="17" y="1037"/>
                </a:cxn>
                <a:cxn ang="0">
                  <a:pos x="17" y="925"/>
                </a:cxn>
                <a:cxn ang="0">
                  <a:pos x="19" y="950"/>
                </a:cxn>
                <a:cxn ang="0">
                  <a:pos x="19" y="760"/>
                </a:cxn>
                <a:cxn ang="0">
                  <a:pos x="21" y="954"/>
                </a:cxn>
                <a:cxn ang="0">
                  <a:pos x="21" y="634"/>
                </a:cxn>
                <a:cxn ang="0">
                  <a:pos x="21" y="1160"/>
                </a:cxn>
                <a:cxn ang="0">
                  <a:pos x="21" y="643"/>
                </a:cxn>
                <a:cxn ang="0">
                  <a:pos x="21" y="1206"/>
                </a:cxn>
                <a:cxn ang="0">
                  <a:pos x="21" y="695"/>
                </a:cxn>
              </a:cxnLst>
              <a:rect l="0" t="0" r="r" b="b"/>
              <a:pathLst>
                <a:path w="23" h="1206">
                  <a:moveTo>
                    <a:pt x="0" y="689"/>
                  </a:moveTo>
                  <a:lnTo>
                    <a:pt x="0" y="689"/>
                  </a:lnTo>
                  <a:lnTo>
                    <a:pt x="0" y="689"/>
                  </a:lnTo>
                  <a:lnTo>
                    <a:pt x="0" y="491"/>
                  </a:lnTo>
                  <a:lnTo>
                    <a:pt x="0" y="724"/>
                  </a:lnTo>
                  <a:lnTo>
                    <a:pt x="2" y="733"/>
                  </a:lnTo>
                  <a:lnTo>
                    <a:pt x="2" y="420"/>
                  </a:lnTo>
                  <a:lnTo>
                    <a:pt x="2" y="760"/>
                  </a:lnTo>
                  <a:lnTo>
                    <a:pt x="2" y="768"/>
                  </a:lnTo>
                  <a:lnTo>
                    <a:pt x="2" y="438"/>
                  </a:lnTo>
                  <a:lnTo>
                    <a:pt x="2" y="745"/>
                  </a:lnTo>
                  <a:lnTo>
                    <a:pt x="4" y="745"/>
                  </a:lnTo>
                  <a:lnTo>
                    <a:pt x="4" y="486"/>
                  </a:lnTo>
                  <a:lnTo>
                    <a:pt x="4" y="655"/>
                  </a:lnTo>
                  <a:lnTo>
                    <a:pt x="4" y="655"/>
                  </a:lnTo>
                  <a:lnTo>
                    <a:pt x="4" y="545"/>
                  </a:lnTo>
                  <a:lnTo>
                    <a:pt x="4" y="672"/>
                  </a:lnTo>
                  <a:lnTo>
                    <a:pt x="6" y="666"/>
                  </a:lnTo>
                  <a:lnTo>
                    <a:pt x="6" y="522"/>
                  </a:lnTo>
                  <a:lnTo>
                    <a:pt x="6" y="563"/>
                  </a:lnTo>
                  <a:lnTo>
                    <a:pt x="6" y="568"/>
                  </a:lnTo>
                  <a:lnTo>
                    <a:pt x="6" y="735"/>
                  </a:lnTo>
                  <a:lnTo>
                    <a:pt x="6" y="511"/>
                  </a:lnTo>
                  <a:lnTo>
                    <a:pt x="8" y="505"/>
                  </a:lnTo>
                  <a:lnTo>
                    <a:pt x="8" y="806"/>
                  </a:lnTo>
                  <a:lnTo>
                    <a:pt x="8" y="399"/>
                  </a:lnTo>
                  <a:lnTo>
                    <a:pt x="8" y="511"/>
                  </a:lnTo>
                  <a:lnTo>
                    <a:pt x="8" y="499"/>
                  </a:lnTo>
                  <a:lnTo>
                    <a:pt x="8" y="851"/>
                  </a:lnTo>
                  <a:lnTo>
                    <a:pt x="8" y="317"/>
                  </a:lnTo>
                  <a:lnTo>
                    <a:pt x="8" y="505"/>
                  </a:lnTo>
                  <a:lnTo>
                    <a:pt x="8" y="499"/>
                  </a:lnTo>
                  <a:lnTo>
                    <a:pt x="8" y="818"/>
                  </a:lnTo>
                  <a:lnTo>
                    <a:pt x="8" y="419"/>
                  </a:lnTo>
                  <a:lnTo>
                    <a:pt x="8" y="539"/>
                  </a:lnTo>
                  <a:lnTo>
                    <a:pt x="10" y="532"/>
                  </a:lnTo>
                  <a:lnTo>
                    <a:pt x="10" y="801"/>
                  </a:lnTo>
                  <a:lnTo>
                    <a:pt x="10" y="438"/>
                  </a:lnTo>
                  <a:lnTo>
                    <a:pt x="10" y="701"/>
                  </a:lnTo>
                  <a:lnTo>
                    <a:pt x="10" y="689"/>
                  </a:lnTo>
                  <a:lnTo>
                    <a:pt x="10" y="879"/>
                  </a:lnTo>
                  <a:lnTo>
                    <a:pt x="10" y="342"/>
                  </a:lnTo>
                  <a:lnTo>
                    <a:pt x="10" y="760"/>
                  </a:lnTo>
                  <a:lnTo>
                    <a:pt x="10" y="747"/>
                  </a:lnTo>
                  <a:lnTo>
                    <a:pt x="10" y="1002"/>
                  </a:lnTo>
                  <a:lnTo>
                    <a:pt x="10" y="255"/>
                  </a:lnTo>
                  <a:lnTo>
                    <a:pt x="10" y="735"/>
                  </a:lnTo>
                  <a:lnTo>
                    <a:pt x="12" y="720"/>
                  </a:lnTo>
                  <a:lnTo>
                    <a:pt x="12" y="1043"/>
                  </a:lnTo>
                  <a:lnTo>
                    <a:pt x="12" y="209"/>
                  </a:lnTo>
                  <a:lnTo>
                    <a:pt x="12" y="812"/>
                  </a:lnTo>
                  <a:lnTo>
                    <a:pt x="13" y="795"/>
                  </a:lnTo>
                  <a:lnTo>
                    <a:pt x="13" y="954"/>
                  </a:lnTo>
                  <a:lnTo>
                    <a:pt x="13" y="150"/>
                  </a:lnTo>
                  <a:lnTo>
                    <a:pt x="13" y="845"/>
                  </a:lnTo>
                  <a:lnTo>
                    <a:pt x="13" y="837"/>
                  </a:lnTo>
                  <a:lnTo>
                    <a:pt x="13" y="1002"/>
                  </a:lnTo>
                  <a:lnTo>
                    <a:pt x="13" y="215"/>
                  </a:lnTo>
                  <a:lnTo>
                    <a:pt x="13" y="891"/>
                  </a:lnTo>
                  <a:lnTo>
                    <a:pt x="13" y="879"/>
                  </a:lnTo>
                  <a:lnTo>
                    <a:pt x="13" y="1031"/>
                  </a:lnTo>
                  <a:lnTo>
                    <a:pt x="13" y="259"/>
                  </a:lnTo>
                  <a:lnTo>
                    <a:pt x="13" y="1012"/>
                  </a:lnTo>
                  <a:lnTo>
                    <a:pt x="15" y="1002"/>
                  </a:lnTo>
                  <a:lnTo>
                    <a:pt x="15" y="255"/>
                  </a:lnTo>
                  <a:lnTo>
                    <a:pt x="15" y="1025"/>
                  </a:lnTo>
                  <a:lnTo>
                    <a:pt x="15" y="1031"/>
                  </a:lnTo>
                  <a:lnTo>
                    <a:pt x="15" y="203"/>
                  </a:lnTo>
                  <a:lnTo>
                    <a:pt x="15" y="916"/>
                  </a:lnTo>
                  <a:lnTo>
                    <a:pt x="15" y="918"/>
                  </a:lnTo>
                  <a:lnTo>
                    <a:pt x="15" y="150"/>
                  </a:lnTo>
                  <a:lnTo>
                    <a:pt x="15" y="1075"/>
                  </a:lnTo>
                  <a:lnTo>
                    <a:pt x="17" y="1085"/>
                  </a:lnTo>
                  <a:lnTo>
                    <a:pt x="17" y="1108"/>
                  </a:lnTo>
                  <a:lnTo>
                    <a:pt x="17" y="134"/>
                  </a:lnTo>
                  <a:lnTo>
                    <a:pt x="17" y="1102"/>
                  </a:lnTo>
                  <a:lnTo>
                    <a:pt x="17" y="1116"/>
                  </a:lnTo>
                  <a:lnTo>
                    <a:pt x="17" y="1187"/>
                  </a:lnTo>
                  <a:lnTo>
                    <a:pt x="17" y="248"/>
                  </a:lnTo>
                  <a:lnTo>
                    <a:pt x="17" y="891"/>
                  </a:lnTo>
                  <a:lnTo>
                    <a:pt x="17" y="904"/>
                  </a:lnTo>
                  <a:lnTo>
                    <a:pt x="17" y="1037"/>
                  </a:lnTo>
                  <a:lnTo>
                    <a:pt x="17" y="234"/>
                  </a:lnTo>
                  <a:lnTo>
                    <a:pt x="17" y="925"/>
                  </a:lnTo>
                  <a:lnTo>
                    <a:pt x="19" y="925"/>
                  </a:lnTo>
                  <a:lnTo>
                    <a:pt x="19" y="950"/>
                  </a:lnTo>
                  <a:lnTo>
                    <a:pt x="19" y="336"/>
                  </a:lnTo>
                  <a:lnTo>
                    <a:pt x="19" y="760"/>
                  </a:lnTo>
                  <a:lnTo>
                    <a:pt x="21" y="772"/>
                  </a:lnTo>
                  <a:lnTo>
                    <a:pt x="21" y="954"/>
                  </a:lnTo>
                  <a:lnTo>
                    <a:pt x="21" y="317"/>
                  </a:lnTo>
                  <a:lnTo>
                    <a:pt x="21" y="634"/>
                  </a:lnTo>
                  <a:lnTo>
                    <a:pt x="21" y="643"/>
                  </a:lnTo>
                  <a:lnTo>
                    <a:pt x="21" y="1160"/>
                  </a:lnTo>
                  <a:lnTo>
                    <a:pt x="21" y="161"/>
                  </a:lnTo>
                  <a:lnTo>
                    <a:pt x="21" y="643"/>
                  </a:lnTo>
                  <a:lnTo>
                    <a:pt x="21" y="666"/>
                  </a:lnTo>
                  <a:lnTo>
                    <a:pt x="21" y="1206"/>
                  </a:lnTo>
                  <a:lnTo>
                    <a:pt x="21" y="0"/>
                  </a:lnTo>
                  <a:lnTo>
                    <a:pt x="21" y="695"/>
                  </a:lnTo>
                  <a:lnTo>
                    <a:pt x="23" y="72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46" name="Freeform 1982"/>
            <p:cNvSpPr>
              <a:spLocks/>
            </p:cNvSpPr>
            <p:nvPr/>
          </p:nvSpPr>
          <p:spPr bwMode="auto">
            <a:xfrm>
              <a:off x="4706" y="3007"/>
              <a:ext cx="10" cy="582"/>
            </a:xfrm>
            <a:custGeom>
              <a:avLst/>
              <a:gdLst/>
              <a:ahLst/>
              <a:cxnLst>
                <a:cxn ang="0">
                  <a:pos x="0" y="795"/>
                </a:cxn>
                <a:cxn ang="0">
                  <a:pos x="0" y="702"/>
                </a:cxn>
                <a:cxn ang="0">
                  <a:pos x="0" y="825"/>
                </a:cxn>
                <a:cxn ang="0">
                  <a:pos x="0" y="603"/>
                </a:cxn>
                <a:cxn ang="0">
                  <a:pos x="0" y="1006"/>
                </a:cxn>
                <a:cxn ang="0">
                  <a:pos x="0" y="541"/>
                </a:cxn>
                <a:cxn ang="0">
                  <a:pos x="2" y="1163"/>
                </a:cxn>
                <a:cxn ang="0">
                  <a:pos x="2" y="570"/>
                </a:cxn>
                <a:cxn ang="0">
                  <a:pos x="2" y="1044"/>
                </a:cxn>
                <a:cxn ang="0">
                  <a:pos x="2" y="587"/>
                </a:cxn>
                <a:cxn ang="0">
                  <a:pos x="4" y="994"/>
                </a:cxn>
                <a:cxn ang="0">
                  <a:pos x="4" y="451"/>
                </a:cxn>
                <a:cxn ang="0">
                  <a:pos x="4" y="923"/>
                </a:cxn>
                <a:cxn ang="0">
                  <a:pos x="4" y="349"/>
                </a:cxn>
                <a:cxn ang="0">
                  <a:pos x="4" y="965"/>
                </a:cxn>
                <a:cxn ang="0">
                  <a:pos x="4" y="224"/>
                </a:cxn>
                <a:cxn ang="0">
                  <a:pos x="6" y="1044"/>
                </a:cxn>
                <a:cxn ang="0">
                  <a:pos x="6" y="51"/>
                </a:cxn>
                <a:cxn ang="0">
                  <a:pos x="6" y="1140"/>
                </a:cxn>
                <a:cxn ang="0">
                  <a:pos x="6" y="111"/>
                </a:cxn>
                <a:cxn ang="0">
                  <a:pos x="8" y="1094"/>
                </a:cxn>
                <a:cxn ang="0">
                  <a:pos x="8" y="215"/>
                </a:cxn>
                <a:cxn ang="0">
                  <a:pos x="8" y="199"/>
                </a:cxn>
                <a:cxn ang="0">
                  <a:pos x="8" y="228"/>
                </a:cxn>
                <a:cxn ang="0">
                  <a:pos x="8" y="209"/>
                </a:cxn>
                <a:cxn ang="0">
                  <a:pos x="9" y="896"/>
                </a:cxn>
                <a:cxn ang="0">
                  <a:pos x="11" y="190"/>
                </a:cxn>
                <a:cxn ang="0">
                  <a:pos x="11" y="172"/>
                </a:cxn>
                <a:cxn ang="0">
                  <a:pos x="11" y="228"/>
                </a:cxn>
                <a:cxn ang="0">
                  <a:pos x="11" y="224"/>
                </a:cxn>
                <a:cxn ang="0">
                  <a:pos x="11" y="249"/>
                </a:cxn>
                <a:cxn ang="0">
                  <a:pos x="11" y="192"/>
                </a:cxn>
                <a:cxn ang="0">
                  <a:pos x="13" y="420"/>
                </a:cxn>
                <a:cxn ang="0">
                  <a:pos x="13" y="265"/>
                </a:cxn>
                <a:cxn ang="0">
                  <a:pos x="13" y="343"/>
                </a:cxn>
                <a:cxn ang="0">
                  <a:pos x="13" y="265"/>
                </a:cxn>
                <a:cxn ang="0">
                  <a:pos x="13" y="336"/>
                </a:cxn>
                <a:cxn ang="0">
                  <a:pos x="13" y="261"/>
                </a:cxn>
                <a:cxn ang="0">
                  <a:pos x="15" y="468"/>
                </a:cxn>
                <a:cxn ang="0">
                  <a:pos x="15" y="349"/>
                </a:cxn>
                <a:cxn ang="0">
                  <a:pos x="15" y="612"/>
                </a:cxn>
                <a:cxn ang="0">
                  <a:pos x="15" y="382"/>
                </a:cxn>
                <a:cxn ang="0">
                  <a:pos x="17" y="612"/>
                </a:cxn>
                <a:cxn ang="0">
                  <a:pos x="17" y="299"/>
                </a:cxn>
                <a:cxn ang="0">
                  <a:pos x="17" y="704"/>
                </a:cxn>
                <a:cxn ang="0">
                  <a:pos x="17" y="217"/>
                </a:cxn>
                <a:cxn ang="0">
                  <a:pos x="19" y="612"/>
                </a:cxn>
                <a:cxn ang="0">
                  <a:pos x="19" y="299"/>
                </a:cxn>
                <a:cxn ang="0">
                  <a:pos x="19" y="537"/>
                </a:cxn>
                <a:cxn ang="0">
                  <a:pos x="19" y="420"/>
                </a:cxn>
              </a:cxnLst>
              <a:rect l="0" t="0" r="r" b="b"/>
              <a:pathLst>
                <a:path w="19" h="1163">
                  <a:moveTo>
                    <a:pt x="0" y="795"/>
                  </a:moveTo>
                  <a:lnTo>
                    <a:pt x="0" y="795"/>
                  </a:lnTo>
                  <a:lnTo>
                    <a:pt x="0" y="336"/>
                  </a:lnTo>
                  <a:lnTo>
                    <a:pt x="0" y="702"/>
                  </a:lnTo>
                  <a:lnTo>
                    <a:pt x="0" y="714"/>
                  </a:lnTo>
                  <a:lnTo>
                    <a:pt x="0" y="825"/>
                  </a:lnTo>
                  <a:lnTo>
                    <a:pt x="0" y="276"/>
                  </a:lnTo>
                  <a:lnTo>
                    <a:pt x="0" y="603"/>
                  </a:lnTo>
                  <a:lnTo>
                    <a:pt x="0" y="618"/>
                  </a:lnTo>
                  <a:lnTo>
                    <a:pt x="0" y="1006"/>
                  </a:lnTo>
                  <a:lnTo>
                    <a:pt x="0" y="130"/>
                  </a:lnTo>
                  <a:lnTo>
                    <a:pt x="0" y="541"/>
                  </a:lnTo>
                  <a:lnTo>
                    <a:pt x="2" y="560"/>
                  </a:lnTo>
                  <a:lnTo>
                    <a:pt x="2" y="1163"/>
                  </a:lnTo>
                  <a:lnTo>
                    <a:pt x="2" y="80"/>
                  </a:lnTo>
                  <a:lnTo>
                    <a:pt x="2" y="570"/>
                  </a:lnTo>
                  <a:lnTo>
                    <a:pt x="2" y="587"/>
                  </a:lnTo>
                  <a:lnTo>
                    <a:pt x="2" y="1044"/>
                  </a:lnTo>
                  <a:lnTo>
                    <a:pt x="2" y="92"/>
                  </a:lnTo>
                  <a:lnTo>
                    <a:pt x="2" y="587"/>
                  </a:lnTo>
                  <a:lnTo>
                    <a:pt x="4" y="612"/>
                  </a:lnTo>
                  <a:lnTo>
                    <a:pt x="4" y="994"/>
                  </a:lnTo>
                  <a:lnTo>
                    <a:pt x="4" y="224"/>
                  </a:lnTo>
                  <a:lnTo>
                    <a:pt x="4" y="451"/>
                  </a:lnTo>
                  <a:lnTo>
                    <a:pt x="4" y="468"/>
                  </a:lnTo>
                  <a:lnTo>
                    <a:pt x="4" y="923"/>
                  </a:lnTo>
                  <a:lnTo>
                    <a:pt x="4" y="245"/>
                  </a:lnTo>
                  <a:lnTo>
                    <a:pt x="4" y="349"/>
                  </a:lnTo>
                  <a:lnTo>
                    <a:pt x="4" y="357"/>
                  </a:lnTo>
                  <a:lnTo>
                    <a:pt x="4" y="965"/>
                  </a:lnTo>
                  <a:lnTo>
                    <a:pt x="4" y="149"/>
                  </a:lnTo>
                  <a:lnTo>
                    <a:pt x="4" y="224"/>
                  </a:lnTo>
                  <a:lnTo>
                    <a:pt x="6" y="232"/>
                  </a:lnTo>
                  <a:lnTo>
                    <a:pt x="6" y="1044"/>
                  </a:lnTo>
                  <a:lnTo>
                    <a:pt x="6" y="0"/>
                  </a:lnTo>
                  <a:lnTo>
                    <a:pt x="6" y="51"/>
                  </a:lnTo>
                  <a:lnTo>
                    <a:pt x="6" y="61"/>
                  </a:lnTo>
                  <a:lnTo>
                    <a:pt x="6" y="1140"/>
                  </a:lnTo>
                  <a:lnTo>
                    <a:pt x="6" y="26"/>
                  </a:lnTo>
                  <a:lnTo>
                    <a:pt x="6" y="111"/>
                  </a:lnTo>
                  <a:lnTo>
                    <a:pt x="8" y="119"/>
                  </a:lnTo>
                  <a:lnTo>
                    <a:pt x="8" y="1094"/>
                  </a:lnTo>
                  <a:lnTo>
                    <a:pt x="8" y="203"/>
                  </a:lnTo>
                  <a:lnTo>
                    <a:pt x="8" y="215"/>
                  </a:lnTo>
                  <a:lnTo>
                    <a:pt x="8" y="923"/>
                  </a:lnTo>
                  <a:lnTo>
                    <a:pt x="8" y="199"/>
                  </a:lnTo>
                  <a:lnTo>
                    <a:pt x="8" y="224"/>
                  </a:lnTo>
                  <a:lnTo>
                    <a:pt x="8" y="228"/>
                  </a:lnTo>
                  <a:lnTo>
                    <a:pt x="8" y="827"/>
                  </a:lnTo>
                  <a:lnTo>
                    <a:pt x="8" y="209"/>
                  </a:lnTo>
                  <a:lnTo>
                    <a:pt x="9" y="209"/>
                  </a:lnTo>
                  <a:lnTo>
                    <a:pt x="9" y="896"/>
                  </a:lnTo>
                  <a:lnTo>
                    <a:pt x="9" y="192"/>
                  </a:lnTo>
                  <a:lnTo>
                    <a:pt x="11" y="190"/>
                  </a:lnTo>
                  <a:lnTo>
                    <a:pt x="11" y="944"/>
                  </a:lnTo>
                  <a:lnTo>
                    <a:pt x="11" y="172"/>
                  </a:lnTo>
                  <a:lnTo>
                    <a:pt x="11" y="228"/>
                  </a:lnTo>
                  <a:lnTo>
                    <a:pt x="11" y="228"/>
                  </a:lnTo>
                  <a:lnTo>
                    <a:pt x="11" y="860"/>
                  </a:lnTo>
                  <a:lnTo>
                    <a:pt x="11" y="224"/>
                  </a:lnTo>
                  <a:lnTo>
                    <a:pt x="11" y="261"/>
                  </a:lnTo>
                  <a:lnTo>
                    <a:pt x="11" y="249"/>
                  </a:lnTo>
                  <a:lnTo>
                    <a:pt x="11" y="814"/>
                  </a:lnTo>
                  <a:lnTo>
                    <a:pt x="11" y="192"/>
                  </a:lnTo>
                  <a:lnTo>
                    <a:pt x="11" y="428"/>
                  </a:lnTo>
                  <a:lnTo>
                    <a:pt x="13" y="420"/>
                  </a:lnTo>
                  <a:lnTo>
                    <a:pt x="13" y="848"/>
                  </a:lnTo>
                  <a:lnTo>
                    <a:pt x="13" y="265"/>
                  </a:lnTo>
                  <a:lnTo>
                    <a:pt x="13" y="343"/>
                  </a:lnTo>
                  <a:lnTo>
                    <a:pt x="13" y="343"/>
                  </a:lnTo>
                  <a:lnTo>
                    <a:pt x="13" y="854"/>
                  </a:lnTo>
                  <a:lnTo>
                    <a:pt x="13" y="265"/>
                  </a:lnTo>
                  <a:lnTo>
                    <a:pt x="13" y="343"/>
                  </a:lnTo>
                  <a:lnTo>
                    <a:pt x="13" y="336"/>
                  </a:lnTo>
                  <a:lnTo>
                    <a:pt x="13" y="704"/>
                  </a:lnTo>
                  <a:lnTo>
                    <a:pt x="13" y="261"/>
                  </a:lnTo>
                  <a:lnTo>
                    <a:pt x="13" y="480"/>
                  </a:lnTo>
                  <a:lnTo>
                    <a:pt x="15" y="468"/>
                  </a:lnTo>
                  <a:lnTo>
                    <a:pt x="15" y="652"/>
                  </a:lnTo>
                  <a:lnTo>
                    <a:pt x="15" y="349"/>
                  </a:lnTo>
                  <a:lnTo>
                    <a:pt x="15" y="612"/>
                  </a:lnTo>
                  <a:lnTo>
                    <a:pt x="15" y="612"/>
                  </a:lnTo>
                  <a:lnTo>
                    <a:pt x="15" y="770"/>
                  </a:lnTo>
                  <a:lnTo>
                    <a:pt x="15" y="382"/>
                  </a:lnTo>
                  <a:lnTo>
                    <a:pt x="15" y="618"/>
                  </a:lnTo>
                  <a:lnTo>
                    <a:pt x="17" y="612"/>
                  </a:lnTo>
                  <a:lnTo>
                    <a:pt x="17" y="864"/>
                  </a:lnTo>
                  <a:lnTo>
                    <a:pt x="17" y="299"/>
                  </a:lnTo>
                  <a:lnTo>
                    <a:pt x="17" y="722"/>
                  </a:lnTo>
                  <a:lnTo>
                    <a:pt x="17" y="704"/>
                  </a:lnTo>
                  <a:lnTo>
                    <a:pt x="17" y="860"/>
                  </a:lnTo>
                  <a:lnTo>
                    <a:pt x="17" y="217"/>
                  </a:lnTo>
                  <a:lnTo>
                    <a:pt x="17" y="624"/>
                  </a:lnTo>
                  <a:lnTo>
                    <a:pt x="19" y="612"/>
                  </a:lnTo>
                  <a:lnTo>
                    <a:pt x="19" y="800"/>
                  </a:lnTo>
                  <a:lnTo>
                    <a:pt x="19" y="299"/>
                  </a:lnTo>
                  <a:lnTo>
                    <a:pt x="19" y="541"/>
                  </a:lnTo>
                  <a:lnTo>
                    <a:pt x="19" y="537"/>
                  </a:lnTo>
                  <a:lnTo>
                    <a:pt x="19" y="676"/>
                  </a:lnTo>
                  <a:lnTo>
                    <a:pt x="19" y="420"/>
                  </a:lnTo>
                  <a:lnTo>
                    <a:pt x="19" y="65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47" name="Freeform 1983"/>
            <p:cNvSpPr>
              <a:spLocks/>
            </p:cNvSpPr>
            <p:nvPr/>
          </p:nvSpPr>
          <p:spPr bwMode="auto">
            <a:xfrm>
              <a:off x="4694" y="2987"/>
              <a:ext cx="12" cy="632"/>
            </a:xfrm>
            <a:custGeom>
              <a:avLst/>
              <a:gdLst/>
              <a:ahLst/>
              <a:cxnLst>
                <a:cxn ang="0">
                  <a:pos x="0" y="1191"/>
                </a:cxn>
                <a:cxn ang="0">
                  <a:pos x="0" y="955"/>
                </a:cxn>
                <a:cxn ang="0">
                  <a:pos x="2" y="1266"/>
                </a:cxn>
                <a:cxn ang="0">
                  <a:pos x="2" y="926"/>
                </a:cxn>
                <a:cxn ang="0">
                  <a:pos x="2" y="1197"/>
                </a:cxn>
                <a:cxn ang="0">
                  <a:pos x="2" y="1053"/>
                </a:cxn>
                <a:cxn ang="0">
                  <a:pos x="2" y="133"/>
                </a:cxn>
                <a:cxn ang="0">
                  <a:pos x="4" y="985"/>
                </a:cxn>
                <a:cxn ang="0">
                  <a:pos x="4" y="972"/>
                </a:cxn>
                <a:cxn ang="0">
                  <a:pos x="4" y="92"/>
                </a:cxn>
                <a:cxn ang="0">
                  <a:pos x="6" y="1170"/>
                </a:cxn>
                <a:cxn ang="0">
                  <a:pos x="6" y="1216"/>
                </a:cxn>
                <a:cxn ang="0">
                  <a:pos x="6" y="1225"/>
                </a:cxn>
                <a:cxn ang="0">
                  <a:pos x="6" y="1087"/>
                </a:cxn>
                <a:cxn ang="0">
                  <a:pos x="7" y="1104"/>
                </a:cxn>
                <a:cxn ang="0">
                  <a:pos x="7" y="805"/>
                </a:cxn>
                <a:cxn ang="0">
                  <a:pos x="7" y="822"/>
                </a:cxn>
                <a:cxn ang="0">
                  <a:pos x="7" y="730"/>
                </a:cxn>
                <a:cxn ang="0">
                  <a:pos x="7" y="822"/>
                </a:cxn>
                <a:cxn ang="0">
                  <a:pos x="7" y="615"/>
                </a:cxn>
                <a:cxn ang="0">
                  <a:pos x="9" y="901"/>
                </a:cxn>
                <a:cxn ang="0">
                  <a:pos x="9" y="555"/>
                </a:cxn>
                <a:cxn ang="0">
                  <a:pos x="9" y="989"/>
                </a:cxn>
                <a:cxn ang="0">
                  <a:pos x="9" y="596"/>
                </a:cxn>
                <a:cxn ang="0">
                  <a:pos x="11" y="876"/>
                </a:cxn>
                <a:cxn ang="0">
                  <a:pos x="11" y="644"/>
                </a:cxn>
                <a:cxn ang="0">
                  <a:pos x="11" y="734"/>
                </a:cxn>
                <a:cxn ang="0">
                  <a:pos x="11" y="628"/>
                </a:cxn>
                <a:cxn ang="0">
                  <a:pos x="13" y="745"/>
                </a:cxn>
                <a:cxn ang="0">
                  <a:pos x="13" y="542"/>
                </a:cxn>
                <a:cxn ang="0">
                  <a:pos x="13" y="501"/>
                </a:cxn>
                <a:cxn ang="0">
                  <a:pos x="13" y="578"/>
                </a:cxn>
                <a:cxn ang="0">
                  <a:pos x="13" y="442"/>
                </a:cxn>
                <a:cxn ang="0">
                  <a:pos x="15" y="628"/>
                </a:cxn>
                <a:cxn ang="0">
                  <a:pos x="15" y="390"/>
                </a:cxn>
                <a:cxn ang="0">
                  <a:pos x="15" y="601"/>
                </a:cxn>
                <a:cxn ang="0">
                  <a:pos x="15" y="429"/>
                </a:cxn>
                <a:cxn ang="0">
                  <a:pos x="17" y="690"/>
                </a:cxn>
                <a:cxn ang="0">
                  <a:pos x="17" y="790"/>
                </a:cxn>
                <a:cxn ang="0">
                  <a:pos x="17" y="429"/>
                </a:cxn>
                <a:cxn ang="0">
                  <a:pos x="19" y="861"/>
                </a:cxn>
                <a:cxn ang="0">
                  <a:pos x="19" y="317"/>
                </a:cxn>
                <a:cxn ang="0">
                  <a:pos x="19" y="920"/>
                </a:cxn>
                <a:cxn ang="0">
                  <a:pos x="19" y="1031"/>
                </a:cxn>
                <a:cxn ang="0">
                  <a:pos x="19" y="317"/>
                </a:cxn>
                <a:cxn ang="0">
                  <a:pos x="21" y="1012"/>
                </a:cxn>
                <a:cxn ang="0">
                  <a:pos x="21" y="240"/>
                </a:cxn>
                <a:cxn ang="0">
                  <a:pos x="21" y="914"/>
                </a:cxn>
                <a:cxn ang="0">
                  <a:pos x="21" y="346"/>
                </a:cxn>
                <a:cxn ang="0">
                  <a:pos x="23" y="830"/>
                </a:cxn>
              </a:cxnLst>
              <a:rect l="0" t="0" r="r" b="b"/>
              <a:pathLst>
                <a:path w="23" h="1266">
                  <a:moveTo>
                    <a:pt x="0" y="1191"/>
                  </a:moveTo>
                  <a:lnTo>
                    <a:pt x="0" y="1191"/>
                  </a:lnTo>
                  <a:lnTo>
                    <a:pt x="0" y="67"/>
                  </a:lnTo>
                  <a:lnTo>
                    <a:pt x="0" y="955"/>
                  </a:lnTo>
                  <a:lnTo>
                    <a:pt x="2" y="935"/>
                  </a:lnTo>
                  <a:lnTo>
                    <a:pt x="2" y="1266"/>
                  </a:lnTo>
                  <a:lnTo>
                    <a:pt x="2" y="0"/>
                  </a:lnTo>
                  <a:lnTo>
                    <a:pt x="2" y="926"/>
                  </a:lnTo>
                  <a:lnTo>
                    <a:pt x="2" y="901"/>
                  </a:lnTo>
                  <a:lnTo>
                    <a:pt x="2" y="1197"/>
                  </a:lnTo>
                  <a:lnTo>
                    <a:pt x="2" y="21"/>
                  </a:lnTo>
                  <a:lnTo>
                    <a:pt x="2" y="1053"/>
                  </a:lnTo>
                  <a:lnTo>
                    <a:pt x="2" y="1035"/>
                  </a:lnTo>
                  <a:lnTo>
                    <a:pt x="2" y="133"/>
                  </a:lnTo>
                  <a:lnTo>
                    <a:pt x="2" y="989"/>
                  </a:lnTo>
                  <a:lnTo>
                    <a:pt x="4" y="985"/>
                  </a:lnTo>
                  <a:lnTo>
                    <a:pt x="4" y="206"/>
                  </a:lnTo>
                  <a:lnTo>
                    <a:pt x="4" y="972"/>
                  </a:lnTo>
                  <a:lnTo>
                    <a:pt x="4" y="982"/>
                  </a:lnTo>
                  <a:lnTo>
                    <a:pt x="4" y="92"/>
                  </a:lnTo>
                  <a:lnTo>
                    <a:pt x="4" y="1162"/>
                  </a:lnTo>
                  <a:lnTo>
                    <a:pt x="6" y="1170"/>
                  </a:lnTo>
                  <a:lnTo>
                    <a:pt x="6" y="60"/>
                  </a:lnTo>
                  <a:lnTo>
                    <a:pt x="6" y="1216"/>
                  </a:lnTo>
                  <a:lnTo>
                    <a:pt x="6" y="1222"/>
                  </a:lnTo>
                  <a:lnTo>
                    <a:pt x="6" y="1225"/>
                  </a:lnTo>
                  <a:lnTo>
                    <a:pt x="6" y="135"/>
                  </a:lnTo>
                  <a:lnTo>
                    <a:pt x="6" y="1087"/>
                  </a:lnTo>
                  <a:lnTo>
                    <a:pt x="7" y="1095"/>
                  </a:lnTo>
                  <a:lnTo>
                    <a:pt x="7" y="1104"/>
                  </a:lnTo>
                  <a:lnTo>
                    <a:pt x="7" y="240"/>
                  </a:lnTo>
                  <a:lnTo>
                    <a:pt x="7" y="805"/>
                  </a:lnTo>
                  <a:lnTo>
                    <a:pt x="7" y="805"/>
                  </a:lnTo>
                  <a:lnTo>
                    <a:pt x="7" y="822"/>
                  </a:lnTo>
                  <a:lnTo>
                    <a:pt x="7" y="402"/>
                  </a:lnTo>
                  <a:lnTo>
                    <a:pt x="7" y="730"/>
                  </a:lnTo>
                  <a:lnTo>
                    <a:pt x="7" y="734"/>
                  </a:lnTo>
                  <a:lnTo>
                    <a:pt x="7" y="822"/>
                  </a:lnTo>
                  <a:lnTo>
                    <a:pt x="7" y="363"/>
                  </a:lnTo>
                  <a:lnTo>
                    <a:pt x="7" y="615"/>
                  </a:lnTo>
                  <a:lnTo>
                    <a:pt x="9" y="628"/>
                  </a:lnTo>
                  <a:lnTo>
                    <a:pt x="9" y="901"/>
                  </a:lnTo>
                  <a:lnTo>
                    <a:pt x="9" y="286"/>
                  </a:lnTo>
                  <a:lnTo>
                    <a:pt x="9" y="555"/>
                  </a:lnTo>
                  <a:lnTo>
                    <a:pt x="9" y="578"/>
                  </a:lnTo>
                  <a:lnTo>
                    <a:pt x="9" y="989"/>
                  </a:lnTo>
                  <a:lnTo>
                    <a:pt x="9" y="371"/>
                  </a:lnTo>
                  <a:lnTo>
                    <a:pt x="9" y="596"/>
                  </a:lnTo>
                  <a:lnTo>
                    <a:pt x="11" y="601"/>
                  </a:lnTo>
                  <a:lnTo>
                    <a:pt x="11" y="876"/>
                  </a:lnTo>
                  <a:lnTo>
                    <a:pt x="11" y="480"/>
                  </a:lnTo>
                  <a:lnTo>
                    <a:pt x="11" y="644"/>
                  </a:lnTo>
                  <a:lnTo>
                    <a:pt x="11" y="647"/>
                  </a:lnTo>
                  <a:lnTo>
                    <a:pt x="11" y="734"/>
                  </a:lnTo>
                  <a:lnTo>
                    <a:pt x="11" y="555"/>
                  </a:lnTo>
                  <a:lnTo>
                    <a:pt x="11" y="628"/>
                  </a:lnTo>
                  <a:lnTo>
                    <a:pt x="13" y="628"/>
                  </a:lnTo>
                  <a:lnTo>
                    <a:pt x="13" y="745"/>
                  </a:lnTo>
                  <a:lnTo>
                    <a:pt x="13" y="549"/>
                  </a:lnTo>
                  <a:lnTo>
                    <a:pt x="13" y="542"/>
                  </a:lnTo>
                  <a:lnTo>
                    <a:pt x="13" y="816"/>
                  </a:lnTo>
                  <a:lnTo>
                    <a:pt x="13" y="501"/>
                  </a:lnTo>
                  <a:lnTo>
                    <a:pt x="13" y="588"/>
                  </a:lnTo>
                  <a:lnTo>
                    <a:pt x="13" y="578"/>
                  </a:lnTo>
                  <a:lnTo>
                    <a:pt x="13" y="884"/>
                  </a:lnTo>
                  <a:lnTo>
                    <a:pt x="13" y="442"/>
                  </a:lnTo>
                  <a:lnTo>
                    <a:pt x="13" y="644"/>
                  </a:lnTo>
                  <a:lnTo>
                    <a:pt x="15" y="628"/>
                  </a:lnTo>
                  <a:lnTo>
                    <a:pt x="15" y="895"/>
                  </a:lnTo>
                  <a:lnTo>
                    <a:pt x="15" y="390"/>
                  </a:lnTo>
                  <a:lnTo>
                    <a:pt x="15" y="605"/>
                  </a:lnTo>
                  <a:lnTo>
                    <a:pt x="15" y="601"/>
                  </a:lnTo>
                  <a:lnTo>
                    <a:pt x="15" y="905"/>
                  </a:lnTo>
                  <a:lnTo>
                    <a:pt x="15" y="429"/>
                  </a:lnTo>
                  <a:lnTo>
                    <a:pt x="15" y="699"/>
                  </a:lnTo>
                  <a:lnTo>
                    <a:pt x="17" y="690"/>
                  </a:lnTo>
                  <a:lnTo>
                    <a:pt x="17" y="465"/>
                  </a:lnTo>
                  <a:lnTo>
                    <a:pt x="17" y="790"/>
                  </a:lnTo>
                  <a:lnTo>
                    <a:pt x="17" y="790"/>
                  </a:lnTo>
                  <a:lnTo>
                    <a:pt x="17" y="429"/>
                  </a:lnTo>
                  <a:lnTo>
                    <a:pt x="17" y="861"/>
                  </a:lnTo>
                  <a:lnTo>
                    <a:pt x="19" y="861"/>
                  </a:lnTo>
                  <a:lnTo>
                    <a:pt x="19" y="926"/>
                  </a:lnTo>
                  <a:lnTo>
                    <a:pt x="19" y="317"/>
                  </a:lnTo>
                  <a:lnTo>
                    <a:pt x="19" y="920"/>
                  </a:lnTo>
                  <a:lnTo>
                    <a:pt x="19" y="920"/>
                  </a:lnTo>
                  <a:lnTo>
                    <a:pt x="19" y="281"/>
                  </a:lnTo>
                  <a:lnTo>
                    <a:pt x="19" y="1031"/>
                  </a:lnTo>
                  <a:lnTo>
                    <a:pt x="19" y="1031"/>
                  </a:lnTo>
                  <a:lnTo>
                    <a:pt x="19" y="317"/>
                  </a:lnTo>
                  <a:lnTo>
                    <a:pt x="19" y="1006"/>
                  </a:lnTo>
                  <a:lnTo>
                    <a:pt x="21" y="1012"/>
                  </a:lnTo>
                  <a:lnTo>
                    <a:pt x="21" y="1041"/>
                  </a:lnTo>
                  <a:lnTo>
                    <a:pt x="21" y="240"/>
                  </a:lnTo>
                  <a:lnTo>
                    <a:pt x="21" y="905"/>
                  </a:lnTo>
                  <a:lnTo>
                    <a:pt x="21" y="914"/>
                  </a:lnTo>
                  <a:lnTo>
                    <a:pt x="21" y="920"/>
                  </a:lnTo>
                  <a:lnTo>
                    <a:pt x="21" y="346"/>
                  </a:lnTo>
                  <a:lnTo>
                    <a:pt x="21" y="830"/>
                  </a:lnTo>
                  <a:lnTo>
                    <a:pt x="23" y="830"/>
                  </a:lnTo>
                  <a:lnTo>
                    <a:pt x="23" y="836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48" name="Freeform 1984"/>
            <p:cNvSpPr>
              <a:spLocks/>
            </p:cNvSpPr>
            <p:nvPr/>
          </p:nvSpPr>
          <p:spPr bwMode="auto">
            <a:xfrm>
              <a:off x="4684" y="2935"/>
              <a:ext cx="10" cy="718"/>
            </a:xfrm>
            <a:custGeom>
              <a:avLst/>
              <a:gdLst/>
              <a:ahLst/>
              <a:cxnLst>
                <a:cxn ang="0">
                  <a:pos x="0" y="814"/>
                </a:cxn>
                <a:cxn ang="0">
                  <a:pos x="0" y="954"/>
                </a:cxn>
                <a:cxn ang="0">
                  <a:pos x="0" y="950"/>
                </a:cxn>
                <a:cxn ang="0">
                  <a:pos x="2" y="1121"/>
                </a:cxn>
                <a:cxn ang="0">
                  <a:pos x="2" y="944"/>
                </a:cxn>
                <a:cxn ang="0">
                  <a:pos x="2" y="1115"/>
                </a:cxn>
                <a:cxn ang="0">
                  <a:pos x="2" y="998"/>
                </a:cxn>
                <a:cxn ang="0">
                  <a:pos x="4" y="474"/>
                </a:cxn>
                <a:cxn ang="0">
                  <a:pos x="4" y="954"/>
                </a:cxn>
                <a:cxn ang="0">
                  <a:pos x="4" y="925"/>
                </a:cxn>
                <a:cxn ang="0">
                  <a:pos x="5" y="322"/>
                </a:cxn>
                <a:cxn ang="0">
                  <a:pos x="5" y="1038"/>
                </a:cxn>
                <a:cxn ang="0">
                  <a:pos x="5" y="1092"/>
                </a:cxn>
                <a:cxn ang="0">
                  <a:pos x="5" y="1182"/>
                </a:cxn>
                <a:cxn ang="0">
                  <a:pos x="5" y="919"/>
                </a:cxn>
                <a:cxn ang="0">
                  <a:pos x="7" y="1144"/>
                </a:cxn>
                <a:cxn ang="0">
                  <a:pos x="7" y="908"/>
                </a:cxn>
                <a:cxn ang="0">
                  <a:pos x="7" y="1100"/>
                </a:cxn>
                <a:cxn ang="0">
                  <a:pos x="7" y="808"/>
                </a:cxn>
                <a:cxn ang="0">
                  <a:pos x="7" y="1121"/>
                </a:cxn>
                <a:cxn ang="0">
                  <a:pos x="7" y="629"/>
                </a:cxn>
                <a:cxn ang="0">
                  <a:pos x="9" y="1238"/>
                </a:cxn>
                <a:cxn ang="0">
                  <a:pos x="9" y="551"/>
                </a:cxn>
                <a:cxn ang="0">
                  <a:pos x="11" y="1300"/>
                </a:cxn>
                <a:cxn ang="0">
                  <a:pos x="11" y="397"/>
                </a:cxn>
                <a:cxn ang="0">
                  <a:pos x="11" y="1361"/>
                </a:cxn>
                <a:cxn ang="0">
                  <a:pos x="11" y="315"/>
                </a:cxn>
                <a:cxn ang="0">
                  <a:pos x="11" y="1340"/>
                </a:cxn>
                <a:cxn ang="0">
                  <a:pos x="11" y="224"/>
                </a:cxn>
                <a:cxn ang="0">
                  <a:pos x="13" y="1380"/>
                </a:cxn>
                <a:cxn ang="0">
                  <a:pos x="13" y="322"/>
                </a:cxn>
                <a:cxn ang="0">
                  <a:pos x="13" y="268"/>
                </a:cxn>
                <a:cxn ang="0">
                  <a:pos x="13" y="286"/>
                </a:cxn>
                <a:cxn ang="0">
                  <a:pos x="13" y="163"/>
                </a:cxn>
                <a:cxn ang="0">
                  <a:pos x="15" y="1300"/>
                </a:cxn>
                <a:cxn ang="0">
                  <a:pos x="15" y="51"/>
                </a:cxn>
                <a:cxn ang="0">
                  <a:pos x="15" y="0"/>
                </a:cxn>
                <a:cxn ang="0">
                  <a:pos x="15" y="163"/>
                </a:cxn>
                <a:cxn ang="0">
                  <a:pos x="15" y="92"/>
                </a:cxn>
                <a:cxn ang="0">
                  <a:pos x="17" y="178"/>
                </a:cxn>
                <a:cxn ang="0">
                  <a:pos x="17" y="124"/>
                </a:cxn>
                <a:cxn ang="0">
                  <a:pos x="19" y="274"/>
                </a:cxn>
                <a:cxn ang="0">
                  <a:pos x="19" y="128"/>
                </a:cxn>
                <a:cxn ang="0">
                  <a:pos x="19" y="493"/>
                </a:cxn>
                <a:cxn ang="0">
                  <a:pos x="19" y="61"/>
                </a:cxn>
                <a:cxn ang="0">
                  <a:pos x="21" y="568"/>
                </a:cxn>
                <a:cxn ang="0">
                  <a:pos x="21" y="163"/>
                </a:cxn>
                <a:cxn ang="0">
                  <a:pos x="21" y="668"/>
                </a:cxn>
                <a:cxn ang="0">
                  <a:pos x="21" y="201"/>
                </a:cxn>
                <a:cxn ang="0">
                  <a:pos x="21" y="900"/>
                </a:cxn>
              </a:cxnLst>
              <a:rect l="0" t="0" r="r" b="b"/>
              <a:pathLst>
                <a:path w="21" h="1436">
                  <a:moveTo>
                    <a:pt x="0" y="814"/>
                  </a:moveTo>
                  <a:lnTo>
                    <a:pt x="0" y="814"/>
                  </a:lnTo>
                  <a:lnTo>
                    <a:pt x="0" y="808"/>
                  </a:lnTo>
                  <a:lnTo>
                    <a:pt x="0" y="954"/>
                  </a:lnTo>
                  <a:lnTo>
                    <a:pt x="0" y="589"/>
                  </a:lnTo>
                  <a:lnTo>
                    <a:pt x="0" y="950"/>
                  </a:lnTo>
                  <a:lnTo>
                    <a:pt x="2" y="944"/>
                  </a:lnTo>
                  <a:lnTo>
                    <a:pt x="2" y="1121"/>
                  </a:lnTo>
                  <a:lnTo>
                    <a:pt x="2" y="372"/>
                  </a:lnTo>
                  <a:lnTo>
                    <a:pt x="2" y="944"/>
                  </a:lnTo>
                  <a:lnTo>
                    <a:pt x="2" y="925"/>
                  </a:lnTo>
                  <a:lnTo>
                    <a:pt x="2" y="1115"/>
                  </a:lnTo>
                  <a:lnTo>
                    <a:pt x="2" y="426"/>
                  </a:lnTo>
                  <a:lnTo>
                    <a:pt x="2" y="998"/>
                  </a:lnTo>
                  <a:lnTo>
                    <a:pt x="4" y="987"/>
                  </a:lnTo>
                  <a:lnTo>
                    <a:pt x="4" y="474"/>
                  </a:lnTo>
                  <a:lnTo>
                    <a:pt x="4" y="954"/>
                  </a:lnTo>
                  <a:lnTo>
                    <a:pt x="4" y="954"/>
                  </a:lnTo>
                  <a:lnTo>
                    <a:pt x="4" y="505"/>
                  </a:lnTo>
                  <a:lnTo>
                    <a:pt x="4" y="925"/>
                  </a:lnTo>
                  <a:lnTo>
                    <a:pt x="5" y="933"/>
                  </a:lnTo>
                  <a:lnTo>
                    <a:pt x="5" y="322"/>
                  </a:lnTo>
                  <a:lnTo>
                    <a:pt x="5" y="1031"/>
                  </a:lnTo>
                  <a:lnTo>
                    <a:pt x="5" y="1038"/>
                  </a:lnTo>
                  <a:lnTo>
                    <a:pt x="5" y="322"/>
                  </a:lnTo>
                  <a:lnTo>
                    <a:pt x="5" y="1092"/>
                  </a:lnTo>
                  <a:lnTo>
                    <a:pt x="5" y="1104"/>
                  </a:lnTo>
                  <a:lnTo>
                    <a:pt x="5" y="1182"/>
                  </a:lnTo>
                  <a:lnTo>
                    <a:pt x="5" y="409"/>
                  </a:lnTo>
                  <a:lnTo>
                    <a:pt x="5" y="919"/>
                  </a:lnTo>
                  <a:lnTo>
                    <a:pt x="7" y="933"/>
                  </a:lnTo>
                  <a:lnTo>
                    <a:pt x="7" y="1144"/>
                  </a:lnTo>
                  <a:lnTo>
                    <a:pt x="7" y="353"/>
                  </a:lnTo>
                  <a:lnTo>
                    <a:pt x="7" y="908"/>
                  </a:lnTo>
                  <a:lnTo>
                    <a:pt x="7" y="919"/>
                  </a:lnTo>
                  <a:lnTo>
                    <a:pt x="7" y="1100"/>
                  </a:lnTo>
                  <a:lnTo>
                    <a:pt x="7" y="278"/>
                  </a:lnTo>
                  <a:lnTo>
                    <a:pt x="7" y="808"/>
                  </a:lnTo>
                  <a:lnTo>
                    <a:pt x="7" y="833"/>
                  </a:lnTo>
                  <a:lnTo>
                    <a:pt x="7" y="1121"/>
                  </a:lnTo>
                  <a:lnTo>
                    <a:pt x="7" y="243"/>
                  </a:lnTo>
                  <a:lnTo>
                    <a:pt x="7" y="629"/>
                  </a:lnTo>
                  <a:lnTo>
                    <a:pt x="9" y="652"/>
                  </a:lnTo>
                  <a:lnTo>
                    <a:pt x="9" y="1238"/>
                  </a:lnTo>
                  <a:lnTo>
                    <a:pt x="9" y="303"/>
                  </a:lnTo>
                  <a:lnTo>
                    <a:pt x="9" y="551"/>
                  </a:lnTo>
                  <a:lnTo>
                    <a:pt x="11" y="568"/>
                  </a:lnTo>
                  <a:lnTo>
                    <a:pt x="11" y="1300"/>
                  </a:lnTo>
                  <a:lnTo>
                    <a:pt x="11" y="178"/>
                  </a:lnTo>
                  <a:lnTo>
                    <a:pt x="11" y="397"/>
                  </a:lnTo>
                  <a:lnTo>
                    <a:pt x="11" y="426"/>
                  </a:lnTo>
                  <a:lnTo>
                    <a:pt x="11" y="1361"/>
                  </a:lnTo>
                  <a:lnTo>
                    <a:pt x="11" y="103"/>
                  </a:lnTo>
                  <a:lnTo>
                    <a:pt x="11" y="315"/>
                  </a:lnTo>
                  <a:lnTo>
                    <a:pt x="11" y="336"/>
                  </a:lnTo>
                  <a:lnTo>
                    <a:pt x="11" y="1340"/>
                  </a:lnTo>
                  <a:lnTo>
                    <a:pt x="11" y="92"/>
                  </a:lnTo>
                  <a:lnTo>
                    <a:pt x="11" y="224"/>
                  </a:lnTo>
                  <a:lnTo>
                    <a:pt x="13" y="236"/>
                  </a:lnTo>
                  <a:lnTo>
                    <a:pt x="13" y="1380"/>
                  </a:lnTo>
                  <a:lnTo>
                    <a:pt x="13" y="309"/>
                  </a:lnTo>
                  <a:lnTo>
                    <a:pt x="13" y="322"/>
                  </a:lnTo>
                  <a:lnTo>
                    <a:pt x="13" y="1221"/>
                  </a:lnTo>
                  <a:lnTo>
                    <a:pt x="13" y="268"/>
                  </a:lnTo>
                  <a:lnTo>
                    <a:pt x="13" y="278"/>
                  </a:lnTo>
                  <a:lnTo>
                    <a:pt x="13" y="286"/>
                  </a:lnTo>
                  <a:lnTo>
                    <a:pt x="13" y="1278"/>
                  </a:lnTo>
                  <a:lnTo>
                    <a:pt x="13" y="163"/>
                  </a:lnTo>
                  <a:lnTo>
                    <a:pt x="15" y="163"/>
                  </a:lnTo>
                  <a:lnTo>
                    <a:pt x="15" y="1300"/>
                  </a:lnTo>
                  <a:lnTo>
                    <a:pt x="15" y="61"/>
                  </a:lnTo>
                  <a:lnTo>
                    <a:pt x="15" y="51"/>
                  </a:lnTo>
                  <a:lnTo>
                    <a:pt x="15" y="1436"/>
                  </a:lnTo>
                  <a:lnTo>
                    <a:pt x="15" y="0"/>
                  </a:lnTo>
                  <a:lnTo>
                    <a:pt x="15" y="178"/>
                  </a:lnTo>
                  <a:lnTo>
                    <a:pt x="15" y="163"/>
                  </a:lnTo>
                  <a:lnTo>
                    <a:pt x="15" y="1413"/>
                  </a:lnTo>
                  <a:lnTo>
                    <a:pt x="15" y="92"/>
                  </a:lnTo>
                  <a:lnTo>
                    <a:pt x="15" y="190"/>
                  </a:lnTo>
                  <a:lnTo>
                    <a:pt x="17" y="178"/>
                  </a:lnTo>
                  <a:lnTo>
                    <a:pt x="17" y="1353"/>
                  </a:lnTo>
                  <a:lnTo>
                    <a:pt x="17" y="124"/>
                  </a:lnTo>
                  <a:lnTo>
                    <a:pt x="17" y="293"/>
                  </a:lnTo>
                  <a:lnTo>
                    <a:pt x="19" y="274"/>
                  </a:lnTo>
                  <a:lnTo>
                    <a:pt x="19" y="1284"/>
                  </a:lnTo>
                  <a:lnTo>
                    <a:pt x="19" y="128"/>
                  </a:lnTo>
                  <a:lnTo>
                    <a:pt x="19" y="526"/>
                  </a:lnTo>
                  <a:lnTo>
                    <a:pt x="19" y="493"/>
                  </a:lnTo>
                  <a:lnTo>
                    <a:pt x="19" y="1300"/>
                  </a:lnTo>
                  <a:lnTo>
                    <a:pt x="19" y="61"/>
                  </a:lnTo>
                  <a:lnTo>
                    <a:pt x="19" y="595"/>
                  </a:lnTo>
                  <a:lnTo>
                    <a:pt x="21" y="568"/>
                  </a:lnTo>
                  <a:lnTo>
                    <a:pt x="21" y="1340"/>
                  </a:lnTo>
                  <a:lnTo>
                    <a:pt x="21" y="163"/>
                  </a:lnTo>
                  <a:lnTo>
                    <a:pt x="21" y="691"/>
                  </a:lnTo>
                  <a:lnTo>
                    <a:pt x="21" y="668"/>
                  </a:lnTo>
                  <a:lnTo>
                    <a:pt x="21" y="1307"/>
                  </a:lnTo>
                  <a:lnTo>
                    <a:pt x="21" y="201"/>
                  </a:lnTo>
                  <a:lnTo>
                    <a:pt x="21" y="931"/>
                  </a:lnTo>
                  <a:lnTo>
                    <a:pt x="21" y="900"/>
                  </a:lnTo>
                  <a:lnTo>
                    <a:pt x="21" y="129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49" name="Freeform 1985"/>
            <p:cNvSpPr>
              <a:spLocks/>
            </p:cNvSpPr>
            <p:nvPr/>
          </p:nvSpPr>
          <p:spPr bwMode="auto">
            <a:xfrm>
              <a:off x="4673" y="2954"/>
              <a:ext cx="11" cy="684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296"/>
                </a:cxn>
                <a:cxn ang="0">
                  <a:pos x="0" y="192"/>
                </a:cxn>
                <a:cxn ang="0">
                  <a:pos x="1" y="290"/>
                </a:cxn>
                <a:cxn ang="0">
                  <a:pos x="1" y="100"/>
                </a:cxn>
                <a:cxn ang="0">
                  <a:pos x="1" y="334"/>
                </a:cxn>
                <a:cxn ang="0">
                  <a:pos x="1" y="0"/>
                </a:cxn>
                <a:cxn ang="0">
                  <a:pos x="3" y="540"/>
                </a:cxn>
                <a:cxn ang="0">
                  <a:pos x="3" y="86"/>
                </a:cxn>
                <a:cxn ang="0">
                  <a:pos x="3" y="680"/>
                </a:cxn>
                <a:cxn ang="0">
                  <a:pos x="3" y="125"/>
                </a:cxn>
                <a:cxn ang="0">
                  <a:pos x="3" y="776"/>
                </a:cxn>
                <a:cxn ang="0">
                  <a:pos x="3" y="157"/>
                </a:cxn>
                <a:cxn ang="0">
                  <a:pos x="5" y="954"/>
                </a:cxn>
                <a:cxn ang="0">
                  <a:pos x="5" y="86"/>
                </a:cxn>
                <a:cxn ang="0">
                  <a:pos x="5" y="966"/>
                </a:cxn>
                <a:cxn ang="0">
                  <a:pos x="5" y="100"/>
                </a:cxn>
                <a:cxn ang="0">
                  <a:pos x="7" y="1002"/>
                </a:cxn>
                <a:cxn ang="0">
                  <a:pos x="7" y="221"/>
                </a:cxn>
                <a:cxn ang="0">
                  <a:pos x="7" y="1106"/>
                </a:cxn>
                <a:cxn ang="0">
                  <a:pos x="7" y="1296"/>
                </a:cxn>
                <a:cxn ang="0">
                  <a:pos x="9" y="1319"/>
                </a:cxn>
                <a:cxn ang="0">
                  <a:pos x="9" y="1315"/>
                </a:cxn>
                <a:cxn ang="0">
                  <a:pos x="9" y="23"/>
                </a:cxn>
                <a:cxn ang="0">
                  <a:pos x="11" y="1208"/>
                </a:cxn>
                <a:cxn ang="0">
                  <a:pos x="11" y="1047"/>
                </a:cxn>
                <a:cxn ang="0">
                  <a:pos x="11" y="330"/>
                </a:cxn>
                <a:cxn ang="0">
                  <a:pos x="11" y="954"/>
                </a:cxn>
                <a:cxn ang="0">
                  <a:pos x="11" y="192"/>
                </a:cxn>
                <a:cxn ang="0">
                  <a:pos x="13" y="935"/>
                </a:cxn>
                <a:cxn ang="0">
                  <a:pos x="13" y="132"/>
                </a:cxn>
                <a:cxn ang="0">
                  <a:pos x="13" y="1050"/>
                </a:cxn>
                <a:cxn ang="0">
                  <a:pos x="13" y="200"/>
                </a:cxn>
                <a:cxn ang="0">
                  <a:pos x="13" y="1000"/>
                </a:cxn>
                <a:cxn ang="0">
                  <a:pos x="13" y="417"/>
                </a:cxn>
                <a:cxn ang="0">
                  <a:pos x="15" y="835"/>
                </a:cxn>
                <a:cxn ang="0">
                  <a:pos x="15" y="455"/>
                </a:cxn>
                <a:cxn ang="0">
                  <a:pos x="15" y="614"/>
                </a:cxn>
                <a:cxn ang="0">
                  <a:pos x="15" y="382"/>
                </a:cxn>
                <a:cxn ang="0">
                  <a:pos x="17" y="686"/>
                </a:cxn>
                <a:cxn ang="0">
                  <a:pos x="17" y="422"/>
                </a:cxn>
                <a:cxn ang="0">
                  <a:pos x="17" y="614"/>
                </a:cxn>
                <a:cxn ang="0">
                  <a:pos x="17" y="607"/>
                </a:cxn>
                <a:cxn ang="0">
                  <a:pos x="19" y="620"/>
                </a:cxn>
                <a:cxn ang="0">
                  <a:pos x="19" y="603"/>
                </a:cxn>
                <a:cxn ang="0">
                  <a:pos x="19" y="881"/>
                </a:cxn>
                <a:cxn ang="0">
                  <a:pos x="19" y="505"/>
                </a:cxn>
                <a:cxn ang="0">
                  <a:pos x="19" y="495"/>
                </a:cxn>
                <a:cxn ang="0">
                  <a:pos x="21" y="545"/>
                </a:cxn>
                <a:cxn ang="0">
                  <a:pos x="21" y="518"/>
                </a:cxn>
              </a:cxnLst>
              <a:rect l="0" t="0" r="r" b="b"/>
              <a:pathLst>
                <a:path w="21" h="1367">
                  <a:moveTo>
                    <a:pt x="0" y="86"/>
                  </a:moveTo>
                  <a:lnTo>
                    <a:pt x="0" y="86"/>
                  </a:lnTo>
                  <a:lnTo>
                    <a:pt x="0" y="305"/>
                  </a:lnTo>
                  <a:lnTo>
                    <a:pt x="0" y="296"/>
                  </a:lnTo>
                  <a:lnTo>
                    <a:pt x="0" y="1246"/>
                  </a:lnTo>
                  <a:lnTo>
                    <a:pt x="0" y="192"/>
                  </a:lnTo>
                  <a:lnTo>
                    <a:pt x="0" y="305"/>
                  </a:lnTo>
                  <a:lnTo>
                    <a:pt x="1" y="290"/>
                  </a:lnTo>
                  <a:lnTo>
                    <a:pt x="1" y="1367"/>
                  </a:lnTo>
                  <a:lnTo>
                    <a:pt x="1" y="100"/>
                  </a:lnTo>
                  <a:lnTo>
                    <a:pt x="1" y="359"/>
                  </a:lnTo>
                  <a:lnTo>
                    <a:pt x="1" y="334"/>
                  </a:lnTo>
                  <a:lnTo>
                    <a:pt x="1" y="1221"/>
                  </a:lnTo>
                  <a:lnTo>
                    <a:pt x="1" y="0"/>
                  </a:lnTo>
                  <a:lnTo>
                    <a:pt x="1" y="561"/>
                  </a:lnTo>
                  <a:lnTo>
                    <a:pt x="3" y="540"/>
                  </a:lnTo>
                  <a:lnTo>
                    <a:pt x="3" y="1183"/>
                  </a:lnTo>
                  <a:lnTo>
                    <a:pt x="3" y="86"/>
                  </a:lnTo>
                  <a:lnTo>
                    <a:pt x="3" y="703"/>
                  </a:lnTo>
                  <a:lnTo>
                    <a:pt x="3" y="680"/>
                  </a:lnTo>
                  <a:lnTo>
                    <a:pt x="3" y="1208"/>
                  </a:lnTo>
                  <a:lnTo>
                    <a:pt x="3" y="125"/>
                  </a:lnTo>
                  <a:lnTo>
                    <a:pt x="3" y="799"/>
                  </a:lnTo>
                  <a:lnTo>
                    <a:pt x="3" y="776"/>
                  </a:lnTo>
                  <a:lnTo>
                    <a:pt x="3" y="1302"/>
                  </a:lnTo>
                  <a:lnTo>
                    <a:pt x="3" y="157"/>
                  </a:lnTo>
                  <a:lnTo>
                    <a:pt x="3" y="985"/>
                  </a:lnTo>
                  <a:lnTo>
                    <a:pt x="5" y="954"/>
                  </a:lnTo>
                  <a:lnTo>
                    <a:pt x="5" y="1214"/>
                  </a:lnTo>
                  <a:lnTo>
                    <a:pt x="5" y="86"/>
                  </a:lnTo>
                  <a:lnTo>
                    <a:pt x="5" y="985"/>
                  </a:lnTo>
                  <a:lnTo>
                    <a:pt x="5" y="966"/>
                  </a:lnTo>
                  <a:lnTo>
                    <a:pt x="5" y="1168"/>
                  </a:lnTo>
                  <a:lnTo>
                    <a:pt x="5" y="100"/>
                  </a:lnTo>
                  <a:lnTo>
                    <a:pt x="5" y="1018"/>
                  </a:lnTo>
                  <a:lnTo>
                    <a:pt x="7" y="1002"/>
                  </a:lnTo>
                  <a:lnTo>
                    <a:pt x="7" y="1137"/>
                  </a:lnTo>
                  <a:lnTo>
                    <a:pt x="7" y="221"/>
                  </a:lnTo>
                  <a:lnTo>
                    <a:pt x="7" y="1118"/>
                  </a:lnTo>
                  <a:lnTo>
                    <a:pt x="7" y="1106"/>
                  </a:lnTo>
                  <a:lnTo>
                    <a:pt x="7" y="132"/>
                  </a:lnTo>
                  <a:lnTo>
                    <a:pt x="7" y="1296"/>
                  </a:lnTo>
                  <a:lnTo>
                    <a:pt x="9" y="1296"/>
                  </a:lnTo>
                  <a:lnTo>
                    <a:pt x="9" y="1319"/>
                  </a:lnTo>
                  <a:lnTo>
                    <a:pt x="9" y="40"/>
                  </a:lnTo>
                  <a:lnTo>
                    <a:pt x="9" y="1315"/>
                  </a:lnTo>
                  <a:lnTo>
                    <a:pt x="9" y="1315"/>
                  </a:lnTo>
                  <a:lnTo>
                    <a:pt x="9" y="23"/>
                  </a:lnTo>
                  <a:lnTo>
                    <a:pt x="9" y="1214"/>
                  </a:lnTo>
                  <a:lnTo>
                    <a:pt x="11" y="1208"/>
                  </a:lnTo>
                  <a:lnTo>
                    <a:pt x="11" y="211"/>
                  </a:lnTo>
                  <a:lnTo>
                    <a:pt x="11" y="1047"/>
                  </a:lnTo>
                  <a:lnTo>
                    <a:pt x="11" y="1050"/>
                  </a:lnTo>
                  <a:lnTo>
                    <a:pt x="11" y="330"/>
                  </a:lnTo>
                  <a:lnTo>
                    <a:pt x="11" y="945"/>
                  </a:lnTo>
                  <a:lnTo>
                    <a:pt x="11" y="954"/>
                  </a:lnTo>
                  <a:lnTo>
                    <a:pt x="11" y="1112"/>
                  </a:lnTo>
                  <a:lnTo>
                    <a:pt x="11" y="192"/>
                  </a:lnTo>
                  <a:lnTo>
                    <a:pt x="11" y="916"/>
                  </a:lnTo>
                  <a:lnTo>
                    <a:pt x="13" y="935"/>
                  </a:lnTo>
                  <a:lnTo>
                    <a:pt x="13" y="1235"/>
                  </a:lnTo>
                  <a:lnTo>
                    <a:pt x="13" y="132"/>
                  </a:lnTo>
                  <a:lnTo>
                    <a:pt x="13" y="1029"/>
                  </a:lnTo>
                  <a:lnTo>
                    <a:pt x="13" y="1050"/>
                  </a:lnTo>
                  <a:lnTo>
                    <a:pt x="13" y="1183"/>
                  </a:lnTo>
                  <a:lnTo>
                    <a:pt x="13" y="200"/>
                  </a:lnTo>
                  <a:lnTo>
                    <a:pt x="13" y="985"/>
                  </a:lnTo>
                  <a:lnTo>
                    <a:pt x="13" y="1000"/>
                  </a:lnTo>
                  <a:lnTo>
                    <a:pt x="13" y="1083"/>
                  </a:lnTo>
                  <a:lnTo>
                    <a:pt x="13" y="417"/>
                  </a:lnTo>
                  <a:lnTo>
                    <a:pt x="13" y="820"/>
                  </a:lnTo>
                  <a:lnTo>
                    <a:pt x="15" y="835"/>
                  </a:lnTo>
                  <a:lnTo>
                    <a:pt x="15" y="960"/>
                  </a:lnTo>
                  <a:lnTo>
                    <a:pt x="15" y="455"/>
                  </a:lnTo>
                  <a:lnTo>
                    <a:pt x="15" y="603"/>
                  </a:lnTo>
                  <a:lnTo>
                    <a:pt x="15" y="614"/>
                  </a:lnTo>
                  <a:lnTo>
                    <a:pt x="15" y="954"/>
                  </a:lnTo>
                  <a:lnTo>
                    <a:pt x="15" y="382"/>
                  </a:lnTo>
                  <a:lnTo>
                    <a:pt x="15" y="674"/>
                  </a:lnTo>
                  <a:lnTo>
                    <a:pt x="17" y="686"/>
                  </a:lnTo>
                  <a:lnTo>
                    <a:pt x="17" y="941"/>
                  </a:lnTo>
                  <a:lnTo>
                    <a:pt x="17" y="422"/>
                  </a:lnTo>
                  <a:lnTo>
                    <a:pt x="17" y="607"/>
                  </a:lnTo>
                  <a:lnTo>
                    <a:pt x="17" y="614"/>
                  </a:lnTo>
                  <a:lnTo>
                    <a:pt x="17" y="893"/>
                  </a:lnTo>
                  <a:lnTo>
                    <a:pt x="17" y="607"/>
                  </a:lnTo>
                  <a:lnTo>
                    <a:pt x="17" y="620"/>
                  </a:lnTo>
                  <a:lnTo>
                    <a:pt x="19" y="620"/>
                  </a:lnTo>
                  <a:lnTo>
                    <a:pt x="19" y="820"/>
                  </a:lnTo>
                  <a:lnTo>
                    <a:pt x="19" y="603"/>
                  </a:lnTo>
                  <a:lnTo>
                    <a:pt x="19" y="591"/>
                  </a:lnTo>
                  <a:lnTo>
                    <a:pt x="19" y="881"/>
                  </a:lnTo>
                  <a:lnTo>
                    <a:pt x="19" y="505"/>
                  </a:lnTo>
                  <a:lnTo>
                    <a:pt x="19" y="505"/>
                  </a:lnTo>
                  <a:lnTo>
                    <a:pt x="19" y="887"/>
                  </a:lnTo>
                  <a:lnTo>
                    <a:pt x="19" y="495"/>
                  </a:lnTo>
                  <a:lnTo>
                    <a:pt x="19" y="551"/>
                  </a:lnTo>
                  <a:lnTo>
                    <a:pt x="21" y="545"/>
                  </a:lnTo>
                  <a:lnTo>
                    <a:pt x="21" y="785"/>
                  </a:lnTo>
                  <a:lnTo>
                    <a:pt x="21" y="518"/>
                  </a:lnTo>
                  <a:lnTo>
                    <a:pt x="21" y="776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50" name="Freeform 1986"/>
            <p:cNvSpPr>
              <a:spLocks/>
            </p:cNvSpPr>
            <p:nvPr/>
          </p:nvSpPr>
          <p:spPr bwMode="auto">
            <a:xfrm>
              <a:off x="4663" y="2921"/>
              <a:ext cx="10" cy="707"/>
            </a:xfrm>
            <a:custGeom>
              <a:avLst/>
              <a:gdLst/>
              <a:ahLst/>
              <a:cxnLst>
                <a:cxn ang="0">
                  <a:pos x="0" y="1321"/>
                </a:cxn>
                <a:cxn ang="0">
                  <a:pos x="0" y="330"/>
                </a:cxn>
                <a:cxn ang="0">
                  <a:pos x="0" y="1265"/>
                </a:cxn>
                <a:cxn ang="0">
                  <a:pos x="0" y="270"/>
                </a:cxn>
                <a:cxn ang="0">
                  <a:pos x="2" y="1273"/>
                </a:cxn>
                <a:cxn ang="0">
                  <a:pos x="2" y="178"/>
                </a:cxn>
                <a:cxn ang="0">
                  <a:pos x="2" y="1315"/>
                </a:cxn>
                <a:cxn ang="0">
                  <a:pos x="2" y="140"/>
                </a:cxn>
                <a:cxn ang="0">
                  <a:pos x="4" y="1190"/>
                </a:cxn>
                <a:cxn ang="0">
                  <a:pos x="4" y="236"/>
                </a:cxn>
                <a:cxn ang="0">
                  <a:pos x="4" y="232"/>
                </a:cxn>
                <a:cxn ang="0">
                  <a:pos x="6" y="470"/>
                </a:cxn>
                <a:cxn ang="0">
                  <a:pos x="6" y="349"/>
                </a:cxn>
                <a:cxn ang="0">
                  <a:pos x="6" y="514"/>
                </a:cxn>
                <a:cxn ang="0">
                  <a:pos x="6" y="330"/>
                </a:cxn>
                <a:cxn ang="0">
                  <a:pos x="6" y="487"/>
                </a:cxn>
                <a:cxn ang="0">
                  <a:pos x="6" y="343"/>
                </a:cxn>
                <a:cxn ang="0">
                  <a:pos x="8" y="528"/>
                </a:cxn>
                <a:cxn ang="0">
                  <a:pos x="8" y="407"/>
                </a:cxn>
                <a:cxn ang="0">
                  <a:pos x="8" y="758"/>
                </a:cxn>
                <a:cxn ang="0">
                  <a:pos x="8" y="835"/>
                </a:cxn>
                <a:cxn ang="0">
                  <a:pos x="10" y="916"/>
                </a:cxn>
                <a:cxn ang="0">
                  <a:pos x="10" y="885"/>
                </a:cxn>
                <a:cxn ang="0">
                  <a:pos x="10" y="966"/>
                </a:cxn>
                <a:cxn ang="0">
                  <a:pos x="10" y="952"/>
                </a:cxn>
                <a:cxn ang="0">
                  <a:pos x="12" y="560"/>
                </a:cxn>
                <a:cxn ang="0">
                  <a:pos x="12" y="847"/>
                </a:cxn>
                <a:cxn ang="0">
                  <a:pos x="12" y="591"/>
                </a:cxn>
                <a:cxn ang="0">
                  <a:pos x="12" y="777"/>
                </a:cxn>
                <a:cxn ang="0">
                  <a:pos x="12" y="411"/>
                </a:cxn>
                <a:cxn ang="0">
                  <a:pos x="14" y="751"/>
                </a:cxn>
                <a:cxn ang="0">
                  <a:pos x="14" y="301"/>
                </a:cxn>
                <a:cxn ang="0">
                  <a:pos x="14" y="758"/>
                </a:cxn>
                <a:cxn ang="0">
                  <a:pos x="14" y="290"/>
                </a:cxn>
                <a:cxn ang="0">
                  <a:pos x="16" y="595"/>
                </a:cxn>
                <a:cxn ang="0">
                  <a:pos x="16" y="257"/>
                </a:cxn>
                <a:cxn ang="0">
                  <a:pos x="16" y="453"/>
                </a:cxn>
                <a:cxn ang="0">
                  <a:pos x="16" y="224"/>
                </a:cxn>
                <a:cxn ang="0">
                  <a:pos x="18" y="411"/>
                </a:cxn>
                <a:cxn ang="0">
                  <a:pos x="18" y="199"/>
                </a:cxn>
                <a:cxn ang="0">
                  <a:pos x="18" y="395"/>
                </a:cxn>
                <a:cxn ang="0">
                  <a:pos x="18" y="246"/>
                </a:cxn>
                <a:cxn ang="0">
                  <a:pos x="18" y="286"/>
                </a:cxn>
                <a:cxn ang="0">
                  <a:pos x="18" y="165"/>
                </a:cxn>
                <a:cxn ang="0">
                  <a:pos x="20" y="1388"/>
                </a:cxn>
                <a:cxn ang="0">
                  <a:pos x="20" y="130"/>
                </a:cxn>
                <a:cxn ang="0">
                  <a:pos x="20" y="4"/>
                </a:cxn>
                <a:cxn ang="0">
                  <a:pos x="22" y="1355"/>
                </a:cxn>
                <a:cxn ang="0">
                  <a:pos x="22" y="205"/>
                </a:cxn>
                <a:cxn ang="0">
                  <a:pos x="22" y="1215"/>
                </a:cxn>
              </a:cxnLst>
              <a:rect l="0" t="0" r="r" b="b"/>
              <a:pathLst>
                <a:path w="22" h="1413">
                  <a:moveTo>
                    <a:pt x="0" y="1321"/>
                  </a:moveTo>
                  <a:lnTo>
                    <a:pt x="0" y="1321"/>
                  </a:lnTo>
                  <a:lnTo>
                    <a:pt x="0" y="123"/>
                  </a:lnTo>
                  <a:lnTo>
                    <a:pt x="0" y="330"/>
                  </a:lnTo>
                  <a:lnTo>
                    <a:pt x="0" y="349"/>
                  </a:lnTo>
                  <a:lnTo>
                    <a:pt x="0" y="1265"/>
                  </a:lnTo>
                  <a:lnTo>
                    <a:pt x="0" y="217"/>
                  </a:lnTo>
                  <a:lnTo>
                    <a:pt x="0" y="270"/>
                  </a:lnTo>
                  <a:lnTo>
                    <a:pt x="2" y="276"/>
                  </a:lnTo>
                  <a:lnTo>
                    <a:pt x="2" y="1273"/>
                  </a:lnTo>
                  <a:lnTo>
                    <a:pt x="2" y="151"/>
                  </a:lnTo>
                  <a:lnTo>
                    <a:pt x="2" y="178"/>
                  </a:lnTo>
                  <a:lnTo>
                    <a:pt x="2" y="178"/>
                  </a:lnTo>
                  <a:lnTo>
                    <a:pt x="2" y="1315"/>
                  </a:lnTo>
                  <a:lnTo>
                    <a:pt x="2" y="134"/>
                  </a:lnTo>
                  <a:lnTo>
                    <a:pt x="2" y="140"/>
                  </a:lnTo>
                  <a:lnTo>
                    <a:pt x="4" y="146"/>
                  </a:lnTo>
                  <a:lnTo>
                    <a:pt x="4" y="1190"/>
                  </a:lnTo>
                  <a:lnTo>
                    <a:pt x="4" y="240"/>
                  </a:lnTo>
                  <a:lnTo>
                    <a:pt x="4" y="236"/>
                  </a:lnTo>
                  <a:lnTo>
                    <a:pt x="4" y="1079"/>
                  </a:lnTo>
                  <a:lnTo>
                    <a:pt x="4" y="232"/>
                  </a:lnTo>
                  <a:lnTo>
                    <a:pt x="4" y="482"/>
                  </a:lnTo>
                  <a:lnTo>
                    <a:pt x="6" y="470"/>
                  </a:lnTo>
                  <a:lnTo>
                    <a:pt x="6" y="1106"/>
                  </a:lnTo>
                  <a:lnTo>
                    <a:pt x="6" y="349"/>
                  </a:lnTo>
                  <a:lnTo>
                    <a:pt x="6" y="528"/>
                  </a:lnTo>
                  <a:lnTo>
                    <a:pt x="6" y="514"/>
                  </a:lnTo>
                  <a:lnTo>
                    <a:pt x="6" y="1152"/>
                  </a:lnTo>
                  <a:lnTo>
                    <a:pt x="6" y="330"/>
                  </a:lnTo>
                  <a:lnTo>
                    <a:pt x="6" y="501"/>
                  </a:lnTo>
                  <a:lnTo>
                    <a:pt x="6" y="487"/>
                  </a:lnTo>
                  <a:lnTo>
                    <a:pt x="6" y="1044"/>
                  </a:lnTo>
                  <a:lnTo>
                    <a:pt x="6" y="343"/>
                  </a:lnTo>
                  <a:lnTo>
                    <a:pt x="6" y="547"/>
                  </a:lnTo>
                  <a:lnTo>
                    <a:pt x="8" y="528"/>
                  </a:lnTo>
                  <a:lnTo>
                    <a:pt x="8" y="856"/>
                  </a:lnTo>
                  <a:lnTo>
                    <a:pt x="8" y="407"/>
                  </a:lnTo>
                  <a:lnTo>
                    <a:pt x="8" y="768"/>
                  </a:lnTo>
                  <a:lnTo>
                    <a:pt x="8" y="758"/>
                  </a:lnTo>
                  <a:lnTo>
                    <a:pt x="8" y="591"/>
                  </a:lnTo>
                  <a:lnTo>
                    <a:pt x="8" y="835"/>
                  </a:lnTo>
                  <a:lnTo>
                    <a:pt x="10" y="835"/>
                  </a:lnTo>
                  <a:lnTo>
                    <a:pt x="10" y="916"/>
                  </a:lnTo>
                  <a:lnTo>
                    <a:pt x="10" y="476"/>
                  </a:lnTo>
                  <a:lnTo>
                    <a:pt x="10" y="885"/>
                  </a:lnTo>
                  <a:lnTo>
                    <a:pt x="10" y="885"/>
                  </a:lnTo>
                  <a:lnTo>
                    <a:pt x="10" y="966"/>
                  </a:lnTo>
                  <a:lnTo>
                    <a:pt x="10" y="457"/>
                  </a:lnTo>
                  <a:lnTo>
                    <a:pt x="10" y="952"/>
                  </a:lnTo>
                  <a:lnTo>
                    <a:pt x="12" y="946"/>
                  </a:lnTo>
                  <a:lnTo>
                    <a:pt x="12" y="560"/>
                  </a:lnTo>
                  <a:lnTo>
                    <a:pt x="12" y="835"/>
                  </a:lnTo>
                  <a:lnTo>
                    <a:pt x="12" y="847"/>
                  </a:lnTo>
                  <a:lnTo>
                    <a:pt x="12" y="927"/>
                  </a:lnTo>
                  <a:lnTo>
                    <a:pt x="12" y="591"/>
                  </a:lnTo>
                  <a:lnTo>
                    <a:pt x="12" y="774"/>
                  </a:lnTo>
                  <a:lnTo>
                    <a:pt x="12" y="777"/>
                  </a:lnTo>
                  <a:lnTo>
                    <a:pt x="12" y="966"/>
                  </a:lnTo>
                  <a:lnTo>
                    <a:pt x="12" y="411"/>
                  </a:lnTo>
                  <a:lnTo>
                    <a:pt x="12" y="739"/>
                  </a:lnTo>
                  <a:lnTo>
                    <a:pt x="14" y="751"/>
                  </a:lnTo>
                  <a:lnTo>
                    <a:pt x="14" y="1075"/>
                  </a:lnTo>
                  <a:lnTo>
                    <a:pt x="14" y="301"/>
                  </a:lnTo>
                  <a:lnTo>
                    <a:pt x="14" y="739"/>
                  </a:lnTo>
                  <a:lnTo>
                    <a:pt x="14" y="758"/>
                  </a:lnTo>
                  <a:lnTo>
                    <a:pt x="14" y="1075"/>
                  </a:lnTo>
                  <a:lnTo>
                    <a:pt x="14" y="290"/>
                  </a:lnTo>
                  <a:lnTo>
                    <a:pt x="14" y="572"/>
                  </a:lnTo>
                  <a:lnTo>
                    <a:pt x="16" y="595"/>
                  </a:lnTo>
                  <a:lnTo>
                    <a:pt x="16" y="1196"/>
                  </a:lnTo>
                  <a:lnTo>
                    <a:pt x="16" y="257"/>
                  </a:lnTo>
                  <a:lnTo>
                    <a:pt x="16" y="432"/>
                  </a:lnTo>
                  <a:lnTo>
                    <a:pt x="16" y="453"/>
                  </a:lnTo>
                  <a:lnTo>
                    <a:pt x="16" y="1300"/>
                  </a:lnTo>
                  <a:lnTo>
                    <a:pt x="16" y="224"/>
                  </a:lnTo>
                  <a:lnTo>
                    <a:pt x="16" y="399"/>
                  </a:lnTo>
                  <a:lnTo>
                    <a:pt x="18" y="411"/>
                  </a:lnTo>
                  <a:lnTo>
                    <a:pt x="18" y="1254"/>
                  </a:lnTo>
                  <a:lnTo>
                    <a:pt x="18" y="199"/>
                  </a:lnTo>
                  <a:lnTo>
                    <a:pt x="18" y="370"/>
                  </a:lnTo>
                  <a:lnTo>
                    <a:pt x="18" y="395"/>
                  </a:lnTo>
                  <a:lnTo>
                    <a:pt x="18" y="1148"/>
                  </a:lnTo>
                  <a:lnTo>
                    <a:pt x="18" y="246"/>
                  </a:lnTo>
                  <a:lnTo>
                    <a:pt x="18" y="276"/>
                  </a:lnTo>
                  <a:lnTo>
                    <a:pt x="18" y="286"/>
                  </a:lnTo>
                  <a:lnTo>
                    <a:pt x="18" y="1240"/>
                  </a:lnTo>
                  <a:lnTo>
                    <a:pt x="18" y="165"/>
                  </a:lnTo>
                  <a:lnTo>
                    <a:pt x="20" y="163"/>
                  </a:lnTo>
                  <a:lnTo>
                    <a:pt x="20" y="1388"/>
                  </a:lnTo>
                  <a:lnTo>
                    <a:pt x="20" y="130"/>
                  </a:lnTo>
                  <a:lnTo>
                    <a:pt x="20" y="130"/>
                  </a:lnTo>
                  <a:lnTo>
                    <a:pt x="20" y="1413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1355"/>
                  </a:lnTo>
                  <a:lnTo>
                    <a:pt x="22" y="0"/>
                  </a:lnTo>
                  <a:lnTo>
                    <a:pt x="22" y="205"/>
                  </a:lnTo>
                  <a:lnTo>
                    <a:pt x="22" y="190"/>
                  </a:lnTo>
                  <a:lnTo>
                    <a:pt x="22" y="1215"/>
                  </a:lnTo>
                  <a:lnTo>
                    <a:pt x="22" y="15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51" name="Freeform 1987"/>
            <p:cNvSpPr>
              <a:spLocks/>
            </p:cNvSpPr>
            <p:nvPr/>
          </p:nvSpPr>
          <p:spPr bwMode="auto">
            <a:xfrm>
              <a:off x="4652" y="2896"/>
              <a:ext cx="11" cy="768"/>
            </a:xfrm>
            <a:custGeom>
              <a:avLst/>
              <a:gdLst/>
              <a:ahLst/>
              <a:cxnLst>
                <a:cxn ang="0">
                  <a:pos x="0" y="449"/>
                </a:cxn>
                <a:cxn ang="0">
                  <a:pos x="2" y="1133"/>
                </a:cxn>
                <a:cxn ang="0">
                  <a:pos x="2" y="430"/>
                </a:cxn>
                <a:cxn ang="0">
                  <a:pos x="2" y="1094"/>
                </a:cxn>
                <a:cxn ang="0">
                  <a:pos x="2" y="461"/>
                </a:cxn>
                <a:cxn ang="0">
                  <a:pos x="4" y="1050"/>
                </a:cxn>
                <a:cxn ang="0">
                  <a:pos x="4" y="461"/>
                </a:cxn>
                <a:cxn ang="0">
                  <a:pos x="4" y="486"/>
                </a:cxn>
                <a:cxn ang="0">
                  <a:pos x="4" y="1115"/>
                </a:cxn>
                <a:cxn ang="0">
                  <a:pos x="4" y="507"/>
                </a:cxn>
                <a:cxn ang="0">
                  <a:pos x="6" y="1263"/>
                </a:cxn>
                <a:cxn ang="0">
                  <a:pos x="6" y="466"/>
                </a:cxn>
                <a:cxn ang="0">
                  <a:pos x="6" y="1233"/>
                </a:cxn>
                <a:cxn ang="0">
                  <a:pos x="6" y="582"/>
                </a:cxn>
                <a:cxn ang="0">
                  <a:pos x="6" y="1246"/>
                </a:cxn>
                <a:cxn ang="0">
                  <a:pos x="6" y="633"/>
                </a:cxn>
                <a:cxn ang="0">
                  <a:pos x="8" y="1298"/>
                </a:cxn>
                <a:cxn ang="0">
                  <a:pos x="8" y="681"/>
                </a:cxn>
                <a:cxn ang="0">
                  <a:pos x="10" y="1304"/>
                </a:cxn>
                <a:cxn ang="0">
                  <a:pos x="10" y="885"/>
                </a:cxn>
                <a:cxn ang="0">
                  <a:pos x="10" y="1315"/>
                </a:cxn>
                <a:cxn ang="0">
                  <a:pos x="10" y="1035"/>
                </a:cxn>
                <a:cxn ang="0">
                  <a:pos x="10" y="1384"/>
                </a:cxn>
                <a:cxn ang="0">
                  <a:pos x="10" y="1144"/>
                </a:cxn>
                <a:cxn ang="0">
                  <a:pos x="12" y="1446"/>
                </a:cxn>
                <a:cxn ang="0">
                  <a:pos x="12" y="1361"/>
                </a:cxn>
                <a:cxn ang="0">
                  <a:pos x="12" y="1478"/>
                </a:cxn>
                <a:cxn ang="0">
                  <a:pos x="12" y="1411"/>
                </a:cxn>
                <a:cxn ang="0">
                  <a:pos x="12" y="1490"/>
                </a:cxn>
                <a:cxn ang="0">
                  <a:pos x="12" y="1446"/>
                </a:cxn>
                <a:cxn ang="0">
                  <a:pos x="14" y="1438"/>
                </a:cxn>
                <a:cxn ang="0">
                  <a:pos x="14" y="1405"/>
                </a:cxn>
                <a:cxn ang="0">
                  <a:pos x="14" y="155"/>
                </a:cxn>
                <a:cxn ang="0">
                  <a:pos x="14" y="1329"/>
                </a:cxn>
                <a:cxn ang="0">
                  <a:pos x="14" y="115"/>
                </a:cxn>
                <a:cxn ang="0">
                  <a:pos x="16" y="1350"/>
                </a:cxn>
                <a:cxn ang="0">
                  <a:pos x="16" y="50"/>
                </a:cxn>
                <a:cxn ang="0">
                  <a:pos x="18" y="1336"/>
                </a:cxn>
                <a:cxn ang="0">
                  <a:pos x="18" y="0"/>
                </a:cxn>
                <a:cxn ang="0">
                  <a:pos x="18" y="1361"/>
                </a:cxn>
                <a:cxn ang="0">
                  <a:pos x="18" y="54"/>
                </a:cxn>
                <a:cxn ang="0">
                  <a:pos x="20" y="1186"/>
                </a:cxn>
                <a:cxn ang="0">
                  <a:pos x="20" y="201"/>
                </a:cxn>
                <a:cxn ang="0">
                  <a:pos x="20" y="1014"/>
                </a:cxn>
                <a:cxn ang="0">
                  <a:pos x="20" y="249"/>
                </a:cxn>
                <a:cxn ang="0">
                  <a:pos x="20" y="695"/>
                </a:cxn>
                <a:cxn ang="0">
                  <a:pos x="20" y="115"/>
                </a:cxn>
                <a:cxn ang="0">
                  <a:pos x="21" y="587"/>
                </a:cxn>
                <a:cxn ang="0">
                  <a:pos x="21" y="115"/>
                </a:cxn>
                <a:cxn ang="0">
                  <a:pos x="21" y="497"/>
                </a:cxn>
              </a:cxnLst>
              <a:rect l="0" t="0" r="r" b="b"/>
              <a:pathLst>
                <a:path w="21" h="1534">
                  <a:moveTo>
                    <a:pt x="0" y="449"/>
                  </a:moveTo>
                  <a:lnTo>
                    <a:pt x="0" y="449"/>
                  </a:lnTo>
                  <a:lnTo>
                    <a:pt x="2" y="457"/>
                  </a:lnTo>
                  <a:lnTo>
                    <a:pt x="2" y="1133"/>
                  </a:lnTo>
                  <a:lnTo>
                    <a:pt x="2" y="393"/>
                  </a:lnTo>
                  <a:lnTo>
                    <a:pt x="2" y="430"/>
                  </a:lnTo>
                  <a:lnTo>
                    <a:pt x="2" y="438"/>
                  </a:lnTo>
                  <a:lnTo>
                    <a:pt x="2" y="1094"/>
                  </a:lnTo>
                  <a:lnTo>
                    <a:pt x="2" y="430"/>
                  </a:lnTo>
                  <a:lnTo>
                    <a:pt x="2" y="461"/>
                  </a:lnTo>
                  <a:lnTo>
                    <a:pt x="4" y="461"/>
                  </a:lnTo>
                  <a:lnTo>
                    <a:pt x="4" y="1050"/>
                  </a:lnTo>
                  <a:lnTo>
                    <a:pt x="4" y="461"/>
                  </a:lnTo>
                  <a:lnTo>
                    <a:pt x="4" y="461"/>
                  </a:lnTo>
                  <a:lnTo>
                    <a:pt x="4" y="1041"/>
                  </a:lnTo>
                  <a:lnTo>
                    <a:pt x="4" y="486"/>
                  </a:lnTo>
                  <a:lnTo>
                    <a:pt x="4" y="474"/>
                  </a:lnTo>
                  <a:lnTo>
                    <a:pt x="4" y="1115"/>
                  </a:lnTo>
                  <a:lnTo>
                    <a:pt x="4" y="405"/>
                  </a:lnTo>
                  <a:lnTo>
                    <a:pt x="4" y="507"/>
                  </a:lnTo>
                  <a:lnTo>
                    <a:pt x="6" y="497"/>
                  </a:lnTo>
                  <a:lnTo>
                    <a:pt x="6" y="1263"/>
                  </a:lnTo>
                  <a:lnTo>
                    <a:pt x="6" y="336"/>
                  </a:lnTo>
                  <a:lnTo>
                    <a:pt x="6" y="466"/>
                  </a:lnTo>
                  <a:lnTo>
                    <a:pt x="6" y="449"/>
                  </a:lnTo>
                  <a:lnTo>
                    <a:pt x="6" y="1233"/>
                  </a:lnTo>
                  <a:lnTo>
                    <a:pt x="6" y="232"/>
                  </a:lnTo>
                  <a:lnTo>
                    <a:pt x="6" y="582"/>
                  </a:lnTo>
                  <a:lnTo>
                    <a:pt x="6" y="557"/>
                  </a:lnTo>
                  <a:lnTo>
                    <a:pt x="6" y="1246"/>
                  </a:lnTo>
                  <a:lnTo>
                    <a:pt x="6" y="232"/>
                  </a:lnTo>
                  <a:lnTo>
                    <a:pt x="6" y="633"/>
                  </a:lnTo>
                  <a:lnTo>
                    <a:pt x="8" y="610"/>
                  </a:lnTo>
                  <a:lnTo>
                    <a:pt x="8" y="1298"/>
                  </a:lnTo>
                  <a:lnTo>
                    <a:pt x="8" y="296"/>
                  </a:lnTo>
                  <a:lnTo>
                    <a:pt x="8" y="681"/>
                  </a:lnTo>
                  <a:lnTo>
                    <a:pt x="10" y="660"/>
                  </a:lnTo>
                  <a:lnTo>
                    <a:pt x="10" y="1304"/>
                  </a:lnTo>
                  <a:lnTo>
                    <a:pt x="10" y="221"/>
                  </a:lnTo>
                  <a:lnTo>
                    <a:pt x="10" y="885"/>
                  </a:lnTo>
                  <a:lnTo>
                    <a:pt x="10" y="856"/>
                  </a:lnTo>
                  <a:lnTo>
                    <a:pt x="10" y="1315"/>
                  </a:lnTo>
                  <a:lnTo>
                    <a:pt x="10" y="138"/>
                  </a:lnTo>
                  <a:lnTo>
                    <a:pt x="10" y="1035"/>
                  </a:lnTo>
                  <a:lnTo>
                    <a:pt x="10" y="1016"/>
                  </a:lnTo>
                  <a:lnTo>
                    <a:pt x="10" y="1384"/>
                  </a:lnTo>
                  <a:lnTo>
                    <a:pt x="10" y="100"/>
                  </a:lnTo>
                  <a:lnTo>
                    <a:pt x="10" y="1144"/>
                  </a:lnTo>
                  <a:lnTo>
                    <a:pt x="12" y="1125"/>
                  </a:lnTo>
                  <a:lnTo>
                    <a:pt x="12" y="1446"/>
                  </a:lnTo>
                  <a:lnTo>
                    <a:pt x="12" y="150"/>
                  </a:lnTo>
                  <a:lnTo>
                    <a:pt x="12" y="1361"/>
                  </a:lnTo>
                  <a:lnTo>
                    <a:pt x="12" y="1342"/>
                  </a:lnTo>
                  <a:lnTo>
                    <a:pt x="12" y="1478"/>
                  </a:lnTo>
                  <a:lnTo>
                    <a:pt x="12" y="42"/>
                  </a:lnTo>
                  <a:lnTo>
                    <a:pt x="12" y="1411"/>
                  </a:lnTo>
                  <a:lnTo>
                    <a:pt x="12" y="1396"/>
                  </a:lnTo>
                  <a:lnTo>
                    <a:pt x="12" y="1490"/>
                  </a:lnTo>
                  <a:lnTo>
                    <a:pt x="12" y="0"/>
                  </a:lnTo>
                  <a:lnTo>
                    <a:pt x="12" y="1446"/>
                  </a:lnTo>
                  <a:lnTo>
                    <a:pt x="14" y="1434"/>
                  </a:lnTo>
                  <a:lnTo>
                    <a:pt x="14" y="1438"/>
                  </a:lnTo>
                  <a:lnTo>
                    <a:pt x="14" y="63"/>
                  </a:lnTo>
                  <a:lnTo>
                    <a:pt x="14" y="1405"/>
                  </a:lnTo>
                  <a:lnTo>
                    <a:pt x="14" y="1396"/>
                  </a:lnTo>
                  <a:lnTo>
                    <a:pt x="14" y="155"/>
                  </a:lnTo>
                  <a:lnTo>
                    <a:pt x="14" y="1329"/>
                  </a:lnTo>
                  <a:lnTo>
                    <a:pt x="14" y="1329"/>
                  </a:lnTo>
                  <a:lnTo>
                    <a:pt x="14" y="1342"/>
                  </a:lnTo>
                  <a:lnTo>
                    <a:pt x="14" y="115"/>
                  </a:lnTo>
                  <a:lnTo>
                    <a:pt x="14" y="1336"/>
                  </a:lnTo>
                  <a:lnTo>
                    <a:pt x="16" y="1350"/>
                  </a:lnTo>
                  <a:lnTo>
                    <a:pt x="16" y="1438"/>
                  </a:lnTo>
                  <a:lnTo>
                    <a:pt x="16" y="50"/>
                  </a:lnTo>
                  <a:lnTo>
                    <a:pt x="16" y="1306"/>
                  </a:lnTo>
                  <a:lnTo>
                    <a:pt x="18" y="1336"/>
                  </a:lnTo>
                  <a:lnTo>
                    <a:pt x="18" y="1534"/>
                  </a:lnTo>
                  <a:lnTo>
                    <a:pt x="18" y="0"/>
                  </a:lnTo>
                  <a:lnTo>
                    <a:pt x="18" y="1329"/>
                  </a:lnTo>
                  <a:lnTo>
                    <a:pt x="18" y="1361"/>
                  </a:lnTo>
                  <a:lnTo>
                    <a:pt x="18" y="1528"/>
                  </a:lnTo>
                  <a:lnTo>
                    <a:pt x="18" y="54"/>
                  </a:lnTo>
                  <a:lnTo>
                    <a:pt x="18" y="1165"/>
                  </a:lnTo>
                  <a:lnTo>
                    <a:pt x="20" y="1186"/>
                  </a:lnTo>
                  <a:lnTo>
                    <a:pt x="20" y="1342"/>
                  </a:lnTo>
                  <a:lnTo>
                    <a:pt x="20" y="201"/>
                  </a:lnTo>
                  <a:lnTo>
                    <a:pt x="20" y="991"/>
                  </a:lnTo>
                  <a:lnTo>
                    <a:pt x="20" y="1014"/>
                  </a:lnTo>
                  <a:lnTo>
                    <a:pt x="20" y="1246"/>
                  </a:lnTo>
                  <a:lnTo>
                    <a:pt x="20" y="249"/>
                  </a:lnTo>
                  <a:lnTo>
                    <a:pt x="20" y="672"/>
                  </a:lnTo>
                  <a:lnTo>
                    <a:pt x="20" y="695"/>
                  </a:lnTo>
                  <a:lnTo>
                    <a:pt x="20" y="1350"/>
                  </a:lnTo>
                  <a:lnTo>
                    <a:pt x="20" y="115"/>
                  </a:lnTo>
                  <a:lnTo>
                    <a:pt x="20" y="557"/>
                  </a:lnTo>
                  <a:lnTo>
                    <a:pt x="21" y="587"/>
                  </a:lnTo>
                  <a:lnTo>
                    <a:pt x="21" y="1430"/>
                  </a:lnTo>
                  <a:lnTo>
                    <a:pt x="21" y="115"/>
                  </a:lnTo>
                  <a:lnTo>
                    <a:pt x="21" y="474"/>
                  </a:lnTo>
                  <a:lnTo>
                    <a:pt x="21" y="497"/>
                  </a:lnTo>
                  <a:lnTo>
                    <a:pt x="21" y="137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52" name="Freeform 1988"/>
            <p:cNvSpPr>
              <a:spLocks/>
            </p:cNvSpPr>
            <p:nvPr/>
          </p:nvSpPr>
          <p:spPr bwMode="auto">
            <a:xfrm>
              <a:off x="4642" y="2971"/>
              <a:ext cx="10" cy="597"/>
            </a:xfrm>
            <a:custGeom>
              <a:avLst/>
              <a:gdLst/>
              <a:ahLst/>
              <a:cxnLst>
                <a:cxn ang="0">
                  <a:pos x="0" y="612"/>
                </a:cxn>
                <a:cxn ang="0">
                  <a:pos x="2" y="1133"/>
                </a:cxn>
                <a:cxn ang="0">
                  <a:pos x="2" y="516"/>
                </a:cxn>
                <a:cxn ang="0">
                  <a:pos x="2" y="1134"/>
                </a:cxn>
                <a:cxn ang="0">
                  <a:pos x="2" y="299"/>
                </a:cxn>
                <a:cxn ang="0">
                  <a:pos x="2" y="1192"/>
                </a:cxn>
                <a:cxn ang="0">
                  <a:pos x="2" y="353"/>
                </a:cxn>
                <a:cxn ang="0">
                  <a:pos x="4" y="1156"/>
                </a:cxn>
                <a:cxn ang="0">
                  <a:pos x="4" y="263"/>
                </a:cxn>
                <a:cxn ang="0">
                  <a:pos x="4" y="1125"/>
                </a:cxn>
                <a:cxn ang="0">
                  <a:pos x="4" y="122"/>
                </a:cxn>
                <a:cxn ang="0">
                  <a:pos x="6" y="1154"/>
                </a:cxn>
                <a:cxn ang="0">
                  <a:pos x="6" y="163"/>
                </a:cxn>
                <a:cxn ang="0">
                  <a:pos x="6" y="113"/>
                </a:cxn>
                <a:cxn ang="0">
                  <a:pos x="8" y="176"/>
                </a:cxn>
                <a:cxn ang="0">
                  <a:pos x="8" y="55"/>
                </a:cxn>
                <a:cxn ang="0">
                  <a:pos x="8" y="1061"/>
                </a:cxn>
                <a:cxn ang="0">
                  <a:pos x="10" y="124"/>
                </a:cxn>
                <a:cxn ang="0">
                  <a:pos x="10" y="117"/>
                </a:cxn>
                <a:cxn ang="0">
                  <a:pos x="10" y="186"/>
                </a:cxn>
                <a:cxn ang="0">
                  <a:pos x="10" y="220"/>
                </a:cxn>
                <a:cxn ang="0">
                  <a:pos x="10" y="958"/>
                </a:cxn>
                <a:cxn ang="0">
                  <a:pos x="10" y="299"/>
                </a:cxn>
                <a:cxn ang="0">
                  <a:pos x="12" y="900"/>
                </a:cxn>
                <a:cxn ang="0">
                  <a:pos x="12" y="453"/>
                </a:cxn>
                <a:cxn ang="0">
                  <a:pos x="12" y="885"/>
                </a:cxn>
                <a:cxn ang="0">
                  <a:pos x="12" y="556"/>
                </a:cxn>
                <a:cxn ang="0">
                  <a:pos x="12" y="860"/>
                </a:cxn>
                <a:cxn ang="0">
                  <a:pos x="12" y="539"/>
                </a:cxn>
                <a:cxn ang="0">
                  <a:pos x="14" y="866"/>
                </a:cxn>
                <a:cxn ang="0">
                  <a:pos x="14" y="674"/>
                </a:cxn>
                <a:cxn ang="0">
                  <a:pos x="14" y="773"/>
                </a:cxn>
                <a:cxn ang="0">
                  <a:pos x="14" y="639"/>
                </a:cxn>
                <a:cxn ang="0">
                  <a:pos x="16" y="747"/>
                </a:cxn>
                <a:cxn ang="0">
                  <a:pos x="16" y="645"/>
                </a:cxn>
                <a:cxn ang="0">
                  <a:pos x="16" y="764"/>
                </a:cxn>
                <a:cxn ang="0">
                  <a:pos x="16" y="760"/>
                </a:cxn>
                <a:cxn ang="0">
                  <a:pos x="17" y="387"/>
                </a:cxn>
                <a:cxn ang="0">
                  <a:pos x="17" y="764"/>
                </a:cxn>
                <a:cxn ang="0">
                  <a:pos x="17" y="376"/>
                </a:cxn>
                <a:cxn ang="0">
                  <a:pos x="17" y="735"/>
                </a:cxn>
                <a:cxn ang="0">
                  <a:pos x="17" y="357"/>
                </a:cxn>
                <a:cxn ang="0">
                  <a:pos x="19" y="760"/>
                </a:cxn>
                <a:cxn ang="0">
                  <a:pos x="19" y="401"/>
                </a:cxn>
                <a:cxn ang="0">
                  <a:pos x="19" y="639"/>
                </a:cxn>
                <a:cxn ang="0">
                  <a:pos x="19" y="483"/>
                </a:cxn>
                <a:cxn ang="0">
                  <a:pos x="21" y="545"/>
                </a:cxn>
                <a:cxn ang="0">
                  <a:pos x="21" y="332"/>
                </a:cxn>
                <a:cxn ang="0">
                  <a:pos x="21" y="366"/>
                </a:cxn>
                <a:cxn ang="0">
                  <a:pos x="21" y="274"/>
                </a:cxn>
              </a:cxnLst>
              <a:rect l="0" t="0" r="r" b="b"/>
              <a:pathLst>
                <a:path w="21" h="1192">
                  <a:moveTo>
                    <a:pt x="0" y="612"/>
                  </a:moveTo>
                  <a:lnTo>
                    <a:pt x="0" y="612"/>
                  </a:lnTo>
                  <a:lnTo>
                    <a:pt x="2" y="645"/>
                  </a:lnTo>
                  <a:lnTo>
                    <a:pt x="2" y="1133"/>
                  </a:lnTo>
                  <a:lnTo>
                    <a:pt x="2" y="30"/>
                  </a:lnTo>
                  <a:lnTo>
                    <a:pt x="2" y="516"/>
                  </a:lnTo>
                  <a:lnTo>
                    <a:pt x="2" y="545"/>
                  </a:lnTo>
                  <a:lnTo>
                    <a:pt x="2" y="1134"/>
                  </a:lnTo>
                  <a:lnTo>
                    <a:pt x="2" y="30"/>
                  </a:lnTo>
                  <a:lnTo>
                    <a:pt x="2" y="299"/>
                  </a:lnTo>
                  <a:lnTo>
                    <a:pt x="2" y="324"/>
                  </a:lnTo>
                  <a:lnTo>
                    <a:pt x="2" y="1192"/>
                  </a:lnTo>
                  <a:lnTo>
                    <a:pt x="2" y="51"/>
                  </a:lnTo>
                  <a:lnTo>
                    <a:pt x="2" y="353"/>
                  </a:lnTo>
                  <a:lnTo>
                    <a:pt x="4" y="376"/>
                  </a:lnTo>
                  <a:lnTo>
                    <a:pt x="4" y="1156"/>
                  </a:lnTo>
                  <a:lnTo>
                    <a:pt x="4" y="0"/>
                  </a:lnTo>
                  <a:lnTo>
                    <a:pt x="4" y="263"/>
                  </a:lnTo>
                  <a:lnTo>
                    <a:pt x="4" y="295"/>
                  </a:lnTo>
                  <a:lnTo>
                    <a:pt x="4" y="1125"/>
                  </a:lnTo>
                  <a:lnTo>
                    <a:pt x="4" y="30"/>
                  </a:lnTo>
                  <a:lnTo>
                    <a:pt x="4" y="122"/>
                  </a:lnTo>
                  <a:lnTo>
                    <a:pt x="6" y="140"/>
                  </a:lnTo>
                  <a:lnTo>
                    <a:pt x="6" y="1154"/>
                  </a:lnTo>
                  <a:lnTo>
                    <a:pt x="6" y="157"/>
                  </a:lnTo>
                  <a:lnTo>
                    <a:pt x="6" y="163"/>
                  </a:lnTo>
                  <a:lnTo>
                    <a:pt x="6" y="1156"/>
                  </a:lnTo>
                  <a:lnTo>
                    <a:pt x="6" y="113"/>
                  </a:lnTo>
                  <a:lnTo>
                    <a:pt x="6" y="163"/>
                  </a:lnTo>
                  <a:lnTo>
                    <a:pt x="8" y="176"/>
                  </a:lnTo>
                  <a:lnTo>
                    <a:pt x="8" y="1048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1061"/>
                  </a:lnTo>
                  <a:lnTo>
                    <a:pt x="8" y="132"/>
                  </a:lnTo>
                  <a:lnTo>
                    <a:pt x="10" y="124"/>
                  </a:lnTo>
                  <a:lnTo>
                    <a:pt x="10" y="1102"/>
                  </a:lnTo>
                  <a:lnTo>
                    <a:pt x="10" y="117"/>
                  </a:lnTo>
                  <a:lnTo>
                    <a:pt x="10" y="203"/>
                  </a:lnTo>
                  <a:lnTo>
                    <a:pt x="10" y="186"/>
                  </a:lnTo>
                  <a:lnTo>
                    <a:pt x="10" y="1052"/>
                  </a:lnTo>
                  <a:lnTo>
                    <a:pt x="10" y="220"/>
                  </a:lnTo>
                  <a:lnTo>
                    <a:pt x="10" y="220"/>
                  </a:lnTo>
                  <a:lnTo>
                    <a:pt x="10" y="958"/>
                  </a:lnTo>
                  <a:lnTo>
                    <a:pt x="10" y="213"/>
                  </a:lnTo>
                  <a:lnTo>
                    <a:pt x="10" y="299"/>
                  </a:lnTo>
                  <a:lnTo>
                    <a:pt x="12" y="288"/>
                  </a:lnTo>
                  <a:lnTo>
                    <a:pt x="12" y="900"/>
                  </a:lnTo>
                  <a:lnTo>
                    <a:pt x="12" y="201"/>
                  </a:lnTo>
                  <a:lnTo>
                    <a:pt x="12" y="453"/>
                  </a:lnTo>
                  <a:lnTo>
                    <a:pt x="12" y="439"/>
                  </a:lnTo>
                  <a:lnTo>
                    <a:pt x="12" y="885"/>
                  </a:lnTo>
                  <a:lnTo>
                    <a:pt x="12" y="236"/>
                  </a:lnTo>
                  <a:lnTo>
                    <a:pt x="12" y="556"/>
                  </a:lnTo>
                  <a:lnTo>
                    <a:pt x="12" y="551"/>
                  </a:lnTo>
                  <a:lnTo>
                    <a:pt x="12" y="860"/>
                  </a:lnTo>
                  <a:lnTo>
                    <a:pt x="12" y="347"/>
                  </a:lnTo>
                  <a:lnTo>
                    <a:pt x="12" y="539"/>
                  </a:lnTo>
                  <a:lnTo>
                    <a:pt x="14" y="526"/>
                  </a:lnTo>
                  <a:lnTo>
                    <a:pt x="14" y="866"/>
                  </a:lnTo>
                  <a:lnTo>
                    <a:pt x="14" y="303"/>
                  </a:lnTo>
                  <a:lnTo>
                    <a:pt x="14" y="674"/>
                  </a:lnTo>
                  <a:lnTo>
                    <a:pt x="14" y="664"/>
                  </a:lnTo>
                  <a:lnTo>
                    <a:pt x="14" y="773"/>
                  </a:lnTo>
                  <a:lnTo>
                    <a:pt x="14" y="295"/>
                  </a:lnTo>
                  <a:lnTo>
                    <a:pt x="14" y="639"/>
                  </a:lnTo>
                  <a:lnTo>
                    <a:pt x="16" y="631"/>
                  </a:lnTo>
                  <a:lnTo>
                    <a:pt x="16" y="747"/>
                  </a:lnTo>
                  <a:lnTo>
                    <a:pt x="16" y="401"/>
                  </a:lnTo>
                  <a:lnTo>
                    <a:pt x="16" y="645"/>
                  </a:lnTo>
                  <a:lnTo>
                    <a:pt x="16" y="639"/>
                  </a:lnTo>
                  <a:lnTo>
                    <a:pt x="16" y="764"/>
                  </a:lnTo>
                  <a:lnTo>
                    <a:pt x="16" y="495"/>
                  </a:lnTo>
                  <a:lnTo>
                    <a:pt x="16" y="760"/>
                  </a:lnTo>
                  <a:lnTo>
                    <a:pt x="17" y="756"/>
                  </a:lnTo>
                  <a:lnTo>
                    <a:pt x="17" y="387"/>
                  </a:lnTo>
                  <a:lnTo>
                    <a:pt x="17" y="756"/>
                  </a:lnTo>
                  <a:lnTo>
                    <a:pt x="17" y="764"/>
                  </a:lnTo>
                  <a:lnTo>
                    <a:pt x="17" y="820"/>
                  </a:lnTo>
                  <a:lnTo>
                    <a:pt x="17" y="376"/>
                  </a:lnTo>
                  <a:lnTo>
                    <a:pt x="17" y="723"/>
                  </a:lnTo>
                  <a:lnTo>
                    <a:pt x="17" y="735"/>
                  </a:lnTo>
                  <a:lnTo>
                    <a:pt x="17" y="846"/>
                  </a:lnTo>
                  <a:lnTo>
                    <a:pt x="17" y="357"/>
                  </a:lnTo>
                  <a:lnTo>
                    <a:pt x="17" y="756"/>
                  </a:lnTo>
                  <a:lnTo>
                    <a:pt x="19" y="760"/>
                  </a:lnTo>
                  <a:lnTo>
                    <a:pt x="19" y="808"/>
                  </a:lnTo>
                  <a:lnTo>
                    <a:pt x="19" y="401"/>
                  </a:lnTo>
                  <a:lnTo>
                    <a:pt x="19" y="639"/>
                  </a:lnTo>
                  <a:lnTo>
                    <a:pt x="19" y="639"/>
                  </a:lnTo>
                  <a:lnTo>
                    <a:pt x="19" y="700"/>
                  </a:lnTo>
                  <a:lnTo>
                    <a:pt x="19" y="483"/>
                  </a:lnTo>
                  <a:lnTo>
                    <a:pt x="19" y="539"/>
                  </a:lnTo>
                  <a:lnTo>
                    <a:pt x="21" y="545"/>
                  </a:lnTo>
                  <a:lnTo>
                    <a:pt x="21" y="787"/>
                  </a:lnTo>
                  <a:lnTo>
                    <a:pt x="21" y="332"/>
                  </a:lnTo>
                  <a:lnTo>
                    <a:pt x="21" y="357"/>
                  </a:lnTo>
                  <a:lnTo>
                    <a:pt x="21" y="366"/>
                  </a:lnTo>
                  <a:lnTo>
                    <a:pt x="21" y="858"/>
                  </a:lnTo>
                  <a:lnTo>
                    <a:pt x="21" y="274"/>
                  </a:lnTo>
                  <a:lnTo>
                    <a:pt x="21" y="299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53" name="Freeform 1989"/>
            <p:cNvSpPr>
              <a:spLocks/>
            </p:cNvSpPr>
            <p:nvPr/>
          </p:nvSpPr>
          <p:spPr bwMode="auto">
            <a:xfrm>
              <a:off x="4632" y="2910"/>
              <a:ext cx="10" cy="748"/>
            </a:xfrm>
            <a:custGeom>
              <a:avLst/>
              <a:gdLst/>
              <a:ahLst/>
              <a:cxnLst>
                <a:cxn ang="0">
                  <a:pos x="0" y="883"/>
                </a:cxn>
                <a:cxn ang="0">
                  <a:pos x="0" y="668"/>
                </a:cxn>
                <a:cxn ang="0">
                  <a:pos x="0" y="679"/>
                </a:cxn>
                <a:cxn ang="0">
                  <a:pos x="0" y="562"/>
                </a:cxn>
                <a:cxn ang="0">
                  <a:pos x="2" y="606"/>
                </a:cxn>
                <a:cxn ang="0">
                  <a:pos x="2" y="434"/>
                </a:cxn>
                <a:cxn ang="0">
                  <a:pos x="2" y="493"/>
                </a:cxn>
                <a:cxn ang="0">
                  <a:pos x="2" y="476"/>
                </a:cxn>
                <a:cxn ang="0">
                  <a:pos x="2" y="551"/>
                </a:cxn>
                <a:cxn ang="0">
                  <a:pos x="2" y="685"/>
                </a:cxn>
                <a:cxn ang="0">
                  <a:pos x="4" y="923"/>
                </a:cxn>
                <a:cxn ang="0">
                  <a:pos x="4" y="685"/>
                </a:cxn>
                <a:cxn ang="0">
                  <a:pos x="4" y="551"/>
                </a:cxn>
                <a:cxn ang="0">
                  <a:pos x="6" y="583"/>
                </a:cxn>
                <a:cxn ang="0">
                  <a:pos x="6" y="434"/>
                </a:cxn>
                <a:cxn ang="0">
                  <a:pos x="6" y="505"/>
                </a:cxn>
                <a:cxn ang="0">
                  <a:pos x="6" y="328"/>
                </a:cxn>
                <a:cxn ang="0">
                  <a:pos x="8" y="560"/>
                </a:cxn>
                <a:cxn ang="0">
                  <a:pos x="8" y="318"/>
                </a:cxn>
                <a:cxn ang="0">
                  <a:pos x="8" y="633"/>
                </a:cxn>
                <a:cxn ang="0">
                  <a:pos x="8" y="347"/>
                </a:cxn>
                <a:cxn ang="0">
                  <a:pos x="8" y="731"/>
                </a:cxn>
                <a:cxn ang="0">
                  <a:pos x="8" y="293"/>
                </a:cxn>
                <a:cxn ang="0">
                  <a:pos x="10" y="864"/>
                </a:cxn>
                <a:cxn ang="0">
                  <a:pos x="10" y="228"/>
                </a:cxn>
                <a:cxn ang="0">
                  <a:pos x="10" y="896"/>
                </a:cxn>
                <a:cxn ang="0">
                  <a:pos x="10" y="186"/>
                </a:cxn>
                <a:cxn ang="0">
                  <a:pos x="12" y="1042"/>
                </a:cxn>
                <a:cxn ang="0">
                  <a:pos x="12" y="245"/>
                </a:cxn>
                <a:cxn ang="0">
                  <a:pos x="12" y="1250"/>
                </a:cxn>
                <a:cxn ang="0">
                  <a:pos x="12" y="78"/>
                </a:cxn>
                <a:cxn ang="0">
                  <a:pos x="13" y="1426"/>
                </a:cxn>
                <a:cxn ang="0">
                  <a:pos x="13" y="0"/>
                </a:cxn>
                <a:cxn ang="0">
                  <a:pos x="13" y="1338"/>
                </a:cxn>
                <a:cxn ang="0">
                  <a:pos x="13" y="59"/>
                </a:cxn>
                <a:cxn ang="0">
                  <a:pos x="13" y="1248"/>
                </a:cxn>
                <a:cxn ang="0">
                  <a:pos x="13" y="1154"/>
                </a:cxn>
                <a:cxn ang="0">
                  <a:pos x="15" y="324"/>
                </a:cxn>
                <a:cxn ang="0">
                  <a:pos x="15" y="1271"/>
                </a:cxn>
                <a:cxn ang="0">
                  <a:pos x="15" y="201"/>
                </a:cxn>
                <a:cxn ang="0">
                  <a:pos x="17" y="1213"/>
                </a:cxn>
                <a:cxn ang="0">
                  <a:pos x="17" y="88"/>
                </a:cxn>
                <a:cxn ang="0">
                  <a:pos x="17" y="1206"/>
                </a:cxn>
                <a:cxn ang="0">
                  <a:pos x="17" y="142"/>
                </a:cxn>
                <a:cxn ang="0">
                  <a:pos x="17" y="1154"/>
                </a:cxn>
                <a:cxn ang="0">
                  <a:pos x="17" y="255"/>
                </a:cxn>
                <a:cxn ang="0">
                  <a:pos x="19" y="981"/>
                </a:cxn>
                <a:cxn ang="0">
                  <a:pos x="19" y="324"/>
                </a:cxn>
                <a:cxn ang="0">
                  <a:pos x="19" y="898"/>
                </a:cxn>
                <a:cxn ang="0">
                  <a:pos x="19" y="169"/>
                </a:cxn>
              </a:cxnLst>
              <a:rect l="0" t="0" r="r" b="b"/>
              <a:pathLst>
                <a:path w="19" h="1496">
                  <a:moveTo>
                    <a:pt x="0" y="883"/>
                  </a:moveTo>
                  <a:lnTo>
                    <a:pt x="0" y="883"/>
                  </a:lnTo>
                  <a:lnTo>
                    <a:pt x="0" y="898"/>
                  </a:lnTo>
                  <a:lnTo>
                    <a:pt x="0" y="668"/>
                  </a:lnTo>
                  <a:lnTo>
                    <a:pt x="0" y="674"/>
                  </a:lnTo>
                  <a:lnTo>
                    <a:pt x="0" y="679"/>
                  </a:lnTo>
                  <a:lnTo>
                    <a:pt x="0" y="969"/>
                  </a:lnTo>
                  <a:lnTo>
                    <a:pt x="0" y="562"/>
                  </a:lnTo>
                  <a:lnTo>
                    <a:pt x="0" y="601"/>
                  </a:lnTo>
                  <a:lnTo>
                    <a:pt x="2" y="606"/>
                  </a:lnTo>
                  <a:lnTo>
                    <a:pt x="2" y="1088"/>
                  </a:lnTo>
                  <a:lnTo>
                    <a:pt x="2" y="434"/>
                  </a:lnTo>
                  <a:lnTo>
                    <a:pt x="2" y="480"/>
                  </a:lnTo>
                  <a:lnTo>
                    <a:pt x="2" y="493"/>
                  </a:lnTo>
                  <a:lnTo>
                    <a:pt x="2" y="1058"/>
                  </a:lnTo>
                  <a:lnTo>
                    <a:pt x="2" y="476"/>
                  </a:lnTo>
                  <a:lnTo>
                    <a:pt x="2" y="537"/>
                  </a:lnTo>
                  <a:lnTo>
                    <a:pt x="2" y="551"/>
                  </a:lnTo>
                  <a:lnTo>
                    <a:pt x="2" y="989"/>
                  </a:lnTo>
                  <a:lnTo>
                    <a:pt x="2" y="685"/>
                  </a:lnTo>
                  <a:lnTo>
                    <a:pt x="4" y="685"/>
                  </a:lnTo>
                  <a:lnTo>
                    <a:pt x="4" y="923"/>
                  </a:lnTo>
                  <a:lnTo>
                    <a:pt x="4" y="691"/>
                  </a:lnTo>
                  <a:lnTo>
                    <a:pt x="4" y="685"/>
                  </a:lnTo>
                  <a:lnTo>
                    <a:pt x="4" y="1088"/>
                  </a:lnTo>
                  <a:lnTo>
                    <a:pt x="4" y="551"/>
                  </a:lnTo>
                  <a:lnTo>
                    <a:pt x="4" y="601"/>
                  </a:lnTo>
                  <a:lnTo>
                    <a:pt x="6" y="583"/>
                  </a:lnTo>
                  <a:lnTo>
                    <a:pt x="6" y="1206"/>
                  </a:lnTo>
                  <a:lnTo>
                    <a:pt x="6" y="434"/>
                  </a:lnTo>
                  <a:lnTo>
                    <a:pt x="6" y="524"/>
                  </a:lnTo>
                  <a:lnTo>
                    <a:pt x="6" y="505"/>
                  </a:lnTo>
                  <a:lnTo>
                    <a:pt x="6" y="1159"/>
                  </a:lnTo>
                  <a:lnTo>
                    <a:pt x="6" y="328"/>
                  </a:lnTo>
                  <a:lnTo>
                    <a:pt x="6" y="576"/>
                  </a:lnTo>
                  <a:lnTo>
                    <a:pt x="8" y="560"/>
                  </a:lnTo>
                  <a:lnTo>
                    <a:pt x="8" y="1250"/>
                  </a:lnTo>
                  <a:lnTo>
                    <a:pt x="8" y="318"/>
                  </a:lnTo>
                  <a:lnTo>
                    <a:pt x="8" y="645"/>
                  </a:lnTo>
                  <a:lnTo>
                    <a:pt x="8" y="633"/>
                  </a:lnTo>
                  <a:lnTo>
                    <a:pt x="8" y="1219"/>
                  </a:lnTo>
                  <a:lnTo>
                    <a:pt x="8" y="347"/>
                  </a:lnTo>
                  <a:lnTo>
                    <a:pt x="8" y="754"/>
                  </a:lnTo>
                  <a:lnTo>
                    <a:pt x="8" y="731"/>
                  </a:lnTo>
                  <a:lnTo>
                    <a:pt x="8" y="1279"/>
                  </a:lnTo>
                  <a:lnTo>
                    <a:pt x="8" y="293"/>
                  </a:lnTo>
                  <a:lnTo>
                    <a:pt x="8" y="887"/>
                  </a:lnTo>
                  <a:lnTo>
                    <a:pt x="10" y="864"/>
                  </a:lnTo>
                  <a:lnTo>
                    <a:pt x="10" y="1232"/>
                  </a:lnTo>
                  <a:lnTo>
                    <a:pt x="10" y="228"/>
                  </a:lnTo>
                  <a:lnTo>
                    <a:pt x="10" y="910"/>
                  </a:lnTo>
                  <a:lnTo>
                    <a:pt x="10" y="896"/>
                  </a:lnTo>
                  <a:lnTo>
                    <a:pt x="10" y="1309"/>
                  </a:lnTo>
                  <a:lnTo>
                    <a:pt x="10" y="186"/>
                  </a:lnTo>
                  <a:lnTo>
                    <a:pt x="10" y="1067"/>
                  </a:lnTo>
                  <a:lnTo>
                    <a:pt x="12" y="1042"/>
                  </a:lnTo>
                  <a:lnTo>
                    <a:pt x="12" y="1378"/>
                  </a:lnTo>
                  <a:lnTo>
                    <a:pt x="12" y="245"/>
                  </a:lnTo>
                  <a:lnTo>
                    <a:pt x="12" y="1271"/>
                  </a:lnTo>
                  <a:lnTo>
                    <a:pt x="12" y="1250"/>
                  </a:lnTo>
                  <a:lnTo>
                    <a:pt x="12" y="1496"/>
                  </a:lnTo>
                  <a:lnTo>
                    <a:pt x="12" y="78"/>
                  </a:lnTo>
                  <a:lnTo>
                    <a:pt x="12" y="1436"/>
                  </a:lnTo>
                  <a:lnTo>
                    <a:pt x="13" y="1426"/>
                  </a:lnTo>
                  <a:lnTo>
                    <a:pt x="13" y="1440"/>
                  </a:lnTo>
                  <a:lnTo>
                    <a:pt x="13" y="0"/>
                  </a:lnTo>
                  <a:lnTo>
                    <a:pt x="13" y="1350"/>
                  </a:lnTo>
                  <a:lnTo>
                    <a:pt x="13" y="1338"/>
                  </a:lnTo>
                  <a:lnTo>
                    <a:pt x="13" y="1350"/>
                  </a:lnTo>
                  <a:lnTo>
                    <a:pt x="13" y="59"/>
                  </a:lnTo>
                  <a:lnTo>
                    <a:pt x="13" y="1257"/>
                  </a:lnTo>
                  <a:lnTo>
                    <a:pt x="13" y="1248"/>
                  </a:lnTo>
                  <a:lnTo>
                    <a:pt x="13" y="263"/>
                  </a:lnTo>
                  <a:lnTo>
                    <a:pt x="13" y="1154"/>
                  </a:lnTo>
                  <a:lnTo>
                    <a:pt x="15" y="1154"/>
                  </a:lnTo>
                  <a:lnTo>
                    <a:pt x="15" y="324"/>
                  </a:lnTo>
                  <a:lnTo>
                    <a:pt x="15" y="1257"/>
                  </a:lnTo>
                  <a:lnTo>
                    <a:pt x="15" y="1271"/>
                  </a:lnTo>
                  <a:lnTo>
                    <a:pt x="15" y="1323"/>
                  </a:lnTo>
                  <a:lnTo>
                    <a:pt x="15" y="201"/>
                  </a:lnTo>
                  <a:lnTo>
                    <a:pt x="15" y="1194"/>
                  </a:lnTo>
                  <a:lnTo>
                    <a:pt x="17" y="1213"/>
                  </a:lnTo>
                  <a:lnTo>
                    <a:pt x="17" y="1344"/>
                  </a:lnTo>
                  <a:lnTo>
                    <a:pt x="17" y="88"/>
                  </a:lnTo>
                  <a:lnTo>
                    <a:pt x="17" y="1194"/>
                  </a:lnTo>
                  <a:lnTo>
                    <a:pt x="17" y="1206"/>
                  </a:lnTo>
                  <a:lnTo>
                    <a:pt x="17" y="1344"/>
                  </a:lnTo>
                  <a:lnTo>
                    <a:pt x="17" y="142"/>
                  </a:lnTo>
                  <a:lnTo>
                    <a:pt x="17" y="1142"/>
                  </a:lnTo>
                  <a:lnTo>
                    <a:pt x="17" y="1154"/>
                  </a:lnTo>
                  <a:lnTo>
                    <a:pt x="17" y="1257"/>
                  </a:lnTo>
                  <a:lnTo>
                    <a:pt x="17" y="255"/>
                  </a:lnTo>
                  <a:lnTo>
                    <a:pt x="17" y="958"/>
                  </a:lnTo>
                  <a:lnTo>
                    <a:pt x="19" y="981"/>
                  </a:lnTo>
                  <a:lnTo>
                    <a:pt x="19" y="1257"/>
                  </a:lnTo>
                  <a:lnTo>
                    <a:pt x="19" y="324"/>
                  </a:lnTo>
                  <a:lnTo>
                    <a:pt x="19" y="883"/>
                  </a:lnTo>
                  <a:lnTo>
                    <a:pt x="19" y="898"/>
                  </a:lnTo>
                  <a:lnTo>
                    <a:pt x="19" y="1213"/>
                  </a:lnTo>
                  <a:lnTo>
                    <a:pt x="19" y="169"/>
                  </a:lnTo>
                  <a:lnTo>
                    <a:pt x="19" y="735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54" name="Freeform 1990"/>
            <p:cNvSpPr>
              <a:spLocks/>
            </p:cNvSpPr>
            <p:nvPr/>
          </p:nvSpPr>
          <p:spPr bwMode="auto">
            <a:xfrm>
              <a:off x="4621" y="2885"/>
              <a:ext cx="11" cy="804"/>
            </a:xfrm>
            <a:custGeom>
              <a:avLst/>
              <a:gdLst/>
              <a:ahLst/>
              <a:cxnLst>
                <a:cxn ang="0">
                  <a:pos x="0" y="1551"/>
                </a:cxn>
                <a:cxn ang="0">
                  <a:pos x="0" y="1298"/>
                </a:cxn>
                <a:cxn ang="0">
                  <a:pos x="0" y="1461"/>
                </a:cxn>
                <a:cxn ang="0">
                  <a:pos x="0" y="1119"/>
                </a:cxn>
                <a:cxn ang="0">
                  <a:pos x="2" y="1407"/>
                </a:cxn>
                <a:cxn ang="0">
                  <a:pos x="2" y="1098"/>
                </a:cxn>
                <a:cxn ang="0">
                  <a:pos x="2" y="1526"/>
                </a:cxn>
                <a:cxn ang="0">
                  <a:pos x="2" y="804"/>
                </a:cxn>
                <a:cxn ang="0">
                  <a:pos x="2" y="1572"/>
                </a:cxn>
                <a:cxn ang="0">
                  <a:pos x="2" y="689"/>
                </a:cxn>
                <a:cxn ang="0">
                  <a:pos x="4" y="1603"/>
                </a:cxn>
                <a:cxn ang="0">
                  <a:pos x="4" y="587"/>
                </a:cxn>
                <a:cxn ang="0">
                  <a:pos x="6" y="1501"/>
                </a:cxn>
                <a:cxn ang="0">
                  <a:pos x="6" y="443"/>
                </a:cxn>
                <a:cxn ang="0">
                  <a:pos x="6" y="1476"/>
                </a:cxn>
                <a:cxn ang="0">
                  <a:pos x="6" y="295"/>
                </a:cxn>
                <a:cxn ang="0">
                  <a:pos x="6" y="1551"/>
                </a:cxn>
                <a:cxn ang="0">
                  <a:pos x="6" y="184"/>
                </a:cxn>
                <a:cxn ang="0">
                  <a:pos x="8" y="1609"/>
                </a:cxn>
                <a:cxn ang="0">
                  <a:pos x="8" y="192"/>
                </a:cxn>
                <a:cxn ang="0">
                  <a:pos x="8" y="1469"/>
                </a:cxn>
                <a:cxn ang="0">
                  <a:pos x="8" y="34"/>
                </a:cxn>
                <a:cxn ang="0">
                  <a:pos x="8" y="151"/>
                </a:cxn>
                <a:cxn ang="0">
                  <a:pos x="9" y="1486"/>
                </a:cxn>
                <a:cxn ang="0">
                  <a:pos x="9" y="286"/>
                </a:cxn>
                <a:cxn ang="0">
                  <a:pos x="9" y="1461"/>
                </a:cxn>
                <a:cxn ang="0">
                  <a:pos x="9" y="319"/>
                </a:cxn>
                <a:cxn ang="0">
                  <a:pos x="9" y="1275"/>
                </a:cxn>
                <a:cxn ang="0">
                  <a:pos x="9" y="468"/>
                </a:cxn>
                <a:cxn ang="0">
                  <a:pos x="11" y="1192"/>
                </a:cxn>
                <a:cxn ang="0">
                  <a:pos x="11" y="741"/>
                </a:cxn>
                <a:cxn ang="0">
                  <a:pos x="13" y="1321"/>
                </a:cxn>
                <a:cxn ang="0">
                  <a:pos x="13" y="768"/>
                </a:cxn>
                <a:cxn ang="0">
                  <a:pos x="13" y="1269"/>
                </a:cxn>
                <a:cxn ang="0">
                  <a:pos x="13" y="718"/>
                </a:cxn>
                <a:cxn ang="0">
                  <a:pos x="15" y="1167"/>
                </a:cxn>
                <a:cxn ang="0">
                  <a:pos x="15" y="896"/>
                </a:cxn>
                <a:cxn ang="0">
                  <a:pos x="15" y="1019"/>
                </a:cxn>
                <a:cxn ang="0">
                  <a:pos x="15" y="933"/>
                </a:cxn>
                <a:cxn ang="0">
                  <a:pos x="15" y="1025"/>
                </a:cxn>
                <a:cxn ang="0">
                  <a:pos x="15" y="958"/>
                </a:cxn>
                <a:cxn ang="0">
                  <a:pos x="17" y="574"/>
                </a:cxn>
                <a:cxn ang="0">
                  <a:pos x="17" y="1050"/>
                </a:cxn>
                <a:cxn ang="0">
                  <a:pos x="17" y="1054"/>
                </a:cxn>
                <a:cxn ang="0">
                  <a:pos x="17" y="1098"/>
                </a:cxn>
                <a:cxn ang="0">
                  <a:pos x="17" y="968"/>
                </a:cxn>
                <a:cxn ang="0">
                  <a:pos x="19" y="1014"/>
                </a:cxn>
                <a:cxn ang="0">
                  <a:pos x="19" y="981"/>
                </a:cxn>
                <a:cxn ang="0">
                  <a:pos x="19" y="1008"/>
                </a:cxn>
                <a:cxn ang="0">
                  <a:pos x="19" y="929"/>
                </a:cxn>
              </a:cxnLst>
              <a:rect l="0" t="0" r="r" b="b"/>
              <a:pathLst>
                <a:path w="21" h="1609">
                  <a:moveTo>
                    <a:pt x="0" y="1551"/>
                  </a:moveTo>
                  <a:lnTo>
                    <a:pt x="0" y="1551"/>
                  </a:lnTo>
                  <a:lnTo>
                    <a:pt x="0" y="203"/>
                  </a:lnTo>
                  <a:lnTo>
                    <a:pt x="0" y="1298"/>
                  </a:lnTo>
                  <a:lnTo>
                    <a:pt x="0" y="1313"/>
                  </a:lnTo>
                  <a:lnTo>
                    <a:pt x="0" y="1461"/>
                  </a:lnTo>
                  <a:lnTo>
                    <a:pt x="0" y="161"/>
                  </a:lnTo>
                  <a:lnTo>
                    <a:pt x="0" y="1119"/>
                  </a:lnTo>
                  <a:lnTo>
                    <a:pt x="2" y="1137"/>
                  </a:lnTo>
                  <a:lnTo>
                    <a:pt x="2" y="1407"/>
                  </a:lnTo>
                  <a:lnTo>
                    <a:pt x="2" y="17"/>
                  </a:lnTo>
                  <a:lnTo>
                    <a:pt x="2" y="1098"/>
                  </a:lnTo>
                  <a:lnTo>
                    <a:pt x="2" y="1129"/>
                  </a:lnTo>
                  <a:lnTo>
                    <a:pt x="2" y="1526"/>
                  </a:lnTo>
                  <a:lnTo>
                    <a:pt x="2" y="9"/>
                  </a:lnTo>
                  <a:lnTo>
                    <a:pt x="2" y="804"/>
                  </a:lnTo>
                  <a:lnTo>
                    <a:pt x="2" y="847"/>
                  </a:lnTo>
                  <a:lnTo>
                    <a:pt x="2" y="1572"/>
                  </a:lnTo>
                  <a:lnTo>
                    <a:pt x="2" y="86"/>
                  </a:lnTo>
                  <a:lnTo>
                    <a:pt x="2" y="689"/>
                  </a:lnTo>
                  <a:lnTo>
                    <a:pt x="4" y="724"/>
                  </a:lnTo>
                  <a:lnTo>
                    <a:pt x="4" y="1603"/>
                  </a:lnTo>
                  <a:lnTo>
                    <a:pt x="4" y="86"/>
                  </a:lnTo>
                  <a:lnTo>
                    <a:pt x="4" y="587"/>
                  </a:lnTo>
                  <a:lnTo>
                    <a:pt x="6" y="618"/>
                  </a:lnTo>
                  <a:lnTo>
                    <a:pt x="6" y="1501"/>
                  </a:lnTo>
                  <a:lnTo>
                    <a:pt x="6" y="0"/>
                  </a:lnTo>
                  <a:lnTo>
                    <a:pt x="6" y="443"/>
                  </a:lnTo>
                  <a:lnTo>
                    <a:pt x="6" y="484"/>
                  </a:lnTo>
                  <a:lnTo>
                    <a:pt x="6" y="1476"/>
                  </a:lnTo>
                  <a:lnTo>
                    <a:pt x="6" y="96"/>
                  </a:lnTo>
                  <a:lnTo>
                    <a:pt x="6" y="295"/>
                  </a:lnTo>
                  <a:lnTo>
                    <a:pt x="6" y="313"/>
                  </a:lnTo>
                  <a:lnTo>
                    <a:pt x="6" y="1551"/>
                  </a:lnTo>
                  <a:lnTo>
                    <a:pt x="6" y="105"/>
                  </a:lnTo>
                  <a:lnTo>
                    <a:pt x="6" y="184"/>
                  </a:lnTo>
                  <a:lnTo>
                    <a:pt x="8" y="192"/>
                  </a:lnTo>
                  <a:lnTo>
                    <a:pt x="8" y="1609"/>
                  </a:lnTo>
                  <a:lnTo>
                    <a:pt x="8" y="138"/>
                  </a:lnTo>
                  <a:lnTo>
                    <a:pt x="8" y="192"/>
                  </a:lnTo>
                  <a:lnTo>
                    <a:pt x="8" y="203"/>
                  </a:lnTo>
                  <a:lnTo>
                    <a:pt x="8" y="1469"/>
                  </a:lnTo>
                  <a:lnTo>
                    <a:pt x="8" y="29"/>
                  </a:lnTo>
                  <a:lnTo>
                    <a:pt x="8" y="34"/>
                  </a:lnTo>
                  <a:lnTo>
                    <a:pt x="8" y="1440"/>
                  </a:lnTo>
                  <a:lnTo>
                    <a:pt x="8" y="151"/>
                  </a:lnTo>
                  <a:lnTo>
                    <a:pt x="9" y="138"/>
                  </a:lnTo>
                  <a:lnTo>
                    <a:pt x="9" y="1486"/>
                  </a:lnTo>
                  <a:lnTo>
                    <a:pt x="9" y="128"/>
                  </a:lnTo>
                  <a:lnTo>
                    <a:pt x="9" y="286"/>
                  </a:lnTo>
                  <a:lnTo>
                    <a:pt x="9" y="278"/>
                  </a:lnTo>
                  <a:lnTo>
                    <a:pt x="9" y="1461"/>
                  </a:lnTo>
                  <a:lnTo>
                    <a:pt x="9" y="251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1275"/>
                  </a:lnTo>
                  <a:lnTo>
                    <a:pt x="9" y="313"/>
                  </a:lnTo>
                  <a:lnTo>
                    <a:pt x="9" y="468"/>
                  </a:lnTo>
                  <a:lnTo>
                    <a:pt x="11" y="447"/>
                  </a:lnTo>
                  <a:lnTo>
                    <a:pt x="11" y="1192"/>
                  </a:lnTo>
                  <a:lnTo>
                    <a:pt x="11" y="295"/>
                  </a:lnTo>
                  <a:lnTo>
                    <a:pt x="11" y="741"/>
                  </a:lnTo>
                  <a:lnTo>
                    <a:pt x="13" y="724"/>
                  </a:lnTo>
                  <a:lnTo>
                    <a:pt x="13" y="1321"/>
                  </a:lnTo>
                  <a:lnTo>
                    <a:pt x="13" y="272"/>
                  </a:lnTo>
                  <a:lnTo>
                    <a:pt x="13" y="768"/>
                  </a:lnTo>
                  <a:lnTo>
                    <a:pt x="13" y="745"/>
                  </a:lnTo>
                  <a:lnTo>
                    <a:pt x="13" y="1269"/>
                  </a:lnTo>
                  <a:lnTo>
                    <a:pt x="13" y="409"/>
                  </a:lnTo>
                  <a:lnTo>
                    <a:pt x="13" y="718"/>
                  </a:lnTo>
                  <a:lnTo>
                    <a:pt x="15" y="699"/>
                  </a:lnTo>
                  <a:lnTo>
                    <a:pt x="15" y="1167"/>
                  </a:lnTo>
                  <a:lnTo>
                    <a:pt x="15" y="468"/>
                  </a:lnTo>
                  <a:lnTo>
                    <a:pt x="15" y="896"/>
                  </a:lnTo>
                  <a:lnTo>
                    <a:pt x="15" y="879"/>
                  </a:lnTo>
                  <a:lnTo>
                    <a:pt x="15" y="1019"/>
                  </a:lnTo>
                  <a:lnTo>
                    <a:pt x="15" y="453"/>
                  </a:lnTo>
                  <a:lnTo>
                    <a:pt x="15" y="933"/>
                  </a:lnTo>
                  <a:lnTo>
                    <a:pt x="15" y="923"/>
                  </a:lnTo>
                  <a:lnTo>
                    <a:pt x="15" y="1025"/>
                  </a:lnTo>
                  <a:lnTo>
                    <a:pt x="15" y="580"/>
                  </a:lnTo>
                  <a:lnTo>
                    <a:pt x="15" y="958"/>
                  </a:lnTo>
                  <a:lnTo>
                    <a:pt x="17" y="948"/>
                  </a:lnTo>
                  <a:lnTo>
                    <a:pt x="17" y="574"/>
                  </a:lnTo>
                  <a:lnTo>
                    <a:pt x="17" y="1054"/>
                  </a:lnTo>
                  <a:lnTo>
                    <a:pt x="17" y="1050"/>
                  </a:lnTo>
                  <a:lnTo>
                    <a:pt x="17" y="610"/>
                  </a:lnTo>
                  <a:lnTo>
                    <a:pt x="17" y="1054"/>
                  </a:lnTo>
                  <a:lnTo>
                    <a:pt x="17" y="1058"/>
                  </a:lnTo>
                  <a:lnTo>
                    <a:pt x="17" y="1098"/>
                  </a:lnTo>
                  <a:lnTo>
                    <a:pt x="17" y="580"/>
                  </a:lnTo>
                  <a:lnTo>
                    <a:pt x="17" y="968"/>
                  </a:lnTo>
                  <a:lnTo>
                    <a:pt x="19" y="973"/>
                  </a:lnTo>
                  <a:lnTo>
                    <a:pt x="19" y="1014"/>
                  </a:lnTo>
                  <a:lnTo>
                    <a:pt x="19" y="593"/>
                  </a:lnTo>
                  <a:lnTo>
                    <a:pt x="19" y="981"/>
                  </a:lnTo>
                  <a:lnTo>
                    <a:pt x="19" y="985"/>
                  </a:lnTo>
                  <a:lnTo>
                    <a:pt x="19" y="1008"/>
                  </a:lnTo>
                  <a:lnTo>
                    <a:pt x="19" y="689"/>
                  </a:lnTo>
                  <a:lnTo>
                    <a:pt x="19" y="929"/>
                  </a:lnTo>
                  <a:lnTo>
                    <a:pt x="21" y="933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55" name="Freeform 1991"/>
            <p:cNvSpPr>
              <a:spLocks/>
            </p:cNvSpPr>
            <p:nvPr/>
          </p:nvSpPr>
          <p:spPr bwMode="auto">
            <a:xfrm>
              <a:off x="4610" y="2887"/>
              <a:ext cx="11" cy="774"/>
            </a:xfrm>
            <a:custGeom>
              <a:avLst/>
              <a:gdLst/>
              <a:ahLst/>
              <a:cxnLst>
                <a:cxn ang="0">
                  <a:pos x="0" y="1246"/>
                </a:cxn>
                <a:cxn ang="0">
                  <a:pos x="0" y="1175"/>
                </a:cxn>
                <a:cxn ang="0">
                  <a:pos x="2" y="291"/>
                </a:cxn>
                <a:cxn ang="0">
                  <a:pos x="2" y="1075"/>
                </a:cxn>
                <a:cxn ang="0">
                  <a:pos x="2" y="274"/>
                </a:cxn>
                <a:cxn ang="0">
                  <a:pos x="4" y="1065"/>
                </a:cxn>
                <a:cxn ang="0">
                  <a:pos x="4" y="430"/>
                </a:cxn>
                <a:cxn ang="0">
                  <a:pos x="4" y="1108"/>
                </a:cxn>
                <a:cxn ang="0">
                  <a:pos x="4" y="1040"/>
                </a:cxn>
                <a:cxn ang="0">
                  <a:pos x="6" y="1054"/>
                </a:cxn>
                <a:cxn ang="0">
                  <a:pos x="6" y="969"/>
                </a:cxn>
                <a:cxn ang="0">
                  <a:pos x="6" y="985"/>
                </a:cxn>
                <a:cxn ang="0">
                  <a:pos x="6" y="977"/>
                </a:cxn>
                <a:cxn ang="0">
                  <a:pos x="8" y="516"/>
                </a:cxn>
                <a:cxn ang="0">
                  <a:pos x="8" y="992"/>
                </a:cxn>
                <a:cxn ang="0">
                  <a:pos x="8" y="551"/>
                </a:cxn>
                <a:cxn ang="0">
                  <a:pos x="8" y="827"/>
                </a:cxn>
                <a:cxn ang="0">
                  <a:pos x="8" y="468"/>
                </a:cxn>
                <a:cxn ang="0">
                  <a:pos x="9" y="904"/>
                </a:cxn>
                <a:cxn ang="0">
                  <a:pos x="9" y="505"/>
                </a:cxn>
                <a:cxn ang="0">
                  <a:pos x="9" y="869"/>
                </a:cxn>
                <a:cxn ang="0">
                  <a:pos x="9" y="606"/>
                </a:cxn>
                <a:cxn ang="0">
                  <a:pos x="9" y="652"/>
                </a:cxn>
                <a:cxn ang="0">
                  <a:pos x="9" y="522"/>
                </a:cxn>
                <a:cxn ang="0">
                  <a:pos x="11" y="1065"/>
                </a:cxn>
                <a:cxn ang="0">
                  <a:pos x="11" y="564"/>
                </a:cxn>
                <a:cxn ang="0">
                  <a:pos x="11" y="1065"/>
                </a:cxn>
                <a:cxn ang="0">
                  <a:pos x="11" y="622"/>
                </a:cxn>
                <a:cxn ang="0">
                  <a:pos x="13" y="1088"/>
                </a:cxn>
                <a:cxn ang="0">
                  <a:pos x="13" y="545"/>
                </a:cxn>
                <a:cxn ang="0">
                  <a:pos x="13" y="472"/>
                </a:cxn>
                <a:cxn ang="0">
                  <a:pos x="15" y="777"/>
                </a:cxn>
                <a:cxn ang="0">
                  <a:pos x="15" y="345"/>
                </a:cxn>
                <a:cxn ang="0">
                  <a:pos x="15" y="881"/>
                </a:cxn>
                <a:cxn ang="0">
                  <a:pos x="15" y="320"/>
                </a:cxn>
                <a:cxn ang="0">
                  <a:pos x="15" y="904"/>
                </a:cxn>
                <a:cxn ang="0">
                  <a:pos x="15" y="320"/>
                </a:cxn>
                <a:cxn ang="0">
                  <a:pos x="17" y="1094"/>
                </a:cxn>
                <a:cxn ang="0">
                  <a:pos x="17" y="286"/>
                </a:cxn>
                <a:cxn ang="0">
                  <a:pos x="17" y="1221"/>
                </a:cxn>
                <a:cxn ang="0">
                  <a:pos x="17" y="119"/>
                </a:cxn>
                <a:cxn ang="0">
                  <a:pos x="19" y="1065"/>
                </a:cxn>
                <a:cxn ang="0">
                  <a:pos x="19" y="220"/>
                </a:cxn>
                <a:cxn ang="0">
                  <a:pos x="19" y="1290"/>
                </a:cxn>
                <a:cxn ang="0">
                  <a:pos x="19" y="1384"/>
                </a:cxn>
                <a:cxn ang="0">
                  <a:pos x="21" y="147"/>
                </a:cxn>
                <a:cxn ang="0">
                  <a:pos x="21" y="1380"/>
                </a:cxn>
                <a:cxn ang="0">
                  <a:pos x="21" y="1472"/>
                </a:cxn>
                <a:cxn ang="0">
                  <a:pos x="23" y="46"/>
                </a:cxn>
                <a:cxn ang="0">
                  <a:pos x="23" y="1509"/>
                </a:cxn>
              </a:cxnLst>
              <a:rect l="0" t="0" r="r" b="b"/>
              <a:pathLst>
                <a:path w="23" h="1547">
                  <a:moveTo>
                    <a:pt x="0" y="1246"/>
                  </a:moveTo>
                  <a:lnTo>
                    <a:pt x="0" y="1246"/>
                  </a:lnTo>
                  <a:lnTo>
                    <a:pt x="0" y="457"/>
                  </a:lnTo>
                  <a:lnTo>
                    <a:pt x="0" y="1175"/>
                  </a:lnTo>
                  <a:lnTo>
                    <a:pt x="2" y="1163"/>
                  </a:lnTo>
                  <a:lnTo>
                    <a:pt x="2" y="291"/>
                  </a:lnTo>
                  <a:lnTo>
                    <a:pt x="2" y="1083"/>
                  </a:lnTo>
                  <a:lnTo>
                    <a:pt x="2" y="1075"/>
                  </a:lnTo>
                  <a:lnTo>
                    <a:pt x="2" y="1240"/>
                  </a:lnTo>
                  <a:lnTo>
                    <a:pt x="2" y="274"/>
                  </a:lnTo>
                  <a:lnTo>
                    <a:pt x="2" y="1079"/>
                  </a:lnTo>
                  <a:lnTo>
                    <a:pt x="4" y="1065"/>
                  </a:lnTo>
                  <a:lnTo>
                    <a:pt x="4" y="1179"/>
                  </a:lnTo>
                  <a:lnTo>
                    <a:pt x="4" y="430"/>
                  </a:lnTo>
                  <a:lnTo>
                    <a:pt x="4" y="1119"/>
                  </a:lnTo>
                  <a:lnTo>
                    <a:pt x="4" y="1108"/>
                  </a:lnTo>
                  <a:lnTo>
                    <a:pt x="4" y="449"/>
                  </a:lnTo>
                  <a:lnTo>
                    <a:pt x="4" y="1040"/>
                  </a:lnTo>
                  <a:lnTo>
                    <a:pt x="6" y="1040"/>
                  </a:lnTo>
                  <a:lnTo>
                    <a:pt x="6" y="1054"/>
                  </a:lnTo>
                  <a:lnTo>
                    <a:pt x="6" y="44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85"/>
                  </a:lnTo>
                  <a:lnTo>
                    <a:pt x="6" y="493"/>
                  </a:lnTo>
                  <a:lnTo>
                    <a:pt x="6" y="977"/>
                  </a:lnTo>
                  <a:lnTo>
                    <a:pt x="8" y="977"/>
                  </a:lnTo>
                  <a:lnTo>
                    <a:pt x="8" y="516"/>
                  </a:lnTo>
                  <a:lnTo>
                    <a:pt x="8" y="985"/>
                  </a:lnTo>
                  <a:lnTo>
                    <a:pt x="8" y="992"/>
                  </a:lnTo>
                  <a:lnTo>
                    <a:pt x="8" y="1069"/>
                  </a:lnTo>
                  <a:lnTo>
                    <a:pt x="8" y="551"/>
                  </a:lnTo>
                  <a:lnTo>
                    <a:pt x="8" y="814"/>
                  </a:lnTo>
                  <a:lnTo>
                    <a:pt x="8" y="827"/>
                  </a:lnTo>
                  <a:lnTo>
                    <a:pt x="8" y="1104"/>
                  </a:lnTo>
                  <a:lnTo>
                    <a:pt x="8" y="468"/>
                  </a:lnTo>
                  <a:lnTo>
                    <a:pt x="8" y="892"/>
                  </a:lnTo>
                  <a:lnTo>
                    <a:pt x="9" y="904"/>
                  </a:lnTo>
                  <a:lnTo>
                    <a:pt x="9" y="1015"/>
                  </a:lnTo>
                  <a:lnTo>
                    <a:pt x="9" y="505"/>
                  </a:lnTo>
                  <a:lnTo>
                    <a:pt x="9" y="864"/>
                  </a:lnTo>
                  <a:lnTo>
                    <a:pt x="9" y="869"/>
                  </a:lnTo>
                  <a:lnTo>
                    <a:pt x="9" y="929"/>
                  </a:lnTo>
                  <a:lnTo>
                    <a:pt x="9" y="606"/>
                  </a:lnTo>
                  <a:lnTo>
                    <a:pt x="9" y="641"/>
                  </a:lnTo>
                  <a:lnTo>
                    <a:pt x="9" y="652"/>
                  </a:lnTo>
                  <a:lnTo>
                    <a:pt x="9" y="954"/>
                  </a:lnTo>
                  <a:lnTo>
                    <a:pt x="9" y="522"/>
                  </a:lnTo>
                  <a:lnTo>
                    <a:pt x="11" y="516"/>
                  </a:lnTo>
                  <a:lnTo>
                    <a:pt x="11" y="1065"/>
                  </a:lnTo>
                  <a:lnTo>
                    <a:pt x="11" y="505"/>
                  </a:lnTo>
                  <a:lnTo>
                    <a:pt x="11" y="564"/>
                  </a:lnTo>
                  <a:lnTo>
                    <a:pt x="11" y="556"/>
                  </a:lnTo>
                  <a:lnTo>
                    <a:pt x="11" y="1065"/>
                  </a:lnTo>
                  <a:lnTo>
                    <a:pt x="11" y="516"/>
                  </a:lnTo>
                  <a:lnTo>
                    <a:pt x="11" y="622"/>
                  </a:lnTo>
                  <a:lnTo>
                    <a:pt x="13" y="614"/>
                  </a:lnTo>
                  <a:lnTo>
                    <a:pt x="13" y="1088"/>
                  </a:lnTo>
                  <a:lnTo>
                    <a:pt x="13" y="556"/>
                  </a:lnTo>
                  <a:lnTo>
                    <a:pt x="13" y="545"/>
                  </a:lnTo>
                  <a:lnTo>
                    <a:pt x="13" y="1065"/>
                  </a:lnTo>
                  <a:lnTo>
                    <a:pt x="13" y="472"/>
                  </a:lnTo>
                  <a:lnTo>
                    <a:pt x="13" y="791"/>
                  </a:lnTo>
                  <a:lnTo>
                    <a:pt x="15" y="777"/>
                  </a:lnTo>
                  <a:lnTo>
                    <a:pt x="15" y="1075"/>
                  </a:lnTo>
                  <a:lnTo>
                    <a:pt x="15" y="345"/>
                  </a:lnTo>
                  <a:lnTo>
                    <a:pt x="15" y="898"/>
                  </a:lnTo>
                  <a:lnTo>
                    <a:pt x="15" y="881"/>
                  </a:lnTo>
                  <a:lnTo>
                    <a:pt x="15" y="1211"/>
                  </a:lnTo>
                  <a:lnTo>
                    <a:pt x="15" y="320"/>
                  </a:lnTo>
                  <a:lnTo>
                    <a:pt x="15" y="919"/>
                  </a:lnTo>
                  <a:lnTo>
                    <a:pt x="15" y="904"/>
                  </a:lnTo>
                  <a:lnTo>
                    <a:pt x="15" y="1369"/>
                  </a:lnTo>
                  <a:lnTo>
                    <a:pt x="15" y="320"/>
                  </a:lnTo>
                  <a:lnTo>
                    <a:pt x="15" y="1115"/>
                  </a:lnTo>
                  <a:lnTo>
                    <a:pt x="17" y="1094"/>
                  </a:lnTo>
                  <a:lnTo>
                    <a:pt x="17" y="1334"/>
                  </a:lnTo>
                  <a:lnTo>
                    <a:pt x="17" y="286"/>
                  </a:lnTo>
                  <a:lnTo>
                    <a:pt x="17" y="1240"/>
                  </a:lnTo>
                  <a:lnTo>
                    <a:pt x="17" y="1221"/>
                  </a:lnTo>
                  <a:lnTo>
                    <a:pt x="17" y="1271"/>
                  </a:lnTo>
                  <a:lnTo>
                    <a:pt x="17" y="119"/>
                  </a:lnTo>
                  <a:lnTo>
                    <a:pt x="17" y="1079"/>
                  </a:lnTo>
                  <a:lnTo>
                    <a:pt x="19" y="1065"/>
                  </a:lnTo>
                  <a:lnTo>
                    <a:pt x="19" y="1421"/>
                  </a:lnTo>
                  <a:lnTo>
                    <a:pt x="19" y="220"/>
                  </a:lnTo>
                  <a:lnTo>
                    <a:pt x="19" y="1302"/>
                  </a:lnTo>
                  <a:lnTo>
                    <a:pt x="19" y="1290"/>
                  </a:lnTo>
                  <a:lnTo>
                    <a:pt x="19" y="261"/>
                  </a:lnTo>
                  <a:lnTo>
                    <a:pt x="19" y="1384"/>
                  </a:lnTo>
                  <a:lnTo>
                    <a:pt x="21" y="1384"/>
                  </a:lnTo>
                  <a:lnTo>
                    <a:pt x="21" y="147"/>
                  </a:lnTo>
                  <a:lnTo>
                    <a:pt x="21" y="1374"/>
                  </a:lnTo>
                  <a:lnTo>
                    <a:pt x="21" y="1380"/>
                  </a:lnTo>
                  <a:lnTo>
                    <a:pt x="21" y="0"/>
                  </a:lnTo>
                  <a:lnTo>
                    <a:pt x="21" y="1472"/>
                  </a:lnTo>
                  <a:lnTo>
                    <a:pt x="23" y="1476"/>
                  </a:lnTo>
                  <a:lnTo>
                    <a:pt x="23" y="46"/>
                  </a:lnTo>
                  <a:lnTo>
                    <a:pt x="23" y="1497"/>
                  </a:lnTo>
                  <a:lnTo>
                    <a:pt x="23" y="1509"/>
                  </a:lnTo>
                  <a:lnTo>
                    <a:pt x="23" y="1547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56" name="Freeform 1992"/>
            <p:cNvSpPr>
              <a:spLocks/>
            </p:cNvSpPr>
            <p:nvPr/>
          </p:nvSpPr>
          <p:spPr bwMode="auto">
            <a:xfrm>
              <a:off x="4599" y="2899"/>
              <a:ext cx="11" cy="749"/>
            </a:xfrm>
            <a:custGeom>
              <a:avLst/>
              <a:gdLst/>
              <a:ahLst/>
              <a:cxnLst>
                <a:cxn ang="0">
                  <a:pos x="0" y="919"/>
                </a:cxn>
                <a:cxn ang="0">
                  <a:pos x="2" y="1015"/>
                </a:cxn>
                <a:cxn ang="0">
                  <a:pos x="2" y="975"/>
                </a:cxn>
                <a:cxn ang="0">
                  <a:pos x="2" y="414"/>
                </a:cxn>
                <a:cxn ang="0">
                  <a:pos x="2" y="1040"/>
                </a:cxn>
                <a:cxn ang="0">
                  <a:pos x="2" y="1227"/>
                </a:cxn>
                <a:cxn ang="0">
                  <a:pos x="4" y="149"/>
                </a:cxn>
                <a:cxn ang="0">
                  <a:pos x="4" y="1405"/>
                </a:cxn>
                <a:cxn ang="0">
                  <a:pos x="4" y="132"/>
                </a:cxn>
                <a:cxn ang="0">
                  <a:pos x="5" y="1253"/>
                </a:cxn>
                <a:cxn ang="0">
                  <a:pos x="5" y="234"/>
                </a:cxn>
                <a:cxn ang="0">
                  <a:pos x="5" y="1035"/>
                </a:cxn>
                <a:cxn ang="0">
                  <a:pos x="5" y="307"/>
                </a:cxn>
                <a:cxn ang="0">
                  <a:pos x="7" y="919"/>
                </a:cxn>
                <a:cxn ang="0">
                  <a:pos x="7" y="144"/>
                </a:cxn>
                <a:cxn ang="0">
                  <a:pos x="7" y="821"/>
                </a:cxn>
                <a:cxn ang="0">
                  <a:pos x="7" y="0"/>
                </a:cxn>
                <a:cxn ang="0">
                  <a:pos x="7" y="783"/>
                </a:cxn>
                <a:cxn ang="0">
                  <a:pos x="7" y="5"/>
                </a:cxn>
                <a:cxn ang="0">
                  <a:pos x="9" y="864"/>
                </a:cxn>
                <a:cxn ang="0">
                  <a:pos x="9" y="138"/>
                </a:cxn>
                <a:cxn ang="0">
                  <a:pos x="9" y="706"/>
                </a:cxn>
                <a:cxn ang="0">
                  <a:pos x="9" y="226"/>
                </a:cxn>
                <a:cxn ang="0">
                  <a:pos x="11" y="491"/>
                </a:cxn>
                <a:cxn ang="0">
                  <a:pos x="11" y="109"/>
                </a:cxn>
                <a:cxn ang="0">
                  <a:pos x="11" y="307"/>
                </a:cxn>
                <a:cxn ang="0">
                  <a:pos x="11" y="88"/>
                </a:cxn>
                <a:cxn ang="0">
                  <a:pos x="13" y="261"/>
                </a:cxn>
                <a:cxn ang="0">
                  <a:pos x="13" y="80"/>
                </a:cxn>
                <a:cxn ang="0">
                  <a:pos x="13" y="144"/>
                </a:cxn>
                <a:cxn ang="0">
                  <a:pos x="13" y="63"/>
                </a:cxn>
                <a:cxn ang="0">
                  <a:pos x="13" y="1421"/>
                </a:cxn>
                <a:cxn ang="0">
                  <a:pos x="15" y="15"/>
                </a:cxn>
                <a:cxn ang="0">
                  <a:pos x="15" y="28"/>
                </a:cxn>
                <a:cxn ang="0">
                  <a:pos x="15" y="1344"/>
                </a:cxn>
                <a:cxn ang="0">
                  <a:pos x="17" y="122"/>
                </a:cxn>
                <a:cxn ang="0">
                  <a:pos x="17" y="109"/>
                </a:cxn>
                <a:cxn ang="0">
                  <a:pos x="17" y="326"/>
                </a:cxn>
                <a:cxn ang="0">
                  <a:pos x="17" y="261"/>
                </a:cxn>
                <a:cxn ang="0">
                  <a:pos x="17" y="485"/>
                </a:cxn>
                <a:cxn ang="0">
                  <a:pos x="17" y="195"/>
                </a:cxn>
                <a:cxn ang="0">
                  <a:pos x="19" y="443"/>
                </a:cxn>
                <a:cxn ang="0">
                  <a:pos x="19" y="155"/>
                </a:cxn>
                <a:cxn ang="0">
                  <a:pos x="19" y="468"/>
                </a:cxn>
                <a:cxn ang="0">
                  <a:pos x="19" y="48"/>
                </a:cxn>
                <a:cxn ang="0">
                  <a:pos x="21" y="581"/>
                </a:cxn>
                <a:cxn ang="0">
                  <a:pos x="21" y="257"/>
                </a:cxn>
                <a:cxn ang="0">
                  <a:pos x="21" y="712"/>
                </a:cxn>
                <a:cxn ang="0">
                  <a:pos x="21" y="414"/>
                </a:cxn>
                <a:cxn ang="0">
                  <a:pos x="21" y="917"/>
                </a:cxn>
              </a:cxnLst>
              <a:rect l="0" t="0" r="r" b="b"/>
              <a:pathLst>
                <a:path w="21" h="1497">
                  <a:moveTo>
                    <a:pt x="0" y="919"/>
                  </a:moveTo>
                  <a:lnTo>
                    <a:pt x="0" y="919"/>
                  </a:lnTo>
                  <a:lnTo>
                    <a:pt x="2" y="904"/>
                  </a:lnTo>
                  <a:lnTo>
                    <a:pt x="2" y="1015"/>
                  </a:lnTo>
                  <a:lnTo>
                    <a:pt x="2" y="364"/>
                  </a:lnTo>
                  <a:lnTo>
                    <a:pt x="2" y="975"/>
                  </a:lnTo>
                  <a:lnTo>
                    <a:pt x="2" y="967"/>
                  </a:lnTo>
                  <a:lnTo>
                    <a:pt x="2" y="414"/>
                  </a:lnTo>
                  <a:lnTo>
                    <a:pt x="2" y="1040"/>
                  </a:lnTo>
                  <a:lnTo>
                    <a:pt x="2" y="1040"/>
                  </a:lnTo>
                  <a:lnTo>
                    <a:pt x="2" y="249"/>
                  </a:lnTo>
                  <a:lnTo>
                    <a:pt x="2" y="1227"/>
                  </a:lnTo>
                  <a:lnTo>
                    <a:pt x="4" y="1232"/>
                  </a:lnTo>
                  <a:lnTo>
                    <a:pt x="4" y="149"/>
                  </a:lnTo>
                  <a:lnTo>
                    <a:pt x="4" y="1399"/>
                  </a:lnTo>
                  <a:lnTo>
                    <a:pt x="4" y="1405"/>
                  </a:lnTo>
                  <a:lnTo>
                    <a:pt x="4" y="1411"/>
                  </a:lnTo>
                  <a:lnTo>
                    <a:pt x="4" y="132"/>
                  </a:lnTo>
                  <a:lnTo>
                    <a:pt x="4" y="1246"/>
                  </a:lnTo>
                  <a:lnTo>
                    <a:pt x="5" y="1253"/>
                  </a:lnTo>
                  <a:lnTo>
                    <a:pt x="5" y="1259"/>
                  </a:lnTo>
                  <a:lnTo>
                    <a:pt x="5" y="234"/>
                  </a:lnTo>
                  <a:lnTo>
                    <a:pt x="5" y="1029"/>
                  </a:lnTo>
                  <a:lnTo>
                    <a:pt x="5" y="1035"/>
                  </a:lnTo>
                  <a:lnTo>
                    <a:pt x="5" y="1040"/>
                  </a:lnTo>
                  <a:lnTo>
                    <a:pt x="5" y="307"/>
                  </a:lnTo>
                  <a:lnTo>
                    <a:pt x="5" y="904"/>
                  </a:lnTo>
                  <a:lnTo>
                    <a:pt x="7" y="919"/>
                  </a:lnTo>
                  <a:lnTo>
                    <a:pt x="7" y="1150"/>
                  </a:lnTo>
                  <a:lnTo>
                    <a:pt x="7" y="144"/>
                  </a:lnTo>
                  <a:lnTo>
                    <a:pt x="7" y="789"/>
                  </a:lnTo>
                  <a:lnTo>
                    <a:pt x="7" y="821"/>
                  </a:lnTo>
                  <a:lnTo>
                    <a:pt x="7" y="1447"/>
                  </a:lnTo>
                  <a:lnTo>
                    <a:pt x="7" y="0"/>
                  </a:lnTo>
                  <a:lnTo>
                    <a:pt x="7" y="752"/>
                  </a:lnTo>
                  <a:lnTo>
                    <a:pt x="7" y="783"/>
                  </a:lnTo>
                  <a:lnTo>
                    <a:pt x="7" y="1497"/>
                  </a:lnTo>
                  <a:lnTo>
                    <a:pt x="7" y="5"/>
                  </a:lnTo>
                  <a:lnTo>
                    <a:pt x="7" y="827"/>
                  </a:lnTo>
                  <a:lnTo>
                    <a:pt x="9" y="864"/>
                  </a:lnTo>
                  <a:lnTo>
                    <a:pt x="9" y="1344"/>
                  </a:lnTo>
                  <a:lnTo>
                    <a:pt x="9" y="138"/>
                  </a:lnTo>
                  <a:lnTo>
                    <a:pt x="9" y="683"/>
                  </a:lnTo>
                  <a:lnTo>
                    <a:pt x="9" y="706"/>
                  </a:lnTo>
                  <a:lnTo>
                    <a:pt x="9" y="1209"/>
                  </a:lnTo>
                  <a:lnTo>
                    <a:pt x="9" y="226"/>
                  </a:lnTo>
                  <a:lnTo>
                    <a:pt x="9" y="468"/>
                  </a:lnTo>
                  <a:lnTo>
                    <a:pt x="11" y="491"/>
                  </a:lnTo>
                  <a:lnTo>
                    <a:pt x="11" y="1269"/>
                  </a:lnTo>
                  <a:lnTo>
                    <a:pt x="11" y="109"/>
                  </a:lnTo>
                  <a:lnTo>
                    <a:pt x="11" y="284"/>
                  </a:lnTo>
                  <a:lnTo>
                    <a:pt x="11" y="307"/>
                  </a:lnTo>
                  <a:lnTo>
                    <a:pt x="11" y="1390"/>
                  </a:lnTo>
                  <a:lnTo>
                    <a:pt x="11" y="88"/>
                  </a:lnTo>
                  <a:lnTo>
                    <a:pt x="11" y="241"/>
                  </a:lnTo>
                  <a:lnTo>
                    <a:pt x="13" y="261"/>
                  </a:lnTo>
                  <a:lnTo>
                    <a:pt x="13" y="1309"/>
                  </a:lnTo>
                  <a:lnTo>
                    <a:pt x="13" y="80"/>
                  </a:lnTo>
                  <a:lnTo>
                    <a:pt x="13" y="126"/>
                  </a:lnTo>
                  <a:lnTo>
                    <a:pt x="13" y="144"/>
                  </a:lnTo>
                  <a:lnTo>
                    <a:pt x="13" y="1359"/>
                  </a:lnTo>
                  <a:lnTo>
                    <a:pt x="13" y="63"/>
                  </a:lnTo>
                  <a:lnTo>
                    <a:pt x="13" y="67"/>
                  </a:lnTo>
                  <a:lnTo>
                    <a:pt x="13" y="1421"/>
                  </a:lnTo>
                  <a:lnTo>
                    <a:pt x="13" y="15"/>
                  </a:lnTo>
                  <a:lnTo>
                    <a:pt x="15" y="15"/>
                  </a:lnTo>
                  <a:lnTo>
                    <a:pt x="15" y="14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1344"/>
                  </a:lnTo>
                  <a:lnTo>
                    <a:pt x="15" y="126"/>
                  </a:lnTo>
                  <a:lnTo>
                    <a:pt x="17" y="122"/>
                  </a:lnTo>
                  <a:lnTo>
                    <a:pt x="17" y="1240"/>
                  </a:lnTo>
                  <a:lnTo>
                    <a:pt x="17" y="109"/>
                  </a:lnTo>
                  <a:lnTo>
                    <a:pt x="17" y="334"/>
                  </a:lnTo>
                  <a:lnTo>
                    <a:pt x="17" y="326"/>
                  </a:lnTo>
                  <a:lnTo>
                    <a:pt x="17" y="1215"/>
                  </a:lnTo>
                  <a:lnTo>
                    <a:pt x="17" y="261"/>
                  </a:lnTo>
                  <a:lnTo>
                    <a:pt x="17" y="501"/>
                  </a:lnTo>
                  <a:lnTo>
                    <a:pt x="17" y="485"/>
                  </a:lnTo>
                  <a:lnTo>
                    <a:pt x="17" y="1355"/>
                  </a:lnTo>
                  <a:lnTo>
                    <a:pt x="17" y="195"/>
                  </a:lnTo>
                  <a:lnTo>
                    <a:pt x="17" y="468"/>
                  </a:lnTo>
                  <a:lnTo>
                    <a:pt x="19" y="443"/>
                  </a:lnTo>
                  <a:lnTo>
                    <a:pt x="19" y="1359"/>
                  </a:lnTo>
                  <a:lnTo>
                    <a:pt x="19" y="155"/>
                  </a:lnTo>
                  <a:lnTo>
                    <a:pt x="19" y="497"/>
                  </a:lnTo>
                  <a:lnTo>
                    <a:pt x="19" y="468"/>
                  </a:lnTo>
                  <a:lnTo>
                    <a:pt x="19" y="1269"/>
                  </a:lnTo>
                  <a:lnTo>
                    <a:pt x="19" y="48"/>
                  </a:lnTo>
                  <a:lnTo>
                    <a:pt x="19" y="603"/>
                  </a:lnTo>
                  <a:lnTo>
                    <a:pt x="21" y="581"/>
                  </a:lnTo>
                  <a:lnTo>
                    <a:pt x="21" y="1186"/>
                  </a:lnTo>
                  <a:lnTo>
                    <a:pt x="21" y="257"/>
                  </a:lnTo>
                  <a:lnTo>
                    <a:pt x="21" y="723"/>
                  </a:lnTo>
                  <a:lnTo>
                    <a:pt x="21" y="712"/>
                  </a:lnTo>
                  <a:lnTo>
                    <a:pt x="21" y="1171"/>
                  </a:lnTo>
                  <a:lnTo>
                    <a:pt x="21" y="414"/>
                  </a:lnTo>
                  <a:lnTo>
                    <a:pt x="21" y="929"/>
                  </a:lnTo>
                  <a:lnTo>
                    <a:pt x="21" y="917"/>
                  </a:lnTo>
                  <a:lnTo>
                    <a:pt x="21" y="122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57" name="Freeform 1993"/>
            <p:cNvSpPr>
              <a:spLocks/>
            </p:cNvSpPr>
            <p:nvPr/>
          </p:nvSpPr>
          <p:spPr bwMode="auto">
            <a:xfrm>
              <a:off x="4589" y="2961"/>
              <a:ext cx="10" cy="524"/>
            </a:xfrm>
            <a:custGeom>
              <a:avLst/>
              <a:gdLst/>
              <a:ahLst/>
              <a:cxnLst>
                <a:cxn ang="0">
                  <a:pos x="0" y="379"/>
                </a:cxn>
                <a:cxn ang="0">
                  <a:pos x="2" y="853"/>
                </a:cxn>
                <a:cxn ang="0">
                  <a:pos x="2" y="561"/>
                </a:cxn>
                <a:cxn ang="0">
                  <a:pos x="2" y="888"/>
                </a:cxn>
                <a:cxn ang="0">
                  <a:pos x="2" y="567"/>
                </a:cxn>
                <a:cxn ang="0">
                  <a:pos x="2" y="888"/>
                </a:cxn>
                <a:cxn ang="0">
                  <a:pos x="2" y="728"/>
                </a:cxn>
                <a:cxn ang="0">
                  <a:pos x="3" y="1049"/>
                </a:cxn>
                <a:cxn ang="0">
                  <a:pos x="3" y="922"/>
                </a:cxn>
                <a:cxn ang="0">
                  <a:pos x="5" y="1005"/>
                </a:cxn>
                <a:cxn ang="0">
                  <a:pos x="5" y="882"/>
                </a:cxn>
                <a:cxn ang="0">
                  <a:pos x="5" y="918"/>
                </a:cxn>
                <a:cxn ang="0">
                  <a:pos x="5" y="745"/>
                </a:cxn>
                <a:cxn ang="0">
                  <a:pos x="5" y="830"/>
                </a:cxn>
                <a:cxn ang="0">
                  <a:pos x="5" y="757"/>
                </a:cxn>
                <a:cxn ang="0">
                  <a:pos x="7" y="369"/>
                </a:cxn>
                <a:cxn ang="0">
                  <a:pos x="7" y="845"/>
                </a:cxn>
                <a:cxn ang="0">
                  <a:pos x="7" y="277"/>
                </a:cxn>
                <a:cxn ang="0">
                  <a:pos x="7" y="822"/>
                </a:cxn>
                <a:cxn ang="0">
                  <a:pos x="7" y="235"/>
                </a:cxn>
                <a:cxn ang="0">
                  <a:pos x="9" y="817"/>
                </a:cxn>
                <a:cxn ang="0">
                  <a:pos x="9" y="265"/>
                </a:cxn>
                <a:cxn ang="0">
                  <a:pos x="9" y="822"/>
                </a:cxn>
                <a:cxn ang="0">
                  <a:pos x="9" y="264"/>
                </a:cxn>
                <a:cxn ang="0">
                  <a:pos x="9" y="717"/>
                </a:cxn>
                <a:cxn ang="0">
                  <a:pos x="9" y="277"/>
                </a:cxn>
                <a:cxn ang="0">
                  <a:pos x="11" y="667"/>
                </a:cxn>
                <a:cxn ang="0">
                  <a:pos x="11" y="333"/>
                </a:cxn>
                <a:cxn ang="0">
                  <a:pos x="13" y="667"/>
                </a:cxn>
                <a:cxn ang="0">
                  <a:pos x="13" y="494"/>
                </a:cxn>
                <a:cxn ang="0">
                  <a:pos x="13" y="517"/>
                </a:cxn>
                <a:cxn ang="0">
                  <a:pos x="13" y="302"/>
                </a:cxn>
                <a:cxn ang="0">
                  <a:pos x="15" y="868"/>
                </a:cxn>
                <a:cxn ang="0">
                  <a:pos x="15" y="283"/>
                </a:cxn>
                <a:cxn ang="0">
                  <a:pos x="15" y="903"/>
                </a:cxn>
                <a:cxn ang="0">
                  <a:pos x="15" y="310"/>
                </a:cxn>
                <a:cxn ang="0">
                  <a:pos x="15" y="488"/>
                </a:cxn>
                <a:cxn ang="0">
                  <a:pos x="17" y="661"/>
                </a:cxn>
                <a:cxn ang="0">
                  <a:pos x="17" y="553"/>
                </a:cxn>
                <a:cxn ang="0">
                  <a:pos x="17" y="358"/>
                </a:cxn>
                <a:cxn ang="0">
                  <a:pos x="17" y="500"/>
                </a:cxn>
                <a:cxn ang="0">
                  <a:pos x="17" y="242"/>
                </a:cxn>
                <a:cxn ang="0">
                  <a:pos x="19" y="481"/>
                </a:cxn>
                <a:cxn ang="0">
                  <a:pos x="19" y="227"/>
                </a:cxn>
                <a:cxn ang="0">
                  <a:pos x="19" y="594"/>
                </a:cxn>
                <a:cxn ang="0">
                  <a:pos x="19" y="271"/>
                </a:cxn>
                <a:cxn ang="0">
                  <a:pos x="21" y="751"/>
                </a:cxn>
                <a:cxn ang="0">
                  <a:pos x="21" y="208"/>
                </a:cxn>
                <a:cxn ang="0">
                  <a:pos x="21" y="769"/>
                </a:cxn>
                <a:cxn ang="0">
                  <a:pos x="21" y="223"/>
                </a:cxn>
              </a:cxnLst>
              <a:rect l="0" t="0" r="r" b="b"/>
              <a:pathLst>
                <a:path w="21" h="1049">
                  <a:moveTo>
                    <a:pt x="0" y="379"/>
                  </a:moveTo>
                  <a:lnTo>
                    <a:pt x="0" y="379"/>
                  </a:lnTo>
                  <a:lnTo>
                    <a:pt x="2" y="354"/>
                  </a:lnTo>
                  <a:lnTo>
                    <a:pt x="2" y="853"/>
                  </a:lnTo>
                  <a:lnTo>
                    <a:pt x="2" y="73"/>
                  </a:lnTo>
                  <a:lnTo>
                    <a:pt x="2" y="561"/>
                  </a:lnTo>
                  <a:lnTo>
                    <a:pt x="2" y="548"/>
                  </a:lnTo>
                  <a:lnTo>
                    <a:pt x="2" y="888"/>
                  </a:lnTo>
                  <a:lnTo>
                    <a:pt x="2" y="185"/>
                  </a:lnTo>
                  <a:lnTo>
                    <a:pt x="2" y="567"/>
                  </a:lnTo>
                  <a:lnTo>
                    <a:pt x="2" y="561"/>
                  </a:lnTo>
                  <a:lnTo>
                    <a:pt x="2" y="888"/>
                  </a:lnTo>
                  <a:lnTo>
                    <a:pt x="2" y="252"/>
                  </a:lnTo>
                  <a:lnTo>
                    <a:pt x="2" y="728"/>
                  </a:lnTo>
                  <a:lnTo>
                    <a:pt x="3" y="711"/>
                  </a:lnTo>
                  <a:lnTo>
                    <a:pt x="3" y="1049"/>
                  </a:lnTo>
                  <a:lnTo>
                    <a:pt x="3" y="212"/>
                  </a:lnTo>
                  <a:lnTo>
                    <a:pt x="3" y="922"/>
                  </a:lnTo>
                  <a:lnTo>
                    <a:pt x="5" y="903"/>
                  </a:lnTo>
                  <a:lnTo>
                    <a:pt x="5" y="1005"/>
                  </a:lnTo>
                  <a:lnTo>
                    <a:pt x="5" y="0"/>
                  </a:lnTo>
                  <a:lnTo>
                    <a:pt x="5" y="882"/>
                  </a:lnTo>
                  <a:lnTo>
                    <a:pt x="5" y="868"/>
                  </a:lnTo>
                  <a:lnTo>
                    <a:pt x="5" y="918"/>
                  </a:lnTo>
                  <a:lnTo>
                    <a:pt x="5" y="139"/>
                  </a:lnTo>
                  <a:lnTo>
                    <a:pt x="5" y="745"/>
                  </a:lnTo>
                  <a:lnTo>
                    <a:pt x="5" y="734"/>
                  </a:lnTo>
                  <a:lnTo>
                    <a:pt x="5" y="830"/>
                  </a:lnTo>
                  <a:lnTo>
                    <a:pt x="5" y="246"/>
                  </a:lnTo>
                  <a:lnTo>
                    <a:pt x="5" y="757"/>
                  </a:lnTo>
                  <a:lnTo>
                    <a:pt x="7" y="745"/>
                  </a:lnTo>
                  <a:lnTo>
                    <a:pt x="7" y="369"/>
                  </a:lnTo>
                  <a:lnTo>
                    <a:pt x="7" y="845"/>
                  </a:lnTo>
                  <a:lnTo>
                    <a:pt x="7" y="845"/>
                  </a:lnTo>
                  <a:lnTo>
                    <a:pt x="7" y="853"/>
                  </a:lnTo>
                  <a:lnTo>
                    <a:pt x="7" y="277"/>
                  </a:lnTo>
                  <a:lnTo>
                    <a:pt x="7" y="815"/>
                  </a:lnTo>
                  <a:lnTo>
                    <a:pt x="7" y="822"/>
                  </a:lnTo>
                  <a:lnTo>
                    <a:pt x="7" y="863"/>
                  </a:lnTo>
                  <a:lnTo>
                    <a:pt x="7" y="235"/>
                  </a:lnTo>
                  <a:lnTo>
                    <a:pt x="7" y="817"/>
                  </a:lnTo>
                  <a:lnTo>
                    <a:pt x="9" y="817"/>
                  </a:lnTo>
                  <a:lnTo>
                    <a:pt x="9" y="830"/>
                  </a:lnTo>
                  <a:lnTo>
                    <a:pt x="9" y="265"/>
                  </a:lnTo>
                  <a:lnTo>
                    <a:pt x="9" y="815"/>
                  </a:lnTo>
                  <a:lnTo>
                    <a:pt x="9" y="822"/>
                  </a:lnTo>
                  <a:lnTo>
                    <a:pt x="9" y="888"/>
                  </a:lnTo>
                  <a:lnTo>
                    <a:pt x="9" y="264"/>
                  </a:lnTo>
                  <a:lnTo>
                    <a:pt x="9" y="699"/>
                  </a:lnTo>
                  <a:lnTo>
                    <a:pt x="9" y="717"/>
                  </a:lnTo>
                  <a:lnTo>
                    <a:pt x="9" y="953"/>
                  </a:lnTo>
                  <a:lnTo>
                    <a:pt x="9" y="277"/>
                  </a:lnTo>
                  <a:lnTo>
                    <a:pt x="9" y="653"/>
                  </a:lnTo>
                  <a:lnTo>
                    <a:pt x="11" y="667"/>
                  </a:lnTo>
                  <a:lnTo>
                    <a:pt x="11" y="807"/>
                  </a:lnTo>
                  <a:lnTo>
                    <a:pt x="11" y="333"/>
                  </a:lnTo>
                  <a:lnTo>
                    <a:pt x="11" y="661"/>
                  </a:lnTo>
                  <a:lnTo>
                    <a:pt x="13" y="667"/>
                  </a:lnTo>
                  <a:lnTo>
                    <a:pt x="13" y="734"/>
                  </a:lnTo>
                  <a:lnTo>
                    <a:pt x="13" y="494"/>
                  </a:lnTo>
                  <a:lnTo>
                    <a:pt x="13" y="513"/>
                  </a:lnTo>
                  <a:lnTo>
                    <a:pt x="13" y="517"/>
                  </a:lnTo>
                  <a:lnTo>
                    <a:pt x="13" y="717"/>
                  </a:lnTo>
                  <a:lnTo>
                    <a:pt x="13" y="302"/>
                  </a:lnTo>
                  <a:lnTo>
                    <a:pt x="15" y="302"/>
                  </a:lnTo>
                  <a:lnTo>
                    <a:pt x="15" y="868"/>
                  </a:lnTo>
                  <a:lnTo>
                    <a:pt x="15" y="277"/>
                  </a:lnTo>
                  <a:lnTo>
                    <a:pt x="15" y="283"/>
                  </a:lnTo>
                  <a:lnTo>
                    <a:pt x="15" y="285"/>
                  </a:lnTo>
                  <a:lnTo>
                    <a:pt x="15" y="903"/>
                  </a:lnTo>
                  <a:lnTo>
                    <a:pt x="15" y="308"/>
                  </a:lnTo>
                  <a:lnTo>
                    <a:pt x="15" y="310"/>
                  </a:lnTo>
                  <a:lnTo>
                    <a:pt x="15" y="769"/>
                  </a:lnTo>
                  <a:lnTo>
                    <a:pt x="15" y="488"/>
                  </a:lnTo>
                  <a:lnTo>
                    <a:pt x="17" y="488"/>
                  </a:lnTo>
                  <a:lnTo>
                    <a:pt x="17" y="661"/>
                  </a:lnTo>
                  <a:lnTo>
                    <a:pt x="17" y="561"/>
                  </a:lnTo>
                  <a:lnTo>
                    <a:pt x="17" y="553"/>
                  </a:lnTo>
                  <a:lnTo>
                    <a:pt x="17" y="868"/>
                  </a:lnTo>
                  <a:lnTo>
                    <a:pt x="17" y="358"/>
                  </a:lnTo>
                  <a:lnTo>
                    <a:pt x="17" y="509"/>
                  </a:lnTo>
                  <a:lnTo>
                    <a:pt x="17" y="500"/>
                  </a:lnTo>
                  <a:lnTo>
                    <a:pt x="17" y="928"/>
                  </a:lnTo>
                  <a:lnTo>
                    <a:pt x="17" y="242"/>
                  </a:lnTo>
                  <a:lnTo>
                    <a:pt x="17" y="500"/>
                  </a:lnTo>
                  <a:lnTo>
                    <a:pt x="19" y="481"/>
                  </a:lnTo>
                  <a:lnTo>
                    <a:pt x="19" y="863"/>
                  </a:lnTo>
                  <a:lnTo>
                    <a:pt x="19" y="227"/>
                  </a:lnTo>
                  <a:lnTo>
                    <a:pt x="19" y="607"/>
                  </a:lnTo>
                  <a:lnTo>
                    <a:pt x="19" y="594"/>
                  </a:lnTo>
                  <a:lnTo>
                    <a:pt x="19" y="822"/>
                  </a:lnTo>
                  <a:lnTo>
                    <a:pt x="19" y="271"/>
                  </a:lnTo>
                  <a:lnTo>
                    <a:pt x="19" y="757"/>
                  </a:lnTo>
                  <a:lnTo>
                    <a:pt x="21" y="751"/>
                  </a:lnTo>
                  <a:lnTo>
                    <a:pt x="21" y="987"/>
                  </a:lnTo>
                  <a:lnTo>
                    <a:pt x="21" y="208"/>
                  </a:lnTo>
                  <a:lnTo>
                    <a:pt x="21" y="782"/>
                  </a:lnTo>
                  <a:lnTo>
                    <a:pt x="21" y="769"/>
                  </a:lnTo>
                  <a:lnTo>
                    <a:pt x="21" y="1016"/>
                  </a:lnTo>
                  <a:lnTo>
                    <a:pt x="21" y="223"/>
                  </a:lnTo>
                  <a:lnTo>
                    <a:pt x="21" y="797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58" name="Freeform 1994"/>
            <p:cNvSpPr>
              <a:spLocks/>
            </p:cNvSpPr>
            <p:nvPr/>
          </p:nvSpPr>
          <p:spPr bwMode="auto">
            <a:xfrm>
              <a:off x="4578" y="2899"/>
              <a:ext cx="11" cy="680"/>
            </a:xfrm>
            <a:custGeom>
              <a:avLst/>
              <a:gdLst/>
              <a:ahLst/>
              <a:cxnLst>
                <a:cxn ang="0">
                  <a:pos x="0" y="917"/>
                </a:cxn>
                <a:cxn ang="0">
                  <a:pos x="0" y="839"/>
                </a:cxn>
                <a:cxn ang="0">
                  <a:pos x="2" y="908"/>
                </a:cxn>
                <a:cxn ang="0">
                  <a:pos x="2" y="818"/>
                </a:cxn>
                <a:cxn ang="0">
                  <a:pos x="2" y="919"/>
                </a:cxn>
                <a:cxn ang="0">
                  <a:pos x="2" y="839"/>
                </a:cxn>
                <a:cxn ang="0">
                  <a:pos x="4" y="975"/>
                </a:cxn>
                <a:cxn ang="0">
                  <a:pos x="4" y="967"/>
                </a:cxn>
                <a:cxn ang="0">
                  <a:pos x="4" y="432"/>
                </a:cxn>
                <a:cxn ang="0">
                  <a:pos x="6" y="1058"/>
                </a:cxn>
                <a:cxn ang="0">
                  <a:pos x="6" y="1075"/>
                </a:cxn>
                <a:cxn ang="0">
                  <a:pos x="6" y="290"/>
                </a:cxn>
                <a:cxn ang="0">
                  <a:pos x="6" y="1058"/>
                </a:cxn>
                <a:cxn ang="0">
                  <a:pos x="6" y="1111"/>
                </a:cxn>
                <a:cxn ang="0">
                  <a:pos x="8" y="1138"/>
                </a:cxn>
                <a:cxn ang="0">
                  <a:pos x="8" y="1044"/>
                </a:cxn>
                <a:cxn ang="0">
                  <a:pos x="8" y="1134"/>
                </a:cxn>
                <a:cxn ang="0">
                  <a:pos x="8" y="944"/>
                </a:cxn>
                <a:cxn ang="0">
                  <a:pos x="8" y="1146"/>
                </a:cxn>
                <a:cxn ang="0">
                  <a:pos x="8" y="873"/>
                </a:cxn>
                <a:cxn ang="0">
                  <a:pos x="10" y="1044"/>
                </a:cxn>
                <a:cxn ang="0">
                  <a:pos x="10" y="908"/>
                </a:cxn>
                <a:cxn ang="0">
                  <a:pos x="10" y="1271"/>
                </a:cxn>
                <a:cxn ang="0">
                  <a:pos x="10" y="802"/>
                </a:cxn>
                <a:cxn ang="0">
                  <a:pos x="12" y="1300"/>
                </a:cxn>
                <a:cxn ang="0">
                  <a:pos x="12" y="716"/>
                </a:cxn>
                <a:cxn ang="0">
                  <a:pos x="12" y="1240"/>
                </a:cxn>
                <a:cxn ang="0">
                  <a:pos x="12" y="775"/>
                </a:cxn>
                <a:cxn ang="0">
                  <a:pos x="14" y="1094"/>
                </a:cxn>
                <a:cxn ang="0">
                  <a:pos x="14" y="460"/>
                </a:cxn>
                <a:cxn ang="0">
                  <a:pos x="14" y="1069"/>
                </a:cxn>
                <a:cxn ang="0">
                  <a:pos x="14" y="284"/>
                </a:cxn>
                <a:cxn ang="0">
                  <a:pos x="14" y="1284"/>
                </a:cxn>
                <a:cxn ang="0">
                  <a:pos x="14" y="209"/>
                </a:cxn>
                <a:cxn ang="0">
                  <a:pos x="16" y="1359"/>
                </a:cxn>
                <a:cxn ang="0">
                  <a:pos x="16" y="149"/>
                </a:cxn>
                <a:cxn ang="0">
                  <a:pos x="16" y="1205"/>
                </a:cxn>
                <a:cxn ang="0">
                  <a:pos x="16" y="167"/>
                </a:cxn>
                <a:cxn ang="0">
                  <a:pos x="18" y="1138"/>
                </a:cxn>
                <a:cxn ang="0">
                  <a:pos x="18" y="276"/>
                </a:cxn>
                <a:cxn ang="0">
                  <a:pos x="18" y="236"/>
                </a:cxn>
                <a:cxn ang="0">
                  <a:pos x="20" y="1227"/>
                </a:cxn>
                <a:cxn ang="0">
                  <a:pos x="20" y="80"/>
                </a:cxn>
                <a:cxn ang="0">
                  <a:pos x="20" y="71"/>
                </a:cxn>
                <a:cxn ang="0">
                  <a:pos x="22" y="295"/>
                </a:cxn>
                <a:cxn ang="0">
                  <a:pos x="22" y="167"/>
                </a:cxn>
                <a:cxn ang="0">
                  <a:pos x="22" y="393"/>
                </a:cxn>
                <a:cxn ang="0">
                  <a:pos x="22" y="215"/>
                </a:cxn>
                <a:cxn ang="0">
                  <a:pos x="22" y="443"/>
                </a:cxn>
                <a:cxn ang="0">
                  <a:pos x="22" y="268"/>
                </a:cxn>
              </a:cxnLst>
              <a:rect l="0" t="0" r="r" b="b"/>
              <a:pathLst>
                <a:path w="22" h="1359">
                  <a:moveTo>
                    <a:pt x="0" y="917"/>
                  </a:moveTo>
                  <a:lnTo>
                    <a:pt x="0" y="917"/>
                  </a:lnTo>
                  <a:lnTo>
                    <a:pt x="0" y="510"/>
                  </a:lnTo>
                  <a:lnTo>
                    <a:pt x="0" y="839"/>
                  </a:lnTo>
                  <a:lnTo>
                    <a:pt x="2" y="827"/>
                  </a:lnTo>
                  <a:lnTo>
                    <a:pt x="2" y="908"/>
                  </a:lnTo>
                  <a:lnTo>
                    <a:pt x="2" y="397"/>
                  </a:lnTo>
                  <a:lnTo>
                    <a:pt x="2" y="818"/>
                  </a:lnTo>
                  <a:lnTo>
                    <a:pt x="2" y="818"/>
                  </a:lnTo>
                  <a:lnTo>
                    <a:pt x="2" y="919"/>
                  </a:lnTo>
                  <a:lnTo>
                    <a:pt x="2" y="455"/>
                  </a:lnTo>
                  <a:lnTo>
                    <a:pt x="2" y="839"/>
                  </a:lnTo>
                  <a:lnTo>
                    <a:pt x="4" y="827"/>
                  </a:lnTo>
                  <a:lnTo>
                    <a:pt x="4" y="975"/>
                  </a:lnTo>
                  <a:lnTo>
                    <a:pt x="4" y="455"/>
                  </a:lnTo>
                  <a:lnTo>
                    <a:pt x="4" y="967"/>
                  </a:lnTo>
                  <a:lnTo>
                    <a:pt x="4" y="964"/>
                  </a:lnTo>
                  <a:lnTo>
                    <a:pt x="4" y="432"/>
                  </a:lnTo>
                  <a:lnTo>
                    <a:pt x="4" y="1058"/>
                  </a:lnTo>
                  <a:lnTo>
                    <a:pt x="6" y="1058"/>
                  </a:lnTo>
                  <a:lnTo>
                    <a:pt x="6" y="222"/>
                  </a:lnTo>
                  <a:lnTo>
                    <a:pt x="6" y="1075"/>
                  </a:lnTo>
                  <a:lnTo>
                    <a:pt x="6" y="1075"/>
                  </a:lnTo>
                  <a:lnTo>
                    <a:pt x="6" y="290"/>
                  </a:lnTo>
                  <a:lnTo>
                    <a:pt x="6" y="1058"/>
                  </a:lnTo>
                  <a:lnTo>
                    <a:pt x="6" y="1058"/>
                  </a:lnTo>
                  <a:lnTo>
                    <a:pt x="6" y="266"/>
                  </a:lnTo>
                  <a:lnTo>
                    <a:pt x="6" y="1111"/>
                  </a:lnTo>
                  <a:lnTo>
                    <a:pt x="8" y="1127"/>
                  </a:lnTo>
                  <a:lnTo>
                    <a:pt x="8" y="1138"/>
                  </a:lnTo>
                  <a:lnTo>
                    <a:pt x="8" y="364"/>
                  </a:lnTo>
                  <a:lnTo>
                    <a:pt x="8" y="1044"/>
                  </a:lnTo>
                  <a:lnTo>
                    <a:pt x="8" y="1058"/>
                  </a:lnTo>
                  <a:lnTo>
                    <a:pt x="8" y="1134"/>
                  </a:lnTo>
                  <a:lnTo>
                    <a:pt x="8" y="314"/>
                  </a:lnTo>
                  <a:lnTo>
                    <a:pt x="8" y="944"/>
                  </a:lnTo>
                  <a:lnTo>
                    <a:pt x="8" y="956"/>
                  </a:lnTo>
                  <a:lnTo>
                    <a:pt x="8" y="1146"/>
                  </a:lnTo>
                  <a:lnTo>
                    <a:pt x="8" y="307"/>
                  </a:lnTo>
                  <a:lnTo>
                    <a:pt x="8" y="873"/>
                  </a:lnTo>
                  <a:lnTo>
                    <a:pt x="10" y="885"/>
                  </a:lnTo>
                  <a:lnTo>
                    <a:pt x="10" y="1044"/>
                  </a:lnTo>
                  <a:lnTo>
                    <a:pt x="10" y="144"/>
                  </a:lnTo>
                  <a:lnTo>
                    <a:pt x="10" y="908"/>
                  </a:lnTo>
                  <a:lnTo>
                    <a:pt x="10" y="937"/>
                  </a:lnTo>
                  <a:lnTo>
                    <a:pt x="10" y="1271"/>
                  </a:lnTo>
                  <a:lnTo>
                    <a:pt x="10" y="138"/>
                  </a:lnTo>
                  <a:lnTo>
                    <a:pt x="10" y="802"/>
                  </a:lnTo>
                  <a:lnTo>
                    <a:pt x="12" y="827"/>
                  </a:lnTo>
                  <a:lnTo>
                    <a:pt x="12" y="1300"/>
                  </a:lnTo>
                  <a:lnTo>
                    <a:pt x="12" y="132"/>
                  </a:lnTo>
                  <a:lnTo>
                    <a:pt x="12" y="716"/>
                  </a:lnTo>
                  <a:lnTo>
                    <a:pt x="12" y="743"/>
                  </a:lnTo>
                  <a:lnTo>
                    <a:pt x="12" y="1240"/>
                  </a:lnTo>
                  <a:lnTo>
                    <a:pt x="12" y="117"/>
                  </a:lnTo>
                  <a:lnTo>
                    <a:pt x="12" y="775"/>
                  </a:lnTo>
                  <a:lnTo>
                    <a:pt x="14" y="795"/>
                  </a:lnTo>
                  <a:lnTo>
                    <a:pt x="14" y="1094"/>
                  </a:lnTo>
                  <a:lnTo>
                    <a:pt x="14" y="241"/>
                  </a:lnTo>
                  <a:lnTo>
                    <a:pt x="14" y="460"/>
                  </a:lnTo>
                  <a:lnTo>
                    <a:pt x="14" y="480"/>
                  </a:lnTo>
                  <a:lnTo>
                    <a:pt x="14" y="1069"/>
                  </a:lnTo>
                  <a:lnTo>
                    <a:pt x="14" y="209"/>
                  </a:lnTo>
                  <a:lnTo>
                    <a:pt x="14" y="284"/>
                  </a:lnTo>
                  <a:lnTo>
                    <a:pt x="14" y="295"/>
                  </a:lnTo>
                  <a:lnTo>
                    <a:pt x="14" y="1284"/>
                  </a:lnTo>
                  <a:lnTo>
                    <a:pt x="14" y="132"/>
                  </a:lnTo>
                  <a:lnTo>
                    <a:pt x="14" y="209"/>
                  </a:lnTo>
                  <a:lnTo>
                    <a:pt x="16" y="226"/>
                  </a:lnTo>
                  <a:lnTo>
                    <a:pt x="16" y="1359"/>
                  </a:lnTo>
                  <a:lnTo>
                    <a:pt x="16" y="0"/>
                  </a:lnTo>
                  <a:lnTo>
                    <a:pt x="16" y="149"/>
                  </a:lnTo>
                  <a:lnTo>
                    <a:pt x="16" y="174"/>
                  </a:lnTo>
                  <a:lnTo>
                    <a:pt x="16" y="1205"/>
                  </a:lnTo>
                  <a:lnTo>
                    <a:pt x="16" y="163"/>
                  </a:lnTo>
                  <a:lnTo>
                    <a:pt x="16" y="167"/>
                  </a:lnTo>
                  <a:lnTo>
                    <a:pt x="18" y="174"/>
                  </a:lnTo>
                  <a:lnTo>
                    <a:pt x="18" y="1138"/>
                  </a:lnTo>
                  <a:lnTo>
                    <a:pt x="18" y="284"/>
                  </a:lnTo>
                  <a:lnTo>
                    <a:pt x="18" y="276"/>
                  </a:lnTo>
                  <a:lnTo>
                    <a:pt x="18" y="1205"/>
                  </a:lnTo>
                  <a:lnTo>
                    <a:pt x="18" y="236"/>
                  </a:lnTo>
                  <a:lnTo>
                    <a:pt x="20" y="234"/>
                  </a:lnTo>
                  <a:lnTo>
                    <a:pt x="20" y="1227"/>
                  </a:lnTo>
                  <a:lnTo>
                    <a:pt x="20" y="88"/>
                  </a:lnTo>
                  <a:lnTo>
                    <a:pt x="20" y="80"/>
                  </a:lnTo>
                  <a:lnTo>
                    <a:pt x="20" y="1075"/>
                  </a:lnTo>
                  <a:lnTo>
                    <a:pt x="20" y="71"/>
                  </a:lnTo>
                  <a:lnTo>
                    <a:pt x="20" y="314"/>
                  </a:lnTo>
                  <a:lnTo>
                    <a:pt x="22" y="295"/>
                  </a:lnTo>
                  <a:lnTo>
                    <a:pt x="22" y="1109"/>
                  </a:lnTo>
                  <a:lnTo>
                    <a:pt x="22" y="167"/>
                  </a:lnTo>
                  <a:lnTo>
                    <a:pt x="22" y="405"/>
                  </a:lnTo>
                  <a:lnTo>
                    <a:pt x="22" y="393"/>
                  </a:lnTo>
                  <a:lnTo>
                    <a:pt x="22" y="1196"/>
                  </a:lnTo>
                  <a:lnTo>
                    <a:pt x="22" y="215"/>
                  </a:lnTo>
                  <a:lnTo>
                    <a:pt x="22" y="451"/>
                  </a:lnTo>
                  <a:lnTo>
                    <a:pt x="22" y="443"/>
                  </a:lnTo>
                  <a:lnTo>
                    <a:pt x="22" y="1180"/>
                  </a:lnTo>
                  <a:lnTo>
                    <a:pt x="22" y="268"/>
                  </a:lnTo>
                  <a:lnTo>
                    <a:pt x="22" y="50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59" name="Freeform 1995"/>
            <p:cNvSpPr>
              <a:spLocks/>
            </p:cNvSpPr>
            <p:nvPr/>
          </p:nvSpPr>
          <p:spPr bwMode="auto">
            <a:xfrm>
              <a:off x="4568" y="2890"/>
              <a:ext cx="10" cy="751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0" y="77"/>
                </a:cxn>
                <a:cxn ang="0">
                  <a:pos x="2" y="142"/>
                </a:cxn>
                <a:cxn ang="0">
                  <a:pos x="2" y="0"/>
                </a:cxn>
                <a:cxn ang="0">
                  <a:pos x="2" y="204"/>
                </a:cxn>
                <a:cxn ang="0">
                  <a:pos x="2" y="20"/>
                </a:cxn>
                <a:cxn ang="0">
                  <a:pos x="4" y="394"/>
                </a:cxn>
                <a:cxn ang="0">
                  <a:pos x="4" y="77"/>
                </a:cxn>
                <a:cxn ang="0">
                  <a:pos x="4" y="546"/>
                </a:cxn>
                <a:cxn ang="0">
                  <a:pos x="4" y="123"/>
                </a:cxn>
                <a:cxn ang="0">
                  <a:pos x="6" y="624"/>
                </a:cxn>
                <a:cxn ang="0">
                  <a:pos x="6" y="146"/>
                </a:cxn>
                <a:cxn ang="0">
                  <a:pos x="6" y="709"/>
                </a:cxn>
                <a:cxn ang="0">
                  <a:pos x="6" y="210"/>
                </a:cxn>
                <a:cxn ang="0">
                  <a:pos x="6" y="893"/>
                </a:cxn>
                <a:cxn ang="0">
                  <a:pos x="6" y="183"/>
                </a:cxn>
                <a:cxn ang="0">
                  <a:pos x="8" y="1016"/>
                </a:cxn>
                <a:cxn ang="0">
                  <a:pos x="8" y="142"/>
                </a:cxn>
                <a:cxn ang="0">
                  <a:pos x="8" y="1078"/>
                </a:cxn>
                <a:cxn ang="0">
                  <a:pos x="8" y="142"/>
                </a:cxn>
                <a:cxn ang="0">
                  <a:pos x="10" y="1158"/>
                </a:cxn>
                <a:cxn ang="0">
                  <a:pos x="10" y="1089"/>
                </a:cxn>
                <a:cxn ang="0">
                  <a:pos x="10" y="296"/>
                </a:cxn>
                <a:cxn ang="0">
                  <a:pos x="12" y="995"/>
                </a:cxn>
                <a:cxn ang="0">
                  <a:pos x="12" y="1045"/>
                </a:cxn>
                <a:cxn ang="0">
                  <a:pos x="12" y="304"/>
                </a:cxn>
                <a:cxn ang="0">
                  <a:pos x="12" y="1149"/>
                </a:cxn>
                <a:cxn ang="0">
                  <a:pos x="12" y="310"/>
                </a:cxn>
                <a:cxn ang="0">
                  <a:pos x="14" y="1041"/>
                </a:cxn>
                <a:cxn ang="0">
                  <a:pos x="14" y="329"/>
                </a:cxn>
                <a:cxn ang="0">
                  <a:pos x="14" y="911"/>
                </a:cxn>
                <a:cxn ang="0">
                  <a:pos x="14" y="500"/>
                </a:cxn>
                <a:cxn ang="0">
                  <a:pos x="16" y="838"/>
                </a:cxn>
                <a:cxn ang="0">
                  <a:pos x="16" y="463"/>
                </a:cxn>
                <a:cxn ang="0">
                  <a:pos x="16" y="763"/>
                </a:cxn>
                <a:cxn ang="0">
                  <a:pos x="16" y="432"/>
                </a:cxn>
                <a:cxn ang="0">
                  <a:pos x="16" y="611"/>
                </a:cxn>
                <a:cxn ang="0">
                  <a:pos x="16" y="505"/>
                </a:cxn>
                <a:cxn ang="0">
                  <a:pos x="18" y="617"/>
                </a:cxn>
                <a:cxn ang="0">
                  <a:pos x="18" y="559"/>
                </a:cxn>
                <a:cxn ang="0">
                  <a:pos x="18" y="659"/>
                </a:cxn>
                <a:cxn ang="0">
                  <a:pos x="18" y="578"/>
                </a:cxn>
                <a:cxn ang="0">
                  <a:pos x="20" y="841"/>
                </a:cxn>
                <a:cxn ang="0">
                  <a:pos x="20" y="603"/>
                </a:cxn>
                <a:cxn ang="0">
                  <a:pos x="20" y="592"/>
                </a:cxn>
                <a:cxn ang="0">
                  <a:pos x="20" y="709"/>
                </a:cxn>
                <a:cxn ang="0">
                  <a:pos x="20" y="565"/>
                </a:cxn>
                <a:cxn ang="0">
                  <a:pos x="21" y="743"/>
                </a:cxn>
                <a:cxn ang="0">
                  <a:pos x="21" y="521"/>
                </a:cxn>
                <a:cxn ang="0">
                  <a:pos x="21" y="759"/>
                </a:cxn>
              </a:cxnLst>
              <a:rect l="0" t="0" r="r" b="b"/>
              <a:pathLst>
                <a:path w="21" h="1504">
                  <a:moveTo>
                    <a:pt x="0" y="133"/>
                  </a:moveTo>
                  <a:lnTo>
                    <a:pt x="0" y="133"/>
                  </a:lnTo>
                  <a:lnTo>
                    <a:pt x="0" y="1452"/>
                  </a:lnTo>
                  <a:lnTo>
                    <a:pt x="0" y="77"/>
                  </a:lnTo>
                  <a:lnTo>
                    <a:pt x="0" y="164"/>
                  </a:lnTo>
                  <a:lnTo>
                    <a:pt x="2" y="142"/>
                  </a:lnTo>
                  <a:lnTo>
                    <a:pt x="2" y="1504"/>
                  </a:lnTo>
                  <a:lnTo>
                    <a:pt x="2" y="0"/>
                  </a:lnTo>
                  <a:lnTo>
                    <a:pt x="2" y="227"/>
                  </a:lnTo>
                  <a:lnTo>
                    <a:pt x="2" y="204"/>
                  </a:lnTo>
                  <a:lnTo>
                    <a:pt x="2" y="1416"/>
                  </a:lnTo>
                  <a:lnTo>
                    <a:pt x="2" y="20"/>
                  </a:lnTo>
                  <a:lnTo>
                    <a:pt x="2" y="419"/>
                  </a:lnTo>
                  <a:lnTo>
                    <a:pt x="4" y="394"/>
                  </a:lnTo>
                  <a:lnTo>
                    <a:pt x="4" y="1343"/>
                  </a:lnTo>
                  <a:lnTo>
                    <a:pt x="4" y="77"/>
                  </a:lnTo>
                  <a:lnTo>
                    <a:pt x="4" y="574"/>
                  </a:lnTo>
                  <a:lnTo>
                    <a:pt x="4" y="546"/>
                  </a:lnTo>
                  <a:lnTo>
                    <a:pt x="4" y="1329"/>
                  </a:lnTo>
                  <a:lnTo>
                    <a:pt x="4" y="123"/>
                  </a:lnTo>
                  <a:lnTo>
                    <a:pt x="4" y="651"/>
                  </a:lnTo>
                  <a:lnTo>
                    <a:pt x="6" y="624"/>
                  </a:lnTo>
                  <a:lnTo>
                    <a:pt x="6" y="1343"/>
                  </a:lnTo>
                  <a:lnTo>
                    <a:pt x="6" y="146"/>
                  </a:lnTo>
                  <a:lnTo>
                    <a:pt x="6" y="732"/>
                  </a:lnTo>
                  <a:lnTo>
                    <a:pt x="6" y="709"/>
                  </a:lnTo>
                  <a:lnTo>
                    <a:pt x="6" y="1247"/>
                  </a:lnTo>
                  <a:lnTo>
                    <a:pt x="6" y="210"/>
                  </a:lnTo>
                  <a:lnTo>
                    <a:pt x="6" y="911"/>
                  </a:lnTo>
                  <a:lnTo>
                    <a:pt x="6" y="893"/>
                  </a:lnTo>
                  <a:lnTo>
                    <a:pt x="6" y="1212"/>
                  </a:lnTo>
                  <a:lnTo>
                    <a:pt x="6" y="183"/>
                  </a:lnTo>
                  <a:lnTo>
                    <a:pt x="6" y="1035"/>
                  </a:lnTo>
                  <a:lnTo>
                    <a:pt x="8" y="1016"/>
                  </a:lnTo>
                  <a:lnTo>
                    <a:pt x="8" y="1289"/>
                  </a:lnTo>
                  <a:lnTo>
                    <a:pt x="8" y="142"/>
                  </a:lnTo>
                  <a:lnTo>
                    <a:pt x="8" y="1095"/>
                  </a:lnTo>
                  <a:lnTo>
                    <a:pt x="8" y="1078"/>
                  </a:lnTo>
                  <a:lnTo>
                    <a:pt x="8" y="1297"/>
                  </a:lnTo>
                  <a:lnTo>
                    <a:pt x="8" y="142"/>
                  </a:lnTo>
                  <a:lnTo>
                    <a:pt x="8" y="1170"/>
                  </a:lnTo>
                  <a:lnTo>
                    <a:pt x="10" y="1158"/>
                  </a:lnTo>
                  <a:lnTo>
                    <a:pt x="10" y="229"/>
                  </a:lnTo>
                  <a:lnTo>
                    <a:pt x="10" y="1089"/>
                  </a:lnTo>
                  <a:lnTo>
                    <a:pt x="10" y="1083"/>
                  </a:lnTo>
                  <a:lnTo>
                    <a:pt x="10" y="296"/>
                  </a:lnTo>
                  <a:lnTo>
                    <a:pt x="10" y="999"/>
                  </a:lnTo>
                  <a:lnTo>
                    <a:pt x="12" y="995"/>
                  </a:lnTo>
                  <a:lnTo>
                    <a:pt x="12" y="400"/>
                  </a:lnTo>
                  <a:lnTo>
                    <a:pt x="12" y="1045"/>
                  </a:lnTo>
                  <a:lnTo>
                    <a:pt x="12" y="1045"/>
                  </a:lnTo>
                  <a:lnTo>
                    <a:pt x="12" y="304"/>
                  </a:lnTo>
                  <a:lnTo>
                    <a:pt x="12" y="1143"/>
                  </a:lnTo>
                  <a:lnTo>
                    <a:pt x="12" y="1149"/>
                  </a:lnTo>
                  <a:lnTo>
                    <a:pt x="12" y="1212"/>
                  </a:lnTo>
                  <a:lnTo>
                    <a:pt x="12" y="310"/>
                  </a:lnTo>
                  <a:lnTo>
                    <a:pt x="12" y="1024"/>
                  </a:lnTo>
                  <a:lnTo>
                    <a:pt x="14" y="1041"/>
                  </a:lnTo>
                  <a:lnTo>
                    <a:pt x="14" y="1183"/>
                  </a:lnTo>
                  <a:lnTo>
                    <a:pt x="14" y="329"/>
                  </a:lnTo>
                  <a:lnTo>
                    <a:pt x="14" y="905"/>
                  </a:lnTo>
                  <a:lnTo>
                    <a:pt x="14" y="911"/>
                  </a:lnTo>
                  <a:lnTo>
                    <a:pt x="14" y="976"/>
                  </a:lnTo>
                  <a:lnTo>
                    <a:pt x="14" y="500"/>
                  </a:lnTo>
                  <a:lnTo>
                    <a:pt x="14" y="828"/>
                  </a:lnTo>
                  <a:lnTo>
                    <a:pt x="16" y="838"/>
                  </a:lnTo>
                  <a:lnTo>
                    <a:pt x="16" y="887"/>
                  </a:lnTo>
                  <a:lnTo>
                    <a:pt x="16" y="463"/>
                  </a:lnTo>
                  <a:lnTo>
                    <a:pt x="16" y="759"/>
                  </a:lnTo>
                  <a:lnTo>
                    <a:pt x="16" y="763"/>
                  </a:lnTo>
                  <a:lnTo>
                    <a:pt x="16" y="957"/>
                  </a:lnTo>
                  <a:lnTo>
                    <a:pt x="16" y="432"/>
                  </a:lnTo>
                  <a:lnTo>
                    <a:pt x="16" y="603"/>
                  </a:lnTo>
                  <a:lnTo>
                    <a:pt x="16" y="611"/>
                  </a:lnTo>
                  <a:lnTo>
                    <a:pt x="16" y="957"/>
                  </a:lnTo>
                  <a:lnTo>
                    <a:pt x="16" y="505"/>
                  </a:lnTo>
                  <a:lnTo>
                    <a:pt x="16" y="603"/>
                  </a:lnTo>
                  <a:lnTo>
                    <a:pt x="18" y="617"/>
                  </a:lnTo>
                  <a:lnTo>
                    <a:pt x="18" y="951"/>
                  </a:lnTo>
                  <a:lnTo>
                    <a:pt x="18" y="559"/>
                  </a:lnTo>
                  <a:lnTo>
                    <a:pt x="18" y="655"/>
                  </a:lnTo>
                  <a:lnTo>
                    <a:pt x="18" y="659"/>
                  </a:lnTo>
                  <a:lnTo>
                    <a:pt x="18" y="853"/>
                  </a:lnTo>
                  <a:lnTo>
                    <a:pt x="18" y="578"/>
                  </a:lnTo>
                  <a:lnTo>
                    <a:pt x="20" y="578"/>
                  </a:lnTo>
                  <a:lnTo>
                    <a:pt x="20" y="841"/>
                  </a:lnTo>
                  <a:lnTo>
                    <a:pt x="20" y="603"/>
                  </a:lnTo>
                  <a:lnTo>
                    <a:pt x="20" y="603"/>
                  </a:lnTo>
                  <a:lnTo>
                    <a:pt x="20" y="809"/>
                  </a:lnTo>
                  <a:lnTo>
                    <a:pt x="20" y="592"/>
                  </a:lnTo>
                  <a:lnTo>
                    <a:pt x="20" y="715"/>
                  </a:lnTo>
                  <a:lnTo>
                    <a:pt x="20" y="709"/>
                  </a:lnTo>
                  <a:lnTo>
                    <a:pt x="20" y="847"/>
                  </a:lnTo>
                  <a:lnTo>
                    <a:pt x="20" y="565"/>
                  </a:lnTo>
                  <a:lnTo>
                    <a:pt x="20" y="749"/>
                  </a:lnTo>
                  <a:lnTo>
                    <a:pt x="21" y="743"/>
                  </a:lnTo>
                  <a:lnTo>
                    <a:pt x="21" y="928"/>
                  </a:lnTo>
                  <a:lnTo>
                    <a:pt x="21" y="521"/>
                  </a:lnTo>
                  <a:lnTo>
                    <a:pt x="21" y="772"/>
                  </a:lnTo>
                  <a:lnTo>
                    <a:pt x="21" y="759"/>
                  </a:lnTo>
                  <a:lnTo>
                    <a:pt x="21" y="937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60" name="Freeform 1996"/>
            <p:cNvSpPr>
              <a:spLocks/>
            </p:cNvSpPr>
            <p:nvPr/>
          </p:nvSpPr>
          <p:spPr bwMode="auto">
            <a:xfrm>
              <a:off x="4557" y="2905"/>
              <a:ext cx="11" cy="700"/>
            </a:xfrm>
            <a:custGeom>
              <a:avLst/>
              <a:gdLst/>
              <a:ahLst/>
              <a:cxnLst>
                <a:cxn ang="0">
                  <a:pos x="0" y="388"/>
                </a:cxn>
                <a:cxn ang="0">
                  <a:pos x="0" y="1064"/>
                </a:cxn>
                <a:cxn ang="0">
                  <a:pos x="0" y="334"/>
                </a:cxn>
                <a:cxn ang="0">
                  <a:pos x="2" y="1116"/>
                </a:cxn>
                <a:cxn ang="0">
                  <a:pos x="4" y="273"/>
                </a:cxn>
                <a:cxn ang="0">
                  <a:pos x="4" y="303"/>
                </a:cxn>
                <a:cxn ang="0">
                  <a:pos x="4" y="1029"/>
                </a:cxn>
                <a:cxn ang="0">
                  <a:pos x="4" y="453"/>
                </a:cxn>
                <a:cxn ang="0">
                  <a:pos x="4" y="1024"/>
                </a:cxn>
                <a:cxn ang="0">
                  <a:pos x="4" y="490"/>
                </a:cxn>
                <a:cxn ang="0">
                  <a:pos x="6" y="1043"/>
                </a:cxn>
                <a:cxn ang="0">
                  <a:pos x="6" y="628"/>
                </a:cxn>
                <a:cxn ang="0">
                  <a:pos x="6" y="999"/>
                </a:cxn>
                <a:cxn ang="0">
                  <a:pos x="6" y="655"/>
                </a:cxn>
                <a:cxn ang="0">
                  <a:pos x="6" y="985"/>
                </a:cxn>
                <a:cxn ang="0">
                  <a:pos x="6" y="853"/>
                </a:cxn>
                <a:cxn ang="0">
                  <a:pos x="8" y="1077"/>
                </a:cxn>
                <a:cxn ang="0">
                  <a:pos x="8" y="1004"/>
                </a:cxn>
                <a:cxn ang="0">
                  <a:pos x="8" y="1242"/>
                </a:cxn>
                <a:cxn ang="0">
                  <a:pos x="8" y="1210"/>
                </a:cxn>
                <a:cxn ang="0">
                  <a:pos x="8" y="255"/>
                </a:cxn>
                <a:cxn ang="0">
                  <a:pos x="10" y="1127"/>
                </a:cxn>
                <a:cxn ang="0">
                  <a:pos x="10" y="1014"/>
                </a:cxn>
                <a:cxn ang="0">
                  <a:pos x="12" y="1024"/>
                </a:cxn>
                <a:cxn ang="0">
                  <a:pos x="12" y="1018"/>
                </a:cxn>
                <a:cxn ang="0">
                  <a:pos x="12" y="1047"/>
                </a:cxn>
                <a:cxn ang="0">
                  <a:pos x="12" y="1039"/>
                </a:cxn>
                <a:cxn ang="0">
                  <a:pos x="12" y="1204"/>
                </a:cxn>
                <a:cxn ang="0">
                  <a:pos x="12" y="1047"/>
                </a:cxn>
                <a:cxn ang="0">
                  <a:pos x="14" y="1333"/>
                </a:cxn>
                <a:cxn ang="0">
                  <a:pos x="14" y="918"/>
                </a:cxn>
                <a:cxn ang="0">
                  <a:pos x="14" y="1354"/>
                </a:cxn>
                <a:cxn ang="0">
                  <a:pos x="14" y="853"/>
                </a:cxn>
                <a:cxn ang="0">
                  <a:pos x="14" y="1242"/>
                </a:cxn>
                <a:cxn ang="0">
                  <a:pos x="14" y="672"/>
                </a:cxn>
                <a:cxn ang="0">
                  <a:pos x="16" y="1216"/>
                </a:cxn>
                <a:cxn ang="0">
                  <a:pos x="16" y="499"/>
                </a:cxn>
                <a:cxn ang="0">
                  <a:pos x="16" y="1229"/>
                </a:cxn>
                <a:cxn ang="0">
                  <a:pos x="16" y="348"/>
                </a:cxn>
                <a:cxn ang="0">
                  <a:pos x="18" y="1289"/>
                </a:cxn>
                <a:cxn ang="0">
                  <a:pos x="18" y="215"/>
                </a:cxn>
                <a:cxn ang="0">
                  <a:pos x="18" y="1394"/>
                </a:cxn>
                <a:cxn ang="0">
                  <a:pos x="18" y="98"/>
                </a:cxn>
                <a:cxn ang="0">
                  <a:pos x="19" y="1400"/>
                </a:cxn>
                <a:cxn ang="0">
                  <a:pos x="19" y="37"/>
                </a:cxn>
                <a:cxn ang="0">
                  <a:pos x="19" y="1379"/>
                </a:cxn>
                <a:cxn ang="0">
                  <a:pos x="21" y="60"/>
                </a:cxn>
                <a:cxn ang="0">
                  <a:pos x="21" y="33"/>
                </a:cxn>
                <a:cxn ang="0">
                  <a:pos x="21" y="1394"/>
                </a:cxn>
                <a:cxn ang="0">
                  <a:pos x="21" y="115"/>
                </a:cxn>
              </a:cxnLst>
              <a:rect l="0" t="0" r="r" b="b"/>
              <a:pathLst>
                <a:path w="21" h="1400">
                  <a:moveTo>
                    <a:pt x="0" y="388"/>
                  </a:moveTo>
                  <a:lnTo>
                    <a:pt x="0" y="388"/>
                  </a:lnTo>
                  <a:lnTo>
                    <a:pt x="0" y="403"/>
                  </a:lnTo>
                  <a:lnTo>
                    <a:pt x="0" y="1064"/>
                  </a:lnTo>
                  <a:lnTo>
                    <a:pt x="0" y="323"/>
                  </a:lnTo>
                  <a:lnTo>
                    <a:pt x="0" y="334"/>
                  </a:lnTo>
                  <a:lnTo>
                    <a:pt x="2" y="338"/>
                  </a:lnTo>
                  <a:lnTo>
                    <a:pt x="2" y="1116"/>
                  </a:lnTo>
                  <a:lnTo>
                    <a:pt x="2" y="273"/>
                  </a:lnTo>
                  <a:lnTo>
                    <a:pt x="4" y="273"/>
                  </a:lnTo>
                  <a:lnTo>
                    <a:pt x="4" y="1160"/>
                  </a:lnTo>
                  <a:lnTo>
                    <a:pt x="4" y="303"/>
                  </a:lnTo>
                  <a:lnTo>
                    <a:pt x="4" y="296"/>
                  </a:lnTo>
                  <a:lnTo>
                    <a:pt x="4" y="1029"/>
                  </a:lnTo>
                  <a:lnTo>
                    <a:pt x="4" y="284"/>
                  </a:lnTo>
                  <a:lnTo>
                    <a:pt x="4" y="453"/>
                  </a:lnTo>
                  <a:lnTo>
                    <a:pt x="4" y="444"/>
                  </a:lnTo>
                  <a:lnTo>
                    <a:pt x="4" y="1024"/>
                  </a:lnTo>
                  <a:lnTo>
                    <a:pt x="4" y="357"/>
                  </a:lnTo>
                  <a:lnTo>
                    <a:pt x="4" y="490"/>
                  </a:lnTo>
                  <a:lnTo>
                    <a:pt x="6" y="480"/>
                  </a:lnTo>
                  <a:lnTo>
                    <a:pt x="6" y="1043"/>
                  </a:lnTo>
                  <a:lnTo>
                    <a:pt x="6" y="323"/>
                  </a:lnTo>
                  <a:lnTo>
                    <a:pt x="6" y="628"/>
                  </a:lnTo>
                  <a:lnTo>
                    <a:pt x="6" y="611"/>
                  </a:lnTo>
                  <a:lnTo>
                    <a:pt x="6" y="999"/>
                  </a:lnTo>
                  <a:lnTo>
                    <a:pt x="6" y="348"/>
                  </a:lnTo>
                  <a:lnTo>
                    <a:pt x="6" y="655"/>
                  </a:lnTo>
                  <a:lnTo>
                    <a:pt x="6" y="638"/>
                  </a:lnTo>
                  <a:lnTo>
                    <a:pt x="6" y="985"/>
                  </a:lnTo>
                  <a:lnTo>
                    <a:pt x="6" y="432"/>
                  </a:lnTo>
                  <a:lnTo>
                    <a:pt x="6" y="853"/>
                  </a:lnTo>
                  <a:lnTo>
                    <a:pt x="8" y="845"/>
                  </a:lnTo>
                  <a:lnTo>
                    <a:pt x="8" y="1077"/>
                  </a:lnTo>
                  <a:lnTo>
                    <a:pt x="8" y="403"/>
                  </a:lnTo>
                  <a:lnTo>
                    <a:pt x="8" y="1004"/>
                  </a:lnTo>
                  <a:lnTo>
                    <a:pt x="8" y="999"/>
                  </a:lnTo>
                  <a:lnTo>
                    <a:pt x="8" y="1242"/>
                  </a:lnTo>
                  <a:lnTo>
                    <a:pt x="8" y="261"/>
                  </a:lnTo>
                  <a:lnTo>
                    <a:pt x="8" y="1210"/>
                  </a:lnTo>
                  <a:lnTo>
                    <a:pt x="8" y="1194"/>
                  </a:lnTo>
                  <a:lnTo>
                    <a:pt x="8" y="255"/>
                  </a:lnTo>
                  <a:lnTo>
                    <a:pt x="8" y="1131"/>
                  </a:lnTo>
                  <a:lnTo>
                    <a:pt x="10" y="1127"/>
                  </a:lnTo>
                  <a:lnTo>
                    <a:pt x="10" y="328"/>
                  </a:lnTo>
                  <a:lnTo>
                    <a:pt x="10" y="1014"/>
                  </a:lnTo>
                  <a:lnTo>
                    <a:pt x="12" y="1018"/>
                  </a:lnTo>
                  <a:lnTo>
                    <a:pt x="12" y="1024"/>
                  </a:lnTo>
                  <a:lnTo>
                    <a:pt x="12" y="403"/>
                  </a:lnTo>
                  <a:lnTo>
                    <a:pt x="12" y="1018"/>
                  </a:lnTo>
                  <a:lnTo>
                    <a:pt x="12" y="1018"/>
                  </a:lnTo>
                  <a:lnTo>
                    <a:pt x="12" y="1047"/>
                  </a:lnTo>
                  <a:lnTo>
                    <a:pt x="12" y="296"/>
                  </a:lnTo>
                  <a:lnTo>
                    <a:pt x="12" y="1039"/>
                  </a:lnTo>
                  <a:lnTo>
                    <a:pt x="12" y="1052"/>
                  </a:lnTo>
                  <a:lnTo>
                    <a:pt x="12" y="1204"/>
                  </a:lnTo>
                  <a:lnTo>
                    <a:pt x="12" y="223"/>
                  </a:lnTo>
                  <a:lnTo>
                    <a:pt x="12" y="1047"/>
                  </a:lnTo>
                  <a:lnTo>
                    <a:pt x="14" y="1064"/>
                  </a:lnTo>
                  <a:lnTo>
                    <a:pt x="14" y="1333"/>
                  </a:lnTo>
                  <a:lnTo>
                    <a:pt x="14" y="163"/>
                  </a:lnTo>
                  <a:lnTo>
                    <a:pt x="14" y="918"/>
                  </a:lnTo>
                  <a:lnTo>
                    <a:pt x="14" y="941"/>
                  </a:lnTo>
                  <a:lnTo>
                    <a:pt x="14" y="1354"/>
                  </a:lnTo>
                  <a:lnTo>
                    <a:pt x="14" y="173"/>
                  </a:lnTo>
                  <a:lnTo>
                    <a:pt x="14" y="853"/>
                  </a:lnTo>
                  <a:lnTo>
                    <a:pt x="14" y="874"/>
                  </a:lnTo>
                  <a:lnTo>
                    <a:pt x="14" y="1242"/>
                  </a:lnTo>
                  <a:lnTo>
                    <a:pt x="14" y="211"/>
                  </a:lnTo>
                  <a:lnTo>
                    <a:pt x="14" y="672"/>
                  </a:lnTo>
                  <a:lnTo>
                    <a:pt x="16" y="695"/>
                  </a:lnTo>
                  <a:lnTo>
                    <a:pt x="16" y="1216"/>
                  </a:lnTo>
                  <a:lnTo>
                    <a:pt x="16" y="156"/>
                  </a:lnTo>
                  <a:lnTo>
                    <a:pt x="16" y="499"/>
                  </a:lnTo>
                  <a:lnTo>
                    <a:pt x="16" y="520"/>
                  </a:lnTo>
                  <a:lnTo>
                    <a:pt x="16" y="1229"/>
                  </a:lnTo>
                  <a:lnTo>
                    <a:pt x="16" y="211"/>
                  </a:lnTo>
                  <a:lnTo>
                    <a:pt x="16" y="348"/>
                  </a:lnTo>
                  <a:lnTo>
                    <a:pt x="18" y="363"/>
                  </a:lnTo>
                  <a:lnTo>
                    <a:pt x="18" y="1289"/>
                  </a:lnTo>
                  <a:lnTo>
                    <a:pt x="18" y="111"/>
                  </a:lnTo>
                  <a:lnTo>
                    <a:pt x="18" y="215"/>
                  </a:lnTo>
                  <a:lnTo>
                    <a:pt x="18" y="230"/>
                  </a:lnTo>
                  <a:lnTo>
                    <a:pt x="18" y="1394"/>
                  </a:lnTo>
                  <a:lnTo>
                    <a:pt x="18" y="33"/>
                  </a:lnTo>
                  <a:lnTo>
                    <a:pt x="18" y="98"/>
                  </a:lnTo>
                  <a:lnTo>
                    <a:pt x="19" y="115"/>
                  </a:lnTo>
                  <a:lnTo>
                    <a:pt x="19" y="1400"/>
                  </a:lnTo>
                  <a:lnTo>
                    <a:pt x="19" y="0"/>
                  </a:lnTo>
                  <a:lnTo>
                    <a:pt x="19" y="37"/>
                  </a:lnTo>
                  <a:lnTo>
                    <a:pt x="19" y="52"/>
                  </a:lnTo>
                  <a:lnTo>
                    <a:pt x="19" y="1379"/>
                  </a:lnTo>
                  <a:lnTo>
                    <a:pt x="19" y="52"/>
                  </a:lnTo>
                  <a:lnTo>
                    <a:pt x="21" y="60"/>
                  </a:lnTo>
                  <a:lnTo>
                    <a:pt x="21" y="1388"/>
                  </a:lnTo>
                  <a:lnTo>
                    <a:pt x="21" y="33"/>
                  </a:lnTo>
                  <a:lnTo>
                    <a:pt x="21" y="25"/>
                  </a:lnTo>
                  <a:lnTo>
                    <a:pt x="21" y="1394"/>
                  </a:lnTo>
                  <a:lnTo>
                    <a:pt x="21" y="17"/>
                  </a:lnTo>
                  <a:lnTo>
                    <a:pt x="21" y="115"/>
                  </a:lnTo>
                  <a:lnTo>
                    <a:pt x="21" y="102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61" name="Freeform 1997"/>
            <p:cNvSpPr>
              <a:spLocks/>
            </p:cNvSpPr>
            <p:nvPr/>
          </p:nvSpPr>
          <p:spPr bwMode="auto">
            <a:xfrm>
              <a:off x="4547" y="2816"/>
              <a:ext cx="10" cy="879"/>
            </a:xfrm>
            <a:custGeom>
              <a:avLst/>
              <a:gdLst/>
              <a:ahLst/>
              <a:cxnLst>
                <a:cxn ang="0">
                  <a:pos x="0" y="1360"/>
                </a:cxn>
                <a:cxn ang="0">
                  <a:pos x="0" y="409"/>
                </a:cxn>
                <a:cxn ang="0">
                  <a:pos x="2" y="1512"/>
                </a:cxn>
                <a:cxn ang="0">
                  <a:pos x="2" y="267"/>
                </a:cxn>
                <a:cxn ang="0">
                  <a:pos x="2" y="1539"/>
                </a:cxn>
                <a:cxn ang="0">
                  <a:pos x="2" y="216"/>
                </a:cxn>
                <a:cxn ang="0">
                  <a:pos x="4" y="1504"/>
                </a:cxn>
                <a:cxn ang="0">
                  <a:pos x="4" y="173"/>
                </a:cxn>
                <a:cxn ang="0">
                  <a:pos x="4" y="162"/>
                </a:cxn>
                <a:cxn ang="0">
                  <a:pos x="6" y="193"/>
                </a:cxn>
                <a:cxn ang="0">
                  <a:pos x="6" y="100"/>
                </a:cxn>
                <a:cxn ang="0">
                  <a:pos x="6" y="168"/>
                </a:cxn>
                <a:cxn ang="0">
                  <a:pos x="6" y="54"/>
                </a:cxn>
                <a:cxn ang="0">
                  <a:pos x="6" y="235"/>
                </a:cxn>
                <a:cxn ang="0">
                  <a:pos x="6" y="127"/>
                </a:cxn>
                <a:cxn ang="0">
                  <a:pos x="8" y="448"/>
                </a:cxn>
                <a:cxn ang="0">
                  <a:pos x="8" y="121"/>
                </a:cxn>
                <a:cxn ang="0">
                  <a:pos x="8" y="688"/>
                </a:cxn>
                <a:cxn ang="0">
                  <a:pos x="8" y="77"/>
                </a:cxn>
                <a:cxn ang="0">
                  <a:pos x="10" y="874"/>
                </a:cxn>
                <a:cxn ang="0">
                  <a:pos x="10" y="4"/>
                </a:cxn>
                <a:cxn ang="0">
                  <a:pos x="10" y="907"/>
                </a:cxn>
                <a:cxn ang="0">
                  <a:pos x="10" y="31"/>
                </a:cxn>
                <a:cxn ang="0">
                  <a:pos x="12" y="1097"/>
                </a:cxn>
                <a:cxn ang="0">
                  <a:pos x="12" y="0"/>
                </a:cxn>
                <a:cxn ang="0">
                  <a:pos x="12" y="1231"/>
                </a:cxn>
                <a:cxn ang="0">
                  <a:pos x="12" y="100"/>
                </a:cxn>
                <a:cxn ang="0">
                  <a:pos x="12" y="1437"/>
                </a:cxn>
                <a:cxn ang="0">
                  <a:pos x="12" y="100"/>
                </a:cxn>
                <a:cxn ang="0">
                  <a:pos x="14" y="1567"/>
                </a:cxn>
                <a:cxn ang="0">
                  <a:pos x="14" y="143"/>
                </a:cxn>
                <a:cxn ang="0">
                  <a:pos x="14" y="1579"/>
                </a:cxn>
                <a:cxn ang="0">
                  <a:pos x="14" y="1640"/>
                </a:cxn>
                <a:cxn ang="0">
                  <a:pos x="15" y="173"/>
                </a:cxn>
                <a:cxn ang="0">
                  <a:pos x="15" y="1608"/>
                </a:cxn>
                <a:cxn ang="0">
                  <a:pos x="15" y="133"/>
                </a:cxn>
                <a:cxn ang="0">
                  <a:pos x="17" y="1579"/>
                </a:cxn>
                <a:cxn ang="0">
                  <a:pos x="17" y="189"/>
                </a:cxn>
                <a:cxn ang="0">
                  <a:pos x="17" y="1421"/>
                </a:cxn>
                <a:cxn ang="0">
                  <a:pos x="17" y="342"/>
                </a:cxn>
                <a:cxn ang="0">
                  <a:pos x="17" y="1183"/>
                </a:cxn>
                <a:cxn ang="0">
                  <a:pos x="17" y="423"/>
                </a:cxn>
                <a:cxn ang="0">
                  <a:pos x="19" y="957"/>
                </a:cxn>
                <a:cxn ang="0">
                  <a:pos x="19" y="225"/>
                </a:cxn>
                <a:cxn ang="0">
                  <a:pos x="19" y="782"/>
                </a:cxn>
                <a:cxn ang="0">
                  <a:pos x="19" y="256"/>
                </a:cxn>
                <a:cxn ang="0">
                  <a:pos x="19" y="732"/>
                </a:cxn>
                <a:cxn ang="0">
                  <a:pos x="19" y="306"/>
                </a:cxn>
                <a:cxn ang="0">
                  <a:pos x="21" y="738"/>
                </a:cxn>
                <a:cxn ang="0">
                  <a:pos x="21" y="477"/>
                </a:cxn>
              </a:cxnLst>
              <a:rect l="0" t="0" r="r" b="b"/>
              <a:pathLst>
                <a:path w="21" h="1759">
                  <a:moveTo>
                    <a:pt x="0" y="1360"/>
                  </a:moveTo>
                  <a:lnTo>
                    <a:pt x="0" y="1360"/>
                  </a:lnTo>
                  <a:lnTo>
                    <a:pt x="0" y="367"/>
                  </a:lnTo>
                  <a:lnTo>
                    <a:pt x="0" y="409"/>
                  </a:lnTo>
                  <a:lnTo>
                    <a:pt x="2" y="417"/>
                  </a:lnTo>
                  <a:lnTo>
                    <a:pt x="2" y="1512"/>
                  </a:lnTo>
                  <a:lnTo>
                    <a:pt x="2" y="248"/>
                  </a:lnTo>
                  <a:lnTo>
                    <a:pt x="2" y="267"/>
                  </a:lnTo>
                  <a:lnTo>
                    <a:pt x="2" y="277"/>
                  </a:lnTo>
                  <a:lnTo>
                    <a:pt x="2" y="1539"/>
                  </a:lnTo>
                  <a:lnTo>
                    <a:pt x="2" y="212"/>
                  </a:lnTo>
                  <a:lnTo>
                    <a:pt x="2" y="216"/>
                  </a:lnTo>
                  <a:lnTo>
                    <a:pt x="4" y="216"/>
                  </a:lnTo>
                  <a:lnTo>
                    <a:pt x="4" y="1504"/>
                  </a:lnTo>
                  <a:lnTo>
                    <a:pt x="4" y="179"/>
                  </a:lnTo>
                  <a:lnTo>
                    <a:pt x="4" y="173"/>
                  </a:lnTo>
                  <a:lnTo>
                    <a:pt x="4" y="1546"/>
                  </a:lnTo>
                  <a:lnTo>
                    <a:pt x="4" y="162"/>
                  </a:lnTo>
                  <a:lnTo>
                    <a:pt x="4" y="212"/>
                  </a:lnTo>
                  <a:lnTo>
                    <a:pt x="6" y="193"/>
                  </a:lnTo>
                  <a:lnTo>
                    <a:pt x="6" y="1711"/>
                  </a:lnTo>
                  <a:lnTo>
                    <a:pt x="6" y="100"/>
                  </a:lnTo>
                  <a:lnTo>
                    <a:pt x="6" y="179"/>
                  </a:lnTo>
                  <a:lnTo>
                    <a:pt x="6" y="168"/>
                  </a:lnTo>
                  <a:lnTo>
                    <a:pt x="6" y="1696"/>
                  </a:lnTo>
                  <a:lnTo>
                    <a:pt x="6" y="54"/>
                  </a:lnTo>
                  <a:lnTo>
                    <a:pt x="6" y="256"/>
                  </a:lnTo>
                  <a:lnTo>
                    <a:pt x="6" y="235"/>
                  </a:lnTo>
                  <a:lnTo>
                    <a:pt x="6" y="1608"/>
                  </a:lnTo>
                  <a:lnTo>
                    <a:pt x="6" y="127"/>
                  </a:lnTo>
                  <a:lnTo>
                    <a:pt x="6" y="477"/>
                  </a:lnTo>
                  <a:lnTo>
                    <a:pt x="8" y="448"/>
                  </a:lnTo>
                  <a:lnTo>
                    <a:pt x="8" y="1539"/>
                  </a:lnTo>
                  <a:lnTo>
                    <a:pt x="8" y="121"/>
                  </a:lnTo>
                  <a:lnTo>
                    <a:pt x="8" y="721"/>
                  </a:lnTo>
                  <a:lnTo>
                    <a:pt x="8" y="688"/>
                  </a:lnTo>
                  <a:lnTo>
                    <a:pt x="8" y="1671"/>
                  </a:lnTo>
                  <a:lnTo>
                    <a:pt x="8" y="77"/>
                  </a:lnTo>
                  <a:lnTo>
                    <a:pt x="8" y="907"/>
                  </a:lnTo>
                  <a:lnTo>
                    <a:pt x="10" y="874"/>
                  </a:lnTo>
                  <a:lnTo>
                    <a:pt x="10" y="1759"/>
                  </a:lnTo>
                  <a:lnTo>
                    <a:pt x="10" y="4"/>
                  </a:lnTo>
                  <a:lnTo>
                    <a:pt x="10" y="943"/>
                  </a:lnTo>
                  <a:lnTo>
                    <a:pt x="10" y="907"/>
                  </a:lnTo>
                  <a:lnTo>
                    <a:pt x="10" y="1731"/>
                  </a:lnTo>
                  <a:lnTo>
                    <a:pt x="10" y="31"/>
                  </a:lnTo>
                  <a:lnTo>
                    <a:pt x="10" y="1139"/>
                  </a:lnTo>
                  <a:lnTo>
                    <a:pt x="12" y="1097"/>
                  </a:lnTo>
                  <a:lnTo>
                    <a:pt x="12" y="1665"/>
                  </a:lnTo>
                  <a:lnTo>
                    <a:pt x="12" y="0"/>
                  </a:lnTo>
                  <a:lnTo>
                    <a:pt x="12" y="1262"/>
                  </a:lnTo>
                  <a:lnTo>
                    <a:pt x="12" y="1231"/>
                  </a:lnTo>
                  <a:lnTo>
                    <a:pt x="12" y="1661"/>
                  </a:lnTo>
                  <a:lnTo>
                    <a:pt x="12" y="100"/>
                  </a:lnTo>
                  <a:lnTo>
                    <a:pt x="12" y="1454"/>
                  </a:lnTo>
                  <a:lnTo>
                    <a:pt x="12" y="1437"/>
                  </a:lnTo>
                  <a:lnTo>
                    <a:pt x="12" y="1665"/>
                  </a:lnTo>
                  <a:lnTo>
                    <a:pt x="12" y="100"/>
                  </a:lnTo>
                  <a:lnTo>
                    <a:pt x="12" y="1589"/>
                  </a:lnTo>
                  <a:lnTo>
                    <a:pt x="14" y="1567"/>
                  </a:lnTo>
                  <a:lnTo>
                    <a:pt x="14" y="1608"/>
                  </a:lnTo>
                  <a:lnTo>
                    <a:pt x="14" y="143"/>
                  </a:lnTo>
                  <a:lnTo>
                    <a:pt x="14" y="1589"/>
                  </a:lnTo>
                  <a:lnTo>
                    <a:pt x="14" y="1579"/>
                  </a:lnTo>
                  <a:lnTo>
                    <a:pt x="14" y="112"/>
                  </a:lnTo>
                  <a:lnTo>
                    <a:pt x="14" y="1640"/>
                  </a:lnTo>
                  <a:lnTo>
                    <a:pt x="15" y="1629"/>
                  </a:lnTo>
                  <a:lnTo>
                    <a:pt x="15" y="173"/>
                  </a:lnTo>
                  <a:lnTo>
                    <a:pt x="15" y="1592"/>
                  </a:lnTo>
                  <a:lnTo>
                    <a:pt x="15" y="1608"/>
                  </a:lnTo>
                  <a:lnTo>
                    <a:pt x="15" y="1619"/>
                  </a:lnTo>
                  <a:lnTo>
                    <a:pt x="15" y="133"/>
                  </a:lnTo>
                  <a:lnTo>
                    <a:pt x="15" y="1564"/>
                  </a:lnTo>
                  <a:lnTo>
                    <a:pt x="17" y="1579"/>
                  </a:lnTo>
                  <a:lnTo>
                    <a:pt x="17" y="1633"/>
                  </a:lnTo>
                  <a:lnTo>
                    <a:pt x="17" y="189"/>
                  </a:lnTo>
                  <a:lnTo>
                    <a:pt x="17" y="1408"/>
                  </a:lnTo>
                  <a:lnTo>
                    <a:pt x="17" y="1421"/>
                  </a:lnTo>
                  <a:lnTo>
                    <a:pt x="17" y="1527"/>
                  </a:lnTo>
                  <a:lnTo>
                    <a:pt x="17" y="342"/>
                  </a:lnTo>
                  <a:lnTo>
                    <a:pt x="17" y="1172"/>
                  </a:lnTo>
                  <a:lnTo>
                    <a:pt x="17" y="1183"/>
                  </a:lnTo>
                  <a:lnTo>
                    <a:pt x="17" y="1314"/>
                  </a:lnTo>
                  <a:lnTo>
                    <a:pt x="17" y="423"/>
                  </a:lnTo>
                  <a:lnTo>
                    <a:pt x="17" y="930"/>
                  </a:lnTo>
                  <a:lnTo>
                    <a:pt x="19" y="957"/>
                  </a:lnTo>
                  <a:lnTo>
                    <a:pt x="19" y="1468"/>
                  </a:lnTo>
                  <a:lnTo>
                    <a:pt x="19" y="225"/>
                  </a:lnTo>
                  <a:lnTo>
                    <a:pt x="19" y="744"/>
                  </a:lnTo>
                  <a:lnTo>
                    <a:pt x="19" y="782"/>
                  </a:lnTo>
                  <a:lnTo>
                    <a:pt x="19" y="1527"/>
                  </a:lnTo>
                  <a:lnTo>
                    <a:pt x="19" y="256"/>
                  </a:lnTo>
                  <a:lnTo>
                    <a:pt x="19" y="705"/>
                  </a:lnTo>
                  <a:lnTo>
                    <a:pt x="19" y="732"/>
                  </a:lnTo>
                  <a:lnTo>
                    <a:pt x="19" y="1523"/>
                  </a:lnTo>
                  <a:lnTo>
                    <a:pt x="19" y="306"/>
                  </a:lnTo>
                  <a:lnTo>
                    <a:pt x="19" y="713"/>
                  </a:lnTo>
                  <a:lnTo>
                    <a:pt x="21" y="738"/>
                  </a:lnTo>
                  <a:lnTo>
                    <a:pt x="21" y="1339"/>
                  </a:lnTo>
                  <a:lnTo>
                    <a:pt x="21" y="477"/>
                  </a:lnTo>
                  <a:lnTo>
                    <a:pt x="21" y="567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62" name="Freeform 1998"/>
            <p:cNvSpPr>
              <a:spLocks/>
            </p:cNvSpPr>
            <p:nvPr/>
          </p:nvSpPr>
          <p:spPr bwMode="auto">
            <a:xfrm>
              <a:off x="4537" y="2863"/>
              <a:ext cx="10" cy="736"/>
            </a:xfrm>
            <a:custGeom>
              <a:avLst/>
              <a:gdLst/>
              <a:ahLst/>
              <a:cxnLst>
                <a:cxn ang="0">
                  <a:pos x="0" y="1017"/>
                </a:cxn>
                <a:cxn ang="0">
                  <a:pos x="0" y="167"/>
                </a:cxn>
                <a:cxn ang="0">
                  <a:pos x="0" y="929"/>
                </a:cxn>
                <a:cxn ang="0">
                  <a:pos x="0" y="0"/>
                </a:cxn>
                <a:cxn ang="0">
                  <a:pos x="2" y="1063"/>
                </a:cxn>
                <a:cxn ang="0">
                  <a:pos x="2" y="136"/>
                </a:cxn>
                <a:cxn ang="0">
                  <a:pos x="2" y="885"/>
                </a:cxn>
                <a:cxn ang="0">
                  <a:pos x="2" y="363"/>
                </a:cxn>
                <a:cxn ang="0">
                  <a:pos x="2" y="624"/>
                </a:cxn>
                <a:cxn ang="0">
                  <a:pos x="2" y="345"/>
                </a:cxn>
                <a:cxn ang="0">
                  <a:pos x="4" y="656"/>
                </a:cxn>
                <a:cxn ang="0">
                  <a:pos x="4" y="263"/>
                </a:cxn>
                <a:cxn ang="0">
                  <a:pos x="4" y="574"/>
                </a:cxn>
                <a:cxn ang="0">
                  <a:pos x="4" y="314"/>
                </a:cxn>
                <a:cxn ang="0">
                  <a:pos x="4" y="422"/>
                </a:cxn>
                <a:cxn ang="0">
                  <a:pos x="4" y="472"/>
                </a:cxn>
                <a:cxn ang="0">
                  <a:pos x="6" y="1136"/>
                </a:cxn>
                <a:cxn ang="0">
                  <a:pos x="6" y="466"/>
                </a:cxn>
                <a:cxn ang="0">
                  <a:pos x="8" y="1083"/>
                </a:cxn>
                <a:cxn ang="0">
                  <a:pos x="8" y="399"/>
                </a:cxn>
                <a:cxn ang="0">
                  <a:pos x="8" y="512"/>
                </a:cxn>
                <a:cxn ang="0">
                  <a:pos x="8" y="1063"/>
                </a:cxn>
                <a:cxn ang="0">
                  <a:pos x="8" y="618"/>
                </a:cxn>
                <a:cxn ang="0">
                  <a:pos x="10" y="1017"/>
                </a:cxn>
                <a:cxn ang="0">
                  <a:pos x="10" y="645"/>
                </a:cxn>
                <a:cxn ang="0">
                  <a:pos x="10" y="593"/>
                </a:cxn>
                <a:cxn ang="0">
                  <a:pos x="11" y="795"/>
                </a:cxn>
                <a:cxn ang="0">
                  <a:pos x="11" y="480"/>
                </a:cxn>
                <a:cxn ang="0">
                  <a:pos x="11" y="856"/>
                </a:cxn>
                <a:cxn ang="0">
                  <a:pos x="11" y="480"/>
                </a:cxn>
                <a:cxn ang="0">
                  <a:pos x="11" y="829"/>
                </a:cxn>
                <a:cxn ang="0">
                  <a:pos x="11" y="574"/>
                </a:cxn>
                <a:cxn ang="0">
                  <a:pos x="13" y="894"/>
                </a:cxn>
                <a:cxn ang="0">
                  <a:pos x="13" y="1025"/>
                </a:cxn>
                <a:cxn ang="0">
                  <a:pos x="13" y="487"/>
                </a:cxn>
                <a:cxn ang="0">
                  <a:pos x="15" y="1131"/>
                </a:cxn>
                <a:cxn ang="0">
                  <a:pos x="15" y="374"/>
                </a:cxn>
                <a:cxn ang="0">
                  <a:pos x="15" y="1123"/>
                </a:cxn>
                <a:cxn ang="0">
                  <a:pos x="15" y="418"/>
                </a:cxn>
                <a:cxn ang="0">
                  <a:pos x="15" y="1063"/>
                </a:cxn>
                <a:cxn ang="0">
                  <a:pos x="15" y="453"/>
                </a:cxn>
                <a:cxn ang="0">
                  <a:pos x="17" y="900"/>
                </a:cxn>
                <a:cxn ang="0">
                  <a:pos x="17" y="412"/>
                </a:cxn>
                <a:cxn ang="0">
                  <a:pos x="17" y="739"/>
                </a:cxn>
                <a:cxn ang="0">
                  <a:pos x="17" y="268"/>
                </a:cxn>
                <a:cxn ang="0">
                  <a:pos x="19" y="687"/>
                </a:cxn>
                <a:cxn ang="0">
                  <a:pos x="19" y="205"/>
                </a:cxn>
                <a:cxn ang="0">
                  <a:pos x="19" y="583"/>
                </a:cxn>
                <a:cxn ang="0">
                  <a:pos x="19" y="295"/>
                </a:cxn>
                <a:cxn ang="0">
                  <a:pos x="19" y="503"/>
                </a:cxn>
              </a:cxnLst>
              <a:rect l="0" t="0" r="r" b="b"/>
              <a:pathLst>
                <a:path w="19" h="1472">
                  <a:moveTo>
                    <a:pt x="0" y="1017"/>
                  </a:moveTo>
                  <a:lnTo>
                    <a:pt x="0" y="1017"/>
                  </a:lnTo>
                  <a:lnTo>
                    <a:pt x="0" y="1472"/>
                  </a:lnTo>
                  <a:lnTo>
                    <a:pt x="0" y="167"/>
                  </a:lnTo>
                  <a:lnTo>
                    <a:pt x="0" y="900"/>
                  </a:lnTo>
                  <a:lnTo>
                    <a:pt x="0" y="929"/>
                  </a:lnTo>
                  <a:lnTo>
                    <a:pt x="0" y="1444"/>
                  </a:lnTo>
                  <a:lnTo>
                    <a:pt x="0" y="0"/>
                  </a:lnTo>
                  <a:lnTo>
                    <a:pt x="0" y="1033"/>
                  </a:lnTo>
                  <a:lnTo>
                    <a:pt x="2" y="1063"/>
                  </a:lnTo>
                  <a:lnTo>
                    <a:pt x="2" y="1365"/>
                  </a:lnTo>
                  <a:lnTo>
                    <a:pt x="2" y="136"/>
                  </a:lnTo>
                  <a:lnTo>
                    <a:pt x="2" y="852"/>
                  </a:lnTo>
                  <a:lnTo>
                    <a:pt x="2" y="885"/>
                  </a:lnTo>
                  <a:lnTo>
                    <a:pt x="2" y="1382"/>
                  </a:lnTo>
                  <a:lnTo>
                    <a:pt x="2" y="363"/>
                  </a:lnTo>
                  <a:lnTo>
                    <a:pt x="2" y="604"/>
                  </a:lnTo>
                  <a:lnTo>
                    <a:pt x="2" y="624"/>
                  </a:lnTo>
                  <a:lnTo>
                    <a:pt x="2" y="1253"/>
                  </a:lnTo>
                  <a:lnTo>
                    <a:pt x="2" y="345"/>
                  </a:lnTo>
                  <a:lnTo>
                    <a:pt x="2" y="645"/>
                  </a:lnTo>
                  <a:lnTo>
                    <a:pt x="4" y="656"/>
                  </a:lnTo>
                  <a:lnTo>
                    <a:pt x="4" y="1207"/>
                  </a:lnTo>
                  <a:lnTo>
                    <a:pt x="4" y="263"/>
                  </a:lnTo>
                  <a:lnTo>
                    <a:pt x="4" y="549"/>
                  </a:lnTo>
                  <a:lnTo>
                    <a:pt x="4" y="574"/>
                  </a:lnTo>
                  <a:lnTo>
                    <a:pt x="4" y="1136"/>
                  </a:lnTo>
                  <a:lnTo>
                    <a:pt x="4" y="314"/>
                  </a:lnTo>
                  <a:lnTo>
                    <a:pt x="4" y="407"/>
                  </a:lnTo>
                  <a:lnTo>
                    <a:pt x="4" y="422"/>
                  </a:lnTo>
                  <a:lnTo>
                    <a:pt x="4" y="1211"/>
                  </a:lnTo>
                  <a:lnTo>
                    <a:pt x="4" y="472"/>
                  </a:lnTo>
                  <a:lnTo>
                    <a:pt x="6" y="478"/>
                  </a:lnTo>
                  <a:lnTo>
                    <a:pt x="6" y="1136"/>
                  </a:lnTo>
                  <a:lnTo>
                    <a:pt x="6" y="412"/>
                  </a:lnTo>
                  <a:lnTo>
                    <a:pt x="6" y="466"/>
                  </a:lnTo>
                  <a:lnTo>
                    <a:pt x="8" y="472"/>
                  </a:lnTo>
                  <a:lnTo>
                    <a:pt x="8" y="1083"/>
                  </a:lnTo>
                  <a:lnTo>
                    <a:pt x="8" y="393"/>
                  </a:lnTo>
                  <a:lnTo>
                    <a:pt x="8" y="399"/>
                  </a:lnTo>
                  <a:lnTo>
                    <a:pt x="8" y="1069"/>
                  </a:lnTo>
                  <a:lnTo>
                    <a:pt x="8" y="512"/>
                  </a:lnTo>
                  <a:lnTo>
                    <a:pt x="8" y="505"/>
                  </a:lnTo>
                  <a:lnTo>
                    <a:pt x="8" y="1063"/>
                  </a:lnTo>
                  <a:lnTo>
                    <a:pt x="8" y="487"/>
                  </a:lnTo>
                  <a:lnTo>
                    <a:pt x="8" y="618"/>
                  </a:lnTo>
                  <a:lnTo>
                    <a:pt x="10" y="618"/>
                  </a:lnTo>
                  <a:lnTo>
                    <a:pt x="10" y="1017"/>
                  </a:lnTo>
                  <a:lnTo>
                    <a:pt x="10" y="649"/>
                  </a:lnTo>
                  <a:lnTo>
                    <a:pt x="10" y="645"/>
                  </a:lnTo>
                  <a:lnTo>
                    <a:pt x="10" y="1040"/>
                  </a:lnTo>
                  <a:lnTo>
                    <a:pt x="10" y="593"/>
                  </a:lnTo>
                  <a:lnTo>
                    <a:pt x="10" y="812"/>
                  </a:lnTo>
                  <a:lnTo>
                    <a:pt x="11" y="795"/>
                  </a:lnTo>
                  <a:lnTo>
                    <a:pt x="11" y="1017"/>
                  </a:lnTo>
                  <a:lnTo>
                    <a:pt x="11" y="480"/>
                  </a:lnTo>
                  <a:lnTo>
                    <a:pt x="11" y="868"/>
                  </a:lnTo>
                  <a:lnTo>
                    <a:pt x="11" y="856"/>
                  </a:lnTo>
                  <a:lnTo>
                    <a:pt x="11" y="1010"/>
                  </a:lnTo>
                  <a:lnTo>
                    <a:pt x="11" y="480"/>
                  </a:lnTo>
                  <a:lnTo>
                    <a:pt x="11" y="835"/>
                  </a:lnTo>
                  <a:lnTo>
                    <a:pt x="11" y="829"/>
                  </a:lnTo>
                  <a:lnTo>
                    <a:pt x="11" y="981"/>
                  </a:lnTo>
                  <a:lnTo>
                    <a:pt x="11" y="574"/>
                  </a:lnTo>
                  <a:lnTo>
                    <a:pt x="11" y="900"/>
                  </a:lnTo>
                  <a:lnTo>
                    <a:pt x="13" y="894"/>
                  </a:lnTo>
                  <a:lnTo>
                    <a:pt x="13" y="574"/>
                  </a:lnTo>
                  <a:lnTo>
                    <a:pt x="13" y="1025"/>
                  </a:lnTo>
                  <a:lnTo>
                    <a:pt x="13" y="1025"/>
                  </a:lnTo>
                  <a:lnTo>
                    <a:pt x="13" y="487"/>
                  </a:lnTo>
                  <a:lnTo>
                    <a:pt x="13" y="1123"/>
                  </a:lnTo>
                  <a:lnTo>
                    <a:pt x="15" y="1131"/>
                  </a:lnTo>
                  <a:lnTo>
                    <a:pt x="15" y="1161"/>
                  </a:lnTo>
                  <a:lnTo>
                    <a:pt x="15" y="374"/>
                  </a:lnTo>
                  <a:lnTo>
                    <a:pt x="15" y="1117"/>
                  </a:lnTo>
                  <a:lnTo>
                    <a:pt x="15" y="1123"/>
                  </a:lnTo>
                  <a:lnTo>
                    <a:pt x="15" y="1142"/>
                  </a:lnTo>
                  <a:lnTo>
                    <a:pt x="15" y="418"/>
                  </a:lnTo>
                  <a:lnTo>
                    <a:pt x="15" y="1052"/>
                  </a:lnTo>
                  <a:lnTo>
                    <a:pt x="15" y="1063"/>
                  </a:lnTo>
                  <a:lnTo>
                    <a:pt x="15" y="1094"/>
                  </a:lnTo>
                  <a:lnTo>
                    <a:pt x="15" y="453"/>
                  </a:lnTo>
                  <a:lnTo>
                    <a:pt x="15" y="875"/>
                  </a:lnTo>
                  <a:lnTo>
                    <a:pt x="17" y="900"/>
                  </a:lnTo>
                  <a:lnTo>
                    <a:pt x="17" y="1163"/>
                  </a:lnTo>
                  <a:lnTo>
                    <a:pt x="17" y="412"/>
                  </a:lnTo>
                  <a:lnTo>
                    <a:pt x="17" y="722"/>
                  </a:lnTo>
                  <a:lnTo>
                    <a:pt x="17" y="739"/>
                  </a:lnTo>
                  <a:lnTo>
                    <a:pt x="17" y="1248"/>
                  </a:lnTo>
                  <a:lnTo>
                    <a:pt x="17" y="268"/>
                  </a:lnTo>
                  <a:lnTo>
                    <a:pt x="17" y="662"/>
                  </a:lnTo>
                  <a:lnTo>
                    <a:pt x="19" y="687"/>
                  </a:lnTo>
                  <a:lnTo>
                    <a:pt x="19" y="1282"/>
                  </a:lnTo>
                  <a:lnTo>
                    <a:pt x="19" y="205"/>
                  </a:lnTo>
                  <a:lnTo>
                    <a:pt x="19" y="553"/>
                  </a:lnTo>
                  <a:lnTo>
                    <a:pt x="19" y="583"/>
                  </a:lnTo>
                  <a:lnTo>
                    <a:pt x="19" y="1223"/>
                  </a:lnTo>
                  <a:lnTo>
                    <a:pt x="19" y="295"/>
                  </a:lnTo>
                  <a:lnTo>
                    <a:pt x="19" y="480"/>
                  </a:lnTo>
                  <a:lnTo>
                    <a:pt x="19" y="503"/>
                  </a:lnTo>
                  <a:lnTo>
                    <a:pt x="19" y="1265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63" name="Freeform 1999"/>
            <p:cNvSpPr>
              <a:spLocks/>
            </p:cNvSpPr>
            <p:nvPr/>
          </p:nvSpPr>
          <p:spPr bwMode="auto">
            <a:xfrm>
              <a:off x="4526" y="2905"/>
              <a:ext cx="11" cy="731"/>
            </a:xfrm>
            <a:custGeom>
              <a:avLst/>
              <a:gdLst/>
              <a:ahLst/>
              <a:cxnLst>
                <a:cxn ang="0">
                  <a:pos x="0" y="586"/>
                </a:cxn>
                <a:cxn ang="0">
                  <a:pos x="0" y="480"/>
                </a:cxn>
                <a:cxn ang="0">
                  <a:pos x="0" y="603"/>
                </a:cxn>
                <a:cxn ang="0">
                  <a:pos x="0" y="323"/>
                </a:cxn>
                <a:cxn ang="0">
                  <a:pos x="2" y="664"/>
                </a:cxn>
                <a:cxn ang="0">
                  <a:pos x="2" y="328"/>
                </a:cxn>
                <a:cxn ang="0">
                  <a:pos x="2" y="711"/>
                </a:cxn>
                <a:cxn ang="0">
                  <a:pos x="2" y="444"/>
                </a:cxn>
                <a:cxn ang="0">
                  <a:pos x="2" y="490"/>
                </a:cxn>
                <a:cxn ang="0">
                  <a:pos x="2" y="403"/>
                </a:cxn>
                <a:cxn ang="0">
                  <a:pos x="4" y="407"/>
                </a:cxn>
                <a:cxn ang="0">
                  <a:pos x="4" y="238"/>
                </a:cxn>
                <a:cxn ang="0">
                  <a:pos x="4" y="238"/>
                </a:cxn>
                <a:cxn ang="0">
                  <a:pos x="4" y="121"/>
                </a:cxn>
                <a:cxn ang="0">
                  <a:pos x="4" y="1258"/>
                </a:cxn>
                <a:cxn ang="0">
                  <a:pos x="6" y="121"/>
                </a:cxn>
                <a:cxn ang="0">
                  <a:pos x="6" y="106"/>
                </a:cxn>
                <a:cxn ang="0">
                  <a:pos x="7" y="179"/>
                </a:cxn>
                <a:cxn ang="0">
                  <a:pos x="7" y="152"/>
                </a:cxn>
                <a:cxn ang="0">
                  <a:pos x="7" y="184"/>
                </a:cxn>
                <a:cxn ang="0">
                  <a:pos x="7" y="115"/>
                </a:cxn>
                <a:cxn ang="0">
                  <a:pos x="7" y="309"/>
                </a:cxn>
                <a:cxn ang="0">
                  <a:pos x="7" y="115"/>
                </a:cxn>
                <a:cxn ang="0">
                  <a:pos x="9" y="421"/>
                </a:cxn>
                <a:cxn ang="0">
                  <a:pos x="9" y="83"/>
                </a:cxn>
                <a:cxn ang="0">
                  <a:pos x="9" y="534"/>
                </a:cxn>
                <a:cxn ang="0">
                  <a:pos x="9" y="133"/>
                </a:cxn>
                <a:cxn ang="0">
                  <a:pos x="9" y="624"/>
                </a:cxn>
                <a:cxn ang="0">
                  <a:pos x="9" y="71"/>
                </a:cxn>
                <a:cxn ang="0">
                  <a:pos x="11" y="751"/>
                </a:cxn>
                <a:cxn ang="0">
                  <a:pos x="11" y="46"/>
                </a:cxn>
                <a:cxn ang="0">
                  <a:pos x="11" y="845"/>
                </a:cxn>
                <a:cxn ang="0">
                  <a:pos x="11" y="77"/>
                </a:cxn>
                <a:cxn ang="0">
                  <a:pos x="13" y="933"/>
                </a:cxn>
                <a:cxn ang="0">
                  <a:pos x="13" y="223"/>
                </a:cxn>
                <a:cxn ang="0">
                  <a:pos x="13" y="1047"/>
                </a:cxn>
                <a:cxn ang="0">
                  <a:pos x="13" y="184"/>
                </a:cxn>
                <a:cxn ang="0">
                  <a:pos x="15" y="1216"/>
                </a:cxn>
                <a:cxn ang="0">
                  <a:pos x="15" y="1185"/>
                </a:cxn>
                <a:cxn ang="0">
                  <a:pos x="15" y="1461"/>
                </a:cxn>
                <a:cxn ang="0">
                  <a:pos x="15" y="1436"/>
                </a:cxn>
                <a:cxn ang="0">
                  <a:pos x="17" y="56"/>
                </a:cxn>
                <a:cxn ang="0">
                  <a:pos x="17" y="1446"/>
                </a:cxn>
                <a:cxn ang="0">
                  <a:pos x="17" y="1289"/>
                </a:cxn>
                <a:cxn ang="0">
                  <a:pos x="17" y="1344"/>
                </a:cxn>
                <a:cxn ang="0">
                  <a:pos x="17" y="1112"/>
                </a:cxn>
                <a:cxn ang="0">
                  <a:pos x="19" y="1160"/>
                </a:cxn>
                <a:cxn ang="0">
                  <a:pos x="19" y="1127"/>
                </a:cxn>
                <a:cxn ang="0">
                  <a:pos x="19" y="1287"/>
                </a:cxn>
                <a:cxn ang="0">
                  <a:pos x="19" y="906"/>
                </a:cxn>
              </a:cxnLst>
              <a:rect l="0" t="0" r="r" b="b"/>
              <a:pathLst>
                <a:path w="21" h="1461">
                  <a:moveTo>
                    <a:pt x="0" y="586"/>
                  </a:moveTo>
                  <a:lnTo>
                    <a:pt x="0" y="586"/>
                  </a:lnTo>
                  <a:lnTo>
                    <a:pt x="0" y="874"/>
                  </a:lnTo>
                  <a:lnTo>
                    <a:pt x="0" y="480"/>
                  </a:lnTo>
                  <a:lnTo>
                    <a:pt x="0" y="592"/>
                  </a:lnTo>
                  <a:lnTo>
                    <a:pt x="0" y="603"/>
                  </a:lnTo>
                  <a:lnTo>
                    <a:pt x="0" y="1039"/>
                  </a:lnTo>
                  <a:lnTo>
                    <a:pt x="0" y="323"/>
                  </a:lnTo>
                  <a:lnTo>
                    <a:pt x="0" y="649"/>
                  </a:lnTo>
                  <a:lnTo>
                    <a:pt x="2" y="664"/>
                  </a:lnTo>
                  <a:lnTo>
                    <a:pt x="2" y="999"/>
                  </a:lnTo>
                  <a:lnTo>
                    <a:pt x="2" y="328"/>
                  </a:lnTo>
                  <a:lnTo>
                    <a:pt x="2" y="701"/>
                  </a:lnTo>
                  <a:lnTo>
                    <a:pt x="2" y="711"/>
                  </a:lnTo>
                  <a:lnTo>
                    <a:pt x="2" y="974"/>
                  </a:lnTo>
                  <a:lnTo>
                    <a:pt x="2" y="444"/>
                  </a:lnTo>
                  <a:lnTo>
                    <a:pt x="2" y="486"/>
                  </a:lnTo>
                  <a:lnTo>
                    <a:pt x="2" y="490"/>
                  </a:lnTo>
                  <a:lnTo>
                    <a:pt x="2" y="968"/>
                  </a:lnTo>
                  <a:lnTo>
                    <a:pt x="2" y="403"/>
                  </a:lnTo>
                  <a:lnTo>
                    <a:pt x="2" y="407"/>
                  </a:lnTo>
                  <a:lnTo>
                    <a:pt x="4" y="407"/>
                  </a:lnTo>
                  <a:lnTo>
                    <a:pt x="4" y="1077"/>
                  </a:lnTo>
                  <a:lnTo>
                    <a:pt x="4" y="238"/>
                  </a:lnTo>
                  <a:lnTo>
                    <a:pt x="4" y="244"/>
                  </a:lnTo>
                  <a:lnTo>
                    <a:pt x="4" y="238"/>
                  </a:lnTo>
                  <a:lnTo>
                    <a:pt x="4" y="1216"/>
                  </a:lnTo>
                  <a:lnTo>
                    <a:pt x="4" y="121"/>
                  </a:lnTo>
                  <a:lnTo>
                    <a:pt x="4" y="115"/>
                  </a:lnTo>
                  <a:lnTo>
                    <a:pt x="4" y="1258"/>
                  </a:lnTo>
                  <a:lnTo>
                    <a:pt x="4" y="121"/>
                  </a:lnTo>
                  <a:lnTo>
                    <a:pt x="6" y="121"/>
                  </a:lnTo>
                  <a:lnTo>
                    <a:pt x="6" y="1273"/>
                  </a:lnTo>
                  <a:lnTo>
                    <a:pt x="6" y="106"/>
                  </a:lnTo>
                  <a:lnTo>
                    <a:pt x="6" y="184"/>
                  </a:lnTo>
                  <a:lnTo>
                    <a:pt x="7" y="179"/>
                  </a:lnTo>
                  <a:lnTo>
                    <a:pt x="7" y="1289"/>
                  </a:lnTo>
                  <a:lnTo>
                    <a:pt x="7" y="152"/>
                  </a:lnTo>
                  <a:lnTo>
                    <a:pt x="7" y="198"/>
                  </a:lnTo>
                  <a:lnTo>
                    <a:pt x="7" y="184"/>
                  </a:lnTo>
                  <a:lnTo>
                    <a:pt x="7" y="1281"/>
                  </a:lnTo>
                  <a:lnTo>
                    <a:pt x="7" y="115"/>
                  </a:lnTo>
                  <a:lnTo>
                    <a:pt x="7" y="323"/>
                  </a:lnTo>
                  <a:lnTo>
                    <a:pt x="7" y="309"/>
                  </a:lnTo>
                  <a:lnTo>
                    <a:pt x="7" y="1248"/>
                  </a:lnTo>
                  <a:lnTo>
                    <a:pt x="7" y="115"/>
                  </a:lnTo>
                  <a:lnTo>
                    <a:pt x="7" y="444"/>
                  </a:lnTo>
                  <a:lnTo>
                    <a:pt x="9" y="421"/>
                  </a:lnTo>
                  <a:lnTo>
                    <a:pt x="9" y="1319"/>
                  </a:lnTo>
                  <a:lnTo>
                    <a:pt x="9" y="83"/>
                  </a:lnTo>
                  <a:lnTo>
                    <a:pt x="9" y="555"/>
                  </a:lnTo>
                  <a:lnTo>
                    <a:pt x="9" y="534"/>
                  </a:lnTo>
                  <a:lnTo>
                    <a:pt x="9" y="1360"/>
                  </a:lnTo>
                  <a:lnTo>
                    <a:pt x="9" y="133"/>
                  </a:lnTo>
                  <a:lnTo>
                    <a:pt x="9" y="659"/>
                  </a:lnTo>
                  <a:lnTo>
                    <a:pt x="9" y="624"/>
                  </a:lnTo>
                  <a:lnTo>
                    <a:pt x="9" y="1348"/>
                  </a:lnTo>
                  <a:lnTo>
                    <a:pt x="9" y="71"/>
                  </a:lnTo>
                  <a:lnTo>
                    <a:pt x="9" y="784"/>
                  </a:lnTo>
                  <a:lnTo>
                    <a:pt x="11" y="751"/>
                  </a:lnTo>
                  <a:lnTo>
                    <a:pt x="11" y="1319"/>
                  </a:lnTo>
                  <a:lnTo>
                    <a:pt x="11" y="46"/>
                  </a:lnTo>
                  <a:lnTo>
                    <a:pt x="11" y="868"/>
                  </a:lnTo>
                  <a:lnTo>
                    <a:pt x="11" y="845"/>
                  </a:lnTo>
                  <a:lnTo>
                    <a:pt x="11" y="1306"/>
                  </a:lnTo>
                  <a:lnTo>
                    <a:pt x="11" y="77"/>
                  </a:lnTo>
                  <a:lnTo>
                    <a:pt x="11" y="953"/>
                  </a:lnTo>
                  <a:lnTo>
                    <a:pt x="13" y="933"/>
                  </a:lnTo>
                  <a:lnTo>
                    <a:pt x="13" y="1223"/>
                  </a:lnTo>
                  <a:lnTo>
                    <a:pt x="13" y="223"/>
                  </a:lnTo>
                  <a:lnTo>
                    <a:pt x="13" y="1064"/>
                  </a:lnTo>
                  <a:lnTo>
                    <a:pt x="13" y="1047"/>
                  </a:lnTo>
                  <a:lnTo>
                    <a:pt x="13" y="1248"/>
                  </a:lnTo>
                  <a:lnTo>
                    <a:pt x="13" y="184"/>
                  </a:lnTo>
                  <a:lnTo>
                    <a:pt x="13" y="1229"/>
                  </a:lnTo>
                  <a:lnTo>
                    <a:pt x="15" y="1216"/>
                  </a:lnTo>
                  <a:lnTo>
                    <a:pt x="15" y="115"/>
                  </a:lnTo>
                  <a:lnTo>
                    <a:pt x="15" y="1185"/>
                  </a:lnTo>
                  <a:lnTo>
                    <a:pt x="15" y="1185"/>
                  </a:lnTo>
                  <a:lnTo>
                    <a:pt x="15" y="1461"/>
                  </a:lnTo>
                  <a:lnTo>
                    <a:pt x="15" y="0"/>
                  </a:lnTo>
                  <a:lnTo>
                    <a:pt x="15" y="1436"/>
                  </a:lnTo>
                  <a:lnTo>
                    <a:pt x="17" y="1429"/>
                  </a:lnTo>
                  <a:lnTo>
                    <a:pt x="17" y="56"/>
                  </a:lnTo>
                  <a:lnTo>
                    <a:pt x="17" y="1440"/>
                  </a:lnTo>
                  <a:lnTo>
                    <a:pt x="17" y="1446"/>
                  </a:lnTo>
                  <a:lnTo>
                    <a:pt x="17" y="10"/>
                  </a:lnTo>
                  <a:lnTo>
                    <a:pt x="17" y="1289"/>
                  </a:lnTo>
                  <a:lnTo>
                    <a:pt x="17" y="1300"/>
                  </a:lnTo>
                  <a:lnTo>
                    <a:pt x="17" y="1344"/>
                  </a:lnTo>
                  <a:lnTo>
                    <a:pt x="17" y="4"/>
                  </a:lnTo>
                  <a:lnTo>
                    <a:pt x="17" y="1112"/>
                  </a:lnTo>
                  <a:lnTo>
                    <a:pt x="19" y="1123"/>
                  </a:lnTo>
                  <a:lnTo>
                    <a:pt x="19" y="1160"/>
                  </a:lnTo>
                  <a:lnTo>
                    <a:pt x="19" y="88"/>
                  </a:lnTo>
                  <a:lnTo>
                    <a:pt x="19" y="1127"/>
                  </a:lnTo>
                  <a:lnTo>
                    <a:pt x="19" y="1148"/>
                  </a:lnTo>
                  <a:lnTo>
                    <a:pt x="19" y="1287"/>
                  </a:lnTo>
                  <a:lnTo>
                    <a:pt x="19" y="127"/>
                  </a:lnTo>
                  <a:lnTo>
                    <a:pt x="19" y="906"/>
                  </a:lnTo>
                  <a:lnTo>
                    <a:pt x="21" y="933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64" name="Freeform 2000"/>
            <p:cNvSpPr>
              <a:spLocks/>
            </p:cNvSpPr>
            <p:nvPr/>
          </p:nvSpPr>
          <p:spPr bwMode="auto">
            <a:xfrm>
              <a:off x="4516" y="2907"/>
              <a:ext cx="10" cy="635"/>
            </a:xfrm>
            <a:custGeom>
              <a:avLst/>
              <a:gdLst/>
              <a:ahLst/>
              <a:cxnLst>
                <a:cxn ang="0">
                  <a:pos x="0" y="1135"/>
                </a:cxn>
                <a:cxn ang="0">
                  <a:pos x="0" y="1048"/>
                </a:cxn>
                <a:cxn ang="0">
                  <a:pos x="0" y="1200"/>
                </a:cxn>
                <a:cxn ang="0">
                  <a:pos x="0" y="1025"/>
                </a:cxn>
                <a:cxn ang="0">
                  <a:pos x="2" y="1244"/>
                </a:cxn>
                <a:cxn ang="0">
                  <a:pos x="2" y="945"/>
                </a:cxn>
                <a:cxn ang="0">
                  <a:pos x="2" y="1269"/>
                </a:cxn>
                <a:cxn ang="0">
                  <a:pos x="2" y="914"/>
                </a:cxn>
                <a:cxn ang="0">
                  <a:pos x="2" y="1254"/>
                </a:cxn>
                <a:cxn ang="0">
                  <a:pos x="2" y="812"/>
                </a:cxn>
                <a:cxn ang="0">
                  <a:pos x="4" y="1225"/>
                </a:cxn>
                <a:cxn ang="0">
                  <a:pos x="4" y="680"/>
                </a:cxn>
                <a:cxn ang="0">
                  <a:pos x="4" y="1194"/>
                </a:cxn>
                <a:cxn ang="0">
                  <a:pos x="4" y="582"/>
                </a:cxn>
                <a:cxn ang="0">
                  <a:pos x="5" y="1123"/>
                </a:cxn>
                <a:cxn ang="0">
                  <a:pos x="5" y="505"/>
                </a:cxn>
                <a:cxn ang="0">
                  <a:pos x="5" y="1144"/>
                </a:cxn>
                <a:cxn ang="0">
                  <a:pos x="5" y="349"/>
                </a:cxn>
                <a:cxn ang="0">
                  <a:pos x="7" y="1112"/>
                </a:cxn>
                <a:cxn ang="0">
                  <a:pos x="7" y="269"/>
                </a:cxn>
                <a:cxn ang="0">
                  <a:pos x="7" y="1156"/>
                </a:cxn>
                <a:cxn ang="0">
                  <a:pos x="7" y="286"/>
                </a:cxn>
                <a:cxn ang="0">
                  <a:pos x="7" y="1079"/>
                </a:cxn>
                <a:cxn ang="0">
                  <a:pos x="7" y="299"/>
                </a:cxn>
                <a:cxn ang="0">
                  <a:pos x="9" y="956"/>
                </a:cxn>
                <a:cxn ang="0">
                  <a:pos x="9" y="315"/>
                </a:cxn>
                <a:cxn ang="0">
                  <a:pos x="9" y="324"/>
                </a:cxn>
                <a:cxn ang="0">
                  <a:pos x="11" y="1014"/>
                </a:cxn>
                <a:cxn ang="0">
                  <a:pos x="11" y="353"/>
                </a:cxn>
                <a:cxn ang="0">
                  <a:pos x="11" y="981"/>
                </a:cxn>
                <a:cxn ang="0">
                  <a:pos x="11" y="403"/>
                </a:cxn>
                <a:cxn ang="0">
                  <a:pos x="13" y="914"/>
                </a:cxn>
                <a:cxn ang="0">
                  <a:pos x="13" y="516"/>
                </a:cxn>
                <a:cxn ang="0">
                  <a:pos x="13" y="889"/>
                </a:cxn>
                <a:cxn ang="0">
                  <a:pos x="13" y="655"/>
                </a:cxn>
                <a:cxn ang="0">
                  <a:pos x="13" y="975"/>
                </a:cxn>
                <a:cxn ang="0">
                  <a:pos x="13" y="708"/>
                </a:cxn>
                <a:cxn ang="0">
                  <a:pos x="15" y="989"/>
                </a:cxn>
                <a:cxn ang="0">
                  <a:pos x="15" y="787"/>
                </a:cxn>
                <a:cxn ang="0">
                  <a:pos x="15" y="889"/>
                </a:cxn>
                <a:cxn ang="0">
                  <a:pos x="15" y="849"/>
                </a:cxn>
                <a:cxn ang="0">
                  <a:pos x="17" y="876"/>
                </a:cxn>
                <a:cxn ang="0">
                  <a:pos x="17" y="870"/>
                </a:cxn>
                <a:cxn ang="0">
                  <a:pos x="17" y="929"/>
                </a:cxn>
                <a:cxn ang="0">
                  <a:pos x="17" y="902"/>
                </a:cxn>
                <a:cxn ang="0">
                  <a:pos x="17" y="904"/>
                </a:cxn>
                <a:cxn ang="0">
                  <a:pos x="17" y="876"/>
                </a:cxn>
                <a:cxn ang="0">
                  <a:pos x="19" y="482"/>
                </a:cxn>
                <a:cxn ang="0">
                  <a:pos x="21" y="849"/>
                </a:cxn>
                <a:cxn ang="0">
                  <a:pos x="21" y="574"/>
                </a:cxn>
              </a:cxnLst>
              <a:rect l="0" t="0" r="r" b="b"/>
              <a:pathLst>
                <a:path w="21" h="1269">
                  <a:moveTo>
                    <a:pt x="0" y="1135"/>
                  </a:moveTo>
                  <a:lnTo>
                    <a:pt x="0" y="1135"/>
                  </a:lnTo>
                  <a:lnTo>
                    <a:pt x="0" y="84"/>
                  </a:lnTo>
                  <a:lnTo>
                    <a:pt x="0" y="1048"/>
                  </a:lnTo>
                  <a:lnTo>
                    <a:pt x="0" y="1064"/>
                  </a:lnTo>
                  <a:lnTo>
                    <a:pt x="0" y="1200"/>
                  </a:lnTo>
                  <a:lnTo>
                    <a:pt x="0" y="52"/>
                  </a:lnTo>
                  <a:lnTo>
                    <a:pt x="0" y="1025"/>
                  </a:lnTo>
                  <a:lnTo>
                    <a:pt x="2" y="1043"/>
                  </a:lnTo>
                  <a:lnTo>
                    <a:pt x="2" y="1244"/>
                  </a:lnTo>
                  <a:lnTo>
                    <a:pt x="2" y="6"/>
                  </a:lnTo>
                  <a:lnTo>
                    <a:pt x="2" y="945"/>
                  </a:lnTo>
                  <a:lnTo>
                    <a:pt x="2" y="964"/>
                  </a:lnTo>
                  <a:lnTo>
                    <a:pt x="2" y="1269"/>
                  </a:lnTo>
                  <a:lnTo>
                    <a:pt x="2" y="0"/>
                  </a:lnTo>
                  <a:lnTo>
                    <a:pt x="2" y="914"/>
                  </a:lnTo>
                  <a:lnTo>
                    <a:pt x="2" y="941"/>
                  </a:lnTo>
                  <a:lnTo>
                    <a:pt x="2" y="1254"/>
                  </a:lnTo>
                  <a:lnTo>
                    <a:pt x="2" y="21"/>
                  </a:lnTo>
                  <a:lnTo>
                    <a:pt x="2" y="812"/>
                  </a:lnTo>
                  <a:lnTo>
                    <a:pt x="4" y="841"/>
                  </a:lnTo>
                  <a:lnTo>
                    <a:pt x="4" y="1225"/>
                  </a:lnTo>
                  <a:lnTo>
                    <a:pt x="4" y="98"/>
                  </a:lnTo>
                  <a:lnTo>
                    <a:pt x="4" y="680"/>
                  </a:lnTo>
                  <a:lnTo>
                    <a:pt x="4" y="697"/>
                  </a:lnTo>
                  <a:lnTo>
                    <a:pt x="4" y="1194"/>
                  </a:lnTo>
                  <a:lnTo>
                    <a:pt x="4" y="111"/>
                  </a:lnTo>
                  <a:lnTo>
                    <a:pt x="4" y="582"/>
                  </a:lnTo>
                  <a:lnTo>
                    <a:pt x="5" y="599"/>
                  </a:lnTo>
                  <a:lnTo>
                    <a:pt x="5" y="1123"/>
                  </a:lnTo>
                  <a:lnTo>
                    <a:pt x="5" y="79"/>
                  </a:lnTo>
                  <a:lnTo>
                    <a:pt x="5" y="505"/>
                  </a:lnTo>
                  <a:lnTo>
                    <a:pt x="5" y="530"/>
                  </a:lnTo>
                  <a:lnTo>
                    <a:pt x="5" y="1144"/>
                  </a:lnTo>
                  <a:lnTo>
                    <a:pt x="5" y="159"/>
                  </a:lnTo>
                  <a:lnTo>
                    <a:pt x="5" y="349"/>
                  </a:lnTo>
                  <a:lnTo>
                    <a:pt x="7" y="371"/>
                  </a:lnTo>
                  <a:lnTo>
                    <a:pt x="7" y="1112"/>
                  </a:lnTo>
                  <a:lnTo>
                    <a:pt x="7" y="159"/>
                  </a:lnTo>
                  <a:lnTo>
                    <a:pt x="7" y="269"/>
                  </a:lnTo>
                  <a:lnTo>
                    <a:pt x="7" y="280"/>
                  </a:lnTo>
                  <a:lnTo>
                    <a:pt x="7" y="1156"/>
                  </a:lnTo>
                  <a:lnTo>
                    <a:pt x="7" y="169"/>
                  </a:lnTo>
                  <a:lnTo>
                    <a:pt x="7" y="286"/>
                  </a:lnTo>
                  <a:lnTo>
                    <a:pt x="7" y="305"/>
                  </a:lnTo>
                  <a:lnTo>
                    <a:pt x="7" y="1079"/>
                  </a:lnTo>
                  <a:lnTo>
                    <a:pt x="7" y="257"/>
                  </a:lnTo>
                  <a:lnTo>
                    <a:pt x="7" y="299"/>
                  </a:lnTo>
                  <a:lnTo>
                    <a:pt x="9" y="311"/>
                  </a:lnTo>
                  <a:lnTo>
                    <a:pt x="9" y="956"/>
                  </a:lnTo>
                  <a:lnTo>
                    <a:pt x="9" y="315"/>
                  </a:lnTo>
                  <a:lnTo>
                    <a:pt x="9" y="315"/>
                  </a:lnTo>
                  <a:lnTo>
                    <a:pt x="9" y="952"/>
                  </a:lnTo>
                  <a:lnTo>
                    <a:pt x="9" y="324"/>
                  </a:lnTo>
                  <a:lnTo>
                    <a:pt x="11" y="319"/>
                  </a:lnTo>
                  <a:lnTo>
                    <a:pt x="11" y="1014"/>
                  </a:lnTo>
                  <a:lnTo>
                    <a:pt x="11" y="315"/>
                  </a:lnTo>
                  <a:lnTo>
                    <a:pt x="11" y="353"/>
                  </a:lnTo>
                  <a:lnTo>
                    <a:pt x="11" y="349"/>
                  </a:lnTo>
                  <a:lnTo>
                    <a:pt x="11" y="981"/>
                  </a:lnTo>
                  <a:lnTo>
                    <a:pt x="11" y="330"/>
                  </a:lnTo>
                  <a:lnTo>
                    <a:pt x="11" y="403"/>
                  </a:lnTo>
                  <a:lnTo>
                    <a:pt x="13" y="392"/>
                  </a:lnTo>
                  <a:lnTo>
                    <a:pt x="13" y="914"/>
                  </a:lnTo>
                  <a:lnTo>
                    <a:pt x="13" y="349"/>
                  </a:lnTo>
                  <a:lnTo>
                    <a:pt x="13" y="516"/>
                  </a:lnTo>
                  <a:lnTo>
                    <a:pt x="13" y="505"/>
                  </a:lnTo>
                  <a:lnTo>
                    <a:pt x="13" y="889"/>
                  </a:lnTo>
                  <a:lnTo>
                    <a:pt x="13" y="378"/>
                  </a:lnTo>
                  <a:lnTo>
                    <a:pt x="13" y="655"/>
                  </a:lnTo>
                  <a:lnTo>
                    <a:pt x="13" y="645"/>
                  </a:lnTo>
                  <a:lnTo>
                    <a:pt x="13" y="975"/>
                  </a:lnTo>
                  <a:lnTo>
                    <a:pt x="13" y="342"/>
                  </a:lnTo>
                  <a:lnTo>
                    <a:pt x="13" y="708"/>
                  </a:lnTo>
                  <a:lnTo>
                    <a:pt x="15" y="697"/>
                  </a:lnTo>
                  <a:lnTo>
                    <a:pt x="15" y="989"/>
                  </a:lnTo>
                  <a:lnTo>
                    <a:pt x="15" y="424"/>
                  </a:lnTo>
                  <a:lnTo>
                    <a:pt x="15" y="787"/>
                  </a:lnTo>
                  <a:lnTo>
                    <a:pt x="15" y="772"/>
                  </a:lnTo>
                  <a:lnTo>
                    <a:pt x="15" y="889"/>
                  </a:lnTo>
                  <a:lnTo>
                    <a:pt x="15" y="440"/>
                  </a:lnTo>
                  <a:lnTo>
                    <a:pt x="15" y="849"/>
                  </a:lnTo>
                  <a:lnTo>
                    <a:pt x="17" y="841"/>
                  </a:lnTo>
                  <a:lnTo>
                    <a:pt x="17" y="876"/>
                  </a:lnTo>
                  <a:lnTo>
                    <a:pt x="17" y="486"/>
                  </a:lnTo>
                  <a:lnTo>
                    <a:pt x="17" y="870"/>
                  </a:lnTo>
                  <a:lnTo>
                    <a:pt x="17" y="870"/>
                  </a:lnTo>
                  <a:lnTo>
                    <a:pt x="17" y="929"/>
                  </a:lnTo>
                  <a:lnTo>
                    <a:pt x="17" y="390"/>
                  </a:lnTo>
                  <a:lnTo>
                    <a:pt x="17" y="902"/>
                  </a:lnTo>
                  <a:lnTo>
                    <a:pt x="17" y="893"/>
                  </a:lnTo>
                  <a:lnTo>
                    <a:pt x="17" y="904"/>
                  </a:lnTo>
                  <a:lnTo>
                    <a:pt x="17" y="432"/>
                  </a:lnTo>
                  <a:lnTo>
                    <a:pt x="17" y="876"/>
                  </a:lnTo>
                  <a:lnTo>
                    <a:pt x="19" y="870"/>
                  </a:lnTo>
                  <a:lnTo>
                    <a:pt x="19" y="482"/>
                  </a:lnTo>
                  <a:lnTo>
                    <a:pt x="19" y="852"/>
                  </a:lnTo>
                  <a:lnTo>
                    <a:pt x="21" y="849"/>
                  </a:lnTo>
                  <a:lnTo>
                    <a:pt x="21" y="522"/>
                  </a:lnTo>
                  <a:lnTo>
                    <a:pt x="21" y="574"/>
                  </a:lnTo>
                  <a:lnTo>
                    <a:pt x="21" y="582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65" name="Freeform 2001"/>
            <p:cNvSpPr>
              <a:spLocks/>
            </p:cNvSpPr>
            <p:nvPr/>
          </p:nvSpPr>
          <p:spPr bwMode="auto">
            <a:xfrm>
              <a:off x="4505" y="2918"/>
              <a:ext cx="11" cy="616"/>
            </a:xfrm>
            <a:custGeom>
              <a:avLst/>
              <a:gdLst/>
              <a:ahLst/>
              <a:cxnLst>
                <a:cxn ang="0">
                  <a:pos x="0" y="449"/>
                </a:cxn>
                <a:cxn ang="0">
                  <a:pos x="0" y="1039"/>
                </a:cxn>
                <a:cxn ang="0">
                  <a:pos x="0" y="303"/>
                </a:cxn>
                <a:cxn ang="0">
                  <a:pos x="0" y="985"/>
                </a:cxn>
                <a:cxn ang="0">
                  <a:pos x="0" y="396"/>
                </a:cxn>
                <a:cxn ang="0">
                  <a:pos x="1" y="864"/>
                </a:cxn>
                <a:cxn ang="0">
                  <a:pos x="1" y="791"/>
                </a:cxn>
                <a:cxn ang="0">
                  <a:pos x="1" y="568"/>
                </a:cxn>
                <a:cxn ang="0">
                  <a:pos x="1" y="647"/>
                </a:cxn>
                <a:cxn ang="0">
                  <a:pos x="1" y="455"/>
                </a:cxn>
                <a:cxn ang="0">
                  <a:pos x="3" y="634"/>
                </a:cxn>
                <a:cxn ang="0">
                  <a:pos x="3" y="432"/>
                </a:cxn>
                <a:cxn ang="0">
                  <a:pos x="5" y="687"/>
                </a:cxn>
                <a:cxn ang="0">
                  <a:pos x="5" y="407"/>
                </a:cxn>
                <a:cxn ang="0">
                  <a:pos x="5" y="591"/>
                </a:cxn>
                <a:cxn ang="0">
                  <a:pos x="5" y="540"/>
                </a:cxn>
                <a:cxn ang="0">
                  <a:pos x="5" y="545"/>
                </a:cxn>
                <a:cxn ang="0">
                  <a:pos x="5" y="388"/>
                </a:cxn>
                <a:cxn ang="0">
                  <a:pos x="7" y="396"/>
                </a:cxn>
                <a:cxn ang="0">
                  <a:pos x="7" y="294"/>
                </a:cxn>
                <a:cxn ang="0">
                  <a:pos x="7" y="298"/>
                </a:cxn>
                <a:cxn ang="0">
                  <a:pos x="7" y="303"/>
                </a:cxn>
                <a:cxn ang="0">
                  <a:pos x="9" y="993"/>
                </a:cxn>
                <a:cxn ang="0">
                  <a:pos x="9" y="407"/>
                </a:cxn>
                <a:cxn ang="0">
                  <a:pos x="9" y="371"/>
                </a:cxn>
                <a:cxn ang="0">
                  <a:pos x="9" y="1043"/>
                </a:cxn>
                <a:cxn ang="0">
                  <a:pos x="9" y="415"/>
                </a:cxn>
                <a:cxn ang="0">
                  <a:pos x="11" y="1083"/>
                </a:cxn>
                <a:cxn ang="0">
                  <a:pos x="11" y="444"/>
                </a:cxn>
                <a:cxn ang="0">
                  <a:pos x="11" y="1110"/>
                </a:cxn>
                <a:cxn ang="0">
                  <a:pos x="11" y="509"/>
                </a:cxn>
                <a:cxn ang="0">
                  <a:pos x="13" y="1054"/>
                </a:cxn>
                <a:cxn ang="0">
                  <a:pos x="13" y="693"/>
                </a:cxn>
                <a:cxn ang="0">
                  <a:pos x="13" y="1073"/>
                </a:cxn>
                <a:cxn ang="0">
                  <a:pos x="13" y="739"/>
                </a:cxn>
                <a:cxn ang="0">
                  <a:pos x="13" y="1204"/>
                </a:cxn>
                <a:cxn ang="0">
                  <a:pos x="13" y="803"/>
                </a:cxn>
                <a:cxn ang="0">
                  <a:pos x="15" y="1169"/>
                </a:cxn>
                <a:cxn ang="0">
                  <a:pos x="15" y="814"/>
                </a:cxn>
                <a:cxn ang="0">
                  <a:pos x="15" y="1033"/>
                </a:cxn>
                <a:cxn ang="0">
                  <a:pos x="15" y="993"/>
                </a:cxn>
                <a:cxn ang="0">
                  <a:pos x="17" y="179"/>
                </a:cxn>
                <a:cxn ang="0">
                  <a:pos x="17" y="1102"/>
                </a:cxn>
                <a:cxn ang="0">
                  <a:pos x="17" y="1191"/>
                </a:cxn>
                <a:cxn ang="0">
                  <a:pos x="17" y="1233"/>
                </a:cxn>
                <a:cxn ang="0">
                  <a:pos x="17" y="1217"/>
                </a:cxn>
                <a:cxn ang="0">
                  <a:pos x="19" y="58"/>
                </a:cxn>
                <a:cxn ang="0">
                  <a:pos x="19" y="1223"/>
                </a:cxn>
                <a:cxn ang="0">
                  <a:pos x="19" y="52"/>
                </a:cxn>
                <a:cxn ang="0">
                  <a:pos x="21" y="1098"/>
                </a:cxn>
              </a:cxnLst>
              <a:rect l="0" t="0" r="r" b="b"/>
              <a:pathLst>
                <a:path w="21" h="1233">
                  <a:moveTo>
                    <a:pt x="0" y="449"/>
                  </a:moveTo>
                  <a:lnTo>
                    <a:pt x="0" y="449"/>
                  </a:lnTo>
                  <a:lnTo>
                    <a:pt x="0" y="1047"/>
                  </a:lnTo>
                  <a:lnTo>
                    <a:pt x="0" y="1039"/>
                  </a:lnTo>
                  <a:lnTo>
                    <a:pt x="0" y="1058"/>
                  </a:lnTo>
                  <a:lnTo>
                    <a:pt x="0" y="303"/>
                  </a:lnTo>
                  <a:lnTo>
                    <a:pt x="0" y="989"/>
                  </a:lnTo>
                  <a:lnTo>
                    <a:pt x="0" y="985"/>
                  </a:lnTo>
                  <a:lnTo>
                    <a:pt x="0" y="989"/>
                  </a:lnTo>
                  <a:lnTo>
                    <a:pt x="0" y="396"/>
                  </a:lnTo>
                  <a:lnTo>
                    <a:pt x="0" y="872"/>
                  </a:lnTo>
                  <a:lnTo>
                    <a:pt x="1" y="864"/>
                  </a:lnTo>
                  <a:lnTo>
                    <a:pt x="1" y="547"/>
                  </a:lnTo>
                  <a:lnTo>
                    <a:pt x="1" y="791"/>
                  </a:lnTo>
                  <a:lnTo>
                    <a:pt x="1" y="785"/>
                  </a:lnTo>
                  <a:lnTo>
                    <a:pt x="1" y="568"/>
                  </a:lnTo>
                  <a:lnTo>
                    <a:pt x="1" y="639"/>
                  </a:lnTo>
                  <a:lnTo>
                    <a:pt x="1" y="647"/>
                  </a:lnTo>
                  <a:lnTo>
                    <a:pt x="1" y="895"/>
                  </a:lnTo>
                  <a:lnTo>
                    <a:pt x="1" y="455"/>
                  </a:lnTo>
                  <a:lnTo>
                    <a:pt x="1" y="624"/>
                  </a:lnTo>
                  <a:lnTo>
                    <a:pt x="3" y="634"/>
                  </a:lnTo>
                  <a:lnTo>
                    <a:pt x="3" y="908"/>
                  </a:lnTo>
                  <a:lnTo>
                    <a:pt x="3" y="432"/>
                  </a:lnTo>
                  <a:lnTo>
                    <a:pt x="3" y="680"/>
                  </a:lnTo>
                  <a:lnTo>
                    <a:pt x="5" y="687"/>
                  </a:lnTo>
                  <a:lnTo>
                    <a:pt x="5" y="868"/>
                  </a:lnTo>
                  <a:lnTo>
                    <a:pt x="5" y="407"/>
                  </a:lnTo>
                  <a:lnTo>
                    <a:pt x="5" y="580"/>
                  </a:lnTo>
                  <a:lnTo>
                    <a:pt x="5" y="591"/>
                  </a:lnTo>
                  <a:lnTo>
                    <a:pt x="5" y="868"/>
                  </a:lnTo>
                  <a:lnTo>
                    <a:pt x="5" y="540"/>
                  </a:lnTo>
                  <a:lnTo>
                    <a:pt x="5" y="547"/>
                  </a:lnTo>
                  <a:lnTo>
                    <a:pt x="5" y="545"/>
                  </a:lnTo>
                  <a:lnTo>
                    <a:pt x="5" y="855"/>
                  </a:lnTo>
                  <a:lnTo>
                    <a:pt x="5" y="388"/>
                  </a:lnTo>
                  <a:lnTo>
                    <a:pt x="5" y="396"/>
                  </a:lnTo>
                  <a:lnTo>
                    <a:pt x="7" y="396"/>
                  </a:lnTo>
                  <a:lnTo>
                    <a:pt x="7" y="1004"/>
                  </a:lnTo>
                  <a:lnTo>
                    <a:pt x="7" y="294"/>
                  </a:lnTo>
                  <a:lnTo>
                    <a:pt x="7" y="298"/>
                  </a:lnTo>
                  <a:lnTo>
                    <a:pt x="7" y="298"/>
                  </a:lnTo>
                  <a:lnTo>
                    <a:pt x="7" y="979"/>
                  </a:lnTo>
                  <a:lnTo>
                    <a:pt x="7" y="303"/>
                  </a:lnTo>
                  <a:lnTo>
                    <a:pt x="9" y="303"/>
                  </a:lnTo>
                  <a:lnTo>
                    <a:pt x="9" y="993"/>
                  </a:lnTo>
                  <a:lnTo>
                    <a:pt x="9" y="407"/>
                  </a:lnTo>
                  <a:lnTo>
                    <a:pt x="9" y="407"/>
                  </a:lnTo>
                  <a:lnTo>
                    <a:pt x="9" y="974"/>
                  </a:lnTo>
                  <a:lnTo>
                    <a:pt x="9" y="371"/>
                  </a:lnTo>
                  <a:lnTo>
                    <a:pt x="9" y="363"/>
                  </a:lnTo>
                  <a:lnTo>
                    <a:pt x="9" y="1043"/>
                  </a:lnTo>
                  <a:lnTo>
                    <a:pt x="9" y="271"/>
                  </a:lnTo>
                  <a:lnTo>
                    <a:pt x="9" y="415"/>
                  </a:lnTo>
                  <a:lnTo>
                    <a:pt x="11" y="403"/>
                  </a:lnTo>
                  <a:lnTo>
                    <a:pt x="11" y="1083"/>
                  </a:lnTo>
                  <a:lnTo>
                    <a:pt x="11" y="254"/>
                  </a:lnTo>
                  <a:lnTo>
                    <a:pt x="11" y="444"/>
                  </a:lnTo>
                  <a:lnTo>
                    <a:pt x="11" y="419"/>
                  </a:lnTo>
                  <a:lnTo>
                    <a:pt x="11" y="1110"/>
                  </a:lnTo>
                  <a:lnTo>
                    <a:pt x="11" y="213"/>
                  </a:lnTo>
                  <a:lnTo>
                    <a:pt x="11" y="509"/>
                  </a:lnTo>
                  <a:lnTo>
                    <a:pt x="13" y="484"/>
                  </a:lnTo>
                  <a:lnTo>
                    <a:pt x="13" y="1054"/>
                  </a:lnTo>
                  <a:lnTo>
                    <a:pt x="13" y="230"/>
                  </a:lnTo>
                  <a:lnTo>
                    <a:pt x="13" y="693"/>
                  </a:lnTo>
                  <a:lnTo>
                    <a:pt x="13" y="670"/>
                  </a:lnTo>
                  <a:lnTo>
                    <a:pt x="13" y="1073"/>
                  </a:lnTo>
                  <a:lnTo>
                    <a:pt x="13" y="190"/>
                  </a:lnTo>
                  <a:lnTo>
                    <a:pt x="13" y="739"/>
                  </a:lnTo>
                  <a:lnTo>
                    <a:pt x="13" y="716"/>
                  </a:lnTo>
                  <a:lnTo>
                    <a:pt x="13" y="1204"/>
                  </a:lnTo>
                  <a:lnTo>
                    <a:pt x="13" y="73"/>
                  </a:lnTo>
                  <a:lnTo>
                    <a:pt x="13" y="803"/>
                  </a:lnTo>
                  <a:lnTo>
                    <a:pt x="15" y="782"/>
                  </a:lnTo>
                  <a:lnTo>
                    <a:pt x="15" y="1169"/>
                  </a:lnTo>
                  <a:lnTo>
                    <a:pt x="15" y="119"/>
                  </a:lnTo>
                  <a:lnTo>
                    <a:pt x="15" y="814"/>
                  </a:lnTo>
                  <a:lnTo>
                    <a:pt x="15" y="785"/>
                  </a:lnTo>
                  <a:lnTo>
                    <a:pt x="15" y="1033"/>
                  </a:lnTo>
                  <a:lnTo>
                    <a:pt x="15" y="186"/>
                  </a:lnTo>
                  <a:lnTo>
                    <a:pt x="15" y="993"/>
                  </a:lnTo>
                  <a:lnTo>
                    <a:pt x="17" y="989"/>
                  </a:lnTo>
                  <a:lnTo>
                    <a:pt x="17" y="179"/>
                  </a:lnTo>
                  <a:lnTo>
                    <a:pt x="17" y="1102"/>
                  </a:lnTo>
                  <a:lnTo>
                    <a:pt x="17" y="1102"/>
                  </a:lnTo>
                  <a:lnTo>
                    <a:pt x="17" y="52"/>
                  </a:lnTo>
                  <a:lnTo>
                    <a:pt x="17" y="1191"/>
                  </a:lnTo>
                  <a:lnTo>
                    <a:pt x="17" y="1191"/>
                  </a:lnTo>
                  <a:lnTo>
                    <a:pt x="17" y="1233"/>
                  </a:lnTo>
                  <a:lnTo>
                    <a:pt x="17" y="0"/>
                  </a:lnTo>
                  <a:lnTo>
                    <a:pt x="17" y="1217"/>
                  </a:lnTo>
                  <a:lnTo>
                    <a:pt x="19" y="1204"/>
                  </a:lnTo>
                  <a:lnTo>
                    <a:pt x="19" y="58"/>
                  </a:lnTo>
                  <a:lnTo>
                    <a:pt x="19" y="1217"/>
                  </a:lnTo>
                  <a:lnTo>
                    <a:pt x="19" y="1223"/>
                  </a:lnTo>
                  <a:lnTo>
                    <a:pt x="19" y="1229"/>
                  </a:lnTo>
                  <a:lnTo>
                    <a:pt x="19" y="52"/>
                  </a:lnTo>
                  <a:lnTo>
                    <a:pt x="19" y="1083"/>
                  </a:lnTo>
                  <a:lnTo>
                    <a:pt x="21" y="1098"/>
                  </a:lnTo>
                  <a:lnTo>
                    <a:pt x="21" y="111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66" name="Freeform 2002"/>
            <p:cNvSpPr>
              <a:spLocks/>
            </p:cNvSpPr>
            <p:nvPr/>
          </p:nvSpPr>
          <p:spPr bwMode="auto">
            <a:xfrm>
              <a:off x="4495" y="2885"/>
              <a:ext cx="10" cy="852"/>
            </a:xfrm>
            <a:custGeom>
              <a:avLst/>
              <a:gdLst/>
              <a:ahLst/>
              <a:cxnLst>
                <a:cxn ang="0">
                  <a:pos x="0" y="1192"/>
                </a:cxn>
                <a:cxn ang="0">
                  <a:pos x="0" y="1250"/>
                </a:cxn>
                <a:cxn ang="0">
                  <a:pos x="0" y="1234"/>
                </a:cxn>
                <a:cxn ang="0">
                  <a:pos x="0" y="1384"/>
                </a:cxn>
                <a:cxn ang="0">
                  <a:pos x="0" y="1359"/>
                </a:cxn>
                <a:cxn ang="0">
                  <a:pos x="2" y="263"/>
                </a:cxn>
                <a:cxn ang="0">
                  <a:pos x="2" y="1394"/>
                </a:cxn>
                <a:cxn ang="0">
                  <a:pos x="2" y="1288"/>
                </a:cxn>
                <a:cxn ang="0">
                  <a:pos x="2" y="1327"/>
                </a:cxn>
                <a:cxn ang="0">
                  <a:pos x="2" y="1225"/>
                </a:cxn>
                <a:cxn ang="0">
                  <a:pos x="4" y="1327"/>
                </a:cxn>
                <a:cxn ang="0">
                  <a:pos x="4" y="1321"/>
                </a:cxn>
                <a:cxn ang="0">
                  <a:pos x="6" y="1526"/>
                </a:cxn>
                <a:cxn ang="0">
                  <a:pos x="6" y="1221"/>
                </a:cxn>
                <a:cxn ang="0">
                  <a:pos x="6" y="1703"/>
                </a:cxn>
                <a:cxn ang="0">
                  <a:pos x="6" y="1119"/>
                </a:cxn>
                <a:cxn ang="0">
                  <a:pos x="6" y="1615"/>
                </a:cxn>
                <a:cxn ang="0">
                  <a:pos x="6" y="1044"/>
                </a:cxn>
                <a:cxn ang="0">
                  <a:pos x="8" y="1469"/>
                </a:cxn>
                <a:cxn ang="0">
                  <a:pos x="8" y="795"/>
                </a:cxn>
                <a:cxn ang="0">
                  <a:pos x="8" y="1419"/>
                </a:cxn>
                <a:cxn ang="0">
                  <a:pos x="8" y="409"/>
                </a:cxn>
                <a:cxn ang="0">
                  <a:pos x="8" y="1642"/>
                </a:cxn>
                <a:cxn ang="0">
                  <a:pos x="8" y="324"/>
                </a:cxn>
                <a:cxn ang="0">
                  <a:pos x="10" y="1632"/>
                </a:cxn>
                <a:cxn ang="0">
                  <a:pos x="10" y="247"/>
                </a:cxn>
                <a:cxn ang="0">
                  <a:pos x="10" y="1540"/>
                </a:cxn>
                <a:cxn ang="0">
                  <a:pos x="10" y="295"/>
                </a:cxn>
                <a:cxn ang="0">
                  <a:pos x="12" y="1400"/>
                </a:cxn>
                <a:cxn ang="0">
                  <a:pos x="12" y="305"/>
                </a:cxn>
                <a:cxn ang="0">
                  <a:pos x="12" y="1388"/>
                </a:cxn>
                <a:cxn ang="0">
                  <a:pos x="14" y="397"/>
                </a:cxn>
                <a:cxn ang="0">
                  <a:pos x="14" y="338"/>
                </a:cxn>
                <a:cxn ang="0">
                  <a:pos x="14" y="1329"/>
                </a:cxn>
                <a:cxn ang="0">
                  <a:pos x="14" y="349"/>
                </a:cxn>
                <a:cxn ang="0">
                  <a:pos x="16" y="1329"/>
                </a:cxn>
                <a:cxn ang="0">
                  <a:pos x="16" y="480"/>
                </a:cxn>
                <a:cxn ang="0">
                  <a:pos x="16" y="1378"/>
                </a:cxn>
                <a:cxn ang="0">
                  <a:pos x="16" y="453"/>
                </a:cxn>
                <a:cxn ang="0">
                  <a:pos x="16" y="1282"/>
                </a:cxn>
                <a:cxn ang="0">
                  <a:pos x="16" y="560"/>
                </a:cxn>
                <a:cxn ang="0">
                  <a:pos x="18" y="1129"/>
                </a:cxn>
                <a:cxn ang="0">
                  <a:pos x="18" y="695"/>
                </a:cxn>
                <a:cxn ang="0">
                  <a:pos x="18" y="1098"/>
                </a:cxn>
                <a:cxn ang="0">
                  <a:pos x="18" y="772"/>
                </a:cxn>
                <a:cxn ang="0">
                  <a:pos x="20" y="1054"/>
                </a:cxn>
                <a:cxn ang="0">
                  <a:pos x="20" y="795"/>
                </a:cxn>
                <a:cxn ang="0">
                  <a:pos x="20" y="1087"/>
                </a:cxn>
                <a:cxn ang="0">
                  <a:pos x="20" y="989"/>
                </a:cxn>
                <a:cxn ang="0">
                  <a:pos x="22" y="1140"/>
                </a:cxn>
              </a:cxnLst>
              <a:rect l="0" t="0" r="r" b="b"/>
              <a:pathLst>
                <a:path w="22" h="1703">
                  <a:moveTo>
                    <a:pt x="0" y="1192"/>
                  </a:moveTo>
                  <a:lnTo>
                    <a:pt x="0" y="1192"/>
                  </a:lnTo>
                  <a:lnTo>
                    <a:pt x="0" y="1179"/>
                  </a:lnTo>
                  <a:lnTo>
                    <a:pt x="0" y="1250"/>
                  </a:lnTo>
                  <a:lnTo>
                    <a:pt x="0" y="270"/>
                  </a:lnTo>
                  <a:lnTo>
                    <a:pt x="0" y="1234"/>
                  </a:lnTo>
                  <a:lnTo>
                    <a:pt x="0" y="1225"/>
                  </a:lnTo>
                  <a:lnTo>
                    <a:pt x="0" y="1384"/>
                  </a:lnTo>
                  <a:lnTo>
                    <a:pt x="0" y="238"/>
                  </a:lnTo>
                  <a:lnTo>
                    <a:pt x="0" y="1359"/>
                  </a:lnTo>
                  <a:lnTo>
                    <a:pt x="2" y="1352"/>
                  </a:lnTo>
                  <a:lnTo>
                    <a:pt x="2" y="263"/>
                  </a:lnTo>
                  <a:lnTo>
                    <a:pt x="2" y="1394"/>
                  </a:lnTo>
                  <a:lnTo>
                    <a:pt x="2" y="1394"/>
                  </a:lnTo>
                  <a:lnTo>
                    <a:pt x="2" y="305"/>
                  </a:lnTo>
                  <a:lnTo>
                    <a:pt x="2" y="1288"/>
                  </a:lnTo>
                  <a:lnTo>
                    <a:pt x="2" y="1298"/>
                  </a:lnTo>
                  <a:lnTo>
                    <a:pt x="2" y="1327"/>
                  </a:lnTo>
                  <a:lnTo>
                    <a:pt x="2" y="196"/>
                  </a:lnTo>
                  <a:lnTo>
                    <a:pt x="2" y="1225"/>
                  </a:lnTo>
                  <a:lnTo>
                    <a:pt x="4" y="1234"/>
                  </a:lnTo>
                  <a:lnTo>
                    <a:pt x="4" y="1327"/>
                  </a:lnTo>
                  <a:lnTo>
                    <a:pt x="4" y="146"/>
                  </a:lnTo>
                  <a:lnTo>
                    <a:pt x="4" y="1321"/>
                  </a:lnTo>
                  <a:lnTo>
                    <a:pt x="6" y="1340"/>
                  </a:lnTo>
                  <a:lnTo>
                    <a:pt x="6" y="1526"/>
                  </a:lnTo>
                  <a:lnTo>
                    <a:pt x="6" y="55"/>
                  </a:lnTo>
                  <a:lnTo>
                    <a:pt x="6" y="1221"/>
                  </a:lnTo>
                  <a:lnTo>
                    <a:pt x="6" y="1261"/>
                  </a:lnTo>
                  <a:lnTo>
                    <a:pt x="6" y="1703"/>
                  </a:lnTo>
                  <a:lnTo>
                    <a:pt x="6" y="86"/>
                  </a:lnTo>
                  <a:lnTo>
                    <a:pt x="6" y="1119"/>
                  </a:lnTo>
                  <a:lnTo>
                    <a:pt x="6" y="1148"/>
                  </a:lnTo>
                  <a:lnTo>
                    <a:pt x="6" y="1615"/>
                  </a:lnTo>
                  <a:lnTo>
                    <a:pt x="6" y="40"/>
                  </a:lnTo>
                  <a:lnTo>
                    <a:pt x="6" y="1044"/>
                  </a:lnTo>
                  <a:lnTo>
                    <a:pt x="8" y="1069"/>
                  </a:lnTo>
                  <a:lnTo>
                    <a:pt x="8" y="1469"/>
                  </a:lnTo>
                  <a:lnTo>
                    <a:pt x="8" y="178"/>
                  </a:lnTo>
                  <a:lnTo>
                    <a:pt x="8" y="795"/>
                  </a:lnTo>
                  <a:lnTo>
                    <a:pt x="8" y="824"/>
                  </a:lnTo>
                  <a:lnTo>
                    <a:pt x="8" y="1419"/>
                  </a:lnTo>
                  <a:lnTo>
                    <a:pt x="8" y="109"/>
                  </a:lnTo>
                  <a:lnTo>
                    <a:pt x="8" y="409"/>
                  </a:lnTo>
                  <a:lnTo>
                    <a:pt x="8" y="443"/>
                  </a:lnTo>
                  <a:lnTo>
                    <a:pt x="8" y="1642"/>
                  </a:lnTo>
                  <a:lnTo>
                    <a:pt x="8" y="117"/>
                  </a:lnTo>
                  <a:lnTo>
                    <a:pt x="8" y="324"/>
                  </a:lnTo>
                  <a:lnTo>
                    <a:pt x="10" y="349"/>
                  </a:lnTo>
                  <a:lnTo>
                    <a:pt x="10" y="1632"/>
                  </a:lnTo>
                  <a:lnTo>
                    <a:pt x="10" y="0"/>
                  </a:lnTo>
                  <a:lnTo>
                    <a:pt x="10" y="247"/>
                  </a:lnTo>
                  <a:lnTo>
                    <a:pt x="10" y="270"/>
                  </a:lnTo>
                  <a:lnTo>
                    <a:pt x="10" y="1540"/>
                  </a:lnTo>
                  <a:lnTo>
                    <a:pt x="10" y="161"/>
                  </a:lnTo>
                  <a:lnTo>
                    <a:pt x="10" y="295"/>
                  </a:lnTo>
                  <a:lnTo>
                    <a:pt x="12" y="313"/>
                  </a:lnTo>
                  <a:lnTo>
                    <a:pt x="12" y="1400"/>
                  </a:lnTo>
                  <a:lnTo>
                    <a:pt x="12" y="272"/>
                  </a:lnTo>
                  <a:lnTo>
                    <a:pt x="12" y="305"/>
                  </a:lnTo>
                  <a:lnTo>
                    <a:pt x="12" y="313"/>
                  </a:lnTo>
                  <a:lnTo>
                    <a:pt x="12" y="1388"/>
                  </a:lnTo>
                  <a:lnTo>
                    <a:pt x="12" y="397"/>
                  </a:lnTo>
                  <a:lnTo>
                    <a:pt x="14" y="397"/>
                  </a:lnTo>
                  <a:lnTo>
                    <a:pt x="14" y="1407"/>
                  </a:lnTo>
                  <a:lnTo>
                    <a:pt x="14" y="338"/>
                  </a:lnTo>
                  <a:lnTo>
                    <a:pt x="14" y="330"/>
                  </a:lnTo>
                  <a:lnTo>
                    <a:pt x="14" y="1329"/>
                  </a:lnTo>
                  <a:lnTo>
                    <a:pt x="14" y="324"/>
                  </a:lnTo>
                  <a:lnTo>
                    <a:pt x="14" y="349"/>
                  </a:lnTo>
                  <a:lnTo>
                    <a:pt x="16" y="330"/>
                  </a:lnTo>
                  <a:lnTo>
                    <a:pt x="16" y="1329"/>
                  </a:lnTo>
                  <a:lnTo>
                    <a:pt x="16" y="263"/>
                  </a:lnTo>
                  <a:lnTo>
                    <a:pt x="16" y="480"/>
                  </a:lnTo>
                  <a:lnTo>
                    <a:pt x="16" y="468"/>
                  </a:lnTo>
                  <a:lnTo>
                    <a:pt x="16" y="1378"/>
                  </a:lnTo>
                  <a:lnTo>
                    <a:pt x="16" y="336"/>
                  </a:lnTo>
                  <a:lnTo>
                    <a:pt x="16" y="453"/>
                  </a:lnTo>
                  <a:lnTo>
                    <a:pt x="16" y="439"/>
                  </a:lnTo>
                  <a:lnTo>
                    <a:pt x="16" y="1282"/>
                  </a:lnTo>
                  <a:lnTo>
                    <a:pt x="16" y="403"/>
                  </a:lnTo>
                  <a:lnTo>
                    <a:pt x="16" y="560"/>
                  </a:lnTo>
                  <a:lnTo>
                    <a:pt x="18" y="539"/>
                  </a:lnTo>
                  <a:lnTo>
                    <a:pt x="18" y="1129"/>
                  </a:lnTo>
                  <a:lnTo>
                    <a:pt x="18" y="397"/>
                  </a:lnTo>
                  <a:lnTo>
                    <a:pt x="18" y="695"/>
                  </a:lnTo>
                  <a:lnTo>
                    <a:pt x="18" y="672"/>
                  </a:lnTo>
                  <a:lnTo>
                    <a:pt x="18" y="1098"/>
                  </a:lnTo>
                  <a:lnTo>
                    <a:pt x="18" y="349"/>
                  </a:lnTo>
                  <a:lnTo>
                    <a:pt x="18" y="772"/>
                  </a:lnTo>
                  <a:lnTo>
                    <a:pt x="20" y="768"/>
                  </a:lnTo>
                  <a:lnTo>
                    <a:pt x="20" y="1054"/>
                  </a:lnTo>
                  <a:lnTo>
                    <a:pt x="20" y="428"/>
                  </a:lnTo>
                  <a:lnTo>
                    <a:pt x="20" y="795"/>
                  </a:lnTo>
                  <a:lnTo>
                    <a:pt x="20" y="785"/>
                  </a:lnTo>
                  <a:lnTo>
                    <a:pt x="20" y="1087"/>
                  </a:lnTo>
                  <a:lnTo>
                    <a:pt x="20" y="514"/>
                  </a:lnTo>
                  <a:lnTo>
                    <a:pt x="20" y="989"/>
                  </a:lnTo>
                  <a:lnTo>
                    <a:pt x="22" y="973"/>
                  </a:lnTo>
                  <a:lnTo>
                    <a:pt x="22" y="1140"/>
                  </a:lnTo>
                  <a:lnTo>
                    <a:pt x="22" y="51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67" name="Freeform 2003"/>
            <p:cNvSpPr>
              <a:spLocks/>
            </p:cNvSpPr>
            <p:nvPr/>
          </p:nvSpPr>
          <p:spPr bwMode="auto">
            <a:xfrm>
              <a:off x="4484" y="3011"/>
              <a:ext cx="11" cy="523"/>
            </a:xfrm>
            <a:custGeom>
              <a:avLst/>
              <a:gdLst/>
              <a:ahLst/>
              <a:cxnLst>
                <a:cxn ang="0">
                  <a:pos x="0" y="1018"/>
                </a:cxn>
                <a:cxn ang="0">
                  <a:pos x="0" y="185"/>
                </a:cxn>
                <a:cxn ang="0">
                  <a:pos x="0" y="1047"/>
                </a:cxn>
                <a:cxn ang="0">
                  <a:pos x="0" y="315"/>
                </a:cxn>
                <a:cxn ang="0">
                  <a:pos x="2" y="958"/>
                </a:cxn>
                <a:cxn ang="0">
                  <a:pos x="2" y="494"/>
                </a:cxn>
                <a:cxn ang="0">
                  <a:pos x="2" y="1031"/>
                </a:cxn>
                <a:cxn ang="0">
                  <a:pos x="2" y="540"/>
                </a:cxn>
                <a:cxn ang="0">
                  <a:pos x="4" y="1012"/>
                </a:cxn>
                <a:cxn ang="0">
                  <a:pos x="4" y="540"/>
                </a:cxn>
                <a:cxn ang="0">
                  <a:pos x="4" y="897"/>
                </a:cxn>
                <a:cxn ang="0">
                  <a:pos x="4" y="717"/>
                </a:cxn>
                <a:cxn ang="0">
                  <a:pos x="6" y="818"/>
                </a:cxn>
                <a:cxn ang="0">
                  <a:pos x="6" y="768"/>
                </a:cxn>
                <a:cxn ang="0">
                  <a:pos x="6" y="847"/>
                </a:cxn>
                <a:cxn ang="0">
                  <a:pos x="6" y="782"/>
                </a:cxn>
                <a:cxn ang="0">
                  <a:pos x="6" y="872"/>
                </a:cxn>
                <a:cxn ang="0">
                  <a:pos x="6" y="853"/>
                </a:cxn>
                <a:cxn ang="0">
                  <a:pos x="8" y="246"/>
                </a:cxn>
                <a:cxn ang="0">
                  <a:pos x="8" y="861"/>
                </a:cxn>
                <a:cxn ang="0">
                  <a:pos x="8" y="697"/>
                </a:cxn>
                <a:cxn ang="0">
                  <a:pos x="10" y="730"/>
                </a:cxn>
                <a:cxn ang="0">
                  <a:pos x="10" y="645"/>
                </a:cxn>
                <a:cxn ang="0">
                  <a:pos x="10" y="427"/>
                </a:cxn>
                <a:cxn ang="0">
                  <a:pos x="12" y="617"/>
                </a:cxn>
                <a:cxn ang="0">
                  <a:pos x="12" y="427"/>
                </a:cxn>
                <a:cxn ang="0">
                  <a:pos x="12" y="553"/>
                </a:cxn>
                <a:cxn ang="0">
                  <a:pos x="12" y="461"/>
                </a:cxn>
                <a:cxn ang="0">
                  <a:pos x="12" y="561"/>
                </a:cxn>
                <a:cxn ang="0">
                  <a:pos x="12" y="444"/>
                </a:cxn>
                <a:cxn ang="0">
                  <a:pos x="14" y="645"/>
                </a:cxn>
                <a:cxn ang="0">
                  <a:pos x="14" y="521"/>
                </a:cxn>
                <a:cxn ang="0">
                  <a:pos x="14" y="645"/>
                </a:cxn>
                <a:cxn ang="0">
                  <a:pos x="14" y="369"/>
                </a:cxn>
                <a:cxn ang="0">
                  <a:pos x="16" y="534"/>
                </a:cxn>
                <a:cxn ang="0">
                  <a:pos x="16" y="405"/>
                </a:cxn>
                <a:cxn ang="0">
                  <a:pos x="16" y="596"/>
                </a:cxn>
                <a:cxn ang="0">
                  <a:pos x="16" y="254"/>
                </a:cxn>
                <a:cxn ang="0">
                  <a:pos x="16" y="432"/>
                </a:cxn>
                <a:cxn ang="0">
                  <a:pos x="16" y="309"/>
                </a:cxn>
                <a:cxn ang="0">
                  <a:pos x="18" y="342"/>
                </a:cxn>
                <a:cxn ang="0">
                  <a:pos x="18" y="298"/>
                </a:cxn>
                <a:cxn ang="0">
                  <a:pos x="20" y="534"/>
                </a:cxn>
                <a:cxn ang="0">
                  <a:pos x="20" y="254"/>
                </a:cxn>
                <a:cxn ang="0">
                  <a:pos x="20" y="651"/>
                </a:cxn>
                <a:cxn ang="0">
                  <a:pos x="20" y="202"/>
                </a:cxn>
                <a:cxn ang="0">
                  <a:pos x="20" y="695"/>
                </a:cxn>
                <a:cxn ang="0">
                  <a:pos x="20" y="123"/>
                </a:cxn>
                <a:cxn ang="0">
                  <a:pos x="21" y="745"/>
                </a:cxn>
                <a:cxn ang="0">
                  <a:pos x="21" y="175"/>
                </a:cxn>
              </a:cxnLst>
              <a:rect l="0" t="0" r="r" b="b"/>
              <a:pathLst>
                <a:path w="21" h="1047">
                  <a:moveTo>
                    <a:pt x="0" y="1018"/>
                  </a:moveTo>
                  <a:lnTo>
                    <a:pt x="0" y="1018"/>
                  </a:lnTo>
                  <a:lnTo>
                    <a:pt x="0" y="54"/>
                  </a:lnTo>
                  <a:lnTo>
                    <a:pt x="0" y="185"/>
                  </a:lnTo>
                  <a:lnTo>
                    <a:pt x="0" y="171"/>
                  </a:lnTo>
                  <a:lnTo>
                    <a:pt x="0" y="1047"/>
                  </a:lnTo>
                  <a:lnTo>
                    <a:pt x="0" y="92"/>
                  </a:lnTo>
                  <a:lnTo>
                    <a:pt x="0" y="315"/>
                  </a:lnTo>
                  <a:lnTo>
                    <a:pt x="2" y="298"/>
                  </a:lnTo>
                  <a:lnTo>
                    <a:pt x="2" y="958"/>
                  </a:lnTo>
                  <a:lnTo>
                    <a:pt x="2" y="73"/>
                  </a:lnTo>
                  <a:lnTo>
                    <a:pt x="2" y="494"/>
                  </a:lnTo>
                  <a:lnTo>
                    <a:pt x="2" y="478"/>
                  </a:lnTo>
                  <a:lnTo>
                    <a:pt x="2" y="1031"/>
                  </a:lnTo>
                  <a:lnTo>
                    <a:pt x="2" y="0"/>
                  </a:lnTo>
                  <a:lnTo>
                    <a:pt x="2" y="540"/>
                  </a:lnTo>
                  <a:lnTo>
                    <a:pt x="4" y="521"/>
                  </a:lnTo>
                  <a:lnTo>
                    <a:pt x="4" y="1012"/>
                  </a:lnTo>
                  <a:lnTo>
                    <a:pt x="4" y="92"/>
                  </a:lnTo>
                  <a:lnTo>
                    <a:pt x="4" y="540"/>
                  </a:lnTo>
                  <a:lnTo>
                    <a:pt x="4" y="517"/>
                  </a:lnTo>
                  <a:lnTo>
                    <a:pt x="4" y="897"/>
                  </a:lnTo>
                  <a:lnTo>
                    <a:pt x="4" y="117"/>
                  </a:lnTo>
                  <a:lnTo>
                    <a:pt x="4" y="717"/>
                  </a:lnTo>
                  <a:lnTo>
                    <a:pt x="6" y="707"/>
                  </a:lnTo>
                  <a:lnTo>
                    <a:pt x="6" y="818"/>
                  </a:lnTo>
                  <a:lnTo>
                    <a:pt x="6" y="158"/>
                  </a:lnTo>
                  <a:lnTo>
                    <a:pt x="6" y="768"/>
                  </a:lnTo>
                  <a:lnTo>
                    <a:pt x="6" y="763"/>
                  </a:lnTo>
                  <a:lnTo>
                    <a:pt x="6" y="847"/>
                  </a:lnTo>
                  <a:lnTo>
                    <a:pt x="6" y="112"/>
                  </a:lnTo>
                  <a:lnTo>
                    <a:pt x="6" y="782"/>
                  </a:lnTo>
                  <a:lnTo>
                    <a:pt x="6" y="768"/>
                  </a:lnTo>
                  <a:lnTo>
                    <a:pt x="6" y="872"/>
                  </a:lnTo>
                  <a:lnTo>
                    <a:pt x="6" y="183"/>
                  </a:lnTo>
                  <a:lnTo>
                    <a:pt x="6" y="853"/>
                  </a:lnTo>
                  <a:lnTo>
                    <a:pt x="8" y="841"/>
                  </a:lnTo>
                  <a:lnTo>
                    <a:pt x="8" y="246"/>
                  </a:lnTo>
                  <a:lnTo>
                    <a:pt x="8" y="868"/>
                  </a:lnTo>
                  <a:lnTo>
                    <a:pt x="8" y="861"/>
                  </a:lnTo>
                  <a:lnTo>
                    <a:pt x="8" y="233"/>
                  </a:lnTo>
                  <a:lnTo>
                    <a:pt x="8" y="697"/>
                  </a:lnTo>
                  <a:lnTo>
                    <a:pt x="10" y="707"/>
                  </a:lnTo>
                  <a:lnTo>
                    <a:pt x="10" y="730"/>
                  </a:lnTo>
                  <a:lnTo>
                    <a:pt x="10" y="350"/>
                  </a:lnTo>
                  <a:lnTo>
                    <a:pt x="10" y="645"/>
                  </a:lnTo>
                  <a:lnTo>
                    <a:pt x="10" y="642"/>
                  </a:lnTo>
                  <a:lnTo>
                    <a:pt x="10" y="427"/>
                  </a:lnTo>
                  <a:lnTo>
                    <a:pt x="10" y="611"/>
                  </a:lnTo>
                  <a:lnTo>
                    <a:pt x="12" y="617"/>
                  </a:lnTo>
                  <a:lnTo>
                    <a:pt x="12" y="628"/>
                  </a:lnTo>
                  <a:lnTo>
                    <a:pt x="12" y="427"/>
                  </a:lnTo>
                  <a:lnTo>
                    <a:pt x="12" y="548"/>
                  </a:lnTo>
                  <a:lnTo>
                    <a:pt x="12" y="553"/>
                  </a:lnTo>
                  <a:lnTo>
                    <a:pt x="12" y="715"/>
                  </a:lnTo>
                  <a:lnTo>
                    <a:pt x="12" y="461"/>
                  </a:lnTo>
                  <a:lnTo>
                    <a:pt x="12" y="553"/>
                  </a:lnTo>
                  <a:lnTo>
                    <a:pt x="12" y="561"/>
                  </a:lnTo>
                  <a:lnTo>
                    <a:pt x="12" y="682"/>
                  </a:lnTo>
                  <a:lnTo>
                    <a:pt x="12" y="444"/>
                  </a:lnTo>
                  <a:lnTo>
                    <a:pt x="12" y="634"/>
                  </a:lnTo>
                  <a:lnTo>
                    <a:pt x="14" y="645"/>
                  </a:lnTo>
                  <a:lnTo>
                    <a:pt x="14" y="669"/>
                  </a:lnTo>
                  <a:lnTo>
                    <a:pt x="14" y="521"/>
                  </a:lnTo>
                  <a:lnTo>
                    <a:pt x="14" y="645"/>
                  </a:lnTo>
                  <a:lnTo>
                    <a:pt x="14" y="645"/>
                  </a:lnTo>
                  <a:lnTo>
                    <a:pt x="14" y="763"/>
                  </a:lnTo>
                  <a:lnTo>
                    <a:pt x="14" y="369"/>
                  </a:lnTo>
                  <a:lnTo>
                    <a:pt x="14" y="553"/>
                  </a:lnTo>
                  <a:lnTo>
                    <a:pt x="16" y="534"/>
                  </a:lnTo>
                  <a:lnTo>
                    <a:pt x="16" y="738"/>
                  </a:lnTo>
                  <a:lnTo>
                    <a:pt x="16" y="405"/>
                  </a:lnTo>
                  <a:lnTo>
                    <a:pt x="16" y="605"/>
                  </a:lnTo>
                  <a:lnTo>
                    <a:pt x="16" y="596"/>
                  </a:lnTo>
                  <a:lnTo>
                    <a:pt x="16" y="822"/>
                  </a:lnTo>
                  <a:lnTo>
                    <a:pt x="16" y="254"/>
                  </a:lnTo>
                  <a:lnTo>
                    <a:pt x="16" y="444"/>
                  </a:lnTo>
                  <a:lnTo>
                    <a:pt x="16" y="432"/>
                  </a:lnTo>
                  <a:lnTo>
                    <a:pt x="16" y="853"/>
                  </a:lnTo>
                  <a:lnTo>
                    <a:pt x="16" y="309"/>
                  </a:lnTo>
                  <a:lnTo>
                    <a:pt x="16" y="359"/>
                  </a:lnTo>
                  <a:lnTo>
                    <a:pt x="18" y="342"/>
                  </a:lnTo>
                  <a:lnTo>
                    <a:pt x="18" y="757"/>
                  </a:lnTo>
                  <a:lnTo>
                    <a:pt x="18" y="298"/>
                  </a:lnTo>
                  <a:lnTo>
                    <a:pt x="18" y="553"/>
                  </a:lnTo>
                  <a:lnTo>
                    <a:pt x="20" y="534"/>
                  </a:lnTo>
                  <a:lnTo>
                    <a:pt x="20" y="730"/>
                  </a:lnTo>
                  <a:lnTo>
                    <a:pt x="20" y="254"/>
                  </a:lnTo>
                  <a:lnTo>
                    <a:pt x="20" y="657"/>
                  </a:lnTo>
                  <a:lnTo>
                    <a:pt x="20" y="651"/>
                  </a:lnTo>
                  <a:lnTo>
                    <a:pt x="20" y="857"/>
                  </a:lnTo>
                  <a:lnTo>
                    <a:pt x="20" y="202"/>
                  </a:lnTo>
                  <a:lnTo>
                    <a:pt x="20" y="707"/>
                  </a:lnTo>
                  <a:lnTo>
                    <a:pt x="20" y="695"/>
                  </a:lnTo>
                  <a:lnTo>
                    <a:pt x="20" y="964"/>
                  </a:lnTo>
                  <a:lnTo>
                    <a:pt x="20" y="123"/>
                  </a:lnTo>
                  <a:lnTo>
                    <a:pt x="20" y="763"/>
                  </a:lnTo>
                  <a:lnTo>
                    <a:pt x="21" y="745"/>
                  </a:lnTo>
                  <a:lnTo>
                    <a:pt x="21" y="1012"/>
                  </a:lnTo>
                  <a:lnTo>
                    <a:pt x="21" y="175"/>
                  </a:lnTo>
                  <a:lnTo>
                    <a:pt x="21" y="94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68" name="Freeform 2004"/>
            <p:cNvSpPr>
              <a:spLocks/>
            </p:cNvSpPr>
            <p:nvPr/>
          </p:nvSpPr>
          <p:spPr bwMode="auto">
            <a:xfrm>
              <a:off x="4474" y="2997"/>
              <a:ext cx="10" cy="5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0" y="440"/>
                </a:cxn>
                <a:cxn ang="0">
                  <a:pos x="0" y="388"/>
                </a:cxn>
                <a:cxn ang="0">
                  <a:pos x="0" y="408"/>
                </a:cxn>
                <a:cxn ang="0">
                  <a:pos x="0" y="580"/>
                </a:cxn>
                <a:cxn ang="0">
                  <a:pos x="2" y="454"/>
                </a:cxn>
                <a:cxn ang="0">
                  <a:pos x="4" y="567"/>
                </a:cxn>
                <a:cxn ang="0">
                  <a:pos x="4" y="388"/>
                </a:cxn>
                <a:cxn ang="0">
                  <a:pos x="4" y="521"/>
                </a:cxn>
                <a:cxn ang="0">
                  <a:pos x="4" y="427"/>
                </a:cxn>
                <a:cxn ang="0">
                  <a:pos x="4" y="567"/>
                </a:cxn>
                <a:cxn ang="0">
                  <a:pos x="4" y="561"/>
                </a:cxn>
                <a:cxn ang="0">
                  <a:pos x="6" y="359"/>
                </a:cxn>
                <a:cxn ang="0">
                  <a:pos x="6" y="734"/>
                </a:cxn>
                <a:cxn ang="0">
                  <a:pos x="6" y="830"/>
                </a:cxn>
                <a:cxn ang="0">
                  <a:pos x="8" y="840"/>
                </a:cxn>
                <a:cxn ang="0">
                  <a:pos x="8" y="772"/>
                </a:cxn>
                <a:cxn ang="0">
                  <a:pos x="8" y="296"/>
                </a:cxn>
                <a:cxn ang="0">
                  <a:pos x="8" y="790"/>
                </a:cxn>
                <a:cxn ang="0">
                  <a:pos x="8" y="273"/>
                </a:cxn>
                <a:cxn ang="0">
                  <a:pos x="10" y="722"/>
                </a:cxn>
                <a:cxn ang="0">
                  <a:pos x="10" y="248"/>
                </a:cxn>
                <a:cxn ang="0">
                  <a:pos x="10" y="744"/>
                </a:cxn>
                <a:cxn ang="0">
                  <a:pos x="10" y="260"/>
                </a:cxn>
                <a:cxn ang="0">
                  <a:pos x="12" y="684"/>
                </a:cxn>
                <a:cxn ang="0">
                  <a:pos x="12" y="260"/>
                </a:cxn>
                <a:cxn ang="0">
                  <a:pos x="12" y="632"/>
                </a:cxn>
                <a:cxn ang="0">
                  <a:pos x="12" y="179"/>
                </a:cxn>
                <a:cxn ang="0">
                  <a:pos x="12" y="440"/>
                </a:cxn>
                <a:cxn ang="0">
                  <a:pos x="12" y="62"/>
                </a:cxn>
                <a:cxn ang="0">
                  <a:pos x="14" y="419"/>
                </a:cxn>
                <a:cxn ang="0">
                  <a:pos x="14" y="39"/>
                </a:cxn>
                <a:cxn ang="0">
                  <a:pos x="14" y="394"/>
                </a:cxn>
                <a:cxn ang="0">
                  <a:pos x="14" y="125"/>
                </a:cxn>
                <a:cxn ang="0">
                  <a:pos x="16" y="444"/>
                </a:cxn>
                <a:cxn ang="0">
                  <a:pos x="16" y="239"/>
                </a:cxn>
                <a:cxn ang="0">
                  <a:pos x="16" y="302"/>
                </a:cxn>
                <a:cxn ang="0">
                  <a:pos x="16" y="150"/>
                </a:cxn>
                <a:cxn ang="0">
                  <a:pos x="16" y="198"/>
                </a:cxn>
                <a:cxn ang="0">
                  <a:pos x="16" y="12"/>
                </a:cxn>
                <a:cxn ang="0">
                  <a:pos x="17" y="71"/>
                </a:cxn>
                <a:cxn ang="0">
                  <a:pos x="17" y="0"/>
                </a:cxn>
                <a:cxn ang="0">
                  <a:pos x="17" y="48"/>
                </a:cxn>
                <a:cxn ang="0">
                  <a:pos x="17" y="135"/>
                </a:cxn>
                <a:cxn ang="0">
                  <a:pos x="19" y="1032"/>
                </a:cxn>
                <a:cxn ang="0">
                  <a:pos x="19" y="198"/>
                </a:cxn>
                <a:cxn ang="0">
                  <a:pos x="19" y="943"/>
                </a:cxn>
                <a:cxn ang="0">
                  <a:pos x="19" y="198"/>
                </a:cxn>
                <a:cxn ang="0">
                  <a:pos x="21" y="1037"/>
                </a:cxn>
                <a:cxn ang="0">
                  <a:pos x="21" y="125"/>
                </a:cxn>
              </a:cxnLst>
              <a:rect l="0" t="0" r="r" b="b"/>
              <a:pathLst>
                <a:path w="21" h="1128">
                  <a:moveTo>
                    <a:pt x="0" y="371"/>
                  </a:moveTo>
                  <a:lnTo>
                    <a:pt x="0" y="371"/>
                  </a:lnTo>
                  <a:lnTo>
                    <a:pt x="0" y="432"/>
                  </a:lnTo>
                  <a:lnTo>
                    <a:pt x="0" y="440"/>
                  </a:lnTo>
                  <a:lnTo>
                    <a:pt x="0" y="623"/>
                  </a:lnTo>
                  <a:lnTo>
                    <a:pt x="0" y="388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0" y="584"/>
                  </a:lnTo>
                  <a:lnTo>
                    <a:pt x="0" y="580"/>
                  </a:lnTo>
                  <a:lnTo>
                    <a:pt x="2" y="580"/>
                  </a:lnTo>
                  <a:lnTo>
                    <a:pt x="2" y="454"/>
                  </a:lnTo>
                  <a:lnTo>
                    <a:pt x="2" y="571"/>
                  </a:lnTo>
                  <a:lnTo>
                    <a:pt x="4" y="567"/>
                  </a:lnTo>
                  <a:lnTo>
                    <a:pt x="4" y="626"/>
                  </a:lnTo>
                  <a:lnTo>
                    <a:pt x="4" y="388"/>
                  </a:lnTo>
                  <a:lnTo>
                    <a:pt x="4" y="521"/>
                  </a:lnTo>
                  <a:lnTo>
                    <a:pt x="4" y="521"/>
                  </a:lnTo>
                  <a:lnTo>
                    <a:pt x="4" y="607"/>
                  </a:lnTo>
                  <a:lnTo>
                    <a:pt x="4" y="427"/>
                  </a:lnTo>
                  <a:lnTo>
                    <a:pt x="4" y="571"/>
                  </a:lnTo>
                  <a:lnTo>
                    <a:pt x="4" y="567"/>
                  </a:lnTo>
                  <a:lnTo>
                    <a:pt x="4" y="471"/>
                  </a:lnTo>
                  <a:lnTo>
                    <a:pt x="4" y="561"/>
                  </a:lnTo>
                  <a:lnTo>
                    <a:pt x="6" y="561"/>
                  </a:lnTo>
                  <a:lnTo>
                    <a:pt x="6" y="359"/>
                  </a:lnTo>
                  <a:lnTo>
                    <a:pt x="6" y="722"/>
                  </a:lnTo>
                  <a:lnTo>
                    <a:pt x="6" y="734"/>
                  </a:lnTo>
                  <a:lnTo>
                    <a:pt x="6" y="256"/>
                  </a:lnTo>
                  <a:lnTo>
                    <a:pt x="6" y="830"/>
                  </a:lnTo>
                  <a:lnTo>
                    <a:pt x="8" y="830"/>
                  </a:lnTo>
                  <a:lnTo>
                    <a:pt x="8" y="840"/>
                  </a:lnTo>
                  <a:lnTo>
                    <a:pt x="8" y="229"/>
                  </a:lnTo>
                  <a:lnTo>
                    <a:pt x="8" y="772"/>
                  </a:lnTo>
                  <a:lnTo>
                    <a:pt x="8" y="769"/>
                  </a:lnTo>
                  <a:lnTo>
                    <a:pt x="8" y="296"/>
                  </a:lnTo>
                  <a:lnTo>
                    <a:pt x="8" y="784"/>
                  </a:lnTo>
                  <a:lnTo>
                    <a:pt x="8" y="790"/>
                  </a:lnTo>
                  <a:lnTo>
                    <a:pt x="8" y="801"/>
                  </a:lnTo>
                  <a:lnTo>
                    <a:pt x="8" y="273"/>
                  </a:lnTo>
                  <a:lnTo>
                    <a:pt x="8" y="705"/>
                  </a:lnTo>
                  <a:lnTo>
                    <a:pt x="10" y="722"/>
                  </a:lnTo>
                  <a:lnTo>
                    <a:pt x="10" y="855"/>
                  </a:lnTo>
                  <a:lnTo>
                    <a:pt x="10" y="248"/>
                  </a:lnTo>
                  <a:lnTo>
                    <a:pt x="10" y="734"/>
                  </a:lnTo>
                  <a:lnTo>
                    <a:pt x="10" y="744"/>
                  </a:lnTo>
                  <a:lnTo>
                    <a:pt x="10" y="868"/>
                  </a:lnTo>
                  <a:lnTo>
                    <a:pt x="10" y="260"/>
                  </a:lnTo>
                  <a:lnTo>
                    <a:pt x="10" y="672"/>
                  </a:lnTo>
                  <a:lnTo>
                    <a:pt x="12" y="684"/>
                  </a:lnTo>
                  <a:lnTo>
                    <a:pt x="12" y="801"/>
                  </a:lnTo>
                  <a:lnTo>
                    <a:pt x="12" y="260"/>
                  </a:lnTo>
                  <a:lnTo>
                    <a:pt x="12" y="623"/>
                  </a:lnTo>
                  <a:lnTo>
                    <a:pt x="12" y="632"/>
                  </a:lnTo>
                  <a:lnTo>
                    <a:pt x="12" y="868"/>
                  </a:lnTo>
                  <a:lnTo>
                    <a:pt x="12" y="179"/>
                  </a:lnTo>
                  <a:lnTo>
                    <a:pt x="12" y="421"/>
                  </a:lnTo>
                  <a:lnTo>
                    <a:pt x="12" y="440"/>
                  </a:lnTo>
                  <a:lnTo>
                    <a:pt x="12" y="976"/>
                  </a:lnTo>
                  <a:lnTo>
                    <a:pt x="12" y="62"/>
                  </a:lnTo>
                  <a:lnTo>
                    <a:pt x="12" y="402"/>
                  </a:lnTo>
                  <a:lnTo>
                    <a:pt x="14" y="419"/>
                  </a:lnTo>
                  <a:lnTo>
                    <a:pt x="14" y="1089"/>
                  </a:lnTo>
                  <a:lnTo>
                    <a:pt x="14" y="39"/>
                  </a:lnTo>
                  <a:lnTo>
                    <a:pt x="14" y="369"/>
                  </a:lnTo>
                  <a:lnTo>
                    <a:pt x="14" y="394"/>
                  </a:lnTo>
                  <a:lnTo>
                    <a:pt x="14" y="1058"/>
                  </a:lnTo>
                  <a:lnTo>
                    <a:pt x="14" y="125"/>
                  </a:lnTo>
                  <a:lnTo>
                    <a:pt x="14" y="427"/>
                  </a:lnTo>
                  <a:lnTo>
                    <a:pt x="16" y="444"/>
                  </a:lnTo>
                  <a:lnTo>
                    <a:pt x="16" y="914"/>
                  </a:lnTo>
                  <a:lnTo>
                    <a:pt x="16" y="239"/>
                  </a:lnTo>
                  <a:lnTo>
                    <a:pt x="16" y="296"/>
                  </a:lnTo>
                  <a:lnTo>
                    <a:pt x="16" y="302"/>
                  </a:lnTo>
                  <a:lnTo>
                    <a:pt x="16" y="874"/>
                  </a:lnTo>
                  <a:lnTo>
                    <a:pt x="16" y="150"/>
                  </a:lnTo>
                  <a:lnTo>
                    <a:pt x="16" y="191"/>
                  </a:lnTo>
                  <a:lnTo>
                    <a:pt x="16" y="198"/>
                  </a:lnTo>
                  <a:lnTo>
                    <a:pt x="16" y="1128"/>
                  </a:lnTo>
                  <a:lnTo>
                    <a:pt x="16" y="12"/>
                  </a:lnTo>
                  <a:lnTo>
                    <a:pt x="16" y="54"/>
                  </a:lnTo>
                  <a:lnTo>
                    <a:pt x="17" y="71"/>
                  </a:lnTo>
                  <a:lnTo>
                    <a:pt x="17" y="1122"/>
                  </a:lnTo>
                  <a:lnTo>
                    <a:pt x="17" y="0"/>
                  </a:lnTo>
                  <a:lnTo>
                    <a:pt x="17" y="39"/>
                  </a:lnTo>
                  <a:lnTo>
                    <a:pt x="17" y="48"/>
                  </a:lnTo>
                  <a:lnTo>
                    <a:pt x="17" y="1105"/>
                  </a:lnTo>
                  <a:lnTo>
                    <a:pt x="17" y="135"/>
                  </a:lnTo>
                  <a:lnTo>
                    <a:pt x="19" y="131"/>
                  </a:lnTo>
                  <a:lnTo>
                    <a:pt x="19" y="1032"/>
                  </a:lnTo>
                  <a:lnTo>
                    <a:pt x="19" y="125"/>
                  </a:lnTo>
                  <a:lnTo>
                    <a:pt x="19" y="198"/>
                  </a:lnTo>
                  <a:lnTo>
                    <a:pt x="19" y="198"/>
                  </a:lnTo>
                  <a:lnTo>
                    <a:pt x="19" y="943"/>
                  </a:lnTo>
                  <a:lnTo>
                    <a:pt x="19" y="179"/>
                  </a:lnTo>
                  <a:lnTo>
                    <a:pt x="19" y="198"/>
                  </a:lnTo>
                  <a:lnTo>
                    <a:pt x="21" y="198"/>
                  </a:lnTo>
                  <a:lnTo>
                    <a:pt x="21" y="1037"/>
                  </a:lnTo>
                  <a:lnTo>
                    <a:pt x="21" y="135"/>
                  </a:lnTo>
                  <a:lnTo>
                    <a:pt x="21" y="125"/>
                  </a:lnTo>
                  <a:lnTo>
                    <a:pt x="21" y="1045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69" name="Freeform 2005"/>
            <p:cNvSpPr>
              <a:spLocks/>
            </p:cNvSpPr>
            <p:nvPr/>
          </p:nvSpPr>
          <p:spPr bwMode="auto">
            <a:xfrm>
              <a:off x="4463" y="2949"/>
              <a:ext cx="11" cy="564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1110"/>
                </a:cxn>
                <a:cxn ang="0">
                  <a:pos x="0" y="27"/>
                </a:cxn>
                <a:cxn ang="0">
                  <a:pos x="2" y="976"/>
                </a:cxn>
                <a:cxn ang="0">
                  <a:pos x="2" y="167"/>
                </a:cxn>
                <a:cxn ang="0">
                  <a:pos x="2" y="144"/>
                </a:cxn>
                <a:cxn ang="0">
                  <a:pos x="4" y="258"/>
                </a:cxn>
                <a:cxn ang="0">
                  <a:pos x="4" y="158"/>
                </a:cxn>
                <a:cxn ang="0">
                  <a:pos x="4" y="202"/>
                </a:cxn>
                <a:cxn ang="0">
                  <a:pos x="4" y="100"/>
                </a:cxn>
                <a:cxn ang="0">
                  <a:pos x="4" y="173"/>
                </a:cxn>
                <a:cxn ang="0">
                  <a:pos x="4" y="56"/>
                </a:cxn>
                <a:cxn ang="0">
                  <a:pos x="6" y="315"/>
                </a:cxn>
                <a:cxn ang="0">
                  <a:pos x="6" y="64"/>
                </a:cxn>
                <a:cxn ang="0">
                  <a:pos x="6" y="438"/>
                </a:cxn>
                <a:cxn ang="0">
                  <a:pos x="6" y="119"/>
                </a:cxn>
                <a:cxn ang="0">
                  <a:pos x="6" y="392"/>
                </a:cxn>
                <a:cxn ang="0">
                  <a:pos x="6" y="110"/>
                </a:cxn>
                <a:cxn ang="0">
                  <a:pos x="8" y="484"/>
                </a:cxn>
                <a:cxn ang="0">
                  <a:pos x="8" y="64"/>
                </a:cxn>
                <a:cxn ang="0">
                  <a:pos x="8" y="532"/>
                </a:cxn>
                <a:cxn ang="0">
                  <a:pos x="8" y="196"/>
                </a:cxn>
                <a:cxn ang="0">
                  <a:pos x="10" y="607"/>
                </a:cxn>
                <a:cxn ang="0">
                  <a:pos x="10" y="344"/>
                </a:cxn>
                <a:cxn ang="0">
                  <a:pos x="10" y="690"/>
                </a:cxn>
                <a:cxn ang="0">
                  <a:pos x="10" y="250"/>
                </a:cxn>
                <a:cxn ang="0">
                  <a:pos x="12" y="945"/>
                </a:cxn>
                <a:cxn ang="0">
                  <a:pos x="12" y="150"/>
                </a:cxn>
                <a:cxn ang="0">
                  <a:pos x="12" y="903"/>
                </a:cxn>
                <a:cxn ang="0">
                  <a:pos x="12" y="123"/>
                </a:cxn>
                <a:cxn ang="0">
                  <a:pos x="14" y="751"/>
                </a:cxn>
                <a:cxn ang="0">
                  <a:pos x="14" y="392"/>
                </a:cxn>
                <a:cxn ang="0">
                  <a:pos x="14" y="757"/>
                </a:cxn>
                <a:cxn ang="0">
                  <a:pos x="14" y="853"/>
                </a:cxn>
                <a:cxn ang="0">
                  <a:pos x="14" y="903"/>
                </a:cxn>
                <a:cxn ang="0">
                  <a:pos x="14" y="830"/>
                </a:cxn>
                <a:cxn ang="0">
                  <a:pos x="15" y="215"/>
                </a:cxn>
                <a:cxn ang="0">
                  <a:pos x="15" y="941"/>
                </a:cxn>
                <a:cxn ang="0">
                  <a:pos x="15" y="868"/>
                </a:cxn>
                <a:cxn ang="0">
                  <a:pos x="17" y="886"/>
                </a:cxn>
                <a:cxn ang="0">
                  <a:pos x="17" y="719"/>
                </a:cxn>
                <a:cxn ang="0">
                  <a:pos x="17" y="780"/>
                </a:cxn>
                <a:cxn ang="0">
                  <a:pos x="17" y="690"/>
                </a:cxn>
                <a:cxn ang="0">
                  <a:pos x="19" y="809"/>
                </a:cxn>
                <a:cxn ang="0">
                  <a:pos x="19" y="596"/>
                </a:cxn>
                <a:cxn ang="0">
                  <a:pos x="19" y="805"/>
                </a:cxn>
                <a:cxn ang="0">
                  <a:pos x="19" y="617"/>
                </a:cxn>
                <a:cxn ang="0">
                  <a:pos x="19" y="690"/>
                </a:cxn>
                <a:cxn ang="0">
                  <a:pos x="19" y="523"/>
                </a:cxn>
                <a:cxn ang="0">
                  <a:pos x="21" y="703"/>
                </a:cxn>
              </a:cxnLst>
              <a:rect l="0" t="0" r="r" b="b"/>
              <a:pathLst>
                <a:path w="21" h="1128">
                  <a:moveTo>
                    <a:pt x="0" y="50"/>
                  </a:moveTo>
                  <a:lnTo>
                    <a:pt x="0" y="50"/>
                  </a:lnTo>
                  <a:lnTo>
                    <a:pt x="0" y="64"/>
                  </a:lnTo>
                  <a:lnTo>
                    <a:pt x="0" y="111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2" y="33"/>
                  </a:lnTo>
                  <a:lnTo>
                    <a:pt x="2" y="976"/>
                  </a:lnTo>
                  <a:lnTo>
                    <a:pt x="2" y="169"/>
                  </a:lnTo>
                  <a:lnTo>
                    <a:pt x="2" y="167"/>
                  </a:lnTo>
                  <a:lnTo>
                    <a:pt x="2" y="976"/>
                  </a:lnTo>
                  <a:lnTo>
                    <a:pt x="2" y="144"/>
                  </a:lnTo>
                  <a:lnTo>
                    <a:pt x="2" y="269"/>
                  </a:lnTo>
                  <a:lnTo>
                    <a:pt x="4" y="258"/>
                  </a:lnTo>
                  <a:lnTo>
                    <a:pt x="4" y="1028"/>
                  </a:lnTo>
                  <a:lnTo>
                    <a:pt x="4" y="158"/>
                  </a:lnTo>
                  <a:lnTo>
                    <a:pt x="4" y="215"/>
                  </a:lnTo>
                  <a:lnTo>
                    <a:pt x="4" y="202"/>
                  </a:lnTo>
                  <a:lnTo>
                    <a:pt x="4" y="1106"/>
                  </a:lnTo>
                  <a:lnTo>
                    <a:pt x="4" y="100"/>
                  </a:lnTo>
                  <a:lnTo>
                    <a:pt x="4" y="196"/>
                  </a:lnTo>
                  <a:lnTo>
                    <a:pt x="4" y="173"/>
                  </a:lnTo>
                  <a:lnTo>
                    <a:pt x="4" y="989"/>
                  </a:lnTo>
                  <a:lnTo>
                    <a:pt x="4" y="56"/>
                  </a:lnTo>
                  <a:lnTo>
                    <a:pt x="4" y="333"/>
                  </a:lnTo>
                  <a:lnTo>
                    <a:pt x="6" y="315"/>
                  </a:lnTo>
                  <a:lnTo>
                    <a:pt x="6" y="1020"/>
                  </a:lnTo>
                  <a:lnTo>
                    <a:pt x="6" y="64"/>
                  </a:lnTo>
                  <a:lnTo>
                    <a:pt x="6" y="459"/>
                  </a:lnTo>
                  <a:lnTo>
                    <a:pt x="6" y="438"/>
                  </a:lnTo>
                  <a:lnTo>
                    <a:pt x="6" y="1039"/>
                  </a:lnTo>
                  <a:lnTo>
                    <a:pt x="6" y="119"/>
                  </a:lnTo>
                  <a:lnTo>
                    <a:pt x="6" y="411"/>
                  </a:lnTo>
                  <a:lnTo>
                    <a:pt x="6" y="392"/>
                  </a:lnTo>
                  <a:lnTo>
                    <a:pt x="6" y="1128"/>
                  </a:lnTo>
                  <a:lnTo>
                    <a:pt x="6" y="110"/>
                  </a:lnTo>
                  <a:lnTo>
                    <a:pt x="6" y="515"/>
                  </a:lnTo>
                  <a:lnTo>
                    <a:pt x="8" y="484"/>
                  </a:lnTo>
                  <a:lnTo>
                    <a:pt x="8" y="959"/>
                  </a:lnTo>
                  <a:lnTo>
                    <a:pt x="8" y="64"/>
                  </a:lnTo>
                  <a:lnTo>
                    <a:pt x="8" y="550"/>
                  </a:lnTo>
                  <a:lnTo>
                    <a:pt x="8" y="532"/>
                  </a:lnTo>
                  <a:lnTo>
                    <a:pt x="8" y="880"/>
                  </a:lnTo>
                  <a:lnTo>
                    <a:pt x="8" y="196"/>
                  </a:lnTo>
                  <a:lnTo>
                    <a:pt x="8" y="617"/>
                  </a:lnTo>
                  <a:lnTo>
                    <a:pt x="10" y="607"/>
                  </a:lnTo>
                  <a:lnTo>
                    <a:pt x="10" y="838"/>
                  </a:lnTo>
                  <a:lnTo>
                    <a:pt x="10" y="344"/>
                  </a:lnTo>
                  <a:lnTo>
                    <a:pt x="10" y="703"/>
                  </a:lnTo>
                  <a:lnTo>
                    <a:pt x="10" y="690"/>
                  </a:lnTo>
                  <a:lnTo>
                    <a:pt x="10" y="1012"/>
                  </a:lnTo>
                  <a:lnTo>
                    <a:pt x="10" y="250"/>
                  </a:lnTo>
                  <a:lnTo>
                    <a:pt x="10" y="964"/>
                  </a:lnTo>
                  <a:lnTo>
                    <a:pt x="12" y="945"/>
                  </a:lnTo>
                  <a:lnTo>
                    <a:pt x="12" y="989"/>
                  </a:lnTo>
                  <a:lnTo>
                    <a:pt x="12" y="150"/>
                  </a:lnTo>
                  <a:lnTo>
                    <a:pt x="12" y="916"/>
                  </a:lnTo>
                  <a:lnTo>
                    <a:pt x="12" y="903"/>
                  </a:lnTo>
                  <a:lnTo>
                    <a:pt x="12" y="926"/>
                  </a:lnTo>
                  <a:lnTo>
                    <a:pt x="12" y="123"/>
                  </a:lnTo>
                  <a:lnTo>
                    <a:pt x="12" y="765"/>
                  </a:lnTo>
                  <a:lnTo>
                    <a:pt x="14" y="751"/>
                  </a:lnTo>
                  <a:lnTo>
                    <a:pt x="14" y="838"/>
                  </a:lnTo>
                  <a:lnTo>
                    <a:pt x="14" y="392"/>
                  </a:lnTo>
                  <a:lnTo>
                    <a:pt x="14" y="768"/>
                  </a:lnTo>
                  <a:lnTo>
                    <a:pt x="14" y="757"/>
                  </a:lnTo>
                  <a:lnTo>
                    <a:pt x="14" y="402"/>
                  </a:lnTo>
                  <a:lnTo>
                    <a:pt x="14" y="853"/>
                  </a:lnTo>
                  <a:lnTo>
                    <a:pt x="14" y="857"/>
                  </a:lnTo>
                  <a:lnTo>
                    <a:pt x="14" y="903"/>
                  </a:lnTo>
                  <a:lnTo>
                    <a:pt x="14" y="340"/>
                  </a:lnTo>
                  <a:lnTo>
                    <a:pt x="14" y="830"/>
                  </a:lnTo>
                  <a:lnTo>
                    <a:pt x="15" y="830"/>
                  </a:lnTo>
                  <a:lnTo>
                    <a:pt x="15" y="215"/>
                  </a:lnTo>
                  <a:lnTo>
                    <a:pt x="15" y="936"/>
                  </a:lnTo>
                  <a:lnTo>
                    <a:pt x="15" y="941"/>
                  </a:lnTo>
                  <a:lnTo>
                    <a:pt x="15" y="300"/>
                  </a:lnTo>
                  <a:lnTo>
                    <a:pt x="15" y="868"/>
                  </a:lnTo>
                  <a:lnTo>
                    <a:pt x="17" y="880"/>
                  </a:lnTo>
                  <a:lnTo>
                    <a:pt x="17" y="886"/>
                  </a:lnTo>
                  <a:lnTo>
                    <a:pt x="17" y="365"/>
                  </a:lnTo>
                  <a:lnTo>
                    <a:pt x="17" y="719"/>
                  </a:lnTo>
                  <a:lnTo>
                    <a:pt x="17" y="722"/>
                  </a:lnTo>
                  <a:lnTo>
                    <a:pt x="17" y="780"/>
                  </a:lnTo>
                  <a:lnTo>
                    <a:pt x="17" y="365"/>
                  </a:lnTo>
                  <a:lnTo>
                    <a:pt x="17" y="690"/>
                  </a:lnTo>
                  <a:lnTo>
                    <a:pt x="19" y="703"/>
                  </a:lnTo>
                  <a:lnTo>
                    <a:pt x="19" y="809"/>
                  </a:lnTo>
                  <a:lnTo>
                    <a:pt x="19" y="369"/>
                  </a:lnTo>
                  <a:lnTo>
                    <a:pt x="19" y="596"/>
                  </a:lnTo>
                  <a:lnTo>
                    <a:pt x="19" y="607"/>
                  </a:lnTo>
                  <a:lnTo>
                    <a:pt x="19" y="805"/>
                  </a:lnTo>
                  <a:lnTo>
                    <a:pt x="19" y="440"/>
                  </a:lnTo>
                  <a:lnTo>
                    <a:pt x="19" y="617"/>
                  </a:lnTo>
                  <a:lnTo>
                    <a:pt x="19" y="617"/>
                  </a:lnTo>
                  <a:lnTo>
                    <a:pt x="19" y="690"/>
                  </a:lnTo>
                  <a:lnTo>
                    <a:pt x="19" y="440"/>
                  </a:lnTo>
                  <a:lnTo>
                    <a:pt x="19" y="523"/>
                  </a:lnTo>
                  <a:lnTo>
                    <a:pt x="21" y="523"/>
                  </a:lnTo>
                  <a:lnTo>
                    <a:pt x="21" y="703"/>
                  </a:lnTo>
                  <a:lnTo>
                    <a:pt x="21" y="467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70" name="Freeform 2006"/>
            <p:cNvSpPr>
              <a:spLocks/>
            </p:cNvSpPr>
            <p:nvPr/>
          </p:nvSpPr>
          <p:spPr bwMode="auto">
            <a:xfrm>
              <a:off x="4452" y="2949"/>
              <a:ext cx="11" cy="593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0" y="780"/>
                </a:cxn>
                <a:cxn ang="0">
                  <a:pos x="0" y="1160"/>
                </a:cxn>
                <a:cxn ang="0">
                  <a:pos x="0" y="845"/>
                </a:cxn>
                <a:cxn ang="0">
                  <a:pos x="2" y="1087"/>
                </a:cxn>
                <a:cxn ang="0">
                  <a:pos x="2" y="809"/>
                </a:cxn>
                <a:cxn ang="0">
                  <a:pos x="2" y="1047"/>
                </a:cxn>
                <a:cxn ang="0">
                  <a:pos x="2" y="690"/>
                </a:cxn>
                <a:cxn ang="0">
                  <a:pos x="4" y="941"/>
                </a:cxn>
                <a:cxn ang="0">
                  <a:pos x="4" y="584"/>
                </a:cxn>
                <a:cxn ang="0">
                  <a:pos x="4" y="872"/>
                </a:cxn>
                <a:cxn ang="0">
                  <a:pos x="4" y="540"/>
                </a:cxn>
                <a:cxn ang="0">
                  <a:pos x="4" y="818"/>
                </a:cxn>
                <a:cxn ang="0">
                  <a:pos x="4" y="369"/>
                </a:cxn>
                <a:cxn ang="0">
                  <a:pos x="6" y="818"/>
                </a:cxn>
                <a:cxn ang="0">
                  <a:pos x="6" y="473"/>
                </a:cxn>
                <a:cxn ang="0">
                  <a:pos x="6" y="540"/>
                </a:cxn>
                <a:cxn ang="0">
                  <a:pos x="8" y="795"/>
                </a:cxn>
                <a:cxn ang="0">
                  <a:pos x="8" y="517"/>
                </a:cxn>
                <a:cxn ang="0">
                  <a:pos x="8" y="515"/>
                </a:cxn>
                <a:cxn ang="0">
                  <a:pos x="10" y="680"/>
                </a:cxn>
                <a:cxn ang="0">
                  <a:pos x="10" y="676"/>
                </a:cxn>
                <a:cxn ang="0">
                  <a:pos x="10" y="792"/>
                </a:cxn>
                <a:cxn ang="0">
                  <a:pos x="10" y="780"/>
                </a:cxn>
                <a:cxn ang="0">
                  <a:pos x="10" y="832"/>
                </a:cxn>
                <a:cxn ang="0">
                  <a:pos x="10" y="805"/>
                </a:cxn>
                <a:cxn ang="0">
                  <a:pos x="11" y="805"/>
                </a:cxn>
                <a:cxn ang="0">
                  <a:pos x="11" y="703"/>
                </a:cxn>
                <a:cxn ang="0">
                  <a:pos x="11" y="780"/>
                </a:cxn>
                <a:cxn ang="0">
                  <a:pos x="11" y="709"/>
                </a:cxn>
                <a:cxn ang="0">
                  <a:pos x="13" y="515"/>
                </a:cxn>
                <a:cxn ang="0">
                  <a:pos x="13" y="676"/>
                </a:cxn>
                <a:cxn ang="0">
                  <a:pos x="13" y="490"/>
                </a:cxn>
                <a:cxn ang="0">
                  <a:pos x="13" y="596"/>
                </a:cxn>
                <a:cxn ang="0">
                  <a:pos x="13" y="398"/>
                </a:cxn>
                <a:cxn ang="0">
                  <a:pos x="15" y="590"/>
                </a:cxn>
                <a:cxn ang="0">
                  <a:pos x="15" y="333"/>
                </a:cxn>
                <a:cxn ang="0">
                  <a:pos x="17" y="657"/>
                </a:cxn>
                <a:cxn ang="0">
                  <a:pos x="17" y="231"/>
                </a:cxn>
                <a:cxn ang="0">
                  <a:pos x="17" y="561"/>
                </a:cxn>
                <a:cxn ang="0">
                  <a:pos x="17" y="335"/>
                </a:cxn>
                <a:cxn ang="0">
                  <a:pos x="17" y="590"/>
                </a:cxn>
                <a:cxn ang="0">
                  <a:pos x="17" y="340"/>
                </a:cxn>
                <a:cxn ang="0">
                  <a:pos x="19" y="550"/>
                </a:cxn>
                <a:cxn ang="0">
                  <a:pos x="19" y="325"/>
                </a:cxn>
                <a:cxn ang="0">
                  <a:pos x="19" y="438"/>
                </a:cxn>
                <a:cxn ang="0">
                  <a:pos x="19" y="156"/>
                </a:cxn>
                <a:cxn ang="0">
                  <a:pos x="19" y="1039"/>
                </a:cxn>
                <a:cxn ang="0">
                  <a:pos x="21" y="85"/>
                </a:cxn>
                <a:cxn ang="0">
                  <a:pos x="21" y="0"/>
                </a:cxn>
              </a:cxnLst>
              <a:rect l="0" t="0" r="r" b="b"/>
              <a:pathLst>
                <a:path w="21" h="1185">
                  <a:moveTo>
                    <a:pt x="0" y="1076"/>
                  </a:moveTo>
                  <a:lnTo>
                    <a:pt x="0" y="1076"/>
                  </a:lnTo>
                  <a:lnTo>
                    <a:pt x="0" y="191"/>
                  </a:lnTo>
                  <a:lnTo>
                    <a:pt x="0" y="780"/>
                  </a:lnTo>
                  <a:lnTo>
                    <a:pt x="0" y="805"/>
                  </a:lnTo>
                  <a:lnTo>
                    <a:pt x="0" y="1160"/>
                  </a:lnTo>
                  <a:lnTo>
                    <a:pt x="0" y="100"/>
                  </a:lnTo>
                  <a:lnTo>
                    <a:pt x="0" y="845"/>
                  </a:lnTo>
                  <a:lnTo>
                    <a:pt x="2" y="865"/>
                  </a:lnTo>
                  <a:lnTo>
                    <a:pt x="2" y="1087"/>
                  </a:lnTo>
                  <a:lnTo>
                    <a:pt x="2" y="116"/>
                  </a:lnTo>
                  <a:lnTo>
                    <a:pt x="2" y="809"/>
                  </a:lnTo>
                  <a:lnTo>
                    <a:pt x="2" y="830"/>
                  </a:lnTo>
                  <a:lnTo>
                    <a:pt x="2" y="1047"/>
                  </a:lnTo>
                  <a:lnTo>
                    <a:pt x="2" y="344"/>
                  </a:lnTo>
                  <a:lnTo>
                    <a:pt x="2" y="690"/>
                  </a:lnTo>
                  <a:lnTo>
                    <a:pt x="4" y="703"/>
                  </a:lnTo>
                  <a:lnTo>
                    <a:pt x="4" y="941"/>
                  </a:lnTo>
                  <a:lnTo>
                    <a:pt x="4" y="381"/>
                  </a:lnTo>
                  <a:lnTo>
                    <a:pt x="4" y="584"/>
                  </a:lnTo>
                  <a:lnTo>
                    <a:pt x="4" y="590"/>
                  </a:lnTo>
                  <a:lnTo>
                    <a:pt x="4" y="872"/>
                  </a:lnTo>
                  <a:lnTo>
                    <a:pt x="4" y="381"/>
                  </a:lnTo>
                  <a:lnTo>
                    <a:pt x="4" y="540"/>
                  </a:lnTo>
                  <a:lnTo>
                    <a:pt x="4" y="555"/>
                  </a:lnTo>
                  <a:lnTo>
                    <a:pt x="4" y="818"/>
                  </a:lnTo>
                  <a:lnTo>
                    <a:pt x="4" y="333"/>
                  </a:lnTo>
                  <a:lnTo>
                    <a:pt x="4" y="369"/>
                  </a:lnTo>
                  <a:lnTo>
                    <a:pt x="6" y="381"/>
                  </a:lnTo>
                  <a:lnTo>
                    <a:pt x="6" y="818"/>
                  </a:lnTo>
                  <a:lnTo>
                    <a:pt x="6" y="473"/>
                  </a:lnTo>
                  <a:lnTo>
                    <a:pt x="6" y="473"/>
                  </a:lnTo>
                  <a:lnTo>
                    <a:pt x="6" y="805"/>
                  </a:lnTo>
                  <a:lnTo>
                    <a:pt x="6" y="540"/>
                  </a:lnTo>
                  <a:lnTo>
                    <a:pt x="8" y="540"/>
                  </a:lnTo>
                  <a:lnTo>
                    <a:pt x="8" y="795"/>
                  </a:lnTo>
                  <a:lnTo>
                    <a:pt x="8" y="515"/>
                  </a:lnTo>
                  <a:lnTo>
                    <a:pt x="8" y="517"/>
                  </a:lnTo>
                  <a:lnTo>
                    <a:pt x="8" y="722"/>
                  </a:lnTo>
                  <a:lnTo>
                    <a:pt x="8" y="515"/>
                  </a:lnTo>
                  <a:lnTo>
                    <a:pt x="10" y="511"/>
                  </a:lnTo>
                  <a:lnTo>
                    <a:pt x="10" y="680"/>
                  </a:lnTo>
                  <a:lnTo>
                    <a:pt x="10" y="504"/>
                  </a:lnTo>
                  <a:lnTo>
                    <a:pt x="10" y="676"/>
                  </a:lnTo>
                  <a:lnTo>
                    <a:pt x="10" y="676"/>
                  </a:lnTo>
                  <a:lnTo>
                    <a:pt x="10" y="792"/>
                  </a:lnTo>
                  <a:lnTo>
                    <a:pt x="10" y="511"/>
                  </a:lnTo>
                  <a:lnTo>
                    <a:pt x="10" y="780"/>
                  </a:lnTo>
                  <a:lnTo>
                    <a:pt x="10" y="780"/>
                  </a:lnTo>
                  <a:lnTo>
                    <a:pt x="10" y="832"/>
                  </a:lnTo>
                  <a:lnTo>
                    <a:pt x="10" y="402"/>
                  </a:lnTo>
                  <a:lnTo>
                    <a:pt x="10" y="805"/>
                  </a:lnTo>
                  <a:lnTo>
                    <a:pt x="11" y="801"/>
                  </a:lnTo>
                  <a:lnTo>
                    <a:pt x="11" y="805"/>
                  </a:lnTo>
                  <a:lnTo>
                    <a:pt x="11" y="348"/>
                  </a:lnTo>
                  <a:lnTo>
                    <a:pt x="11" y="703"/>
                  </a:lnTo>
                  <a:lnTo>
                    <a:pt x="11" y="703"/>
                  </a:lnTo>
                  <a:lnTo>
                    <a:pt x="11" y="780"/>
                  </a:lnTo>
                  <a:lnTo>
                    <a:pt x="11" y="415"/>
                  </a:lnTo>
                  <a:lnTo>
                    <a:pt x="11" y="709"/>
                  </a:lnTo>
                  <a:lnTo>
                    <a:pt x="13" y="703"/>
                  </a:lnTo>
                  <a:lnTo>
                    <a:pt x="13" y="515"/>
                  </a:lnTo>
                  <a:lnTo>
                    <a:pt x="13" y="676"/>
                  </a:lnTo>
                  <a:lnTo>
                    <a:pt x="13" y="676"/>
                  </a:lnTo>
                  <a:lnTo>
                    <a:pt x="13" y="690"/>
                  </a:lnTo>
                  <a:lnTo>
                    <a:pt x="13" y="490"/>
                  </a:lnTo>
                  <a:lnTo>
                    <a:pt x="13" y="590"/>
                  </a:lnTo>
                  <a:lnTo>
                    <a:pt x="13" y="596"/>
                  </a:lnTo>
                  <a:lnTo>
                    <a:pt x="13" y="780"/>
                  </a:lnTo>
                  <a:lnTo>
                    <a:pt x="13" y="398"/>
                  </a:lnTo>
                  <a:lnTo>
                    <a:pt x="13" y="576"/>
                  </a:lnTo>
                  <a:lnTo>
                    <a:pt x="15" y="590"/>
                  </a:lnTo>
                  <a:lnTo>
                    <a:pt x="15" y="840"/>
                  </a:lnTo>
                  <a:lnTo>
                    <a:pt x="15" y="333"/>
                  </a:lnTo>
                  <a:lnTo>
                    <a:pt x="15" y="653"/>
                  </a:lnTo>
                  <a:lnTo>
                    <a:pt x="17" y="657"/>
                  </a:lnTo>
                  <a:lnTo>
                    <a:pt x="17" y="880"/>
                  </a:lnTo>
                  <a:lnTo>
                    <a:pt x="17" y="231"/>
                  </a:lnTo>
                  <a:lnTo>
                    <a:pt x="17" y="540"/>
                  </a:lnTo>
                  <a:lnTo>
                    <a:pt x="17" y="561"/>
                  </a:lnTo>
                  <a:lnTo>
                    <a:pt x="17" y="880"/>
                  </a:lnTo>
                  <a:lnTo>
                    <a:pt x="17" y="335"/>
                  </a:lnTo>
                  <a:lnTo>
                    <a:pt x="17" y="576"/>
                  </a:lnTo>
                  <a:lnTo>
                    <a:pt x="17" y="590"/>
                  </a:lnTo>
                  <a:lnTo>
                    <a:pt x="17" y="880"/>
                  </a:lnTo>
                  <a:lnTo>
                    <a:pt x="17" y="340"/>
                  </a:lnTo>
                  <a:lnTo>
                    <a:pt x="17" y="540"/>
                  </a:lnTo>
                  <a:lnTo>
                    <a:pt x="19" y="550"/>
                  </a:lnTo>
                  <a:lnTo>
                    <a:pt x="19" y="820"/>
                  </a:lnTo>
                  <a:lnTo>
                    <a:pt x="19" y="325"/>
                  </a:lnTo>
                  <a:lnTo>
                    <a:pt x="19" y="427"/>
                  </a:lnTo>
                  <a:lnTo>
                    <a:pt x="19" y="438"/>
                  </a:lnTo>
                  <a:lnTo>
                    <a:pt x="19" y="792"/>
                  </a:lnTo>
                  <a:lnTo>
                    <a:pt x="19" y="156"/>
                  </a:lnTo>
                  <a:lnTo>
                    <a:pt x="19" y="162"/>
                  </a:lnTo>
                  <a:lnTo>
                    <a:pt x="19" y="1039"/>
                  </a:lnTo>
                  <a:lnTo>
                    <a:pt x="19" y="85"/>
                  </a:lnTo>
                  <a:lnTo>
                    <a:pt x="21" y="85"/>
                  </a:lnTo>
                  <a:lnTo>
                    <a:pt x="21" y="1185"/>
                  </a:lnTo>
                  <a:lnTo>
                    <a:pt x="21" y="0"/>
                  </a:lnTo>
                  <a:lnTo>
                    <a:pt x="21" y="5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71" name="Freeform 2007"/>
            <p:cNvSpPr>
              <a:spLocks/>
            </p:cNvSpPr>
            <p:nvPr/>
          </p:nvSpPr>
          <p:spPr bwMode="auto">
            <a:xfrm>
              <a:off x="4441" y="2938"/>
              <a:ext cx="11" cy="667"/>
            </a:xfrm>
            <a:custGeom>
              <a:avLst/>
              <a:gdLst/>
              <a:ahLst/>
              <a:cxnLst>
                <a:cxn ang="0">
                  <a:pos x="0" y="876"/>
                </a:cxn>
                <a:cxn ang="0">
                  <a:pos x="0" y="868"/>
                </a:cxn>
                <a:cxn ang="0">
                  <a:pos x="2" y="914"/>
                </a:cxn>
                <a:cxn ang="0">
                  <a:pos x="2" y="853"/>
                </a:cxn>
                <a:cxn ang="0">
                  <a:pos x="4" y="855"/>
                </a:cxn>
                <a:cxn ang="0">
                  <a:pos x="4" y="815"/>
                </a:cxn>
                <a:cxn ang="0">
                  <a:pos x="4" y="563"/>
                </a:cxn>
                <a:cxn ang="0">
                  <a:pos x="4" y="578"/>
                </a:cxn>
                <a:cxn ang="0">
                  <a:pos x="4" y="388"/>
                </a:cxn>
                <a:cxn ang="0">
                  <a:pos x="6" y="425"/>
                </a:cxn>
                <a:cxn ang="0">
                  <a:pos x="6" y="388"/>
                </a:cxn>
                <a:cxn ang="0">
                  <a:pos x="6" y="469"/>
                </a:cxn>
                <a:cxn ang="0">
                  <a:pos x="6" y="415"/>
                </a:cxn>
                <a:cxn ang="0">
                  <a:pos x="8" y="590"/>
                </a:cxn>
                <a:cxn ang="0">
                  <a:pos x="8" y="482"/>
                </a:cxn>
                <a:cxn ang="0">
                  <a:pos x="8" y="528"/>
                </a:cxn>
                <a:cxn ang="0">
                  <a:pos x="8" y="415"/>
                </a:cxn>
                <a:cxn ang="0">
                  <a:pos x="8" y="1074"/>
                </a:cxn>
                <a:cxn ang="0">
                  <a:pos x="10" y="342"/>
                </a:cxn>
                <a:cxn ang="0">
                  <a:pos x="10" y="258"/>
                </a:cxn>
                <a:cxn ang="0">
                  <a:pos x="10" y="292"/>
                </a:cxn>
                <a:cxn ang="0">
                  <a:pos x="10" y="269"/>
                </a:cxn>
                <a:cxn ang="0">
                  <a:pos x="11" y="1058"/>
                </a:cxn>
                <a:cxn ang="0">
                  <a:pos x="11" y="469"/>
                </a:cxn>
                <a:cxn ang="0">
                  <a:pos x="11" y="1129"/>
                </a:cxn>
                <a:cxn ang="0">
                  <a:pos x="11" y="538"/>
                </a:cxn>
                <a:cxn ang="0">
                  <a:pos x="13" y="1241"/>
                </a:cxn>
                <a:cxn ang="0">
                  <a:pos x="13" y="527"/>
                </a:cxn>
                <a:cxn ang="0">
                  <a:pos x="13" y="1260"/>
                </a:cxn>
                <a:cxn ang="0">
                  <a:pos x="13" y="584"/>
                </a:cxn>
                <a:cxn ang="0">
                  <a:pos x="13" y="1133"/>
                </a:cxn>
                <a:cxn ang="0">
                  <a:pos x="13" y="832"/>
                </a:cxn>
                <a:cxn ang="0">
                  <a:pos x="15" y="1156"/>
                </a:cxn>
                <a:cxn ang="0">
                  <a:pos x="15" y="928"/>
                </a:cxn>
                <a:cxn ang="0">
                  <a:pos x="15" y="1227"/>
                </a:cxn>
                <a:cxn ang="0">
                  <a:pos x="15" y="1007"/>
                </a:cxn>
                <a:cxn ang="0">
                  <a:pos x="15" y="1241"/>
                </a:cxn>
                <a:cxn ang="0">
                  <a:pos x="15" y="1074"/>
                </a:cxn>
                <a:cxn ang="0">
                  <a:pos x="17" y="1120"/>
                </a:cxn>
                <a:cxn ang="0">
                  <a:pos x="17" y="1051"/>
                </a:cxn>
                <a:cxn ang="0">
                  <a:pos x="17" y="1151"/>
                </a:cxn>
                <a:cxn ang="0">
                  <a:pos x="17" y="1120"/>
                </a:cxn>
                <a:cxn ang="0">
                  <a:pos x="19" y="150"/>
                </a:cxn>
                <a:cxn ang="0">
                  <a:pos x="19" y="1273"/>
                </a:cxn>
                <a:cxn ang="0">
                  <a:pos x="19" y="1329"/>
                </a:cxn>
                <a:cxn ang="0">
                  <a:pos x="21" y="0"/>
                </a:cxn>
                <a:cxn ang="0">
                  <a:pos x="21" y="1202"/>
                </a:cxn>
                <a:cxn ang="0">
                  <a:pos x="21" y="1074"/>
                </a:cxn>
                <a:cxn ang="0">
                  <a:pos x="21" y="273"/>
                </a:cxn>
                <a:cxn ang="0">
                  <a:pos x="23" y="959"/>
                </a:cxn>
              </a:cxnLst>
              <a:rect l="0" t="0" r="r" b="b"/>
              <a:pathLst>
                <a:path w="23" h="1335">
                  <a:moveTo>
                    <a:pt x="0" y="876"/>
                  </a:moveTo>
                  <a:lnTo>
                    <a:pt x="0" y="876"/>
                  </a:lnTo>
                  <a:lnTo>
                    <a:pt x="0" y="528"/>
                  </a:lnTo>
                  <a:lnTo>
                    <a:pt x="0" y="868"/>
                  </a:lnTo>
                  <a:lnTo>
                    <a:pt x="2" y="876"/>
                  </a:lnTo>
                  <a:lnTo>
                    <a:pt x="2" y="914"/>
                  </a:lnTo>
                  <a:lnTo>
                    <a:pt x="2" y="494"/>
                  </a:lnTo>
                  <a:lnTo>
                    <a:pt x="2" y="853"/>
                  </a:lnTo>
                  <a:lnTo>
                    <a:pt x="4" y="853"/>
                  </a:lnTo>
                  <a:lnTo>
                    <a:pt x="4" y="855"/>
                  </a:lnTo>
                  <a:lnTo>
                    <a:pt x="4" y="563"/>
                  </a:lnTo>
                  <a:lnTo>
                    <a:pt x="4" y="815"/>
                  </a:lnTo>
                  <a:lnTo>
                    <a:pt x="4" y="815"/>
                  </a:lnTo>
                  <a:lnTo>
                    <a:pt x="4" y="563"/>
                  </a:lnTo>
                  <a:lnTo>
                    <a:pt x="4" y="578"/>
                  </a:lnTo>
                  <a:lnTo>
                    <a:pt x="4" y="578"/>
                  </a:lnTo>
                  <a:lnTo>
                    <a:pt x="4" y="884"/>
                  </a:lnTo>
                  <a:lnTo>
                    <a:pt x="4" y="388"/>
                  </a:lnTo>
                  <a:lnTo>
                    <a:pt x="4" y="415"/>
                  </a:lnTo>
                  <a:lnTo>
                    <a:pt x="6" y="425"/>
                  </a:lnTo>
                  <a:lnTo>
                    <a:pt x="6" y="1051"/>
                  </a:lnTo>
                  <a:lnTo>
                    <a:pt x="6" y="388"/>
                  </a:lnTo>
                  <a:lnTo>
                    <a:pt x="6" y="461"/>
                  </a:lnTo>
                  <a:lnTo>
                    <a:pt x="6" y="469"/>
                  </a:lnTo>
                  <a:lnTo>
                    <a:pt x="6" y="1012"/>
                  </a:lnTo>
                  <a:lnTo>
                    <a:pt x="6" y="415"/>
                  </a:lnTo>
                  <a:lnTo>
                    <a:pt x="6" y="584"/>
                  </a:lnTo>
                  <a:lnTo>
                    <a:pt x="8" y="590"/>
                  </a:lnTo>
                  <a:lnTo>
                    <a:pt x="8" y="934"/>
                  </a:lnTo>
                  <a:lnTo>
                    <a:pt x="8" y="482"/>
                  </a:lnTo>
                  <a:lnTo>
                    <a:pt x="8" y="527"/>
                  </a:lnTo>
                  <a:lnTo>
                    <a:pt x="8" y="528"/>
                  </a:lnTo>
                  <a:lnTo>
                    <a:pt x="8" y="899"/>
                  </a:lnTo>
                  <a:lnTo>
                    <a:pt x="8" y="415"/>
                  </a:lnTo>
                  <a:lnTo>
                    <a:pt x="8" y="404"/>
                  </a:lnTo>
                  <a:lnTo>
                    <a:pt x="8" y="1074"/>
                  </a:lnTo>
                  <a:lnTo>
                    <a:pt x="8" y="356"/>
                  </a:lnTo>
                  <a:lnTo>
                    <a:pt x="10" y="342"/>
                  </a:lnTo>
                  <a:lnTo>
                    <a:pt x="10" y="1216"/>
                  </a:lnTo>
                  <a:lnTo>
                    <a:pt x="10" y="258"/>
                  </a:lnTo>
                  <a:lnTo>
                    <a:pt x="10" y="292"/>
                  </a:lnTo>
                  <a:lnTo>
                    <a:pt x="10" y="292"/>
                  </a:lnTo>
                  <a:lnTo>
                    <a:pt x="10" y="1202"/>
                  </a:lnTo>
                  <a:lnTo>
                    <a:pt x="10" y="269"/>
                  </a:lnTo>
                  <a:lnTo>
                    <a:pt x="11" y="258"/>
                  </a:lnTo>
                  <a:lnTo>
                    <a:pt x="11" y="1058"/>
                  </a:lnTo>
                  <a:lnTo>
                    <a:pt x="11" y="231"/>
                  </a:lnTo>
                  <a:lnTo>
                    <a:pt x="11" y="469"/>
                  </a:lnTo>
                  <a:lnTo>
                    <a:pt x="11" y="444"/>
                  </a:lnTo>
                  <a:lnTo>
                    <a:pt x="11" y="1129"/>
                  </a:lnTo>
                  <a:lnTo>
                    <a:pt x="11" y="258"/>
                  </a:lnTo>
                  <a:lnTo>
                    <a:pt x="11" y="538"/>
                  </a:lnTo>
                  <a:lnTo>
                    <a:pt x="13" y="513"/>
                  </a:lnTo>
                  <a:lnTo>
                    <a:pt x="13" y="1241"/>
                  </a:lnTo>
                  <a:lnTo>
                    <a:pt x="13" y="185"/>
                  </a:lnTo>
                  <a:lnTo>
                    <a:pt x="13" y="527"/>
                  </a:lnTo>
                  <a:lnTo>
                    <a:pt x="13" y="505"/>
                  </a:lnTo>
                  <a:lnTo>
                    <a:pt x="13" y="1260"/>
                  </a:lnTo>
                  <a:lnTo>
                    <a:pt x="13" y="173"/>
                  </a:lnTo>
                  <a:lnTo>
                    <a:pt x="13" y="584"/>
                  </a:lnTo>
                  <a:lnTo>
                    <a:pt x="13" y="559"/>
                  </a:lnTo>
                  <a:lnTo>
                    <a:pt x="13" y="1133"/>
                  </a:lnTo>
                  <a:lnTo>
                    <a:pt x="13" y="146"/>
                  </a:lnTo>
                  <a:lnTo>
                    <a:pt x="13" y="832"/>
                  </a:lnTo>
                  <a:lnTo>
                    <a:pt x="15" y="809"/>
                  </a:lnTo>
                  <a:lnTo>
                    <a:pt x="15" y="1156"/>
                  </a:lnTo>
                  <a:lnTo>
                    <a:pt x="15" y="208"/>
                  </a:lnTo>
                  <a:lnTo>
                    <a:pt x="15" y="928"/>
                  </a:lnTo>
                  <a:lnTo>
                    <a:pt x="15" y="909"/>
                  </a:lnTo>
                  <a:lnTo>
                    <a:pt x="15" y="1227"/>
                  </a:lnTo>
                  <a:lnTo>
                    <a:pt x="15" y="204"/>
                  </a:lnTo>
                  <a:lnTo>
                    <a:pt x="15" y="1007"/>
                  </a:lnTo>
                  <a:lnTo>
                    <a:pt x="15" y="987"/>
                  </a:lnTo>
                  <a:lnTo>
                    <a:pt x="15" y="1241"/>
                  </a:lnTo>
                  <a:lnTo>
                    <a:pt x="15" y="123"/>
                  </a:lnTo>
                  <a:lnTo>
                    <a:pt x="15" y="1074"/>
                  </a:lnTo>
                  <a:lnTo>
                    <a:pt x="17" y="1058"/>
                  </a:lnTo>
                  <a:lnTo>
                    <a:pt x="17" y="1120"/>
                  </a:lnTo>
                  <a:lnTo>
                    <a:pt x="17" y="119"/>
                  </a:lnTo>
                  <a:lnTo>
                    <a:pt x="17" y="1051"/>
                  </a:lnTo>
                  <a:lnTo>
                    <a:pt x="17" y="1043"/>
                  </a:lnTo>
                  <a:lnTo>
                    <a:pt x="17" y="1151"/>
                  </a:lnTo>
                  <a:lnTo>
                    <a:pt x="17" y="133"/>
                  </a:lnTo>
                  <a:lnTo>
                    <a:pt x="17" y="1120"/>
                  </a:lnTo>
                  <a:lnTo>
                    <a:pt x="19" y="1120"/>
                  </a:lnTo>
                  <a:lnTo>
                    <a:pt x="19" y="150"/>
                  </a:lnTo>
                  <a:lnTo>
                    <a:pt x="19" y="1268"/>
                  </a:lnTo>
                  <a:lnTo>
                    <a:pt x="19" y="1273"/>
                  </a:lnTo>
                  <a:lnTo>
                    <a:pt x="19" y="33"/>
                  </a:lnTo>
                  <a:lnTo>
                    <a:pt x="19" y="1329"/>
                  </a:lnTo>
                  <a:lnTo>
                    <a:pt x="21" y="1335"/>
                  </a:lnTo>
                  <a:lnTo>
                    <a:pt x="21" y="0"/>
                  </a:lnTo>
                  <a:lnTo>
                    <a:pt x="21" y="1201"/>
                  </a:lnTo>
                  <a:lnTo>
                    <a:pt x="21" y="1202"/>
                  </a:lnTo>
                  <a:lnTo>
                    <a:pt x="21" y="68"/>
                  </a:lnTo>
                  <a:lnTo>
                    <a:pt x="21" y="1074"/>
                  </a:lnTo>
                  <a:lnTo>
                    <a:pt x="21" y="1083"/>
                  </a:lnTo>
                  <a:lnTo>
                    <a:pt x="21" y="273"/>
                  </a:lnTo>
                  <a:lnTo>
                    <a:pt x="21" y="949"/>
                  </a:lnTo>
                  <a:lnTo>
                    <a:pt x="23" y="959"/>
                  </a:lnTo>
                  <a:lnTo>
                    <a:pt x="23" y="1099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72" name="Freeform 2008"/>
            <p:cNvSpPr>
              <a:spLocks/>
            </p:cNvSpPr>
            <p:nvPr/>
          </p:nvSpPr>
          <p:spPr bwMode="auto">
            <a:xfrm>
              <a:off x="4431" y="2921"/>
              <a:ext cx="10" cy="725"/>
            </a:xfrm>
            <a:custGeom>
              <a:avLst/>
              <a:gdLst/>
              <a:ahLst/>
              <a:cxnLst>
                <a:cxn ang="0">
                  <a:pos x="0" y="1106"/>
                </a:cxn>
                <a:cxn ang="0">
                  <a:pos x="0" y="151"/>
                </a:cxn>
                <a:cxn ang="0">
                  <a:pos x="0" y="1094"/>
                </a:cxn>
                <a:cxn ang="0">
                  <a:pos x="0" y="178"/>
                </a:cxn>
                <a:cxn ang="0">
                  <a:pos x="2" y="1225"/>
                </a:cxn>
                <a:cxn ang="0">
                  <a:pos x="2" y="182"/>
                </a:cxn>
                <a:cxn ang="0">
                  <a:pos x="2" y="1305"/>
                </a:cxn>
                <a:cxn ang="0">
                  <a:pos x="2" y="1177"/>
                </a:cxn>
                <a:cxn ang="0">
                  <a:pos x="2" y="1190"/>
                </a:cxn>
                <a:cxn ang="0">
                  <a:pos x="2" y="1177"/>
                </a:cxn>
                <a:cxn ang="0">
                  <a:pos x="4" y="286"/>
                </a:cxn>
                <a:cxn ang="0">
                  <a:pos x="4" y="1209"/>
                </a:cxn>
                <a:cxn ang="0">
                  <a:pos x="4" y="257"/>
                </a:cxn>
                <a:cxn ang="0">
                  <a:pos x="4" y="1215"/>
                </a:cxn>
                <a:cxn ang="0">
                  <a:pos x="4" y="130"/>
                </a:cxn>
                <a:cxn ang="0">
                  <a:pos x="5" y="1215"/>
                </a:cxn>
                <a:cxn ang="0">
                  <a:pos x="5" y="0"/>
                </a:cxn>
                <a:cxn ang="0">
                  <a:pos x="5" y="1248"/>
                </a:cxn>
                <a:cxn ang="0">
                  <a:pos x="5" y="192"/>
                </a:cxn>
                <a:cxn ang="0">
                  <a:pos x="7" y="1058"/>
                </a:cxn>
                <a:cxn ang="0">
                  <a:pos x="7" y="313"/>
                </a:cxn>
                <a:cxn ang="0">
                  <a:pos x="7" y="823"/>
                </a:cxn>
                <a:cxn ang="0">
                  <a:pos x="7" y="232"/>
                </a:cxn>
                <a:cxn ang="0">
                  <a:pos x="9" y="626"/>
                </a:cxn>
                <a:cxn ang="0">
                  <a:pos x="9" y="151"/>
                </a:cxn>
                <a:cxn ang="0">
                  <a:pos x="9" y="559"/>
                </a:cxn>
                <a:cxn ang="0">
                  <a:pos x="9" y="178"/>
                </a:cxn>
                <a:cxn ang="0">
                  <a:pos x="11" y="476"/>
                </a:cxn>
                <a:cxn ang="0">
                  <a:pos x="11" y="251"/>
                </a:cxn>
                <a:cxn ang="0">
                  <a:pos x="11" y="476"/>
                </a:cxn>
                <a:cxn ang="0">
                  <a:pos x="11" y="320"/>
                </a:cxn>
                <a:cxn ang="0">
                  <a:pos x="11" y="420"/>
                </a:cxn>
                <a:cxn ang="0">
                  <a:pos x="11" y="349"/>
                </a:cxn>
                <a:cxn ang="0">
                  <a:pos x="13" y="388"/>
                </a:cxn>
                <a:cxn ang="0">
                  <a:pos x="13" y="349"/>
                </a:cxn>
                <a:cxn ang="0">
                  <a:pos x="13" y="1031"/>
                </a:cxn>
                <a:cxn ang="0">
                  <a:pos x="15" y="507"/>
                </a:cxn>
                <a:cxn ang="0">
                  <a:pos x="15" y="447"/>
                </a:cxn>
                <a:cxn ang="0">
                  <a:pos x="15" y="514"/>
                </a:cxn>
                <a:cxn ang="0">
                  <a:pos x="15" y="457"/>
                </a:cxn>
                <a:cxn ang="0">
                  <a:pos x="17" y="539"/>
                </a:cxn>
                <a:cxn ang="0">
                  <a:pos x="17" y="447"/>
                </a:cxn>
                <a:cxn ang="0">
                  <a:pos x="17" y="622"/>
                </a:cxn>
                <a:cxn ang="0">
                  <a:pos x="17" y="424"/>
                </a:cxn>
                <a:cxn ang="0">
                  <a:pos x="17" y="806"/>
                </a:cxn>
                <a:cxn ang="0">
                  <a:pos x="17" y="559"/>
                </a:cxn>
                <a:cxn ang="0">
                  <a:pos x="19" y="774"/>
                </a:cxn>
                <a:cxn ang="0">
                  <a:pos x="19" y="595"/>
                </a:cxn>
                <a:cxn ang="0">
                  <a:pos x="19" y="850"/>
                </a:cxn>
                <a:cxn ang="0">
                  <a:pos x="19" y="900"/>
                </a:cxn>
              </a:cxnLst>
              <a:rect l="0" t="0" r="r" b="b"/>
              <a:pathLst>
                <a:path w="19" h="1449">
                  <a:moveTo>
                    <a:pt x="0" y="1106"/>
                  </a:moveTo>
                  <a:lnTo>
                    <a:pt x="0" y="1106"/>
                  </a:lnTo>
                  <a:lnTo>
                    <a:pt x="0" y="1279"/>
                  </a:lnTo>
                  <a:lnTo>
                    <a:pt x="0" y="151"/>
                  </a:lnTo>
                  <a:lnTo>
                    <a:pt x="0" y="1119"/>
                  </a:lnTo>
                  <a:lnTo>
                    <a:pt x="0" y="1094"/>
                  </a:lnTo>
                  <a:lnTo>
                    <a:pt x="0" y="1346"/>
                  </a:lnTo>
                  <a:lnTo>
                    <a:pt x="0" y="178"/>
                  </a:lnTo>
                  <a:lnTo>
                    <a:pt x="0" y="1248"/>
                  </a:lnTo>
                  <a:lnTo>
                    <a:pt x="2" y="1225"/>
                  </a:lnTo>
                  <a:lnTo>
                    <a:pt x="2" y="1352"/>
                  </a:lnTo>
                  <a:lnTo>
                    <a:pt x="2" y="182"/>
                  </a:lnTo>
                  <a:lnTo>
                    <a:pt x="2" y="1315"/>
                  </a:lnTo>
                  <a:lnTo>
                    <a:pt x="2" y="1305"/>
                  </a:lnTo>
                  <a:lnTo>
                    <a:pt x="2" y="178"/>
                  </a:lnTo>
                  <a:lnTo>
                    <a:pt x="2" y="1177"/>
                  </a:lnTo>
                  <a:lnTo>
                    <a:pt x="2" y="1171"/>
                  </a:lnTo>
                  <a:lnTo>
                    <a:pt x="2" y="1190"/>
                  </a:lnTo>
                  <a:lnTo>
                    <a:pt x="2" y="190"/>
                  </a:lnTo>
                  <a:lnTo>
                    <a:pt x="2" y="1177"/>
                  </a:lnTo>
                  <a:lnTo>
                    <a:pt x="4" y="1171"/>
                  </a:lnTo>
                  <a:lnTo>
                    <a:pt x="4" y="286"/>
                  </a:lnTo>
                  <a:lnTo>
                    <a:pt x="4" y="1202"/>
                  </a:lnTo>
                  <a:lnTo>
                    <a:pt x="4" y="1209"/>
                  </a:lnTo>
                  <a:lnTo>
                    <a:pt x="4" y="1215"/>
                  </a:lnTo>
                  <a:lnTo>
                    <a:pt x="4" y="257"/>
                  </a:lnTo>
                  <a:lnTo>
                    <a:pt x="4" y="1190"/>
                  </a:lnTo>
                  <a:lnTo>
                    <a:pt x="4" y="1215"/>
                  </a:lnTo>
                  <a:lnTo>
                    <a:pt x="4" y="1396"/>
                  </a:lnTo>
                  <a:lnTo>
                    <a:pt x="4" y="130"/>
                  </a:lnTo>
                  <a:lnTo>
                    <a:pt x="4" y="1190"/>
                  </a:lnTo>
                  <a:lnTo>
                    <a:pt x="5" y="1215"/>
                  </a:lnTo>
                  <a:lnTo>
                    <a:pt x="5" y="1449"/>
                  </a:lnTo>
                  <a:lnTo>
                    <a:pt x="5" y="0"/>
                  </a:lnTo>
                  <a:lnTo>
                    <a:pt x="5" y="1225"/>
                  </a:lnTo>
                  <a:lnTo>
                    <a:pt x="5" y="1248"/>
                  </a:lnTo>
                  <a:lnTo>
                    <a:pt x="5" y="1396"/>
                  </a:lnTo>
                  <a:lnTo>
                    <a:pt x="5" y="192"/>
                  </a:lnTo>
                  <a:lnTo>
                    <a:pt x="5" y="1039"/>
                  </a:lnTo>
                  <a:lnTo>
                    <a:pt x="7" y="1058"/>
                  </a:lnTo>
                  <a:lnTo>
                    <a:pt x="7" y="1300"/>
                  </a:lnTo>
                  <a:lnTo>
                    <a:pt x="7" y="313"/>
                  </a:lnTo>
                  <a:lnTo>
                    <a:pt x="7" y="806"/>
                  </a:lnTo>
                  <a:lnTo>
                    <a:pt x="7" y="823"/>
                  </a:lnTo>
                  <a:lnTo>
                    <a:pt x="7" y="1256"/>
                  </a:lnTo>
                  <a:lnTo>
                    <a:pt x="7" y="232"/>
                  </a:lnTo>
                  <a:lnTo>
                    <a:pt x="7" y="610"/>
                  </a:lnTo>
                  <a:lnTo>
                    <a:pt x="9" y="626"/>
                  </a:lnTo>
                  <a:lnTo>
                    <a:pt x="9" y="1240"/>
                  </a:lnTo>
                  <a:lnTo>
                    <a:pt x="9" y="151"/>
                  </a:lnTo>
                  <a:lnTo>
                    <a:pt x="9" y="537"/>
                  </a:lnTo>
                  <a:lnTo>
                    <a:pt x="9" y="559"/>
                  </a:lnTo>
                  <a:lnTo>
                    <a:pt x="9" y="1355"/>
                  </a:lnTo>
                  <a:lnTo>
                    <a:pt x="9" y="178"/>
                  </a:lnTo>
                  <a:lnTo>
                    <a:pt x="9" y="457"/>
                  </a:lnTo>
                  <a:lnTo>
                    <a:pt x="11" y="476"/>
                  </a:lnTo>
                  <a:lnTo>
                    <a:pt x="11" y="1256"/>
                  </a:lnTo>
                  <a:lnTo>
                    <a:pt x="11" y="251"/>
                  </a:lnTo>
                  <a:lnTo>
                    <a:pt x="11" y="457"/>
                  </a:lnTo>
                  <a:lnTo>
                    <a:pt x="11" y="476"/>
                  </a:lnTo>
                  <a:lnTo>
                    <a:pt x="11" y="1315"/>
                  </a:lnTo>
                  <a:lnTo>
                    <a:pt x="11" y="320"/>
                  </a:lnTo>
                  <a:lnTo>
                    <a:pt x="11" y="411"/>
                  </a:lnTo>
                  <a:lnTo>
                    <a:pt x="11" y="420"/>
                  </a:lnTo>
                  <a:lnTo>
                    <a:pt x="11" y="1119"/>
                  </a:lnTo>
                  <a:lnTo>
                    <a:pt x="11" y="349"/>
                  </a:lnTo>
                  <a:lnTo>
                    <a:pt x="11" y="380"/>
                  </a:lnTo>
                  <a:lnTo>
                    <a:pt x="13" y="388"/>
                  </a:lnTo>
                  <a:lnTo>
                    <a:pt x="13" y="1102"/>
                  </a:lnTo>
                  <a:lnTo>
                    <a:pt x="13" y="349"/>
                  </a:lnTo>
                  <a:lnTo>
                    <a:pt x="13" y="349"/>
                  </a:lnTo>
                  <a:lnTo>
                    <a:pt x="13" y="1031"/>
                  </a:lnTo>
                  <a:lnTo>
                    <a:pt x="13" y="514"/>
                  </a:lnTo>
                  <a:lnTo>
                    <a:pt x="15" y="507"/>
                  </a:lnTo>
                  <a:lnTo>
                    <a:pt x="15" y="1106"/>
                  </a:lnTo>
                  <a:lnTo>
                    <a:pt x="15" y="447"/>
                  </a:lnTo>
                  <a:lnTo>
                    <a:pt x="15" y="514"/>
                  </a:lnTo>
                  <a:lnTo>
                    <a:pt x="15" y="514"/>
                  </a:lnTo>
                  <a:lnTo>
                    <a:pt x="15" y="1083"/>
                  </a:lnTo>
                  <a:lnTo>
                    <a:pt x="15" y="457"/>
                  </a:lnTo>
                  <a:lnTo>
                    <a:pt x="15" y="553"/>
                  </a:lnTo>
                  <a:lnTo>
                    <a:pt x="17" y="539"/>
                  </a:lnTo>
                  <a:lnTo>
                    <a:pt x="17" y="1014"/>
                  </a:lnTo>
                  <a:lnTo>
                    <a:pt x="17" y="447"/>
                  </a:lnTo>
                  <a:lnTo>
                    <a:pt x="17" y="639"/>
                  </a:lnTo>
                  <a:lnTo>
                    <a:pt x="17" y="622"/>
                  </a:lnTo>
                  <a:lnTo>
                    <a:pt x="17" y="908"/>
                  </a:lnTo>
                  <a:lnTo>
                    <a:pt x="17" y="424"/>
                  </a:lnTo>
                  <a:lnTo>
                    <a:pt x="17" y="812"/>
                  </a:lnTo>
                  <a:lnTo>
                    <a:pt x="17" y="806"/>
                  </a:lnTo>
                  <a:lnTo>
                    <a:pt x="17" y="952"/>
                  </a:lnTo>
                  <a:lnTo>
                    <a:pt x="17" y="559"/>
                  </a:lnTo>
                  <a:lnTo>
                    <a:pt x="17" y="783"/>
                  </a:lnTo>
                  <a:lnTo>
                    <a:pt x="19" y="774"/>
                  </a:lnTo>
                  <a:lnTo>
                    <a:pt x="19" y="875"/>
                  </a:lnTo>
                  <a:lnTo>
                    <a:pt x="19" y="595"/>
                  </a:lnTo>
                  <a:lnTo>
                    <a:pt x="19" y="856"/>
                  </a:lnTo>
                  <a:lnTo>
                    <a:pt x="19" y="850"/>
                  </a:lnTo>
                  <a:lnTo>
                    <a:pt x="19" y="656"/>
                  </a:lnTo>
                  <a:lnTo>
                    <a:pt x="19" y="900"/>
                  </a:lnTo>
                  <a:lnTo>
                    <a:pt x="19" y="90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73" name="Freeform 2009"/>
            <p:cNvSpPr>
              <a:spLocks/>
            </p:cNvSpPr>
            <p:nvPr/>
          </p:nvSpPr>
          <p:spPr bwMode="auto">
            <a:xfrm>
              <a:off x="4420" y="3041"/>
              <a:ext cx="11" cy="497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0" y="184"/>
                </a:cxn>
                <a:cxn ang="0">
                  <a:pos x="2" y="993"/>
                </a:cxn>
                <a:cxn ang="0">
                  <a:pos x="2" y="102"/>
                </a:cxn>
                <a:cxn ang="0">
                  <a:pos x="2" y="61"/>
                </a:cxn>
                <a:cxn ang="0">
                  <a:pos x="4" y="305"/>
                </a:cxn>
                <a:cxn ang="0">
                  <a:pos x="4" y="109"/>
                </a:cxn>
                <a:cxn ang="0">
                  <a:pos x="4" y="472"/>
                </a:cxn>
                <a:cxn ang="0">
                  <a:pos x="4" y="217"/>
                </a:cxn>
                <a:cxn ang="0">
                  <a:pos x="4" y="511"/>
                </a:cxn>
                <a:cxn ang="0">
                  <a:pos x="4" y="140"/>
                </a:cxn>
                <a:cxn ang="0">
                  <a:pos x="5" y="505"/>
                </a:cxn>
                <a:cxn ang="0">
                  <a:pos x="5" y="90"/>
                </a:cxn>
                <a:cxn ang="0">
                  <a:pos x="5" y="555"/>
                </a:cxn>
                <a:cxn ang="0">
                  <a:pos x="5" y="226"/>
                </a:cxn>
                <a:cxn ang="0">
                  <a:pos x="7" y="472"/>
                </a:cxn>
                <a:cxn ang="0">
                  <a:pos x="7" y="445"/>
                </a:cxn>
                <a:cxn ang="0">
                  <a:pos x="7" y="660"/>
                </a:cxn>
                <a:cxn ang="0">
                  <a:pos x="7" y="804"/>
                </a:cxn>
                <a:cxn ang="0">
                  <a:pos x="9" y="810"/>
                </a:cxn>
                <a:cxn ang="0">
                  <a:pos x="9" y="695"/>
                </a:cxn>
                <a:cxn ang="0">
                  <a:pos x="9" y="706"/>
                </a:cxn>
                <a:cxn ang="0">
                  <a:pos x="9" y="572"/>
                </a:cxn>
                <a:cxn ang="0">
                  <a:pos x="9" y="422"/>
                </a:cxn>
                <a:cxn ang="0">
                  <a:pos x="11" y="672"/>
                </a:cxn>
                <a:cxn ang="0">
                  <a:pos x="11" y="345"/>
                </a:cxn>
                <a:cxn ang="0">
                  <a:pos x="11" y="706"/>
                </a:cxn>
                <a:cxn ang="0">
                  <a:pos x="11" y="297"/>
                </a:cxn>
                <a:cxn ang="0">
                  <a:pos x="13" y="741"/>
                </a:cxn>
                <a:cxn ang="0">
                  <a:pos x="13" y="343"/>
                </a:cxn>
                <a:cxn ang="0">
                  <a:pos x="13" y="319"/>
                </a:cxn>
                <a:cxn ang="0">
                  <a:pos x="13" y="810"/>
                </a:cxn>
                <a:cxn ang="0">
                  <a:pos x="15" y="217"/>
                </a:cxn>
                <a:cxn ang="0">
                  <a:pos x="15" y="230"/>
                </a:cxn>
                <a:cxn ang="0">
                  <a:pos x="17" y="827"/>
                </a:cxn>
                <a:cxn ang="0">
                  <a:pos x="17" y="330"/>
                </a:cxn>
                <a:cxn ang="0">
                  <a:pos x="17" y="896"/>
                </a:cxn>
                <a:cxn ang="0">
                  <a:pos x="17" y="297"/>
                </a:cxn>
                <a:cxn ang="0">
                  <a:pos x="17" y="987"/>
                </a:cxn>
                <a:cxn ang="0">
                  <a:pos x="17" y="230"/>
                </a:cxn>
                <a:cxn ang="0">
                  <a:pos x="19" y="956"/>
                </a:cxn>
                <a:cxn ang="0">
                  <a:pos x="19" y="382"/>
                </a:cxn>
                <a:cxn ang="0">
                  <a:pos x="19" y="969"/>
                </a:cxn>
                <a:cxn ang="0">
                  <a:pos x="19" y="376"/>
                </a:cxn>
                <a:cxn ang="0">
                  <a:pos x="19" y="866"/>
                </a:cxn>
                <a:cxn ang="0">
                  <a:pos x="19" y="549"/>
                </a:cxn>
                <a:cxn ang="0">
                  <a:pos x="21" y="931"/>
                </a:cxn>
                <a:cxn ang="0">
                  <a:pos x="21" y="756"/>
                </a:cxn>
                <a:cxn ang="0">
                  <a:pos x="21" y="937"/>
                </a:cxn>
                <a:cxn ang="0">
                  <a:pos x="21" y="879"/>
                </a:cxn>
              </a:cxnLst>
              <a:rect l="0" t="0" r="r" b="b"/>
              <a:pathLst>
                <a:path w="23" h="993">
                  <a:moveTo>
                    <a:pt x="0" y="912"/>
                  </a:moveTo>
                  <a:lnTo>
                    <a:pt x="0" y="912"/>
                  </a:lnTo>
                  <a:lnTo>
                    <a:pt x="0" y="121"/>
                  </a:lnTo>
                  <a:lnTo>
                    <a:pt x="0" y="184"/>
                  </a:lnTo>
                  <a:lnTo>
                    <a:pt x="2" y="176"/>
                  </a:lnTo>
                  <a:lnTo>
                    <a:pt x="2" y="993"/>
                  </a:lnTo>
                  <a:lnTo>
                    <a:pt x="2" y="115"/>
                  </a:lnTo>
                  <a:lnTo>
                    <a:pt x="2" y="102"/>
                  </a:lnTo>
                  <a:lnTo>
                    <a:pt x="2" y="818"/>
                  </a:lnTo>
                  <a:lnTo>
                    <a:pt x="2" y="61"/>
                  </a:lnTo>
                  <a:lnTo>
                    <a:pt x="2" y="320"/>
                  </a:lnTo>
                  <a:lnTo>
                    <a:pt x="4" y="305"/>
                  </a:lnTo>
                  <a:lnTo>
                    <a:pt x="4" y="701"/>
                  </a:lnTo>
                  <a:lnTo>
                    <a:pt x="4" y="109"/>
                  </a:lnTo>
                  <a:lnTo>
                    <a:pt x="4" y="482"/>
                  </a:lnTo>
                  <a:lnTo>
                    <a:pt x="4" y="472"/>
                  </a:lnTo>
                  <a:lnTo>
                    <a:pt x="4" y="827"/>
                  </a:lnTo>
                  <a:lnTo>
                    <a:pt x="4" y="217"/>
                  </a:lnTo>
                  <a:lnTo>
                    <a:pt x="4" y="518"/>
                  </a:lnTo>
                  <a:lnTo>
                    <a:pt x="4" y="511"/>
                  </a:lnTo>
                  <a:lnTo>
                    <a:pt x="4" y="931"/>
                  </a:lnTo>
                  <a:lnTo>
                    <a:pt x="4" y="140"/>
                  </a:lnTo>
                  <a:lnTo>
                    <a:pt x="4" y="534"/>
                  </a:lnTo>
                  <a:lnTo>
                    <a:pt x="5" y="505"/>
                  </a:lnTo>
                  <a:lnTo>
                    <a:pt x="5" y="766"/>
                  </a:lnTo>
                  <a:lnTo>
                    <a:pt x="5" y="90"/>
                  </a:lnTo>
                  <a:lnTo>
                    <a:pt x="5" y="572"/>
                  </a:lnTo>
                  <a:lnTo>
                    <a:pt x="5" y="555"/>
                  </a:lnTo>
                  <a:lnTo>
                    <a:pt x="5" y="653"/>
                  </a:lnTo>
                  <a:lnTo>
                    <a:pt x="5" y="226"/>
                  </a:lnTo>
                  <a:lnTo>
                    <a:pt x="5" y="478"/>
                  </a:lnTo>
                  <a:lnTo>
                    <a:pt x="7" y="472"/>
                  </a:lnTo>
                  <a:lnTo>
                    <a:pt x="7" y="668"/>
                  </a:lnTo>
                  <a:lnTo>
                    <a:pt x="7" y="445"/>
                  </a:lnTo>
                  <a:lnTo>
                    <a:pt x="7" y="660"/>
                  </a:lnTo>
                  <a:lnTo>
                    <a:pt x="7" y="660"/>
                  </a:lnTo>
                  <a:lnTo>
                    <a:pt x="7" y="261"/>
                  </a:lnTo>
                  <a:lnTo>
                    <a:pt x="7" y="804"/>
                  </a:lnTo>
                  <a:lnTo>
                    <a:pt x="9" y="804"/>
                  </a:lnTo>
                  <a:lnTo>
                    <a:pt x="9" y="810"/>
                  </a:lnTo>
                  <a:lnTo>
                    <a:pt x="9" y="299"/>
                  </a:lnTo>
                  <a:lnTo>
                    <a:pt x="9" y="695"/>
                  </a:lnTo>
                  <a:lnTo>
                    <a:pt x="9" y="695"/>
                  </a:lnTo>
                  <a:lnTo>
                    <a:pt x="9" y="706"/>
                  </a:lnTo>
                  <a:lnTo>
                    <a:pt x="9" y="313"/>
                  </a:lnTo>
                  <a:lnTo>
                    <a:pt x="9" y="572"/>
                  </a:lnTo>
                  <a:lnTo>
                    <a:pt x="9" y="572"/>
                  </a:lnTo>
                  <a:lnTo>
                    <a:pt x="9" y="422"/>
                  </a:lnTo>
                  <a:lnTo>
                    <a:pt x="11" y="422"/>
                  </a:lnTo>
                  <a:lnTo>
                    <a:pt x="11" y="672"/>
                  </a:lnTo>
                  <a:lnTo>
                    <a:pt x="11" y="297"/>
                  </a:lnTo>
                  <a:lnTo>
                    <a:pt x="11" y="345"/>
                  </a:lnTo>
                  <a:lnTo>
                    <a:pt x="11" y="355"/>
                  </a:lnTo>
                  <a:lnTo>
                    <a:pt x="11" y="706"/>
                  </a:lnTo>
                  <a:lnTo>
                    <a:pt x="11" y="261"/>
                  </a:lnTo>
                  <a:lnTo>
                    <a:pt x="11" y="297"/>
                  </a:lnTo>
                  <a:lnTo>
                    <a:pt x="13" y="297"/>
                  </a:lnTo>
                  <a:lnTo>
                    <a:pt x="13" y="741"/>
                  </a:lnTo>
                  <a:lnTo>
                    <a:pt x="13" y="343"/>
                  </a:lnTo>
                  <a:lnTo>
                    <a:pt x="13" y="343"/>
                  </a:lnTo>
                  <a:lnTo>
                    <a:pt x="13" y="751"/>
                  </a:lnTo>
                  <a:lnTo>
                    <a:pt x="13" y="319"/>
                  </a:lnTo>
                  <a:lnTo>
                    <a:pt x="13" y="319"/>
                  </a:lnTo>
                  <a:lnTo>
                    <a:pt x="13" y="810"/>
                  </a:lnTo>
                  <a:lnTo>
                    <a:pt x="13" y="217"/>
                  </a:lnTo>
                  <a:lnTo>
                    <a:pt x="15" y="217"/>
                  </a:lnTo>
                  <a:lnTo>
                    <a:pt x="15" y="751"/>
                  </a:lnTo>
                  <a:lnTo>
                    <a:pt x="15" y="230"/>
                  </a:lnTo>
                  <a:lnTo>
                    <a:pt x="17" y="217"/>
                  </a:lnTo>
                  <a:lnTo>
                    <a:pt x="17" y="827"/>
                  </a:lnTo>
                  <a:lnTo>
                    <a:pt x="17" y="150"/>
                  </a:lnTo>
                  <a:lnTo>
                    <a:pt x="17" y="330"/>
                  </a:lnTo>
                  <a:lnTo>
                    <a:pt x="17" y="320"/>
                  </a:lnTo>
                  <a:lnTo>
                    <a:pt x="17" y="896"/>
                  </a:lnTo>
                  <a:lnTo>
                    <a:pt x="17" y="167"/>
                  </a:lnTo>
                  <a:lnTo>
                    <a:pt x="17" y="297"/>
                  </a:lnTo>
                  <a:lnTo>
                    <a:pt x="17" y="288"/>
                  </a:lnTo>
                  <a:lnTo>
                    <a:pt x="17" y="987"/>
                  </a:lnTo>
                  <a:lnTo>
                    <a:pt x="17" y="123"/>
                  </a:lnTo>
                  <a:lnTo>
                    <a:pt x="17" y="230"/>
                  </a:lnTo>
                  <a:lnTo>
                    <a:pt x="19" y="207"/>
                  </a:lnTo>
                  <a:lnTo>
                    <a:pt x="19" y="956"/>
                  </a:lnTo>
                  <a:lnTo>
                    <a:pt x="19" y="0"/>
                  </a:lnTo>
                  <a:lnTo>
                    <a:pt x="19" y="382"/>
                  </a:lnTo>
                  <a:lnTo>
                    <a:pt x="19" y="355"/>
                  </a:lnTo>
                  <a:lnTo>
                    <a:pt x="19" y="969"/>
                  </a:lnTo>
                  <a:lnTo>
                    <a:pt x="19" y="0"/>
                  </a:lnTo>
                  <a:lnTo>
                    <a:pt x="19" y="376"/>
                  </a:lnTo>
                  <a:lnTo>
                    <a:pt x="19" y="365"/>
                  </a:lnTo>
                  <a:lnTo>
                    <a:pt x="19" y="866"/>
                  </a:lnTo>
                  <a:lnTo>
                    <a:pt x="19" y="159"/>
                  </a:lnTo>
                  <a:lnTo>
                    <a:pt x="19" y="549"/>
                  </a:lnTo>
                  <a:lnTo>
                    <a:pt x="21" y="534"/>
                  </a:lnTo>
                  <a:lnTo>
                    <a:pt x="21" y="931"/>
                  </a:lnTo>
                  <a:lnTo>
                    <a:pt x="21" y="184"/>
                  </a:lnTo>
                  <a:lnTo>
                    <a:pt x="21" y="756"/>
                  </a:lnTo>
                  <a:lnTo>
                    <a:pt x="21" y="737"/>
                  </a:lnTo>
                  <a:lnTo>
                    <a:pt x="21" y="937"/>
                  </a:lnTo>
                  <a:lnTo>
                    <a:pt x="21" y="11"/>
                  </a:lnTo>
                  <a:lnTo>
                    <a:pt x="21" y="879"/>
                  </a:lnTo>
                  <a:lnTo>
                    <a:pt x="23" y="866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74" name="Freeform 2010"/>
            <p:cNvSpPr>
              <a:spLocks/>
            </p:cNvSpPr>
            <p:nvPr/>
          </p:nvSpPr>
          <p:spPr bwMode="auto">
            <a:xfrm>
              <a:off x="4410" y="2914"/>
              <a:ext cx="10" cy="718"/>
            </a:xfrm>
            <a:custGeom>
              <a:avLst/>
              <a:gdLst/>
              <a:ahLst/>
              <a:cxnLst>
                <a:cxn ang="0">
                  <a:pos x="0" y="1066"/>
                </a:cxn>
                <a:cxn ang="0">
                  <a:pos x="0" y="563"/>
                </a:cxn>
                <a:cxn ang="0">
                  <a:pos x="0" y="1099"/>
                </a:cxn>
                <a:cxn ang="0">
                  <a:pos x="0" y="440"/>
                </a:cxn>
                <a:cxn ang="0">
                  <a:pos x="0" y="411"/>
                </a:cxn>
                <a:cxn ang="0">
                  <a:pos x="2" y="511"/>
                </a:cxn>
                <a:cxn ang="0">
                  <a:pos x="2" y="371"/>
                </a:cxn>
                <a:cxn ang="0">
                  <a:pos x="2" y="678"/>
                </a:cxn>
                <a:cxn ang="0">
                  <a:pos x="2" y="457"/>
                </a:cxn>
                <a:cxn ang="0">
                  <a:pos x="4" y="755"/>
                </a:cxn>
                <a:cxn ang="0">
                  <a:pos x="4" y="358"/>
                </a:cxn>
                <a:cxn ang="0">
                  <a:pos x="4" y="911"/>
                </a:cxn>
                <a:cxn ang="0">
                  <a:pos x="4" y="262"/>
                </a:cxn>
                <a:cxn ang="0">
                  <a:pos x="4" y="968"/>
                </a:cxn>
                <a:cxn ang="0">
                  <a:pos x="4" y="208"/>
                </a:cxn>
                <a:cxn ang="0">
                  <a:pos x="6" y="936"/>
                </a:cxn>
                <a:cxn ang="0">
                  <a:pos x="6" y="256"/>
                </a:cxn>
                <a:cxn ang="0">
                  <a:pos x="6" y="1041"/>
                </a:cxn>
                <a:cxn ang="0">
                  <a:pos x="6" y="1152"/>
                </a:cxn>
                <a:cxn ang="0">
                  <a:pos x="8" y="194"/>
                </a:cxn>
                <a:cxn ang="0">
                  <a:pos x="8" y="1250"/>
                </a:cxn>
                <a:cxn ang="0">
                  <a:pos x="8" y="94"/>
                </a:cxn>
                <a:cxn ang="0">
                  <a:pos x="10" y="1270"/>
                </a:cxn>
                <a:cxn ang="0">
                  <a:pos x="10" y="0"/>
                </a:cxn>
                <a:cxn ang="0">
                  <a:pos x="10" y="1270"/>
                </a:cxn>
                <a:cxn ang="0">
                  <a:pos x="10" y="110"/>
                </a:cxn>
                <a:cxn ang="0">
                  <a:pos x="10" y="1225"/>
                </a:cxn>
                <a:cxn ang="0">
                  <a:pos x="10" y="127"/>
                </a:cxn>
                <a:cxn ang="0">
                  <a:pos x="12" y="1051"/>
                </a:cxn>
                <a:cxn ang="0">
                  <a:pos x="12" y="190"/>
                </a:cxn>
                <a:cxn ang="0">
                  <a:pos x="12" y="951"/>
                </a:cxn>
                <a:cxn ang="0">
                  <a:pos x="12" y="104"/>
                </a:cxn>
                <a:cxn ang="0">
                  <a:pos x="12" y="724"/>
                </a:cxn>
                <a:cxn ang="0">
                  <a:pos x="12" y="116"/>
                </a:cxn>
                <a:cxn ang="0">
                  <a:pos x="14" y="688"/>
                </a:cxn>
                <a:cxn ang="0">
                  <a:pos x="14" y="66"/>
                </a:cxn>
                <a:cxn ang="0">
                  <a:pos x="14" y="569"/>
                </a:cxn>
                <a:cxn ang="0">
                  <a:pos x="14" y="135"/>
                </a:cxn>
                <a:cxn ang="0">
                  <a:pos x="16" y="542"/>
                </a:cxn>
                <a:cxn ang="0">
                  <a:pos x="16" y="194"/>
                </a:cxn>
                <a:cxn ang="0">
                  <a:pos x="16" y="402"/>
                </a:cxn>
                <a:cxn ang="0">
                  <a:pos x="16" y="256"/>
                </a:cxn>
                <a:cxn ang="0">
                  <a:pos x="18" y="329"/>
                </a:cxn>
                <a:cxn ang="0">
                  <a:pos x="18" y="215"/>
                </a:cxn>
                <a:cxn ang="0">
                  <a:pos x="18" y="292"/>
                </a:cxn>
                <a:cxn ang="0">
                  <a:pos x="18" y="198"/>
                </a:cxn>
                <a:cxn ang="0">
                  <a:pos x="18" y="292"/>
                </a:cxn>
                <a:cxn ang="0">
                  <a:pos x="18" y="317"/>
                </a:cxn>
                <a:cxn ang="0">
                  <a:pos x="20" y="1135"/>
                </a:cxn>
                <a:cxn ang="0">
                  <a:pos x="20" y="473"/>
                </a:cxn>
              </a:cxnLst>
              <a:rect l="0" t="0" r="r" b="b"/>
              <a:pathLst>
                <a:path w="20" h="1437">
                  <a:moveTo>
                    <a:pt x="0" y="1066"/>
                  </a:moveTo>
                  <a:lnTo>
                    <a:pt x="0" y="1066"/>
                  </a:lnTo>
                  <a:lnTo>
                    <a:pt x="0" y="463"/>
                  </a:lnTo>
                  <a:lnTo>
                    <a:pt x="0" y="563"/>
                  </a:lnTo>
                  <a:lnTo>
                    <a:pt x="0" y="561"/>
                  </a:lnTo>
                  <a:lnTo>
                    <a:pt x="0" y="1099"/>
                  </a:lnTo>
                  <a:lnTo>
                    <a:pt x="0" y="448"/>
                  </a:lnTo>
                  <a:lnTo>
                    <a:pt x="0" y="440"/>
                  </a:lnTo>
                  <a:lnTo>
                    <a:pt x="0" y="1041"/>
                  </a:lnTo>
                  <a:lnTo>
                    <a:pt x="0" y="411"/>
                  </a:lnTo>
                  <a:lnTo>
                    <a:pt x="0" y="530"/>
                  </a:lnTo>
                  <a:lnTo>
                    <a:pt x="2" y="511"/>
                  </a:lnTo>
                  <a:lnTo>
                    <a:pt x="2" y="1012"/>
                  </a:lnTo>
                  <a:lnTo>
                    <a:pt x="2" y="371"/>
                  </a:lnTo>
                  <a:lnTo>
                    <a:pt x="2" y="688"/>
                  </a:lnTo>
                  <a:lnTo>
                    <a:pt x="2" y="678"/>
                  </a:lnTo>
                  <a:lnTo>
                    <a:pt x="2" y="1035"/>
                  </a:lnTo>
                  <a:lnTo>
                    <a:pt x="2" y="457"/>
                  </a:lnTo>
                  <a:lnTo>
                    <a:pt x="2" y="761"/>
                  </a:lnTo>
                  <a:lnTo>
                    <a:pt x="4" y="755"/>
                  </a:lnTo>
                  <a:lnTo>
                    <a:pt x="4" y="1135"/>
                  </a:lnTo>
                  <a:lnTo>
                    <a:pt x="4" y="358"/>
                  </a:lnTo>
                  <a:lnTo>
                    <a:pt x="4" y="928"/>
                  </a:lnTo>
                  <a:lnTo>
                    <a:pt x="4" y="911"/>
                  </a:lnTo>
                  <a:lnTo>
                    <a:pt x="4" y="1177"/>
                  </a:lnTo>
                  <a:lnTo>
                    <a:pt x="4" y="262"/>
                  </a:lnTo>
                  <a:lnTo>
                    <a:pt x="4" y="987"/>
                  </a:lnTo>
                  <a:lnTo>
                    <a:pt x="4" y="968"/>
                  </a:lnTo>
                  <a:lnTo>
                    <a:pt x="4" y="1099"/>
                  </a:lnTo>
                  <a:lnTo>
                    <a:pt x="4" y="208"/>
                  </a:lnTo>
                  <a:lnTo>
                    <a:pt x="4" y="951"/>
                  </a:lnTo>
                  <a:lnTo>
                    <a:pt x="6" y="936"/>
                  </a:lnTo>
                  <a:lnTo>
                    <a:pt x="6" y="1135"/>
                  </a:lnTo>
                  <a:lnTo>
                    <a:pt x="6" y="256"/>
                  </a:lnTo>
                  <a:lnTo>
                    <a:pt x="6" y="1047"/>
                  </a:lnTo>
                  <a:lnTo>
                    <a:pt x="6" y="1041"/>
                  </a:lnTo>
                  <a:lnTo>
                    <a:pt x="6" y="311"/>
                  </a:lnTo>
                  <a:lnTo>
                    <a:pt x="6" y="1152"/>
                  </a:lnTo>
                  <a:lnTo>
                    <a:pt x="8" y="1158"/>
                  </a:lnTo>
                  <a:lnTo>
                    <a:pt x="8" y="194"/>
                  </a:lnTo>
                  <a:lnTo>
                    <a:pt x="8" y="1241"/>
                  </a:lnTo>
                  <a:lnTo>
                    <a:pt x="8" y="1250"/>
                  </a:lnTo>
                  <a:lnTo>
                    <a:pt x="8" y="1281"/>
                  </a:lnTo>
                  <a:lnTo>
                    <a:pt x="8" y="94"/>
                  </a:lnTo>
                  <a:lnTo>
                    <a:pt x="8" y="1250"/>
                  </a:lnTo>
                  <a:lnTo>
                    <a:pt x="10" y="1270"/>
                  </a:lnTo>
                  <a:lnTo>
                    <a:pt x="10" y="1343"/>
                  </a:lnTo>
                  <a:lnTo>
                    <a:pt x="10" y="0"/>
                  </a:lnTo>
                  <a:lnTo>
                    <a:pt x="10" y="1250"/>
                  </a:lnTo>
                  <a:lnTo>
                    <a:pt x="10" y="1270"/>
                  </a:lnTo>
                  <a:lnTo>
                    <a:pt x="10" y="1371"/>
                  </a:lnTo>
                  <a:lnTo>
                    <a:pt x="10" y="110"/>
                  </a:lnTo>
                  <a:lnTo>
                    <a:pt x="10" y="1206"/>
                  </a:lnTo>
                  <a:lnTo>
                    <a:pt x="10" y="1225"/>
                  </a:lnTo>
                  <a:lnTo>
                    <a:pt x="10" y="1371"/>
                  </a:lnTo>
                  <a:lnTo>
                    <a:pt x="10" y="127"/>
                  </a:lnTo>
                  <a:lnTo>
                    <a:pt x="10" y="1035"/>
                  </a:lnTo>
                  <a:lnTo>
                    <a:pt x="12" y="1051"/>
                  </a:lnTo>
                  <a:lnTo>
                    <a:pt x="12" y="1256"/>
                  </a:lnTo>
                  <a:lnTo>
                    <a:pt x="12" y="190"/>
                  </a:lnTo>
                  <a:lnTo>
                    <a:pt x="12" y="928"/>
                  </a:lnTo>
                  <a:lnTo>
                    <a:pt x="12" y="951"/>
                  </a:lnTo>
                  <a:lnTo>
                    <a:pt x="12" y="1264"/>
                  </a:lnTo>
                  <a:lnTo>
                    <a:pt x="12" y="104"/>
                  </a:lnTo>
                  <a:lnTo>
                    <a:pt x="12" y="695"/>
                  </a:lnTo>
                  <a:lnTo>
                    <a:pt x="12" y="724"/>
                  </a:lnTo>
                  <a:lnTo>
                    <a:pt x="12" y="1368"/>
                  </a:lnTo>
                  <a:lnTo>
                    <a:pt x="12" y="116"/>
                  </a:lnTo>
                  <a:lnTo>
                    <a:pt x="12" y="661"/>
                  </a:lnTo>
                  <a:lnTo>
                    <a:pt x="14" y="688"/>
                  </a:lnTo>
                  <a:lnTo>
                    <a:pt x="14" y="1437"/>
                  </a:lnTo>
                  <a:lnTo>
                    <a:pt x="14" y="66"/>
                  </a:lnTo>
                  <a:lnTo>
                    <a:pt x="14" y="544"/>
                  </a:lnTo>
                  <a:lnTo>
                    <a:pt x="14" y="569"/>
                  </a:lnTo>
                  <a:lnTo>
                    <a:pt x="14" y="1383"/>
                  </a:lnTo>
                  <a:lnTo>
                    <a:pt x="14" y="135"/>
                  </a:lnTo>
                  <a:lnTo>
                    <a:pt x="14" y="511"/>
                  </a:lnTo>
                  <a:lnTo>
                    <a:pt x="16" y="542"/>
                  </a:lnTo>
                  <a:lnTo>
                    <a:pt x="16" y="1281"/>
                  </a:lnTo>
                  <a:lnTo>
                    <a:pt x="16" y="194"/>
                  </a:lnTo>
                  <a:lnTo>
                    <a:pt x="16" y="377"/>
                  </a:lnTo>
                  <a:lnTo>
                    <a:pt x="16" y="402"/>
                  </a:lnTo>
                  <a:lnTo>
                    <a:pt x="16" y="1231"/>
                  </a:lnTo>
                  <a:lnTo>
                    <a:pt x="16" y="256"/>
                  </a:lnTo>
                  <a:lnTo>
                    <a:pt x="16" y="311"/>
                  </a:lnTo>
                  <a:lnTo>
                    <a:pt x="18" y="329"/>
                  </a:lnTo>
                  <a:lnTo>
                    <a:pt x="18" y="1337"/>
                  </a:lnTo>
                  <a:lnTo>
                    <a:pt x="18" y="215"/>
                  </a:lnTo>
                  <a:lnTo>
                    <a:pt x="18" y="279"/>
                  </a:lnTo>
                  <a:lnTo>
                    <a:pt x="18" y="292"/>
                  </a:lnTo>
                  <a:lnTo>
                    <a:pt x="18" y="1327"/>
                  </a:lnTo>
                  <a:lnTo>
                    <a:pt x="18" y="198"/>
                  </a:lnTo>
                  <a:lnTo>
                    <a:pt x="18" y="279"/>
                  </a:lnTo>
                  <a:lnTo>
                    <a:pt x="18" y="292"/>
                  </a:lnTo>
                  <a:lnTo>
                    <a:pt x="18" y="1164"/>
                  </a:lnTo>
                  <a:lnTo>
                    <a:pt x="18" y="317"/>
                  </a:lnTo>
                  <a:lnTo>
                    <a:pt x="20" y="311"/>
                  </a:lnTo>
                  <a:lnTo>
                    <a:pt x="20" y="1135"/>
                  </a:lnTo>
                  <a:lnTo>
                    <a:pt x="20" y="486"/>
                  </a:lnTo>
                  <a:lnTo>
                    <a:pt x="20" y="473"/>
                  </a:lnTo>
                  <a:lnTo>
                    <a:pt x="20" y="1168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75" name="Freeform 2011"/>
            <p:cNvSpPr>
              <a:spLocks/>
            </p:cNvSpPr>
            <p:nvPr/>
          </p:nvSpPr>
          <p:spPr bwMode="auto">
            <a:xfrm>
              <a:off x="4400" y="2987"/>
              <a:ext cx="10" cy="547"/>
            </a:xfrm>
            <a:custGeom>
              <a:avLst/>
              <a:gdLst/>
              <a:ahLst/>
              <a:cxnLst>
                <a:cxn ang="0">
                  <a:pos x="0" y="895"/>
                </a:cxn>
                <a:cxn ang="0">
                  <a:pos x="0" y="165"/>
                </a:cxn>
                <a:cxn ang="0">
                  <a:pos x="0" y="964"/>
                </a:cxn>
                <a:cxn ang="0">
                  <a:pos x="0" y="140"/>
                </a:cxn>
                <a:cxn ang="0">
                  <a:pos x="0" y="1053"/>
                </a:cxn>
                <a:cxn ang="0">
                  <a:pos x="0" y="98"/>
                </a:cxn>
                <a:cxn ang="0">
                  <a:pos x="2" y="1035"/>
                </a:cxn>
                <a:cxn ang="0">
                  <a:pos x="2" y="92"/>
                </a:cxn>
                <a:cxn ang="0">
                  <a:pos x="2" y="953"/>
                </a:cxn>
                <a:cxn ang="0">
                  <a:pos x="2" y="110"/>
                </a:cxn>
                <a:cxn ang="0">
                  <a:pos x="2" y="258"/>
                </a:cxn>
                <a:cxn ang="0">
                  <a:pos x="4" y="1035"/>
                </a:cxn>
                <a:cxn ang="0">
                  <a:pos x="4" y="194"/>
                </a:cxn>
                <a:cxn ang="0">
                  <a:pos x="4" y="156"/>
                </a:cxn>
                <a:cxn ang="0">
                  <a:pos x="6" y="152"/>
                </a:cxn>
                <a:cxn ang="0">
                  <a:pos x="6" y="69"/>
                </a:cxn>
                <a:cxn ang="0">
                  <a:pos x="6" y="212"/>
                </a:cxn>
                <a:cxn ang="0">
                  <a:pos x="6" y="0"/>
                </a:cxn>
                <a:cxn ang="0">
                  <a:pos x="8" y="346"/>
                </a:cxn>
                <a:cxn ang="0">
                  <a:pos x="8" y="110"/>
                </a:cxn>
                <a:cxn ang="0">
                  <a:pos x="8" y="302"/>
                </a:cxn>
                <a:cxn ang="0">
                  <a:pos x="8" y="171"/>
                </a:cxn>
                <a:cxn ang="0">
                  <a:pos x="10" y="492"/>
                </a:cxn>
                <a:cxn ang="0">
                  <a:pos x="10" y="110"/>
                </a:cxn>
                <a:cxn ang="0">
                  <a:pos x="10" y="676"/>
                </a:cxn>
                <a:cxn ang="0">
                  <a:pos x="10" y="67"/>
                </a:cxn>
                <a:cxn ang="0">
                  <a:pos x="10" y="705"/>
                </a:cxn>
                <a:cxn ang="0">
                  <a:pos x="10" y="140"/>
                </a:cxn>
                <a:cxn ang="0">
                  <a:pos x="12" y="682"/>
                </a:cxn>
                <a:cxn ang="0">
                  <a:pos x="12" y="194"/>
                </a:cxn>
                <a:cxn ang="0">
                  <a:pos x="12" y="816"/>
                </a:cxn>
                <a:cxn ang="0">
                  <a:pos x="12" y="682"/>
                </a:cxn>
                <a:cxn ang="0">
                  <a:pos x="14" y="734"/>
                </a:cxn>
                <a:cxn ang="0">
                  <a:pos x="14" y="509"/>
                </a:cxn>
                <a:cxn ang="0">
                  <a:pos x="14" y="653"/>
                </a:cxn>
                <a:cxn ang="0">
                  <a:pos x="14" y="621"/>
                </a:cxn>
                <a:cxn ang="0">
                  <a:pos x="16" y="676"/>
                </a:cxn>
                <a:cxn ang="0">
                  <a:pos x="16" y="653"/>
                </a:cxn>
                <a:cxn ang="0">
                  <a:pos x="16" y="770"/>
                </a:cxn>
                <a:cxn ang="0">
                  <a:pos x="16" y="592"/>
                </a:cxn>
                <a:cxn ang="0">
                  <a:pos x="16" y="778"/>
                </a:cxn>
                <a:cxn ang="0">
                  <a:pos x="16" y="538"/>
                </a:cxn>
                <a:cxn ang="0">
                  <a:pos x="18" y="690"/>
                </a:cxn>
                <a:cxn ang="0">
                  <a:pos x="18" y="588"/>
                </a:cxn>
                <a:cxn ang="0">
                  <a:pos x="18" y="726"/>
                </a:cxn>
                <a:cxn ang="0">
                  <a:pos x="18" y="417"/>
                </a:cxn>
                <a:cxn ang="0">
                  <a:pos x="18" y="805"/>
                </a:cxn>
                <a:cxn ang="0">
                  <a:pos x="20" y="323"/>
                </a:cxn>
                <a:cxn ang="0">
                  <a:pos x="20" y="317"/>
                </a:cxn>
                <a:cxn ang="0">
                  <a:pos x="21" y="423"/>
                </a:cxn>
              </a:cxnLst>
              <a:rect l="0" t="0" r="r" b="b"/>
              <a:pathLst>
                <a:path w="21" h="1095">
                  <a:moveTo>
                    <a:pt x="0" y="895"/>
                  </a:moveTo>
                  <a:lnTo>
                    <a:pt x="0" y="895"/>
                  </a:lnTo>
                  <a:lnTo>
                    <a:pt x="0" y="135"/>
                  </a:lnTo>
                  <a:lnTo>
                    <a:pt x="0" y="165"/>
                  </a:lnTo>
                  <a:lnTo>
                    <a:pt x="0" y="171"/>
                  </a:lnTo>
                  <a:lnTo>
                    <a:pt x="0" y="964"/>
                  </a:lnTo>
                  <a:lnTo>
                    <a:pt x="0" y="127"/>
                  </a:lnTo>
                  <a:lnTo>
                    <a:pt x="0" y="140"/>
                  </a:lnTo>
                  <a:lnTo>
                    <a:pt x="0" y="146"/>
                  </a:lnTo>
                  <a:lnTo>
                    <a:pt x="0" y="1053"/>
                  </a:lnTo>
                  <a:lnTo>
                    <a:pt x="0" y="35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2" y="1035"/>
                  </a:lnTo>
                  <a:lnTo>
                    <a:pt x="2" y="60"/>
                  </a:lnTo>
                  <a:lnTo>
                    <a:pt x="2" y="92"/>
                  </a:lnTo>
                  <a:lnTo>
                    <a:pt x="2" y="98"/>
                  </a:lnTo>
                  <a:lnTo>
                    <a:pt x="2" y="953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934"/>
                  </a:lnTo>
                  <a:lnTo>
                    <a:pt x="2" y="258"/>
                  </a:lnTo>
                  <a:lnTo>
                    <a:pt x="4" y="250"/>
                  </a:lnTo>
                  <a:lnTo>
                    <a:pt x="4" y="1035"/>
                  </a:lnTo>
                  <a:lnTo>
                    <a:pt x="4" y="200"/>
                  </a:lnTo>
                  <a:lnTo>
                    <a:pt x="4" y="194"/>
                  </a:lnTo>
                  <a:lnTo>
                    <a:pt x="4" y="1060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6" y="152"/>
                  </a:lnTo>
                  <a:lnTo>
                    <a:pt x="6" y="955"/>
                  </a:lnTo>
                  <a:lnTo>
                    <a:pt x="6" y="69"/>
                  </a:lnTo>
                  <a:lnTo>
                    <a:pt x="6" y="233"/>
                  </a:lnTo>
                  <a:lnTo>
                    <a:pt x="6" y="212"/>
                  </a:lnTo>
                  <a:lnTo>
                    <a:pt x="6" y="989"/>
                  </a:lnTo>
                  <a:lnTo>
                    <a:pt x="6" y="0"/>
                  </a:lnTo>
                  <a:lnTo>
                    <a:pt x="6" y="365"/>
                  </a:lnTo>
                  <a:lnTo>
                    <a:pt x="8" y="346"/>
                  </a:lnTo>
                  <a:lnTo>
                    <a:pt x="8" y="1095"/>
                  </a:lnTo>
                  <a:lnTo>
                    <a:pt x="8" y="110"/>
                  </a:lnTo>
                  <a:lnTo>
                    <a:pt x="8" y="317"/>
                  </a:lnTo>
                  <a:lnTo>
                    <a:pt x="8" y="302"/>
                  </a:lnTo>
                  <a:lnTo>
                    <a:pt x="8" y="1035"/>
                  </a:lnTo>
                  <a:lnTo>
                    <a:pt x="8" y="171"/>
                  </a:lnTo>
                  <a:lnTo>
                    <a:pt x="8" y="515"/>
                  </a:lnTo>
                  <a:lnTo>
                    <a:pt x="10" y="492"/>
                  </a:lnTo>
                  <a:lnTo>
                    <a:pt x="10" y="901"/>
                  </a:lnTo>
                  <a:lnTo>
                    <a:pt x="10" y="110"/>
                  </a:lnTo>
                  <a:lnTo>
                    <a:pt x="10" y="693"/>
                  </a:lnTo>
                  <a:lnTo>
                    <a:pt x="10" y="676"/>
                  </a:lnTo>
                  <a:lnTo>
                    <a:pt x="10" y="889"/>
                  </a:lnTo>
                  <a:lnTo>
                    <a:pt x="10" y="67"/>
                  </a:lnTo>
                  <a:lnTo>
                    <a:pt x="10" y="717"/>
                  </a:lnTo>
                  <a:lnTo>
                    <a:pt x="10" y="705"/>
                  </a:lnTo>
                  <a:lnTo>
                    <a:pt x="10" y="989"/>
                  </a:lnTo>
                  <a:lnTo>
                    <a:pt x="10" y="140"/>
                  </a:lnTo>
                  <a:lnTo>
                    <a:pt x="10" y="705"/>
                  </a:lnTo>
                  <a:lnTo>
                    <a:pt x="12" y="682"/>
                  </a:lnTo>
                  <a:lnTo>
                    <a:pt x="12" y="937"/>
                  </a:lnTo>
                  <a:lnTo>
                    <a:pt x="12" y="194"/>
                  </a:lnTo>
                  <a:lnTo>
                    <a:pt x="12" y="830"/>
                  </a:lnTo>
                  <a:lnTo>
                    <a:pt x="12" y="816"/>
                  </a:lnTo>
                  <a:lnTo>
                    <a:pt x="12" y="206"/>
                  </a:lnTo>
                  <a:lnTo>
                    <a:pt x="12" y="682"/>
                  </a:lnTo>
                  <a:lnTo>
                    <a:pt x="14" y="676"/>
                  </a:lnTo>
                  <a:lnTo>
                    <a:pt x="14" y="734"/>
                  </a:lnTo>
                  <a:lnTo>
                    <a:pt x="14" y="281"/>
                  </a:lnTo>
                  <a:lnTo>
                    <a:pt x="14" y="509"/>
                  </a:lnTo>
                  <a:lnTo>
                    <a:pt x="14" y="509"/>
                  </a:lnTo>
                  <a:lnTo>
                    <a:pt x="14" y="653"/>
                  </a:lnTo>
                  <a:lnTo>
                    <a:pt x="14" y="423"/>
                  </a:lnTo>
                  <a:lnTo>
                    <a:pt x="14" y="621"/>
                  </a:lnTo>
                  <a:lnTo>
                    <a:pt x="16" y="615"/>
                  </a:lnTo>
                  <a:lnTo>
                    <a:pt x="16" y="676"/>
                  </a:lnTo>
                  <a:lnTo>
                    <a:pt x="16" y="346"/>
                  </a:lnTo>
                  <a:lnTo>
                    <a:pt x="16" y="653"/>
                  </a:lnTo>
                  <a:lnTo>
                    <a:pt x="16" y="665"/>
                  </a:lnTo>
                  <a:lnTo>
                    <a:pt x="16" y="770"/>
                  </a:lnTo>
                  <a:lnTo>
                    <a:pt x="16" y="453"/>
                  </a:lnTo>
                  <a:lnTo>
                    <a:pt x="16" y="592"/>
                  </a:lnTo>
                  <a:lnTo>
                    <a:pt x="16" y="605"/>
                  </a:lnTo>
                  <a:lnTo>
                    <a:pt x="16" y="778"/>
                  </a:lnTo>
                  <a:lnTo>
                    <a:pt x="16" y="398"/>
                  </a:lnTo>
                  <a:lnTo>
                    <a:pt x="16" y="538"/>
                  </a:lnTo>
                  <a:lnTo>
                    <a:pt x="18" y="532"/>
                  </a:lnTo>
                  <a:lnTo>
                    <a:pt x="18" y="690"/>
                  </a:lnTo>
                  <a:lnTo>
                    <a:pt x="18" y="509"/>
                  </a:lnTo>
                  <a:lnTo>
                    <a:pt x="18" y="588"/>
                  </a:lnTo>
                  <a:lnTo>
                    <a:pt x="18" y="588"/>
                  </a:lnTo>
                  <a:lnTo>
                    <a:pt x="18" y="726"/>
                  </a:lnTo>
                  <a:lnTo>
                    <a:pt x="18" y="409"/>
                  </a:lnTo>
                  <a:lnTo>
                    <a:pt x="18" y="417"/>
                  </a:lnTo>
                  <a:lnTo>
                    <a:pt x="18" y="423"/>
                  </a:lnTo>
                  <a:lnTo>
                    <a:pt x="18" y="805"/>
                  </a:lnTo>
                  <a:lnTo>
                    <a:pt x="18" y="323"/>
                  </a:lnTo>
                  <a:lnTo>
                    <a:pt x="20" y="323"/>
                  </a:lnTo>
                  <a:lnTo>
                    <a:pt x="20" y="778"/>
                  </a:lnTo>
                  <a:lnTo>
                    <a:pt x="20" y="317"/>
                  </a:lnTo>
                  <a:lnTo>
                    <a:pt x="20" y="436"/>
                  </a:lnTo>
                  <a:lnTo>
                    <a:pt x="21" y="423"/>
                  </a:lnTo>
                  <a:lnTo>
                    <a:pt x="21" y="92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76" name="Freeform 2012"/>
            <p:cNvSpPr>
              <a:spLocks/>
            </p:cNvSpPr>
            <p:nvPr/>
          </p:nvSpPr>
          <p:spPr bwMode="auto">
            <a:xfrm>
              <a:off x="4388" y="3033"/>
              <a:ext cx="12" cy="417"/>
            </a:xfrm>
            <a:custGeom>
              <a:avLst/>
              <a:gdLst/>
              <a:ahLst/>
              <a:cxnLst>
                <a:cxn ang="0">
                  <a:pos x="0" y="671"/>
                </a:cxn>
                <a:cxn ang="0">
                  <a:pos x="0" y="628"/>
                </a:cxn>
                <a:cxn ang="0">
                  <a:pos x="2" y="292"/>
                </a:cxn>
                <a:cxn ang="0">
                  <a:pos x="2" y="509"/>
                </a:cxn>
                <a:cxn ang="0">
                  <a:pos x="2" y="306"/>
                </a:cxn>
                <a:cxn ang="0">
                  <a:pos x="2" y="590"/>
                </a:cxn>
                <a:cxn ang="0">
                  <a:pos x="2" y="625"/>
                </a:cxn>
                <a:cxn ang="0">
                  <a:pos x="4" y="279"/>
                </a:cxn>
                <a:cxn ang="0">
                  <a:pos x="4" y="678"/>
                </a:cxn>
                <a:cxn ang="0">
                  <a:pos x="4" y="235"/>
                </a:cxn>
                <a:cxn ang="0">
                  <a:pos x="6" y="663"/>
                </a:cxn>
                <a:cxn ang="0">
                  <a:pos x="6" y="642"/>
                </a:cxn>
                <a:cxn ang="0">
                  <a:pos x="6" y="653"/>
                </a:cxn>
                <a:cxn ang="0">
                  <a:pos x="6" y="573"/>
                </a:cxn>
                <a:cxn ang="0">
                  <a:pos x="8" y="590"/>
                </a:cxn>
                <a:cxn ang="0">
                  <a:pos x="8" y="584"/>
                </a:cxn>
                <a:cxn ang="0">
                  <a:pos x="8" y="279"/>
                </a:cxn>
                <a:cxn ang="0">
                  <a:pos x="8" y="671"/>
                </a:cxn>
                <a:cxn ang="0">
                  <a:pos x="8" y="598"/>
                </a:cxn>
                <a:cxn ang="0">
                  <a:pos x="10" y="653"/>
                </a:cxn>
                <a:cxn ang="0">
                  <a:pos x="10" y="650"/>
                </a:cxn>
                <a:cxn ang="0">
                  <a:pos x="10" y="651"/>
                </a:cxn>
                <a:cxn ang="0">
                  <a:pos x="10" y="561"/>
                </a:cxn>
                <a:cxn ang="0">
                  <a:pos x="12" y="338"/>
                </a:cxn>
                <a:cxn ang="0">
                  <a:pos x="12" y="552"/>
                </a:cxn>
                <a:cxn ang="0">
                  <a:pos x="12" y="189"/>
                </a:cxn>
                <a:cxn ang="0">
                  <a:pos x="12" y="561"/>
                </a:cxn>
                <a:cxn ang="0">
                  <a:pos x="12" y="719"/>
                </a:cxn>
                <a:cxn ang="0">
                  <a:pos x="14" y="102"/>
                </a:cxn>
                <a:cxn ang="0">
                  <a:pos x="16" y="774"/>
                </a:cxn>
                <a:cxn ang="0">
                  <a:pos x="16" y="139"/>
                </a:cxn>
                <a:cxn ang="0">
                  <a:pos x="16" y="642"/>
                </a:cxn>
                <a:cxn ang="0">
                  <a:pos x="16" y="189"/>
                </a:cxn>
                <a:cxn ang="0">
                  <a:pos x="16" y="509"/>
                </a:cxn>
                <a:cxn ang="0">
                  <a:pos x="16" y="298"/>
                </a:cxn>
                <a:cxn ang="0">
                  <a:pos x="18" y="513"/>
                </a:cxn>
                <a:cxn ang="0">
                  <a:pos x="18" y="158"/>
                </a:cxn>
                <a:cxn ang="0">
                  <a:pos x="18" y="536"/>
                </a:cxn>
                <a:cxn ang="0">
                  <a:pos x="18" y="166"/>
                </a:cxn>
                <a:cxn ang="0">
                  <a:pos x="18" y="517"/>
                </a:cxn>
                <a:cxn ang="0">
                  <a:pos x="18" y="10"/>
                </a:cxn>
                <a:cxn ang="0">
                  <a:pos x="20" y="590"/>
                </a:cxn>
                <a:cxn ang="0">
                  <a:pos x="20" y="79"/>
                </a:cxn>
                <a:cxn ang="0">
                  <a:pos x="20" y="446"/>
                </a:cxn>
                <a:cxn ang="0">
                  <a:pos x="20" y="166"/>
                </a:cxn>
                <a:cxn ang="0">
                  <a:pos x="21" y="292"/>
                </a:cxn>
                <a:cxn ang="0">
                  <a:pos x="21" y="114"/>
                </a:cxn>
                <a:cxn ang="0">
                  <a:pos x="21" y="279"/>
                </a:cxn>
                <a:cxn ang="0">
                  <a:pos x="21" y="0"/>
                </a:cxn>
                <a:cxn ang="0">
                  <a:pos x="23" y="148"/>
                </a:cxn>
              </a:cxnLst>
              <a:rect l="0" t="0" r="r" b="b"/>
              <a:pathLst>
                <a:path w="23" h="836">
                  <a:moveTo>
                    <a:pt x="0" y="671"/>
                  </a:moveTo>
                  <a:lnTo>
                    <a:pt x="0" y="671"/>
                  </a:lnTo>
                  <a:lnTo>
                    <a:pt x="0" y="260"/>
                  </a:lnTo>
                  <a:lnTo>
                    <a:pt x="0" y="628"/>
                  </a:lnTo>
                  <a:lnTo>
                    <a:pt x="2" y="625"/>
                  </a:lnTo>
                  <a:lnTo>
                    <a:pt x="2" y="292"/>
                  </a:lnTo>
                  <a:lnTo>
                    <a:pt x="2" y="513"/>
                  </a:lnTo>
                  <a:lnTo>
                    <a:pt x="2" y="509"/>
                  </a:lnTo>
                  <a:lnTo>
                    <a:pt x="2" y="601"/>
                  </a:lnTo>
                  <a:lnTo>
                    <a:pt x="2" y="306"/>
                  </a:lnTo>
                  <a:lnTo>
                    <a:pt x="2" y="590"/>
                  </a:lnTo>
                  <a:lnTo>
                    <a:pt x="2" y="590"/>
                  </a:lnTo>
                  <a:lnTo>
                    <a:pt x="2" y="273"/>
                  </a:lnTo>
                  <a:lnTo>
                    <a:pt x="2" y="625"/>
                  </a:lnTo>
                  <a:lnTo>
                    <a:pt x="4" y="625"/>
                  </a:lnTo>
                  <a:lnTo>
                    <a:pt x="4" y="279"/>
                  </a:lnTo>
                  <a:lnTo>
                    <a:pt x="4" y="678"/>
                  </a:lnTo>
                  <a:lnTo>
                    <a:pt x="4" y="678"/>
                  </a:lnTo>
                  <a:lnTo>
                    <a:pt x="4" y="701"/>
                  </a:lnTo>
                  <a:lnTo>
                    <a:pt x="4" y="235"/>
                  </a:lnTo>
                  <a:lnTo>
                    <a:pt x="4" y="663"/>
                  </a:lnTo>
                  <a:lnTo>
                    <a:pt x="6" y="663"/>
                  </a:lnTo>
                  <a:lnTo>
                    <a:pt x="6" y="244"/>
                  </a:lnTo>
                  <a:lnTo>
                    <a:pt x="6" y="642"/>
                  </a:lnTo>
                  <a:lnTo>
                    <a:pt x="6" y="651"/>
                  </a:lnTo>
                  <a:lnTo>
                    <a:pt x="6" y="653"/>
                  </a:lnTo>
                  <a:lnTo>
                    <a:pt x="6" y="279"/>
                  </a:lnTo>
                  <a:lnTo>
                    <a:pt x="6" y="573"/>
                  </a:lnTo>
                  <a:lnTo>
                    <a:pt x="8" y="578"/>
                  </a:lnTo>
                  <a:lnTo>
                    <a:pt x="8" y="590"/>
                  </a:lnTo>
                  <a:lnTo>
                    <a:pt x="8" y="265"/>
                  </a:lnTo>
                  <a:lnTo>
                    <a:pt x="8" y="584"/>
                  </a:lnTo>
                  <a:lnTo>
                    <a:pt x="8" y="578"/>
                  </a:lnTo>
                  <a:lnTo>
                    <a:pt x="8" y="279"/>
                  </a:lnTo>
                  <a:lnTo>
                    <a:pt x="8" y="665"/>
                  </a:lnTo>
                  <a:lnTo>
                    <a:pt x="8" y="671"/>
                  </a:lnTo>
                  <a:lnTo>
                    <a:pt x="8" y="202"/>
                  </a:lnTo>
                  <a:lnTo>
                    <a:pt x="8" y="598"/>
                  </a:lnTo>
                  <a:lnTo>
                    <a:pt x="10" y="601"/>
                  </a:lnTo>
                  <a:lnTo>
                    <a:pt x="10" y="653"/>
                  </a:lnTo>
                  <a:lnTo>
                    <a:pt x="10" y="214"/>
                  </a:lnTo>
                  <a:lnTo>
                    <a:pt x="10" y="650"/>
                  </a:lnTo>
                  <a:lnTo>
                    <a:pt x="10" y="650"/>
                  </a:lnTo>
                  <a:lnTo>
                    <a:pt x="10" y="651"/>
                  </a:lnTo>
                  <a:lnTo>
                    <a:pt x="10" y="306"/>
                  </a:lnTo>
                  <a:lnTo>
                    <a:pt x="10" y="561"/>
                  </a:lnTo>
                  <a:lnTo>
                    <a:pt x="12" y="561"/>
                  </a:lnTo>
                  <a:lnTo>
                    <a:pt x="12" y="338"/>
                  </a:lnTo>
                  <a:lnTo>
                    <a:pt x="12" y="536"/>
                  </a:lnTo>
                  <a:lnTo>
                    <a:pt x="12" y="552"/>
                  </a:lnTo>
                  <a:lnTo>
                    <a:pt x="12" y="663"/>
                  </a:lnTo>
                  <a:lnTo>
                    <a:pt x="12" y="189"/>
                  </a:lnTo>
                  <a:lnTo>
                    <a:pt x="12" y="555"/>
                  </a:lnTo>
                  <a:lnTo>
                    <a:pt x="12" y="561"/>
                  </a:lnTo>
                  <a:lnTo>
                    <a:pt x="12" y="102"/>
                  </a:lnTo>
                  <a:lnTo>
                    <a:pt x="12" y="719"/>
                  </a:lnTo>
                  <a:lnTo>
                    <a:pt x="14" y="724"/>
                  </a:lnTo>
                  <a:lnTo>
                    <a:pt x="14" y="102"/>
                  </a:lnTo>
                  <a:lnTo>
                    <a:pt x="14" y="763"/>
                  </a:lnTo>
                  <a:lnTo>
                    <a:pt x="16" y="774"/>
                  </a:lnTo>
                  <a:lnTo>
                    <a:pt x="16" y="809"/>
                  </a:lnTo>
                  <a:lnTo>
                    <a:pt x="16" y="139"/>
                  </a:lnTo>
                  <a:lnTo>
                    <a:pt x="16" y="638"/>
                  </a:lnTo>
                  <a:lnTo>
                    <a:pt x="16" y="642"/>
                  </a:lnTo>
                  <a:lnTo>
                    <a:pt x="16" y="686"/>
                  </a:lnTo>
                  <a:lnTo>
                    <a:pt x="16" y="189"/>
                  </a:lnTo>
                  <a:lnTo>
                    <a:pt x="16" y="509"/>
                  </a:lnTo>
                  <a:lnTo>
                    <a:pt x="16" y="509"/>
                  </a:lnTo>
                  <a:lnTo>
                    <a:pt x="16" y="552"/>
                  </a:lnTo>
                  <a:lnTo>
                    <a:pt x="16" y="298"/>
                  </a:lnTo>
                  <a:lnTo>
                    <a:pt x="16" y="504"/>
                  </a:lnTo>
                  <a:lnTo>
                    <a:pt x="18" y="513"/>
                  </a:lnTo>
                  <a:lnTo>
                    <a:pt x="18" y="625"/>
                  </a:lnTo>
                  <a:lnTo>
                    <a:pt x="18" y="158"/>
                  </a:lnTo>
                  <a:lnTo>
                    <a:pt x="18" y="523"/>
                  </a:lnTo>
                  <a:lnTo>
                    <a:pt x="18" y="536"/>
                  </a:lnTo>
                  <a:lnTo>
                    <a:pt x="18" y="778"/>
                  </a:lnTo>
                  <a:lnTo>
                    <a:pt x="18" y="166"/>
                  </a:lnTo>
                  <a:lnTo>
                    <a:pt x="18" y="500"/>
                  </a:lnTo>
                  <a:lnTo>
                    <a:pt x="18" y="517"/>
                  </a:lnTo>
                  <a:lnTo>
                    <a:pt x="18" y="797"/>
                  </a:lnTo>
                  <a:lnTo>
                    <a:pt x="18" y="10"/>
                  </a:lnTo>
                  <a:lnTo>
                    <a:pt x="18" y="573"/>
                  </a:lnTo>
                  <a:lnTo>
                    <a:pt x="20" y="590"/>
                  </a:lnTo>
                  <a:lnTo>
                    <a:pt x="20" y="769"/>
                  </a:lnTo>
                  <a:lnTo>
                    <a:pt x="20" y="79"/>
                  </a:lnTo>
                  <a:lnTo>
                    <a:pt x="20" y="429"/>
                  </a:lnTo>
                  <a:lnTo>
                    <a:pt x="20" y="446"/>
                  </a:lnTo>
                  <a:lnTo>
                    <a:pt x="20" y="797"/>
                  </a:lnTo>
                  <a:lnTo>
                    <a:pt x="20" y="166"/>
                  </a:lnTo>
                  <a:lnTo>
                    <a:pt x="20" y="279"/>
                  </a:lnTo>
                  <a:lnTo>
                    <a:pt x="21" y="292"/>
                  </a:lnTo>
                  <a:lnTo>
                    <a:pt x="21" y="809"/>
                  </a:lnTo>
                  <a:lnTo>
                    <a:pt x="21" y="114"/>
                  </a:lnTo>
                  <a:lnTo>
                    <a:pt x="21" y="273"/>
                  </a:lnTo>
                  <a:lnTo>
                    <a:pt x="21" y="279"/>
                  </a:lnTo>
                  <a:lnTo>
                    <a:pt x="21" y="836"/>
                  </a:lnTo>
                  <a:lnTo>
                    <a:pt x="21" y="0"/>
                  </a:lnTo>
                  <a:lnTo>
                    <a:pt x="21" y="133"/>
                  </a:lnTo>
                  <a:lnTo>
                    <a:pt x="23" y="148"/>
                  </a:lnTo>
                  <a:lnTo>
                    <a:pt x="23" y="803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77" name="Freeform 2013"/>
            <p:cNvSpPr>
              <a:spLocks/>
            </p:cNvSpPr>
            <p:nvPr/>
          </p:nvSpPr>
          <p:spPr bwMode="auto">
            <a:xfrm>
              <a:off x="4378" y="3016"/>
              <a:ext cx="10" cy="529"/>
            </a:xfrm>
            <a:custGeom>
              <a:avLst/>
              <a:gdLst/>
              <a:ahLst/>
              <a:cxnLst>
                <a:cxn ang="0">
                  <a:pos x="0" y="338"/>
                </a:cxn>
                <a:cxn ang="0">
                  <a:pos x="2" y="522"/>
                </a:cxn>
                <a:cxn ang="0">
                  <a:pos x="2" y="276"/>
                </a:cxn>
                <a:cxn ang="0">
                  <a:pos x="2" y="401"/>
                </a:cxn>
                <a:cxn ang="0">
                  <a:pos x="2" y="257"/>
                </a:cxn>
                <a:cxn ang="0">
                  <a:pos x="4" y="276"/>
                </a:cxn>
                <a:cxn ang="0">
                  <a:pos x="4" y="267"/>
                </a:cxn>
                <a:cxn ang="0">
                  <a:pos x="4" y="347"/>
                </a:cxn>
                <a:cxn ang="0">
                  <a:pos x="4" y="140"/>
                </a:cxn>
                <a:cxn ang="0">
                  <a:pos x="4" y="338"/>
                </a:cxn>
                <a:cxn ang="0">
                  <a:pos x="4" y="73"/>
                </a:cxn>
                <a:cxn ang="0">
                  <a:pos x="6" y="165"/>
                </a:cxn>
                <a:cxn ang="0">
                  <a:pos x="6" y="130"/>
                </a:cxn>
                <a:cxn ang="0">
                  <a:pos x="6" y="1035"/>
                </a:cxn>
                <a:cxn ang="0">
                  <a:pos x="8" y="130"/>
                </a:cxn>
                <a:cxn ang="0">
                  <a:pos x="8" y="61"/>
                </a:cxn>
                <a:cxn ang="0">
                  <a:pos x="8" y="73"/>
                </a:cxn>
                <a:cxn ang="0">
                  <a:pos x="8" y="15"/>
                </a:cxn>
                <a:cxn ang="0">
                  <a:pos x="10" y="981"/>
                </a:cxn>
                <a:cxn ang="0">
                  <a:pos x="10" y="80"/>
                </a:cxn>
                <a:cxn ang="0">
                  <a:pos x="10" y="1050"/>
                </a:cxn>
                <a:cxn ang="0">
                  <a:pos x="10" y="165"/>
                </a:cxn>
                <a:cxn ang="0">
                  <a:pos x="10" y="993"/>
                </a:cxn>
                <a:cxn ang="0">
                  <a:pos x="10" y="221"/>
                </a:cxn>
                <a:cxn ang="0">
                  <a:pos x="12" y="893"/>
                </a:cxn>
                <a:cxn ang="0">
                  <a:pos x="12" y="230"/>
                </a:cxn>
                <a:cxn ang="0">
                  <a:pos x="12" y="856"/>
                </a:cxn>
                <a:cxn ang="0">
                  <a:pos x="12" y="370"/>
                </a:cxn>
                <a:cxn ang="0">
                  <a:pos x="12" y="820"/>
                </a:cxn>
                <a:cxn ang="0">
                  <a:pos x="12" y="363"/>
                </a:cxn>
                <a:cxn ang="0">
                  <a:pos x="14" y="841"/>
                </a:cxn>
                <a:cxn ang="0">
                  <a:pos x="14" y="380"/>
                </a:cxn>
                <a:cxn ang="0">
                  <a:pos x="14" y="849"/>
                </a:cxn>
                <a:cxn ang="0">
                  <a:pos x="14" y="518"/>
                </a:cxn>
                <a:cxn ang="0">
                  <a:pos x="16" y="854"/>
                </a:cxn>
                <a:cxn ang="0">
                  <a:pos x="16" y="568"/>
                </a:cxn>
                <a:cxn ang="0">
                  <a:pos x="16" y="829"/>
                </a:cxn>
                <a:cxn ang="0">
                  <a:pos x="16" y="509"/>
                </a:cxn>
                <a:cxn ang="0">
                  <a:pos x="17" y="741"/>
                </a:cxn>
                <a:cxn ang="0">
                  <a:pos x="17" y="532"/>
                </a:cxn>
                <a:cxn ang="0">
                  <a:pos x="17" y="622"/>
                </a:cxn>
                <a:cxn ang="0">
                  <a:pos x="17" y="599"/>
                </a:cxn>
                <a:cxn ang="0">
                  <a:pos x="19" y="645"/>
                </a:cxn>
                <a:cxn ang="0">
                  <a:pos x="19" y="633"/>
                </a:cxn>
                <a:cxn ang="0">
                  <a:pos x="19" y="703"/>
                </a:cxn>
                <a:cxn ang="0">
                  <a:pos x="19" y="685"/>
                </a:cxn>
                <a:cxn ang="0">
                  <a:pos x="19" y="787"/>
                </a:cxn>
                <a:cxn ang="0">
                  <a:pos x="19" y="762"/>
                </a:cxn>
                <a:cxn ang="0">
                  <a:pos x="21" y="198"/>
                </a:cxn>
                <a:cxn ang="0">
                  <a:pos x="21" y="645"/>
                </a:cxn>
              </a:cxnLst>
              <a:rect l="0" t="0" r="r" b="b"/>
              <a:pathLst>
                <a:path w="21" h="1058">
                  <a:moveTo>
                    <a:pt x="0" y="338"/>
                  </a:moveTo>
                  <a:lnTo>
                    <a:pt x="0" y="338"/>
                  </a:lnTo>
                  <a:lnTo>
                    <a:pt x="0" y="509"/>
                  </a:lnTo>
                  <a:lnTo>
                    <a:pt x="2" y="522"/>
                  </a:lnTo>
                  <a:lnTo>
                    <a:pt x="2" y="776"/>
                  </a:lnTo>
                  <a:lnTo>
                    <a:pt x="2" y="276"/>
                  </a:lnTo>
                  <a:lnTo>
                    <a:pt x="2" y="388"/>
                  </a:lnTo>
                  <a:lnTo>
                    <a:pt x="2" y="401"/>
                  </a:lnTo>
                  <a:lnTo>
                    <a:pt x="2" y="791"/>
                  </a:lnTo>
                  <a:lnTo>
                    <a:pt x="2" y="257"/>
                  </a:lnTo>
                  <a:lnTo>
                    <a:pt x="2" y="267"/>
                  </a:lnTo>
                  <a:lnTo>
                    <a:pt x="4" y="276"/>
                  </a:lnTo>
                  <a:lnTo>
                    <a:pt x="4" y="904"/>
                  </a:lnTo>
                  <a:lnTo>
                    <a:pt x="4" y="267"/>
                  </a:lnTo>
                  <a:lnTo>
                    <a:pt x="4" y="338"/>
                  </a:lnTo>
                  <a:lnTo>
                    <a:pt x="4" y="347"/>
                  </a:lnTo>
                  <a:lnTo>
                    <a:pt x="4" y="941"/>
                  </a:lnTo>
                  <a:lnTo>
                    <a:pt x="4" y="140"/>
                  </a:lnTo>
                  <a:lnTo>
                    <a:pt x="4" y="324"/>
                  </a:lnTo>
                  <a:lnTo>
                    <a:pt x="4" y="338"/>
                  </a:lnTo>
                  <a:lnTo>
                    <a:pt x="4" y="952"/>
                  </a:lnTo>
                  <a:lnTo>
                    <a:pt x="4" y="73"/>
                  </a:lnTo>
                  <a:lnTo>
                    <a:pt x="4" y="152"/>
                  </a:lnTo>
                  <a:lnTo>
                    <a:pt x="6" y="165"/>
                  </a:lnTo>
                  <a:lnTo>
                    <a:pt x="6" y="916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6" y="1035"/>
                  </a:lnTo>
                  <a:lnTo>
                    <a:pt x="6" y="130"/>
                  </a:lnTo>
                  <a:lnTo>
                    <a:pt x="8" y="130"/>
                  </a:lnTo>
                  <a:lnTo>
                    <a:pt x="8" y="1058"/>
                  </a:lnTo>
                  <a:lnTo>
                    <a:pt x="8" y="61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981"/>
                  </a:lnTo>
                  <a:lnTo>
                    <a:pt x="8" y="15"/>
                  </a:lnTo>
                  <a:lnTo>
                    <a:pt x="10" y="7"/>
                  </a:lnTo>
                  <a:lnTo>
                    <a:pt x="10" y="981"/>
                  </a:lnTo>
                  <a:lnTo>
                    <a:pt x="10" y="0"/>
                  </a:lnTo>
                  <a:lnTo>
                    <a:pt x="10" y="80"/>
                  </a:lnTo>
                  <a:lnTo>
                    <a:pt x="10" y="67"/>
                  </a:lnTo>
                  <a:lnTo>
                    <a:pt x="10" y="1050"/>
                  </a:lnTo>
                  <a:lnTo>
                    <a:pt x="10" y="15"/>
                  </a:lnTo>
                  <a:lnTo>
                    <a:pt x="10" y="165"/>
                  </a:lnTo>
                  <a:lnTo>
                    <a:pt x="10" y="163"/>
                  </a:lnTo>
                  <a:lnTo>
                    <a:pt x="10" y="993"/>
                  </a:lnTo>
                  <a:lnTo>
                    <a:pt x="10" y="105"/>
                  </a:lnTo>
                  <a:lnTo>
                    <a:pt x="10" y="221"/>
                  </a:lnTo>
                  <a:lnTo>
                    <a:pt x="12" y="209"/>
                  </a:lnTo>
                  <a:lnTo>
                    <a:pt x="12" y="893"/>
                  </a:lnTo>
                  <a:lnTo>
                    <a:pt x="12" y="153"/>
                  </a:lnTo>
                  <a:lnTo>
                    <a:pt x="12" y="230"/>
                  </a:lnTo>
                  <a:lnTo>
                    <a:pt x="12" y="217"/>
                  </a:lnTo>
                  <a:lnTo>
                    <a:pt x="12" y="856"/>
                  </a:lnTo>
                  <a:lnTo>
                    <a:pt x="12" y="96"/>
                  </a:lnTo>
                  <a:lnTo>
                    <a:pt x="12" y="370"/>
                  </a:lnTo>
                  <a:lnTo>
                    <a:pt x="12" y="363"/>
                  </a:lnTo>
                  <a:lnTo>
                    <a:pt x="12" y="820"/>
                  </a:lnTo>
                  <a:lnTo>
                    <a:pt x="12" y="190"/>
                  </a:lnTo>
                  <a:lnTo>
                    <a:pt x="12" y="363"/>
                  </a:lnTo>
                  <a:lnTo>
                    <a:pt x="14" y="355"/>
                  </a:lnTo>
                  <a:lnTo>
                    <a:pt x="14" y="841"/>
                  </a:lnTo>
                  <a:lnTo>
                    <a:pt x="14" y="246"/>
                  </a:lnTo>
                  <a:lnTo>
                    <a:pt x="14" y="380"/>
                  </a:lnTo>
                  <a:lnTo>
                    <a:pt x="14" y="369"/>
                  </a:lnTo>
                  <a:lnTo>
                    <a:pt x="14" y="849"/>
                  </a:lnTo>
                  <a:lnTo>
                    <a:pt x="14" y="217"/>
                  </a:lnTo>
                  <a:lnTo>
                    <a:pt x="14" y="518"/>
                  </a:lnTo>
                  <a:lnTo>
                    <a:pt x="16" y="495"/>
                  </a:lnTo>
                  <a:lnTo>
                    <a:pt x="16" y="854"/>
                  </a:lnTo>
                  <a:lnTo>
                    <a:pt x="16" y="134"/>
                  </a:lnTo>
                  <a:lnTo>
                    <a:pt x="16" y="568"/>
                  </a:lnTo>
                  <a:lnTo>
                    <a:pt x="16" y="549"/>
                  </a:lnTo>
                  <a:lnTo>
                    <a:pt x="16" y="829"/>
                  </a:lnTo>
                  <a:lnTo>
                    <a:pt x="16" y="180"/>
                  </a:lnTo>
                  <a:lnTo>
                    <a:pt x="16" y="509"/>
                  </a:lnTo>
                  <a:lnTo>
                    <a:pt x="17" y="499"/>
                  </a:lnTo>
                  <a:lnTo>
                    <a:pt x="17" y="741"/>
                  </a:lnTo>
                  <a:lnTo>
                    <a:pt x="17" y="286"/>
                  </a:lnTo>
                  <a:lnTo>
                    <a:pt x="17" y="532"/>
                  </a:lnTo>
                  <a:lnTo>
                    <a:pt x="17" y="522"/>
                  </a:lnTo>
                  <a:lnTo>
                    <a:pt x="17" y="622"/>
                  </a:lnTo>
                  <a:lnTo>
                    <a:pt x="17" y="267"/>
                  </a:lnTo>
                  <a:lnTo>
                    <a:pt x="17" y="599"/>
                  </a:lnTo>
                  <a:lnTo>
                    <a:pt x="19" y="599"/>
                  </a:lnTo>
                  <a:lnTo>
                    <a:pt x="19" y="645"/>
                  </a:lnTo>
                  <a:lnTo>
                    <a:pt x="19" y="336"/>
                  </a:lnTo>
                  <a:lnTo>
                    <a:pt x="19" y="633"/>
                  </a:lnTo>
                  <a:lnTo>
                    <a:pt x="19" y="633"/>
                  </a:lnTo>
                  <a:lnTo>
                    <a:pt x="19" y="703"/>
                  </a:lnTo>
                  <a:lnTo>
                    <a:pt x="19" y="280"/>
                  </a:lnTo>
                  <a:lnTo>
                    <a:pt x="19" y="685"/>
                  </a:lnTo>
                  <a:lnTo>
                    <a:pt x="19" y="683"/>
                  </a:lnTo>
                  <a:lnTo>
                    <a:pt x="19" y="787"/>
                  </a:lnTo>
                  <a:lnTo>
                    <a:pt x="19" y="246"/>
                  </a:lnTo>
                  <a:lnTo>
                    <a:pt x="19" y="762"/>
                  </a:lnTo>
                  <a:lnTo>
                    <a:pt x="21" y="756"/>
                  </a:lnTo>
                  <a:lnTo>
                    <a:pt x="21" y="198"/>
                  </a:lnTo>
                  <a:lnTo>
                    <a:pt x="21" y="651"/>
                  </a:lnTo>
                  <a:lnTo>
                    <a:pt x="21" y="645"/>
                  </a:lnTo>
                  <a:lnTo>
                    <a:pt x="21" y="703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78" name="Freeform 2014"/>
            <p:cNvSpPr>
              <a:spLocks/>
            </p:cNvSpPr>
            <p:nvPr/>
          </p:nvSpPr>
          <p:spPr bwMode="auto">
            <a:xfrm>
              <a:off x="4367" y="3109"/>
              <a:ext cx="11" cy="360"/>
            </a:xfrm>
            <a:custGeom>
              <a:avLst/>
              <a:gdLst/>
              <a:ahLst/>
              <a:cxnLst>
                <a:cxn ang="0">
                  <a:pos x="0" y="473"/>
                </a:cxn>
                <a:cxn ang="0">
                  <a:pos x="0" y="179"/>
                </a:cxn>
                <a:cxn ang="0">
                  <a:pos x="2" y="578"/>
                </a:cxn>
                <a:cxn ang="0">
                  <a:pos x="2" y="62"/>
                </a:cxn>
                <a:cxn ang="0">
                  <a:pos x="2" y="511"/>
                </a:cxn>
                <a:cxn ang="0">
                  <a:pos x="2" y="25"/>
                </a:cxn>
                <a:cxn ang="0">
                  <a:pos x="2" y="651"/>
                </a:cxn>
                <a:cxn ang="0">
                  <a:pos x="2" y="592"/>
                </a:cxn>
                <a:cxn ang="0">
                  <a:pos x="4" y="617"/>
                </a:cxn>
                <a:cxn ang="0">
                  <a:pos x="4" y="572"/>
                </a:cxn>
                <a:cxn ang="0">
                  <a:pos x="4" y="50"/>
                </a:cxn>
                <a:cxn ang="0">
                  <a:pos x="6" y="461"/>
                </a:cxn>
                <a:cxn ang="0">
                  <a:pos x="6" y="186"/>
                </a:cxn>
                <a:cxn ang="0">
                  <a:pos x="8" y="486"/>
                </a:cxn>
                <a:cxn ang="0">
                  <a:pos x="8" y="507"/>
                </a:cxn>
                <a:cxn ang="0">
                  <a:pos x="8" y="557"/>
                </a:cxn>
                <a:cxn ang="0">
                  <a:pos x="8" y="542"/>
                </a:cxn>
                <a:cxn ang="0">
                  <a:pos x="8" y="592"/>
                </a:cxn>
                <a:cxn ang="0">
                  <a:pos x="8" y="561"/>
                </a:cxn>
                <a:cxn ang="0">
                  <a:pos x="10" y="584"/>
                </a:cxn>
                <a:cxn ang="0">
                  <a:pos x="10" y="526"/>
                </a:cxn>
                <a:cxn ang="0">
                  <a:pos x="10" y="534"/>
                </a:cxn>
                <a:cxn ang="0">
                  <a:pos x="10" y="449"/>
                </a:cxn>
                <a:cxn ang="0">
                  <a:pos x="10" y="486"/>
                </a:cxn>
                <a:cxn ang="0">
                  <a:pos x="10" y="449"/>
                </a:cxn>
                <a:cxn ang="0">
                  <a:pos x="12" y="179"/>
                </a:cxn>
                <a:cxn ang="0">
                  <a:pos x="12" y="511"/>
                </a:cxn>
                <a:cxn ang="0">
                  <a:pos x="12" y="236"/>
                </a:cxn>
                <a:cxn ang="0">
                  <a:pos x="14" y="521"/>
                </a:cxn>
                <a:cxn ang="0">
                  <a:pos x="14" y="133"/>
                </a:cxn>
                <a:cxn ang="0">
                  <a:pos x="14" y="438"/>
                </a:cxn>
                <a:cxn ang="0">
                  <a:pos x="14" y="526"/>
                </a:cxn>
                <a:cxn ang="0">
                  <a:pos x="15" y="236"/>
                </a:cxn>
                <a:cxn ang="0">
                  <a:pos x="15" y="461"/>
                </a:cxn>
                <a:cxn ang="0">
                  <a:pos x="15" y="242"/>
                </a:cxn>
                <a:cxn ang="0">
                  <a:pos x="15" y="511"/>
                </a:cxn>
                <a:cxn ang="0">
                  <a:pos x="15" y="108"/>
                </a:cxn>
                <a:cxn ang="0">
                  <a:pos x="17" y="557"/>
                </a:cxn>
                <a:cxn ang="0">
                  <a:pos x="17" y="607"/>
                </a:cxn>
                <a:cxn ang="0">
                  <a:pos x="17" y="626"/>
                </a:cxn>
                <a:cxn ang="0">
                  <a:pos x="17" y="476"/>
                </a:cxn>
                <a:cxn ang="0">
                  <a:pos x="17" y="498"/>
                </a:cxn>
                <a:cxn ang="0">
                  <a:pos x="17" y="384"/>
                </a:cxn>
                <a:cxn ang="0">
                  <a:pos x="19" y="567"/>
                </a:cxn>
                <a:cxn ang="0">
                  <a:pos x="19" y="409"/>
                </a:cxn>
                <a:cxn ang="0">
                  <a:pos x="21" y="572"/>
                </a:cxn>
                <a:cxn ang="0">
                  <a:pos x="21" y="371"/>
                </a:cxn>
                <a:cxn ang="0">
                  <a:pos x="21" y="720"/>
                </a:cxn>
                <a:cxn ang="0">
                  <a:pos x="21" y="357"/>
                </a:cxn>
                <a:cxn ang="0">
                  <a:pos x="21" y="622"/>
                </a:cxn>
              </a:cxnLst>
              <a:rect l="0" t="0" r="r" b="b"/>
              <a:pathLst>
                <a:path w="21" h="720">
                  <a:moveTo>
                    <a:pt x="0" y="473"/>
                  </a:moveTo>
                  <a:lnTo>
                    <a:pt x="0" y="473"/>
                  </a:lnTo>
                  <a:lnTo>
                    <a:pt x="0" y="473"/>
                  </a:lnTo>
                  <a:lnTo>
                    <a:pt x="0" y="179"/>
                  </a:lnTo>
                  <a:lnTo>
                    <a:pt x="0" y="572"/>
                  </a:lnTo>
                  <a:lnTo>
                    <a:pt x="2" y="578"/>
                  </a:lnTo>
                  <a:lnTo>
                    <a:pt x="2" y="586"/>
                  </a:lnTo>
                  <a:lnTo>
                    <a:pt x="2" y="62"/>
                  </a:lnTo>
                  <a:lnTo>
                    <a:pt x="2" y="511"/>
                  </a:lnTo>
                  <a:lnTo>
                    <a:pt x="2" y="511"/>
                  </a:lnTo>
                  <a:lnTo>
                    <a:pt x="2" y="720"/>
                  </a:lnTo>
                  <a:lnTo>
                    <a:pt x="2" y="25"/>
                  </a:lnTo>
                  <a:lnTo>
                    <a:pt x="2" y="661"/>
                  </a:lnTo>
                  <a:lnTo>
                    <a:pt x="2" y="651"/>
                  </a:lnTo>
                  <a:lnTo>
                    <a:pt x="2" y="14"/>
                  </a:lnTo>
                  <a:lnTo>
                    <a:pt x="2" y="592"/>
                  </a:lnTo>
                  <a:lnTo>
                    <a:pt x="4" y="578"/>
                  </a:lnTo>
                  <a:lnTo>
                    <a:pt x="4" y="617"/>
                  </a:lnTo>
                  <a:lnTo>
                    <a:pt x="4" y="0"/>
                  </a:lnTo>
                  <a:lnTo>
                    <a:pt x="4" y="572"/>
                  </a:lnTo>
                  <a:lnTo>
                    <a:pt x="4" y="567"/>
                  </a:lnTo>
                  <a:lnTo>
                    <a:pt x="4" y="50"/>
                  </a:lnTo>
                  <a:lnTo>
                    <a:pt x="4" y="467"/>
                  </a:lnTo>
                  <a:lnTo>
                    <a:pt x="6" y="461"/>
                  </a:lnTo>
                  <a:lnTo>
                    <a:pt x="6" y="498"/>
                  </a:lnTo>
                  <a:lnTo>
                    <a:pt x="6" y="186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173"/>
                  </a:lnTo>
                  <a:lnTo>
                    <a:pt x="8" y="507"/>
                  </a:lnTo>
                  <a:lnTo>
                    <a:pt x="8" y="511"/>
                  </a:lnTo>
                  <a:lnTo>
                    <a:pt x="8" y="557"/>
                  </a:lnTo>
                  <a:lnTo>
                    <a:pt x="8" y="146"/>
                  </a:lnTo>
                  <a:lnTo>
                    <a:pt x="8" y="542"/>
                  </a:lnTo>
                  <a:lnTo>
                    <a:pt x="8" y="549"/>
                  </a:lnTo>
                  <a:lnTo>
                    <a:pt x="8" y="592"/>
                  </a:lnTo>
                  <a:lnTo>
                    <a:pt x="8" y="37"/>
                  </a:lnTo>
                  <a:lnTo>
                    <a:pt x="8" y="561"/>
                  </a:lnTo>
                  <a:lnTo>
                    <a:pt x="10" y="561"/>
                  </a:lnTo>
                  <a:lnTo>
                    <a:pt x="10" y="584"/>
                  </a:lnTo>
                  <a:lnTo>
                    <a:pt x="10" y="154"/>
                  </a:lnTo>
                  <a:lnTo>
                    <a:pt x="10" y="526"/>
                  </a:lnTo>
                  <a:lnTo>
                    <a:pt x="10" y="526"/>
                  </a:lnTo>
                  <a:lnTo>
                    <a:pt x="10" y="534"/>
                  </a:lnTo>
                  <a:lnTo>
                    <a:pt x="10" y="209"/>
                  </a:lnTo>
                  <a:lnTo>
                    <a:pt x="10" y="449"/>
                  </a:lnTo>
                  <a:lnTo>
                    <a:pt x="10" y="449"/>
                  </a:lnTo>
                  <a:lnTo>
                    <a:pt x="10" y="486"/>
                  </a:lnTo>
                  <a:lnTo>
                    <a:pt x="10" y="209"/>
                  </a:lnTo>
                  <a:lnTo>
                    <a:pt x="10" y="449"/>
                  </a:lnTo>
                  <a:lnTo>
                    <a:pt x="12" y="449"/>
                  </a:lnTo>
                  <a:lnTo>
                    <a:pt x="12" y="179"/>
                  </a:lnTo>
                  <a:lnTo>
                    <a:pt x="12" y="507"/>
                  </a:lnTo>
                  <a:lnTo>
                    <a:pt x="12" y="511"/>
                  </a:lnTo>
                  <a:lnTo>
                    <a:pt x="12" y="521"/>
                  </a:lnTo>
                  <a:lnTo>
                    <a:pt x="12" y="236"/>
                  </a:lnTo>
                  <a:lnTo>
                    <a:pt x="12" y="513"/>
                  </a:lnTo>
                  <a:lnTo>
                    <a:pt x="14" y="521"/>
                  </a:lnTo>
                  <a:lnTo>
                    <a:pt x="14" y="549"/>
                  </a:lnTo>
                  <a:lnTo>
                    <a:pt x="14" y="133"/>
                  </a:lnTo>
                  <a:lnTo>
                    <a:pt x="14" y="446"/>
                  </a:lnTo>
                  <a:lnTo>
                    <a:pt x="14" y="438"/>
                  </a:lnTo>
                  <a:lnTo>
                    <a:pt x="14" y="209"/>
                  </a:lnTo>
                  <a:lnTo>
                    <a:pt x="14" y="526"/>
                  </a:lnTo>
                  <a:lnTo>
                    <a:pt x="15" y="526"/>
                  </a:lnTo>
                  <a:lnTo>
                    <a:pt x="15" y="236"/>
                  </a:lnTo>
                  <a:lnTo>
                    <a:pt x="15" y="449"/>
                  </a:lnTo>
                  <a:lnTo>
                    <a:pt x="15" y="461"/>
                  </a:lnTo>
                  <a:lnTo>
                    <a:pt x="15" y="538"/>
                  </a:lnTo>
                  <a:lnTo>
                    <a:pt x="15" y="242"/>
                  </a:lnTo>
                  <a:lnTo>
                    <a:pt x="15" y="507"/>
                  </a:lnTo>
                  <a:lnTo>
                    <a:pt x="15" y="511"/>
                  </a:lnTo>
                  <a:lnTo>
                    <a:pt x="15" y="597"/>
                  </a:lnTo>
                  <a:lnTo>
                    <a:pt x="15" y="108"/>
                  </a:lnTo>
                  <a:lnTo>
                    <a:pt x="15" y="549"/>
                  </a:lnTo>
                  <a:lnTo>
                    <a:pt x="17" y="557"/>
                  </a:lnTo>
                  <a:lnTo>
                    <a:pt x="17" y="186"/>
                  </a:lnTo>
                  <a:lnTo>
                    <a:pt x="17" y="607"/>
                  </a:lnTo>
                  <a:lnTo>
                    <a:pt x="17" y="607"/>
                  </a:lnTo>
                  <a:lnTo>
                    <a:pt x="17" y="626"/>
                  </a:lnTo>
                  <a:lnTo>
                    <a:pt x="17" y="165"/>
                  </a:lnTo>
                  <a:lnTo>
                    <a:pt x="17" y="476"/>
                  </a:lnTo>
                  <a:lnTo>
                    <a:pt x="17" y="476"/>
                  </a:lnTo>
                  <a:lnTo>
                    <a:pt x="17" y="498"/>
                  </a:lnTo>
                  <a:lnTo>
                    <a:pt x="17" y="252"/>
                  </a:lnTo>
                  <a:lnTo>
                    <a:pt x="17" y="384"/>
                  </a:lnTo>
                  <a:lnTo>
                    <a:pt x="19" y="384"/>
                  </a:lnTo>
                  <a:lnTo>
                    <a:pt x="19" y="567"/>
                  </a:lnTo>
                  <a:lnTo>
                    <a:pt x="19" y="154"/>
                  </a:lnTo>
                  <a:lnTo>
                    <a:pt x="19" y="409"/>
                  </a:lnTo>
                  <a:lnTo>
                    <a:pt x="21" y="421"/>
                  </a:lnTo>
                  <a:lnTo>
                    <a:pt x="21" y="572"/>
                  </a:lnTo>
                  <a:lnTo>
                    <a:pt x="21" y="140"/>
                  </a:lnTo>
                  <a:lnTo>
                    <a:pt x="21" y="371"/>
                  </a:lnTo>
                  <a:lnTo>
                    <a:pt x="21" y="384"/>
                  </a:lnTo>
                  <a:lnTo>
                    <a:pt x="21" y="720"/>
                  </a:lnTo>
                  <a:lnTo>
                    <a:pt x="21" y="140"/>
                  </a:lnTo>
                  <a:lnTo>
                    <a:pt x="21" y="357"/>
                  </a:lnTo>
                  <a:lnTo>
                    <a:pt x="21" y="365"/>
                  </a:lnTo>
                  <a:lnTo>
                    <a:pt x="21" y="622"/>
                  </a:lnTo>
                  <a:lnTo>
                    <a:pt x="21" y="154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879" name="Freeform 2015"/>
            <p:cNvSpPr>
              <a:spLocks/>
            </p:cNvSpPr>
            <p:nvPr/>
          </p:nvSpPr>
          <p:spPr bwMode="auto">
            <a:xfrm>
              <a:off x="4356" y="3064"/>
              <a:ext cx="11" cy="446"/>
            </a:xfrm>
            <a:custGeom>
              <a:avLst/>
              <a:gdLst/>
              <a:ahLst/>
              <a:cxnLst>
                <a:cxn ang="0">
                  <a:pos x="0" y="259"/>
                </a:cxn>
                <a:cxn ang="0">
                  <a:pos x="0" y="324"/>
                </a:cxn>
                <a:cxn ang="0">
                  <a:pos x="0" y="150"/>
                </a:cxn>
                <a:cxn ang="0">
                  <a:pos x="0" y="345"/>
                </a:cxn>
                <a:cxn ang="0">
                  <a:pos x="0" y="167"/>
                </a:cxn>
                <a:cxn ang="0">
                  <a:pos x="2" y="319"/>
                </a:cxn>
                <a:cxn ang="0">
                  <a:pos x="2" y="382"/>
                </a:cxn>
                <a:cxn ang="0">
                  <a:pos x="2" y="637"/>
                </a:cxn>
                <a:cxn ang="0">
                  <a:pos x="4" y="453"/>
                </a:cxn>
                <a:cxn ang="0">
                  <a:pos x="4" y="319"/>
                </a:cxn>
                <a:cxn ang="0">
                  <a:pos x="4" y="622"/>
                </a:cxn>
                <a:cxn ang="0">
                  <a:pos x="6" y="221"/>
                </a:cxn>
                <a:cxn ang="0">
                  <a:pos x="6" y="201"/>
                </a:cxn>
                <a:cxn ang="0">
                  <a:pos x="6" y="273"/>
                </a:cxn>
                <a:cxn ang="0">
                  <a:pos x="6" y="125"/>
                </a:cxn>
                <a:cxn ang="0">
                  <a:pos x="6" y="209"/>
                </a:cxn>
                <a:cxn ang="0">
                  <a:pos x="6" y="102"/>
                </a:cxn>
                <a:cxn ang="0">
                  <a:pos x="8" y="121"/>
                </a:cxn>
                <a:cxn ang="0">
                  <a:pos x="8" y="345"/>
                </a:cxn>
                <a:cxn ang="0">
                  <a:pos x="8" y="666"/>
                </a:cxn>
                <a:cxn ang="0">
                  <a:pos x="8" y="324"/>
                </a:cxn>
                <a:cxn ang="0">
                  <a:pos x="10" y="649"/>
                </a:cxn>
                <a:cxn ang="0">
                  <a:pos x="10" y="259"/>
                </a:cxn>
                <a:cxn ang="0">
                  <a:pos x="10" y="609"/>
                </a:cxn>
                <a:cxn ang="0">
                  <a:pos x="10" y="171"/>
                </a:cxn>
                <a:cxn ang="0">
                  <a:pos x="10" y="125"/>
                </a:cxn>
                <a:cxn ang="0">
                  <a:pos x="11" y="841"/>
                </a:cxn>
                <a:cxn ang="0">
                  <a:pos x="13" y="50"/>
                </a:cxn>
                <a:cxn ang="0">
                  <a:pos x="13" y="19"/>
                </a:cxn>
                <a:cxn ang="0">
                  <a:pos x="13" y="770"/>
                </a:cxn>
                <a:cxn ang="0">
                  <a:pos x="13" y="167"/>
                </a:cxn>
                <a:cxn ang="0">
                  <a:pos x="13" y="797"/>
                </a:cxn>
                <a:cxn ang="0">
                  <a:pos x="13" y="234"/>
                </a:cxn>
                <a:cxn ang="0">
                  <a:pos x="15" y="728"/>
                </a:cxn>
                <a:cxn ang="0">
                  <a:pos x="15" y="324"/>
                </a:cxn>
                <a:cxn ang="0">
                  <a:pos x="15" y="699"/>
                </a:cxn>
                <a:cxn ang="0">
                  <a:pos x="15" y="426"/>
                </a:cxn>
                <a:cxn ang="0">
                  <a:pos x="15" y="655"/>
                </a:cxn>
                <a:cxn ang="0">
                  <a:pos x="15" y="509"/>
                </a:cxn>
                <a:cxn ang="0">
                  <a:pos x="17" y="779"/>
                </a:cxn>
                <a:cxn ang="0">
                  <a:pos x="17" y="459"/>
                </a:cxn>
                <a:cxn ang="0">
                  <a:pos x="17" y="789"/>
                </a:cxn>
                <a:cxn ang="0">
                  <a:pos x="17" y="457"/>
                </a:cxn>
                <a:cxn ang="0">
                  <a:pos x="19" y="728"/>
                </a:cxn>
                <a:cxn ang="0">
                  <a:pos x="19" y="514"/>
                </a:cxn>
                <a:cxn ang="0">
                  <a:pos x="19" y="660"/>
                </a:cxn>
                <a:cxn ang="0">
                  <a:pos x="19" y="422"/>
                </a:cxn>
                <a:cxn ang="0">
                  <a:pos x="21" y="630"/>
                </a:cxn>
                <a:cxn ang="0">
                  <a:pos x="21" y="453"/>
                </a:cxn>
                <a:cxn ang="0">
                  <a:pos x="21" y="345"/>
                </a:cxn>
              </a:cxnLst>
              <a:rect l="0" t="0" r="r" b="b"/>
              <a:pathLst>
                <a:path w="21" h="891">
                  <a:moveTo>
                    <a:pt x="0" y="259"/>
                  </a:moveTo>
                  <a:lnTo>
                    <a:pt x="0" y="259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789"/>
                  </a:lnTo>
                  <a:lnTo>
                    <a:pt x="0" y="150"/>
                  </a:lnTo>
                  <a:lnTo>
                    <a:pt x="0" y="336"/>
                  </a:lnTo>
                  <a:lnTo>
                    <a:pt x="0" y="345"/>
                  </a:lnTo>
                  <a:lnTo>
                    <a:pt x="0" y="745"/>
                  </a:lnTo>
                  <a:lnTo>
                    <a:pt x="0" y="167"/>
                  </a:lnTo>
                  <a:lnTo>
                    <a:pt x="0" y="299"/>
                  </a:lnTo>
                  <a:lnTo>
                    <a:pt x="2" y="319"/>
                  </a:lnTo>
                  <a:lnTo>
                    <a:pt x="2" y="772"/>
                  </a:lnTo>
                  <a:lnTo>
                    <a:pt x="2" y="382"/>
                  </a:lnTo>
                  <a:lnTo>
                    <a:pt x="2" y="386"/>
                  </a:lnTo>
                  <a:lnTo>
                    <a:pt x="2" y="637"/>
                  </a:lnTo>
                  <a:lnTo>
                    <a:pt x="2" y="445"/>
                  </a:lnTo>
                  <a:lnTo>
                    <a:pt x="4" y="453"/>
                  </a:lnTo>
                  <a:lnTo>
                    <a:pt x="4" y="587"/>
                  </a:lnTo>
                  <a:lnTo>
                    <a:pt x="4" y="319"/>
                  </a:lnTo>
                  <a:lnTo>
                    <a:pt x="4" y="319"/>
                  </a:lnTo>
                  <a:lnTo>
                    <a:pt x="4" y="622"/>
                  </a:lnTo>
                  <a:lnTo>
                    <a:pt x="4" y="228"/>
                  </a:lnTo>
                  <a:lnTo>
                    <a:pt x="6" y="221"/>
                  </a:lnTo>
                  <a:lnTo>
                    <a:pt x="6" y="733"/>
                  </a:lnTo>
                  <a:lnTo>
                    <a:pt x="6" y="201"/>
                  </a:lnTo>
                  <a:lnTo>
                    <a:pt x="6" y="273"/>
                  </a:lnTo>
                  <a:lnTo>
                    <a:pt x="6" y="273"/>
                  </a:lnTo>
                  <a:lnTo>
                    <a:pt x="6" y="789"/>
                  </a:lnTo>
                  <a:lnTo>
                    <a:pt x="6" y="125"/>
                  </a:lnTo>
                  <a:lnTo>
                    <a:pt x="6" y="196"/>
                  </a:lnTo>
                  <a:lnTo>
                    <a:pt x="6" y="209"/>
                  </a:lnTo>
                  <a:lnTo>
                    <a:pt x="6" y="699"/>
                  </a:lnTo>
                  <a:lnTo>
                    <a:pt x="6" y="102"/>
                  </a:lnTo>
                  <a:lnTo>
                    <a:pt x="6" y="113"/>
                  </a:lnTo>
                  <a:lnTo>
                    <a:pt x="8" y="121"/>
                  </a:lnTo>
                  <a:lnTo>
                    <a:pt x="8" y="793"/>
                  </a:lnTo>
                  <a:lnTo>
                    <a:pt x="8" y="345"/>
                  </a:lnTo>
                  <a:lnTo>
                    <a:pt x="8" y="345"/>
                  </a:lnTo>
                  <a:lnTo>
                    <a:pt x="8" y="666"/>
                  </a:lnTo>
                  <a:lnTo>
                    <a:pt x="8" y="267"/>
                  </a:lnTo>
                  <a:lnTo>
                    <a:pt x="8" y="324"/>
                  </a:lnTo>
                  <a:lnTo>
                    <a:pt x="10" y="330"/>
                  </a:lnTo>
                  <a:lnTo>
                    <a:pt x="10" y="649"/>
                  </a:lnTo>
                  <a:lnTo>
                    <a:pt x="10" y="253"/>
                  </a:lnTo>
                  <a:lnTo>
                    <a:pt x="10" y="259"/>
                  </a:lnTo>
                  <a:lnTo>
                    <a:pt x="10" y="267"/>
                  </a:lnTo>
                  <a:lnTo>
                    <a:pt x="10" y="609"/>
                  </a:lnTo>
                  <a:lnTo>
                    <a:pt x="10" y="171"/>
                  </a:lnTo>
                  <a:lnTo>
                    <a:pt x="10" y="171"/>
                  </a:lnTo>
                  <a:lnTo>
                    <a:pt x="10" y="764"/>
                  </a:lnTo>
                  <a:lnTo>
                    <a:pt x="10" y="125"/>
                  </a:lnTo>
                  <a:lnTo>
                    <a:pt x="11" y="125"/>
                  </a:lnTo>
                  <a:lnTo>
                    <a:pt x="11" y="841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3" y="891"/>
                  </a:lnTo>
                  <a:lnTo>
                    <a:pt x="13" y="19"/>
                  </a:lnTo>
                  <a:lnTo>
                    <a:pt x="13" y="15"/>
                  </a:lnTo>
                  <a:lnTo>
                    <a:pt x="13" y="770"/>
                  </a:lnTo>
                  <a:lnTo>
                    <a:pt x="13" y="0"/>
                  </a:lnTo>
                  <a:lnTo>
                    <a:pt x="13" y="167"/>
                  </a:lnTo>
                  <a:lnTo>
                    <a:pt x="13" y="150"/>
                  </a:lnTo>
                  <a:lnTo>
                    <a:pt x="13" y="797"/>
                  </a:lnTo>
                  <a:lnTo>
                    <a:pt x="13" y="38"/>
                  </a:lnTo>
                  <a:lnTo>
                    <a:pt x="13" y="234"/>
                  </a:lnTo>
                  <a:lnTo>
                    <a:pt x="15" y="228"/>
                  </a:lnTo>
                  <a:lnTo>
                    <a:pt x="15" y="728"/>
                  </a:lnTo>
                  <a:lnTo>
                    <a:pt x="15" y="146"/>
                  </a:lnTo>
                  <a:lnTo>
                    <a:pt x="15" y="324"/>
                  </a:lnTo>
                  <a:lnTo>
                    <a:pt x="15" y="317"/>
                  </a:lnTo>
                  <a:lnTo>
                    <a:pt x="15" y="699"/>
                  </a:lnTo>
                  <a:lnTo>
                    <a:pt x="15" y="228"/>
                  </a:lnTo>
                  <a:lnTo>
                    <a:pt x="15" y="426"/>
                  </a:lnTo>
                  <a:lnTo>
                    <a:pt x="15" y="413"/>
                  </a:lnTo>
                  <a:lnTo>
                    <a:pt x="15" y="655"/>
                  </a:lnTo>
                  <a:lnTo>
                    <a:pt x="15" y="138"/>
                  </a:lnTo>
                  <a:lnTo>
                    <a:pt x="15" y="509"/>
                  </a:lnTo>
                  <a:lnTo>
                    <a:pt x="17" y="503"/>
                  </a:lnTo>
                  <a:lnTo>
                    <a:pt x="17" y="779"/>
                  </a:lnTo>
                  <a:lnTo>
                    <a:pt x="17" y="88"/>
                  </a:lnTo>
                  <a:lnTo>
                    <a:pt x="17" y="459"/>
                  </a:lnTo>
                  <a:lnTo>
                    <a:pt x="17" y="445"/>
                  </a:lnTo>
                  <a:lnTo>
                    <a:pt x="17" y="789"/>
                  </a:lnTo>
                  <a:lnTo>
                    <a:pt x="17" y="171"/>
                  </a:lnTo>
                  <a:lnTo>
                    <a:pt x="17" y="457"/>
                  </a:lnTo>
                  <a:lnTo>
                    <a:pt x="19" y="436"/>
                  </a:lnTo>
                  <a:lnTo>
                    <a:pt x="19" y="728"/>
                  </a:lnTo>
                  <a:lnTo>
                    <a:pt x="19" y="63"/>
                  </a:lnTo>
                  <a:lnTo>
                    <a:pt x="19" y="514"/>
                  </a:lnTo>
                  <a:lnTo>
                    <a:pt x="19" y="503"/>
                  </a:lnTo>
                  <a:lnTo>
                    <a:pt x="19" y="660"/>
                  </a:lnTo>
                  <a:lnTo>
                    <a:pt x="19" y="88"/>
                  </a:lnTo>
                  <a:lnTo>
                    <a:pt x="19" y="422"/>
                  </a:lnTo>
                  <a:lnTo>
                    <a:pt x="21" y="413"/>
                  </a:lnTo>
                  <a:lnTo>
                    <a:pt x="21" y="630"/>
                  </a:lnTo>
                  <a:lnTo>
                    <a:pt x="21" y="274"/>
                  </a:lnTo>
                  <a:lnTo>
                    <a:pt x="21" y="453"/>
                  </a:lnTo>
                  <a:lnTo>
                    <a:pt x="21" y="440"/>
                  </a:lnTo>
                  <a:lnTo>
                    <a:pt x="21" y="345"/>
                  </a:lnTo>
                  <a:lnTo>
                    <a:pt x="21" y="561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881" name="Freeform 2017"/>
          <p:cNvSpPr>
            <a:spLocks/>
          </p:cNvSpPr>
          <p:nvPr/>
        </p:nvSpPr>
        <p:spPr bwMode="auto">
          <a:xfrm>
            <a:off x="6899275" y="4903788"/>
            <a:ext cx="15875" cy="728662"/>
          </a:xfrm>
          <a:custGeom>
            <a:avLst/>
            <a:gdLst/>
            <a:ahLst/>
            <a:cxnLst>
              <a:cxn ang="0">
                <a:pos x="0" y="476"/>
              </a:cxn>
              <a:cxn ang="0">
                <a:pos x="0" y="624"/>
              </a:cxn>
              <a:cxn ang="0">
                <a:pos x="0" y="395"/>
              </a:cxn>
              <a:cxn ang="0">
                <a:pos x="2" y="610"/>
              </a:cxn>
              <a:cxn ang="0">
                <a:pos x="2" y="438"/>
              </a:cxn>
              <a:cxn ang="0">
                <a:pos x="2" y="549"/>
              </a:cxn>
              <a:cxn ang="0">
                <a:pos x="2" y="403"/>
              </a:cxn>
              <a:cxn ang="0">
                <a:pos x="2" y="459"/>
              </a:cxn>
              <a:cxn ang="0">
                <a:pos x="2" y="441"/>
              </a:cxn>
              <a:cxn ang="0">
                <a:pos x="4" y="459"/>
              </a:cxn>
              <a:cxn ang="0">
                <a:pos x="4" y="453"/>
              </a:cxn>
              <a:cxn ang="0">
                <a:pos x="4" y="524"/>
              </a:cxn>
              <a:cxn ang="0">
                <a:pos x="4" y="493"/>
              </a:cxn>
              <a:cxn ang="0">
                <a:pos x="6" y="635"/>
              </a:cxn>
              <a:cxn ang="0">
                <a:pos x="6" y="616"/>
              </a:cxn>
              <a:cxn ang="0">
                <a:pos x="6" y="674"/>
              </a:cxn>
              <a:cxn ang="0">
                <a:pos x="6" y="622"/>
              </a:cxn>
              <a:cxn ang="0">
                <a:pos x="8" y="703"/>
              </a:cxn>
              <a:cxn ang="0">
                <a:pos x="8" y="576"/>
              </a:cxn>
              <a:cxn ang="0">
                <a:pos x="8" y="645"/>
              </a:cxn>
              <a:cxn ang="0">
                <a:pos x="8" y="564"/>
              </a:cxn>
              <a:cxn ang="0">
                <a:pos x="8" y="303"/>
              </a:cxn>
              <a:cxn ang="0">
                <a:pos x="9" y="616"/>
              </a:cxn>
              <a:cxn ang="0">
                <a:pos x="9" y="217"/>
              </a:cxn>
              <a:cxn ang="0">
                <a:pos x="9" y="722"/>
              </a:cxn>
              <a:cxn ang="0">
                <a:pos x="9" y="816"/>
              </a:cxn>
              <a:cxn ang="0">
                <a:pos x="9" y="34"/>
              </a:cxn>
              <a:cxn ang="0">
                <a:pos x="11" y="860"/>
              </a:cxn>
              <a:cxn ang="0">
                <a:pos x="11" y="683"/>
              </a:cxn>
              <a:cxn ang="0">
                <a:pos x="11" y="714"/>
              </a:cxn>
              <a:cxn ang="0">
                <a:pos x="11" y="699"/>
              </a:cxn>
              <a:cxn ang="0">
                <a:pos x="13" y="703"/>
              </a:cxn>
              <a:cxn ang="0">
                <a:pos x="13" y="695"/>
              </a:cxn>
              <a:cxn ang="0">
                <a:pos x="13" y="829"/>
              </a:cxn>
              <a:cxn ang="0">
                <a:pos x="13" y="695"/>
              </a:cxn>
              <a:cxn ang="0">
                <a:pos x="15" y="918"/>
              </a:cxn>
              <a:cxn ang="0">
                <a:pos x="15" y="708"/>
              </a:cxn>
              <a:cxn ang="0">
                <a:pos x="15" y="758"/>
              </a:cxn>
              <a:cxn ang="0">
                <a:pos x="15" y="739"/>
              </a:cxn>
              <a:cxn ang="0">
                <a:pos x="17" y="770"/>
              </a:cxn>
              <a:cxn ang="0">
                <a:pos x="17" y="536"/>
              </a:cxn>
              <a:cxn ang="0">
                <a:pos x="17" y="743"/>
              </a:cxn>
              <a:cxn ang="0">
                <a:pos x="17" y="441"/>
              </a:cxn>
              <a:cxn ang="0">
                <a:pos x="17" y="841"/>
              </a:cxn>
              <a:cxn ang="0">
                <a:pos x="17" y="537"/>
              </a:cxn>
              <a:cxn ang="0">
                <a:pos x="19" y="739"/>
              </a:cxn>
              <a:cxn ang="0">
                <a:pos x="19" y="484"/>
              </a:cxn>
              <a:cxn ang="0">
                <a:pos x="19" y="754"/>
              </a:cxn>
              <a:cxn ang="0">
                <a:pos x="19" y="315"/>
              </a:cxn>
              <a:cxn ang="0">
                <a:pos x="21" y="695"/>
              </a:cxn>
            </a:cxnLst>
            <a:rect l="0" t="0" r="r" b="b"/>
            <a:pathLst>
              <a:path w="21" h="918">
                <a:moveTo>
                  <a:pt x="0" y="476"/>
                </a:moveTo>
                <a:lnTo>
                  <a:pt x="0" y="476"/>
                </a:lnTo>
                <a:lnTo>
                  <a:pt x="0" y="464"/>
                </a:lnTo>
                <a:lnTo>
                  <a:pt x="0" y="624"/>
                </a:lnTo>
                <a:lnTo>
                  <a:pt x="0" y="201"/>
                </a:lnTo>
                <a:lnTo>
                  <a:pt x="0" y="395"/>
                </a:lnTo>
                <a:lnTo>
                  <a:pt x="2" y="382"/>
                </a:lnTo>
                <a:lnTo>
                  <a:pt x="2" y="610"/>
                </a:lnTo>
                <a:lnTo>
                  <a:pt x="2" y="201"/>
                </a:lnTo>
                <a:lnTo>
                  <a:pt x="2" y="438"/>
                </a:lnTo>
                <a:lnTo>
                  <a:pt x="2" y="438"/>
                </a:lnTo>
                <a:lnTo>
                  <a:pt x="2" y="549"/>
                </a:lnTo>
                <a:lnTo>
                  <a:pt x="2" y="295"/>
                </a:lnTo>
                <a:lnTo>
                  <a:pt x="2" y="403"/>
                </a:lnTo>
                <a:lnTo>
                  <a:pt x="2" y="395"/>
                </a:lnTo>
                <a:lnTo>
                  <a:pt x="2" y="459"/>
                </a:lnTo>
                <a:lnTo>
                  <a:pt x="2" y="309"/>
                </a:lnTo>
                <a:lnTo>
                  <a:pt x="2" y="441"/>
                </a:lnTo>
                <a:lnTo>
                  <a:pt x="4" y="447"/>
                </a:lnTo>
                <a:lnTo>
                  <a:pt x="4" y="459"/>
                </a:lnTo>
                <a:lnTo>
                  <a:pt x="4" y="342"/>
                </a:lnTo>
                <a:lnTo>
                  <a:pt x="4" y="453"/>
                </a:lnTo>
                <a:lnTo>
                  <a:pt x="4" y="459"/>
                </a:lnTo>
                <a:lnTo>
                  <a:pt x="4" y="524"/>
                </a:lnTo>
                <a:lnTo>
                  <a:pt x="4" y="303"/>
                </a:lnTo>
                <a:lnTo>
                  <a:pt x="4" y="493"/>
                </a:lnTo>
                <a:lnTo>
                  <a:pt x="6" y="493"/>
                </a:lnTo>
                <a:lnTo>
                  <a:pt x="6" y="635"/>
                </a:lnTo>
                <a:lnTo>
                  <a:pt x="6" y="303"/>
                </a:lnTo>
                <a:lnTo>
                  <a:pt x="6" y="616"/>
                </a:lnTo>
                <a:lnTo>
                  <a:pt x="6" y="610"/>
                </a:lnTo>
                <a:lnTo>
                  <a:pt x="6" y="674"/>
                </a:lnTo>
                <a:lnTo>
                  <a:pt x="6" y="165"/>
                </a:lnTo>
                <a:lnTo>
                  <a:pt x="6" y="622"/>
                </a:lnTo>
                <a:lnTo>
                  <a:pt x="8" y="616"/>
                </a:lnTo>
                <a:lnTo>
                  <a:pt x="8" y="703"/>
                </a:lnTo>
                <a:lnTo>
                  <a:pt x="8" y="140"/>
                </a:lnTo>
                <a:lnTo>
                  <a:pt x="8" y="576"/>
                </a:lnTo>
                <a:lnTo>
                  <a:pt x="8" y="559"/>
                </a:lnTo>
                <a:lnTo>
                  <a:pt x="8" y="645"/>
                </a:lnTo>
                <a:lnTo>
                  <a:pt x="8" y="224"/>
                </a:lnTo>
                <a:lnTo>
                  <a:pt x="8" y="564"/>
                </a:lnTo>
                <a:lnTo>
                  <a:pt x="8" y="551"/>
                </a:lnTo>
                <a:lnTo>
                  <a:pt x="8" y="303"/>
                </a:lnTo>
                <a:lnTo>
                  <a:pt x="8" y="616"/>
                </a:lnTo>
                <a:lnTo>
                  <a:pt x="9" y="616"/>
                </a:lnTo>
                <a:lnTo>
                  <a:pt x="9" y="724"/>
                </a:lnTo>
                <a:lnTo>
                  <a:pt x="9" y="217"/>
                </a:lnTo>
                <a:lnTo>
                  <a:pt x="9" y="722"/>
                </a:lnTo>
                <a:lnTo>
                  <a:pt x="9" y="722"/>
                </a:lnTo>
                <a:lnTo>
                  <a:pt x="9" y="50"/>
                </a:lnTo>
                <a:lnTo>
                  <a:pt x="9" y="816"/>
                </a:lnTo>
                <a:lnTo>
                  <a:pt x="9" y="812"/>
                </a:lnTo>
                <a:lnTo>
                  <a:pt x="9" y="34"/>
                </a:lnTo>
                <a:lnTo>
                  <a:pt x="9" y="866"/>
                </a:lnTo>
                <a:lnTo>
                  <a:pt x="11" y="860"/>
                </a:lnTo>
                <a:lnTo>
                  <a:pt x="11" y="111"/>
                </a:lnTo>
                <a:lnTo>
                  <a:pt x="11" y="683"/>
                </a:lnTo>
                <a:lnTo>
                  <a:pt x="11" y="683"/>
                </a:lnTo>
                <a:lnTo>
                  <a:pt x="11" y="714"/>
                </a:lnTo>
                <a:lnTo>
                  <a:pt x="11" y="111"/>
                </a:lnTo>
                <a:lnTo>
                  <a:pt x="11" y="699"/>
                </a:lnTo>
                <a:lnTo>
                  <a:pt x="13" y="695"/>
                </a:lnTo>
                <a:lnTo>
                  <a:pt x="13" y="703"/>
                </a:lnTo>
                <a:lnTo>
                  <a:pt x="13" y="63"/>
                </a:lnTo>
                <a:lnTo>
                  <a:pt x="13" y="695"/>
                </a:lnTo>
                <a:lnTo>
                  <a:pt x="13" y="710"/>
                </a:lnTo>
                <a:lnTo>
                  <a:pt x="13" y="829"/>
                </a:lnTo>
                <a:lnTo>
                  <a:pt x="13" y="88"/>
                </a:lnTo>
                <a:lnTo>
                  <a:pt x="13" y="695"/>
                </a:lnTo>
                <a:lnTo>
                  <a:pt x="15" y="720"/>
                </a:lnTo>
                <a:lnTo>
                  <a:pt x="15" y="918"/>
                </a:lnTo>
                <a:lnTo>
                  <a:pt x="15" y="0"/>
                </a:lnTo>
                <a:lnTo>
                  <a:pt x="15" y="708"/>
                </a:lnTo>
                <a:lnTo>
                  <a:pt x="15" y="714"/>
                </a:lnTo>
                <a:lnTo>
                  <a:pt x="15" y="758"/>
                </a:lnTo>
                <a:lnTo>
                  <a:pt x="15" y="13"/>
                </a:lnTo>
                <a:lnTo>
                  <a:pt x="15" y="739"/>
                </a:lnTo>
                <a:lnTo>
                  <a:pt x="17" y="747"/>
                </a:lnTo>
                <a:lnTo>
                  <a:pt x="17" y="770"/>
                </a:lnTo>
                <a:lnTo>
                  <a:pt x="17" y="192"/>
                </a:lnTo>
                <a:lnTo>
                  <a:pt x="17" y="536"/>
                </a:lnTo>
                <a:lnTo>
                  <a:pt x="17" y="549"/>
                </a:lnTo>
                <a:lnTo>
                  <a:pt x="17" y="743"/>
                </a:lnTo>
                <a:lnTo>
                  <a:pt x="17" y="224"/>
                </a:lnTo>
                <a:lnTo>
                  <a:pt x="17" y="441"/>
                </a:lnTo>
                <a:lnTo>
                  <a:pt x="17" y="453"/>
                </a:lnTo>
                <a:lnTo>
                  <a:pt x="17" y="841"/>
                </a:lnTo>
                <a:lnTo>
                  <a:pt x="17" y="34"/>
                </a:lnTo>
                <a:lnTo>
                  <a:pt x="17" y="537"/>
                </a:lnTo>
                <a:lnTo>
                  <a:pt x="19" y="545"/>
                </a:lnTo>
                <a:lnTo>
                  <a:pt x="19" y="739"/>
                </a:lnTo>
                <a:lnTo>
                  <a:pt x="19" y="59"/>
                </a:lnTo>
                <a:lnTo>
                  <a:pt x="19" y="484"/>
                </a:lnTo>
                <a:lnTo>
                  <a:pt x="19" y="499"/>
                </a:lnTo>
                <a:lnTo>
                  <a:pt x="19" y="754"/>
                </a:lnTo>
                <a:lnTo>
                  <a:pt x="19" y="157"/>
                </a:lnTo>
                <a:lnTo>
                  <a:pt x="19" y="315"/>
                </a:lnTo>
                <a:lnTo>
                  <a:pt x="21" y="326"/>
                </a:lnTo>
                <a:lnTo>
                  <a:pt x="21" y="695"/>
                </a:lnTo>
                <a:lnTo>
                  <a:pt x="21" y="209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82" name="Freeform 2018"/>
          <p:cNvSpPr>
            <a:spLocks/>
          </p:cNvSpPr>
          <p:nvPr/>
        </p:nvSpPr>
        <p:spPr bwMode="auto">
          <a:xfrm>
            <a:off x="6881813" y="4876800"/>
            <a:ext cx="17462" cy="658813"/>
          </a:xfrm>
          <a:custGeom>
            <a:avLst/>
            <a:gdLst/>
            <a:ahLst/>
            <a:cxnLst>
              <a:cxn ang="0">
                <a:pos x="0" y="259"/>
              </a:cxn>
              <a:cxn ang="0">
                <a:pos x="0" y="540"/>
              </a:cxn>
              <a:cxn ang="0">
                <a:pos x="0" y="169"/>
              </a:cxn>
              <a:cxn ang="0">
                <a:pos x="0" y="546"/>
              </a:cxn>
              <a:cxn ang="0">
                <a:pos x="0" y="175"/>
              </a:cxn>
              <a:cxn ang="0">
                <a:pos x="2" y="473"/>
              </a:cxn>
              <a:cxn ang="0">
                <a:pos x="2" y="200"/>
              </a:cxn>
              <a:cxn ang="0">
                <a:pos x="2" y="350"/>
              </a:cxn>
              <a:cxn ang="0">
                <a:pos x="2" y="175"/>
              </a:cxn>
              <a:cxn ang="0">
                <a:pos x="4" y="282"/>
              </a:cxn>
              <a:cxn ang="0">
                <a:pos x="4" y="41"/>
              </a:cxn>
              <a:cxn ang="0">
                <a:pos x="5" y="213"/>
              </a:cxn>
              <a:cxn ang="0">
                <a:pos x="5" y="119"/>
              </a:cxn>
              <a:cxn ang="0">
                <a:pos x="5" y="277"/>
              </a:cxn>
              <a:cxn ang="0">
                <a:pos x="5" y="213"/>
              </a:cxn>
              <a:cxn ang="0">
                <a:pos x="5" y="330"/>
              </a:cxn>
              <a:cxn ang="0">
                <a:pos x="5" y="350"/>
              </a:cxn>
              <a:cxn ang="0">
                <a:pos x="7" y="690"/>
              </a:cxn>
              <a:cxn ang="0">
                <a:pos x="7" y="213"/>
              </a:cxn>
              <a:cxn ang="0">
                <a:pos x="7" y="94"/>
              </a:cxn>
              <a:cxn ang="0">
                <a:pos x="7" y="818"/>
              </a:cxn>
              <a:cxn ang="0">
                <a:pos x="9" y="12"/>
              </a:cxn>
              <a:cxn ang="0">
                <a:pos x="9" y="0"/>
              </a:cxn>
              <a:cxn ang="0">
                <a:pos x="9" y="110"/>
              </a:cxn>
              <a:cxn ang="0">
                <a:pos x="9" y="200"/>
              </a:cxn>
              <a:cxn ang="0">
                <a:pos x="11" y="651"/>
              </a:cxn>
              <a:cxn ang="0">
                <a:pos x="11" y="315"/>
              </a:cxn>
              <a:cxn ang="0">
                <a:pos x="11" y="244"/>
              </a:cxn>
              <a:cxn ang="0">
                <a:pos x="13" y="384"/>
              </a:cxn>
              <a:cxn ang="0">
                <a:pos x="13" y="135"/>
              </a:cxn>
              <a:cxn ang="0">
                <a:pos x="13" y="338"/>
              </a:cxn>
              <a:cxn ang="0">
                <a:pos x="13" y="146"/>
              </a:cxn>
              <a:cxn ang="0">
                <a:pos x="13" y="350"/>
              </a:cxn>
              <a:cxn ang="0">
                <a:pos x="13" y="181"/>
              </a:cxn>
              <a:cxn ang="0">
                <a:pos x="15" y="371"/>
              </a:cxn>
              <a:cxn ang="0">
                <a:pos x="15" y="175"/>
              </a:cxn>
              <a:cxn ang="0">
                <a:pos x="15" y="421"/>
              </a:cxn>
              <a:cxn ang="0">
                <a:pos x="15" y="258"/>
              </a:cxn>
              <a:cxn ang="0">
                <a:pos x="15" y="407"/>
              </a:cxn>
              <a:cxn ang="0">
                <a:pos x="15" y="200"/>
              </a:cxn>
              <a:cxn ang="0">
                <a:pos x="17" y="361"/>
              </a:cxn>
              <a:cxn ang="0">
                <a:pos x="17" y="321"/>
              </a:cxn>
              <a:cxn ang="0">
                <a:pos x="19" y="350"/>
              </a:cxn>
              <a:cxn ang="0">
                <a:pos x="19" y="244"/>
              </a:cxn>
              <a:cxn ang="0">
                <a:pos x="19" y="417"/>
              </a:cxn>
              <a:cxn ang="0">
                <a:pos x="19" y="282"/>
              </a:cxn>
              <a:cxn ang="0">
                <a:pos x="19" y="482"/>
              </a:cxn>
              <a:cxn ang="0">
                <a:pos x="19" y="175"/>
              </a:cxn>
              <a:cxn ang="0">
                <a:pos x="21" y="473"/>
              </a:cxn>
              <a:cxn ang="0">
                <a:pos x="21" y="227"/>
              </a:cxn>
            </a:cxnLst>
            <a:rect l="0" t="0" r="r" b="b"/>
            <a:pathLst>
              <a:path w="21" h="830">
                <a:moveTo>
                  <a:pt x="0" y="259"/>
                </a:moveTo>
                <a:lnTo>
                  <a:pt x="0" y="259"/>
                </a:lnTo>
                <a:lnTo>
                  <a:pt x="0" y="528"/>
                </a:lnTo>
                <a:lnTo>
                  <a:pt x="0" y="540"/>
                </a:lnTo>
                <a:lnTo>
                  <a:pt x="0" y="755"/>
                </a:lnTo>
                <a:lnTo>
                  <a:pt x="0" y="169"/>
                </a:lnTo>
                <a:lnTo>
                  <a:pt x="0" y="534"/>
                </a:lnTo>
                <a:lnTo>
                  <a:pt x="0" y="546"/>
                </a:lnTo>
                <a:lnTo>
                  <a:pt x="0" y="782"/>
                </a:lnTo>
                <a:lnTo>
                  <a:pt x="0" y="175"/>
                </a:lnTo>
                <a:lnTo>
                  <a:pt x="0" y="457"/>
                </a:lnTo>
                <a:lnTo>
                  <a:pt x="2" y="473"/>
                </a:lnTo>
                <a:lnTo>
                  <a:pt x="2" y="745"/>
                </a:lnTo>
                <a:lnTo>
                  <a:pt x="2" y="200"/>
                </a:lnTo>
                <a:lnTo>
                  <a:pt x="2" y="330"/>
                </a:lnTo>
                <a:lnTo>
                  <a:pt x="2" y="350"/>
                </a:lnTo>
                <a:lnTo>
                  <a:pt x="2" y="730"/>
                </a:lnTo>
                <a:lnTo>
                  <a:pt x="2" y="175"/>
                </a:lnTo>
                <a:lnTo>
                  <a:pt x="2" y="269"/>
                </a:lnTo>
                <a:lnTo>
                  <a:pt x="4" y="282"/>
                </a:lnTo>
                <a:lnTo>
                  <a:pt x="4" y="826"/>
                </a:lnTo>
                <a:lnTo>
                  <a:pt x="4" y="41"/>
                </a:lnTo>
                <a:lnTo>
                  <a:pt x="4" y="194"/>
                </a:lnTo>
                <a:lnTo>
                  <a:pt x="5" y="213"/>
                </a:lnTo>
                <a:lnTo>
                  <a:pt x="5" y="830"/>
                </a:lnTo>
                <a:lnTo>
                  <a:pt x="5" y="119"/>
                </a:lnTo>
                <a:lnTo>
                  <a:pt x="5" y="269"/>
                </a:lnTo>
                <a:lnTo>
                  <a:pt x="5" y="277"/>
                </a:lnTo>
                <a:lnTo>
                  <a:pt x="5" y="749"/>
                </a:lnTo>
                <a:lnTo>
                  <a:pt x="5" y="213"/>
                </a:lnTo>
                <a:lnTo>
                  <a:pt x="5" y="325"/>
                </a:lnTo>
                <a:lnTo>
                  <a:pt x="5" y="330"/>
                </a:lnTo>
                <a:lnTo>
                  <a:pt x="5" y="634"/>
                </a:lnTo>
                <a:lnTo>
                  <a:pt x="5" y="350"/>
                </a:lnTo>
                <a:lnTo>
                  <a:pt x="7" y="344"/>
                </a:lnTo>
                <a:lnTo>
                  <a:pt x="7" y="690"/>
                </a:lnTo>
                <a:lnTo>
                  <a:pt x="7" y="219"/>
                </a:lnTo>
                <a:lnTo>
                  <a:pt x="7" y="213"/>
                </a:lnTo>
                <a:lnTo>
                  <a:pt x="7" y="793"/>
                </a:lnTo>
                <a:lnTo>
                  <a:pt x="7" y="94"/>
                </a:lnTo>
                <a:lnTo>
                  <a:pt x="7" y="87"/>
                </a:lnTo>
                <a:lnTo>
                  <a:pt x="7" y="818"/>
                </a:lnTo>
                <a:lnTo>
                  <a:pt x="7" y="19"/>
                </a:lnTo>
                <a:lnTo>
                  <a:pt x="9" y="12"/>
                </a:lnTo>
                <a:lnTo>
                  <a:pt x="9" y="818"/>
                </a:lnTo>
                <a:lnTo>
                  <a:pt x="9" y="0"/>
                </a:lnTo>
                <a:lnTo>
                  <a:pt x="9" y="106"/>
                </a:lnTo>
                <a:lnTo>
                  <a:pt x="9" y="110"/>
                </a:lnTo>
                <a:lnTo>
                  <a:pt x="9" y="730"/>
                </a:lnTo>
                <a:lnTo>
                  <a:pt x="9" y="200"/>
                </a:lnTo>
                <a:lnTo>
                  <a:pt x="11" y="206"/>
                </a:lnTo>
                <a:lnTo>
                  <a:pt x="11" y="651"/>
                </a:lnTo>
                <a:lnTo>
                  <a:pt x="11" y="321"/>
                </a:lnTo>
                <a:lnTo>
                  <a:pt x="11" y="315"/>
                </a:lnTo>
                <a:lnTo>
                  <a:pt x="11" y="705"/>
                </a:lnTo>
                <a:lnTo>
                  <a:pt x="11" y="244"/>
                </a:lnTo>
                <a:lnTo>
                  <a:pt x="11" y="398"/>
                </a:lnTo>
                <a:lnTo>
                  <a:pt x="13" y="384"/>
                </a:lnTo>
                <a:lnTo>
                  <a:pt x="13" y="782"/>
                </a:lnTo>
                <a:lnTo>
                  <a:pt x="13" y="135"/>
                </a:lnTo>
                <a:lnTo>
                  <a:pt x="13" y="350"/>
                </a:lnTo>
                <a:lnTo>
                  <a:pt x="13" y="338"/>
                </a:lnTo>
                <a:lnTo>
                  <a:pt x="13" y="724"/>
                </a:lnTo>
                <a:lnTo>
                  <a:pt x="13" y="146"/>
                </a:lnTo>
                <a:lnTo>
                  <a:pt x="13" y="361"/>
                </a:lnTo>
                <a:lnTo>
                  <a:pt x="13" y="350"/>
                </a:lnTo>
                <a:lnTo>
                  <a:pt x="13" y="718"/>
                </a:lnTo>
                <a:lnTo>
                  <a:pt x="13" y="181"/>
                </a:lnTo>
                <a:lnTo>
                  <a:pt x="13" y="394"/>
                </a:lnTo>
                <a:lnTo>
                  <a:pt x="15" y="371"/>
                </a:lnTo>
                <a:lnTo>
                  <a:pt x="15" y="659"/>
                </a:lnTo>
                <a:lnTo>
                  <a:pt x="15" y="175"/>
                </a:lnTo>
                <a:lnTo>
                  <a:pt x="15" y="430"/>
                </a:lnTo>
                <a:lnTo>
                  <a:pt x="15" y="421"/>
                </a:lnTo>
                <a:lnTo>
                  <a:pt x="15" y="622"/>
                </a:lnTo>
                <a:lnTo>
                  <a:pt x="15" y="258"/>
                </a:lnTo>
                <a:lnTo>
                  <a:pt x="15" y="411"/>
                </a:lnTo>
                <a:lnTo>
                  <a:pt x="15" y="407"/>
                </a:lnTo>
                <a:lnTo>
                  <a:pt x="15" y="599"/>
                </a:lnTo>
                <a:lnTo>
                  <a:pt x="15" y="200"/>
                </a:lnTo>
                <a:lnTo>
                  <a:pt x="15" y="361"/>
                </a:lnTo>
                <a:lnTo>
                  <a:pt x="17" y="361"/>
                </a:lnTo>
                <a:lnTo>
                  <a:pt x="17" y="599"/>
                </a:lnTo>
                <a:lnTo>
                  <a:pt x="17" y="321"/>
                </a:lnTo>
                <a:lnTo>
                  <a:pt x="17" y="355"/>
                </a:lnTo>
                <a:lnTo>
                  <a:pt x="19" y="350"/>
                </a:lnTo>
                <a:lnTo>
                  <a:pt x="19" y="594"/>
                </a:lnTo>
                <a:lnTo>
                  <a:pt x="19" y="244"/>
                </a:lnTo>
                <a:lnTo>
                  <a:pt x="19" y="425"/>
                </a:lnTo>
                <a:lnTo>
                  <a:pt x="19" y="417"/>
                </a:lnTo>
                <a:lnTo>
                  <a:pt x="19" y="645"/>
                </a:lnTo>
                <a:lnTo>
                  <a:pt x="19" y="282"/>
                </a:lnTo>
                <a:lnTo>
                  <a:pt x="19" y="494"/>
                </a:lnTo>
                <a:lnTo>
                  <a:pt x="19" y="482"/>
                </a:lnTo>
                <a:lnTo>
                  <a:pt x="19" y="676"/>
                </a:lnTo>
                <a:lnTo>
                  <a:pt x="19" y="175"/>
                </a:lnTo>
                <a:lnTo>
                  <a:pt x="19" y="482"/>
                </a:lnTo>
                <a:lnTo>
                  <a:pt x="21" y="473"/>
                </a:lnTo>
                <a:lnTo>
                  <a:pt x="21" y="665"/>
                </a:lnTo>
                <a:lnTo>
                  <a:pt x="21" y="227"/>
                </a:lnTo>
                <a:lnTo>
                  <a:pt x="21" y="511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83" name="Freeform 2019"/>
          <p:cNvSpPr>
            <a:spLocks/>
          </p:cNvSpPr>
          <p:nvPr/>
        </p:nvSpPr>
        <p:spPr bwMode="auto">
          <a:xfrm>
            <a:off x="6865938" y="4919663"/>
            <a:ext cx="15875" cy="603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7"/>
              </a:cxn>
              <a:cxn ang="0">
                <a:pos x="0" y="146"/>
              </a:cxn>
              <a:cxn ang="0">
                <a:pos x="2" y="468"/>
              </a:cxn>
              <a:cxn ang="0">
                <a:pos x="2" y="184"/>
              </a:cxn>
              <a:cxn ang="0">
                <a:pos x="2" y="568"/>
              </a:cxn>
              <a:cxn ang="0">
                <a:pos x="2" y="102"/>
              </a:cxn>
              <a:cxn ang="0">
                <a:pos x="3" y="540"/>
              </a:cxn>
              <a:cxn ang="0">
                <a:pos x="3" y="102"/>
              </a:cxn>
              <a:cxn ang="0">
                <a:pos x="3" y="505"/>
              </a:cxn>
              <a:cxn ang="0">
                <a:pos x="3" y="267"/>
              </a:cxn>
              <a:cxn ang="0">
                <a:pos x="3" y="507"/>
              </a:cxn>
              <a:cxn ang="0">
                <a:pos x="3" y="215"/>
              </a:cxn>
              <a:cxn ang="0">
                <a:pos x="5" y="616"/>
              </a:cxn>
              <a:cxn ang="0">
                <a:pos x="5" y="121"/>
              </a:cxn>
              <a:cxn ang="0">
                <a:pos x="5" y="676"/>
              </a:cxn>
              <a:cxn ang="0">
                <a:pos x="5" y="81"/>
              </a:cxn>
              <a:cxn ang="0">
                <a:pos x="7" y="655"/>
              </a:cxn>
              <a:cxn ang="0">
                <a:pos x="7" y="591"/>
              </a:cxn>
              <a:cxn ang="0">
                <a:pos x="7" y="165"/>
              </a:cxn>
              <a:cxn ang="0">
                <a:pos x="7" y="553"/>
              </a:cxn>
              <a:cxn ang="0">
                <a:pos x="7" y="576"/>
              </a:cxn>
              <a:cxn ang="0">
                <a:pos x="9" y="605"/>
              </a:cxn>
              <a:cxn ang="0">
                <a:pos x="9" y="591"/>
              </a:cxn>
              <a:cxn ang="0">
                <a:pos x="11" y="159"/>
              </a:cxn>
              <a:cxn ang="0">
                <a:pos x="11" y="626"/>
              </a:cxn>
              <a:cxn ang="0">
                <a:pos x="11" y="204"/>
              </a:cxn>
              <a:cxn ang="0">
                <a:pos x="11" y="605"/>
              </a:cxn>
              <a:cxn ang="0">
                <a:pos x="11" y="192"/>
              </a:cxn>
              <a:cxn ang="0">
                <a:pos x="13" y="605"/>
              </a:cxn>
              <a:cxn ang="0">
                <a:pos x="13" y="695"/>
              </a:cxn>
              <a:cxn ang="0">
                <a:pos x="13" y="720"/>
              </a:cxn>
              <a:cxn ang="0">
                <a:pos x="13" y="659"/>
              </a:cxn>
              <a:cxn ang="0">
                <a:pos x="13" y="695"/>
              </a:cxn>
              <a:cxn ang="0">
                <a:pos x="13" y="591"/>
              </a:cxn>
              <a:cxn ang="0">
                <a:pos x="15" y="626"/>
              </a:cxn>
              <a:cxn ang="0">
                <a:pos x="15" y="492"/>
              </a:cxn>
              <a:cxn ang="0">
                <a:pos x="15" y="572"/>
              </a:cxn>
              <a:cxn ang="0">
                <a:pos x="15" y="428"/>
              </a:cxn>
              <a:cxn ang="0">
                <a:pos x="17" y="659"/>
              </a:cxn>
              <a:cxn ang="0">
                <a:pos x="17" y="561"/>
              </a:cxn>
              <a:cxn ang="0">
                <a:pos x="17" y="712"/>
              </a:cxn>
              <a:cxn ang="0">
                <a:pos x="17" y="626"/>
              </a:cxn>
              <a:cxn ang="0">
                <a:pos x="19" y="760"/>
              </a:cxn>
              <a:cxn ang="0">
                <a:pos x="19" y="626"/>
              </a:cxn>
              <a:cxn ang="0">
                <a:pos x="19" y="710"/>
              </a:cxn>
              <a:cxn ang="0">
                <a:pos x="19" y="586"/>
              </a:cxn>
              <a:cxn ang="0">
                <a:pos x="19" y="664"/>
              </a:cxn>
              <a:cxn ang="0">
                <a:pos x="19" y="561"/>
              </a:cxn>
              <a:cxn ang="0">
                <a:pos x="21" y="626"/>
              </a:cxn>
            </a:cxnLst>
            <a:rect l="0" t="0" r="r" b="b"/>
            <a:pathLst>
              <a:path w="21" h="760">
                <a:moveTo>
                  <a:pt x="0" y="0"/>
                </a:moveTo>
                <a:lnTo>
                  <a:pt x="0" y="0"/>
                </a:lnTo>
                <a:lnTo>
                  <a:pt x="0" y="376"/>
                </a:lnTo>
                <a:lnTo>
                  <a:pt x="0" y="357"/>
                </a:lnTo>
                <a:lnTo>
                  <a:pt x="0" y="622"/>
                </a:lnTo>
                <a:lnTo>
                  <a:pt x="0" y="146"/>
                </a:lnTo>
                <a:lnTo>
                  <a:pt x="0" y="480"/>
                </a:lnTo>
                <a:lnTo>
                  <a:pt x="2" y="468"/>
                </a:lnTo>
                <a:lnTo>
                  <a:pt x="2" y="630"/>
                </a:lnTo>
                <a:lnTo>
                  <a:pt x="2" y="184"/>
                </a:lnTo>
                <a:lnTo>
                  <a:pt x="2" y="580"/>
                </a:lnTo>
                <a:lnTo>
                  <a:pt x="2" y="568"/>
                </a:lnTo>
                <a:lnTo>
                  <a:pt x="2" y="641"/>
                </a:lnTo>
                <a:lnTo>
                  <a:pt x="2" y="102"/>
                </a:lnTo>
                <a:lnTo>
                  <a:pt x="2" y="553"/>
                </a:lnTo>
                <a:lnTo>
                  <a:pt x="3" y="540"/>
                </a:lnTo>
                <a:lnTo>
                  <a:pt x="3" y="580"/>
                </a:lnTo>
                <a:lnTo>
                  <a:pt x="3" y="102"/>
                </a:lnTo>
                <a:lnTo>
                  <a:pt x="3" y="509"/>
                </a:lnTo>
                <a:lnTo>
                  <a:pt x="3" y="505"/>
                </a:lnTo>
                <a:lnTo>
                  <a:pt x="3" y="540"/>
                </a:lnTo>
                <a:lnTo>
                  <a:pt x="3" y="267"/>
                </a:lnTo>
                <a:lnTo>
                  <a:pt x="3" y="518"/>
                </a:lnTo>
                <a:lnTo>
                  <a:pt x="3" y="507"/>
                </a:lnTo>
                <a:lnTo>
                  <a:pt x="3" y="626"/>
                </a:lnTo>
                <a:lnTo>
                  <a:pt x="3" y="215"/>
                </a:lnTo>
                <a:lnTo>
                  <a:pt x="3" y="622"/>
                </a:lnTo>
                <a:lnTo>
                  <a:pt x="5" y="616"/>
                </a:lnTo>
                <a:lnTo>
                  <a:pt x="5" y="680"/>
                </a:lnTo>
                <a:lnTo>
                  <a:pt x="5" y="121"/>
                </a:lnTo>
                <a:lnTo>
                  <a:pt x="5" y="676"/>
                </a:lnTo>
                <a:lnTo>
                  <a:pt x="5" y="676"/>
                </a:lnTo>
                <a:lnTo>
                  <a:pt x="5" y="680"/>
                </a:lnTo>
                <a:lnTo>
                  <a:pt x="5" y="81"/>
                </a:lnTo>
                <a:lnTo>
                  <a:pt x="5" y="659"/>
                </a:lnTo>
                <a:lnTo>
                  <a:pt x="7" y="655"/>
                </a:lnTo>
                <a:lnTo>
                  <a:pt x="7" y="215"/>
                </a:lnTo>
                <a:lnTo>
                  <a:pt x="7" y="591"/>
                </a:lnTo>
                <a:lnTo>
                  <a:pt x="7" y="586"/>
                </a:lnTo>
                <a:lnTo>
                  <a:pt x="7" y="165"/>
                </a:lnTo>
                <a:lnTo>
                  <a:pt x="7" y="553"/>
                </a:lnTo>
                <a:lnTo>
                  <a:pt x="7" y="553"/>
                </a:lnTo>
                <a:lnTo>
                  <a:pt x="7" y="223"/>
                </a:lnTo>
                <a:lnTo>
                  <a:pt x="7" y="576"/>
                </a:lnTo>
                <a:lnTo>
                  <a:pt x="9" y="580"/>
                </a:lnTo>
                <a:lnTo>
                  <a:pt x="9" y="605"/>
                </a:lnTo>
                <a:lnTo>
                  <a:pt x="9" y="205"/>
                </a:lnTo>
                <a:lnTo>
                  <a:pt x="9" y="591"/>
                </a:lnTo>
                <a:lnTo>
                  <a:pt x="11" y="597"/>
                </a:lnTo>
                <a:lnTo>
                  <a:pt x="11" y="159"/>
                </a:lnTo>
                <a:lnTo>
                  <a:pt x="11" y="622"/>
                </a:lnTo>
                <a:lnTo>
                  <a:pt x="11" y="626"/>
                </a:lnTo>
                <a:lnTo>
                  <a:pt x="11" y="670"/>
                </a:lnTo>
                <a:lnTo>
                  <a:pt x="11" y="204"/>
                </a:lnTo>
                <a:lnTo>
                  <a:pt x="11" y="591"/>
                </a:lnTo>
                <a:lnTo>
                  <a:pt x="11" y="605"/>
                </a:lnTo>
                <a:lnTo>
                  <a:pt x="11" y="659"/>
                </a:lnTo>
                <a:lnTo>
                  <a:pt x="11" y="192"/>
                </a:lnTo>
                <a:lnTo>
                  <a:pt x="11" y="603"/>
                </a:lnTo>
                <a:lnTo>
                  <a:pt x="13" y="605"/>
                </a:lnTo>
                <a:lnTo>
                  <a:pt x="13" y="102"/>
                </a:lnTo>
                <a:lnTo>
                  <a:pt x="13" y="695"/>
                </a:lnTo>
                <a:lnTo>
                  <a:pt x="13" y="703"/>
                </a:lnTo>
                <a:lnTo>
                  <a:pt x="13" y="720"/>
                </a:lnTo>
                <a:lnTo>
                  <a:pt x="13" y="146"/>
                </a:lnTo>
                <a:lnTo>
                  <a:pt x="13" y="659"/>
                </a:lnTo>
                <a:lnTo>
                  <a:pt x="13" y="664"/>
                </a:lnTo>
                <a:lnTo>
                  <a:pt x="13" y="695"/>
                </a:lnTo>
                <a:lnTo>
                  <a:pt x="13" y="165"/>
                </a:lnTo>
                <a:lnTo>
                  <a:pt x="13" y="591"/>
                </a:lnTo>
                <a:lnTo>
                  <a:pt x="15" y="591"/>
                </a:lnTo>
                <a:lnTo>
                  <a:pt x="15" y="626"/>
                </a:lnTo>
                <a:lnTo>
                  <a:pt x="15" y="204"/>
                </a:lnTo>
                <a:lnTo>
                  <a:pt x="15" y="492"/>
                </a:lnTo>
                <a:lnTo>
                  <a:pt x="15" y="495"/>
                </a:lnTo>
                <a:lnTo>
                  <a:pt x="15" y="572"/>
                </a:lnTo>
                <a:lnTo>
                  <a:pt x="15" y="173"/>
                </a:lnTo>
                <a:lnTo>
                  <a:pt x="15" y="428"/>
                </a:lnTo>
                <a:lnTo>
                  <a:pt x="17" y="440"/>
                </a:lnTo>
                <a:lnTo>
                  <a:pt x="17" y="659"/>
                </a:lnTo>
                <a:lnTo>
                  <a:pt x="17" y="138"/>
                </a:lnTo>
                <a:lnTo>
                  <a:pt x="17" y="561"/>
                </a:lnTo>
                <a:lnTo>
                  <a:pt x="17" y="576"/>
                </a:lnTo>
                <a:lnTo>
                  <a:pt x="17" y="712"/>
                </a:lnTo>
                <a:lnTo>
                  <a:pt x="17" y="77"/>
                </a:lnTo>
                <a:lnTo>
                  <a:pt x="17" y="626"/>
                </a:lnTo>
                <a:lnTo>
                  <a:pt x="19" y="641"/>
                </a:lnTo>
                <a:lnTo>
                  <a:pt x="19" y="760"/>
                </a:lnTo>
                <a:lnTo>
                  <a:pt x="19" y="115"/>
                </a:lnTo>
                <a:lnTo>
                  <a:pt x="19" y="626"/>
                </a:lnTo>
                <a:lnTo>
                  <a:pt x="19" y="636"/>
                </a:lnTo>
                <a:lnTo>
                  <a:pt x="19" y="710"/>
                </a:lnTo>
                <a:lnTo>
                  <a:pt x="19" y="132"/>
                </a:lnTo>
                <a:lnTo>
                  <a:pt x="19" y="586"/>
                </a:lnTo>
                <a:lnTo>
                  <a:pt x="19" y="591"/>
                </a:lnTo>
                <a:lnTo>
                  <a:pt x="19" y="664"/>
                </a:lnTo>
                <a:lnTo>
                  <a:pt x="19" y="146"/>
                </a:lnTo>
                <a:lnTo>
                  <a:pt x="19" y="561"/>
                </a:lnTo>
                <a:lnTo>
                  <a:pt x="21" y="568"/>
                </a:lnTo>
                <a:lnTo>
                  <a:pt x="21" y="626"/>
                </a:lnTo>
                <a:lnTo>
                  <a:pt x="21" y="205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84" name="Freeform 2020"/>
          <p:cNvSpPr>
            <a:spLocks/>
          </p:cNvSpPr>
          <p:nvPr/>
        </p:nvSpPr>
        <p:spPr bwMode="auto">
          <a:xfrm>
            <a:off x="6848475" y="4860925"/>
            <a:ext cx="17463" cy="715963"/>
          </a:xfrm>
          <a:custGeom>
            <a:avLst/>
            <a:gdLst/>
            <a:ahLst/>
            <a:cxnLst>
              <a:cxn ang="0">
                <a:pos x="0" y="866"/>
              </a:cxn>
              <a:cxn ang="0">
                <a:pos x="0" y="328"/>
              </a:cxn>
              <a:cxn ang="0">
                <a:pos x="0" y="860"/>
              </a:cxn>
              <a:cxn ang="0">
                <a:pos x="0" y="397"/>
              </a:cxn>
              <a:cxn ang="0">
                <a:pos x="0" y="762"/>
              </a:cxn>
              <a:cxn ang="0">
                <a:pos x="0" y="380"/>
              </a:cxn>
              <a:cxn ang="0">
                <a:pos x="2" y="689"/>
              </a:cxn>
              <a:cxn ang="0">
                <a:pos x="2" y="323"/>
              </a:cxn>
              <a:cxn ang="0">
                <a:pos x="2" y="749"/>
              </a:cxn>
              <a:cxn ang="0">
                <a:pos x="2" y="271"/>
              </a:cxn>
              <a:cxn ang="0">
                <a:pos x="4" y="768"/>
              </a:cxn>
              <a:cxn ang="0">
                <a:pos x="4" y="246"/>
              </a:cxn>
              <a:cxn ang="0">
                <a:pos x="4" y="238"/>
              </a:cxn>
              <a:cxn ang="0">
                <a:pos x="6" y="296"/>
              </a:cxn>
              <a:cxn ang="0">
                <a:pos x="6" y="328"/>
              </a:cxn>
              <a:cxn ang="0">
                <a:pos x="6" y="695"/>
              </a:cxn>
              <a:cxn ang="0">
                <a:pos x="6" y="277"/>
              </a:cxn>
              <a:cxn ang="0">
                <a:pos x="6" y="263"/>
              </a:cxn>
              <a:cxn ang="0">
                <a:pos x="8" y="340"/>
              </a:cxn>
              <a:cxn ang="0">
                <a:pos x="8" y="288"/>
              </a:cxn>
              <a:cxn ang="0">
                <a:pos x="8" y="684"/>
              </a:cxn>
              <a:cxn ang="0">
                <a:pos x="8" y="263"/>
              </a:cxn>
              <a:cxn ang="0">
                <a:pos x="8" y="630"/>
              </a:cxn>
              <a:cxn ang="0">
                <a:pos x="10" y="340"/>
              </a:cxn>
              <a:cxn ang="0">
                <a:pos x="10" y="271"/>
              </a:cxn>
              <a:cxn ang="0">
                <a:pos x="10" y="349"/>
              </a:cxn>
              <a:cxn ang="0">
                <a:pos x="10" y="278"/>
              </a:cxn>
              <a:cxn ang="0">
                <a:pos x="12" y="664"/>
              </a:cxn>
              <a:cxn ang="0">
                <a:pos x="12" y="246"/>
              </a:cxn>
              <a:cxn ang="0">
                <a:pos x="12" y="238"/>
              </a:cxn>
              <a:cxn ang="0">
                <a:pos x="14" y="277"/>
              </a:cxn>
              <a:cxn ang="0">
                <a:pos x="14" y="244"/>
              </a:cxn>
              <a:cxn ang="0">
                <a:pos x="14" y="257"/>
              </a:cxn>
              <a:cxn ang="0">
                <a:pos x="14" y="357"/>
              </a:cxn>
              <a:cxn ang="0">
                <a:pos x="16" y="670"/>
              </a:cxn>
              <a:cxn ang="0">
                <a:pos x="16" y="288"/>
              </a:cxn>
              <a:cxn ang="0">
                <a:pos x="16" y="125"/>
              </a:cxn>
              <a:cxn ang="0">
                <a:pos x="16" y="860"/>
              </a:cxn>
              <a:cxn ang="0">
                <a:pos x="16" y="73"/>
              </a:cxn>
              <a:cxn ang="0">
                <a:pos x="18" y="820"/>
              </a:cxn>
              <a:cxn ang="0">
                <a:pos x="18" y="171"/>
              </a:cxn>
              <a:cxn ang="0">
                <a:pos x="18" y="737"/>
              </a:cxn>
              <a:cxn ang="0">
                <a:pos x="18" y="374"/>
              </a:cxn>
              <a:cxn ang="0">
                <a:pos x="20" y="753"/>
              </a:cxn>
              <a:cxn ang="0">
                <a:pos x="20" y="386"/>
              </a:cxn>
              <a:cxn ang="0">
                <a:pos x="20" y="901"/>
              </a:cxn>
              <a:cxn ang="0">
                <a:pos x="20" y="463"/>
              </a:cxn>
              <a:cxn ang="0">
                <a:pos x="20" y="833"/>
              </a:cxn>
              <a:cxn ang="0">
                <a:pos x="20" y="374"/>
              </a:cxn>
              <a:cxn ang="0">
                <a:pos x="22" y="776"/>
              </a:cxn>
            </a:cxnLst>
            <a:rect l="0" t="0" r="r" b="b"/>
            <a:pathLst>
              <a:path w="22" h="901">
                <a:moveTo>
                  <a:pt x="0" y="866"/>
                </a:moveTo>
                <a:lnTo>
                  <a:pt x="0" y="866"/>
                </a:lnTo>
                <a:lnTo>
                  <a:pt x="0" y="142"/>
                </a:lnTo>
                <a:lnTo>
                  <a:pt x="0" y="328"/>
                </a:lnTo>
                <a:lnTo>
                  <a:pt x="0" y="340"/>
                </a:lnTo>
                <a:lnTo>
                  <a:pt x="0" y="860"/>
                </a:lnTo>
                <a:lnTo>
                  <a:pt x="0" y="194"/>
                </a:lnTo>
                <a:lnTo>
                  <a:pt x="0" y="397"/>
                </a:lnTo>
                <a:lnTo>
                  <a:pt x="0" y="413"/>
                </a:lnTo>
                <a:lnTo>
                  <a:pt x="0" y="762"/>
                </a:lnTo>
                <a:lnTo>
                  <a:pt x="0" y="219"/>
                </a:lnTo>
                <a:lnTo>
                  <a:pt x="0" y="380"/>
                </a:lnTo>
                <a:lnTo>
                  <a:pt x="2" y="390"/>
                </a:lnTo>
                <a:lnTo>
                  <a:pt x="2" y="689"/>
                </a:lnTo>
                <a:lnTo>
                  <a:pt x="2" y="296"/>
                </a:lnTo>
                <a:lnTo>
                  <a:pt x="2" y="323"/>
                </a:lnTo>
                <a:lnTo>
                  <a:pt x="2" y="323"/>
                </a:lnTo>
                <a:lnTo>
                  <a:pt x="2" y="749"/>
                </a:lnTo>
                <a:lnTo>
                  <a:pt x="2" y="265"/>
                </a:lnTo>
                <a:lnTo>
                  <a:pt x="2" y="271"/>
                </a:lnTo>
                <a:lnTo>
                  <a:pt x="4" y="271"/>
                </a:lnTo>
                <a:lnTo>
                  <a:pt x="4" y="768"/>
                </a:lnTo>
                <a:lnTo>
                  <a:pt x="4" y="246"/>
                </a:lnTo>
                <a:lnTo>
                  <a:pt x="4" y="246"/>
                </a:lnTo>
                <a:lnTo>
                  <a:pt x="4" y="749"/>
                </a:lnTo>
                <a:lnTo>
                  <a:pt x="4" y="238"/>
                </a:lnTo>
                <a:lnTo>
                  <a:pt x="4" y="288"/>
                </a:lnTo>
                <a:lnTo>
                  <a:pt x="6" y="296"/>
                </a:lnTo>
                <a:lnTo>
                  <a:pt x="6" y="709"/>
                </a:lnTo>
                <a:lnTo>
                  <a:pt x="6" y="328"/>
                </a:lnTo>
                <a:lnTo>
                  <a:pt x="6" y="328"/>
                </a:lnTo>
                <a:lnTo>
                  <a:pt x="6" y="695"/>
                </a:lnTo>
                <a:lnTo>
                  <a:pt x="6" y="278"/>
                </a:lnTo>
                <a:lnTo>
                  <a:pt x="6" y="277"/>
                </a:lnTo>
                <a:lnTo>
                  <a:pt x="6" y="634"/>
                </a:lnTo>
                <a:lnTo>
                  <a:pt x="6" y="263"/>
                </a:lnTo>
                <a:lnTo>
                  <a:pt x="6" y="344"/>
                </a:lnTo>
                <a:lnTo>
                  <a:pt x="8" y="340"/>
                </a:lnTo>
                <a:lnTo>
                  <a:pt x="8" y="703"/>
                </a:lnTo>
                <a:lnTo>
                  <a:pt x="8" y="288"/>
                </a:lnTo>
                <a:lnTo>
                  <a:pt x="8" y="282"/>
                </a:lnTo>
                <a:lnTo>
                  <a:pt x="8" y="684"/>
                </a:lnTo>
                <a:lnTo>
                  <a:pt x="8" y="255"/>
                </a:lnTo>
                <a:lnTo>
                  <a:pt x="8" y="263"/>
                </a:lnTo>
                <a:lnTo>
                  <a:pt x="8" y="257"/>
                </a:lnTo>
                <a:lnTo>
                  <a:pt x="8" y="630"/>
                </a:lnTo>
                <a:lnTo>
                  <a:pt x="8" y="349"/>
                </a:lnTo>
                <a:lnTo>
                  <a:pt x="10" y="340"/>
                </a:lnTo>
                <a:lnTo>
                  <a:pt x="10" y="659"/>
                </a:lnTo>
                <a:lnTo>
                  <a:pt x="10" y="271"/>
                </a:lnTo>
                <a:lnTo>
                  <a:pt x="10" y="349"/>
                </a:lnTo>
                <a:lnTo>
                  <a:pt x="10" y="349"/>
                </a:lnTo>
                <a:lnTo>
                  <a:pt x="10" y="645"/>
                </a:lnTo>
                <a:lnTo>
                  <a:pt x="10" y="278"/>
                </a:lnTo>
                <a:lnTo>
                  <a:pt x="12" y="278"/>
                </a:lnTo>
                <a:lnTo>
                  <a:pt x="12" y="664"/>
                </a:lnTo>
                <a:lnTo>
                  <a:pt x="12" y="246"/>
                </a:lnTo>
                <a:lnTo>
                  <a:pt x="12" y="246"/>
                </a:lnTo>
                <a:lnTo>
                  <a:pt x="12" y="732"/>
                </a:lnTo>
                <a:lnTo>
                  <a:pt x="12" y="238"/>
                </a:lnTo>
                <a:lnTo>
                  <a:pt x="12" y="271"/>
                </a:lnTo>
                <a:lnTo>
                  <a:pt x="14" y="277"/>
                </a:lnTo>
                <a:lnTo>
                  <a:pt x="14" y="664"/>
                </a:lnTo>
                <a:lnTo>
                  <a:pt x="14" y="244"/>
                </a:lnTo>
                <a:lnTo>
                  <a:pt x="14" y="255"/>
                </a:lnTo>
                <a:lnTo>
                  <a:pt x="14" y="257"/>
                </a:lnTo>
                <a:lnTo>
                  <a:pt x="14" y="565"/>
                </a:lnTo>
                <a:lnTo>
                  <a:pt x="14" y="357"/>
                </a:lnTo>
                <a:lnTo>
                  <a:pt x="16" y="349"/>
                </a:lnTo>
                <a:lnTo>
                  <a:pt x="16" y="670"/>
                </a:lnTo>
                <a:lnTo>
                  <a:pt x="16" y="301"/>
                </a:lnTo>
                <a:lnTo>
                  <a:pt x="16" y="288"/>
                </a:lnTo>
                <a:lnTo>
                  <a:pt x="16" y="837"/>
                </a:lnTo>
                <a:lnTo>
                  <a:pt x="16" y="125"/>
                </a:lnTo>
                <a:lnTo>
                  <a:pt x="16" y="113"/>
                </a:lnTo>
                <a:lnTo>
                  <a:pt x="16" y="860"/>
                </a:lnTo>
                <a:lnTo>
                  <a:pt x="16" y="54"/>
                </a:lnTo>
                <a:lnTo>
                  <a:pt x="16" y="73"/>
                </a:lnTo>
                <a:lnTo>
                  <a:pt x="18" y="67"/>
                </a:lnTo>
                <a:lnTo>
                  <a:pt x="18" y="820"/>
                </a:lnTo>
                <a:lnTo>
                  <a:pt x="18" y="8"/>
                </a:lnTo>
                <a:lnTo>
                  <a:pt x="18" y="171"/>
                </a:lnTo>
                <a:lnTo>
                  <a:pt x="18" y="159"/>
                </a:lnTo>
                <a:lnTo>
                  <a:pt x="18" y="737"/>
                </a:lnTo>
                <a:lnTo>
                  <a:pt x="18" y="117"/>
                </a:lnTo>
                <a:lnTo>
                  <a:pt x="18" y="374"/>
                </a:lnTo>
                <a:lnTo>
                  <a:pt x="20" y="363"/>
                </a:lnTo>
                <a:lnTo>
                  <a:pt x="20" y="753"/>
                </a:lnTo>
                <a:lnTo>
                  <a:pt x="20" y="150"/>
                </a:lnTo>
                <a:lnTo>
                  <a:pt x="20" y="386"/>
                </a:lnTo>
                <a:lnTo>
                  <a:pt x="20" y="374"/>
                </a:lnTo>
                <a:lnTo>
                  <a:pt x="20" y="901"/>
                </a:lnTo>
                <a:lnTo>
                  <a:pt x="20" y="113"/>
                </a:lnTo>
                <a:lnTo>
                  <a:pt x="20" y="463"/>
                </a:lnTo>
                <a:lnTo>
                  <a:pt x="20" y="444"/>
                </a:lnTo>
                <a:lnTo>
                  <a:pt x="20" y="833"/>
                </a:lnTo>
                <a:lnTo>
                  <a:pt x="20" y="0"/>
                </a:lnTo>
                <a:lnTo>
                  <a:pt x="20" y="374"/>
                </a:lnTo>
                <a:lnTo>
                  <a:pt x="22" y="357"/>
                </a:lnTo>
                <a:lnTo>
                  <a:pt x="22" y="776"/>
                </a:lnTo>
                <a:lnTo>
                  <a:pt x="22" y="73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85" name="Freeform 2021"/>
          <p:cNvSpPr>
            <a:spLocks/>
          </p:cNvSpPr>
          <p:nvPr/>
        </p:nvSpPr>
        <p:spPr bwMode="auto">
          <a:xfrm>
            <a:off x="6831013" y="4919663"/>
            <a:ext cx="17462" cy="671512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0" y="580"/>
              </a:cxn>
              <a:cxn ang="0">
                <a:pos x="2" y="313"/>
              </a:cxn>
              <a:cxn ang="0">
                <a:pos x="2" y="518"/>
              </a:cxn>
              <a:cxn ang="0">
                <a:pos x="2" y="376"/>
              </a:cxn>
              <a:cxn ang="0">
                <a:pos x="4" y="591"/>
              </a:cxn>
              <a:cxn ang="0">
                <a:pos x="4" y="261"/>
              </a:cxn>
              <a:cxn ang="0">
                <a:pos x="4" y="518"/>
              </a:cxn>
              <a:cxn ang="0">
                <a:pos x="4" y="255"/>
              </a:cxn>
              <a:cxn ang="0">
                <a:pos x="6" y="403"/>
              </a:cxn>
              <a:cxn ang="0">
                <a:pos x="6" y="209"/>
              </a:cxn>
              <a:cxn ang="0">
                <a:pos x="6" y="390"/>
              </a:cxn>
              <a:cxn ang="0">
                <a:pos x="6" y="296"/>
              </a:cxn>
              <a:cxn ang="0">
                <a:pos x="6" y="451"/>
              </a:cxn>
              <a:cxn ang="0">
                <a:pos x="6" y="317"/>
              </a:cxn>
              <a:cxn ang="0">
                <a:pos x="8" y="597"/>
              </a:cxn>
              <a:cxn ang="0">
                <a:pos x="8" y="271"/>
              </a:cxn>
              <a:cxn ang="0">
                <a:pos x="8" y="622"/>
              </a:cxn>
              <a:cxn ang="0">
                <a:pos x="8" y="215"/>
              </a:cxn>
              <a:cxn ang="0">
                <a:pos x="10" y="561"/>
              </a:cxn>
              <a:cxn ang="0">
                <a:pos x="10" y="198"/>
              </a:cxn>
              <a:cxn ang="0">
                <a:pos x="10" y="532"/>
              </a:cxn>
              <a:cxn ang="0">
                <a:pos x="10" y="710"/>
              </a:cxn>
              <a:cxn ang="0">
                <a:pos x="12" y="182"/>
              </a:cxn>
              <a:cxn ang="0">
                <a:pos x="12" y="797"/>
              </a:cxn>
              <a:cxn ang="0">
                <a:pos x="12" y="0"/>
              </a:cxn>
              <a:cxn ang="0">
                <a:pos x="14" y="772"/>
              </a:cxn>
              <a:cxn ang="0">
                <a:pos x="14" y="670"/>
              </a:cxn>
              <a:cxn ang="0">
                <a:pos x="14" y="267"/>
              </a:cxn>
              <a:cxn ang="0">
                <a:pos x="14" y="616"/>
              </a:cxn>
              <a:cxn ang="0">
                <a:pos x="14" y="240"/>
              </a:cxn>
              <a:cxn ang="0">
                <a:pos x="16" y="505"/>
              </a:cxn>
              <a:cxn ang="0">
                <a:pos x="16" y="111"/>
              </a:cxn>
              <a:cxn ang="0">
                <a:pos x="16" y="630"/>
              </a:cxn>
              <a:cxn ang="0">
                <a:pos x="16" y="65"/>
              </a:cxn>
              <a:cxn ang="0">
                <a:pos x="16" y="676"/>
              </a:cxn>
              <a:cxn ang="0">
                <a:pos x="16" y="127"/>
              </a:cxn>
              <a:cxn ang="0">
                <a:pos x="18" y="641"/>
              </a:cxn>
              <a:cxn ang="0">
                <a:pos x="18" y="171"/>
              </a:cxn>
              <a:cxn ang="0">
                <a:pos x="20" y="597"/>
              </a:cxn>
              <a:cxn ang="0">
                <a:pos x="20" y="173"/>
              </a:cxn>
              <a:cxn ang="0">
                <a:pos x="20" y="538"/>
              </a:cxn>
              <a:cxn ang="0">
                <a:pos x="20" y="69"/>
              </a:cxn>
              <a:cxn ang="0">
                <a:pos x="20" y="468"/>
              </a:cxn>
              <a:cxn ang="0">
                <a:pos x="20" y="56"/>
              </a:cxn>
              <a:cxn ang="0">
                <a:pos x="22" y="419"/>
              </a:cxn>
              <a:cxn ang="0">
                <a:pos x="22" y="56"/>
              </a:cxn>
              <a:cxn ang="0">
                <a:pos x="22" y="390"/>
              </a:cxn>
              <a:cxn ang="0">
                <a:pos x="22" y="102"/>
              </a:cxn>
              <a:cxn ang="0">
                <a:pos x="23" y="344"/>
              </a:cxn>
            </a:cxnLst>
            <a:rect l="0" t="0" r="r" b="b"/>
            <a:pathLst>
              <a:path w="23" h="847">
                <a:moveTo>
                  <a:pt x="0" y="390"/>
                </a:moveTo>
                <a:lnTo>
                  <a:pt x="0" y="390"/>
                </a:lnTo>
                <a:lnTo>
                  <a:pt x="0" y="390"/>
                </a:lnTo>
                <a:lnTo>
                  <a:pt x="0" y="580"/>
                </a:lnTo>
                <a:lnTo>
                  <a:pt x="0" y="307"/>
                </a:lnTo>
                <a:lnTo>
                  <a:pt x="2" y="313"/>
                </a:lnTo>
                <a:lnTo>
                  <a:pt x="2" y="517"/>
                </a:lnTo>
                <a:lnTo>
                  <a:pt x="2" y="518"/>
                </a:lnTo>
                <a:lnTo>
                  <a:pt x="2" y="622"/>
                </a:lnTo>
                <a:lnTo>
                  <a:pt x="2" y="376"/>
                </a:lnTo>
                <a:lnTo>
                  <a:pt x="2" y="597"/>
                </a:lnTo>
                <a:lnTo>
                  <a:pt x="4" y="591"/>
                </a:lnTo>
                <a:lnTo>
                  <a:pt x="4" y="637"/>
                </a:lnTo>
                <a:lnTo>
                  <a:pt x="4" y="261"/>
                </a:lnTo>
                <a:lnTo>
                  <a:pt x="4" y="530"/>
                </a:lnTo>
                <a:lnTo>
                  <a:pt x="4" y="518"/>
                </a:lnTo>
                <a:lnTo>
                  <a:pt x="4" y="691"/>
                </a:lnTo>
                <a:lnTo>
                  <a:pt x="4" y="255"/>
                </a:lnTo>
                <a:lnTo>
                  <a:pt x="4" y="422"/>
                </a:lnTo>
                <a:lnTo>
                  <a:pt x="6" y="403"/>
                </a:lnTo>
                <a:lnTo>
                  <a:pt x="6" y="676"/>
                </a:lnTo>
                <a:lnTo>
                  <a:pt x="6" y="209"/>
                </a:lnTo>
                <a:lnTo>
                  <a:pt x="6" y="396"/>
                </a:lnTo>
                <a:lnTo>
                  <a:pt x="6" y="390"/>
                </a:lnTo>
                <a:lnTo>
                  <a:pt x="6" y="580"/>
                </a:lnTo>
                <a:lnTo>
                  <a:pt x="6" y="296"/>
                </a:lnTo>
                <a:lnTo>
                  <a:pt x="6" y="451"/>
                </a:lnTo>
                <a:lnTo>
                  <a:pt x="6" y="451"/>
                </a:lnTo>
                <a:lnTo>
                  <a:pt x="6" y="676"/>
                </a:lnTo>
                <a:lnTo>
                  <a:pt x="6" y="317"/>
                </a:lnTo>
                <a:lnTo>
                  <a:pt x="6" y="605"/>
                </a:lnTo>
                <a:lnTo>
                  <a:pt x="8" y="597"/>
                </a:lnTo>
                <a:lnTo>
                  <a:pt x="8" y="680"/>
                </a:lnTo>
                <a:lnTo>
                  <a:pt x="8" y="271"/>
                </a:lnTo>
                <a:lnTo>
                  <a:pt x="8" y="632"/>
                </a:lnTo>
                <a:lnTo>
                  <a:pt x="8" y="622"/>
                </a:lnTo>
                <a:lnTo>
                  <a:pt x="8" y="689"/>
                </a:lnTo>
                <a:lnTo>
                  <a:pt x="8" y="215"/>
                </a:lnTo>
                <a:lnTo>
                  <a:pt x="8" y="565"/>
                </a:lnTo>
                <a:lnTo>
                  <a:pt x="10" y="561"/>
                </a:lnTo>
                <a:lnTo>
                  <a:pt x="10" y="670"/>
                </a:lnTo>
                <a:lnTo>
                  <a:pt x="10" y="198"/>
                </a:lnTo>
                <a:lnTo>
                  <a:pt x="10" y="538"/>
                </a:lnTo>
                <a:lnTo>
                  <a:pt x="10" y="532"/>
                </a:lnTo>
                <a:lnTo>
                  <a:pt x="10" y="232"/>
                </a:lnTo>
                <a:lnTo>
                  <a:pt x="10" y="710"/>
                </a:lnTo>
                <a:lnTo>
                  <a:pt x="12" y="712"/>
                </a:lnTo>
                <a:lnTo>
                  <a:pt x="12" y="182"/>
                </a:lnTo>
                <a:lnTo>
                  <a:pt x="12" y="787"/>
                </a:lnTo>
                <a:lnTo>
                  <a:pt x="12" y="797"/>
                </a:lnTo>
                <a:lnTo>
                  <a:pt x="12" y="828"/>
                </a:lnTo>
                <a:lnTo>
                  <a:pt x="12" y="0"/>
                </a:lnTo>
                <a:lnTo>
                  <a:pt x="12" y="776"/>
                </a:lnTo>
                <a:lnTo>
                  <a:pt x="14" y="772"/>
                </a:lnTo>
                <a:lnTo>
                  <a:pt x="14" y="115"/>
                </a:lnTo>
                <a:lnTo>
                  <a:pt x="14" y="670"/>
                </a:lnTo>
                <a:lnTo>
                  <a:pt x="14" y="664"/>
                </a:lnTo>
                <a:lnTo>
                  <a:pt x="14" y="267"/>
                </a:lnTo>
                <a:lnTo>
                  <a:pt x="14" y="611"/>
                </a:lnTo>
                <a:lnTo>
                  <a:pt x="14" y="616"/>
                </a:lnTo>
                <a:lnTo>
                  <a:pt x="14" y="637"/>
                </a:lnTo>
                <a:lnTo>
                  <a:pt x="14" y="240"/>
                </a:lnTo>
                <a:lnTo>
                  <a:pt x="14" y="492"/>
                </a:lnTo>
                <a:lnTo>
                  <a:pt x="16" y="505"/>
                </a:lnTo>
                <a:lnTo>
                  <a:pt x="16" y="645"/>
                </a:lnTo>
                <a:lnTo>
                  <a:pt x="16" y="111"/>
                </a:lnTo>
                <a:lnTo>
                  <a:pt x="16" y="622"/>
                </a:lnTo>
                <a:lnTo>
                  <a:pt x="16" y="630"/>
                </a:lnTo>
                <a:lnTo>
                  <a:pt x="16" y="772"/>
                </a:lnTo>
                <a:lnTo>
                  <a:pt x="16" y="65"/>
                </a:lnTo>
                <a:lnTo>
                  <a:pt x="16" y="670"/>
                </a:lnTo>
                <a:lnTo>
                  <a:pt x="16" y="676"/>
                </a:lnTo>
                <a:lnTo>
                  <a:pt x="16" y="776"/>
                </a:lnTo>
                <a:lnTo>
                  <a:pt x="16" y="127"/>
                </a:lnTo>
                <a:lnTo>
                  <a:pt x="16" y="630"/>
                </a:lnTo>
                <a:lnTo>
                  <a:pt x="18" y="641"/>
                </a:lnTo>
                <a:lnTo>
                  <a:pt x="18" y="751"/>
                </a:lnTo>
                <a:lnTo>
                  <a:pt x="18" y="171"/>
                </a:lnTo>
                <a:lnTo>
                  <a:pt x="18" y="591"/>
                </a:lnTo>
                <a:lnTo>
                  <a:pt x="20" y="597"/>
                </a:lnTo>
                <a:lnTo>
                  <a:pt x="20" y="616"/>
                </a:lnTo>
                <a:lnTo>
                  <a:pt x="20" y="173"/>
                </a:lnTo>
                <a:lnTo>
                  <a:pt x="20" y="520"/>
                </a:lnTo>
                <a:lnTo>
                  <a:pt x="20" y="538"/>
                </a:lnTo>
                <a:lnTo>
                  <a:pt x="20" y="710"/>
                </a:lnTo>
                <a:lnTo>
                  <a:pt x="20" y="69"/>
                </a:lnTo>
                <a:lnTo>
                  <a:pt x="20" y="465"/>
                </a:lnTo>
                <a:lnTo>
                  <a:pt x="20" y="468"/>
                </a:lnTo>
                <a:lnTo>
                  <a:pt x="20" y="847"/>
                </a:lnTo>
                <a:lnTo>
                  <a:pt x="20" y="56"/>
                </a:lnTo>
                <a:lnTo>
                  <a:pt x="20" y="403"/>
                </a:lnTo>
                <a:lnTo>
                  <a:pt x="22" y="419"/>
                </a:lnTo>
                <a:lnTo>
                  <a:pt x="22" y="797"/>
                </a:lnTo>
                <a:lnTo>
                  <a:pt x="22" y="56"/>
                </a:lnTo>
                <a:lnTo>
                  <a:pt x="22" y="371"/>
                </a:lnTo>
                <a:lnTo>
                  <a:pt x="22" y="390"/>
                </a:lnTo>
                <a:lnTo>
                  <a:pt x="22" y="739"/>
                </a:lnTo>
                <a:lnTo>
                  <a:pt x="22" y="102"/>
                </a:lnTo>
                <a:lnTo>
                  <a:pt x="22" y="324"/>
                </a:lnTo>
                <a:lnTo>
                  <a:pt x="23" y="344"/>
                </a:lnTo>
                <a:lnTo>
                  <a:pt x="23" y="793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86" name="Freeform 2022"/>
          <p:cNvSpPr>
            <a:spLocks/>
          </p:cNvSpPr>
          <p:nvPr/>
        </p:nvSpPr>
        <p:spPr bwMode="auto">
          <a:xfrm>
            <a:off x="6813550" y="4899025"/>
            <a:ext cx="17463" cy="803275"/>
          </a:xfrm>
          <a:custGeom>
            <a:avLst/>
            <a:gdLst/>
            <a:ahLst/>
            <a:cxnLst>
              <a:cxn ang="0">
                <a:pos x="0" y="229"/>
              </a:cxn>
              <a:cxn ang="0">
                <a:pos x="2" y="453"/>
              </a:cxn>
              <a:cxn ang="0">
                <a:pos x="2" y="0"/>
              </a:cxn>
              <a:cxn ang="0">
                <a:pos x="2" y="338"/>
              </a:cxn>
              <a:cxn ang="0">
                <a:pos x="2" y="73"/>
              </a:cxn>
              <a:cxn ang="0">
                <a:pos x="4" y="378"/>
              </a:cxn>
              <a:cxn ang="0">
                <a:pos x="4" y="19"/>
              </a:cxn>
              <a:cxn ang="0">
                <a:pos x="4" y="511"/>
              </a:cxn>
              <a:cxn ang="0">
                <a:pos x="4" y="198"/>
              </a:cxn>
              <a:cxn ang="0">
                <a:pos x="4" y="482"/>
              </a:cxn>
              <a:cxn ang="0">
                <a:pos x="4" y="240"/>
              </a:cxn>
              <a:cxn ang="0">
                <a:pos x="6" y="265"/>
              </a:cxn>
              <a:cxn ang="0">
                <a:pos x="6" y="177"/>
              </a:cxn>
              <a:cxn ang="0">
                <a:pos x="6" y="895"/>
              </a:cxn>
              <a:cxn ang="0">
                <a:pos x="6" y="146"/>
              </a:cxn>
              <a:cxn ang="0">
                <a:pos x="8" y="818"/>
              </a:cxn>
              <a:cxn ang="0">
                <a:pos x="8" y="280"/>
              </a:cxn>
              <a:cxn ang="0">
                <a:pos x="8" y="207"/>
              </a:cxn>
              <a:cxn ang="0">
                <a:pos x="8" y="858"/>
              </a:cxn>
              <a:cxn ang="0">
                <a:pos x="10" y="111"/>
              </a:cxn>
              <a:cxn ang="0">
                <a:pos x="10" y="19"/>
              </a:cxn>
              <a:cxn ang="0">
                <a:pos x="10" y="895"/>
              </a:cxn>
              <a:cxn ang="0">
                <a:pos x="12" y="106"/>
              </a:cxn>
              <a:cxn ang="0">
                <a:pos x="12" y="86"/>
              </a:cxn>
              <a:cxn ang="0">
                <a:pos x="12" y="253"/>
              </a:cxn>
              <a:cxn ang="0">
                <a:pos x="12" y="207"/>
              </a:cxn>
              <a:cxn ang="0">
                <a:pos x="12" y="253"/>
              </a:cxn>
              <a:cxn ang="0">
                <a:pos x="12" y="152"/>
              </a:cxn>
              <a:cxn ang="0">
                <a:pos x="14" y="209"/>
              </a:cxn>
              <a:cxn ang="0">
                <a:pos x="14" y="12"/>
              </a:cxn>
              <a:cxn ang="0">
                <a:pos x="14" y="190"/>
              </a:cxn>
              <a:cxn ang="0">
                <a:pos x="14" y="40"/>
              </a:cxn>
              <a:cxn ang="0">
                <a:pos x="16" y="248"/>
              </a:cxn>
              <a:cxn ang="0">
                <a:pos x="16" y="184"/>
              </a:cxn>
              <a:cxn ang="0">
                <a:pos x="16" y="365"/>
              </a:cxn>
              <a:cxn ang="0">
                <a:pos x="16" y="253"/>
              </a:cxn>
              <a:cxn ang="0">
                <a:pos x="18" y="534"/>
              </a:cxn>
              <a:cxn ang="0">
                <a:pos x="18" y="215"/>
              </a:cxn>
              <a:cxn ang="0">
                <a:pos x="18" y="543"/>
              </a:cxn>
              <a:cxn ang="0">
                <a:pos x="18" y="240"/>
              </a:cxn>
              <a:cxn ang="0">
                <a:pos x="20" y="444"/>
              </a:cxn>
              <a:cxn ang="0">
                <a:pos x="20" y="321"/>
              </a:cxn>
              <a:cxn ang="0">
                <a:pos x="20" y="505"/>
              </a:cxn>
              <a:cxn ang="0">
                <a:pos x="20" y="292"/>
              </a:cxn>
              <a:cxn ang="0">
                <a:pos x="20" y="570"/>
              </a:cxn>
              <a:cxn ang="0">
                <a:pos x="20" y="269"/>
              </a:cxn>
              <a:cxn ang="0">
                <a:pos x="21" y="605"/>
              </a:cxn>
              <a:cxn ang="0">
                <a:pos x="21" y="342"/>
              </a:cxn>
              <a:cxn ang="0">
                <a:pos x="21" y="482"/>
              </a:cxn>
              <a:cxn ang="0">
                <a:pos x="21" y="301"/>
              </a:cxn>
            </a:cxnLst>
            <a:rect l="0" t="0" r="r" b="b"/>
            <a:pathLst>
              <a:path w="21" h="1010">
                <a:moveTo>
                  <a:pt x="0" y="229"/>
                </a:moveTo>
                <a:lnTo>
                  <a:pt x="0" y="229"/>
                </a:lnTo>
                <a:lnTo>
                  <a:pt x="0" y="444"/>
                </a:lnTo>
                <a:lnTo>
                  <a:pt x="2" y="453"/>
                </a:lnTo>
                <a:lnTo>
                  <a:pt x="2" y="831"/>
                </a:lnTo>
                <a:lnTo>
                  <a:pt x="2" y="0"/>
                </a:lnTo>
                <a:lnTo>
                  <a:pt x="2" y="309"/>
                </a:lnTo>
                <a:lnTo>
                  <a:pt x="2" y="338"/>
                </a:lnTo>
                <a:lnTo>
                  <a:pt x="2" y="956"/>
                </a:lnTo>
                <a:lnTo>
                  <a:pt x="2" y="73"/>
                </a:lnTo>
                <a:lnTo>
                  <a:pt x="2" y="355"/>
                </a:lnTo>
                <a:lnTo>
                  <a:pt x="4" y="378"/>
                </a:lnTo>
                <a:lnTo>
                  <a:pt x="4" y="1010"/>
                </a:lnTo>
                <a:lnTo>
                  <a:pt x="4" y="19"/>
                </a:lnTo>
                <a:lnTo>
                  <a:pt x="4" y="493"/>
                </a:lnTo>
                <a:lnTo>
                  <a:pt x="4" y="511"/>
                </a:lnTo>
                <a:lnTo>
                  <a:pt x="4" y="822"/>
                </a:lnTo>
                <a:lnTo>
                  <a:pt x="4" y="198"/>
                </a:lnTo>
                <a:lnTo>
                  <a:pt x="4" y="470"/>
                </a:lnTo>
                <a:lnTo>
                  <a:pt x="4" y="482"/>
                </a:lnTo>
                <a:lnTo>
                  <a:pt x="4" y="689"/>
                </a:lnTo>
                <a:lnTo>
                  <a:pt x="4" y="240"/>
                </a:lnTo>
                <a:lnTo>
                  <a:pt x="4" y="253"/>
                </a:lnTo>
                <a:lnTo>
                  <a:pt x="6" y="265"/>
                </a:lnTo>
                <a:lnTo>
                  <a:pt x="6" y="766"/>
                </a:lnTo>
                <a:lnTo>
                  <a:pt x="6" y="177"/>
                </a:lnTo>
                <a:lnTo>
                  <a:pt x="6" y="180"/>
                </a:lnTo>
                <a:lnTo>
                  <a:pt x="6" y="895"/>
                </a:lnTo>
                <a:lnTo>
                  <a:pt x="6" y="127"/>
                </a:lnTo>
                <a:lnTo>
                  <a:pt x="6" y="146"/>
                </a:lnTo>
                <a:lnTo>
                  <a:pt x="8" y="152"/>
                </a:lnTo>
                <a:lnTo>
                  <a:pt x="8" y="818"/>
                </a:lnTo>
                <a:lnTo>
                  <a:pt x="8" y="275"/>
                </a:lnTo>
                <a:lnTo>
                  <a:pt x="8" y="280"/>
                </a:lnTo>
                <a:lnTo>
                  <a:pt x="8" y="689"/>
                </a:lnTo>
                <a:lnTo>
                  <a:pt x="8" y="207"/>
                </a:lnTo>
                <a:lnTo>
                  <a:pt x="8" y="207"/>
                </a:lnTo>
                <a:lnTo>
                  <a:pt x="8" y="858"/>
                </a:lnTo>
                <a:lnTo>
                  <a:pt x="8" y="111"/>
                </a:lnTo>
                <a:lnTo>
                  <a:pt x="10" y="111"/>
                </a:lnTo>
                <a:lnTo>
                  <a:pt x="10" y="895"/>
                </a:lnTo>
                <a:lnTo>
                  <a:pt x="10" y="19"/>
                </a:lnTo>
                <a:lnTo>
                  <a:pt x="10" y="19"/>
                </a:lnTo>
                <a:lnTo>
                  <a:pt x="10" y="895"/>
                </a:lnTo>
                <a:lnTo>
                  <a:pt x="10" y="106"/>
                </a:lnTo>
                <a:lnTo>
                  <a:pt x="12" y="106"/>
                </a:lnTo>
                <a:lnTo>
                  <a:pt x="12" y="801"/>
                </a:lnTo>
                <a:lnTo>
                  <a:pt x="12" y="86"/>
                </a:lnTo>
                <a:lnTo>
                  <a:pt x="12" y="261"/>
                </a:lnTo>
                <a:lnTo>
                  <a:pt x="12" y="253"/>
                </a:lnTo>
                <a:lnTo>
                  <a:pt x="12" y="772"/>
                </a:lnTo>
                <a:lnTo>
                  <a:pt x="12" y="207"/>
                </a:lnTo>
                <a:lnTo>
                  <a:pt x="12" y="269"/>
                </a:lnTo>
                <a:lnTo>
                  <a:pt x="12" y="253"/>
                </a:lnTo>
                <a:lnTo>
                  <a:pt x="12" y="866"/>
                </a:lnTo>
                <a:lnTo>
                  <a:pt x="12" y="152"/>
                </a:lnTo>
                <a:lnTo>
                  <a:pt x="12" y="230"/>
                </a:lnTo>
                <a:lnTo>
                  <a:pt x="14" y="209"/>
                </a:lnTo>
                <a:lnTo>
                  <a:pt x="14" y="872"/>
                </a:lnTo>
                <a:lnTo>
                  <a:pt x="14" y="12"/>
                </a:lnTo>
                <a:lnTo>
                  <a:pt x="14" y="207"/>
                </a:lnTo>
                <a:lnTo>
                  <a:pt x="14" y="190"/>
                </a:lnTo>
                <a:lnTo>
                  <a:pt x="14" y="853"/>
                </a:lnTo>
                <a:lnTo>
                  <a:pt x="14" y="40"/>
                </a:lnTo>
                <a:lnTo>
                  <a:pt x="14" y="253"/>
                </a:lnTo>
                <a:lnTo>
                  <a:pt x="16" y="248"/>
                </a:lnTo>
                <a:lnTo>
                  <a:pt x="16" y="714"/>
                </a:lnTo>
                <a:lnTo>
                  <a:pt x="16" y="184"/>
                </a:lnTo>
                <a:lnTo>
                  <a:pt x="16" y="369"/>
                </a:lnTo>
                <a:lnTo>
                  <a:pt x="16" y="365"/>
                </a:lnTo>
                <a:lnTo>
                  <a:pt x="16" y="714"/>
                </a:lnTo>
                <a:lnTo>
                  <a:pt x="16" y="253"/>
                </a:lnTo>
                <a:lnTo>
                  <a:pt x="16" y="545"/>
                </a:lnTo>
                <a:lnTo>
                  <a:pt x="18" y="534"/>
                </a:lnTo>
                <a:lnTo>
                  <a:pt x="18" y="705"/>
                </a:lnTo>
                <a:lnTo>
                  <a:pt x="18" y="215"/>
                </a:lnTo>
                <a:lnTo>
                  <a:pt x="18" y="545"/>
                </a:lnTo>
                <a:lnTo>
                  <a:pt x="18" y="543"/>
                </a:lnTo>
                <a:lnTo>
                  <a:pt x="18" y="676"/>
                </a:lnTo>
                <a:lnTo>
                  <a:pt x="18" y="240"/>
                </a:lnTo>
                <a:lnTo>
                  <a:pt x="18" y="444"/>
                </a:lnTo>
                <a:lnTo>
                  <a:pt x="20" y="444"/>
                </a:lnTo>
                <a:lnTo>
                  <a:pt x="20" y="641"/>
                </a:lnTo>
                <a:lnTo>
                  <a:pt x="20" y="321"/>
                </a:lnTo>
                <a:lnTo>
                  <a:pt x="20" y="517"/>
                </a:lnTo>
                <a:lnTo>
                  <a:pt x="20" y="505"/>
                </a:lnTo>
                <a:lnTo>
                  <a:pt x="20" y="605"/>
                </a:lnTo>
                <a:lnTo>
                  <a:pt x="20" y="292"/>
                </a:lnTo>
                <a:lnTo>
                  <a:pt x="20" y="570"/>
                </a:lnTo>
                <a:lnTo>
                  <a:pt x="20" y="570"/>
                </a:lnTo>
                <a:lnTo>
                  <a:pt x="20" y="684"/>
                </a:lnTo>
                <a:lnTo>
                  <a:pt x="20" y="269"/>
                </a:lnTo>
                <a:lnTo>
                  <a:pt x="20" y="611"/>
                </a:lnTo>
                <a:lnTo>
                  <a:pt x="21" y="605"/>
                </a:lnTo>
                <a:lnTo>
                  <a:pt x="21" y="651"/>
                </a:lnTo>
                <a:lnTo>
                  <a:pt x="21" y="342"/>
                </a:lnTo>
                <a:lnTo>
                  <a:pt x="21" y="490"/>
                </a:lnTo>
                <a:lnTo>
                  <a:pt x="21" y="482"/>
                </a:lnTo>
                <a:lnTo>
                  <a:pt x="21" y="630"/>
                </a:lnTo>
                <a:lnTo>
                  <a:pt x="21" y="301"/>
                </a:lnTo>
                <a:lnTo>
                  <a:pt x="21" y="415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87" name="Freeform 2023"/>
          <p:cNvSpPr>
            <a:spLocks/>
          </p:cNvSpPr>
          <p:nvPr/>
        </p:nvSpPr>
        <p:spPr bwMode="auto">
          <a:xfrm>
            <a:off x="6797675" y="4892675"/>
            <a:ext cx="15875" cy="781050"/>
          </a:xfrm>
          <a:custGeom>
            <a:avLst/>
            <a:gdLst/>
            <a:ahLst/>
            <a:cxnLst>
              <a:cxn ang="0">
                <a:pos x="0" y="799"/>
              </a:cxn>
              <a:cxn ang="0">
                <a:pos x="0" y="527"/>
              </a:cxn>
              <a:cxn ang="0">
                <a:pos x="0" y="726"/>
              </a:cxn>
              <a:cxn ang="0">
                <a:pos x="0" y="580"/>
              </a:cxn>
              <a:cxn ang="0">
                <a:pos x="0" y="736"/>
              </a:cxn>
              <a:cxn ang="0">
                <a:pos x="0" y="530"/>
              </a:cxn>
              <a:cxn ang="0">
                <a:pos x="2" y="744"/>
              </a:cxn>
              <a:cxn ang="0">
                <a:pos x="2" y="621"/>
              </a:cxn>
              <a:cxn ang="0">
                <a:pos x="4" y="715"/>
              </a:cxn>
              <a:cxn ang="0">
                <a:pos x="4" y="676"/>
              </a:cxn>
              <a:cxn ang="0">
                <a:pos x="4" y="690"/>
              </a:cxn>
              <a:cxn ang="0">
                <a:pos x="4" y="676"/>
              </a:cxn>
              <a:cxn ang="0">
                <a:pos x="6" y="745"/>
              </a:cxn>
              <a:cxn ang="0">
                <a:pos x="6" y="738"/>
              </a:cxn>
              <a:cxn ang="0">
                <a:pos x="6" y="250"/>
              </a:cxn>
              <a:cxn ang="0">
                <a:pos x="6" y="755"/>
              </a:cxn>
              <a:cxn ang="0">
                <a:pos x="6" y="724"/>
              </a:cxn>
              <a:cxn ang="0">
                <a:pos x="8" y="306"/>
              </a:cxn>
              <a:cxn ang="0">
                <a:pos x="8" y="632"/>
              </a:cxn>
              <a:cxn ang="0">
                <a:pos x="8" y="575"/>
              </a:cxn>
              <a:cxn ang="0">
                <a:pos x="8" y="457"/>
              </a:cxn>
              <a:cxn ang="0">
                <a:pos x="10" y="515"/>
              </a:cxn>
              <a:cxn ang="0">
                <a:pos x="10" y="402"/>
              </a:cxn>
              <a:cxn ang="0">
                <a:pos x="10" y="544"/>
              </a:cxn>
              <a:cxn ang="0">
                <a:pos x="10" y="690"/>
              </a:cxn>
              <a:cxn ang="0">
                <a:pos x="12" y="786"/>
              </a:cxn>
              <a:cxn ang="0">
                <a:pos x="12" y="782"/>
              </a:cxn>
              <a:cxn ang="0">
                <a:pos x="12" y="786"/>
              </a:cxn>
              <a:cxn ang="0">
                <a:pos x="12" y="782"/>
              </a:cxn>
              <a:cxn ang="0">
                <a:pos x="14" y="146"/>
              </a:cxn>
              <a:cxn ang="0">
                <a:pos x="14" y="596"/>
              </a:cxn>
              <a:cxn ang="0">
                <a:pos x="14" y="302"/>
              </a:cxn>
              <a:cxn ang="0">
                <a:pos x="14" y="726"/>
              </a:cxn>
              <a:cxn ang="0">
                <a:pos x="14" y="786"/>
              </a:cxn>
              <a:cxn ang="0">
                <a:pos x="16" y="832"/>
              </a:cxn>
              <a:cxn ang="0">
                <a:pos x="16" y="738"/>
              </a:cxn>
              <a:cxn ang="0">
                <a:pos x="16" y="68"/>
              </a:cxn>
              <a:cxn ang="0">
                <a:pos x="17" y="811"/>
              </a:cxn>
              <a:cxn ang="0">
                <a:pos x="17" y="763"/>
              </a:cxn>
              <a:cxn ang="0">
                <a:pos x="17" y="799"/>
              </a:cxn>
              <a:cxn ang="0">
                <a:pos x="17" y="621"/>
              </a:cxn>
              <a:cxn ang="0">
                <a:pos x="19" y="832"/>
              </a:cxn>
              <a:cxn ang="0">
                <a:pos x="19" y="745"/>
              </a:cxn>
              <a:cxn ang="0">
                <a:pos x="19" y="889"/>
              </a:cxn>
              <a:cxn ang="0">
                <a:pos x="19" y="841"/>
              </a:cxn>
              <a:cxn ang="0">
                <a:pos x="19" y="985"/>
              </a:cxn>
              <a:cxn ang="0">
                <a:pos x="19" y="745"/>
              </a:cxn>
              <a:cxn ang="0">
                <a:pos x="21" y="884"/>
              </a:cxn>
              <a:cxn ang="0">
                <a:pos x="21" y="626"/>
              </a:cxn>
              <a:cxn ang="0">
                <a:pos x="21" y="694"/>
              </a:cxn>
            </a:cxnLst>
            <a:rect l="0" t="0" r="r" b="b"/>
            <a:pathLst>
              <a:path w="21" h="985">
                <a:moveTo>
                  <a:pt x="0" y="799"/>
                </a:moveTo>
                <a:lnTo>
                  <a:pt x="0" y="799"/>
                </a:lnTo>
                <a:lnTo>
                  <a:pt x="0" y="250"/>
                </a:lnTo>
                <a:lnTo>
                  <a:pt x="0" y="527"/>
                </a:lnTo>
                <a:lnTo>
                  <a:pt x="0" y="509"/>
                </a:lnTo>
                <a:lnTo>
                  <a:pt x="0" y="726"/>
                </a:lnTo>
                <a:lnTo>
                  <a:pt x="0" y="181"/>
                </a:lnTo>
                <a:lnTo>
                  <a:pt x="0" y="580"/>
                </a:lnTo>
                <a:lnTo>
                  <a:pt x="0" y="573"/>
                </a:lnTo>
                <a:lnTo>
                  <a:pt x="0" y="736"/>
                </a:lnTo>
                <a:lnTo>
                  <a:pt x="0" y="225"/>
                </a:lnTo>
                <a:lnTo>
                  <a:pt x="0" y="530"/>
                </a:lnTo>
                <a:lnTo>
                  <a:pt x="2" y="527"/>
                </a:lnTo>
                <a:lnTo>
                  <a:pt x="2" y="744"/>
                </a:lnTo>
                <a:lnTo>
                  <a:pt x="2" y="225"/>
                </a:lnTo>
                <a:lnTo>
                  <a:pt x="2" y="621"/>
                </a:lnTo>
                <a:lnTo>
                  <a:pt x="4" y="615"/>
                </a:lnTo>
                <a:lnTo>
                  <a:pt x="4" y="715"/>
                </a:lnTo>
                <a:lnTo>
                  <a:pt x="4" y="285"/>
                </a:lnTo>
                <a:lnTo>
                  <a:pt x="4" y="676"/>
                </a:lnTo>
                <a:lnTo>
                  <a:pt x="4" y="671"/>
                </a:lnTo>
                <a:lnTo>
                  <a:pt x="4" y="690"/>
                </a:lnTo>
                <a:lnTo>
                  <a:pt x="4" y="275"/>
                </a:lnTo>
                <a:lnTo>
                  <a:pt x="4" y="676"/>
                </a:lnTo>
                <a:lnTo>
                  <a:pt x="6" y="665"/>
                </a:lnTo>
                <a:lnTo>
                  <a:pt x="6" y="745"/>
                </a:lnTo>
                <a:lnTo>
                  <a:pt x="6" y="319"/>
                </a:lnTo>
                <a:lnTo>
                  <a:pt x="6" y="738"/>
                </a:lnTo>
                <a:lnTo>
                  <a:pt x="6" y="736"/>
                </a:lnTo>
                <a:lnTo>
                  <a:pt x="6" y="250"/>
                </a:lnTo>
                <a:lnTo>
                  <a:pt x="6" y="747"/>
                </a:lnTo>
                <a:lnTo>
                  <a:pt x="6" y="755"/>
                </a:lnTo>
                <a:lnTo>
                  <a:pt x="6" y="302"/>
                </a:lnTo>
                <a:lnTo>
                  <a:pt x="6" y="724"/>
                </a:lnTo>
                <a:lnTo>
                  <a:pt x="8" y="724"/>
                </a:lnTo>
                <a:lnTo>
                  <a:pt x="8" y="306"/>
                </a:lnTo>
                <a:lnTo>
                  <a:pt x="8" y="638"/>
                </a:lnTo>
                <a:lnTo>
                  <a:pt x="8" y="632"/>
                </a:lnTo>
                <a:lnTo>
                  <a:pt x="8" y="388"/>
                </a:lnTo>
                <a:lnTo>
                  <a:pt x="8" y="575"/>
                </a:lnTo>
                <a:lnTo>
                  <a:pt x="8" y="573"/>
                </a:lnTo>
                <a:lnTo>
                  <a:pt x="8" y="457"/>
                </a:lnTo>
                <a:lnTo>
                  <a:pt x="8" y="515"/>
                </a:lnTo>
                <a:lnTo>
                  <a:pt x="10" y="515"/>
                </a:lnTo>
                <a:lnTo>
                  <a:pt x="10" y="586"/>
                </a:lnTo>
                <a:lnTo>
                  <a:pt x="10" y="402"/>
                </a:lnTo>
                <a:lnTo>
                  <a:pt x="10" y="534"/>
                </a:lnTo>
                <a:lnTo>
                  <a:pt x="10" y="544"/>
                </a:lnTo>
                <a:lnTo>
                  <a:pt x="10" y="285"/>
                </a:lnTo>
                <a:lnTo>
                  <a:pt x="10" y="690"/>
                </a:lnTo>
                <a:lnTo>
                  <a:pt x="12" y="699"/>
                </a:lnTo>
                <a:lnTo>
                  <a:pt x="12" y="786"/>
                </a:lnTo>
                <a:lnTo>
                  <a:pt x="12" y="227"/>
                </a:lnTo>
                <a:lnTo>
                  <a:pt x="12" y="782"/>
                </a:lnTo>
                <a:lnTo>
                  <a:pt x="12" y="774"/>
                </a:lnTo>
                <a:lnTo>
                  <a:pt x="12" y="786"/>
                </a:lnTo>
                <a:lnTo>
                  <a:pt x="12" y="240"/>
                </a:lnTo>
                <a:lnTo>
                  <a:pt x="12" y="782"/>
                </a:lnTo>
                <a:lnTo>
                  <a:pt x="14" y="774"/>
                </a:lnTo>
                <a:lnTo>
                  <a:pt x="14" y="146"/>
                </a:lnTo>
                <a:lnTo>
                  <a:pt x="14" y="603"/>
                </a:lnTo>
                <a:lnTo>
                  <a:pt x="14" y="596"/>
                </a:lnTo>
                <a:lnTo>
                  <a:pt x="14" y="763"/>
                </a:lnTo>
                <a:lnTo>
                  <a:pt x="14" y="302"/>
                </a:lnTo>
                <a:lnTo>
                  <a:pt x="14" y="730"/>
                </a:lnTo>
                <a:lnTo>
                  <a:pt x="14" y="726"/>
                </a:lnTo>
                <a:lnTo>
                  <a:pt x="14" y="306"/>
                </a:lnTo>
                <a:lnTo>
                  <a:pt x="14" y="786"/>
                </a:lnTo>
                <a:lnTo>
                  <a:pt x="16" y="799"/>
                </a:lnTo>
                <a:lnTo>
                  <a:pt x="16" y="832"/>
                </a:lnTo>
                <a:lnTo>
                  <a:pt x="16" y="217"/>
                </a:lnTo>
                <a:lnTo>
                  <a:pt x="16" y="738"/>
                </a:lnTo>
                <a:lnTo>
                  <a:pt x="16" y="745"/>
                </a:lnTo>
                <a:lnTo>
                  <a:pt x="16" y="68"/>
                </a:lnTo>
                <a:lnTo>
                  <a:pt x="16" y="811"/>
                </a:lnTo>
                <a:lnTo>
                  <a:pt x="17" y="811"/>
                </a:lnTo>
                <a:lnTo>
                  <a:pt x="17" y="290"/>
                </a:lnTo>
                <a:lnTo>
                  <a:pt x="17" y="763"/>
                </a:lnTo>
                <a:lnTo>
                  <a:pt x="17" y="774"/>
                </a:lnTo>
                <a:lnTo>
                  <a:pt x="17" y="799"/>
                </a:lnTo>
                <a:lnTo>
                  <a:pt x="17" y="233"/>
                </a:lnTo>
                <a:lnTo>
                  <a:pt x="17" y="621"/>
                </a:lnTo>
                <a:lnTo>
                  <a:pt x="19" y="632"/>
                </a:lnTo>
                <a:lnTo>
                  <a:pt x="19" y="832"/>
                </a:lnTo>
                <a:lnTo>
                  <a:pt x="19" y="104"/>
                </a:lnTo>
                <a:lnTo>
                  <a:pt x="19" y="745"/>
                </a:lnTo>
                <a:lnTo>
                  <a:pt x="19" y="755"/>
                </a:lnTo>
                <a:lnTo>
                  <a:pt x="19" y="889"/>
                </a:lnTo>
                <a:lnTo>
                  <a:pt x="19" y="0"/>
                </a:lnTo>
                <a:lnTo>
                  <a:pt x="19" y="841"/>
                </a:lnTo>
                <a:lnTo>
                  <a:pt x="19" y="863"/>
                </a:lnTo>
                <a:lnTo>
                  <a:pt x="19" y="985"/>
                </a:lnTo>
                <a:lnTo>
                  <a:pt x="19" y="104"/>
                </a:lnTo>
                <a:lnTo>
                  <a:pt x="19" y="745"/>
                </a:lnTo>
                <a:lnTo>
                  <a:pt x="21" y="755"/>
                </a:lnTo>
                <a:lnTo>
                  <a:pt x="21" y="884"/>
                </a:lnTo>
                <a:lnTo>
                  <a:pt x="21" y="146"/>
                </a:lnTo>
                <a:lnTo>
                  <a:pt x="21" y="626"/>
                </a:lnTo>
                <a:lnTo>
                  <a:pt x="21" y="632"/>
                </a:lnTo>
                <a:lnTo>
                  <a:pt x="21" y="694"/>
                </a:lnTo>
                <a:lnTo>
                  <a:pt x="21" y="239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88" name="Freeform 2024"/>
          <p:cNvSpPr>
            <a:spLocks/>
          </p:cNvSpPr>
          <p:nvPr/>
        </p:nvSpPr>
        <p:spPr bwMode="auto">
          <a:xfrm>
            <a:off x="6780213" y="4819650"/>
            <a:ext cx="17462" cy="911225"/>
          </a:xfrm>
          <a:custGeom>
            <a:avLst/>
            <a:gdLst/>
            <a:ahLst/>
            <a:cxnLst>
              <a:cxn ang="0">
                <a:pos x="0" y="786"/>
              </a:cxn>
              <a:cxn ang="0">
                <a:pos x="0" y="807"/>
              </a:cxn>
              <a:cxn ang="0">
                <a:pos x="0" y="866"/>
              </a:cxn>
              <a:cxn ang="0">
                <a:pos x="0" y="757"/>
              </a:cxn>
              <a:cxn ang="0">
                <a:pos x="2" y="920"/>
              </a:cxn>
              <a:cxn ang="0">
                <a:pos x="2" y="763"/>
              </a:cxn>
              <a:cxn ang="0">
                <a:pos x="2" y="908"/>
              </a:cxn>
              <a:cxn ang="0">
                <a:pos x="2" y="753"/>
              </a:cxn>
              <a:cxn ang="0">
                <a:pos x="4" y="811"/>
              </a:cxn>
              <a:cxn ang="0">
                <a:pos x="4" y="584"/>
              </a:cxn>
              <a:cxn ang="0">
                <a:pos x="4" y="786"/>
              </a:cxn>
              <a:cxn ang="0">
                <a:pos x="4" y="403"/>
              </a:cxn>
              <a:cxn ang="0">
                <a:pos x="4" y="943"/>
              </a:cxn>
              <a:cxn ang="0">
                <a:pos x="4" y="219"/>
              </a:cxn>
              <a:cxn ang="0">
                <a:pos x="6" y="1149"/>
              </a:cxn>
              <a:cxn ang="0">
                <a:pos x="6" y="367"/>
              </a:cxn>
              <a:cxn ang="0">
                <a:pos x="6" y="997"/>
              </a:cxn>
              <a:cxn ang="0">
                <a:pos x="6" y="355"/>
              </a:cxn>
              <a:cxn ang="0">
                <a:pos x="8" y="914"/>
              </a:cxn>
              <a:cxn ang="0">
                <a:pos x="8" y="388"/>
              </a:cxn>
              <a:cxn ang="0">
                <a:pos x="8" y="292"/>
              </a:cxn>
              <a:cxn ang="0">
                <a:pos x="10" y="1045"/>
              </a:cxn>
              <a:cxn ang="0">
                <a:pos x="10" y="85"/>
              </a:cxn>
              <a:cxn ang="0">
                <a:pos x="10" y="997"/>
              </a:cxn>
              <a:cxn ang="0">
                <a:pos x="10" y="92"/>
              </a:cxn>
              <a:cxn ang="0">
                <a:pos x="12" y="1012"/>
              </a:cxn>
              <a:cxn ang="0">
                <a:pos x="12" y="219"/>
              </a:cxn>
              <a:cxn ang="0">
                <a:pos x="12" y="342"/>
              </a:cxn>
              <a:cxn ang="0">
                <a:pos x="12" y="933"/>
              </a:cxn>
              <a:cxn ang="0">
                <a:pos x="14" y="219"/>
              </a:cxn>
              <a:cxn ang="0">
                <a:pos x="14" y="127"/>
              </a:cxn>
              <a:cxn ang="0">
                <a:pos x="14" y="192"/>
              </a:cxn>
              <a:cxn ang="0">
                <a:pos x="14" y="48"/>
              </a:cxn>
              <a:cxn ang="0">
                <a:pos x="14" y="208"/>
              </a:cxn>
              <a:cxn ang="0">
                <a:pos x="14" y="125"/>
              </a:cxn>
              <a:cxn ang="0">
                <a:pos x="15" y="309"/>
              </a:cxn>
              <a:cxn ang="0">
                <a:pos x="15" y="286"/>
              </a:cxn>
              <a:cxn ang="0">
                <a:pos x="17" y="444"/>
              </a:cxn>
              <a:cxn ang="0">
                <a:pos x="17" y="238"/>
              </a:cxn>
              <a:cxn ang="0">
                <a:pos x="17" y="530"/>
              </a:cxn>
              <a:cxn ang="0">
                <a:pos x="17" y="254"/>
              </a:cxn>
              <a:cxn ang="0">
                <a:pos x="17" y="471"/>
              </a:cxn>
              <a:cxn ang="0">
                <a:pos x="17" y="286"/>
              </a:cxn>
              <a:cxn ang="0">
                <a:pos x="19" y="398"/>
              </a:cxn>
              <a:cxn ang="0">
                <a:pos x="19" y="325"/>
              </a:cxn>
              <a:cxn ang="0">
                <a:pos x="19" y="601"/>
              </a:cxn>
              <a:cxn ang="0">
                <a:pos x="19" y="355"/>
              </a:cxn>
              <a:cxn ang="0">
                <a:pos x="19" y="667"/>
              </a:cxn>
              <a:cxn ang="0">
                <a:pos x="19" y="332"/>
              </a:cxn>
              <a:cxn ang="0">
                <a:pos x="21" y="672"/>
              </a:cxn>
            </a:cxnLst>
            <a:rect l="0" t="0" r="r" b="b"/>
            <a:pathLst>
              <a:path w="21" h="1149">
                <a:moveTo>
                  <a:pt x="0" y="786"/>
                </a:moveTo>
                <a:lnTo>
                  <a:pt x="0" y="786"/>
                </a:lnTo>
                <a:lnTo>
                  <a:pt x="0" y="292"/>
                </a:lnTo>
                <a:lnTo>
                  <a:pt x="0" y="807"/>
                </a:lnTo>
                <a:lnTo>
                  <a:pt x="0" y="816"/>
                </a:lnTo>
                <a:lnTo>
                  <a:pt x="0" y="866"/>
                </a:lnTo>
                <a:lnTo>
                  <a:pt x="0" y="229"/>
                </a:lnTo>
                <a:lnTo>
                  <a:pt x="0" y="757"/>
                </a:lnTo>
                <a:lnTo>
                  <a:pt x="2" y="782"/>
                </a:lnTo>
                <a:lnTo>
                  <a:pt x="2" y="920"/>
                </a:lnTo>
                <a:lnTo>
                  <a:pt x="2" y="160"/>
                </a:lnTo>
                <a:lnTo>
                  <a:pt x="2" y="763"/>
                </a:lnTo>
                <a:lnTo>
                  <a:pt x="2" y="772"/>
                </a:lnTo>
                <a:lnTo>
                  <a:pt x="2" y="908"/>
                </a:lnTo>
                <a:lnTo>
                  <a:pt x="2" y="183"/>
                </a:lnTo>
                <a:lnTo>
                  <a:pt x="2" y="753"/>
                </a:lnTo>
                <a:lnTo>
                  <a:pt x="4" y="757"/>
                </a:lnTo>
                <a:lnTo>
                  <a:pt x="4" y="811"/>
                </a:lnTo>
                <a:lnTo>
                  <a:pt x="4" y="311"/>
                </a:lnTo>
                <a:lnTo>
                  <a:pt x="4" y="584"/>
                </a:lnTo>
                <a:lnTo>
                  <a:pt x="4" y="595"/>
                </a:lnTo>
                <a:lnTo>
                  <a:pt x="4" y="786"/>
                </a:lnTo>
                <a:lnTo>
                  <a:pt x="4" y="286"/>
                </a:lnTo>
                <a:lnTo>
                  <a:pt x="4" y="403"/>
                </a:lnTo>
                <a:lnTo>
                  <a:pt x="4" y="411"/>
                </a:lnTo>
                <a:lnTo>
                  <a:pt x="4" y="943"/>
                </a:lnTo>
                <a:lnTo>
                  <a:pt x="4" y="108"/>
                </a:lnTo>
                <a:lnTo>
                  <a:pt x="4" y="219"/>
                </a:lnTo>
                <a:lnTo>
                  <a:pt x="6" y="229"/>
                </a:lnTo>
                <a:lnTo>
                  <a:pt x="6" y="1149"/>
                </a:lnTo>
                <a:lnTo>
                  <a:pt x="6" y="0"/>
                </a:lnTo>
                <a:lnTo>
                  <a:pt x="6" y="367"/>
                </a:lnTo>
                <a:lnTo>
                  <a:pt x="6" y="394"/>
                </a:lnTo>
                <a:lnTo>
                  <a:pt x="6" y="997"/>
                </a:lnTo>
                <a:lnTo>
                  <a:pt x="6" y="127"/>
                </a:lnTo>
                <a:lnTo>
                  <a:pt x="6" y="355"/>
                </a:lnTo>
                <a:lnTo>
                  <a:pt x="8" y="367"/>
                </a:lnTo>
                <a:lnTo>
                  <a:pt x="8" y="914"/>
                </a:lnTo>
                <a:lnTo>
                  <a:pt x="8" y="382"/>
                </a:lnTo>
                <a:lnTo>
                  <a:pt x="8" y="388"/>
                </a:lnTo>
                <a:lnTo>
                  <a:pt x="8" y="786"/>
                </a:lnTo>
                <a:lnTo>
                  <a:pt x="8" y="292"/>
                </a:lnTo>
                <a:lnTo>
                  <a:pt x="10" y="286"/>
                </a:lnTo>
                <a:lnTo>
                  <a:pt x="10" y="1045"/>
                </a:lnTo>
                <a:lnTo>
                  <a:pt x="10" y="77"/>
                </a:lnTo>
                <a:lnTo>
                  <a:pt x="10" y="85"/>
                </a:lnTo>
                <a:lnTo>
                  <a:pt x="10" y="92"/>
                </a:lnTo>
                <a:lnTo>
                  <a:pt x="10" y="997"/>
                </a:lnTo>
                <a:lnTo>
                  <a:pt x="10" y="85"/>
                </a:lnTo>
                <a:lnTo>
                  <a:pt x="10" y="92"/>
                </a:lnTo>
                <a:lnTo>
                  <a:pt x="12" y="96"/>
                </a:lnTo>
                <a:lnTo>
                  <a:pt x="12" y="1012"/>
                </a:lnTo>
                <a:lnTo>
                  <a:pt x="12" y="219"/>
                </a:lnTo>
                <a:lnTo>
                  <a:pt x="12" y="219"/>
                </a:lnTo>
                <a:lnTo>
                  <a:pt x="12" y="914"/>
                </a:lnTo>
                <a:lnTo>
                  <a:pt x="12" y="342"/>
                </a:lnTo>
                <a:lnTo>
                  <a:pt x="12" y="332"/>
                </a:lnTo>
                <a:lnTo>
                  <a:pt x="12" y="933"/>
                </a:lnTo>
                <a:lnTo>
                  <a:pt x="12" y="238"/>
                </a:lnTo>
                <a:lnTo>
                  <a:pt x="14" y="219"/>
                </a:lnTo>
                <a:lnTo>
                  <a:pt x="14" y="962"/>
                </a:lnTo>
                <a:lnTo>
                  <a:pt x="14" y="127"/>
                </a:lnTo>
                <a:lnTo>
                  <a:pt x="14" y="208"/>
                </a:lnTo>
                <a:lnTo>
                  <a:pt x="14" y="192"/>
                </a:lnTo>
                <a:lnTo>
                  <a:pt x="14" y="1118"/>
                </a:lnTo>
                <a:lnTo>
                  <a:pt x="14" y="48"/>
                </a:lnTo>
                <a:lnTo>
                  <a:pt x="14" y="219"/>
                </a:lnTo>
                <a:lnTo>
                  <a:pt x="14" y="208"/>
                </a:lnTo>
                <a:lnTo>
                  <a:pt x="14" y="997"/>
                </a:lnTo>
                <a:lnTo>
                  <a:pt x="14" y="125"/>
                </a:lnTo>
                <a:lnTo>
                  <a:pt x="14" y="311"/>
                </a:lnTo>
                <a:lnTo>
                  <a:pt x="15" y="309"/>
                </a:lnTo>
                <a:lnTo>
                  <a:pt x="15" y="866"/>
                </a:lnTo>
                <a:lnTo>
                  <a:pt x="15" y="286"/>
                </a:lnTo>
                <a:lnTo>
                  <a:pt x="15" y="467"/>
                </a:lnTo>
                <a:lnTo>
                  <a:pt x="17" y="444"/>
                </a:lnTo>
                <a:lnTo>
                  <a:pt x="17" y="807"/>
                </a:lnTo>
                <a:lnTo>
                  <a:pt x="17" y="238"/>
                </a:lnTo>
                <a:lnTo>
                  <a:pt x="17" y="546"/>
                </a:lnTo>
                <a:lnTo>
                  <a:pt x="17" y="530"/>
                </a:lnTo>
                <a:lnTo>
                  <a:pt x="17" y="903"/>
                </a:lnTo>
                <a:lnTo>
                  <a:pt x="17" y="254"/>
                </a:lnTo>
                <a:lnTo>
                  <a:pt x="17" y="484"/>
                </a:lnTo>
                <a:lnTo>
                  <a:pt x="17" y="471"/>
                </a:lnTo>
                <a:lnTo>
                  <a:pt x="17" y="868"/>
                </a:lnTo>
                <a:lnTo>
                  <a:pt x="17" y="286"/>
                </a:lnTo>
                <a:lnTo>
                  <a:pt x="17" y="403"/>
                </a:lnTo>
                <a:lnTo>
                  <a:pt x="19" y="398"/>
                </a:lnTo>
                <a:lnTo>
                  <a:pt x="19" y="757"/>
                </a:lnTo>
                <a:lnTo>
                  <a:pt x="19" y="325"/>
                </a:lnTo>
                <a:lnTo>
                  <a:pt x="19" y="607"/>
                </a:lnTo>
                <a:lnTo>
                  <a:pt x="19" y="601"/>
                </a:lnTo>
                <a:lnTo>
                  <a:pt x="19" y="688"/>
                </a:lnTo>
                <a:lnTo>
                  <a:pt x="19" y="355"/>
                </a:lnTo>
                <a:lnTo>
                  <a:pt x="19" y="667"/>
                </a:lnTo>
                <a:lnTo>
                  <a:pt x="19" y="667"/>
                </a:lnTo>
                <a:lnTo>
                  <a:pt x="19" y="791"/>
                </a:lnTo>
                <a:lnTo>
                  <a:pt x="19" y="332"/>
                </a:lnTo>
                <a:lnTo>
                  <a:pt x="19" y="680"/>
                </a:lnTo>
                <a:lnTo>
                  <a:pt x="21" y="672"/>
                </a:lnTo>
                <a:lnTo>
                  <a:pt x="21" y="891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89" name="Freeform 2025"/>
          <p:cNvSpPr>
            <a:spLocks/>
          </p:cNvSpPr>
          <p:nvPr/>
        </p:nvSpPr>
        <p:spPr bwMode="auto">
          <a:xfrm>
            <a:off x="6762750" y="4795838"/>
            <a:ext cx="17463" cy="836612"/>
          </a:xfrm>
          <a:custGeom>
            <a:avLst/>
            <a:gdLst/>
            <a:ahLst/>
            <a:cxnLst>
              <a:cxn ang="0">
                <a:pos x="0" y="546"/>
              </a:cxn>
              <a:cxn ang="0">
                <a:pos x="0" y="58"/>
              </a:cxn>
              <a:cxn ang="0">
                <a:pos x="2" y="500"/>
              </a:cxn>
              <a:cxn ang="0">
                <a:pos x="2" y="102"/>
              </a:cxn>
              <a:cxn ang="0">
                <a:pos x="2" y="613"/>
              </a:cxn>
              <a:cxn ang="0">
                <a:pos x="2" y="156"/>
              </a:cxn>
              <a:cxn ang="0">
                <a:pos x="2" y="807"/>
              </a:cxn>
              <a:cxn ang="0">
                <a:pos x="2" y="87"/>
              </a:cxn>
              <a:cxn ang="0">
                <a:pos x="4" y="920"/>
              </a:cxn>
              <a:cxn ang="0">
                <a:pos x="4" y="0"/>
              </a:cxn>
              <a:cxn ang="0">
                <a:pos x="4" y="857"/>
              </a:cxn>
              <a:cxn ang="0">
                <a:pos x="4" y="33"/>
              </a:cxn>
              <a:cxn ang="0">
                <a:pos x="6" y="786"/>
              </a:cxn>
              <a:cxn ang="0">
                <a:pos x="6" y="200"/>
              </a:cxn>
              <a:cxn ang="0">
                <a:pos x="6" y="767"/>
              </a:cxn>
              <a:cxn ang="0">
                <a:pos x="6" y="820"/>
              </a:cxn>
              <a:cxn ang="0">
                <a:pos x="6" y="91"/>
              </a:cxn>
              <a:cxn ang="0">
                <a:pos x="8" y="928"/>
              </a:cxn>
              <a:cxn ang="0">
                <a:pos x="8" y="972"/>
              </a:cxn>
              <a:cxn ang="0">
                <a:pos x="8" y="984"/>
              </a:cxn>
              <a:cxn ang="0">
                <a:pos x="8" y="820"/>
              </a:cxn>
              <a:cxn ang="0">
                <a:pos x="10" y="857"/>
              </a:cxn>
              <a:cxn ang="0">
                <a:pos x="10" y="721"/>
              </a:cxn>
              <a:cxn ang="0">
                <a:pos x="10" y="742"/>
              </a:cxn>
              <a:cxn ang="0">
                <a:pos x="10" y="661"/>
              </a:cxn>
              <a:cxn ang="0">
                <a:pos x="10" y="742"/>
              </a:cxn>
              <a:cxn ang="0">
                <a:pos x="10" y="569"/>
              </a:cxn>
              <a:cxn ang="0">
                <a:pos x="11" y="736"/>
              </a:cxn>
              <a:cxn ang="0">
                <a:pos x="11" y="473"/>
              </a:cxn>
              <a:cxn ang="0">
                <a:pos x="11" y="728"/>
              </a:cxn>
              <a:cxn ang="0">
                <a:pos x="11" y="486"/>
              </a:cxn>
              <a:cxn ang="0">
                <a:pos x="13" y="747"/>
              </a:cxn>
              <a:cxn ang="0">
                <a:pos x="13" y="473"/>
              </a:cxn>
              <a:cxn ang="0">
                <a:pos x="13" y="713"/>
              </a:cxn>
              <a:cxn ang="0">
                <a:pos x="13" y="532"/>
              </a:cxn>
              <a:cxn ang="0">
                <a:pos x="15" y="717"/>
              </a:cxn>
              <a:cxn ang="0">
                <a:pos x="15" y="578"/>
              </a:cxn>
              <a:cxn ang="0">
                <a:pos x="15" y="648"/>
              </a:cxn>
              <a:cxn ang="0">
                <a:pos x="15" y="613"/>
              </a:cxn>
              <a:cxn ang="0">
                <a:pos x="17" y="676"/>
              </a:cxn>
              <a:cxn ang="0">
                <a:pos x="17" y="624"/>
              </a:cxn>
              <a:cxn ang="0">
                <a:pos x="17" y="707"/>
              </a:cxn>
              <a:cxn ang="0">
                <a:pos x="17" y="559"/>
              </a:cxn>
              <a:cxn ang="0">
                <a:pos x="17" y="613"/>
              </a:cxn>
              <a:cxn ang="0">
                <a:pos x="17" y="601"/>
              </a:cxn>
              <a:cxn ang="0">
                <a:pos x="19" y="417"/>
              </a:cxn>
              <a:cxn ang="0">
                <a:pos x="19" y="742"/>
              </a:cxn>
              <a:cxn ang="0">
                <a:pos x="19" y="778"/>
              </a:cxn>
              <a:cxn ang="0">
                <a:pos x="19" y="820"/>
              </a:cxn>
              <a:cxn ang="0">
                <a:pos x="19" y="815"/>
              </a:cxn>
            </a:cxnLst>
            <a:rect l="0" t="0" r="r" b="b"/>
            <a:pathLst>
              <a:path w="21" h="1055">
                <a:moveTo>
                  <a:pt x="0" y="546"/>
                </a:moveTo>
                <a:lnTo>
                  <a:pt x="0" y="546"/>
                </a:lnTo>
                <a:lnTo>
                  <a:pt x="0" y="991"/>
                </a:lnTo>
                <a:lnTo>
                  <a:pt x="0" y="58"/>
                </a:lnTo>
                <a:lnTo>
                  <a:pt x="0" y="523"/>
                </a:lnTo>
                <a:lnTo>
                  <a:pt x="2" y="500"/>
                </a:lnTo>
                <a:lnTo>
                  <a:pt x="2" y="989"/>
                </a:lnTo>
                <a:lnTo>
                  <a:pt x="2" y="102"/>
                </a:lnTo>
                <a:lnTo>
                  <a:pt x="2" y="630"/>
                </a:lnTo>
                <a:lnTo>
                  <a:pt x="2" y="613"/>
                </a:lnTo>
                <a:lnTo>
                  <a:pt x="2" y="953"/>
                </a:lnTo>
                <a:lnTo>
                  <a:pt x="2" y="156"/>
                </a:lnTo>
                <a:lnTo>
                  <a:pt x="2" y="820"/>
                </a:lnTo>
                <a:lnTo>
                  <a:pt x="2" y="807"/>
                </a:lnTo>
                <a:lnTo>
                  <a:pt x="2" y="1016"/>
                </a:lnTo>
                <a:lnTo>
                  <a:pt x="2" y="87"/>
                </a:lnTo>
                <a:lnTo>
                  <a:pt x="2" y="932"/>
                </a:lnTo>
                <a:lnTo>
                  <a:pt x="4" y="920"/>
                </a:lnTo>
                <a:lnTo>
                  <a:pt x="4" y="1055"/>
                </a:lnTo>
                <a:lnTo>
                  <a:pt x="4" y="0"/>
                </a:lnTo>
                <a:lnTo>
                  <a:pt x="4" y="876"/>
                </a:lnTo>
                <a:lnTo>
                  <a:pt x="4" y="857"/>
                </a:lnTo>
                <a:lnTo>
                  <a:pt x="4" y="1035"/>
                </a:lnTo>
                <a:lnTo>
                  <a:pt x="4" y="33"/>
                </a:lnTo>
                <a:lnTo>
                  <a:pt x="4" y="807"/>
                </a:lnTo>
                <a:lnTo>
                  <a:pt x="6" y="786"/>
                </a:lnTo>
                <a:lnTo>
                  <a:pt x="6" y="792"/>
                </a:lnTo>
                <a:lnTo>
                  <a:pt x="6" y="200"/>
                </a:lnTo>
                <a:lnTo>
                  <a:pt x="6" y="772"/>
                </a:lnTo>
                <a:lnTo>
                  <a:pt x="6" y="767"/>
                </a:lnTo>
                <a:lnTo>
                  <a:pt x="6" y="258"/>
                </a:lnTo>
                <a:lnTo>
                  <a:pt x="6" y="820"/>
                </a:lnTo>
                <a:lnTo>
                  <a:pt x="6" y="826"/>
                </a:lnTo>
                <a:lnTo>
                  <a:pt x="6" y="91"/>
                </a:lnTo>
                <a:lnTo>
                  <a:pt x="6" y="920"/>
                </a:lnTo>
                <a:lnTo>
                  <a:pt x="8" y="928"/>
                </a:lnTo>
                <a:lnTo>
                  <a:pt x="8" y="52"/>
                </a:lnTo>
                <a:lnTo>
                  <a:pt x="8" y="972"/>
                </a:lnTo>
                <a:lnTo>
                  <a:pt x="8" y="972"/>
                </a:lnTo>
                <a:lnTo>
                  <a:pt x="8" y="984"/>
                </a:lnTo>
                <a:lnTo>
                  <a:pt x="8" y="150"/>
                </a:lnTo>
                <a:lnTo>
                  <a:pt x="8" y="820"/>
                </a:lnTo>
                <a:lnTo>
                  <a:pt x="10" y="826"/>
                </a:lnTo>
                <a:lnTo>
                  <a:pt x="10" y="857"/>
                </a:lnTo>
                <a:lnTo>
                  <a:pt x="10" y="212"/>
                </a:lnTo>
                <a:lnTo>
                  <a:pt x="10" y="721"/>
                </a:lnTo>
                <a:lnTo>
                  <a:pt x="10" y="724"/>
                </a:lnTo>
                <a:lnTo>
                  <a:pt x="10" y="742"/>
                </a:lnTo>
                <a:lnTo>
                  <a:pt x="10" y="288"/>
                </a:lnTo>
                <a:lnTo>
                  <a:pt x="10" y="661"/>
                </a:lnTo>
                <a:lnTo>
                  <a:pt x="10" y="674"/>
                </a:lnTo>
                <a:lnTo>
                  <a:pt x="10" y="742"/>
                </a:lnTo>
                <a:lnTo>
                  <a:pt x="10" y="258"/>
                </a:lnTo>
                <a:lnTo>
                  <a:pt x="10" y="569"/>
                </a:lnTo>
                <a:lnTo>
                  <a:pt x="11" y="584"/>
                </a:lnTo>
                <a:lnTo>
                  <a:pt x="11" y="736"/>
                </a:lnTo>
                <a:lnTo>
                  <a:pt x="11" y="371"/>
                </a:lnTo>
                <a:lnTo>
                  <a:pt x="11" y="473"/>
                </a:lnTo>
                <a:lnTo>
                  <a:pt x="11" y="480"/>
                </a:lnTo>
                <a:lnTo>
                  <a:pt x="11" y="728"/>
                </a:lnTo>
                <a:lnTo>
                  <a:pt x="11" y="329"/>
                </a:lnTo>
                <a:lnTo>
                  <a:pt x="11" y="486"/>
                </a:lnTo>
                <a:lnTo>
                  <a:pt x="13" y="496"/>
                </a:lnTo>
                <a:lnTo>
                  <a:pt x="13" y="747"/>
                </a:lnTo>
                <a:lnTo>
                  <a:pt x="13" y="288"/>
                </a:lnTo>
                <a:lnTo>
                  <a:pt x="13" y="473"/>
                </a:lnTo>
                <a:lnTo>
                  <a:pt x="13" y="490"/>
                </a:lnTo>
                <a:lnTo>
                  <a:pt x="13" y="713"/>
                </a:lnTo>
                <a:lnTo>
                  <a:pt x="13" y="354"/>
                </a:lnTo>
                <a:lnTo>
                  <a:pt x="13" y="532"/>
                </a:lnTo>
                <a:lnTo>
                  <a:pt x="15" y="540"/>
                </a:lnTo>
                <a:lnTo>
                  <a:pt x="15" y="717"/>
                </a:lnTo>
                <a:lnTo>
                  <a:pt x="15" y="427"/>
                </a:lnTo>
                <a:lnTo>
                  <a:pt x="15" y="578"/>
                </a:lnTo>
                <a:lnTo>
                  <a:pt x="15" y="578"/>
                </a:lnTo>
                <a:lnTo>
                  <a:pt x="15" y="648"/>
                </a:lnTo>
                <a:lnTo>
                  <a:pt x="15" y="452"/>
                </a:lnTo>
                <a:lnTo>
                  <a:pt x="15" y="613"/>
                </a:lnTo>
                <a:lnTo>
                  <a:pt x="17" y="607"/>
                </a:lnTo>
                <a:lnTo>
                  <a:pt x="17" y="676"/>
                </a:lnTo>
                <a:lnTo>
                  <a:pt x="17" y="400"/>
                </a:lnTo>
                <a:lnTo>
                  <a:pt x="17" y="624"/>
                </a:lnTo>
                <a:lnTo>
                  <a:pt x="17" y="621"/>
                </a:lnTo>
                <a:lnTo>
                  <a:pt x="17" y="707"/>
                </a:lnTo>
                <a:lnTo>
                  <a:pt x="17" y="371"/>
                </a:lnTo>
                <a:lnTo>
                  <a:pt x="17" y="559"/>
                </a:lnTo>
                <a:lnTo>
                  <a:pt x="17" y="552"/>
                </a:lnTo>
                <a:lnTo>
                  <a:pt x="17" y="613"/>
                </a:lnTo>
                <a:lnTo>
                  <a:pt x="17" y="473"/>
                </a:lnTo>
                <a:lnTo>
                  <a:pt x="17" y="601"/>
                </a:lnTo>
                <a:lnTo>
                  <a:pt x="19" y="601"/>
                </a:lnTo>
                <a:lnTo>
                  <a:pt x="19" y="417"/>
                </a:lnTo>
                <a:lnTo>
                  <a:pt x="19" y="736"/>
                </a:lnTo>
                <a:lnTo>
                  <a:pt x="19" y="742"/>
                </a:lnTo>
                <a:lnTo>
                  <a:pt x="19" y="308"/>
                </a:lnTo>
                <a:lnTo>
                  <a:pt x="19" y="778"/>
                </a:lnTo>
                <a:lnTo>
                  <a:pt x="19" y="778"/>
                </a:lnTo>
                <a:lnTo>
                  <a:pt x="19" y="820"/>
                </a:lnTo>
                <a:lnTo>
                  <a:pt x="19" y="254"/>
                </a:lnTo>
                <a:lnTo>
                  <a:pt x="19" y="815"/>
                </a:lnTo>
                <a:lnTo>
                  <a:pt x="21" y="815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90" name="Freeform 2026"/>
          <p:cNvSpPr>
            <a:spLocks/>
          </p:cNvSpPr>
          <p:nvPr/>
        </p:nvSpPr>
        <p:spPr bwMode="auto">
          <a:xfrm>
            <a:off x="6746875" y="4735513"/>
            <a:ext cx="15875" cy="928687"/>
          </a:xfrm>
          <a:custGeom>
            <a:avLst/>
            <a:gdLst/>
            <a:ahLst/>
            <a:cxnLst>
              <a:cxn ang="0">
                <a:pos x="0" y="908"/>
              </a:cxn>
              <a:cxn ang="0">
                <a:pos x="0" y="654"/>
              </a:cxn>
              <a:cxn ang="0">
                <a:pos x="2" y="858"/>
              </a:cxn>
              <a:cxn ang="0">
                <a:pos x="2" y="762"/>
              </a:cxn>
              <a:cxn ang="0">
                <a:pos x="2" y="785"/>
              </a:cxn>
              <a:cxn ang="0">
                <a:pos x="2" y="700"/>
              </a:cxn>
              <a:cxn ang="0">
                <a:pos x="4" y="896"/>
              </a:cxn>
              <a:cxn ang="0">
                <a:pos x="4" y="651"/>
              </a:cxn>
              <a:cxn ang="0">
                <a:pos x="4" y="883"/>
              </a:cxn>
              <a:cxn ang="0">
                <a:pos x="4" y="733"/>
              </a:cxn>
              <a:cxn ang="0">
                <a:pos x="4" y="749"/>
              </a:cxn>
              <a:cxn ang="0">
                <a:pos x="4" y="724"/>
              </a:cxn>
              <a:cxn ang="0">
                <a:pos x="6" y="818"/>
              </a:cxn>
              <a:cxn ang="0">
                <a:pos x="6" y="608"/>
              </a:cxn>
              <a:cxn ang="0">
                <a:pos x="6" y="908"/>
              </a:cxn>
              <a:cxn ang="0">
                <a:pos x="6" y="645"/>
              </a:cxn>
              <a:cxn ang="0">
                <a:pos x="6" y="927"/>
              </a:cxn>
              <a:cxn ang="0">
                <a:pos x="6" y="700"/>
              </a:cxn>
              <a:cxn ang="0">
                <a:pos x="8" y="829"/>
              </a:cxn>
              <a:cxn ang="0">
                <a:pos x="8" y="608"/>
              </a:cxn>
              <a:cxn ang="0">
                <a:pos x="8" y="933"/>
              </a:cxn>
              <a:cxn ang="0">
                <a:pos x="8" y="545"/>
              </a:cxn>
              <a:cxn ang="0">
                <a:pos x="9" y="942"/>
              </a:cxn>
              <a:cxn ang="0">
                <a:pos x="9" y="635"/>
              </a:cxn>
              <a:cxn ang="0">
                <a:pos x="9" y="873"/>
              </a:cxn>
              <a:cxn ang="0">
                <a:pos x="9" y="562"/>
              </a:cxn>
              <a:cxn ang="0">
                <a:pos x="11" y="797"/>
              </a:cxn>
              <a:cxn ang="0">
                <a:pos x="11" y="416"/>
              </a:cxn>
              <a:cxn ang="0">
                <a:pos x="11" y="908"/>
              </a:cxn>
              <a:cxn ang="0">
                <a:pos x="11" y="437"/>
              </a:cxn>
              <a:cxn ang="0">
                <a:pos x="11" y="288"/>
              </a:cxn>
              <a:cxn ang="0">
                <a:pos x="13" y="301"/>
              </a:cxn>
              <a:cxn ang="0">
                <a:pos x="13" y="147"/>
              </a:cxn>
              <a:cxn ang="0">
                <a:pos x="13" y="163"/>
              </a:cxn>
              <a:cxn ang="0">
                <a:pos x="13" y="347"/>
              </a:cxn>
              <a:cxn ang="0">
                <a:pos x="15" y="1025"/>
              </a:cxn>
              <a:cxn ang="0">
                <a:pos x="15" y="455"/>
              </a:cxn>
              <a:cxn ang="0">
                <a:pos x="15" y="1048"/>
              </a:cxn>
              <a:cxn ang="0">
                <a:pos x="17" y="334"/>
              </a:cxn>
              <a:cxn ang="0">
                <a:pos x="17" y="232"/>
              </a:cxn>
              <a:cxn ang="0">
                <a:pos x="17" y="1086"/>
              </a:cxn>
              <a:cxn ang="0">
                <a:pos x="17" y="378"/>
              </a:cxn>
              <a:cxn ang="0">
                <a:pos x="17" y="1150"/>
              </a:cxn>
              <a:cxn ang="0">
                <a:pos x="17" y="318"/>
              </a:cxn>
              <a:cxn ang="0">
                <a:pos x="19" y="1004"/>
              </a:cxn>
              <a:cxn ang="0">
                <a:pos x="19" y="487"/>
              </a:cxn>
              <a:cxn ang="0">
                <a:pos x="19" y="927"/>
              </a:cxn>
              <a:cxn ang="0">
                <a:pos x="19" y="603"/>
              </a:cxn>
              <a:cxn ang="0">
                <a:pos x="21" y="1008"/>
              </a:cxn>
              <a:cxn ang="0">
                <a:pos x="21" y="635"/>
              </a:cxn>
            </a:cxnLst>
            <a:rect l="0" t="0" r="r" b="b"/>
            <a:pathLst>
              <a:path w="21" h="1169">
                <a:moveTo>
                  <a:pt x="0" y="908"/>
                </a:moveTo>
                <a:lnTo>
                  <a:pt x="0" y="908"/>
                </a:lnTo>
                <a:lnTo>
                  <a:pt x="0" y="403"/>
                </a:lnTo>
                <a:lnTo>
                  <a:pt x="0" y="654"/>
                </a:lnTo>
                <a:lnTo>
                  <a:pt x="2" y="660"/>
                </a:lnTo>
                <a:lnTo>
                  <a:pt x="2" y="858"/>
                </a:lnTo>
                <a:lnTo>
                  <a:pt x="2" y="334"/>
                </a:lnTo>
                <a:lnTo>
                  <a:pt x="2" y="762"/>
                </a:lnTo>
                <a:lnTo>
                  <a:pt x="2" y="764"/>
                </a:lnTo>
                <a:lnTo>
                  <a:pt x="2" y="785"/>
                </a:lnTo>
                <a:lnTo>
                  <a:pt x="2" y="384"/>
                </a:lnTo>
                <a:lnTo>
                  <a:pt x="2" y="700"/>
                </a:lnTo>
                <a:lnTo>
                  <a:pt x="4" y="712"/>
                </a:lnTo>
                <a:lnTo>
                  <a:pt x="4" y="896"/>
                </a:lnTo>
                <a:lnTo>
                  <a:pt x="4" y="455"/>
                </a:lnTo>
                <a:lnTo>
                  <a:pt x="4" y="651"/>
                </a:lnTo>
                <a:lnTo>
                  <a:pt x="4" y="660"/>
                </a:lnTo>
                <a:lnTo>
                  <a:pt x="4" y="883"/>
                </a:lnTo>
                <a:lnTo>
                  <a:pt x="4" y="353"/>
                </a:lnTo>
                <a:lnTo>
                  <a:pt x="4" y="733"/>
                </a:lnTo>
                <a:lnTo>
                  <a:pt x="4" y="737"/>
                </a:lnTo>
                <a:lnTo>
                  <a:pt x="4" y="749"/>
                </a:lnTo>
                <a:lnTo>
                  <a:pt x="4" y="422"/>
                </a:lnTo>
                <a:lnTo>
                  <a:pt x="4" y="724"/>
                </a:lnTo>
                <a:lnTo>
                  <a:pt x="6" y="733"/>
                </a:lnTo>
                <a:lnTo>
                  <a:pt x="6" y="818"/>
                </a:lnTo>
                <a:lnTo>
                  <a:pt x="6" y="522"/>
                </a:lnTo>
                <a:lnTo>
                  <a:pt x="6" y="608"/>
                </a:lnTo>
                <a:lnTo>
                  <a:pt x="6" y="616"/>
                </a:lnTo>
                <a:lnTo>
                  <a:pt x="6" y="908"/>
                </a:lnTo>
                <a:lnTo>
                  <a:pt x="6" y="353"/>
                </a:lnTo>
                <a:lnTo>
                  <a:pt x="6" y="645"/>
                </a:lnTo>
                <a:lnTo>
                  <a:pt x="6" y="654"/>
                </a:lnTo>
                <a:lnTo>
                  <a:pt x="6" y="927"/>
                </a:lnTo>
                <a:lnTo>
                  <a:pt x="6" y="347"/>
                </a:lnTo>
                <a:lnTo>
                  <a:pt x="6" y="700"/>
                </a:lnTo>
                <a:lnTo>
                  <a:pt x="8" y="712"/>
                </a:lnTo>
                <a:lnTo>
                  <a:pt x="8" y="829"/>
                </a:lnTo>
                <a:lnTo>
                  <a:pt x="8" y="391"/>
                </a:lnTo>
                <a:lnTo>
                  <a:pt x="8" y="608"/>
                </a:lnTo>
                <a:lnTo>
                  <a:pt x="8" y="622"/>
                </a:lnTo>
                <a:lnTo>
                  <a:pt x="8" y="933"/>
                </a:lnTo>
                <a:lnTo>
                  <a:pt x="8" y="460"/>
                </a:lnTo>
                <a:lnTo>
                  <a:pt x="8" y="545"/>
                </a:lnTo>
                <a:lnTo>
                  <a:pt x="9" y="549"/>
                </a:lnTo>
                <a:lnTo>
                  <a:pt x="9" y="942"/>
                </a:lnTo>
                <a:lnTo>
                  <a:pt x="9" y="397"/>
                </a:lnTo>
                <a:lnTo>
                  <a:pt x="9" y="635"/>
                </a:lnTo>
                <a:lnTo>
                  <a:pt x="9" y="651"/>
                </a:lnTo>
                <a:lnTo>
                  <a:pt x="9" y="873"/>
                </a:lnTo>
                <a:lnTo>
                  <a:pt x="9" y="384"/>
                </a:lnTo>
                <a:lnTo>
                  <a:pt x="9" y="562"/>
                </a:lnTo>
                <a:lnTo>
                  <a:pt x="11" y="576"/>
                </a:lnTo>
                <a:lnTo>
                  <a:pt x="11" y="797"/>
                </a:lnTo>
                <a:lnTo>
                  <a:pt x="11" y="414"/>
                </a:lnTo>
                <a:lnTo>
                  <a:pt x="11" y="416"/>
                </a:lnTo>
                <a:lnTo>
                  <a:pt x="11" y="416"/>
                </a:lnTo>
                <a:lnTo>
                  <a:pt x="11" y="908"/>
                </a:lnTo>
                <a:lnTo>
                  <a:pt x="11" y="447"/>
                </a:lnTo>
                <a:lnTo>
                  <a:pt x="11" y="437"/>
                </a:lnTo>
                <a:lnTo>
                  <a:pt x="11" y="1038"/>
                </a:lnTo>
                <a:lnTo>
                  <a:pt x="11" y="288"/>
                </a:lnTo>
                <a:lnTo>
                  <a:pt x="11" y="301"/>
                </a:lnTo>
                <a:lnTo>
                  <a:pt x="13" y="301"/>
                </a:lnTo>
                <a:lnTo>
                  <a:pt x="13" y="1111"/>
                </a:lnTo>
                <a:lnTo>
                  <a:pt x="13" y="147"/>
                </a:lnTo>
                <a:lnTo>
                  <a:pt x="13" y="159"/>
                </a:lnTo>
                <a:lnTo>
                  <a:pt x="13" y="163"/>
                </a:lnTo>
                <a:lnTo>
                  <a:pt x="13" y="944"/>
                </a:lnTo>
                <a:lnTo>
                  <a:pt x="13" y="347"/>
                </a:lnTo>
                <a:lnTo>
                  <a:pt x="15" y="343"/>
                </a:lnTo>
                <a:lnTo>
                  <a:pt x="15" y="1025"/>
                </a:lnTo>
                <a:lnTo>
                  <a:pt x="15" y="313"/>
                </a:lnTo>
                <a:lnTo>
                  <a:pt x="15" y="455"/>
                </a:lnTo>
                <a:lnTo>
                  <a:pt x="15" y="455"/>
                </a:lnTo>
                <a:lnTo>
                  <a:pt x="15" y="1048"/>
                </a:lnTo>
                <a:lnTo>
                  <a:pt x="15" y="343"/>
                </a:lnTo>
                <a:lnTo>
                  <a:pt x="17" y="334"/>
                </a:lnTo>
                <a:lnTo>
                  <a:pt x="17" y="1169"/>
                </a:lnTo>
                <a:lnTo>
                  <a:pt x="17" y="232"/>
                </a:lnTo>
                <a:lnTo>
                  <a:pt x="17" y="207"/>
                </a:lnTo>
                <a:lnTo>
                  <a:pt x="17" y="1086"/>
                </a:lnTo>
                <a:lnTo>
                  <a:pt x="17" y="0"/>
                </a:lnTo>
                <a:lnTo>
                  <a:pt x="17" y="378"/>
                </a:lnTo>
                <a:lnTo>
                  <a:pt x="17" y="359"/>
                </a:lnTo>
                <a:lnTo>
                  <a:pt x="17" y="1150"/>
                </a:lnTo>
                <a:lnTo>
                  <a:pt x="17" y="147"/>
                </a:lnTo>
                <a:lnTo>
                  <a:pt x="17" y="318"/>
                </a:lnTo>
                <a:lnTo>
                  <a:pt x="19" y="309"/>
                </a:lnTo>
                <a:lnTo>
                  <a:pt x="19" y="1004"/>
                </a:lnTo>
                <a:lnTo>
                  <a:pt x="19" y="280"/>
                </a:lnTo>
                <a:lnTo>
                  <a:pt x="19" y="487"/>
                </a:lnTo>
                <a:lnTo>
                  <a:pt x="19" y="468"/>
                </a:lnTo>
                <a:lnTo>
                  <a:pt x="19" y="927"/>
                </a:lnTo>
                <a:lnTo>
                  <a:pt x="19" y="324"/>
                </a:lnTo>
                <a:lnTo>
                  <a:pt x="19" y="603"/>
                </a:lnTo>
                <a:lnTo>
                  <a:pt x="21" y="585"/>
                </a:lnTo>
                <a:lnTo>
                  <a:pt x="21" y="1008"/>
                </a:lnTo>
                <a:lnTo>
                  <a:pt x="21" y="172"/>
                </a:lnTo>
                <a:lnTo>
                  <a:pt x="21" y="635"/>
                </a:lnTo>
                <a:lnTo>
                  <a:pt x="21" y="622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91" name="Freeform 2027"/>
          <p:cNvSpPr>
            <a:spLocks/>
          </p:cNvSpPr>
          <p:nvPr/>
        </p:nvSpPr>
        <p:spPr bwMode="auto">
          <a:xfrm>
            <a:off x="6729413" y="4960938"/>
            <a:ext cx="17462" cy="495300"/>
          </a:xfrm>
          <a:custGeom>
            <a:avLst/>
            <a:gdLst/>
            <a:ahLst/>
            <a:cxnLst>
              <a:cxn ang="0">
                <a:pos x="0" y="271"/>
              </a:cxn>
              <a:cxn ang="0">
                <a:pos x="0" y="553"/>
              </a:cxn>
              <a:cxn ang="0">
                <a:pos x="0" y="261"/>
              </a:cxn>
              <a:cxn ang="0">
                <a:pos x="2" y="564"/>
              </a:cxn>
              <a:cxn ang="0">
                <a:pos x="2" y="338"/>
              </a:cxn>
              <a:cxn ang="0">
                <a:pos x="2" y="486"/>
              </a:cxn>
              <a:cxn ang="0">
                <a:pos x="2" y="440"/>
              </a:cxn>
              <a:cxn ang="0">
                <a:pos x="2" y="559"/>
              </a:cxn>
              <a:cxn ang="0">
                <a:pos x="2" y="344"/>
              </a:cxn>
              <a:cxn ang="0">
                <a:pos x="4" y="584"/>
              </a:cxn>
              <a:cxn ang="0">
                <a:pos x="4" y="388"/>
              </a:cxn>
              <a:cxn ang="0">
                <a:pos x="4" y="493"/>
              </a:cxn>
              <a:cxn ang="0">
                <a:pos x="4" y="453"/>
              </a:cxn>
              <a:cxn ang="0">
                <a:pos x="5" y="453"/>
              </a:cxn>
              <a:cxn ang="0">
                <a:pos x="5" y="416"/>
              </a:cxn>
              <a:cxn ang="0">
                <a:pos x="5" y="516"/>
              </a:cxn>
              <a:cxn ang="0">
                <a:pos x="5" y="399"/>
              </a:cxn>
              <a:cxn ang="0">
                <a:pos x="7" y="539"/>
              </a:cxn>
              <a:cxn ang="0">
                <a:pos x="7" y="440"/>
              </a:cxn>
              <a:cxn ang="0">
                <a:pos x="7" y="457"/>
              </a:cxn>
              <a:cxn ang="0">
                <a:pos x="7" y="351"/>
              </a:cxn>
              <a:cxn ang="0">
                <a:pos x="9" y="493"/>
              </a:cxn>
              <a:cxn ang="0">
                <a:pos x="9" y="328"/>
              </a:cxn>
              <a:cxn ang="0">
                <a:pos x="9" y="468"/>
              </a:cxn>
              <a:cxn ang="0">
                <a:pos x="9" y="449"/>
              </a:cxn>
              <a:cxn ang="0">
                <a:pos x="9" y="113"/>
              </a:cxn>
              <a:cxn ang="0">
                <a:pos x="11" y="480"/>
              </a:cxn>
              <a:cxn ang="0">
                <a:pos x="11" y="589"/>
              </a:cxn>
              <a:cxn ang="0">
                <a:pos x="11" y="593"/>
              </a:cxn>
              <a:cxn ang="0">
                <a:pos x="11" y="589"/>
              </a:cxn>
              <a:cxn ang="0">
                <a:pos x="11" y="40"/>
              </a:cxn>
              <a:cxn ang="0">
                <a:pos x="13" y="488"/>
              </a:cxn>
              <a:cxn ang="0">
                <a:pos x="13" y="413"/>
              </a:cxn>
              <a:cxn ang="0">
                <a:pos x="15" y="121"/>
              </a:cxn>
              <a:cxn ang="0">
                <a:pos x="15" y="468"/>
              </a:cxn>
              <a:cxn ang="0">
                <a:pos x="15" y="528"/>
              </a:cxn>
              <a:cxn ang="0">
                <a:pos x="15" y="589"/>
              </a:cxn>
              <a:cxn ang="0">
                <a:pos x="15" y="468"/>
              </a:cxn>
              <a:cxn ang="0">
                <a:pos x="17" y="539"/>
              </a:cxn>
              <a:cxn ang="0">
                <a:pos x="17" y="501"/>
              </a:cxn>
              <a:cxn ang="0">
                <a:pos x="17" y="176"/>
              </a:cxn>
              <a:cxn ang="0">
                <a:pos x="17" y="534"/>
              </a:cxn>
              <a:cxn ang="0">
                <a:pos x="17" y="224"/>
              </a:cxn>
              <a:cxn ang="0">
                <a:pos x="19" y="413"/>
              </a:cxn>
              <a:cxn ang="0">
                <a:pos x="19" y="100"/>
              </a:cxn>
              <a:cxn ang="0">
                <a:pos x="19" y="405"/>
              </a:cxn>
              <a:cxn ang="0">
                <a:pos x="19" y="0"/>
              </a:cxn>
              <a:cxn ang="0">
                <a:pos x="21" y="513"/>
              </a:cxn>
              <a:cxn ang="0">
                <a:pos x="21" y="138"/>
              </a:cxn>
              <a:cxn ang="0">
                <a:pos x="21" y="516"/>
              </a:cxn>
            </a:cxnLst>
            <a:rect l="0" t="0" r="r" b="b"/>
            <a:pathLst>
              <a:path w="21" h="624">
                <a:moveTo>
                  <a:pt x="0" y="271"/>
                </a:moveTo>
                <a:lnTo>
                  <a:pt x="0" y="271"/>
                </a:lnTo>
                <a:lnTo>
                  <a:pt x="0" y="261"/>
                </a:lnTo>
                <a:lnTo>
                  <a:pt x="0" y="553"/>
                </a:lnTo>
                <a:lnTo>
                  <a:pt x="0" y="63"/>
                </a:lnTo>
                <a:lnTo>
                  <a:pt x="0" y="261"/>
                </a:lnTo>
                <a:lnTo>
                  <a:pt x="2" y="255"/>
                </a:lnTo>
                <a:lnTo>
                  <a:pt x="2" y="564"/>
                </a:lnTo>
                <a:lnTo>
                  <a:pt x="2" y="146"/>
                </a:lnTo>
                <a:lnTo>
                  <a:pt x="2" y="338"/>
                </a:lnTo>
                <a:lnTo>
                  <a:pt x="2" y="324"/>
                </a:lnTo>
                <a:lnTo>
                  <a:pt x="2" y="486"/>
                </a:lnTo>
                <a:lnTo>
                  <a:pt x="2" y="80"/>
                </a:lnTo>
                <a:lnTo>
                  <a:pt x="2" y="440"/>
                </a:lnTo>
                <a:lnTo>
                  <a:pt x="2" y="428"/>
                </a:lnTo>
                <a:lnTo>
                  <a:pt x="2" y="559"/>
                </a:lnTo>
                <a:lnTo>
                  <a:pt x="2" y="4"/>
                </a:lnTo>
                <a:lnTo>
                  <a:pt x="2" y="344"/>
                </a:lnTo>
                <a:lnTo>
                  <a:pt x="4" y="332"/>
                </a:lnTo>
                <a:lnTo>
                  <a:pt x="4" y="584"/>
                </a:lnTo>
                <a:lnTo>
                  <a:pt x="4" y="107"/>
                </a:lnTo>
                <a:lnTo>
                  <a:pt x="4" y="388"/>
                </a:lnTo>
                <a:lnTo>
                  <a:pt x="4" y="376"/>
                </a:lnTo>
                <a:lnTo>
                  <a:pt x="4" y="493"/>
                </a:lnTo>
                <a:lnTo>
                  <a:pt x="4" y="50"/>
                </a:lnTo>
                <a:lnTo>
                  <a:pt x="4" y="453"/>
                </a:lnTo>
                <a:lnTo>
                  <a:pt x="5" y="443"/>
                </a:lnTo>
                <a:lnTo>
                  <a:pt x="5" y="453"/>
                </a:lnTo>
                <a:lnTo>
                  <a:pt x="5" y="50"/>
                </a:lnTo>
                <a:lnTo>
                  <a:pt x="5" y="416"/>
                </a:lnTo>
                <a:lnTo>
                  <a:pt x="5" y="413"/>
                </a:lnTo>
                <a:lnTo>
                  <a:pt x="5" y="516"/>
                </a:lnTo>
                <a:lnTo>
                  <a:pt x="5" y="94"/>
                </a:lnTo>
                <a:lnTo>
                  <a:pt x="5" y="399"/>
                </a:lnTo>
                <a:lnTo>
                  <a:pt x="7" y="388"/>
                </a:lnTo>
                <a:lnTo>
                  <a:pt x="7" y="539"/>
                </a:lnTo>
                <a:lnTo>
                  <a:pt x="7" y="63"/>
                </a:lnTo>
                <a:lnTo>
                  <a:pt x="7" y="440"/>
                </a:lnTo>
                <a:lnTo>
                  <a:pt x="7" y="428"/>
                </a:lnTo>
                <a:lnTo>
                  <a:pt x="7" y="457"/>
                </a:lnTo>
                <a:lnTo>
                  <a:pt x="7" y="59"/>
                </a:lnTo>
                <a:lnTo>
                  <a:pt x="7" y="351"/>
                </a:lnTo>
                <a:lnTo>
                  <a:pt x="9" y="344"/>
                </a:lnTo>
                <a:lnTo>
                  <a:pt x="9" y="493"/>
                </a:lnTo>
                <a:lnTo>
                  <a:pt x="9" y="100"/>
                </a:lnTo>
                <a:lnTo>
                  <a:pt x="9" y="328"/>
                </a:lnTo>
                <a:lnTo>
                  <a:pt x="9" y="324"/>
                </a:lnTo>
                <a:lnTo>
                  <a:pt x="9" y="468"/>
                </a:lnTo>
                <a:lnTo>
                  <a:pt x="9" y="146"/>
                </a:lnTo>
                <a:lnTo>
                  <a:pt x="9" y="449"/>
                </a:lnTo>
                <a:lnTo>
                  <a:pt x="9" y="453"/>
                </a:lnTo>
                <a:lnTo>
                  <a:pt x="9" y="113"/>
                </a:lnTo>
                <a:lnTo>
                  <a:pt x="9" y="480"/>
                </a:lnTo>
                <a:lnTo>
                  <a:pt x="11" y="480"/>
                </a:lnTo>
                <a:lnTo>
                  <a:pt x="11" y="40"/>
                </a:lnTo>
                <a:lnTo>
                  <a:pt x="11" y="589"/>
                </a:lnTo>
                <a:lnTo>
                  <a:pt x="11" y="589"/>
                </a:lnTo>
                <a:lnTo>
                  <a:pt x="11" y="593"/>
                </a:lnTo>
                <a:lnTo>
                  <a:pt x="11" y="25"/>
                </a:lnTo>
                <a:lnTo>
                  <a:pt x="11" y="589"/>
                </a:lnTo>
                <a:lnTo>
                  <a:pt x="11" y="589"/>
                </a:lnTo>
                <a:lnTo>
                  <a:pt x="11" y="40"/>
                </a:lnTo>
                <a:lnTo>
                  <a:pt x="11" y="488"/>
                </a:lnTo>
                <a:lnTo>
                  <a:pt x="13" y="488"/>
                </a:lnTo>
                <a:lnTo>
                  <a:pt x="13" y="130"/>
                </a:lnTo>
                <a:lnTo>
                  <a:pt x="13" y="413"/>
                </a:lnTo>
                <a:lnTo>
                  <a:pt x="15" y="413"/>
                </a:lnTo>
                <a:lnTo>
                  <a:pt x="15" y="121"/>
                </a:lnTo>
                <a:lnTo>
                  <a:pt x="15" y="466"/>
                </a:lnTo>
                <a:lnTo>
                  <a:pt x="15" y="468"/>
                </a:lnTo>
                <a:lnTo>
                  <a:pt x="15" y="69"/>
                </a:lnTo>
                <a:lnTo>
                  <a:pt x="15" y="528"/>
                </a:lnTo>
                <a:lnTo>
                  <a:pt x="15" y="539"/>
                </a:lnTo>
                <a:lnTo>
                  <a:pt x="15" y="589"/>
                </a:lnTo>
                <a:lnTo>
                  <a:pt x="15" y="59"/>
                </a:lnTo>
                <a:lnTo>
                  <a:pt x="15" y="468"/>
                </a:lnTo>
                <a:lnTo>
                  <a:pt x="17" y="478"/>
                </a:lnTo>
                <a:lnTo>
                  <a:pt x="17" y="539"/>
                </a:lnTo>
                <a:lnTo>
                  <a:pt x="17" y="17"/>
                </a:lnTo>
                <a:lnTo>
                  <a:pt x="17" y="501"/>
                </a:lnTo>
                <a:lnTo>
                  <a:pt x="17" y="493"/>
                </a:lnTo>
                <a:lnTo>
                  <a:pt x="17" y="176"/>
                </a:lnTo>
                <a:lnTo>
                  <a:pt x="17" y="528"/>
                </a:lnTo>
                <a:lnTo>
                  <a:pt x="17" y="534"/>
                </a:lnTo>
                <a:lnTo>
                  <a:pt x="17" y="551"/>
                </a:lnTo>
                <a:lnTo>
                  <a:pt x="17" y="224"/>
                </a:lnTo>
                <a:lnTo>
                  <a:pt x="17" y="399"/>
                </a:lnTo>
                <a:lnTo>
                  <a:pt x="19" y="413"/>
                </a:lnTo>
                <a:lnTo>
                  <a:pt x="19" y="584"/>
                </a:lnTo>
                <a:lnTo>
                  <a:pt x="19" y="100"/>
                </a:lnTo>
                <a:lnTo>
                  <a:pt x="19" y="399"/>
                </a:lnTo>
                <a:lnTo>
                  <a:pt x="19" y="405"/>
                </a:lnTo>
                <a:lnTo>
                  <a:pt x="19" y="570"/>
                </a:lnTo>
                <a:lnTo>
                  <a:pt x="19" y="0"/>
                </a:lnTo>
                <a:lnTo>
                  <a:pt x="19" y="509"/>
                </a:lnTo>
                <a:lnTo>
                  <a:pt x="21" y="513"/>
                </a:lnTo>
                <a:lnTo>
                  <a:pt x="21" y="564"/>
                </a:lnTo>
                <a:lnTo>
                  <a:pt x="21" y="138"/>
                </a:lnTo>
                <a:lnTo>
                  <a:pt x="21" y="505"/>
                </a:lnTo>
                <a:lnTo>
                  <a:pt x="21" y="516"/>
                </a:lnTo>
                <a:lnTo>
                  <a:pt x="21" y="624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92" name="Freeform 2028"/>
          <p:cNvSpPr>
            <a:spLocks/>
          </p:cNvSpPr>
          <p:nvPr/>
        </p:nvSpPr>
        <p:spPr bwMode="auto">
          <a:xfrm>
            <a:off x="6713538" y="4876800"/>
            <a:ext cx="15875" cy="674688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0" y="645"/>
              </a:cxn>
              <a:cxn ang="0">
                <a:pos x="0" y="657"/>
              </a:cxn>
              <a:cxn ang="0">
                <a:pos x="1" y="140"/>
              </a:cxn>
              <a:cxn ang="0">
                <a:pos x="1" y="699"/>
              </a:cxn>
              <a:cxn ang="0">
                <a:pos x="1" y="181"/>
              </a:cxn>
              <a:cxn ang="0">
                <a:pos x="3" y="574"/>
              </a:cxn>
              <a:cxn ang="0">
                <a:pos x="3" y="42"/>
              </a:cxn>
              <a:cxn ang="0">
                <a:pos x="3" y="665"/>
              </a:cxn>
              <a:cxn ang="0">
                <a:pos x="3" y="87"/>
              </a:cxn>
              <a:cxn ang="0">
                <a:pos x="3" y="599"/>
              </a:cxn>
              <a:cxn ang="0">
                <a:pos x="3" y="175"/>
              </a:cxn>
              <a:cxn ang="0">
                <a:pos x="5" y="522"/>
              </a:cxn>
              <a:cxn ang="0">
                <a:pos x="5" y="181"/>
              </a:cxn>
              <a:cxn ang="0">
                <a:pos x="5" y="398"/>
              </a:cxn>
              <a:cxn ang="0">
                <a:pos x="5" y="98"/>
              </a:cxn>
              <a:cxn ang="0">
                <a:pos x="7" y="350"/>
              </a:cxn>
              <a:cxn ang="0">
                <a:pos x="7" y="60"/>
              </a:cxn>
              <a:cxn ang="0">
                <a:pos x="7" y="344"/>
              </a:cxn>
              <a:cxn ang="0">
                <a:pos x="7" y="48"/>
              </a:cxn>
              <a:cxn ang="0">
                <a:pos x="9" y="227"/>
              </a:cxn>
              <a:cxn ang="0">
                <a:pos x="9" y="135"/>
              </a:cxn>
              <a:cxn ang="0">
                <a:pos x="9" y="286"/>
              </a:cxn>
              <a:cxn ang="0">
                <a:pos x="9" y="73"/>
              </a:cxn>
              <a:cxn ang="0">
                <a:pos x="9" y="238"/>
              </a:cxn>
              <a:cxn ang="0">
                <a:pos x="9" y="23"/>
              </a:cxn>
              <a:cxn ang="0">
                <a:pos x="11" y="98"/>
              </a:cxn>
              <a:cxn ang="0">
                <a:pos x="11" y="110"/>
              </a:cxn>
              <a:cxn ang="0">
                <a:pos x="11" y="730"/>
              </a:cxn>
              <a:cxn ang="0">
                <a:pos x="13" y="213"/>
              </a:cxn>
              <a:cxn ang="0">
                <a:pos x="13" y="140"/>
              </a:cxn>
              <a:cxn ang="0">
                <a:pos x="13" y="709"/>
              </a:cxn>
              <a:cxn ang="0">
                <a:pos x="15" y="69"/>
              </a:cxn>
              <a:cxn ang="0">
                <a:pos x="15" y="52"/>
              </a:cxn>
              <a:cxn ang="0">
                <a:pos x="15" y="65"/>
              </a:cxn>
              <a:cxn ang="0">
                <a:pos x="15" y="0"/>
              </a:cxn>
              <a:cxn ang="0">
                <a:pos x="15" y="62"/>
              </a:cxn>
              <a:cxn ang="0">
                <a:pos x="15" y="54"/>
              </a:cxn>
              <a:cxn ang="0">
                <a:pos x="17" y="110"/>
              </a:cxn>
              <a:cxn ang="0">
                <a:pos x="17" y="87"/>
              </a:cxn>
              <a:cxn ang="0">
                <a:pos x="17" y="213"/>
              </a:cxn>
              <a:cxn ang="0">
                <a:pos x="17" y="140"/>
              </a:cxn>
              <a:cxn ang="0">
                <a:pos x="17" y="394"/>
              </a:cxn>
              <a:cxn ang="0">
                <a:pos x="17" y="73"/>
              </a:cxn>
              <a:cxn ang="0">
                <a:pos x="19" y="411"/>
              </a:cxn>
              <a:cxn ang="0">
                <a:pos x="19" y="87"/>
              </a:cxn>
              <a:cxn ang="0">
                <a:pos x="19" y="269"/>
              </a:cxn>
              <a:cxn ang="0">
                <a:pos x="19" y="35"/>
              </a:cxn>
              <a:cxn ang="0">
                <a:pos x="21" y="367"/>
              </a:cxn>
              <a:cxn ang="0">
                <a:pos x="21" y="62"/>
              </a:cxn>
            </a:cxnLst>
            <a:rect l="0" t="0" r="r" b="b"/>
            <a:pathLst>
              <a:path w="21" h="851">
                <a:moveTo>
                  <a:pt x="0" y="140"/>
                </a:moveTo>
                <a:lnTo>
                  <a:pt x="0" y="140"/>
                </a:lnTo>
                <a:lnTo>
                  <a:pt x="0" y="645"/>
                </a:lnTo>
                <a:lnTo>
                  <a:pt x="0" y="645"/>
                </a:lnTo>
                <a:lnTo>
                  <a:pt x="0" y="200"/>
                </a:lnTo>
                <a:lnTo>
                  <a:pt x="0" y="657"/>
                </a:lnTo>
                <a:lnTo>
                  <a:pt x="1" y="659"/>
                </a:lnTo>
                <a:lnTo>
                  <a:pt x="1" y="140"/>
                </a:lnTo>
                <a:lnTo>
                  <a:pt x="1" y="690"/>
                </a:lnTo>
                <a:lnTo>
                  <a:pt x="1" y="699"/>
                </a:lnTo>
                <a:lnTo>
                  <a:pt x="1" y="764"/>
                </a:lnTo>
                <a:lnTo>
                  <a:pt x="1" y="181"/>
                </a:lnTo>
                <a:lnTo>
                  <a:pt x="1" y="559"/>
                </a:lnTo>
                <a:lnTo>
                  <a:pt x="3" y="574"/>
                </a:lnTo>
                <a:lnTo>
                  <a:pt x="3" y="782"/>
                </a:lnTo>
                <a:lnTo>
                  <a:pt x="3" y="42"/>
                </a:lnTo>
                <a:lnTo>
                  <a:pt x="3" y="651"/>
                </a:lnTo>
                <a:lnTo>
                  <a:pt x="3" y="665"/>
                </a:lnTo>
                <a:lnTo>
                  <a:pt x="3" y="795"/>
                </a:lnTo>
                <a:lnTo>
                  <a:pt x="3" y="87"/>
                </a:lnTo>
                <a:lnTo>
                  <a:pt x="3" y="592"/>
                </a:lnTo>
                <a:lnTo>
                  <a:pt x="3" y="599"/>
                </a:lnTo>
                <a:lnTo>
                  <a:pt x="3" y="713"/>
                </a:lnTo>
                <a:lnTo>
                  <a:pt x="3" y="175"/>
                </a:lnTo>
                <a:lnTo>
                  <a:pt x="3" y="511"/>
                </a:lnTo>
                <a:lnTo>
                  <a:pt x="5" y="522"/>
                </a:lnTo>
                <a:lnTo>
                  <a:pt x="5" y="718"/>
                </a:lnTo>
                <a:lnTo>
                  <a:pt x="5" y="181"/>
                </a:lnTo>
                <a:lnTo>
                  <a:pt x="5" y="384"/>
                </a:lnTo>
                <a:lnTo>
                  <a:pt x="5" y="398"/>
                </a:lnTo>
                <a:lnTo>
                  <a:pt x="5" y="718"/>
                </a:lnTo>
                <a:lnTo>
                  <a:pt x="5" y="98"/>
                </a:lnTo>
                <a:lnTo>
                  <a:pt x="5" y="338"/>
                </a:lnTo>
                <a:lnTo>
                  <a:pt x="7" y="350"/>
                </a:lnTo>
                <a:lnTo>
                  <a:pt x="7" y="764"/>
                </a:lnTo>
                <a:lnTo>
                  <a:pt x="7" y="60"/>
                </a:lnTo>
                <a:lnTo>
                  <a:pt x="7" y="325"/>
                </a:lnTo>
                <a:lnTo>
                  <a:pt x="7" y="344"/>
                </a:lnTo>
                <a:lnTo>
                  <a:pt x="7" y="782"/>
                </a:lnTo>
                <a:lnTo>
                  <a:pt x="7" y="48"/>
                </a:lnTo>
                <a:lnTo>
                  <a:pt x="7" y="200"/>
                </a:lnTo>
                <a:lnTo>
                  <a:pt x="9" y="227"/>
                </a:lnTo>
                <a:lnTo>
                  <a:pt x="9" y="811"/>
                </a:lnTo>
                <a:lnTo>
                  <a:pt x="9" y="135"/>
                </a:lnTo>
                <a:lnTo>
                  <a:pt x="9" y="277"/>
                </a:lnTo>
                <a:lnTo>
                  <a:pt x="9" y="286"/>
                </a:lnTo>
                <a:lnTo>
                  <a:pt x="9" y="734"/>
                </a:lnTo>
                <a:lnTo>
                  <a:pt x="9" y="73"/>
                </a:lnTo>
                <a:lnTo>
                  <a:pt x="9" y="227"/>
                </a:lnTo>
                <a:lnTo>
                  <a:pt x="9" y="238"/>
                </a:lnTo>
                <a:lnTo>
                  <a:pt x="9" y="709"/>
                </a:lnTo>
                <a:lnTo>
                  <a:pt x="9" y="23"/>
                </a:lnTo>
                <a:lnTo>
                  <a:pt x="9" y="87"/>
                </a:lnTo>
                <a:lnTo>
                  <a:pt x="11" y="98"/>
                </a:lnTo>
                <a:lnTo>
                  <a:pt x="11" y="774"/>
                </a:lnTo>
                <a:lnTo>
                  <a:pt x="11" y="110"/>
                </a:lnTo>
                <a:lnTo>
                  <a:pt x="11" y="110"/>
                </a:lnTo>
                <a:lnTo>
                  <a:pt x="11" y="730"/>
                </a:lnTo>
                <a:lnTo>
                  <a:pt x="11" y="206"/>
                </a:lnTo>
                <a:lnTo>
                  <a:pt x="13" y="213"/>
                </a:lnTo>
                <a:lnTo>
                  <a:pt x="13" y="705"/>
                </a:lnTo>
                <a:lnTo>
                  <a:pt x="13" y="140"/>
                </a:lnTo>
                <a:lnTo>
                  <a:pt x="13" y="140"/>
                </a:lnTo>
                <a:lnTo>
                  <a:pt x="13" y="709"/>
                </a:lnTo>
                <a:lnTo>
                  <a:pt x="13" y="79"/>
                </a:lnTo>
                <a:lnTo>
                  <a:pt x="15" y="69"/>
                </a:lnTo>
                <a:lnTo>
                  <a:pt x="15" y="801"/>
                </a:lnTo>
                <a:lnTo>
                  <a:pt x="15" y="52"/>
                </a:lnTo>
                <a:lnTo>
                  <a:pt x="15" y="73"/>
                </a:lnTo>
                <a:lnTo>
                  <a:pt x="15" y="65"/>
                </a:lnTo>
                <a:lnTo>
                  <a:pt x="15" y="841"/>
                </a:lnTo>
                <a:lnTo>
                  <a:pt x="15" y="0"/>
                </a:lnTo>
                <a:lnTo>
                  <a:pt x="15" y="69"/>
                </a:lnTo>
                <a:lnTo>
                  <a:pt x="15" y="62"/>
                </a:lnTo>
                <a:lnTo>
                  <a:pt x="15" y="811"/>
                </a:lnTo>
                <a:lnTo>
                  <a:pt x="15" y="54"/>
                </a:lnTo>
                <a:lnTo>
                  <a:pt x="15" y="110"/>
                </a:lnTo>
                <a:lnTo>
                  <a:pt x="17" y="110"/>
                </a:lnTo>
                <a:lnTo>
                  <a:pt x="17" y="718"/>
                </a:lnTo>
                <a:lnTo>
                  <a:pt x="17" y="87"/>
                </a:lnTo>
                <a:lnTo>
                  <a:pt x="17" y="227"/>
                </a:lnTo>
                <a:lnTo>
                  <a:pt x="17" y="213"/>
                </a:lnTo>
                <a:lnTo>
                  <a:pt x="17" y="670"/>
                </a:lnTo>
                <a:lnTo>
                  <a:pt x="17" y="140"/>
                </a:lnTo>
                <a:lnTo>
                  <a:pt x="17" y="407"/>
                </a:lnTo>
                <a:lnTo>
                  <a:pt x="17" y="394"/>
                </a:lnTo>
                <a:lnTo>
                  <a:pt x="17" y="766"/>
                </a:lnTo>
                <a:lnTo>
                  <a:pt x="17" y="73"/>
                </a:lnTo>
                <a:lnTo>
                  <a:pt x="17" y="421"/>
                </a:lnTo>
                <a:lnTo>
                  <a:pt x="19" y="411"/>
                </a:lnTo>
                <a:lnTo>
                  <a:pt x="19" y="851"/>
                </a:lnTo>
                <a:lnTo>
                  <a:pt x="19" y="87"/>
                </a:lnTo>
                <a:lnTo>
                  <a:pt x="19" y="286"/>
                </a:lnTo>
                <a:lnTo>
                  <a:pt x="19" y="269"/>
                </a:lnTo>
                <a:lnTo>
                  <a:pt x="19" y="776"/>
                </a:lnTo>
                <a:lnTo>
                  <a:pt x="19" y="35"/>
                </a:lnTo>
                <a:lnTo>
                  <a:pt x="19" y="384"/>
                </a:lnTo>
                <a:lnTo>
                  <a:pt x="21" y="367"/>
                </a:lnTo>
                <a:lnTo>
                  <a:pt x="21" y="713"/>
                </a:lnTo>
                <a:lnTo>
                  <a:pt x="21" y="62"/>
                </a:lnTo>
                <a:lnTo>
                  <a:pt x="21" y="377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93" name="Freeform 2029"/>
          <p:cNvSpPr>
            <a:spLocks/>
          </p:cNvSpPr>
          <p:nvPr/>
        </p:nvSpPr>
        <p:spPr bwMode="auto">
          <a:xfrm>
            <a:off x="6696075" y="4837113"/>
            <a:ext cx="17463" cy="779462"/>
          </a:xfrm>
          <a:custGeom>
            <a:avLst/>
            <a:gdLst/>
            <a:ahLst/>
            <a:cxnLst>
              <a:cxn ang="0">
                <a:pos x="0" y="190"/>
              </a:cxn>
              <a:cxn ang="0">
                <a:pos x="0" y="85"/>
              </a:cxn>
              <a:cxn ang="0">
                <a:pos x="2" y="215"/>
              </a:cxn>
              <a:cxn ang="0">
                <a:pos x="2" y="0"/>
              </a:cxn>
              <a:cxn ang="0">
                <a:pos x="2" y="340"/>
              </a:cxn>
              <a:cxn ang="0">
                <a:pos x="2" y="35"/>
              </a:cxn>
              <a:cxn ang="0">
                <a:pos x="2" y="365"/>
              </a:cxn>
              <a:cxn ang="0">
                <a:pos x="2" y="119"/>
              </a:cxn>
              <a:cxn ang="0">
                <a:pos x="4" y="523"/>
              </a:cxn>
              <a:cxn ang="0">
                <a:pos x="4" y="148"/>
              </a:cxn>
              <a:cxn ang="0">
                <a:pos x="4" y="715"/>
              </a:cxn>
              <a:cxn ang="0">
                <a:pos x="4" y="44"/>
              </a:cxn>
              <a:cxn ang="0">
                <a:pos x="4" y="720"/>
              </a:cxn>
              <a:cxn ang="0">
                <a:pos x="4" y="64"/>
              </a:cxn>
              <a:cxn ang="0">
                <a:pos x="6" y="749"/>
              </a:cxn>
              <a:cxn ang="0">
                <a:pos x="6" y="701"/>
              </a:cxn>
              <a:cxn ang="0">
                <a:pos x="6" y="236"/>
              </a:cxn>
              <a:cxn ang="0">
                <a:pos x="8" y="596"/>
              </a:cxn>
              <a:cxn ang="0">
                <a:pos x="8" y="327"/>
              </a:cxn>
              <a:cxn ang="0">
                <a:pos x="8" y="634"/>
              </a:cxn>
              <a:cxn ang="0">
                <a:pos x="8" y="715"/>
              </a:cxn>
              <a:cxn ang="0">
                <a:pos x="10" y="715"/>
              </a:cxn>
              <a:cxn ang="0">
                <a:pos x="10" y="621"/>
              </a:cxn>
              <a:cxn ang="0">
                <a:pos x="10" y="348"/>
              </a:cxn>
              <a:cxn ang="0">
                <a:pos x="10" y="609"/>
              </a:cxn>
              <a:cxn ang="0">
                <a:pos x="10" y="405"/>
              </a:cxn>
              <a:cxn ang="0">
                <a:pos x="12" y="572"/>
              </a:cxn>
              <a:cxn ang="0">
                <a:pos x="12" y="457"/>
              </a:cxn>
              <a:cxn ang="0">
                <a:pos x="12" y="523"/>
              </a:cxn>
              <a:cxn ang="0">
                <a:pos x="12" y="428"/>
              </a:cxn>
              <a:cxn ang="0">
                <a:pos x="14" y="549"/>
              </a:cxn>
              <a:cxn ang="0">
                <a:pos x="14" y="452"/>
              </a:cxn>
              <a:cxn ang="0">
                <a:pos x="14" y="538"/>
              </a:cxn>
              <a:cxn ang="0">
                <a:pos x="14" y="405"/>
              </a:cxn>
              <a:cxn ang="0">
                <a:pos x="16" y="488"/>
              </a:cxn>
              <a:cxn ang="0">
                <a:pos x="16" y="332"/>
              </a:cxn>
              <a:cxn ang="0">
                <a:pos x="16" y="459"/>
              </a:cxn>
              <a:cxn ang="0">
                <a:pos x="16" y="388"/>
              </a:cxn>
              <a:cxn ang="0">
                <a:pos x="16" y="480"/>
              </a:cxn>
              <a:cxn ang="0">
                <a:pos x="16" y="327"/>
              </a:cxn>
              <a:cxn ang="0">
                <a:pos x="18" y="500"/>
              </a:cxn>
              <a:cxn ang="0">
                <a:pos x="18" y="622"/>
              </a:cxn>
              <a:cxn ang="0">
                <a:pos x="18" y="277"/>
              </a:cxn>
              <a:cxn ang="0">
                <a:pos x="20" y="651"/>
              </a:cxn>
              <a:cxn ang="0">
                <a:pos x="20" y="206"/>
              </a:cxn>
              <a:cxn ang="0">
                <a:pos x="20" y="707"/>
              </a:cxn>
              <a:cxn ang="0">
                <a:pos x="20" y="173"/>
              </a:cxn>
              <a:cxn ang="0">
                <a:pos x="22" y="734"/>
              </a:cxn>
              <a:cxn ang="0">
                <a:pos x="22" y="680"/>
              </a:cxn>
              <a:cxn ang="0">
                <a:pos x="22" y="707"/>
              </a:cxn>
            </a:cxnLst>
            <a:rect l="0" t="0" r="r" b="b"/>
            <a:pathLst>
              <a:path w="22" h="982">
                <a:moveTo>
                  <a:pt x="0" y="190"/>
                </a:moveTo>
                <a:lnTo>
                  <a:pt x="0" y="190"/>
                </a:lnTo>
                <a:lnTo>
                  <a:pt x="0" y="982"/>
                </a:lnTo>
                <a:lnTo>
                  <a:pt x="0" y="85"/>
                </a:lnTo>
                <a:lnTo>
                  <a:pt x="0" y="236"/>
                </a:lnTo>
                <a:lnTo>
                  <a:pt x="2" y="215"/>
                </a:lnTo>
                <a:lnTo>
                  <a:pt x="2" y="910"/>
                </a:lnTo>
                <a:lnTo>
                  <a:pt x="2" y="0"/>
                </a:lnTo>
                <a:lnTo>
                  <a:pt x="2" y="359"/>
                </a:lnTo>
                <a:lnTo>
                  <a:pt x="2" y="340"/>
                </a:lnTo>
                <a:lnTo>
                  <a:pt x="2" y="910"/>
                </a:lnTo>
                <a:lnTo>
                  <a:pt x="2" y="35"/>
                </a:lnTo>
                <a:lnTo>
                  <a:pt x="2" y="380"/>
                </a:lnTo>
                <a:lnTo>
                  <a:pt x="2" y="365"/>
                </a:lnTo>
                <a:lnTo>
                  <a:pt x="2" y="832"/>
                </a:lnTo>
                <a:lnTo>
                  <a:pt x="2" y="119"/>
                </a:lnTo>
                <a:lnTo>
                  <a:pt x="2" y="532"/>
                </a:lnTo>
                <a:lnTo>
                  <a:pt x="4" y="523"/>
                </a:lnTo>
                <a:lnTo>
                  <a:pt x="4" y="851"/>
                </a:lnTo>
                <a:lnTo>
                  <a:pt x="4" y="148"/>
                </a:lnTo>
                <a:lnTo>
                  <a:pt x="4" y="730"/>
                </a:lnTo>
                <a:lnTo>
                  <a:pt x="4" y="715"/>
                </a:lnTo>
                <a:lnTo>
                  <a:pt x="4" y="876"/>
                </a:lnTo>
                <a:lnTo>
                  <a:pt x="4" y="44"/>
                </a:lnTo>
                <a:lnTo>
                  <a:pt x="4" y="734"/>
                </a:lnTo>
                <a:lnTo>
                  <a:pt x="4" y="720"/>
                </a:lnTo>
                <a:lnTo>
                  <a:pt x="4" y="891"/>
                </a:lnTo>
                <a:lnTo>
                  <a:pt x="4" y="64"/>
                </a:lnTo>
                <a:lnTo>
                  <a:pt x="4" y="768"/>
                </a:lnTo>
                <a:lnTo>
                  <a:pt x="6" y="749"/>
                </a:lnTo>
                <a:lnTo>
                  <a:pt x="6" y="144"/>
                </a:lnTo>
                <a:lnTo>
                  <a:pt x="6" y="701"/>
                </a:lnTo>
                <a:lnTo>
                  <a:pt x="6" y="695"/>
                </a:lnTo>
                <a:lnTo>
                  <a:pt x="6" y="236"/>
                </a:lnTo>
                <a:lnTo>
                  <a:pt x="6" y="596"/>
                </a:lnTo>
                <a:lnTo>
                  <a:pt x="8" y="596"/>
                </a:lnTo>
                <a:lnTo>
                  <a:pt x="8" y="644"/>
                </a:lnTo>
                <a:lnTo>
                  <a:pt x="8" y="327"/>
                </a:lnTo>
                <a:lnTo>
                  <a:pt x="8" y="634"/>
                </a:lnTo>
                <a:lnTo>
                  <a:pt x="8" y="634"/>
                </a:lnTo>
                <a:lnTo>
                  <a:pt x="8" y="288"/>
                </a:lnTo>
                <a:lnTo>
                  <a:pt x="8" y="715"/>
                </a:lnTo>
                <a:lnTo>
                  <a:pt x="10" y="709"/>
                </a:lnTo>
                <a:lnTo>
                  <a:pt x="10" y="715"/>
                </a:lnTo>
                <a:lnTo>
                  <a:pt x="10" y="277"/>
                </a:lnTo>
                <a:lnTo>
                  <a:pt x="10" y="621"/>
                </a:lnTo>
                <a:lnTo>
                  <a:pt x="10" y="622"/>
                </a:lnTo>
                <a:lnTo>
                  <a:pt x="10" y="348"/>
                </a:lnTo>
                <a:lnTo>
                  <a:pt x="10" y="605"/>
                </a:lnTo>
                <a:lnTo>
                  <a:pt x="10" y="609"/>
                </a:lnTo>
                <a:lnTo>
                  <a:pt x="10" y="622"/>
                </a:lnTo>
                <a:lnTo>
                  <a:pt x="10" y="405"/>
                </a:lnTo>
                <a:lnTo>
                  <a:pt x="10" y="572"/>
                </a:lnTo>
                <a:lnTo>
                  <a:pt x="12" y="572"/>
                </a:lnTo>
                <a:lnTo>
                  <a:pt x="12" y="605"/>
                </a:lnTo>
                <a:lnTo>
                  <a:pt x="12" y="457"/>
                </a:lnTo>
                <a:lnTo>
                  <a:pt x="12" y="523"/>
                </a:lnTo>
                <a:lnTo>
                  <a:pt x="12" y="523"/>
                </a:lnTo>
                <a:lnTo>
                  <a:pt x="12" y="569"/>
                </a:lnTo>
                <a:lnTo>
                  <a:pt x="12" y="428"/>
                </a:lnTo>
                <a:lnTo>
                  <a:pt x="12" y="549"/>
                </a:lnTo>
                <a:lnTo>
                  <a:pt x="14" y="549"/>
                </a:lnTo>
                <a:lnTo>
                  <a:pt x="14" y="561"/>
                </a:lnTo>
                <a:lnTo>
                  <a:pt x="14" y="452"/>
                </a:lnTo>
                <a:lnTo>
                  <a:pt x="14" y="538"/>
                </a:lnTo>
                <a:lnTo>
                  <a:pt x="14" y="538"/>
                </a:lnTo>
                <a:lnTo>
                  <a:pt x="14" y="572"/>
                </a:lnTo>
                <a:lnTo>
                  <a:pt x="14" y="405"/>
                </a:lnTo>
                <a:lnTo>
                  <a:pt x="14" y="494"/>
                </a:lnTo>
                <a:lnTo>
                  <a:pt x="16" y="488"/>
                </a:lnTo>
                <a:lnTo>
                  <a:pt x="16" y="609"/>
                </a:lnTo>
                <a:lnTo>
                  <a:pt x="16" y="332"/>
                </a:lnTo>
                <a:lnTo>
                  <a:pt x="16" y="461"/>
                </a:lnTo>
                <a:lnTo>
                  <a:pt x="16" y="459"/>
                </a:lnTo>
                <a:lnTo>
                  <a:pt x="16" y="544"/>
                </a:lnTo>
                <a:lnTo>
                  <a:pt x="16" y="388"/>
                </a:lnTo>
                <a:lnTo>
                  <a:pt x="16" y="484"/>
                </a:lnTo>
                <a:lnTo>
                  <a:pt x="16" y="480"/>
                </a:lnTo>
                <a:lnTo>
                  <a:pt x="16" y="549"/>
                </a:lnTo>
                <a:lnTo>
                  <a:pt x="16" y="327"/>
                </a:lnTo>
                <a:lnTo>
                  <a:pt x="16" y="507"/>
                </a:lnTo>
                <a:lnTo>
                  <a:pt x="18" y="500"/>
                </a:lnTo>
                <a:lnTo>
                  <a:pt x="18" y="327"/>
                </a:lnTo>
                <a:lnTo>
                  <a:pt x="18" y="622"/>
                </a:lnTo>
                <a:lnTo>
                  <a:pt x="18" y="613"/>
                </a:lnTo>
                <a:lnTo>
                  <a:pt x="18" y="277"/>
                </a:lnTo>
                <a:lnTo>
                  <a:pt x="18" y="657"/>
                </a:lnTo>
                <a:lnTo>
                  <a:pt x="20" y="651"/>
                </a:lnTo>
                <a:lnTo>
                  <a:pt x="20" y="734"/>
                </a:lnTo>
                <a:lnTo>
                  <a:pt x="20" y="206"/>
                </a:lnTo>
                <a:lnTo>
                  <a:pt x="20" y="709"/>
                </a:lnTo>
                <a:lnTo>
                  <a:pt x="20" y="707"/>
                </a:lnTo>
                <a:lnTo>
                  <a:pt x="20" y="755"/>
                </a:lnTo>
                <a:lnTo>
                  <a:pt x="20" y="173"/>
                </a:lnTo>
                <a:lnTo>
                  <a:pt x="20" y="734"/>
                </a:lnTo>
                <a:lnTo>
                  <a:pt x="22" y="734"/>
                </a:lnTo>
                <a:lnTo>
                  <a:pt x="22" y="259"/>
                </a:lnTo>
                <a:lnTo>
                  <a:pt x="22" y="680"/>
                </a:lnTo>
                <a:lnTo>
                  <a:pt x="22" y="684"/>
                </a:lnTo>
                <a:lnTo>
                  <a:pt x="22" y="707"/>
                </a:lnTo>
                <a:lnTo>
                  <a:pt x="22" y="190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94" name="Freeform 2030"/>
          <p:cNvSpPr>
            <a:spLocks/>
          </p:cNvSpPr>
          <p:nvPr/>
        </p:nvSpPr>
        <p:spPr bwMode="auto">
          <a:xfrm>
            <a:off x="6680200" y="4757738"/>
            <a:ext cx="15875" cy="944562"/>
          </a:xfrm>
          <a:custGeom>
            <a:avLst/>
            <a:gdLst/>
            <a:ahLst/>
            <a:cxnLst>
              <a:cxn ang="0">
                <a:pos x="0" y="820"/>
              </a:cxn>
              <a:cxn ang="0">
                <a:pos x="0" y="409"/>
              </a:cxn>
              <a:cxn ang="0">
                <a:pos x="0" y="772"/>
              </a:cxn>
              <a:cxn ang="0">
                <a:pos x="0" y="538"/>
              </a:cxn>
              <a:cxn ang="0">
                <a:pos x="0" y="600"/>
              </a:cxn>
              <a:cxn ang="0">
                <a:pos x="2" y="454"/>
              </a:cxn>
              <a:cxn ang="0">
                <a:pos x="2" y="409"/>
              </a:cxn>
              <a:cxn ang="0">
                <a:pos x="2" y="722"/>
              </a:cxn>
              <a:cxn ang="0">
                <a:pos x="2" y="511"/>
              </a:cxn>
              <a:cxn ang="0">
                <a:pos x="4" y="742"/>
              </a:cxn>
              <a:cxn ang="0">
                <a:pos x="4" y="548"/>
              </a:cxn>
              <a:cxn ang="0">
                <a:pos x="4" y="757"/>
              </a:cxn>
              <a:cxn ang="0">
                <a:pos x="4" y="623"/>
              </a:cxn>
              <a:cxn ang="0">
                <a:pos x="6" y="749"/>
              </a:cxn>
              <a:cxn ang="0">
                <a:pos x="6" y="684"/>
              </a:cxn>
              <a:cxn ang="0">
                <a:pos x="6" y="432"/>
              </a:cxn>
              <a:cxn ang="0">
                <a:pos x="8" y="772"/>
              </a:cxn>
              <a:cxn ang="0">
                <a:pos x="8" y="722"/>
              </a:cxn>
              <a:cxn ang="0">
                <a:pos x="8" y="244"/>
              </a:cxn>
              <a:cxn ang="0">
                <a:pos x="8" y="868"/>
              </a:cxn>
              <a:cxn ang="0">
                <a:pos x="8" y="212"/>
              </a:cxn>
              <a:cxn ang="0">
                <a:pos x="10" y="826"/>
              </a:cxn>
              <a:cxn ang="0">
                <a:pos x="10" y="219"/>
              </a:cxn>
              <a:cxn ang="0">
                <a:pos x="10" y="749"/>
              </a:cxn>
              <a:cxn ang="0">
                <a:pos x="10" y="210"/>
              </a:cxn>
              <a:cxn ang="0">
                <a:pos x="10" y="709"/>
              </a:cxn>
              <a:cxn ang="0">
                <a:pos x="10" y="106"/>
              </a:cxn>
              <a:cxn ang="0">
                <a:pos x="12" y="626"/>
              </a:cxn>
              <a:cxn ang="0">
                <a:pos x="12" y="114"/>
              </a:cxn>
              <a:cxn ang="0">
                <a:pos x="14" y="580"/>
              </a:cxn>
              <a:cxn ang="0">
                <a:pos x="14" y="89"/>
              </a:cxn>
              <a:cxn ang="0">
                <a:pos x="14" y="386"/>
              </a:cxn>
              <a:cxn ang="0">
                <a:pos x="14" y="125"/>
              </a:cxn>
              <a:cxn ang="0">
                <a:pos x="14" y="281"/>
              </a:cxn>
              <a:cxn ang="0">
                <a:pos x="14" y="12"/>
              </a:cxn>
              <a:cxn ang="0">
                <a:pos x="16" y="185"/>
              </a:cxn>
              <a:cxn ang="0">
                <a:pos x="16" y="0"/>
              </a:cxn>
              <a:cxn ang="0">
                <a:pos x="16" y="150"/>
              </a:cxn>
              <a:cxn ang="0">
                <a:pos x="16" y="27"/>
              </a:cxn>
              <a:cxn ang="0">
                <a:pos x="16" y="62"/>
              </a:cxn>
              <a:cxn ang="0">
                <a:pos x="16" y="135"/>
              </a:cxn>
              <a:cxn ang="0">
                <a:pos x="18" y="1058"/>
              </a:cxn>
              <a:cxn ang="0">
                <a:pos x="18" y="71"/>
              </a:cxn>
              <a:cxn ang="0">
                <a:pos x="18" y="4"/>
              </a:cxn>
              <a:cxn ang="0">
                <a:pos x="20" y="1105"/>
              </a:cxn>
              <a:cxn ang="0">
                <a:pos x="20" y="89"/>
              </a:cxn>
              <a:cxn ang="0">
                <a:pos x="20" y="1039"/>
              </a:cxn>
              <a:cxn ang="0">
                <a:pos x="20" y="223"/>
              </a:cxn>
              <a:cxn ang="0">
                <a:pos x="21" y="991"/>
              </a:cxn>
              <a:cxn ang="0">
                <a:pos x="21" y="306"/>
              </a:cxn>
            </a:cxnLst>
            <a:rect l="0" t="0" r="r" b="b"/>
            <a:pathLst>
              <a:path w="21" h="1189">
                <a:moveTo>
                  <a:pt x="0" y="820"/>
                </a:moveTo>
                <a:lnTo>
                  <a:pt x="0" y="820"/>
                </a:lnTo>
                <a:lnTo>
                  <a:pt x="0" y="306"/>
                </a:lnTo>
                <a:lnTo>
                  <a:pt x="0" y="409"/>
                </a:lnTo>
                <a:lnTo>
                  <a:pt x="0" y="427"/>
                </a:lnTo>
                <a:lnTo>
                  <a:pt x="0" y="772"/>
                </a:lnTo>
                <a:lnTo>
                  <a:pt x="0" y="356"/>
                </a:lnTo>
                <a:lnTo>
                  <a:pt x="0" y="538"/>
                </a:lnTo>
                <a:lnTo>
                  <a:pt x="0" y="544"/>
                </a:lnTo>
                <a:lnTo>
                  <a:pt x="0" y="600"/>
                </a:lnTo>
                <a:lnTo>
                  <a:pt x="0" y="454"/>
                </a:lnTo>
                <a:lnTo>
                  <a:pt x="2" y="454"/>
                </a:lnTo>
                <a:lnTo>
                  <a:pt x="2" y="742"/>
                </a:lnTo>
                <a:lnTo>
                  <a:pt x="2" y="409"/>
                </a:lnTo>
                <a:lnTo>
                  <a:pt x="2" y="402"/>
                </a:lnTo>
                <a:lnTo>
                  <a:pt x="2" y="722"/>
                </a:lnTo>
                <a:lnTo>
                  <a:pt x="2" y="342"/>
                </a:lnTo>
                <a:lnTo>
                  <a:pt x="2" y="511"/>
                </a:lnTo>
                <a:lnTo>
                  <a:pt x="4" y="505"/>
                </a:lnTo>
                <a:lnTo>
                  <a:pt x="4" y="742"/>
                </a:lnTo>
                <a:lnTo>
                  <a:pt x="4" y="296"/>
                </a:lnTo>
                <a:lnTo>
                  <a:pt x="4" y="548"/>
                </a:lnTo>
                <a:lnTo>
                  <a:pt x="4" y="548"/>
                </a:lnTo>
                <a:lnTo>
                  <a:pt x="4" y="757"/>
                </a:lnTo>
                <a:lnTo>
                  <a:pt x="4" y="350"/>
                </a:lnTo>
                <a:lnTo>
                  <a:pt x="4" y="623"/>
                </a:lnTo>
                <a:lnTo>
                  <a:pt x="6" y="617"/>
                </a:lnTo>
                <a:lnTo>
                  <a:pt x="6" y="749"/>
                </a:lnTo>
                <a:lnTo>
                  <a:pt x="6" y="363"/>
                </a:lnTo>
                <a:lnTo>
                  <a:pt x="6" y="684"/>
                </a:lnTo>
                <a:lnTo>
                  <a:pt x="6" y="672"/>
                </a:lnTo>
                <a:lnTo>
                  <a:pt x="6" y="432"/>
                </a:lnTo>
                <a:lnTo>
                  <a:pt x="6" y="772"/>
                </a:lnTo>
                <a:lnTo>
                  <a:pt x="8" y="772"/>
                </a:lnTo>
                <a:lnTo>
                  <a:pt x="8" y="402"/>
                </a:lnTo>
                <a:lnTo>
                  <a:pt x="8" y="722"/>
                </a:lnTo>
                <a:lnTo>
                  <a:pt x="8" y="722"/>
                </a:lnTo>
                <a:lnTo>
                  <a:pt x="8" y="244"/>
                </a:lnTo>
                <a:lnTo>
                  <a:pt x="8" y="868"/>
                </a:lnTo>
                <a:lnTo>
                  <a:pt x="8" y="868"/>
                </a:lnTo>
                <a:lnTo>
                  <a:pt x="8" y="884"/>
                </a:lnTo>
                <a:lnTo>
                  <a:pt x="8" y="212"/>
                </a:lnTo>
                <a:lnTo>
                  <a:pt x="8" y="820"/>
                </a:lnTo>
                <a:lnTo>
                  <a:pt x="10" y="826"/>
                </a:lnTo>
                <a:lnTo>
                  <a:pt x="10" y="863"/>
                </a:lnTo>
                <a:lnTo>
                  <a:pt x="10" y="219"/>
                </a:lnTo>
                <a:lnTo>
                  <a:pt x="10" y="734"/>
                </a:lnTo>
                <a:lnTo>
                  <a:pt x="10" y="749"/>
                </a:lnTo>
                <a:lnTo>
                  <a:pt x="10" y="939"/>
                </a:lnTo>
                <a:lnTo>
                  <a:pt x="10" y="210"/>
                </a:lnTo>
                <a:lnTo>
                  <a:pt x="10" y="684"/>
                </a:lnTo>
                <a:lnTo>
                  <a:pt x="10" y="709"/>
                </a:lnTo>
                <a:lnTo>
                  <a:pt x="10" y="985"/>
                </a:lnTo>
                <a:lnTo>
                  <a:pt x="10" y="106"/>
                </a:lnTo>
                <a:lnTo>
                  <a:pt x="10" y="594"/>
                </a:lnTo>
                <a:lnTo>
                  <a:pt x="12" y="626"/>
                </a:lnTo>
                <a:lnTo>
                  <a:pt x="12" y="1026"/>
                </a:lnTo>
                <a:lnTo>
                  <a:pt x="12" y="114"/>
                </a:lnTo>
                <a:lnTo>
                  <a:pt x="12" y="561"/>
                </a:lnTo>
                <a:lnTo>
                  <a:pt x="14" y="580"/>
                </a:lnTo>
                <a:lnTo>
                  <a:pt x="14" y="955"/>
                </a:lnTo>
                <a:lnTo>
                  <a:pt x="14" y="89"/>
                </a:lnTo>
                <a:lnTo>
                  <a:pt x="14" y="363"/>
                </a:lnTo>
                <a:lnTo>
                  <a:pt x="14" y="386"/>
                </a:lnTo>
                <a:lnTo>
                  <a:pt x="14" y="1039"/>
                </a:lnTo>
                <a:lnTo>
                  <a:pt x="14" y="125"/>
                </a:lnTo>
                <a:lnTo>
                  <a:pt x="14" y="263"/>
                </a:lnTo>
                <a:lnTo>
                  <a:pt x="14" y="281"/>
                </a:lnTo>
                <a:lnTo>
                  <a:pt x="14" y="1122"/>
                </a:lnTo>
                <a:lnTo>
                  <a:pt x="14" y="12"/>
                </a:lnTo>
                <a:lnTo>
                  <a:pt x="14" y="164"/>
                </a:lnTo>
                <a:lnTo>
                  <a:pt x="16" y="185"/>
                </a:lnTo>
                <a:lnTo>
                  <a:pt x="16" y="1189"/>
                </a:lnTo>
                <a:lnTo>
                  <a:pt x="16" y="0"/>
                </a:lnTo>
                <a:lnTo>
                  <a:pt x="16" y="135"/>
                </a:lnTo>
                <a:lnTo>
                  <a:pt x="16" y="150"/>
                </a:lnTo>
                <a:lnTo>
                  <a:pt x="16" y="1122"/>
                </a:lnTo>
                <a:lnTo>
                  <a:pt x="16" y="27"/>
                </a:lnTo>
                <a:lnTo>
                  <a:pt x="16" y="54"/>
                </a:lnTo>
                <a:lnTo>
                  <a:pt x="16" y="62"/>
                </a:lnTo>
                <a:lnTo>
                  <a:pt x="16" y="1064"/>
                </a:lnTo>
                <a:lnTo>
                  <a:pt x="16" y="135"/>
                </a:lnTo>
                <a:lnTo>
                  <a:pt x="18" y="131"/>
                </a:lnTo>
                <a:lnTo>
                  <a:pt x="18" y="1058"/>
                </a:lnTo>
                <a:lnTo>
                  <a:pt x="18" y="71"/>
                </a:lnTo>
                <a:lnTo>
                  <a:pt x="18" y="71"/>
                </a:lnTo>
                <a:lnTo>
                  <a:pt x="18" y="1143"/>
                </a:lnTo>
                <a:lnTo>
                  <a:pt x="18" y="4"/>
                </a:lnTo>
                <a:lnTo>
                  <a:pt x="20" y="4"/>
                </a:lnTo>
                <a:lnTo>
                  <a:pt x="20" y="1105"/>
                </a:lnTo>
                <a:lnTo>
                  <a:pt x="20" y="0"/>
                </a:lnTo>
                <a:lnTo>
                  <a:pt x="20" y="89"/>
                </a:lnTo>
                <a:lnTo>
                  <a:pt x="20" y="85"/>
                </a:lnTo>
                <a:lnTo>
                  <a:pt x="20" y="1039"/>
                </a:lnTo>
                <a:lnTo>
                  <a:pt x="20" y="54"/>
                </a:lnTo>
                <a:lnTo>
                  <a:pt x="20" y="223"/>
                </a:lnTo>
                <a:lnTo>
                  <a:pt x="21" y="212"/>
                </a:lnTo>
                <a:lnTo>
                  <a:pt x="21" y="991"/>
                </a:lnTo>
                <a:lnTo>
                  <a:pt x="21" y="139"/>
                </a:lnTo>
                <a:lnTo>
                  <a:pt x="21" y="306"/>
                </a:lnTo>
                <a:lnTo>
                  <a:pt x="21" y="290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95" name="Freeform 2031"/>
          <p:cNvSpPr>
            <a:spLocks/>
          </p:cNvSpPr>
          <p:nvPr/>
        </p:nvSpPr>
        <p:spPr bwMode="auto">
          <a:xfrm>
            <a:off x="6661150" y="4611688"/>
            <a:ext cx="19050" cy="1143000"/>
          </a:xfrm>
          <a:custGeom>
            <a:avLst/>
            <a:gdLst/>
            <a:ahLst/>
            <a:cxnLst>
              <a:cxn ang="0">
                <a:pos x="0" y="240"/>
              </a:cxn>
              <a:cxn ang="0">
                <a:pos x="2" y="1242"/>
              </a:cxn>
              <a:cxn ang="0">
                <a:pos x="2" y="223"/>
              </a:cxn>
              <a:cxn ang="0">
                <a:pos x="2" y="1248"/>
              </a:cxn>
              <a:cxn ang="0">
                <a:pos x="4" y="323"/>
              </a:cxn>
              <a:cxn ang="0">
                <a:pos x="4" y="353"/>
              </a:cxn>
              <a:cxn ang="0">
                <a:pos x="4" y="1325"/>
              </a:cxn>
              <a:cxn ang="0">
                <a:pos x="4" y="173"/>
              </a:cxn>
              <a:cxn ang="0">
                <a:pos x="4" y="163"/>
              </a:cxn>
              <a:cxn ang="0">
                <a:pos x="6" y="255"/>
              </a:cxn>
              <a:cxn ang="0">
                <a:pos x="6" y="163"/>
              </a:cxn>
              <a:cxn ang="0">
                <a:pos x="6" y="328"/>
              </a:cxn>
              <a:cxn ang="0">
                <a:pos x="6" y="196"/>
              </a:cxn>
              <a:cxn ang="0">
                <a:pos x="8" y="1312"/>
              </a:cxn>
              <a:cxn ang="0">
                <a:pos x="8" y="388"/>
              </a:cxn>
              <a:cxn ang="0">
                <a:pos x="8" y="1194"/>
              </a:cxn>
              <a:cxn ang="0">
                <a:pos x="8" y="547"/>
              </a:cxn>
              <a:cxn ang="0">
                <a:pos x="10" y="1266"/>
              </a:cxn>
              <a:cxn ang="0">
                <a:pos x="10" y="705"/>
              </a:cxn>
              <a:cxn ang="0">
                <a:pos x="10" y="1373"/>
              </a:cxn>
              <a:cxn ang="0">
                <a:pos x="10" y="856"/>
              </a:cxn>
              <a:cxn ang="0">
                <a:pos x="10" y="1348"/>
              </a:cxn>
              <a:cxn ang="0">
                <a:pos x="10" y="1064"/>
              </a:cxn>
              <a:cxn ang="0">
                <a:pos x="12" y="1327"/>
              </a:cxn>
              <a:cxn ang="0">
                <a:pos x="12" y="1108"/>
              </a:cxn>
              <a:cxn ang="0">
                <a:pos x="12" y="1373"/>
              </a:cxn>
              <a:cxn ang="0">
                <a:pos x="12" y="1127"/>
              </a:cxn>
              <a:cxn ang="0">
                <a:pos x="14" y="1367"/>
              </a:cxn>
              <a:cxn ang="0">
                <a:pos x="14" y="1306"/>
              </a:cxn>
              <a:cxn ang="0">
                <a:pos x="14" y="173"/>
              </a:cxn>
              <a:cxn ang="0">
                <a:pos x="16" y="1440"/>
              </a:cxn>
              <a:cxn ang="0">
                <a:pos x="16" y="1338"/>
              </a:cxn>
              <a:cxn ang="0">
                <a:pos x="16" y="1354"/>
              </a:cxn>
              <a:cxn ang="0">
                <a:pos x="16" y="1348"/>
              </a:cxn>
              <a:cxn ang="0">
                <a:pos x="16" y="98"/>
              </a:cxn>
              <a:cxn ang="0">
                <a:pos x="18" y="1273"/>
              </a:cxn>
              <a:cxn ang="0">
                <a:pos x="18" y="230"/>
              </a:cxn>
              <a:cxn ang="0">
                <a:pos x="18" y="1098"/>
              </a:cxn>
              <a:cxn ang="0">
                <a:pos x="18" y="167"/>
              </a:cxn>
              <a:cxn ang="0">
                <a:pos x="18" y="985"/>
              </a:cxn>
              <a:cxn ang="0">
                <a:pos x="18" y="184"/>
              </a:cxn>
              <a:cxn ang="0">
                <a:pos x="19" y="1058"/>
              </a:cxn>
              <a:cxn ang="0">
                <a:pos x="19" y="403"/>
              </a:cxn>
              <a:cxn ang="0">
                <a:pos x="19" y="889"/>
              </a:cxn>
              <a:cxn ang="0">
                <a:pos x="19" y="540"/>
              </a:cxn>
              <a:cxn ang="0">
                <a:pos x="21" y="618"/>
              </a:cxn>
              <a:cxn ang="0">
                <a:pos x="21" y="419"/>
              </a:cxn>
              <a:cxn ang="0">
                <a:pos x="21" y="570"/>
              </a:cxn>
              <a:cxn ang="0">
                <a:pos x="21" y="334"/>
              </a:cxn>
              <a:cxn ang="0">
                <a:pos x="23" y="603"/>
              </a:cxn>
            </a:cxnLst>
            <a:rect l="0" t="0" r="r" b="b"/>
            <a:pathLst>
              <a:path w="23" h="1440">
                <a:moveTo>
                  <a:pt x="0" y="240"/>
                </a:moveTo>
                <a:lnTo>
                  <a:pt x="0" y="240"/>
                </a:lnTo>
                <a:lnTo>
                  <a:pt x="2" y="255"/>
                </a:lnTo>
                <a:lnTo>
                  <a:pt x="2" y="1242"/>
                </a:lnTo>
                <a:lnTo>
                  <a:pt x="2" y="211"/>
                </a:lnTo>
                <a:lnTo>
                  <a:pt x="2" y="223"/>
                </a:lnTo>
                <a:lnTo>
                  <a:pt x="2" y="230"/>
                </a:lnTo>
                <a:lnTo>
                  <a:pt x="2" y="1248"/>
                </a:lnTo>
                <a:lnTo>
                  <a:pt x="2" y="323"/>
                </a:lnTo>
                <a:lnTo>
                  <a:pt x="4" y="323"/>
                </a:lnTo>
                <a:lnTo>
                  <a:pt x="4" y="1235"/>
                </a:lnTo>
                <a:lnTo>
                  <a:pt x="4" y="353"/>
                </a:lnTo>
                <a:lnTo>
                  <a:pt x="4" y="357"/>
                </a:lnTo>
                <a:lnTo>
                  <a:pt x="4" y="1325"/>
                </a:lnTo>
                <a:lnTo>
                  <a:pt x="4" y="179"/>
                </a:lnTo>
                <a:lnTo>
                  <a:pt x="4" y="173"/>
                </a:lnTo>
                <a:lnTo>
                  <a:pt x="4" y="1235"/>
                </a:lnTo>
                <a:lnTo>
                  <a:pt x="4" y="163"/>
                </a:lnTo>
                <a:lnTo>
                  <a:pt x="4" y="269"/>
                </a:lnTo>
                <a:lnTo>
                  <a:pt x="6" y="255"/>
                </a:lnTo>
                <a:lnTo>
                  <a:pt x="6" y="1354"/>
                </a:lnTo>
                <a:lnTo>
                  <a:pt x="6" y="163"/>
                </a:lnTo>
                <a:lnTo>
                  <a:pt x="6" y="348"/>
                </a:lnTo>
                <a:lnTo>
                  <a:pt x="6" y="328"/>
                </a:lnTo>
                <a:lnTo>
                  <a:pt x="6" y="1436"/>
                </a:lnTo>
                <a:lnTo>
                  <a:pt x="6" y="196"/>
                </a:lnTo>
                <a:lnTo>
                  <a:pt x="8" y="184"/>
                </a:lnTo>
                <a:lnTo>
                  <a:pt x="8" y="1312"/>
                </a:lnTo>
                <a:lnTo>
                  <a:pt x="8" y="98"/>
                </a:lnTo>
                <a:lnTo>
                  <a:pt x="8" y="388"/>
                </a:lnTo>
                <a:lnTo>
                  <a:pt x="8" y="363"/>
                </a:lnTo>
                <a:lnTo>
                  <a:pt x="8" y="1194"/>
                </a:lnTo>
                <a:lnTo>
                  <a:pt x="8" y="138"/>
                </a:lnTo>
                <a:lnTo>
                  <a:pt x="8" y="547"/>
                </a:lnTo>
                <a:lnTo>
                  <a:pt x="10" y="528"/>
                </a:lnTo>
                <a:lnTo>
                  <a:pt x="10" y="1266"/>
                </a:lnTo>
                <a:lnTo>
                  <a:pt x="10" y="215"/>
                </a:lnTo>
                <a:lnTo>
                  <a:pt x="10" y="705"/>
                </a:lnTo>
                <a:lnTo>
                  <a:pt x="10" y="689"/>
                </a:lnTo>
                <a:lnTo>
                  <a:pt x="10" y="1373"/>
                </a:lnTo>
                <a:lnTo>
                  <a:pt x="10" y="261"/>
                </a:lnTo>
                <a:lnTo>
                  <a:pt x="10" y="856"/>
                </a:lnTo>
                <a:lnTo>
                  <a:pt x="10" y="828"/>
                </a:lnTo>
                <a:lnTo>
                  <a:pt x="10" y="1348"/>
                </a:lnTo>
                <a:lnTo>
                  <a:pt x="10" y="211"/>
                </a:lnTo>
                <a:lnTo>
                  <a:pt x="10" y="1064"/>
                </a:lnTo>
                <a:lnTo>
                  <a:pt x="12" y="1043"/>
                </a:lnTo>
                <a:lnTo>
                  <a:pt x="12" y="1327"/>
                </a:lnTo>
                <a:lnTo>
                  <a:pt x="12" y="52"/>
                </a:lnTo>
                <a:lnTo>
                  <a:pt x="12" y="1108"/>
                </a:lnTo>
                <a:lnTo>
                  <a:pt x="12" y="1091"/>
                </a:lnTo>
                <a:lnTo>
                  <a:pt x="12" y="1373"/>
                </a:lnTo>
                <a:lnTo>
                  <a:pt x="12" y="69"/>
                </a:lnTo>
                <a:lnTo>
                  <a:pt x="12" y="1127"/>
                </a:lnTo>
                <a:lnTo>
                  <a:pt x="14" y="1100"/>
                </a:lnTo>
                <a:lnTo>
                  <a:pt x="14" y="1367"/>
                </a:lnTo>
                <a:lnTo>
                  <a:pt x="14" y="211"/>
                </a:lnTo>
                <a:lnTo>
                  <a:pt x="14" y="1306"/>
                </a:lnTo>
                <a:lnTo>
                  <a:pt x="14" y="1289"/>
                </a:lnTo>
                <a:lnTo>
                  <a:pt x="14" y="173"/>
                </a:lnTo>
                <a:lnTo>
                  <a:pt x="14" y="1440"/>
                </a:lnTo>
                <a:lnTo>
                  <a:pt x="16" y="1440"/>
                </a:lnTo>
                <a:lnTo>
                  <a:pt x="16" y="0"/>
                </a:lnTo>
                <a:lnTo>
                  <a:pt x="16" y="1338"/>
                </a:lnTo>
                <a:lnTo>
                  <a:pt x="16" y="1338"/>
                </a:lnTo>
                <a:lnTo>
                  <a:pt x="16" y="1354"/>
                </a:lnTo>
                <a:lnTo>
                  <a:pt x="16" y="0"/>
                </a:lnTo>
                <a:lnTo>
                  <a:pt x="16" y="1348"/>
                </a:lnTo>
                <a:lnTo>
                  <a:pt x="16" y="1348"/>
                </a:lnTo>
                <a:lnTo>
                  <a:pt x="16" y="98"/>
                </a:lnTo>
                <a:lnTo>
                  <a:pt x="16" y="1258"/>
                </a:lnTo>
                <a:lnTo>
                  <a:pt x="18" y="1273"/>
                </a:lnTo>
                <a:lnTo>
                  <a:pt x="18" y="1325"/>
                </a:lnTo>
                <a:lnTo>
                  <a:pt x="18" y="230"/>
                </a:lnTo>
                <a:lnTo>
                  <a:pt x="18" y="1072"/>
                </a:lnTo>
                <a:lnTo>
                  <a:pt x="18" y="1098"/>
                </a:lnTo>
                <a:lnTo>
                  <a:pt x="18" y="1344"/>
                </a:lnTo>
                <a:lnTo>
                  <a:pt x="18" y="167"/>
                </a:lnTo>
                <a:lnTo>
                  <a:pt x="18" y="968"/>
                </a:lnTo>
                <a:lnTo>
                  <a:pt x="18" y="985"/>
                </a:lnTo>
                <a:lnTo>
                  <a:pt x="18" y="1181"/>
                </a:lnTo>
                <a:lnTo>
                  <a:pt x="18" y="184"/>
                </a:lnTo>
                <a:lnTo>
                  <a:pt x="18" y="1052"/>
                </a:lnTo>
                <a:lnTo>
                  <a:pt x="19" y="1058"/>
                </a:lnTo>
                <a:lnTo>
                  <a:pt x="19" y="1116"/>
                </a:lnTo>
                <a:lnTo>
                  <a:pt x="19" y="403"/>
                </a:lnTo>
                <a:lnTo>
                  <a:pt x="19" y="874"/>
                </a:lnTo>
                <a:lnTo>
                  <a:pt x="19" y="889"/>
                </a:lnTo>
                <a:lnTo>
                  <a:pt x="19" y="1004"/>
                </a:lnTo>
                <a:lnTo>
                  <a:pt x="19" y="540"/>
                </a:lnTo>
                <a:lnTo>
                  <a:pt x="19" y="611"/>
                </a:lnTo>
                <a:lnTo>
                  <a:pt x="21" y="618"/>
                </a:lnTo>
                <a:lnTo>
                  <a:pt x="21" y="993"/>
                </a:lnTo>
                <a:lnTo>
                  <a:pt x="21" y="419"/>
                </a:lnTo>
                <a:lnTo>
                  <a:pt x="21" y="553"/>
                </a:lnTo>
                <a:lnTo>
                  <a:pt x="21" y="570"/>
                </a:lnTo>
                <a:lnTo>
                  <a:pt x="21" y="1039"/>
                </a:lnTo>
                <a:lnTo>
                  <a:pt x="21" y="334"/>
                </a:lnTo>
                <a:lnTo>
                  <a:pt x="21" y="586"/>
                </a:lnTo>
                <a:lnTo>
                  <a:pt x="23" y="603"/>
                </a:lnTo>
                <a:lnTo>
                  <a:pt x="23" y="1004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96" name="Freeform 2032"/>
          <p:cNvSpPr>
            <a:spLocks/>
          </p:cNvSpPr>
          <p:nvPr/>
        </p:nvSpPr>
        <p:spPr bwMode="auto">
          <a:xfrm>
            <a:off x="6646863" y="4681538"/>
            <a:ext cx="14287" cy="928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64"/>
              </a:cxn>
              <a:cxn ang="0">
                <a:pos x="0" y="85"/>
              </a:cxn>
              <a:cxn ang="0">
                <a:pos x="2" y="945"/>
              </a:cxn>
              <a:cxn ang="0">
                <a:pos x="2" y="196"/>
              </a:cxn>
              <a:cxn ang="0">
                <a:pos x="2" y="703"/>
              </a:cxn>
              <a:cxn ang="0">
                <a:pos x="2" y="210"/>
              </a:cxn>
              <a:cxn ang="0">
                <a:pos x="2" y="590"/>
              </a:cxn>
              <a:cxn ang="0">
                <a:pos x="2" y="144"/>
              </a:cxn>
              <a:cxn ang="0">
                <a:pos x="4" y="576"/>
              </a:cxn>
              <a:cxn ang="0">
                <a:pos x="4" y="287"/>
              </a:cxn>
              <a:cxn ang="0">
                <a:pos x="4" y="590"/>
              </a:cxn>
              <a:cxn ang="0">
                <a:pos x="4" y="415"/>
              </a:cxn>
              <a:cxn ang="0">
                <a:pos x="6" y="465"/>
              </a:cxn>
              <a:cxn ang="0">
                <a:pos x="6" y="344"/>
              </a:cxn>
              <a:cxn ang="0">
                <a:pos x="6" y="361"/>
              </a:cxn>
              <a:cxn ang="0">
                <a:pos x="6" y="319"/>
              </a:cxn>
              <a:cxn ang="0">
                <a:pos x="8" y="344"/>
              </a:cxn>
              <a:cxn ang="0">
                <a:pos x="8" y="340"/>
              </a:cxn>
              <a:cxn ang="0">
                <a:pos x="8" y="344"/>
              </a:cxn>
              <a:cxn ang="0">
                <a:pos x="8" y="484"/>
              </a:cxn>
              <a:cxn ang="0">
                <a:pos x="8" y="795"/>
              </a:cxn>
              <a:cxn ang="0">
                <a:pos x="8" y="657"/>
              </a:cxn>
              <a:cxn ang="0">
                <a:pos x="10" y="903"/>
              </a:cxn>
              <a:cxn ang="0">
                <a:pos x="10" y="555"/>
              </a:cxn>
              <a:cxn ang="0">
                <a:pos x="10" y="1001"/>
              </a:cxn>
              <a:cxn ang="0">
                <a:pos x="10" y="511"/>
              </a:cxn>
              <a:cxn ang="0">
                <a:pos x="12" y="845"/>
              </a:cxn>
              <a:cxn ang="0">
                <a:pos x="12" y="644"/>
              </a:cxn>
              <a:cxn ang="0">
                <a:pos x="12" y="853"/>
              </a:cxn>
              <a:cxn ang="0">
                <a:pos x="12" y="703"/>
              </a:cxn>
              <a:cxn ang="0">
                <a:pos x="14" y="792"/>
              </a:cxn>
              <a:cxn ang="0">
                <a:pos x="14" y="719"/>
              </a:cxn>
              <a:cxn ang="0">
                <a:pos x="14" y="922"/>
              </a:cxn>
              <a:cxn ang="0">
                <a:pos x="14" y="897"/>
              </a:cxn>
              <a:cxn ang="0">
                <a:pos x="14" y="515"/>
              </a:cxn>
              <a:cxn ang="0">
                <a:pos x="15" y="774"/>
              </a:cxn>
              <a:cxn ang="0">
                <a:pos x="15" y="571"/>
              </a:cxn>
              <a:cxn ang="0">
                <a:pos x="15" y="613"/>
              </a:cxn>
              <a:cxn ang="0">
                <a:pos x="15" y="438"/>
              </a:cxn>
              <a:cxn ang="0">
                <a:pos x="17" y="657"/>
              </a:cxn>
              <a:cxn ang="0">
                <a:pos x="17" y="377"/>
              </a:cxn>
              <a:cxn ang="0">
                <a:pos x="17" y="640"/>
              </a:cxn>
              <a:cxn ang="0">
                <a:pos x="17" y="411"/>
              </a:cxn>
              <a:cxn ang="0">
                <a:pos x="19" y="504"/>
              </a:cxn>
              <a:cxn ang="0">
                <a:pos x="19" y="369"/>
              </a:cxn>
              <a:cxn ang="0">
                <a:pos x="19" y="392"/>
              </a:cxn>
              <a:cxn ang="0">
                <a:pos x="19" y="275"/>
              </a:cxn>
              <a:cxn ang="0">
                <a:pos x="19" y="325"/>
              </a:cxn>
              <a:cxn ang="0">
                <a:pos x="19" y="108"/>
              </a:cxn>
            </a:cxnLst>
            <a:rect l="0" t="0" r="r" b="b"/>
            <a:pathLst>
              <a:path w="19" h="1170">
                <a:moveTo>
                  <a:pt x="0" y="0"/>
                </a:moveTo>
                <a:lnTo>
                  <a:pt x="0" y="0"/>
                </a:lnTo>
                <a:lnTo>
                  <a:pt x="0" y="945"/>
                </a:lnTo>
                <a:lnTo>
                  <a:pt x="0" y="964"/>
                </a:lnTo>
                <a:lnTo>
                  <a:pt x="0" y="1097"/>
                </a:lnTo>
                <a:lnTo>
                  <a:pt x="0" y="85"/>
                </a:lnTo>
                <a:lnTo>
                  <a:pt x="0" y="930"/>
                </a:lnTo>
                <a:lnTo>
                  <a:pt x="2" y="945"/>
                </a:lnTo>
                <a:lnTo>
                  <a:pt x="2" y="1060"/>
                </a:lnTo>
                <a:lnTo>
                  <a:pt x="2" y="196"/>
                </a:lnTo>
                <a:lnTo>
                  <a:pt x="2" y="684"/>
                </a:lnTo>
                <a:lnTo>
                  <a:pt x="2" y="703"/>
                </a:lnTo>
                <a:lnTo>
                  <a:pt x="2" y="1072"/>
                </a:lnTo>
                <a:lnTo>
                  <a:pt x="2" y="210"/>
                </a:lnTo>
                <a:lnTo>
                  <a:pt x="2" y="567"/>
                </a:lnTo>
                <a:lnTo>
                  <a:pt x="2" y="590"/>
                </a:lnTo>
                <a:lnTo>
                  <a:pt x="2" y="1122"/>
                </a:lnTo>
                <a:lnTo>
                  <a:pt x="2" y="144"/>
                </a:lnTo>
                <a:lnTo>
                  <a:pt x="2" y="555"/>
                </a:lnTo>
                <a:lnTo>
                  <a:pt x="4" y="576"/>
                </a:lnTo>
                <a:lnTo>
                  <a:pt x="4" y="1010"/>
                </a:lnTo>
                <a:lnTo>
                  <a:pt x="4" y="287"/>
                </a:lnTo>
                <a:lnTo>
                  <a:pt x="4" y="576"/>
                </a:lnTo>
                <a:lnTo>
                  <a:pt x="4" y="590"/>
                </a:lnTo>
                <a:lnTo>
                  <a:pt x="4" y="930"/>
                </a:lnTo>
                <a:lnTo>
                  <a:pt x="4" y="415"/>
                </a:lnTo>
                <a:lnTo>
                  <a:pt x="4" y="465"/>
                </a:lnTo>
                <a:lnTo>
                  <a:pt x="6" y="465"/>
                </a:lnTo>
                <a:lnTo>
                  <a:pt x="6" y="903"/>
                </a:lnTo>
                <a:lnTo>
                  <a:pt x="6" y="344"/>
                </a:lnTo>
                <a:lnTo>
                  <a:pt x="6" y="359"/>
                </a:lnTo>
                <a:lnTo>
                  <a:pt x="6" y="361"/>
                </a:lnTo>
                <a:lnTo>
                  <a:pt x="6" y="1035"/>
                </a:lnTo>
                <a:lnTo>
                  <a:pt x="6" y="319"/>
                </a:lnTo>
                <a:lnTo>
                  <a:pt x="6" y="340"/>
                </a:lnTo>
                <a:lnTo>
                  <a:pt x="8" y="344"/>
                </a:lnTo>
                <a:lnTo>
                  <a:pt x="8" y="916"/>
                </a:lnTo>
                <a:lnTo>
                  <a:pt x="8" y="340"/>
                </a:lnTo>
                <a:lnTo>
                  <a:pt x="8" y="344"/>
                </a:lnTo>
                <a:lnTo>
                  <a:pt x="8" y="344"/>
                </a:lnTo>
                <a:lnTo>
                  <a:pt x="8" y="857"/>
                </a:lnTo>
                <a:lnTo>
                  <a:pt x="8" y="484"/>
                </a:lnTo>
                <a:lnTo>
                  <a:pt x="8" y="482"/>
                </a:lnTo>
                <a:lnTo>
                  <a:pt x="8" y="795"/>
                </a:lnTo>
                <a:lnTo>
                  <a:pt x="8" y="459"/>
                </a:lnTo>
                <a:lnTo>
                  <a:pt x="8" y="657"/>
                </a:lnTo>
                <a:lnTo>
                  <a:pt x="10" y="657"/>
                </a:lnTo>
                <a:lnTo>
                  <a:pt x="10" y="903"/>
                </a:lnTo>
                <a:lnTo>
                  <a:pt x="10" y="398"/>
                </a:lnTo>
                <a:lnTo>
                  <a:pt x="10" y="555"/>
                </a:lnTo>
                <a:lnTo>
                  <a:pt x="10" y="555"/>
                </a:lnTo>
                <a:lnTo>
                  <a:pt x="10" y="1001"/>
                </a:lnTo>
                <a:lnTo>
                  <a:pt x="10" y="498"/>
                </a:lnTo>
                <a:lnTo>
                  <a:pt x="10" y="511"/>
                </a:lnTo>
                <a:lnTo>
                  <a:pt x="12" y="490"/>
                </a:lnTo>
                <a:lnTo>
                  <a:pt x="12" y="845"/>
                </a:lnTo>
                <a:lnTo>
                  <a:pt x="12" y="344"/>
                </a:lnTo>
                <a:lnTo>
                  <a:pt x="12" y="644"/>
                </a:lnTo>
                <a:lnTo>
                  <a:pt x="12" y="644"/>
                </a:lnTo>
                <a:lnTo>
                  <a:pt x="12" y="853"/>
                </a:lnTo>
                <a:lnTo>
                  <a:pt x="12" y="473"/>
                </a:lnTo>
                <a:lnTo>
                  <a:pt x="12" y="703"/>
                </a:lnTo>
                <a:lnTo>
                  <a:pt x="14" y="719"/>
                </a:lnTo>
                <a:lnTo>
                  <a:pt x="14" y="792"/>
                </a:lnTo>
                <a:lnTo>
                  <a:pt x="14" y="505"/>
                </a:lnTo>
                <a:lnTo>
                  <a:pt x="14" y="719"/>
                </a:lnTo>
                <a:lnTo>
                  <a:pt x="14" y="713"/>
                </a:lnTo>
                <a:lnTo>
                  <a:pt x="14" y="922"/>
                </a:lnTo>
                <a:lnTo>
                  <a:pt x="14" y="505"/>
                </a:lnTo>
                <a:lnTo>
                  <a:pt x="14" y="897"/>
                </a:lnTo>
                <a:lnTo>
                  <a:pt x="14" y="891"/>
                </a:lnTo>
                <a:lnTo>
                  <a:pt x="14" y="515"/>
                </a:lnTo>
                <a:lnTo>
                  <a:pt x="14" y="768"/>
                </a:lnTo>
                <a:lnTo>
                  <a:pt x="15" y="774"/>
                </a:lnTo>
                <a:lnTo>
                  <a:pt x="15" y="786"/>
                </a:lnTo>
                <a:lnTo>
                  <a:pt x="15" y="571"/>
                </a:lnTo>
                <a:lnTo>
                  <a:pt x="15" y="607"/>
                </a:lnTo>
                <a:lnTo>
                  <a:pt x="15" y="613"/>
                </a:lnTo>
                <a:lnTo>
                  <a:pt x="15" y="886"/>
                </a:lnTo>
                <a:lnTo>
                  <a:pt x="15" y="438"/>
                </a:lnTo>
                <a:lnTo>
                  <a:pt x="15" y="657"/>
                </a:lnTo>
                <a:lnTo>
                  <a:pt x="17" y="657"/>
                </a:lnTo>
                <a:lnTo>
                  <a:pt x="17" y="891"/>
                </a:lnTo>
                <a:lnTo>
                  <a:pt x="17" y="377"/>
                </a:lnTo>
                <a:lnTo>
                  <a:pt x="17" y="623"/>
                </a:lnTo>
                <a:lnTo>
                  <a:pt x="17" y="640"/>
                </a:lnTo>
                <a:lnTo>
                  <a:pt x="17" y="868"/>
                </a:lnTo>
                <a:lnTo>
                  <a:pt x="17" y="411"/>
                </a:lnTo>
                <a:lnTo>
                  <a:pt x="17" y="492"/>
                </a:lnTo>
                <a:lnTo>
                  <a:pt x="19" y="504"/>
                </a:lnTo>
                <a:lnTo>
                  <a:pt x="19" y="926"/>
                </a:lnTo>
                <a:lnTo>
                  <a:pt x="19" y="369"/>
                </a:lnTo>
                <a:lnTo>
                  <a:pt x="19" y="392"/>
                </a:lnTo>
                <a:lnTo>
                  <a:pt x="19" y="392"/>
                </a:lnTo>
                <a:lnTo>
                  <a:pt x="19" y="1012"/>
                </a:lnTo>
                <a:lnTo>
                  <a:pt x="19" y="275"/>
                </a:lnTo>
                <a:lnTo>
                  <a:pt x="19" y="319"/>
                </a:lnTo>
                <a:lnTo>
                  <a:pt x="19" y="325"/>
                </a:lnTo>
                <a:lnTo>
                  <a:pt x="19" y="1170"/>
                </a:lnTo>
                <a:lnTo>
                  <a:pt x="19" y="108"/>
                </a:lnTo>
                <a:lnTo>
                  <a:pt x="19" y="152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97" name="Freeform 2033"/>
          <p:cNvSpPr>
            <a:spLocks/>
          </p:cNvSpPr>
          <p:nvPr/>
        </p:nvSpPr>
        <p:spPr bwMode="auto">
          <a:xfrm>
            <a:off x="6629400" y="4667250"/>
            <a:ext cx="17463" cy="1095375"/>
          </a:xfrm>
          <a:custGeom>
            <a:avLst/>
            <a:gdLst/>
            <a:ahLst/>
            <a:cxnLst>
              <a:cxn ang="0">
                <a:pos x="0" y="517"/>
              </a:cxn>
              <a:cxn ang="0">
                <a:pos x="0" y="715"/>
              </a:cxn>
              <a:cxn ang="0">
                <a:pos x="0" y="559"/>
              </a:cxn>
              <a:cxn ang="0">
                <a:pos x="2" y="636"/>
              </a:cxn>
              <a:cxn ang="0">
                <a:pos x="2" y="417"/>
              </a:cxn>
              <a:cxn ang="0">
                <a:pos x="2" y="478"/>
              </a:cxn>
              <a:cxn ang="0">
                <a:pos x="2" y="411"/>
              </a:cxn>
              <a:cxn ang="0">
                <a:pos x="4" y="451"/>
              </a:cxn>
              <a:cxn ang="0">
                <a:pos x="4" y="221"/>
              </a:cxn>
              <a:cxn ang="0">
                <a:pos x="4" y="411"/>
              </a:cxn>
              <a:cxn ang="0">
                <a:pos x="4" y="259"/>
              </a:cxn>
              <a:cxn ang="0">
                <a:pos x="6" y="363"/>
              </a:cxn>
              <a:cxn ang="0">
                <a:pos x="6" y="288"/>
              </a:cxn>
              <a:cxn ang="0">
                <a:pos x="6" y="962"/>
              </a:cxn>
              <a:cxn ang="0">
                <a:pos x="6" y="300"/>
              </a:cxn>
              <a:cxn ang="0">
                <a:pos x="6" y="1112"/>
              </a:cxn>
              <a:cxn ang="0">
                <a:pos x="8" y="138"/>
              </a:cxn>
              <a:cxn ang="0">
                <a:pos x="8" y="129"/>
              </a:cxn>
              <a:cxn ang="0">
                <a:pos x="8" y="1039"/>
              </a:cxn>
              <a:cxn ang="0">
                <a:pos x="8" y="210"/>
              </a:cxn>
              <a:cxn ang="0">
                <a:pos x="8" y="1147"/>
              </a:cxn>
              <a:cxn ang="0">
                <a:pos x="8" y="325"/>
              </a:cxn>
              <a:cxn ang="0">
                <a:pos x="10" y="1154"/>
              </a:cxn>
              <a:cxn ang="0">
                <a:pos x="10" y="288"/>
              </a:cxn>
              <a:cxn ang="0">
                <a:pos x="11" y="1095"/>
              </a:cxn>
              <a:cxn ang="0">
                <a:pos x="11" y="451"/>
              </a:cxn>
              <a:cxn ang="0">
                <a:pos x="11" y="1029"/>
              </a:cxn>
              <a:cxn ang="0">
                <a:pos x="11" y="695"/>
              </a:cxn>
              <a:cxn ang="0">
                <a:pos x="11" y="1173"/>
              </a:cxn>
              <a:cxn ang="0">
                <a:pos x="11" y="703"/>
              </a:cxn>
              <a:cxn ang="0">
                <a:pos x="13" y="1325"/>
              </a:cxn>
              <a:cxn ang="0">
                <a:pos x="13" y="828"/>
              </a:cxn>
              <a:cxn ang="0">
                <a:pos x="13" y="1279"/>
              </a:cxn>
              <a:cxn ang="0">
                <a:pos x="13" y="999"/>
              </a:cxn>
              <a:cxn ang="0">
                <a:pos x="13" y="1095"/>
              </a:cxn>
              <a:cxn ang="0">
                <a:pos x="13" y="1047"/>
              </a:cxn>
              <a:cxn ang="0">
                <a:pos x="15" y="1229"/>
              </a:cxn>
              <a:cxn ang="0">
                <a:pos x="15" y="1100"/>
              </a:cxn>
              <a:cxn ang="0">
                <a:pos x="15" y="1381"/>
              </a:cxn>
              <a:cxn ang="0">
                <a:pos x="15" y="1348"/>
              </a:cxn>
              <a:cxn ang="0">
                <a:pos x="17" y="42"/>
              </a:cxn>
              <a:cxn ang="0">
                <a:pos x="17" y="1360"/>
              </a:cxn>
              <a:cxn ang="0">
                <a:pos x="17" y="1129"/>
              </a:cxn>
              <a:cxn ang="0">
                <a:pos x="19" y="1150"/>
              </a:cxn>
              <a:cxn ang="0">
                <a:pos x="19" y="1147"/>
              </a:cxn>
              <a:cxn ang="0">
                <a:pos x="19" y="1154"/>
              </a:cxn>
              <a:cxn ang="0">
                <a:pos x="19" y="1152"/>
              </a:cxn>
              <a:cxn ang="0">
                <a:pos x="21" y="1316"/>
              </a:cxn>
              <a:cxn ang="0">
                <a:pos x="21" y="1047"/>
              </a:cxn>
              <a:cxn ang="0">
                <a:pos x="21" y="1304"/>
              </a:cxn>
            </a:cxnLst>
            <a:rect l="0" t="0" r="r" b="b"/>
            <a:pathLst>
              <a:path w="21" h="1381">
                <a:moveTo>
                  <a:pt x="0" y="517"/>
                </a:moveTo>
                <a:lnTo>
                  <a:pt x="0" y="517"/>
                </a:lnTo>
                <a:lnTo>
                  <a:pt x="0" y="709"/>
                </a:lnTo>
                <a:lnTo>
                  <a:pt x="0" y="715"/>
                </a:lnTo>
                <a:lnTo>
                  <a:pt x="0" y="722"/>
                </a:lnTo>
                <a:lnTo>
                  <a:pt x="0" y="559"/>
                </a:lnTo>
                <a:lnTo>
                  <a:pt x="0" y="636"/>
                </a:lnTo>
                <a:lnTo>
                  <a:pt x="2" y="636"/>
                </a:lnTo>
                <a:lnTo>
                  <a:pt x="2" y="728"/>
                </a:lnTo>
                <a:lnTo>
                  <a:pt x="2" y="417"/>
                </a:lnTo>
                <a:lnTo>
                  <a:pt x="2" y="465"/>
                </a:lnTo>
                <a:lnTo>
                  <a:pt x="2" y="478"/>
                </a:lnTo>
                <a:lnTo>
                  <a:pt x="2" y="895"/>
                </a:lnTo>
                <a:lnTo>
                  <a:pt x="2" y="411"/>
                </a:lnTo>
                <a:lnTo>
                  <a:pt x="2" y="440"/>
                </a:lnTo>
                <a:lnTo>
                  <a:pt x="4" y="451"/>
                </a:lnTo>
                <a:lnTo>
                  <a:pt x="4" y="970"/>
                </a:lnTo>
                <a:lnTo>
                  <a:pt x="4" y="221"/>
                </a:lnTo>
                <a:lnTo>
                  <a:pt x="4" y="396"/>
                </a:lnTo>
                <a:lnTo>
                  <a:pt x="4" y="411"/>
                </a:lnTo>
                <a:lnTo>
                  <a:pt x="4" y="941"/>
                </a:lnTo>
                <a:lnTo>
                  <a:pt x="4" y="259"/>
                </a:lnTo>
                <a:lnTo>
                  <a:pt x="4" y="352"/>
                </a:lnTo>
                <a:lnTo>
                  <a:pt x="6" y="363"/>
                </a:lnTo>
                <a:lnTo>
                  <a:pt x="6" y="811"/>
                </a:lnTo>
                <a:lnTo>
                  <a:pt x="6" y="288"/>
                </a:lnTo>
                <a:lnTo>
                  <a:pt x="6" y="288"/>
                </a:lnTo>
                <a:lnTo>
                  <a:pt x="6" y="962"/>
                </a:lnTo>
                <a:lnTo>
                  <a:pt x="6" y="284"/>
                </a:lnTo>
                <a:lnTo>
                  <a:pt x="6" y="300"/>
                </a:lnTo>
                <a:lnTo>
                  <a:pt x="6" y="294"/>
                </a:lnTo>
                <a:lnTo>
                  <a:pt x="6" y="1112"/>
                </a:lnTo>
                <a:lnTo>
                  <a:pt x="6" y="138"/>
                </a:lnTo>
                <a:lnTo>
                  <a:pt x="8" y="138"/>
                </a:lnTo>
                <a:lnTo>
                  <a:pt x="8" y="1076"/>
                </a:lnTo>
                <a:lnTo>
                  <a:pt x="8" y="129"/>
                </a:lnTo>
                <a:lnTo>
                  <a:pt x="8" y="115"/>
                </a:lnTo>
                <a:lnTo>
                  <a:pt x="8" y="1039"/>
                </a:lnTo>
                <a:lnTo>
                  <a:pt x="8" y="110"/>
                </a:lnTo>
                <a:lnTo>
                  <a:pt x="8" y="210"/>
                </a:lnTo>
                <a:lnTo>
                  <a:pt x="8" y="192"/>
                </a:lnTo>
                <a:lnTo>
                  <a:pt x="8" y="1147"/>
                </a:lnTo>
                <a:lnTo>
                  <a:pt x="8" y="83"/>
                </a:lnTo>
                <a:lnTo>
                  <a:pt x="8" y="325"/>
                </a:lnTo>
                <a:lnTo>
                  <a:pt x="10" y="319"/>
                </a:lnTo>
                <a:lnTo>
                  <a:pt x="10" y="1154"/>
                </a:lnTo>
                <a:lnTo>
                  <a:pt x="10" y="250"/>
                </a:lnTo>
                <a:lnTo>
                  <a:pt x="10" y="288"/>
                </a:lnTo>
                <a:lnTo>
                  <a:pt x="11" y="277"/>
                </a:lnTo>
                <a:lnTo>
                  <a:pt x="11" y="1095"/>
                </a:lnTo>
                <a:lnTo>
                  <a:pt x="11" y="204"/>
                </a:lnTo>
                <a:lnTo>
                  <a:pt x="11" y="451"/>
                </a:lnTo>
                <a:lnTo>
                  <a:pt x="11" y="430"/>
                </a:lnTo>
                <a:lnTo>
                  <a:pt x="11" y="1029"/>
                </a:lnTo>
                <a:lnTo>
                  <a:pt x="11" y="181"/>
                </a:lnTo>
                <a:lnTo>
                  <a:pt x="11" y="695"/>
                </a:lnTo>
                <a:lnTo>
                  <a:pt x="11" y="676"/>
                </a:lnTo>
                <a:lnTo>
                  <a:pt x="11" y="1173"/>
                </a:lnTo>
                <a:lnTo>
                  <a:pt x="11" y="69"/>
                </a:lnTo>
                <a:lnTo>
                  <a:pt x="11" y="703"/>
                </a:lnTo>
                <a:lnTo>
                  <a:pt x="13" y="686"/>
                </a:lnTo>
                <a:lnTo>
                  <a:pt x="13" y="1325"/>
                </a:lnTo>
                <a:lnTo>
                  <a:pt x="13" y="94"/>
                </a:lnTo>
                <a:lnTo>
                  <a:pt x="13" y="828"/>
                </a:lnTo>
                <a:lnTo>
                  <a:pt x="13" y="799"/>
                </a:lnTo>
                <a:lnTo>
                  <a:pt x="13" y="1279"/>
                </a:lnTo>
                <a:lnTo>
                  <a:pt x="13" y="52"/>
                </a:lnTo>
                <a:lnTo>
                  <a:pt x="13" y="999"/>
                </a:lnTo>
                <a:lnTo>
                  <a:pt x="13" y="970"/>
                </a:lnTo>
                <a:lnTo>
                  <a:pt x="13" y="1095"/>
                </a:lnTo>
                <a:lnTo>
                  <a:pt x="13" y="8"/>
                </a:lnTo>
                <a:lnTo>
                  <a:pt x="13" y="1047"/>
                </a:lnTo>
                <a:lnTo>
                  <a:pt x="15" y="1039"/>
                </a:lnTo>
                <a:lnTo>
                  <a:pt x="15" y="1229"/>
                </a:lnTo>
                <a:lnTo>
                  <a:pt x="15" y="46"/>
                </a:lnTo>
                <a:lnTo>
                  <a:pt x="15" y="1100"/>
                </a:lnTo>
                <a:lnTo>
                  <a:pt x="15" y="1091"/>
                </a:lnTo>
                <a:lnTo>
                  <a:pt x="15" y="1381"/>
                </a:lnTo>
                <a:lnTo>
                  <a:pt x="15" y="46"/>
                </a:lnTo>
                <a:lnTo>
                  <a:pt x="15" y="1348"/>
                </a:lnTo>
                <a:lnTo>
                  <a:pt x="17" y="1331"/>
                </a:lnTo>
                <a:lnTo>
                  <a:pt x="17" y="42"/>
                </a:lnTo>
                <a:lnTo>
                  <a:pt x="17" y="1367"/>
                </a:lnTo>
                <a:lnTo>
                  <a:pt x="17" y="1360"/>
                </a:lnTo>
                <a:lnTo>
                  <a:pt x="17" y="0"/>
                </a:lnTo>
                <a:lnTo>
                  <a:pt x="17" y="1129"/>
                </a:lnTo>
                <a:lnTo>
                  <a:pt x="19" y="1135"/>
                </a:lnTo>
                <a:lnTo>
                  <a:pt x="19" y="1150"/>
                </a:lnTo>
                <a:lnTo>
                  <a:pt x="19" y="46"/>
                </a:lnTo>
                <a:lnTo>
                  <a:pt x="19" y="1147"/>
                </a:lnTo>
                <a:lnTo>
                  <a:pt x="19" y="1147"/>
                </a:lnTo>
                <a:lnTo>
                  <a:pt x="19" y="1154"/>
                </a:lnTo>
                <a:lnTo>
                  <a:pt x="19" y="52"/>
                </a:lnTo>
                <a:lnTo>
                  <a:pt x="19" y="1152"/>
                </a:lnTo>
                <a:lnTo>
                  <a:pt x="21" y="1173"/>
                </a:lnTo>
                <a:lnTo>
                  <a:pt x="21" y="1316"/>
                </a:lnTo>
                <a:lnTo>
                  <a:pt x="21" y="94"/>
                </a:lnTo>
                <a:lnTo>
                  <a:pt x="21" y="1047"/>
                </a:lnTo>
                <a:lnTo>
                  <a:pt x="21" y="1070"/>
                </a:lnTo>
                <a:lnTo>
                  <a:pt x="21" y="1304"/>
                </a:lnTo>
                <a:lnTo>
                  <a:pt x="21" y="19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98" name="Freeform 2034"/>
          <p:cNvSpPr>
            <a:spLocks/>
          </p:cNvSpPr>
          <p:nvPr/>
        </p:nvSpPr>
        <p:spPr bwMode="auto">
          <a:xfrm>
            <a:off x="6611938" y="4648200"/>
            <a:ext cx="17462" cy="993775"/>
          </a:xfrm>
          <a:custGeom>
            <a:avLst/>
            <a:gdLst/>
            <a:ahLst/>
            <a:cxnLst>
              <a:cxn ang="0">
                <a:pos x="0" y="1118"/>
              </a:cxn>
              <a:cxn ang="0">
                <a:pos x="0" y="1212"/>
              </a:cxn>
              <a:cxn ang="0">
                <a:pos x="2" y="1227"/>
              </a:cxn>
              <a:cxn ang="0">
                <a:pos x="2" y="1152"/>
              </a:cxn>
              <a:cxn ang="0">
                <a:pos x="2" y="1212"/>
              </a:cxn>
              <a:cxn ang="0">
                <a:pos x="2" y="1129"/>
              </a:cxn>
              <a:cxn ang="0">
                <a:pos x="4" y="1170"/>
              </a:cxn>
              <a:cxn ang="0">
                <a:pos x="4" y="1118"/>
              </a:cxn>
              <a:cxn ang="0">
                <a:pos x="4" y="1220"/>
              </a:cxn>
              <a:cxn ang="0">
                <a:pos x="4" y="964"/>
              </a:cxn>
              <a:cxn ang="0">
                <a:pos x="6" y="1252"/>
              </a:cxn>
              <a:cxn ang="0">
                <a:pos x="6" y="903"/>
              </a:cxn>
              <a:cxn ang="0">
                <a:pos x="6" y="1212"/>
              </a:cxn>
              <a:cxn ang="0">
                <a:pos x="6" y="958"/>
              </a:cxn>
              <a:cxn ang="0">
                <a:pos x="6" y="1170"/>
              </a:cxn>
              <a:cxn ang="0">
                <a:pos x="6" y="872"/>
              </a:cxn>
              <a:cxn ang="0">
                <a:pos x="8" y="1243"/>
              </a:cxn>
              <a:cxn ang="0">
                <a:pos x="8" y="672"/>
              </a:cxn>
              <a:cxn ang="0">
                <a:pos x="8" y="1148"/>
              </a:cxn>
              <a:cxn ang="0">
                <a:pos x="8" y="626"/>
              </a:cxn>
              <a:cxn ang="0">
                <a:pos x="9" y="1052"/>
              </a:cxn>
              <a:cxn ang="0">
                <a:pos x="9" y="519"/>
              </a:cxn>
              <a:cxn ang="0">
                <a:pos x="9" y="1106"/>
              </a:cxn>
              <a:cxn ang="0">
                <a:pos x="9" y="323"/>
              </a:cxn>
              <a:cxn ang="0">
                <a:pos x="11" y="1241"/>
              </a:cxn>
              <a:cxn ang="0">
                <a:pos x="11" y="336"/>
              </a:cxn>
              <a:cxn ang="0">
                <a:pos x="11" y="1129"/>
              </a:cxn>
              <a:cxn ang="0">
                <a:pos x="11" y="350"/>
              </a:cxn>
              <a:cxn ang="0">
                <a:pos x="11" y="1018"/>
              </a:cxn>
              <a:cxn ang="0">
                <a:pos x="11" y="323"/>
              </a:cxn>
              <a:cxn ang="0">
                <a:pos x="13" y="1037"/>
              </a:cxn>
              <a:cxn ang="0">
                <a:pos x="13" y="257"/>
              </a:cxn>
              <a:cxn ang="0">
                <a:pos x="13" y="209"/>
              </a:cxn>
              <a:cxn ang="0">
                <a:pos x="15" y="307"/>
              </a:cxn>
              <a:cxn ang="0">
                <a:pos x="15" y="269"/>
              </a:cxn>
              <a:cxn ang="0">
                <a:pos x="15" y="329"/>
              </a:cxn>
              <a:cxn ang="0">
                <a:pos x="15" y="311"/>
              </a:cxn>
              <a:cxn ang="0">
                <a:pos x="15" y="428"/>
              </a:cxn>
              <a:cxn ang="0">
                <a:pos x="15" y="367"/>
              </a:cxn>
              <a:cxn ang="0">
                <a:pos x="17" y="697"/>
              </a:cxn>
              <a:cxn ang="0">
                <a:pos x="17" y="375"/>
              </a:cxn>
              <a:cxn ang="0">
                <a:pos x="17" y="745"/>
              </a:cxn>
              <a:cxn ang="0">
                <a:pos x="17" y="398"/>
              </a:cxn>
              <a:cxn ang="0">
                <a:pos x="19" y="718"/>
              </a:cxn>
              <a:cxn ang="0">
                <a:pos x="19" y="444"/>
              </a:cxn>
              <a:cxn ang="0">
                <a:pos x="19" y="745"/>
              </a:cxn>
              <a:cxn ang="0">
                <a:pos x="19" y="732"/>
              </a:cxn>
              <a:cxn ang="0">
                <a:pos x="19" y="741"/>
              </a:cxn>
              <a:cxn ang="0">
                <a:pos x="19" y="732"/>
              </a:cxn>
              <a:cxn ang="0">
                <a:pos x="21" y="761"/>
              </a:cxn>
            </a:cxnLst>
            <a:rect l="0" t="0" r="r" b="b"/>
            <a:pathLst>
              <a:path w="21" h="1252">
                <a:moveTo>
                  <a:pt x="0" y="1118"/>
                </a:moveTo>
                <a:lnTo>
                  <a:pt x="0" y="1118"/>
                </a:lnTo>
                <a:lnTo>
                  <a:pt x="0" y="211"/>
                </a:lnTo>
                <a:lnTo>
                  <a:pt x="0" y="1212"/>
                </a:lnTo>
                <a:lnTo>
                  <a:pt x="2" y="1220"/>
                </a:lnTo>
                <a:lnTo>
                  <a:pt x="2" y="1227"/>
                </a:lnTo>
                <a:lnTo>
                  <a:pt x="2" y="117"/>
                </a:lnTo>
                <a:lnTo>
                  <a:pt x="2" y="1152"/>
                </a:lnTo>
                <a:lnTo>
                  <a:pt x="2" y="1158"/>
                </a:lnTo>
                <a:lnTo>
                  <a:pt x="2" y="1212"/>
                </a:lnTo>
                <a:lnTo>
                  <a:pt x="2" y="106"/>
                </a:lnTo>
                <a:lnTo>
                  <a:pt x="2" y="1129"/>
                </a:lnTo>
                <a:lnTo>
                  <a:pt x="4" y="1135"/>
                </a:lnTo>
                <a:lnTo>
                  <a:pt x="4" y="1170"/>
                </a:lnTo>
                <a:lnTo>
                  <a:pt x="4" y="75"/>
                </a:lnTo>
                <a:lnTo>
                  <a:pt x="4" y="1118"/>
                </a:lnTo>
                <a:lnTo>
                  <a:pt x="4" y="1129"/>
                </a:lnTo>
                <a:lnTo>
                  <a:pt x="4" y="1220"/>
                </a:lnTo>
                <a:lnTo>
                  <a:pt x="4" y="233"/>
                </a:lnTo>
                <a:lnTo>
                  <a:pt x="4" y="964"/>
                </a:lnTo>
                <a:lnTo>
                  <a:pt x="6" y="983"/>
                </a:lnTo>
                <a:lnTo>
                  <a:pt x="6" y="1252"/>
                </a:lnTo>
                <a:lnTo>
                  <a:pt x="6" y="98"/>
                </a:lnTo>
                <a:lnTo>
                  <a:pt x="6" y="903"/>
                </a:lnTo>
                <a:lnTo>
                  <a:pt x="6" y="922"/>
                </a:lnTo>
                <a:lnTo>
                  <a:pt x="6" y="1212"/>
                </a:lnTo>
                <a:lnTo>
                  <a:pt x="6" y="0"/>
                </a:lnTo>
                <a:lnTo>
                  <a:pt x="6" y="958"/>
                </a:lnTo>
                <a:lnTo>
                  <a:pt x="6" y="978"/>
                </a:lnTo>
                <a:lnTo>
                  <a:pt x="6" y="1170"/>
                </a:lnTo>
                <a:lnTo>
                  <a:pt x="6" y="75"/>
                </a:lnTo>
                <a:lnTo>
                  <a:pt x="6" y="872"/>
                </a:lnTo>
                <a:lnTo>
                  <a:pt x="8" y="899"/>
                </a:lnTo>
                <a:lnTo>
                  <a:pt x="8" y="1243"/>
                </a:lnTo>
                <a:lnTo>
                  <a:pt x="8" y="238"/>
                </a:lnTo>
                <a:lnTo>
                  <a:pt x="8" y="672"/>
                </a:lnTo>
                <a:lnTo>
                  <a:pt x="8" y="695"/>
                </a:lnTo>
                <a:lnTo>
                  <a:pt x="8" y="1148"/>
                </a:lnTo>
                <a:lnTo>
                  <a:pt x="8" y="269"/>
                </a:lnTo>
                <a:lnTo>
                  <a:pt x="8" y="626"/>
                </a:lnTo>
                <a:lnTo>
                  <a:pt x="9" y="643"/>
                </a:lnTo>
                <a:lnTo>
                  <a:pt x="9" y="1052"/>
                </a:lnTo>
                <a:lnTo>
                  <a:pt x="9" y="169"/>
                </a:lnTo>
                <a:lnTo>
                  <a:pt x="9" y="519"/>
                </a:lnTo>
                <a:lnTo>
                  <a:pt x="9" y="546"/>
                </a:lnTo>
                <a:lnTo>
                  <a:pt x="9" y="1106"/>
                </a:lnTo>
                <a:lnTo>
                  <a:pt x="9" y="127"/>
                </a:lnTo>
                <a:lnTo>
                  <a:pt x="9" y="323"/>
                </a:lnTo>
                <a:lnTo>
                  <a:pt x="11" y="342"/>
                </a:lnTo>
                <a:lnTo>
                  <a:pt x="11" y="1241"/>
                </a:lnTo>
                <a:lnTo>
                  <a:pt x="11" y="223"/>
                </a:lnTo>
                <a:lnTo>
                  <a:pt x="11" y="336"/>
                </a:lnTo>
                <a:lnTo>
                  <a:pt x="11" y="350"/>
                </a:lnTo>
                <a:lnTo>
                  <a:pt x="11" y="1129"/>
                </a:lnTo>
                <a:lnTo>
                  <a:pt x="11" y="263"/>
                </a:lnTo>
                <a:lnTo>
                  <a:pt x="11" y="350"/>
                </a:lnTo>
                <a:lnTo>
                  <a:pt x="11" y="361"/>
                </a:lnTo>
                <a:lnTo>
                  <a:pt x="11" y="1018"/>
                </a:lnTo>
                <a:lnTo>
                  <a:pt x="11" y="311"/>
                </a:lnTo>
                <a:lnTo>
                  <a:pt x="11" y="323"/>
                </a:lnTo>
                <a:lnTo>
                  <a:pt x="13" y="323"/>
                </a:lnTo>
                <a:lnTo>
                  <a:pt x="13" y="1037"/>
                </a:lnTo>
                <a:lnTo>
                  <a:pt x="13" y="263"/>
                </a:lnTo>
                <a:lnTo>
                  <a:pt x="13" y="257"/>
                </a:lnTo>
                <a:lnTo>
                  <a:pt x="13" y="1212"/>
                </a:lnTo>
                <a:lnTo>
                  <a:pt x="13" y="209"/>
                </a:lnTo>
                <a:lnTo>
                  <a:pt x="13" y="311"/>
                </a:lnTo>
                <a:lnTo>
                  <a:pt x="15" y="307"/>
                </a:lnTo>
                <a:lnTo>
                  <a:pt x="15" y="1148"/>
                </a:lnTo>
                <a:lnTo>
                  <a:pt x="15" y="269"/>
                </a:lnTo>
                <a:lnTo>
                  <a:pt x="15" y="336"/>
                </a:lnTo>
                <a:lnTo>
                  <a:pt x="15" y="329"/>
                </a:lnTo>
                <a:lnTo>
                  <a:pt x="15" y="1006"/>
                </a:lnTo>
                <a:lnTo>
                  <a:pt x="15" y="311"/>
                </a:lnTo>
                <a:lnTo>
                  <a:pt x="15" y="440"/>
                </a:lnTo>
                <a:lnTo>
                  <a:pt x="15" y="428"/>
                </a:lnTo>
                <a:lnTo>
                  <a:pt x="15" y="899"/>
                </a:lnTo>
                <a:lnTo>
                  <a:pt x="15" y="367"/>
                </a:lnTo>
                <a:lnTo>
                  <a:pt x="15" y="705"/>
                </a:lnTo>
                <a:lnTo>
                  <a:pt x="17" y="697"/>
                </a:lnTo>
                <a:lnTo>
                  <a:pt x="17" y="953"/>
                </a:lnTo>
                <a:lnTo>
                  <a:pt x="17" y="375"/>
                </a:lnTo>
                <a:lnTo>
                  <a:pt x="17" y="755"/>
                </a:lnTo>
                <a:lnTo>
                  <a:pt x="17" y="745"/>
                </a:lnTo>
                <a:lnTo>
                  <a:pt x="17" y="983"/>
                </a:lnTo>
                <a:lnTo>
                  <a:pt x="17" y="398"/>
                </a:lnTo>
                <a:lnTo>
                  <a:pt x="17" y="732"/>
                </a:lnTo>
                <a:lnTo>
                  <a:pt x="19" y="718"/>
                </a:lnTo>
                <a:lnTo>
                  <a:pt x="19" y="928"/>
                </a:lnTo>
                <a:lnTo>
                  <a:pt x="19" y="444"/>
                </a:lnTo>
                <a:lnTo>
                  <a:pt x="19" y="761"/>
                </a:lnTo>
                <a:lnTo>
                  <a:pt x="19" y="745"/>
                </a:lnTo>
                <a:lnTo>
                  <a:pt x="19" y="457"/>
                </a:lnTo>
                <a:lnTo>
                  <a:pt x="19" y="732"/>
                </a:lnTo>
                <a:lnTo>
                  <a:pt x="19" y="732"/>
                </a:lnTo>
                <a:lnTo>
                  <a:pt x="19" y="741"/>
                </a:lnTo>
                <a:lnTo>
                  <a:pt x="19" y="582"/>
                </a:lnTo>
                <a:lnTo>
                  <a:pt x="19" y="732"/>
                </a:lnTo>
                <a:lnTo>
                  <a:pt x="21" y="732"/>
                </a:lnTo>
                <a:lnTo>
                  <a:pt x="21" y="761"/>
                </a:lnTo>
                <a:lnTo>
                  <a:pt x="21" y="540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899" name="Freeform 2035"/>
          <p:cNvSpPr>
            <a:spLocks/>
          </p:cNvSpPr>
          <p:nvPr/>
        </p:nvSpPr>
        <p:spPr bwMode="auto">
          <a:xfrm>
            <a:off x="6596063" y="4794250"/>
            <a:ext cx="15875" cy="782638"/>
          </a:xfrm>
          <a:custGeom>
            <a:avLst/>
            <a:gdLst/>
            <a:ahLst/>
            <a:cxnLst>
              <a:cxn ang="0">
                <a:pos x="0" y="974"/>
              </a:cxn>
              <a:cxn ang="0">
                <a:pos x="0" y="363"/>
              </a:cxn>
              <a:cxn ang="0">
                <a:pos x="0" y="886"/>
              </a:cxn>
              <a:cxn ang="0">
                <a:pos x="0" y="429"/>
              </a:cxn>
              <a:cxn ang="0">
                <a:pos x="2" y="859"/>
              </a:cxn>
              <a:cxn ang="0">
                <a:pos x="2" y="434"/>
              </a:cxn>
              <a:cxn ang="0">
                <a:pos x="4" y="726"/>
              </a:cxn>
              <a:cxn ang="0">
                <a:pos x="4" y="511"/>
              </a:cxn>
              <a:cxn ang="0">
                <a:pos x="4" y="744"/>
              </a:cxn>
              <a:cxn ang="0">
                <a:pos x="4" y="650"/>
              </a:cxn>
              <a:cxn ang="0">
                <a:pos x="4" y="738"/>
              </a:cxn>
              <a:cxn ang="0">
                <a:pos x="4" y="703"/>
              </a:cxn>
              <a:cxn ang="0">
                <a:pos x="5" y="698"/>
              </a:cxn>
              <a:cxn ang="0">
                <a:pos x="5" y="615"/>
              </a:cxn>
              <a:cxn ang="0">
                <a:pos x="5" y="688"/>
              </a:cxn>
              <a:cxn ang="0">
                <a:pos x="5" y="653"/>
              </a:cxn>
              <a:cxn ang="0">
                <a:pos x="5" y="413"/>
              </a:cxn>
              <a:cxn ang="0">
                <a:pos x="7" y="644"/>
              </a:cxn>
              <a:cxn ang="0">
                <a:pos x="7" y="554"/>
              </a:cxn>
              <a:cxn ang="0">
                <a:pos x="7" y="592"/>
              </a:cxn>
              <a:cxn ang="0">
                <a:pos x="9" y="465"/>
              </a:cxn>
              <a:cxn ang="0">
                <a:pos x="9" y="381"/>
              </a:cxn>
              <a:cxn ang="0">
                <a:pos x="9" y="726"/>
              </a:cxn>
              <a:cxn ang="0">
                <a:pos x="11" y="310"/>
              </a:cxn>
              <a:cxn ang="0">
                <a:pos x="11" y="214"/>
              </a:cxn>
              <a:cxn ang="0">
                <a:pos x="11" y="813"/>
              </a:cxn>
              <a:cxn ang="0">
                <a:pos x="11" y="256"/>
              </a:cxn>
              <a:cxn ang="0">
                <a:pos x="11" y="304"/>
              </a:cxn>
              <a:cxn ang="0">
                <a:pos x="13" y="615"/>
              </a:cxn>
              <a:cxn ang="0">
                <a:pos x="13" y="386"/>
              </a:cxn>
              <a:cxn ang="0">
                <a:pos x="13" y="690"/>
              </a:cxn>
              <a:cxn ang="0">
                <a:pos x="13" y="471"/>
              </a:cxn>
              <a:cxn ang="0">
                <a:pos x="15" y="897"/>
              </a:cxn>
              <a:cxn ang="0">
                <a:pos x="15" y="386"/>
              </a:cxn>
              <a:cxn ang="0">
                <a:pos x="15" y="986"/>
              </a:cxn>
              <a:cxn ang="0">
                <a:pos x="15" y="373"/>
              </a:cxn>
              <a:cxn ang="0">
                <a:pos x="17" y="813"/>
              </a:cxn>
              <a:cxn ang="0">
                <a:pos x="17" y="488"/>
              </a:cxn>
              <a:cxn ang="0">
                <a:pos x="17" y="784"/>
              </a:cxn>
              <a:cxn ang="0">
                <a:pos x="17" y="598"/>
              </a:cxn>
              <a:cxn ang="0">
                <a:pos x="17" y="799"/>
              </a:cxn>
              <a:cxn ang="0">
                <a:pos x="17" y="730"/>
              </a:cxn>
              <a:cxn ang="0">
                <a:pos x="19" y="968"/>
              </a:cxn>
              <a:cxn ang="0">
                <a:pos x="19" y="861"/>
              </a:cxn>
              <a:cxn ang="0">
                <a:pos x="19" y="980"/>
              </a:cxn>
              <a:cxn ang="0">
                <a:pos x="19" y="922"/>
              </a:cxn>
              <a:cxn ang="0">
                <a:pos x="21" y="930"/>
              </a:cxn>
              <a:cxn ang="0">
                <a:pos x="21" y="897"/>
              </a:cxn>
              <a:cxn ang="0">
                <a:pos x="21" y="980"/>
              </a:cxn>
              <a:cxn ang="0">
                <a:pos x="21" y="939"/>
              </a:cxn>
            </a:cxnLst>
            <a:rect l="0" t="0" r="r" b="b"/>
            <a:pathLst>
              <a:path w="21" h="986">
                <a:moveTo>
                  <a:pt x="0" y="974"/>
                </a:moveTo>
                <a:lnTo>
                  <a:pt x="0" y="974"/>
                </a:lnTo>
                <a:lnTo>
                  <a:pt x="0" y="139"/>
                </a:lnTo>
                <a:lnTo>
                  <a:pt x="0" y="363"/>
                </a:lnTo>
                <a:lnTo>
                  <a:pt x="0" y="342"/>
                </a:lnTo>
                <a:lnTo>
                  <a:pt x="0" y="886"/>
                </a:lnTo>
                <a:lnTo>
                  <a:pt x="0" y="49"/>
                </a:lnTo>
                <a:lnTo>
                  <a:pt x="0" y="429"/>
                </a:lnTo>
                <a:lnTo>
                  <a:pt x="2" y="413"/>
                </a:lnTo>
                <a:lnTo>
                  <a:pt x="2" y="859"/>
                </a:lnTo>
                <a:lnTo>
                  <a:pt x="2" y="66"/>
                </a:lnTo>
                <a:lnTo>
                  <a:pt x="2" y="434"/>
                </a:lnTo>
                <a:lnTo>
                  <a:pt x="4" y="425"/>
                </a:lnTo>
                <a:lnTo>
                  <a:pt x="4" y="726"/>
                </a:lnTo>
                <a:lnTo>
                  <a:pt x="4" y="227"/>
                </a:lnTo>
                <a:lnTo>
                  <a:pt x="4" y="511"/>
                </a:lnTo>
                <a:lnTo>
                  <a:pt x="4" y="502"/>
                </a:lnTo>
                <a:lnTo>
                  <a:pt x="4" y="744"/>
                </a:lnTo>
                <a:lnTo>
                  <a:pt x="4" y="279"/>
                </a:lnTo>
                <a:lnTo>
                  <a:pt x="4" y="650"/>
                </a:lnTo>
                <a:lnTo>
                  <a:pt x="4" y="638"/>
                </a:lnTo>
                <a:lnTo>
                  <a:pt x="4" y="738"/>
                </a:lnTo>
                <a:lnTo>
                  <a:pt x="4" y="273"/>
                </a:lnTo>
                <a:lnTo>
                  <a:pt x="4" y="703"/>
                </a:lnTo>
                <a:lnTo>
                  <a:pt x="5" y="696"/>
                </a:lnTo>
                <a:lnTo>
                  <a:pt x="5" y="698"/>
                </a:lnTo>
                <a:lnTo>
                  <a:pt x="5" y="235"/>
                </a:lnTo>
                <a:lnTo>
                  <a:pt x="5" y="615"/>
                </a:lnTo>
                <a:lnTo>
                  <a:pt x="5" y="615"/>
                </a:lnTo>
                <a:lnTo>
                  <a:pt x="5" y="688"/>
                </a:lnTo>
                <a:lnTo>
                  <a:pt x="5" y="363"/>
                </a:lnTo>
                <a:lnTo>
                  <a:pt x="5" y="653"/>
                </a:lnTo>
                <a:lnTo>
                  <a:pt x="5" y="650"/>
                </a:lnTo>
                <a:lnTo>
                  <a:pt x="5" y="413"/>
                </a:lnTo>
                <a:lnTo>
                  <a:pt x="5" y="644"/>
                </a:lnTo>
                <a:lnTo>
                  <a:pt x="7" y="644"/>
                </a:lnTo>
                <a:lnTo>
                  <a:pt x="7" y="454"/>
                </a:lnTo>
                <a:lnTo>
                  <a:pt x="7" y="554"/>
                </a:lnTo>
                <a:lnTo>
                  <a:pt x="7" y="554"/>
                </a:lnTo>
                <a:lnTo>
                  <a:pt x="7" y="592"/>
                </a:lnTo>
                <a:lnTo>
                  <a:pt x="7" y="465"/>
                </a:lnTo>
                <a:lnTo>
                  <a:pt x="9" y="465"/>
                </a:lnTo>
                <a:lnTo>
                  <a:pt x="9" y="667"/>
                </a:lnTo>
                <a:lnTo>
                  <a:pt x="9" y="381"/>
                </a:lnTo>
                <a:lnTo>
                  <a:pt x="9" y="381"/>
                </a:lnTo>
                <a:lnTo>
                  <a:pt x="9" y="726"/>
                </a:lnTo>
                <a:lnTo>
                  <a:pt x="9" y="310"/>
                </a:lnTo>
                <a:lnTo>
                  <a:pt x="11" y="310"/>
                </a:lnTo>
                <a:lnTo>
                  <a:pt x="11" y="761"/>
                </a:lnTo>
                <a:lnTo>
                  <a:pt x="11" y="214"/>
                </a:lnTo>
                <a:lnTo>
                  <a:pt x="11" y="214"/>
                </a:lnTo>
                <a:lnTo>
                  <a:pt x="11" y="813"/>
                </a:lnTo>
                <a:lnTo>
                  <a:pt x="11" y="260"/>
                </a:lnTo>
                <a:lnTo>
                  <a:pt x="11" y="256"/>
                </a:lnTo>
                <a:lnTo>
                  <a:pt x="11" y="719"/>
                </a:lnTo>
                <a:lnTo>
                  <a:pt x="11" y="304"/>
                </a:lnTo>
                <a:lnTo>
                  <a:pt x="13" y="298"/>
                </a:lnTo>
                <a:lnTo>
                  <a:pt x="13" y="615"/>
                </a:lnTo>
                <a:lnTo>
                  <a:pt x="13" y="296"/>
                </a:lnTo>
                <a:lnTo>
                  <a:pt x="13" y="386"/>
                </a:lnTo>
                <a:lnTo>
                  <a:pt x="13" y="386"/>
                </a:lnTo>
                <a:lnTo>
                  <a:pt x="13" y="690"/>
                </a:lnTo>
                <a:lnTo>
                  <a:pt x="13" y="285"/>
                </a:lnTo>
                <a:lnTo>
                  <a:pt x="13" y="471"/>
                </a:lnTo>
                <a:lnTo>
                  <a:pt x="15" y="459"/>
                </a:lnTo>
                <a:lnTo>
                  <a:pt x="15" y="897"/>
                </a:lnTo>
                <a:lnTo>
                  <a:pt x="15" y="139"/>
                </a:lnTo>
                <a:lnTo>
                  <a:pt x="15" y="386"/>
                </a:lnTo>
                <a:lnTo>
                  <a:pt x="15" y="373"/>
                </a:lnTo>
                <a:lnTo>
                  <a:pt x="15" y="986"/>
                </a:lnTo>
                <a:lnTo>
                  <a:pt x="15" y="133"/>
                </a:lnTo>
                <a:lnTo>
                  <a:pt x="15" y="373"/>
                </a:lnTo>
                <a:lnTo>
                  <a:pt x="17" y="342"/>
                </a:lnTo>
                <a:lnTo>
                  <a:pt x="17" y="813"/>
                </a:lnTo>
                <a:lnTo>
                  <a:pt x="17" y="16"/>
                </a:lnTo>
                <a:lnTo>
                  <a:pt x="17" y="488"/>
                </a:lnTo>
                <a:lnTo>
                  <a:pt x="17" y="471"/>
                </a:lnTo>
                <a:lnTo>
                  <a:pt x="17" y="784"/>
                </a:lnTo>
                <a:lnTo>
                  <a:pt x="17" y="139"/>
                </a:lnTo>
                <a:lnTo>
                  <a:pt x="17" y="598"/>
                </a:lnTo>
                <a:lnTo>
                  <a:pt x="17" y="586"/>
                </a:lnTo>
                <a:lnTo>
                  <a:pt x="17" y="799"/>
                </a:lnTo>
                <a:lnTo>
                  <a:pt x="17" y="152"/>
                </a:lnTo>
                <a:lnTo>
                  <a:pt x="17" y="730"/>
                </a:lnTo>
                <a:lnTo>
                  <a:pt x="19" y="723"/>
                </a:lnTo>
                <a:lnTo>
                  <a:pt x="19" y="968"/>
                </a:lnTo>
                <a:lnTo>
                  <a:pt x="19" y="116"/>
                </a:lnTo>
                <a:lnTo>
                  <a:pt x="19" y="861"/>
                </a:lnTo>
                <a:lnTo>
                  <a:pt x="19" y="853"/>
                </a:lnTo>
                <a:lnTo>
                  <a:pt x="19" y="980"/>
                </a:lnTo>
                <a:lnTo>
                  <a:pt x="19" y="43"/>
                </a:lnTo>
                <a:lnTo>
                  <a:pt x="19" y="922"/>
                </a:lnTo>
                <a:lnTo>
                  <a:pt x="21" y="909"/>
                </a:lnTo>
                <a:lnTo>
                  <a:pt x="21" y="930"/>
                </a:lnTo>
                <a:lnTo>
                  <a:pt x="21" y="31"/>
                </a:lnTo>
                <a:lnTo>
                  <a:pt x="21" y="897"/>
                </a:lnTo>
                <a:lnTo>
                  <a:pt x="21" y="893"/>
                </a:lnTo>
                <a:lnTo>
                  <a:pt x="21" y="980"/>
                </a:lnTo>
                <a:lnTo>
                  <a:pt x="21" y="0"/>
                </a:lnTo>
                <a:lnTo>
                  <a:pt x="21" y="939"/>
                </a:lnTo>
                <a:lnTo>
                  <a:pt x="21" y="934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00" name="Freeform 2036"/>
          <p:cNvSpPr>
            <a:spLocks/>
          </p:cNvSpPr>
          <p:nvPr/>
        </p:nvSpPr>
        <p:spPr bwMode="auto">
          <a:xfrm>
            <a:off x="6578600" y="4752975"/>
            <a:ext cx="17463" cy="949325"/>
          </a:xfrm>
          <a:custGeom>
            <a:avLst/>
            <a:gdLst/>
            <a:ahLst/>
            <a:cxnLst>
              <a:cxn ang="0">
                <a:pos x="0" y="464"/>
              </a:cxn>
              <a:cxn ang="0">
                <a:pos x="0" y="747"/>
              </a:cxn>
              <a:cxn ang="0">
                <a:pos x="0" y="413"/>
              </a:cxn>
              <a:cxn ang="0">
                <a:pos x="2" y="749"/>
              </a:cxn>
              <a:cxn ang="0">
                <a:pos x="2" y="868"/>
              </a:cxn>
              <a:cxn ang="0">
                <a:pos x="2" y="432"/>
              </a:cxn>
              <a:cxn ang="0">
                <a:pos x="3" y="873"/>
              </a:cxn>
              <a:cxn ang="0">
                <a:pos x="3" y="898"/>
              </a:cxn>
              <a:cxn ang="0">
                <a:pos x="3" y="234"/>
              </a:cxn>
              <a:cxn ang="0">
                <a:pos x="3" y="1079"/>
              </a:cxn>
              <a:cxn ang="0">
                <a:pos x="3" y="973"/>
              </a:cxn>
              <a:cxn ang="0">
                <a:pos x="5" y="1031"/>
              </a:cxn>
              <a:cxn ang="0">
                <a:pos x="5" y="944"/>
              </a:cxn>
              <a:cxn ang="0">
                <a:pos x="5" y="1006"/>
              </a:cxn>
              <a:cxn ang="0">
                <a:pos x="5" y="919"/>
              </a:cxn>
              <a:cxn ang="0">
                <a:pos x="5" y="1002"/>
              </a:cxn>
              <a:cxn ang="0">
                <a:pos x="5" y="912"/>
              </a:cxn>
              <a:cxn ang="0">
                <a:pos x="7" y="1127"/>
              </a:cxn>
              <a:cxn ang="0">
                <a:pos x="7" y="825"/>
              </a:cxn>
              <a:cxn ang="0">
                <a:pos x="9" y="1194"/>
              </a:cxn>
              <a:cxn ang="0">
                <a:pos x="9" y="820"/>
              </a:cxn>
              <a:cxn ang="0">
                <a:pos x="9" y="1110"/>
              </a:cxn>
              <a:cxn ang="0">
                <a:pos x="9" y="739"/>
              </a:cxn>
              <a:cxn ang="0">
                <a:pos x="9" y="1063"/>
              </a:cxn>
              <a:cxn ang="0">
                <a:pos x="9" y="485"/>
              </a:cxn>
              <a:cxn ang="0">
                <a:pos x="11" y="1159"/>
              </a:cxn>
              <a:cxn ang="0">
                <a:pos x="11" y="459"/>
              </a:cxn>
              <a:cxn ang="0">
                <a:pos x="11" y="1119"/>
              </a:cxn>
              <a:cxn ang="0">
                <a:pos x="11" y="437"/>
              </a:cxn>
              <a:cxn ang="0">
                <a:pos x="11" y="1094"/>
              </a:cxn>
              <a:cxn ang="0">
                <a:pos x="11" y="234"/>
              </a:cxn>
              <a:cxn ang="0">
                <a:pos x="13" y="1063"/>
              </a:cxn>
              <a:cxn ang="0">
                <a:pos x="13" y="234"/>
              </a:cxn>
              <a:cxn ang="0">
                <a:pos x="13" y="1050"/>
              </a:cxn>
              <a:cxn ang="0">
                <a:pos x="13" y="253"/>
              </a:cxn>
              <a:cxn ang="0">
                <a:pos x="15" y="929"/>
              </a:cxn>
              <a:cxn ang="0">
                <a:pos x="15" y="209"/>
              </a:cxn>
              <a:cxn ang="0">
                <a:pos x="15" y="948"/>
              </a:cxn>
              <a:cxn ang="0">
                <a:pos x="17" y="111"/>
              </a:cxn>
              <a:cxn ang="0">
                <a:pos x="17" y="105"/>
              </a:cxn>
              <a:cxn ang="0">
                <a:pos x="17" y="1050"/>
              </a:cxn>
              <a:cxn ang="0">
                <a:pos x="17" y="130"/>
              </a:cxn>
              <a:cxn ang="0">
                <a:pos x="19" y="1037"/>
              </a:cxn>
              <a:cxn ang="0">
                <a:pos x="19" y="136"/>
              </a:cxn>
              <a:cxn ang="0">
                <a:pos x="19" y="845"/>
              </a:cxn>
              <a:cxn ang="0">
                <a:pos x="19" y="228"/>
              </a:cxn>
              <a:cxn ang="0">
                <a:pos x="19" y="196"/>
              </a:cxn>
              <a:cxn ang="0">
                <a:pos x="21" y="424"/>
              </a:cxn>
              <a:cxn ang="0">
                <a:pos x="21" y="203"/>
              </a:cxn>
              <a:cxn ang="0">
                <a:pos x="21" y="424"/>
              </a:cxn>
            </a:cxnLst>
            <a:rect l="0" t="0" r="r" b="b"/>
            <a:pathLst>
              <a:path w="21" h="1194">
                <a:moveTo>
                  <a:pt x="0" y="464"/>
                </a:moveTo>
                <a:lnTo>
                  <a:pt x="0" y="464"/>
                </a:lnTo>
                <a:lnTo>
                  <a:pt x="0" y="747"/>
                </a:lnTo>
                <a:lnTo>
                  <a:pt x="0" y="747"/>
                </a:lnTo>
                <a:lnTo>
                  <a:pt x="0" y="800"/>
                </a:lnTo>
                <a:lnTo>
                  <a:pt x="0" y="413"/>
                </a:lnTo>
                <a:lnTo>
                  <a:pt x="0" y="754"/>
                </a:lnTo>
                <a:lnTo>
                  <a:pt x="2" y="749"/>
                </a:lnTo>
                <a:lnTo>
                  <a:pt x="2" y="470"/>
                </a:lnTo>
                <a:lnTo>
                  <a:pt x="2" y="868"/>
                </a:lnTo>
                <a:lnTo>
                  <a:pt x="2" y="868"/>
                </a:lnTo>
                <a:lnTo>
                  <a:pt x="2" y="432"/>
                </a:lnTo>
                <a:lnTo>
                  <a:pt x="2" y="864"/>
                </a:lnTo>
                <a:lnTo>
                  <a:pt x="3" y="873"/>
                </a:lnTo>
                <a:lnTo>
                  <a:pt x="3" y="242"/>
                </a:lnTo>
                <a:lnTo>
                  <a:pt x="3" y="898"/>
                </a:lnTo>
                <a:lnTo>
                  <a:pt x="3" y="898"/>
                </a:lnTo>
                <a:lnTo>
                  <a:pt x="3" y="234"/>
                </a:lnTo>
                <a:lnTo>
                  <a:pt x="3" y="1069"/>
                </a:lnTo>
                <a:lnTo>
                  <a:pt x="3" y="1079"/>
                </a:lnTo>
                <a:lnTo>
                  <a:pt x="3" y="311"/>
                </a:lnTo>
                <a:lnTo>
                  <a:pt x="3" y="973"/>
                </a:lnTo>
                <a:lnTo>
                  <a:pt x="5" y="981"/>
                </a:lnTo>
                <a:lnTo>
                  <a:pt x="5" y="1031"/>
                </a:lnTo>
                <a:lnTo>
                  <a:pt x="5" y="242"/>
                </a:lnTo>
                <a:lnTo>
                  <a:pt x="5" y="944"/>
                </a:lnTo>
                <a:lnTo>
                  <a:pt x="5" y="948"/>
                </a:lnTo>
                <a:lnTo>
                  <a:pt x="5" y="1006"/>
                </a:lnTo>
                <a:lnTo>
                  <a:pt x="5" y="149"/>
                </a:lnTo>
                <a:lnTo>
                  <a:pt x="5" y="919"/>
                </a:lnTo>
                <a:lnTo>
                  <a:pt x="5" y="929"/>
                </a:lnTo>
                <a:lnTo>
                  <a:pt x="5" y="1002"/>
                </a:lnTo>
                <a:lnTo>
                  <a:pt x="5" y="140"/>
                </a:lnTo>
                <a:lnTo>
                  <a:pt x="5" y="912"/>
                </a:lnTo>
                <a:lnTo>
                  <a:pt x="7" y="929"/>
                </a:lnTo>
                <a:lnTo>
                  <a:pt x="7" y="1127"/>
                </a:lnTo>
                <a:lnTo>
                  <a:pt x="7" y="144"/>
                </a:lnTo>
                <a:lnTo>
                  <a:pt x="7" y="825"/>
                </a:lnTo>
                <a:lnTo>
                  <a:pt x="9" y="845"/>
                </a:lnTo>
                <a:lnTo>
                  <a:pt x="9" y="1194"/>
                </a:lnTo>
                <a:lnTo>
                  <a:pt x="9" y="44"/>
                </a:lnTo>
                <a:lnTo>
                  <a:pt x="9" y="820"/>
                </a:lnTo>
                <a:lnTo>
                  <a:pt x="9" y="835"/>
                </a:lnTo>
                <a:lnTo>
                  <a:pt x="9" y="1110"/>
                </a:lnTo>
                <a:lnTo>
                  <a:pt x="9" y="32"/>
                </a:lnTo>
                <a:lnTo>
                  <a:pt x="9" y="739"/>
                </a:lnTo>
                <a:lnTo>
                  <a:pt x="9" y="766"/>
                </a:lnTo>
                <a:lnTo>
                  <a:pt x="9" y="1063"/>
                </a:lnTo>
                <a:lnTo>
                  <a:pt x="9" y="140"/>
                </a:lnTo>
                <a:lnTo>
                  <a:pt x="9" y="485"/>
                </a:lnTo>
                <a:lnTo>
                  <a:pt x="11" y="510"/>
                </a:lnTo>
                <a:lnTo>
                  <a:pt x="11" y="1159"/>
                </a:lnTo>
                <a:lnTo>
                  <a:pt x="11" y="94"/>
                </a:lnTo>
                <a:lnTo>
                  <a:pt x="11" y="459"/>
                </a:lnTo>
                <a:lnTo>
                  <a:pt x="11" y="476"/>
                </a:lnTo>
                <a:lnTo>
                  <a:pt x="11" y="1119"/>
                </a:lnTo>
                <a:lnTo>
                  <a:pt x="11" y="17"/>
                </a:lnTo>
                <a:lnTo>
                  <a:pt x="11" y="437"/>
                </a:lnTo>
                <a:lnTo>
                  <a:pt x="11" y="459"/>
                </a:lnTo>
                <a:lnTo>
                  <a:pt x="11" y="1094"/>
                </a:lnTo>
                <a:lnTo>
                  <a:pt x="11" y="0"/>
                </a:lnTo>
                <a:lnTo>
                  <a:pt x="11" y="234"/>
                </a:lnTo>
                <a:lnTo>
                  <a:pt x="13" y="261"/>
                </a:lnTo>
                <a:lnTo>
                  <a:pt x="13" y="1063"/>
                </a:lnTo>
                <a:lnTo>
                  <a:pt x="13" y="167"/>
                </a:lnTo>
                <a:lnTo>
                  <a:pt x="13" y="234"/>
                </a:lnTo>
                <a:lnTo>
                  <a:pt x="13" y="249"/>
                </a:lnTo>
                <a:lnTo>
                  <a:pt x="13" y="1050"/>
                </a:lnTo>
                <a:lnTo>
                  <a:pt x="13" y="155"/>
                </a:lnTo>
                <a:lnTo>
                  <a:pt x="13" y="253"/>
                </a:lnTo>
                <a:lnTo>
                  <a:pt x="15" y="265"/>
                </a:lnTo>
                <a:lnTo>
                  <a:pt x="15" y="929"/>
                </a:lnTo>
                <a:lnTo>
                  <a:pt x="15" y="174"/>
                </a:lnTo>
                <a:lnTo>
                  <a:pt x="15" y="209"/>
                </a:lnTo>
                <a:lnTo>
                  <a:pt x="15" y="217"/>
                </a:lnTo>
                <a:lnTo>
                  <a:pt x="15" y="948"/>
                </a:lnTo>
                <a:lnTo>
                  <a:pt x="15" y="111"/>
                </a:lnTo>
                <a:lnTo>
                  <a:pt x="17" y="111"/>
                </a:lnTo>
                <a:lnTo>
                  <a:pt x="17" y="919"/>
                </a:lnTo>
                <a:lnTo>
                  <a:pt x="17" y="105"/>
                </a:lnTo>
                <a:lnTo>
                  <a:pt x="17" y="100"/>
                </a:lnTo>
                <a:lnTo>
                  <a:pt x="17" y="1050"/>
                </a:lnTo>
                <a:lnTo>
                  <a:pt x="17" y="94"/>
                </a:lnTo>
                <a:lnTo>
                  <a:pt x="17" y="130"/>
                </a:lnTo>
                <a:lnTo>
                  <a:pt x="19" y="130"/>
                </a:lnTo>
                <a:lnTo>
                  <a:pt x="19" y="1037"/>
                </a:lnTo>
                <a:lnTo>
                  <a:pt x="19" y="124"/>
                </a:lnTo>
                <a:lnTo>
                  <a:pt x="19" y="136"/>
                </a:lnTo>
                <a:lnTo>
                  <a:pt x="19" y="140"/>
                </a:lnTo>
                <a:lnTo>
                  <a:pt x="19" y="845"/>
                </a:lnTo>
                <a:lnTo>
                  <a:pt x="19" y="242"/>
                </a:lnTo>
                <a:lnTo>
                  <a:pt x="19" y="228"/>
                </a:lnTo>
                <a:lnTo>
                  <a:pt x="19" y="785"/>
                </a:lnTo>
                <a:lnTo>
                  <a:pt x="19" y="196"/>
                </a:lnTo>
                <a:lnTo>
                  <a:pt x="19" y="437"/>
                </a:lnTo>
                <a:lnTo>
                  <a:pt x="21" y="424"/>
                </a:lnTo>
                <a:lnTo>
                  <a:pt x="21" y="919"/>
                </a:lnTo>
                <a:lnTo>
                  <a:pt x="21" y="203"/>
                </a:lnTo>
                <a:lnTo>
                  <a:pt x="21" y="437"/>
                </a:lnTo>
                <a:lnTo>
                  <a:pt x="21" y="424"/>
                </a:lnTo>
                <a:lnTo>
                  <a:pt x="21" y="1025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01" name="Freeform 2037"/>
          <p:cNvSpPr>
            <a:spLocks/>
          </p:cNvSpPr>
          <p:nvPr/>
        </p:nvSpPr>
        <p:spPr bwMode="auto">
          <a:xfrm>
            <a:off x="6562725" y="4716463"/>
            <a:ext cx="15875" cy="1035050"/>
          </a:xfrm>
          <a:custGeom>
            <a:avLst/>
            <a:gdLst/>
            <a:ahLst/>
            <a:cxnLst>
              <a:cxn ang="0">
                <a:pos x="0" y="1255"/>
              </a:cxn>
              <a:cxn ang="0">
                <a:pos x="0" y="117"/>
              </a:cxn>
              <a:cxn ang="0">
                <a:pos x="0" y="1165"/>
              </a:cxn>
              <a:cxn ang="0">
                <a:pos x="2" y="124"/>
              </a:cxn>
              <a:cxn ang="0">
                <a:pos x="2" y="122"/>
              </a:cxn>
              <a:cxn ang="0">
                <a:pos x="2" y="299"/>
              </a:cxn>
              <a:cxn ang="0">
                <a:pos x="2" y="157"/>
              </a:cxn>
              <a:cxn ang="0">
                <a:pos x="4" y="370"/>
              </a:cxn>
              <a:cxn ang="0">
                <a:pos x="4" y="195"/>
              </a:cxn>
              <a:cxn ang="0">
                <a:pos x="4" y="353"/>
              </a:cxn>
              <a:cxn ang="0">
                <a:pos x="4" y="157"/>
              </a:cxn>
              <a:cxn ang="0">
                <a:pos x="4" y="357"/>
              </a:cxn>
              <a:cxn ang="0">
                <a:pos x="4" y="0"/>
              </a:cxn>
              <a:cxn ang="0">
                <a:pos x="6" y="516"/>
              </a:cxn>
              <a:cxn ang="0">
                <a:pos x="6" y="51"/>
              </a:cxn>
              <a:cxn ang="0">
                <a:pos x="6" y="595"/>
              </a:cxn>
              <a:cxn ang="0">
                <a:pos x="6" y="243"/>
              </a:cxn>
              <a:cxn ang="0">
                <a:pos x="8" y="677"/>
              </a:cxn>
              <a:cxn ang="0">
                <a:pos x="8" y="261"/>
              </a:cxn>
              <a:cxn ang="0">
                <a:pos x="8" y="914"/>
              </a:cxn>
              <a:cxn ang="0">
                <a:pos x="8" y="128"/>
              </a:cxn>
              <a:cxn ang="0">
                <a:pos x="10" y="910"/>
              </a:cxn>
              <a:cxn ang="0">
                <a:pos x="10" y="213"/>
              </a:cxn>
              <a:cxn ang="0">
                <a:pos x="10" y="900"/>
              </a:cxn>
              <a:cxn ang="0">
                <a:pos x="10" y="224"/>
              </a:cxn>
              <a:cxn ang="0">
                <a:pos x="10" y="975"/>
              </a:cxn>
              <a:cxn ang="0">
                <a:pos x="10" y="295"/>
              </a:cxn>
              <a:cxn ang="0">
                <a:pos x="12" y="983"/>
              </a:cxn>
              <a:cxn ang="0">
                <a:pos x="12" y="935"/>
              </a:cxn>
              <a:cxn ang="0">
                <a:pos x="12" y="332"/>
              </a:cxn>
              <a:cxn ang="0">
                <a:pos x="14" y="885"/>
              </a:cxn>
              <a:cxn ang="0">
                <a:pos x="14" y="800"/>
              </a:cxn>
              <a:cxn ang="0">
                <a:pos x="14" y="808"/>
              </a:cxn>
              <a:cxn ang="0">
                <a:pos x="14" y="695"/>
              </a:cxn>
              <a:cxn ang="0">
                <a:pos x="14" y="885"/>
              </a:cxn>
              <a:cxn ang="0">
                <a:pos x="14" y="695"/>
              </a:cxn>
              <a:cxn ang="0">
                <a:pos x="16" y="852"/>
              </a:cxn>
              <a:cxn ang="0">
                <a:pos x="16" y="775"/>
              </a:cxn>
              <a:cxn ang="0">
                <a:pos x="16" y="846"/>
              </a:cxn>
              <a:cxn ang="0">
                <a:pos x="16" y="712"/>
              </a:cxn>
              <a:cxn ang="0">
                <a:pos x="18" y="729"/>
              </a:cxn>
              <a:cxn ang="0">
                <a:pos x="18" y="639"/>
              </a:cxn>
              <a:cxn ang="0">
                <a:pos x="18" y="720"/>
              </a:cxn>
              <a:cxn ang="0">
                <a:pos x="18" y="585"/>
              </a:cxn>
              <a:cxn ang="0">
                <a:pos x="18" y="800"/>
              </a:cxn>
              <a:cxn ang="0">
                <a:pos x="20" y="470"/>
              </a:cxn>
              <a:cxn ang="0">
                <a:pos x="20" y="460"/>
              </a:cxn>
              <a:cxn ang="0">
                <a:pos x="20" y="585"/>
              </a:cxn>
              <a:cxn ang="0">
                <a:pos x="20" y="695"/>
              </a:cxn>
              <a:cxn ang="0">
                <a:pos x="22" y="795"/>
              </a:cxn>
            </a:cxnLst>
            <a:rect l="0" t="0" r="r" b="b"/>
            <a:pathLst>
              <a:path w="22" h="1303">
                <a:moveTo>
                  <a:pt x="0" y="1255"/>
                </a:moveTo>
                <a:lnTo>
                  <a:pt x="0" y="1255"/>
                </a:lnTo>
                <a:lnTo>
                  <a:pt x="0" y="105"/>
                </a:lnTo>
                <a:lnTo>
                  <a:pt x="0" y="117"/>
                </a:lnTo>
                <a:lnTo>
                  <a:pt x="0" y="122"/>
                </a:lnTo>
                <a:lnTo>
                  <a:pt x="0" y="1165"/>
                </a:lnTo>
                <a:lnTo>
                  <a:pt x="0" y="124"/>
                </a:lnTo>
                <a:lnTo>
                  <a:pt x="2" y="124"/>
                </a:lnTo>
                <a:lnTo>
                  <a:pt x="2" y="1109"/>
                </a:lnTo>
                <a:lnTo>
                  <a:pt x="2" y="122"/>
                </a:lnTo>
                <a:lnTo>
                  <a:pt x="2" y="311"/>
                </a:lnTo>
                <a:lnTo>
                  <a:pt x="2" y="299"/>
                </a:lnTo>
                <a:lnTo>
                  <a:pt x="2" y="1211"/>
                </a:lnTo>
                <a:lnTo>
                  <a:pt x="2" y="157"/>
                </a:lnTo>
                <a:lnTo>
                  <a:pt x="2" y="387"/>
                </a:lnTo>
                <a:lnTo>
                  <a:pt x="4" y="370"/>
                </a:lnTo>
                <a:lnTo>
                  <a:pt x="4" y="1303"/>
                </a:lnTo>
                <a:lnTo>
                  <a:pt x="4" y="195"/>
                </a:lnTo>
                <a:lnTo>
                  <a:pt x="4" y="370"/>
                </a:lnTo>
                <a:lnTo>
                  <a:pt x="4" y="353"/>
                </a:lnTo>
                <a:lnTo>
                  <a:pt x="4" y="1296"/>
                </a:lnTo>
                <a:lnTo>
                  <a:pt x="4" y="157"/>
                </a:lnTo>
                <a:lnTo>
                  <a:pt x="4" y="382"/>
                </a:lnTo>
                <a:lnTo>
                  <a:pt x="4" y="357"/>
                </a:lnTo>
                <a:lnTo>
                  <a:pt x="4" y="1252"/>
                </a:lnTo>
                <a:lnTo>
                  <a:pt x="4" y="0"/>
                </a:lnTo>
                <a:lnTo>
                  <a:pt x="4" y="545"/>
                </a:lnTo>
                <a:lnTo>
                  <a:pt x="6" y="516"/>
                </a:lnTo>
                <a:lnTo>
                  <a:pt x="6" y="1215"/>
                </a:lnTo>
                <a:lnTo>
                  <a:pt x="6" y="51"/>
                </a:lnTo>
                <a:lnTo>
                  <a:pt x="6" y="612"/>
                </a:lnTo>
                <a:lnTo>
                  <a:pt x="6" y="595"/>
                </a:lnTo>
                <a:lnTo>
                  <a:pt x="6" y="1156"/>
                </a:lnTo>
                <a:lnTo>
                  <a:pt x="6" y="243"/>
                </a:lnTo>
                <a:lnTo>
                  <a:pt x="6" y="700"/>
                </a:lnTo>
                <a:lnTo>
                  <a:pt x="8" y="677"/>
                </a:lnTo>
                <a:lnTo>
                  <a:pt x="8" y="1179"/>
                </a:lnTo>
                <a:lnTo>
                  <a:pt x="8" y="261"/>
                </a:lnTo>
                <a:lnTo>
                  <a:pt x="8" y="931"/>
                </a:lnTo>
                <a:lnTo>
                  <a:pt x="8" y="914"/>
                </a:lnTo>
                <a:lnTo>
                  <a:pt x="8" y="1065"/>
                </a:lnTo>
                <a:lnTo>
                  <a:pt x="8" y="128"/>
                </a:lnTo>
                <a:lnTo>
                  <a:pt x="8" y="925"/>
                </a:lnTo>
                <a:lnTo>
                  <a:pt x="10" y="910"/>
                </a:lnTo>
                <a:lnTo>
                  <a:pt x="10" y="1096"/>
                </a:lnTo>
                <a:lnTo>
                  <a:pt x="10" y="213"/>
                </a:lnTo>
                <a:lnTo>
                  <a:pt x="10" y="919"/>
                </a:lnTo>
                <a:lnTo>
                  <a:pt x="10" y="900"/>
                </a:lnTo>
                <a:lnTo>
                  <a:pt x="10" y="1083"/>
                </a:lnTo>
                <a:lnTo>
                  <a:pt x="10" y="224"/>
                </a:lnTo>
                <a:lnTo>
                  <a:pt x="10" y="994"/>
                </a:lnTo>
                <a:lnTo>
                  <a:pt x="10" y="975"/>
                </a:lnTo>
                <a:lnTo>
                  <a:pt x="10" y="1006"/>
                </a:lnTo>
                <a:lnTo>
                  <a:pt x="10" y="295"/>
                </a:lnTo>
                <a:lnTo>
                  <a:pt x="10" y="990"/>
                </a:lnTo>
                <a:lnTo>
                  <a:pt x="12" y="983"/>
                </a:lnTo>
                <a:lnTo>
                  <a:pt x="12" y="249"/>
                </a:lnTo>
                <a:lnTo>
                  <a:pt x="12" y="935"/>
                </a:lnTo>
                <a:lnTo>
                  <a:pt x="12" y="931"/>
                </a:lnTo>
                <a:lnTo>
                  <a:pt x="12" y="332"/>
                </a:lnTo>
                <a:lnTo>
                  <a:pt x="12" y="896"/>
                </a:lnTo>
                <a:lnTo>
                  <a:pt x="14" y="885"/>
                </a:lnTo>
                <a:lnTo>
                  <a:pt x="14" y="459"/>
                </a:lnTo>
                <a:lnTo>
                  <a:pt x="14" y="800"/>
                </a:lnTo>
                <a:lnTo>
                  <a:pt x="14" y="800"/>
                </a:lnTo>
                <a:lnTo>
                  <a:pt x="14" y="808"/>
                </a:lnTo>
                <a:lnTo>
                  <a:pt x="14" y="487"/>
                </a:lnTo>
                <a:lnTo>
                  <a:pt x="14" y="695"/>
                </a:lnTo>
                <a:lnTo>
                  <a:pt x="14" y="706"/>
                </a:lnTo>
                <a:lnTo>
                  <a:pt x="14" y="885"/>
                </a:lnTo>
                <a:lnTo>
                  <a:pt x="14" y="387"/>
                </a:lnTo>
                <a:lnTo>
                  <a:pt x="14" y="695"/>
                </a:lnTo>
                <a:lnTo>
                  <a:pt x="16" y="712"/>
                </a:lnTo>
                <a:lnTo>
                  <a:pt x="16" y="852"/>
                </a:lnTo>
                <a:lnTo>
                  <a:pt x="16" y="347"/>
                </a:lnTo>
                <a:lnTo>
                  <a:pt x="16" y="775"/>
                </a:lnTo>
                <a:lnTo>
                  <a:pt x="16" y="785"/>
                </a:lnTo>
                <a:lnTo>
                  <a:pt x="16" y="846"/>
                </a:lnTo>
                <a:lnTo>
                  <a:pt x="16" y="551"/>
                </a:lnTo>
                <a:lnTo>
                  <a:pt x="16" y="712"/>
                </a:lnTo>
                <a:lnTo>
                  <a:pt x="18" y="712"/>
                </a:lnTo>
                <a:lnTo>
                  <a:pt x="18" y="729"/>
                </a:lnTo>
                <a:lnTo>
                  <a:pt x="18" y="510"/>
                </a:lnTo>
                <a:lnTo>
                  <a:pt x="18" y="639"/>
                </a:lnTo>
                <a:lnTo>
                  <a:pt x="18" y="639"/>
                </a:lnTo>
                <a:lnTo>
                  <a:pt x="18" y="720"/>
                </a:lnTo>
                <a:lnTo>
                  <a:pt x="18" y="572"/>
                </a:lnTo>
                <a:lnTo>
                  <a:pt x="18" y="585"/>
                </a:lnTo>
                <a:lnTo>
                  <a:pt x="18" y="579"/>
                </a:lnTo>
                <a:lnTo>
                  <a:pt x="18" y="800"/>
                </a:lnTo>
                <a:lnTo>
                  <a:pt x="18" y="472"/>
                </a:lnTo>
                <a:lnTo>
                  <a:pt x="20" y="470"/>
                </a:lnTo>
                <a:lnTo>
                  <a:pt x="20" y="781"/>
                </a:lnTo>
                <a:lnTo>
                  <a:pt x="20" y="460"/>
                </a:lnTo>
                <a:lnTo>
                  <a:pt x="20" y="585"/>
                </a:lnTo>
                <a:lnTo>
                  <a:pt x="20" y="585"/>
                </a:lnTo>
                <a:lnTo>
                  <a:pt x="20" y="723"/>
                </a:lnTo>
                <a:lnTo>
                  <a:pt x="20" y="695"/>
                </a:lnTo>
                <a:lnTo>
                  <a:pt x="22" y="700"/>
                </a:lnTo>
                <a:lnTo>
                  <a:pt x="22" y="795"/>
                </a:lnTo>
                <a:lnTo>
                  <a:pt x="22" y="510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02" name="Freeform 2038"/>
          <p:cNvSpPr>
            <a:spLocks/>
          </p:cNvSpPr>
          <p:nvPr/>
        </p:nvSpPr>
        <p:spPr bwMode="auto">
          <a:xfrm>
            <a:off x="6543675" y="4752975"/>
            <a:ext cx="19050" cy="987425"/>
          </a:xfrm>
          <a:custGeom>
            <a:avLst/>
            <a:gdLst/>
            <a:ahLst/>
            <a:cxnLst>
              <a:cxn ang="0">
                <a:pos x="0" y="643"/>
              </a:cxn>
              <a:cxn ang="0">
                <a:pos x="0" y="320"/>
              </a:cxn>
              <a:cxn ang="0">
                <a:pos x="2" y="593"/>
              </a:cxn>
              <a:cxn ang="0">
                <a:pos x="2" y="307"/>
              </a:cxn>
              <a:cxn ang="0">
                <a:pos x="4" y="459"/>
              </a:cxn>
              <a:cxn ang="0">
                <a:pos x="4" y="301"/>
              </a:cxn>
              <a:cxn ang="0">
                <a:pos x="4" y="426"/>
              </a:cxn>
              <a:cxn ang="0">
                <a:pos x="4" y="324"/>
              </a:cxn>
              <a:cxn ang="0">
                <a:pos x="4" y="414"/>
              </a:cxn>
              <a:cxn ang="0">
                <a:pos x="4" y="449"/>
              </a:cxn>
              <a:cxn ang="0">
                <a:pos x="6" y="770"/>
              </a:cxn>
              <a:cxn ang="0">
                <a:pos x="6" y="485"/>
              </a:cxn>
              <a:cxn ang="0">
                <a:pos x="6" y="476"/>
              </a:cxn>
              <a:cxn ang="0">
                <a:pos x="6" y="789"/>
              </a:cxn>
              <a:cxn ang="0">
                <a:pos x="6" y="464"/>
              </a:cxn>
              <a:cxn ang="0">
                <a:pos x="8" y="774"/>
              </a:cxn>
              <a:cxn ang="0">
                <a:pos x="8" y="426"/>
              </a:cxn>
              <a:cxn ang="0">
                <a:pos x="8" y="695"/>
              </a:cxn>
              <a:cxn ang="0">
                <a:pos x="10" y="566"/>
              </a:cxn>
              <a:cxn ang="0">
                <a:pos x="10" y="695"/>
              </a:cxn>
              <a:cxn ang="0">
                <a:pos x="10" y="789"/>
              </a:cxn>
              <a:cxn ang="0">
                <a:pos x="10" y="774"/>
              </a:cxn>
              <a:cxn ang="0">
                <a:pos x="12" y="835"/>
              </a:cxn>
              <a:cxn ang="0">
                <a:pos x="12" y="806"/>
              </a:cxn>
              <a:cxn ang="0">
                <a:pos x="12" y="374"/>
              </a:cxn>
              <a:cxn ang="0">
                <a:pos x="12" y="845"/>
              </a:cxn>
              <a:cxn ang="0">
                <a:pos x="12" y="814"/>
              </a:cxn>
              <a:cxn ang="0">
                <a:pos x="14" y="330"/>
              </a:cxn>
              <a:cxn ang="0">
                <a:pos x="14" y="814"/>
              </a:cxn>
              <a:cxn ang="0">
                <a:pos x="14" y="835"/>
              </a:cxn>
              <a:cxn ang="0">
                <a:pos x="16" y="854"/>
              </a:cxn>
              <a:cxn ang="0">
                <a:pos x="16" y="781"/>
              </a:cxn>
              <a:cxn ang="0">
                <a:pos x="16" y="966"/>
              </a:cxn>
              <a:cxn ang="0">
                <a:pos x="16" y="689"/>
              </a:cxn>
              <a:cxn ang="0">
                <a:pos x="18" y="1025"/>
              </a:cxn>
              <a:cxn ang="0">
                <a:pos x="18" y="677"/>
              </a:cxn>
              <a:cxn ang="0">
                <a:pos x="18" y="1063"/>
              </a:cxn>
              <a:cxn ang="0">
                <a:pos x="18" y="677"/>
              </a:cxn>
              <a:cxn ang="0">
                <a:pos x="18" y="1159"/>
              </a:cxn>
              <a:cxn ang="0">
                <a:pos x="18" y="432"/>
              </a:cxn>
              <a:cxn ang="0">
                <a:pos x="20" y="1165"/>
              </a:cxn>
              <a:cxn ang="0">
                <a:pos x="20" y="470"/>
              </a:cxn>
              <a:cxn ang="0">
                <a:pos x="20" y="1063"/>
              </a:cxn>
              <a:cxn ang="0">
                <a:pos x="20" y="265"/>
              </a:cxn>
              <a:cxn ang="0">
                <a:pos x="22" y="1079"/>
              </a:cxn>
              <a:cxn ang="0">
                <a:pos x="22" y="105"/>
              </a:cxn>
              <a:cxn ang="0">
                <a:pos x="22" y="1188"/>
              </a:cxn>
              <a:cxn ang="0">
                <a:pos x="22" y="53"/>
              </a:cxn>
              <a:cxn ang="0">
                <a:pos x="22" y="1242"/>
              </a:cxn>
              <a:cxn ang="0">
                <a:pos x="23" y="117"/>
              </a:cxn>
            </a:cxnLst>
            <a:rect l="0" t="0" r="r" b="b"/>
            <a:pathLst>
              <a:path w="23" h="1242">
                <a:moveTo>
                  <a:pt x="0" y="643"/>
                </a:moveTo>
                <a:lnTo>
                  <a:pt x="0" y="643"/>
                </a:lnTo>
                <a:lnTo>
                  <a:pt x="0" y="912"/>
                </a:lnTo>
                <a:lnTo>
                  <a:pt x="0" y="320"/>
                </a:lnTo>
                <a:lnTo>
                  <a:pt x="0" y="580"/>
                </a:lnTo>
                <a:lnTo>
                  <a:pt x="2" y="593"/>
                </a:lnTo>
                <a:lnTo>
                  <a:pt x="2" y="898"/>
                </a:lnTo>
                <a:lnTo>
                  <a:pt x="2" y="307"/>
                </a:lnTo>
                <a:lnTo>
                  <a:pt x="2" y="445"/>
                </a:lnTo>
                <a:lnTo>
                  <a:pt x="4" y="459"/>
                </a:lnTo>
                <a:lnTo>
                  <a:pt x="4" y="889"/>
                </a:lnTo>
                <a:lnTo>
                  <a:pt x="4" y="301"/>
                </a:lnTo>
                <a:lnTo>
                  <a:pt x="4" y="414"/>
                </a:lnTo>
                <a:lnTo>
                  <a:pt x="4" y="426"/>
                </a:lnTo>
                <a:lnTo>
                  <a:pt x="4" y="889"/>
                </a:lnTo>
                <a:lnTo>
                  <a:pt x="4" y="324"/>
                </a:lnTo>
                <a:lnTo>
                  <a:pt x="4" y="407"/>
                </a:lnTo>
                <a:lnTo>
                  <a:pt x="4" y="414"/>
                </a:lnTo>
                <a:lnTo>
                  <a:pt x="4" y="852"/>
                </a:lnTo>
                <a:lnTo>
                  <a:pt x="4" y="449"/>
                </a:lnTo>
                <a:lnTo>
                  <a:pt x="6" y="459"/>
                </a:lnTo>
                <a:lnTo>
                  <a:pt x="6" y="770"/>
                </a:lnTo>
                <a:lnTo>
                  <a:pt x="6" y="485"/>
                </a:lnTo>
                <a:lnTo>
                  <a:pt x="6" y="485"/>
                </a:lnTo>
                <a:lnTo>
                  <a:pt x="6" y="754"/>
                </a:lnTo>
                <a:lnTo>
                  <a:pt x="6" y="476"/>
                </a:lnTo>
                <a:lnTo>
                  <a:pt x="6" y="470"/>
                </a:lnTo>
                <a:lnTo>
                  <a:pt x="6" y="789"/>
                </a:lnTo>
                <a:lnTo>
                  <a:pt x="6" y="374"/>
                </a:lnTo>
                <a:lnTo>
                  <a:pt x="6" y="464"/>
                </a:lnTo>
                <a:lnTo>
                  <a:pt x="8" y="459"/>
                </a:lnTo>
                <a:lnTo>
                  <a:pt x="8" y="774"/>
                </a:lnTo>
                <a:lnTo>
                  <a:pt x="8" y="391"/>
                </a:lnTo>
                <a:lnTo>
                  <a:pt x="8" y="426"/>
                </a:lnTo>
                <a:lnTo>
                  <a:pt x="8" y="424"/>
                </a:lnTo>
                <a:lnTo>
                  <a:pt x="8" y="695"/>
                </a:lnTo>
                <a:lnTo>
                  <a:pt x="8" y="566"/>
                </a:lnTo>
                <a:lnTo>
                  <a:pt x="10" y="566"/>
                </a:lnTo>
                <a:lnTo>
                  <a:pt x="10" y="551"/>
                </a:lnTo>
                <a:lnTo>
                  <a:pt x="10" y="695"/>
                </a:lnTo>
                <a:lnTo>
                  <a:pt x="10" y="695"/>
                </a:lnTo>
                <a:lnTo>
                  <a:pt x="10" y="789"/>
                </a:lnTo>
                <a:lnTo>
                  <a:pt x="10" y="413"/>
                </a:lnTo>
                <a:lnTo>
                  <a:pt x="10" y="774"/>
                </a:lnTo>
                <a:lnTo>
                  <a:pt x="12" y="770"/>
                </a:lnTo>
                <a:lnTo>
                  <a:pt x="12" y="835"/>
                </a:lnTo>
                <a:lnTo>
                  <a:pt x="12" y="432"/>
                </a:lnTo>
                <a:lnTo>
                  <a:pt x="12" y="806"/>
                </a:lnTo>
                <a:lnTo>
                  <a:pt x="12" y="800"/>
                </a:lnTo>
                <a:lnTo>
                  <a:pt x="12" y="374"/>
                </a:lnTo>
                <a:lnTo>
                  <a:pt x="12" y="850"/>
                </a:lnTo>
                <a:lnTo>
                  <a:pt x="12" y="845"/>
                </a:lnTo>
                <a:lnTo>
                  <a:pt x="12" y="374"/>
                </a:lnTo>
                <a:lnTo>
                  <a:pt x="12" y="814"/>
                </a:lnTo>
                <a:lnTo>
                  <a:pt x="14" y="812"/>
                </a:lnTo>
                <a:lnTo>
                  <a:pt x="14" y="330"/>
                </a:lnTo>
                <a:lnTo>
                  <a:pt x="14" y="812"/>
                </a:lnTo>
                <a:lnTo>
                  <a:pt x="14" y="814"/>
                </a:lnTo>
                <a:lnTo>
                  <a:pt x="14" y="242"/>
                </a:lnTo>
                <a:lnTo>
                  <a:pt x="14" y="835"/>
                </a:lnTo>
                <a:lnTo>
                  <a:pt x="16" y="835"/>
                </a:lnTo>
                <a:lnTo>
                  <a:pt x="16" y="854"/>
                </a:lnTo>
                <a:lnTo>
                  <a:pt x="16" y="196"/>
                </a:lnTo>
                <a:lnTo>
                  <a:pt x="16" y="781"/>
                </a:lnTo>
                <a:lnTo>
                  <a:pt x="16" y="795"/>
                </a:lnTo>
                <a:lnTo>
                  <a:pt x="16" y="966"/>
                </a:lnTo>
                <a:lnTo>
                  <a:pt x="16" y="207"/>
                </a:lnTo>
                <a:lnTo>
                  <a:pt x="16" y="689"/>
                </a:lnTo>
                <a:lnTo>
                  <a:pt x="18" y="704"/>
                </a:lnTo>
                <a:lnTo>
                  <a:pt x="18" y="1025"/>
                </a:lnTo>
                <a:lnTo>
                  <a:pt x="18" y="111"/>
                </a:lnTo>
                <a:lnTo>
                  <a:pt x="18" y="677"/>
                </a:lnTo>
                <a:lnTo>
                  <a:pt x="18" y="701"/>
                </a:lnTo>
                <a:lnTo>
                  <a:pt x="18" y="1063"/>
                </a:lnTo>
                <a:lnTo>
                  <a:pt x="18" y="0"/>
                </a:lnTo>
                <a:lnTo>
                  <a:pt x="18" y="677"/>
                </a:lnTo>
                <a:lnTo>
                  <a:pt x="18" y="708"/>
                </a:lnTo>
                <a:lnTo>
                  <a:pt x="18" y="1159"/>
                </a:lnTo>
                <a:lnTo>
                  <a:pt x="18" y="21"/>
                </a:lnTo>
                <a:lnTo>
                  <a:pt x="18" y="432"/>
                </a:lnTo>
                <a:lnTo>
                  <a:pt x="20" y="464"/>
                </a:lnTo>
                <a:lnTo>
                  <a:pt x="20" y="1165"/>
                </a:lnTo>
                <a:lnTo>
                  <a:pt x="20" y="184"/>
                </a:lnTo>
                <a:lnTo>
                  <a:pt x="20" y="470"/>
                </a:lnTo>
                <a:lnTo>
                  <a:pt x="20" y="480"/>
                </a:lnTo>
                <a:lnTo>
                  <a:pt x="20" y="1063"/>
                </a:lnTo>
                <a:lnTo>
                  <a:pt x="20" y="136"/>
                </a:lnTo>
                <a:lnTo>
                  <a:pt x="20" y="265"/>
                </a:lnTo>
                <a:lnTo>
                  <a:pt x="22" y="278"/>
                </a:lnTo>
                <a:lnTo>
                  <a:pt x="22" y="1079"/>
                </a:lnTo>
                <a:lnTo>
                  <a:pt x="22" y="46"/>
                </a:lnTo>
                <a:lnTo>
                  <a:pt x="22" y="105"/>
                </a:lnTo>
                <a:lnTo>
                  <a:pt x="22" y="124"/>
                </a:lnTo>
                <a:lnTo>
                  <a:pt x="22" y="1188"/>
                </a:lnTo>
                <a:lnTo>
                  <a:pt x="22" y="51"/>
                </a:lnTo>
                <a:lnTo>
                  <a:pt x="22" y="53"/>
                </a:lnTo>
                <a:lnTo>
                  <a:pt x="22" y="59"/>
                </a:lnTo>
                <a:lnTo>
                  <a:pt x="22" y="1242"/>
                </a:lnTo>
                <a:lnTo>
                  <a:pt x="22" y="117"/>
                </a:lnTo>
                <a:lnTo>
                  <a:pt x="23" y="117"/>
                </a:lnTo>
                <a:lnTo>
                  <a:pt x="23" y="1209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03" name="Freeform 2039"/>
          <p:cNvSpPr>
            <a:spLocks/>
          </p:cNvSpPr>
          <p:nvPr/>
        </p:nvSpPr>
        <p:spPr bwMode="auto">
          <a:xfrm>
            <a:off x="6527800" y="4676775"/>
            <a:ext cx="15875" cy="1143000"/>
          </a:xfrm>
          <a:custGeom>
            <a:avLst/>
            <a:gdLst/>
            <a:ahLst/>
            <a:cxnLst>
              <a:cxn ang="0">
                <a:pos x="0" y="265"/>
              </a:cxn>
              <a:cxn ang="0">
                <a:pos x="2" y="835"/>
              </a:cxn>
              <a:cxn ang="0">
                <a:pos x="2" y="386"/>
              </a:cxn>
              <a:cxn ang="0">
                <a:pos x="2" y="689"/>
              </a:cxn>
              <a:cxn ang="0">
                <a:pos x="2" y="416"/>
              </a:cxn>
              <a:cxn ang="0">
                <a:pos x="4" y="635"/>
              </a:cxn>
              <a:cxn ang="0">
                <a:pos x="4" y="361"/>
              </a:cxn>
              <a:cxn ang="0">
                <a:pos x="4" y="443"/>
              </a:cxn>
              <a:cxn ang="0">
                <a:pos x="4" y="236"/>
              </a:cxn>
              <a:cxn ang="0">
                <a:pos x="4" y="251"/>
              </a:cxn>
              <a:cxn ang="0">
                <a:pos x="4" y="201"/>
              </a:cxn>
              <a:cxn ang="0">
                <a:pos x="6" y="1232"/>
              </a:cxn>
              <a:cxn ang="0">
                <a:pos x="6" y="251"/>
              </a:cxn>
              <a:cxn ang="0">
                <a:pos x="6" y="303"/>
              </a:cxn>
              <a:cxn ang="0">
                <a:pos x="6" y="1052"/>
              </a:cxn>
              <a:cxn ang="0">
                <a:pos x="8" y="349"/>
              </a:cxn>
              <a:cxn ang="0">
                <a:pos x="8" y="286"/>
              </a:cxn>
              <a:cxn ang="0">
                <a:pos x="10" y="386"/>
              </a:cxn>
              <a:cxn ang="0">
                <a:pos x="10" y="201"/>
              </a:cxn>
              <a:cxn ang="0">
                <a:pos x="10" y="303"/>
              </a:cxn>
              <a:cxn ang="0">
                <a:pos x="10" y="155"/>
              </a:cxn>
              <a:cxn ang="0">
                <a:pos x="10" y="305"/>
              </a:cxn>
              <a:cxn ang="0">
                <a:pos x="10" y="121"/>
              </a:cxn>
              <a:cxn ang="0">
                <a:pos x="12" y="495"/>
              </a:cxn>
              <a:cxn ang="0">
                <a:pos x="12" y="121"/>
              </a:cxn>
              <a:cxn ang="0">
                <a:pos x="12" y="681"/>
              </a:cxn>
              <a:cxn ang="0">
                <a:pos x="12" y="90"/>
              </a:cxn>
              <a:cxn ang="0">
                <a:pos x="12" y="770"/>
              </a:cxn>
              <a:cxn ang="0">
                <a:pos x="12" y="50"/>
              </a:cxn>
              <a:cxn ang="0">
                <a:pos x="14" y="896"/>
              </a:cxn>
              <a:cxn ang="0">
                <a:pos x="14" y="0"/>
              </a:cxn>
              <a:cxn ang="0">
                <a:pos x="14" y="960"/>
              </a:cxn>
              <a:cxn ang="0">
                <a:pos x="14" y="121"/>
              </a:cxn>
              <a:cxn ang="0">
                <a:pos x="16" y="989"/>
              </a:cxn>
              <a:cxn ang="0">
                <a:pos x="16" y="115"/>
              </a:cxn>
              <a:cxn ang="0">
                <a:pos x="16" y="1159"/>
              </a:cxn>
              <a:cxn ang="0">
                <a:pos x="16" y="132"/>
              </a:cxn>
              <a:cxn ang="0">
                <a:pos x="18" y="1190"/>
              </a:cxn>
              <a:cxn ang="0">
                <a:pos x="18" y="1265"/>
              </a:cxn>
              <a:cxn ang="0">
                <a:pos x="18" y="132"/>
              </a:cxn>
              <a:cxn ang="0">
                <a:pos x="20" y="1175"/>
              </a:cxn>
              <a:cxn ang="0">
                <a:pos x="20" y="1138"/>
              </a:cxn>
              <a:cxn ang="0">
                <a:pos x="20" y="1146"/>
              </a:cxn>
              <a:cxn ang="0">
                <a:pos x="20" y="1035"/>
              </a:cxn>
              <a:cxn ang="0">
                <a:pos x="20" y="1111"/>
              </a:cxn>
              <a:cxn ang="0">
                <a:pos x="20" y="885"/>
              </a:cxn>
              <a:cxn ang="0">
                <a:pos x="21" y="1102"/>
              </a:cxn>
              <a:cxn ang="0">
                <a:pos x="21" y="823"/>
              </a:cxn>
              <a:cxn ang="0">
                <a:pos x="21" y="1015"/>
              </a:cxn>
              <a:cxn ang="0">
                <a:pos x="21" y="724"/>
              </a:cxn>
            </a:cxnLst>
            <a:rect l="0" t="0" r="r" b="b"/>
            <a:pathLst>
              <a:path w="21" h="1440">
                <a:moveTo>
                  <a:pt x="0" y="265"/>
                </a:moveTo>
                <a:lnTo>
                  <a:pt x="0" y="265"/>
                </a:lnTo>
                <a:lnTo>
                  <a:pt x="0" y="823"/>
                </a:lnTo>
                <a:lnTo>
                  <a:pt x="2" y="835"/>
                </a:lnTo>
                <a:lnTo>
                  <a:pt x="2" y="1056"/>
                </a:lnTo>
                <a:lnTo>
                  <a:pt x="2" y="386"/>
                </a:lnTo>
                <a:lnTo>
                  <a:pt x="2" y="676"/>
                </a:lnTo>
                <a:lnTo>
                  <a:pt x="2" y="689"/>
                </a:lnTo>
                <a:lnTo>
                  <a:pt x="2" y="1008"/>
                </a:lnTo>
                <a:lnTo>
                  <a:pt x="2" y="416"/>
                </a:lnTo>
                <a:lnTo>
                  <a:pt x="2" y="622"/>
                </a:lnTo>
                <a:lnTo>
                  <a:pt x="4" y="635"/>
                </a:lnTo>
                <a:lnTo>
                  <a:pt x="4" y="964"/>
                </a:lnTo>
                <a:lnTo>
                  <a:pt x="4" y="361"/>
                </a:lnTo>
                <a:lnTo>
                  <a:pt x="4" y="432"/>
                </a:lnTo>
                <a:lnTo>
                  <a:pt x="4" y="443"/>
                </a:lnTo>
                <a:lnTo>
                  <a:pt x="4" y="1065"/>
                </a:lnTo>
                <a:lnTo>
                  <a:pt x="4" y="236"/>
                </a:lnTo>
                <a:lnTo>
                  <a:pt x="4" y="245"/>
                </a:lnTo>
                <a:lnTo>
                  <a:pt x="4" y="251"/>
                </a:lnTo>
                <a:lnTo>
                  <a:pt x="4" y="1184"/>
                </a:lnTo>
                <a:lnTo>
                  <a:pt x="4" y="201"/>
                </a:lnTo>
                <a:lnTo>
                  <a:pt x="6" y="207"/>
                </a:lnTo>
                <a:lnTo>
                  <a:pt x="6" y="1232"/>
                </a:lnTo>
                <a:lnTo>
                  <a:pt x="6" y="245"/>
                </a:lnTo>
                <a:lnTo>
                  <a:pt x="6" y="251"/>
                </a:lnTo>
                <a:lnTo>
                  <a:pt x="6" y="1146"/>
                </a:lnTo>
                <a:lnTo>
                  <a:pt x="6" y="303"/>
                </a:lnTo>
                <a:lnTo>
                  <a:pt x="6" y="299"/>
                </a:lnTo>
                <a:lnTo>
                  <a:pt x="6" y="1052"/>
                </a:lnTo>
                <a:lnTo>
                  <a:pt x="6" y="361"/>
                </a:lnTo>
                <a:lnTo>
                  <a:pt x="8" y="349"/>
                </a:lnTo>
                <a:lnTo>
                  <a:pt x="8" y="1140"/>
                </a:lnTo>
                <a:lnTo>
                  <a:pt x="8" y="286"/>
                </a:lnTo>
                <a:lnTo>
                  <a:pt x="8" y="403"/>
                </a:lnTo>
                <a:lnTo>
                  <a:pt x="10" y="386"/>
                </a:lnTo>
                <a:lnTo>
                  <a:pt x="10" y="1327"/>
                </a:lnTo>
                <a:lnTo>
                  <a:pt x="10" y="201"/>
                </a:lnTo>
                <a:lnTo>
                  <a:pt x="10" y="320"/>
                </a:lnTo>
                <a:lnTo>
                  <a:pt x="10" y="303"/>
                </a:lnTo>
                <a:lnTo>
                  <a:pt x="10" y="1346"/>
                </a:lnTo>
                <a:lnTo>
                  <a:pt x="10" y="155"/>
                </a:lnTo>
                <a:lnTo>
                  <a:pt x="10" y="330"/>
                </a:lnTo>
                <a:lnTo>
                  <a:pt x="10" y="305"/>
                </a:lnTo>
                <a:lnTo>
                  <a:pt x="10" y="1317"/>
                </a:lnTo>
                <a:lnTo>
                  <a:pt x="10" y="121"/>
                </a:lnTo>
                <a:lnTo>
                  <a:pt x="10" y="520"/>
                </a:lnTo>
                <a:lnTo>
                  <a:pt x="12" y="495"/>
                </a:lnTo>
                <a:lnTo>
                  <a:pt x="12" y="1271"/>
                </a:lnTo>
                <a:lnTo>
                  <a:pt x="12" y="121"/>
                </a:lnTo>
                <a:lnTo>
                  <a:pt x="12" y="701"/>
                </a:lnTo>
                <a:lnTo>
                  <a:pt x="12" y="681"/>
                </a:lnTo>
                <a:lnTo>
                  <a:pt x="12" y="1440"/>
                </a:lnTo>
                <a:lnTo>
                  <a:pt x="12" y="90"/>
                </a:lnTo>
                <a:lnTo>
                  <a:pt x="12" y="800"/>
                </a:lnTo>
                <a:lnTo>
                  <a:pt x="12" y="770"/>
                </a:lnTo>
                <a:lnTo>
                  <a:pt x="12" y="1390"/>
                </a:lnTo>
                <a:lnTo>
                  <a:pt x="12" y="50"/>
                </a:lnTo>
                <a:lnTo>
                  <a:pt x="12" y="931"/>
                </a:lnTo>
                <a:lnTo>
                  <a:pt x="14" y="896"/>
                </a:lnTo>
                <a:lnTo>
                  <a:pt x="14" y="1357"/>
                </a:lnTo>
                <a:lnTo>
                  <a:pt x="14" y="0"/>
                </a:lnTo>
                <a:lnTo>
                  <a:pt x="14" y="985"/>
                </a:lnTo>
                <a:lnTo>
                  <a:pt x="14" y="960"/>
                </a:lnTo>
                <a:lnTo>
                  <a:pt x="14" y="1265"/>
                </a:lnTo>
                <a:lnTo>
                  <a:pt x="14" y="121"/>
                </a:lnTo>
                <a:lnTo>
                  <a:pt x="14" y="1008"/>
                </a:lnTo>
                <a:lnTo>
                  <a:pt x="16" y="989"/>
                </a:lnTo>
                <a:lnTo>
                  <a:pt x="16" y="1296"/>
                </a:lnTo>
                <a:lnTo>
                  <a:pt x="16" y="115"/>
                </a:lnTo>
                <a:lnTo>
                  <a:pt x="16" y="1175"/>
                </a:lnTo>
                <a:lnTo>
                  <a:pt x="16" y="1159"/>
                </a:lnTo>
                <a:lnTo>
                  <a:pt x="16" y="1242"/>
                </a:lnTo>
                <a:lnTo>
                  <a:pt x="16" y="132"/>
                </a:lnTo>
                <a:lnTo>
                  <a:pt x="16" y="1198"/>
                </a:lnTo>
                <a:lnTo>
                  <a:pt x="18" y="1190"/>
                </a:lnTo>
                <a:lnTo>
                  <a:pt x="18" y="101"/>
                </a:lnTo>
                <a:lnTo>
                  <a:pt x="18" y="1265"/>
                </a:lnTo>
                <a:lnTo>
                  <a:pt x="18" y="1261"/>
                </a:lnTo>
                <a:lnTo>
                  <a:pt x="18" y="132"/>
                </a:lnTo>
                <a:lnTo>
                  <a:pt x="18" y="1175"/>
                </a:lnTo>
                <a:lnTo>
                  <a:pt x="20" y="1175"/>
                </a:lnTo>
                <a:lnTo>
                  <a:pt x="20" y="196"/>
                </a:lnTo>
                <a:lnTo>
                  <a:pt x="20" y="1138"/>
                </a:lnTo>
                <a:lnTo>
                  <a:pt x="20" y="1140"/>
                </a:lnTo>
                <a:lnTo>
                  <a:pt x="20" y="1146"/>
                </a:lnTo>
                <a:lnTo>
                  <a:pt x="20" y="293"/>
                </a:lnTo>
                <a:lnTo>
                  <a:pt x="20" y="1035"/>
                </a:lnTo>
                <a:lnTo>
                  <a:pt x="20" y="1044"/>
                </a:lnTo>
                <a:lnTo>
                  <a:pt x="20" y="1111"/>
                </a:lnTo>
                <a:lnTo>
                  <a:pt x="20" y="313"/>
                </a:lnTo>
                <a:lnTo>
                  <a:pt x="20" y="885"/>
                </a:lnTo>
                <a:lnTo>
                  <a:pt x="21" y="896"/>
                </a:lnTo>
                <a:lnTo>
                  <a:pt x="21" y="1102"/>
                </a:lnTo>
                <a:lnTo>
                  <a:pt x="21" y="293"/>
                </a:lnTo>
                <a:lnTo>
                  <a:pt x="21" y="823"/>
                </a:lnTo>
                <a:lnTo>
                  <a:pt x="21" y="835"/>
                </a:lnTo>
                <a:lnTo>
                  <a:pt x="21" y="1015"/>
                </a:lnTo>
                <a:lnTo>
                  <a:pt x="21" y="357"/>
                </a:lnTo>
                <a:lnTo>
                  <a:pt x="21" y="724"/>
                </a:lnTo>
                <a:lnTo>
                  <a:pt x="21" y="739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04" name="Freeform 2040"/>
          <p:cNvSpPr>
            <a:spLocks/>
          </p:cNvSpPr>
          <p:nvPr/>
        </p:nvSpPr>
        <p:spPr bwMode="auto">
          <a:xfrm>
            <a:off x="6510338" y="4708525"/>
            <a:ext cx="17462" cy="1014413"/>
          </a:xfrm>
          <a:custGeom>
            <a:avLst/>
            <a:gdLst/>
            <a:ahLst/>
            <a:cxnLst>
              <a:cxn ang="0">
                <a:pos x="0" y="1233"/>
              </a:cxn>
              <a:cxn ang="0">
                <a:pos x="0" y="1223"/>
              </a:cxn>
              <a:cxn ang="0">
                <a:pos x="2" y="148"/>
              </a:cxn>
              <a:cxn ang="0">
                <a:pos x="2" y="1193"/>
              </a:cxn>
              <a:cxn ang="0">
                <a:pos x="2" y="98"/>
              </a:cxn>
              <a:cxn ang="0">
                <a:pos x="4" y="1168"/>
              </a:cxn>
              <a:cxn ang="0">
                <a:pos x="4" y="67"/>
              </a:cxn>
              <a:cxn ang="0">
                <a:pos x="4" y="1089"/>
              </a:cxn>
              <a:cxn ang="0">
                <a:pos x="4" y="242"/>
              </a:cxn>
              <a:cxn ang="0">
                <a:pos x="4" y="835"/>
              </a:cxn>
              <a:cxn ang="0">
                <a:pos x="4" y="202"/>
              </a:cxn>
              <a:cxn ang="0">
                <a:pos x="6" y="735"/>
              </a:cxn>
              <a:cxn ang="0">
                <a:pos x="6" y="63"/>
              </a:cxn>
              <a:cxn ang="0">
                <a:pos x="6" y="712"/>
              </a:cxn>
              <a:cxn ang="0">
                <a:pos x="6" y="0"/>
              </a:cxn>
              <a:cxn ang="0">
                <a:pos x="8" y="630"/>
              </a:cxn>
              <a:cxn ang="0">
                <a:pos x="8" y="163"/>
              </a:cxn>
              <a:cxn ang="0">
                <a:pos x="8" y="522"/>
              </a:cxn>
              <a:cxn ang="0">
                <a:pos x="8" y="282"/>
              </a:cxn>
              <a:cxn ang="0">
                <a:pos x="10" y="551"/>
              </a:cxn>
              <a:cxn ang="0">
                <a:pos x="10" y="232"/>
              </a:cxn>
              <a:cxn ang="0">
                <a:pos x="10" y="369"/>
              </a:cxn>
              <a:cxn ang="0">
                <a:pos x="10" y="158"/>
              </a:cxn>
              <a:cxn ang="0">
                <a:pos x="10" y="182"/>
              </a:cxn>
              <a:cxn ang="0">
                <a:pos x="10" y="300"/>
              </a:cxn>
              <a:cxn ang="0">
                <a:pos x="12" y="1054"/>
              </a:cxn>
              <a:cxn ang="0">
                <a:pos x="12" y="323"/>
              </a:cxn>
              <a:cxn ang="0">
                <a:pos x="12" y="918"/>
              </a:cxn>
              <a:cxn ang="0">
                <a:pos x="14" y="457"/>
              </a:cxn>
              <a:cxn ang="0">
                <a:pos x="14" y="563"/>
              </a:cxn>
              <a:cxn ang="0">
                <a:pos x="14" y="805"/>
              </a:cxn>
              <a:cxn ang="0">
                <a:pos x="14" y="707"/>
              </a:cxn>
              <a:cxn ang="0">
                <a:pos x="14" y="805"/>
              </a:cxn>
              <a:cxn ang="0">
                <a:pos x="14" y="701"/>
              </a:cxn>
              <a:cxn ang="0">
                <a:pos x="16" y="832"/>
              </a:cxn>
              <a:cxn ang="0">
                <a:pos x="16" y="797"/>
              </a:cxn>
              <a:cxn ang="0">
                <a:pos x="16" y="858"/>
              </a:cxn>
              <a:cxn ang="0">
                <a:pos x="16" y="832"/>
              </a:cxn>
              <a:cxn ang="0">
                <a:pos x="17" y="449"/>
              </a:cxn>
              <a:cxn ang="0">
                <a:pos x="17" y="812"/>
              </a:cxn>
              <a:cxn ang="0">
                <a:pos x="17" y="484"/>
              </a:cxn>
              <a:cxn ang="0">
                <a:pos x="17" y="759"/>
              </a:cxn>
              <a:cxn ang="0">
                <a:pos x="17" y="832"/>
              </a:cxn>
              <a:cxn ang="0">
                <a:pos x="19" y="893"/>
              </a:cxn>
              <a:cxn ang="0">
                <a:pos x="19" y="820"/>
              </a:cxn>
              <a:cxn ang="0">
                <a:pos x="19" y="977"/>
              </a:cxn>
              <a:cxn ang="0">
                <a:pos x="19" y="805"/>
              </a:cxn>
              <a:cxn ang="0">
                <a:pos x="21" y="1095"/>
              </a:cxn>
              <a:cxn ang="0">
                <a:pos x="21" y="776"/>
              </a:cxn>
              <a:cxn ang="0">
                <a:pos x="21" y="1031"/>
              </a:cxn>
            </a:cxnLst>
            <a:rect l="0" t="0" r="r" b="b"/>
            <a:pathLst>
              <a:path w="21" h="1279">
                <a:moveTo>
                  <a:pt x="0" y="1233"/>
                </a:moveTo>
                <a:lnTo>
                  <a:pt x="0" y="1233"/>
                </a:lnTo>
                <a:lnTo>
                  <a:pt x="0" y="86"/>
                </a:lnTo>
                <a:lnTo>
                  <a:pt x="0" y="1223"/>
                </a:lnTo>
                <a:lnTo>
                  <a:pt x="2" y="1227"/>
                </a:lnTo>
                <a:lnTo>
                  <a:pt x="2" y="148"/>
                </a:lnTo>
                <a:lnTo>
                  <a:pt x="2" y="1177"/>
                </a:lnTo>
                <a:lnTo>
                  <a:pt x="2" y="1193"/>
                </a:lnTo>
                <a:lnTo>
                  <a:pt x="2" y="1239"/>
                </a:lnTo>
                <a:lnTo>
                  <a:pt x="2" y="98"/>
                </a:lnTo>
                <a:lnTo>
                  <a:pt x="2" y="1152"/>
                </a:lnTo>
                <a:lnTo>
                  <a:pt x="4" y="1168"/>
                </a:lnTo>
                <a:lnTo>
                  <a:pt x="4" y="1252"/>
                </a:lnTo>
                <a:lnTo>
                  <a:pt x="4" y="67"/>
                </a:lnTo>
                <a:lnTo>
                  <a:pt x="4" y="1073"/>
                </a:lnTo>
                <a:lnTo>
                  <a:pt x="4" y="1089"/>
                </a:lnTo>
                <a:lnTo>
                  <a:pt x="4" y="1223"/>
                </a:lnTo>
                <a:lnTo>
                  <a:pt x="4" y="242"/>
                </a:lnTo>
                <a:lnTo>
                  <a:pt x="4" y="820"/>
                </a:lnTo>
                <a:lnTo>
                  <a:pt x="4" y="835"/>
                </a:lnTo>
                <a:lnTo>
                  <a:pt x="4" y="1095"/>
                </a:lnTo>
                <a:lnTo>
                  <a:pt x="4" y="202"/>
                </a:lnTo>
                <a:lnTo>
                  <a:pt x="4" y="707"/>
                </a:lnTo>
                <a:lnTo>
                  <a:pt x="6" y="735"/>
                </a:lnTo>
                <a:lnTo>
                  <a:pt x="6" y="1173"/>
                </a:lnTo>
                <a:lnTo>
                  <a:pt x="6" y="63"/>
                </a:lnTo>
                <a:lnTo>
                  <a:pt x="6" y="686"/>
                </a:lnTo>
                <a:lnTo>
                  <a:pt x="6" y="712"/>
                </a:lnTo>
                <a:lnTo>
                  <a:pt x="6" y="1212"/>
                </a:lnTo>
                <a:lnTo>
                  <a:pt x="6" y="0"/>
                </a:lnTo>
                <a:lnTo>
                  <a:pt x="6" y="597"/>
                </a:lnTo>
                <a:lnTo>
                  <a:pt x="8" y="630"/>
                </a:lnTo>
                <a:lnTo>
                  <a:pt x="8" y="1279"/>
                </a:lnTo>
                <a:lnTo>
                  <a:pt x="8" y="163"/>
                </a:lnTo>
                <a:lnTo>
                  <a:pt x="8" y="495"/>
                </a:lnTo>
                <a:lnTo>
                  <a:pt x="8" y="522"/>
                </a:lnTo>
                <a:lnTo>
                  <a:pt x="8" y="1108"/>
                </a:lnTo>
                <a:lnTo>
                  <a:pt x="8" y="282"/>
                </a:lnTo>
                <a:lnTo>
                  <a:pt x="8" y="538"/>
                </a:lnTo>
                <a:lnTo>
                  <a:pt x="10" y="551"/>
                </a:lnTo>
                <a:lnTo>
                  <a:pt x="10" y="931"/>
                </a:lnTo>
                <a:lnTo>
                  <a:pt x="10" y="232"/>
                </a:lnTo>
                <a:lnTo>
                  <a:pt x="10" y="353"/>
                </a:lnTo>
                <a:lnTo>
                  <a:pt x="10" y="369"/>
                </a:lnTo>
                <a:lnTo>
                  <a:pt x="10" y="912"/>
                </a:lnTo>
                <a:lnTo>
                  <a:pt x="10" y="158"/>
                </a:lnTo>
                <a:lnTo>
                  <a:pt x="10" y="175"/>
                </a:lnTo>
                <a:lnTo>
                  <a:pt x="10" y="182"/>
                </a:lnTo>
                <a:lnTo>
                  <a:pt x="10" y="1054"/>
                </a:lnTo>
                <a:lnTo>
                  <a:pt x="10" y="300"/>
                </a:lnTo>
                <a:lnTo>
                  <a:pt x="12" y="300"/>
                </a:lnTo>
                <a:lnTo>
                  <a:pt x="12" y="1054"/>
                </a:lnTo>
                <a:lnTo>
                  <a:pt x="12" y="286"/>
                </a:lnTo>
                <a:lnTo>
                  <a:pt x="12" y="323"/>
                </a:lnTo>
                <a:lnTo>
                  <a:pt x="12" y="328"/>
                </a:lnTo>
                <a:lnTo>
                  <a:pt x="12" y="918"/>
                </a:lnTo>
                <a:lnTo>
                  <a:pt x="12" y="457"/>
                </a:lnTo>
                <a:lnTo>
                  <a:pt x="14" y="457"/>
                </a:lnTo>
                <a:lnTo>
                  <a:pt x="14" y="785"/>
                </a:lnTo>
                <a:lnTo>
                  <a:pt x="14" y="563"/>
                </a:lnTo>
                <a:lnTo>
                  <a:pt x="14" y="551"/>
                </a:lnTo>
                <a:lnTo>
                  <a:pt x="14" y="805"/>
                </a:lnTo>
                <a:lnTo>
                  <a:pt x="14" y="482"/>
                </a:lnTo>
                <a:lnTo>
                  <a:pt x="14" y="707"/>
                </a:lnTo>
                <a:lnTo>
                  <a:pt x="14" y="701"/>
                </a:lnTo>
                <a:lnTo>
                  <a:pt x="14" y="805"/>
                </a:lnTo>
                <a:lnTo>
                  <a:pt x="14" y="538"/>
                </a:lnTo>
                <a:lnTo>
                  <a:pt x="14" y="701"/>
                </a:lnTo>
                <a:lnTo>
                  <a:pt x="16" y="701"/>
                </a:lnTo>
                <a:lnTo>
                  <a:pt x="16" y="832"/>
                </a:lnTo>
                <a:lnTo>
                  <a:pt x="16" y="495"/>
                </a:lnTo>
                <a:lnTo>
                  <a:pt x="16" y="797"/>
                </a:lnTo>
                <a:lnTo>
                  <a:pt x="16" y="797"/>
                </a:lnTo>
                <a:lnTo>
                  <a:pt x="16" y="858"/>
                </a:lnTo>
                <a:lnTo>
                  <a:pt x="16" y="551"/>
                </a:lnTo>
                <a:lnTo>
                  <a:pt x="16" y="832"/>
                </a:lnTo>
                <a:lnTo>
                  <a:pt x="17" y="832"/>
                </a:lnTo>
                <a:lnTo>
                  <a:pt x="17" y="449"/>
                </a:lnTo>
                <a:lnTo>
                  <a:pt x="17" y="807"/>
                </a:lnTo>
                <a:lnTo>
                  <a:pt x="17" y="812"/>
                </a:lnTo>
                <a:lnTo>
                  <a:pt x="17" y="847"/>
                </a:lnTo>
                <a:lnTo>
                  <a:pt x="17" y="484"/>
                </a:lnTo>
                <a:lnTo>
                  <a:pt x="17" y="753"/>
                </a:lnTo>
                <a:lnTo>
                  <a:pt x="17" y="759"/>
                </a:lnTo>
                <a:lnTo>
                  <a:pt x="17" y="413"/>
                </a:lnTo>
                <a:lnTo>
                  <a:pt x="17" y="832"/>
                </a:lnTo>
                <a:lnTo>
                  <a:pt x="19" y="839"/>
                </a:lnTo>
                <a:lnTo>
                  <a:pt x="19" y="893"/>
                </a:lnTo>
                <a:lnTo>
                  <a:pt x="19" y="369"/>
                </a:lnTo>
                <a:lnTo>
                  <a:pt x="19" y="820"/>
                </a:lnTo>
                <a:lnTo>
                  <a:pt x="19" y="832"/>
                </a:lnTo>
                <a:lnTo>
                  <a:pt x="19" y="977"/>
                </a:lnTo>
                <a:lnTo>
                  <a:pt x="19" y="332"/>
                </a:lnTo>
                <a:lnTo>
                  <a:pt x="19" y="805"/>
                </a:lnTo>
                <a:lnTo>
                  <a:pt x="21" y="818"/>
                </a:lnTo>
                <a:lnTo>
                  <a:pt x="21" y="1095"/>
                </a:lnTo>
                <a:lnTo>
                  <a:pt x="21" y="300"/>
                </a:lnTo>
                <a:lnTo>
                  <a:pt x="21" y="776"/>
                </a:lnTo>
                <a:lnTo>
                  <a:pt x="21" y="787"/>
                </a:lnTo>
                <a:lnTo>
                  <a:pt x="21" y="1031"/>
                </a:lnTo>
                <a:lnTo>
                  <a:pt x="21" y="227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05" name="Freeform 2041"/>
          <p:cNvSpPr>
            <a:spLocks/>
          </p:cNvSpPr>
          <p:nvPr/>
        </p:nvSpPr>
        <p:spPr bwMode="auto">
          <a:xfrm>
            <a:off x="6496050" y="4652963"/>
            <a:ext cx="14288" cy="1138237"/>
          </a:xfrm>
          <a:custGeom>
            <a:avLst/>
            <a:gdLst/>
            <a:ahLst/>
            <a:cxnLst>
              <a:cxn ang="0">
                <a:pos x="0" y="962"/>
              </a:cxn>
              <a:cxn ang="0">
                <a:pos x="0" y="889"/>
              </a:cxn>
              <a:cxn ang="0">
                <a:pos x="0" y="1006"/>
              </a:cxn>
              <a:cxn ang="0">
                <a:pos x="0" y="1000"/>
              </a:cxn>
              <a:cxn ang="0">
                <a:pos x="0" y="1012"/>
              </a:cxn>
              <a:cxn ang="0">
                <a:pos x="0" y="987"/>
              </a:cxn>
              <a:cxn ang="0">
                <a:pos x="2" y="987"/>
              </a:cxn>
              <a:cxn ang="0">
                <a:pos x="2" y="962"/>
              </a:cxn>
              <a:cxn ang="0">
                <a:pos x="2" y="603"/>
              </a:cxn>
              <a:cxn ang="0">
                <a:pos x="2" y="904"/>
              </a:cxn>
              <a:cxn ang="0">
                <a:pos x="2" y="626"/>
              </a:cxn>
              <a:cxn ang="0">
                <a:pos x="4" y="732"/>
              </a:cxn>
              <a:cxn ang="0">
                <a:pos x="4" y="526"/>
              </a:cxn>
              <a:cxn ang="0">
                <a:pos x="4" y="755"/>
              </a:cxn>
              <a:cxn ang="0">
                <a:pos x="4" y="501"/>
              </a:cxn>
              <a:cxn ang="0">
                <a:pos x="6" y="755"/>
              </a:cxn>
              <a:cxn ang="0">
                <a:pos x="6" y="438"/>
              </a:cxn>
              <a:cxn ang="0">
                <a:pos x="6" y="597"/>
              </a:cxn>
              <a:cxn ang="0">
                <a:pos x="6" y="520"/>
              </a:cxn>
              <a:cxn ang="0">
                <a:pos x="8" y="564"/>
              </a:cxn>
              <a:cxn ang="0">
                <a:pos x="8" y="457"/>
              </a:cxn>
              <a:cxn ang="0">
                <a:pos x="8" y="1112"/>
              </a:cxn>
              <a:cxn ang="0">
                <a:pos x="10" y="417"/>
              </a:cxn>
              <a:cxn ang="0">
                <a:pos x="10" y="369"/>
              </a:cxn>
              <a:cxn ang="0">
                <a:pos x="10" y="1223"/>
              </a:cxn>
              <a:cxn ang="0">
                <a:pos x="10" y="336"/>
              </a:cxn>
              <a:cxn ang="0">
                <a:pos x="10" y="1292"/>
              </a:cxn>
              <a:cxn ang="0">
                <a:pos x="10" y="361"/>
              </a:cxn>
              <a:cxn ang="0">
                <a:pos x="12" y="1348"/>
              </a:cxn>
              <a:cxn ang="0">
                <a:pos x="12" y="336"/>
              </a:cxn>
              <a:cxn ang="0">
                <a:pos x="12" y="1223"/>
              </a:cxn>
              <a:cxn ang="0">
                <a:pos x="12" y="520"/>
              </a:cxn>
              <a:cxn ang="0">
                <a:pos x="13" y="1246"/>
              </a:cxn>
              <a:cxn ang="0">
                <a:pos x="13" y="699"/>
              </a:cxn>
              <a:cxn ang="0">
                <a:pos x="13" y="1321"/>
              </a:cxn>
              <a:cxn ang="0">
                <a:pos x="13" y="845"/>
              </a:cxn>
              <a:cxn ang="0">
                <a:pos x="13" y="1434"/>
              </a:cxn>
              <a:cxn ang="0">
                <a:pos x="13" y="866"/>
              </a:cxn>
              <a:cxn ang="0">
                <a:pos x="15" y="1377"/>
              </a:cxn>
              <a:cxn ang="0">
                <a:pos x="15" y="922"/>
              </a:cxn>
              <a:cxn ang="0">
                <a:pos x="15" y="1315"/>
              </a:cxn>
              <a:cxn ang="0">
                <a:pos x="15" y="966"/>
              </a:cxn>
              <a:cxn ang="0">
                <a:pos x="17" y="1237"/>
              </a:cxn>
              <a:cxn ang="0">
                <a:pos x="17" y="1087"/>
              </a:cxn>
              <a:cxn ang="0">
                <a:pos x="17" y="1348"/>
              </a:cxn>
              <a:cxn ang="0">
                <a:pos x="17" y="1296"/>
              </a:cxn>
              <a:cxn ang="0">
                <a:pos x="17" y="1342"/>
              </a:cxn>
              <a:cxn ang="0">
                <a:pos x="17" y="1336"/>
              </a:cxn>
              <a:cxn ang="0">
                <a:pos x="19" y="1336"/>
              </a:cxn>
              <a:cxn ang="0">
                <a:pos x="19" y="1315"/>
              </a:cxn>
            </a:cxnLst>
            <a:rect l="0" t="0" r="r" b="b"/>
            <a:pathLst>
              <a:path w="19" h="1434">
                <a:moveTo>
                  <a:pt x="0" y="962"/>
                </a:moveTo>
                <a:lnTo>
                  <a:pt x="0" y="962"/>
                </a:lnTo>
                <a:lnTo>
                  <a:pt x="0" y="564"/>
                </a:lnTo>
                <a:lnTo>
                  <a:pt x="0" y="889"/>
                </a:lnTo>
                <a:lnTo>
                  <a:pt x="0" y="881"/>
                </a:lnTo>
                <a:lnTo>
                  <a:pt x="0" y="1006"/>
                </a:lnTo>
                <a:lnTo>
                  <a:pt x="0" y="495"/>
                </a:lnTo>
                <a:lnTo>
                  <a:pt x="0" y="1000"/>
                </a:lnTo>
                <a:lnTo>
                  <a:pt x="0" y="1000"/>
                </a:lnTo>
                <a:lnTo>
                  <a:pt x="0" y="1012"/>
                </a:lnTo>
                <a:lnTo>
                  <a:pt x="0" y="438"/>
                </a:lnTo>
                <a:lnTo>
                  <a:pt x="0" y="987"/>
                </a:lnTo>
                <a:lnTo>
                  <a:pt x="2" y="981"/>
                </a:lnTo>
                <a:lnTo>
                  <a:pt x="2" y="987"/>
                </a:lnTo>
                <a:lnTo>
                  <a:pt x="2" y="501"/>
                </a:lnTo>
                <a:lnTo>
                  <a:pt x="2" y="962"/>
                </a:lnTo>
                <a:lnTo>
                  <a:pt x="2" y="952"/>
                </a:lnTo>
                <a:lnTo>
                  <a:pt x="2" y="603"/>
                </a:lnTo>
                <a:lnTo>
                  <a:pt x="2" y="901"/>
                </a:lnTo>
                <a:lnTo>
                  <a:pt x="2" y="904"/>
                </a:lnTo>
                <a:lnTo>
                  <a:pt x="2" y="933"/>
                </a:lnTo>
                <a:lnTo>
                  <a:pt x="2" y="626"/>
                </a:lnTo>
                <a:lnTo>
                  <a:pt x="2" y="726"/>
                </a:lnTo>
                <a:lnTo>
                  <a:pt x="4" y="732"/>
                </a:lnTo>
                <a:lnTo>
                  <a:pt x="4" y="977"/>
                </a:lnTo>
                <a:lnTo>
                  <a:pt x="4" y="526"/>
                </a:lnTo>
                <a:lnTo>
                  <a:pt x="4" y="739"/>
                </a:lnTo>
                <a:lnTo>
                  <a:pt x="4" y="755"/>
                </a:lnTo>
                <a:lnTo>
                  <a:pt x="4" y="1048"/>
                </a:lnTo>
                <a:lnTo>
                  <a:pt x="4" y="501"/>
                </a:lnTo>
                <a:lnTo>
                  <a:pt x="4" y="739"/>
                </a:lnTo>
                <a:lnTo>
                  <a:pt x="6" y="755"/>
                </a:lnTo>
                <a:lnTo>
                  <a:pt x="6" y="1016"/>
                </a:lnTo>
                <a:lnTo>
                  <a:pt x="6" y="438"/>
                </a:lnTo>
                <a:lnTo>
                  <a:pt x="6" y="586"/>
                </a:lnTo>
                <a:lnTo>
                  <a:pt x="6" y="597"/>
                </a:lnTo>
                <a:lnTo>
                  <a:pt x="6" y="1075"/>
                </a:lnTo>
                <a:lnTo>
                  <a:pt x="6" y="520"/>
                </a:lnTo>
                <a:lnTo>
                  <a:pt x="6" y="559"/>
                </a:lnTo>
                <a:lnTo>
                  <a:pt x="8" y="564"/>
                </a:lnTo>
                <a:lnTo>
                  <a:pt x="8" y="1064"/>
                </a:lnTo>
                <a:lnTo>
                  <a:pt x="8" y="457"/>
                </a:lnTo>
                <a:lnTo>
                  <a:pt x="8" y="457"/>
                </a:lnTo>
                <a:lnTo>
                  <a:pt x="8" y="1112"/>
                </a:lnTo>
                <a:lnTo>
                  <a:pt x="8" y="417"/>
                </a:lnTo>
                <a:lnTo>
                  <a:pt x="10" y="417"/>
                </a:lnTo>
                <a:lnTo>
                  <a:pt x="10" y="1129"/>
                </a:lnTo>
                <a:lnTo>
                  <a:pt x="10" y="369"/>
                </a:lnTo>
                <a:lnTo>
                  <a:pt x="10" y="355"/>
                </a:lnTo>
                <a:lnTo>
                  <a:pt x="10" y="1223"/>
                </a:lnTo>
                <a:lnTo>
                  <a:pt x="10" y="323"/>
                </a:lnTo>
                <a:lnTo>
                  <a:pt x="10" y="336"/>
                </a:lnTo>
                <a:lnTo>
                  <a:pt x="10" y="324"/>
                </a:lnTo>
                <a:lnTo>
                  <a:pt x="10" y="1292"/>
                </a:lnTo>
                <a:lnTo>
                  <a:pt x="10" y="251"/>
                </a:lnTo>
                <a:lnTo>
                  <a:pt x="10" y="361"/>
                </a:lnTo>
                <a:lnTo>
                  <a:pt x="12" y="344"/>
                </a:lnTo>
                <a:lnTo>
                  <a:pt x="12" y="1348"/>
                </a:lnTo>
                <a:lnTo>
                  <a:pt x="12" y="213"/>
                </a:lnTo>
                <a:lnTo>
                  <a:pt x="12" y="336"/>
                </a:lnTo>
                <a:lnTo>
                  <a:pt x="12" y="323"/>
                </a:lnTo>
                <a:lnTo>
                  <a:pt x="12" y="1223"/>
                </a:lnTo>
                <a:lnTo>
                  <a:pt x="12" y="203"/>
                </a:lnTo>
                <a:lnTo>
                  <a:pt x="12" y="520"/>
                </a:lnTo>
                <a:lnTo>
                  <a:pt x="13" y="503"/>
                </a:lnTo>
                <a:lnTo>
                  <a:pt x="13" y="1246"/>
                </a:lnTo>
                <a:lnTo>
                  <a:pt x="13" y="282"/>
                </a:lnTo>
                <a:lnTo>
                  <a:pt x="13" y="699"/>
                </a:lnTo>
                <a:lnTo>
                  <a:pt x="13" y="680"/>
                </a:lnTo>
                <a:lnTo>
                  <a:pt x="13" y="1321"/>
                </a:lnTo>
                <a:lnTo>
                  <a:pt x="13" y="227"/>
                </a:lnTo>
                <a:lnTo>
                  <a:pt x="13" y="845"/>
                </a:lnTo>
                <a:lnTo>
                  <a:pt x="13" y="816"/>
                </a:lnTo>
                <a:lnTo>
                  <a:pt x="13" y="1434"/>
                </a:lnTo>
                <a:lnTo>
                  <a:pt x="13" y="100"/>
                </a:lnTo>
                <a:lnTo>
                  <a:pt x="13" y="866"/>
                </a:lnTo>
                <a:lnTo>
                  <a:pt x="15" y="831"/>
                </a:lnTo>
                <a:lnTo>
                  <a:pt x="15" y="1377"/>
                </a:lnTo>
                <a:lnTo>
                  <a:pt x="15" y="59"/>
                </a:lnTo>
                <a:lnTo>
                  <a:pt x="15" y="922"/>
                </a:lnTo>
                <a:lnTo>
                  <a:pt x="15" y="897"/>
                </a:lnTo>
                <a:lnTo>
                  <a:pt x="15" y="1315"/>
                </a:lnTo>
                <a:lnTo>
                  <a:pt x="15" y="59"/>
                </a:lnTo>
                <a:lnTo>
                  <a:pt x="15" y="966"/>
                </a:lnTo>
                <a:lnTo>
                  <a:pt x="17" y="952"/>
                </a:lnTo>
                <a:lnTo>
                  <a:pt x="17" y="1237"/>
                </a:lnTo>
                <a:lnTo>
                  <a:pt x="17" y="205"/>
                </a:lnTo>
                <a:lnTo>
                  <a:pt x="17" y="1087"/>
                </a:lnTo>
                <a:lnTo>
                  <a:pt x="17" y="1071"/>
                </a:lnTo>
                <a:lnTo>
                  <a:pt x="17" y="1348"/>
                </a:lnTo>
                <a:lnTo>
                  <a:pt x="17" y="217"/>
                </a:lnTo>
                <a:lnTo>
                  <a:pt x="17" y="1296"/>
                </a:lnTo>
                <a:lnTo>
                  <a:pt x="17" y="1286"/>
                </a:lnTo>
                <a:lnTo>
                  <a:pt x="17" y="1342"/>
                </a:lnTo>
                <a:lnTo>
                  <a:pt x="17" y="111"/>
                </a:lnTo>
                <a:lnTo>
                  <a:pt x="17" y="1336"/>
                </a:lnTo>
                <a:lnTo>
                  <a:pt x="19" y="1333"/>
                </a:lnTo>
                <a:lnTo>
                  <a:pt x="19" y="1336"/>
                </a:lnTo>
                <a:lnTo>
                  <a:pt x="19" y="0"/>
                </a:lnTo>
                <a:lnTo>
                  <a:pt x="19" y="1315"/>
                </a:lnTo>
                <a:lnTo>
                  <a:pt x="19" y="1302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06" name="Freeform 2042"/>
          <p:cNvSpPr>
            <a:spLocks/>
          </p:cNvSpPr>
          <p:nvPr/>
        </p:nvSpPr>
        <p:spPr bwMode="auto">
          <a:xfrm>
            <a:off x="6478588" y="4667250"/>
            <a:ext cx="17462" cy="1117600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0" y="1125"/>
              </a:cxn>
              <a:cxn ang="0">
                <a:pos x="0" y="186"/>
              </a:cxn>
              <a:cxn ang="0">
                <a:pos x="0" y="1275"/>
              </a:cxn>
              <a:cxn ang="0">
                <a:pos x="0" y="0"/>
              </a:cxn>
              <a:cxn ang="0">
                <a:pos x="2" y="1298"/>
              </a:cxn>
              <a:cxn ang="0">
                <a:pos x="2" y="169"/>
              </a:cxn>
              <a:cxn ang="0">
                <a:pos x="2" y="1316"/>
              </a:cxn>
              <a:cxn ang="0">
                <a:pos x="2" y="1229"/>
              </a:cxn>
              <a:cxn ang="0">
                <a:pos x="2" y="1237"/>
              </a:cxn>
              <a:cxn ang="0">
                <a:pos x="2" y="1173"/>
              </a:cxn>
              <a:cxn ang="0">
                <a:pos x="4" y="14"/>
              </a:cxn>
              <a:cxn ang="0">
                <a:pos x="6" y="1275"/>
              </a:cxn>
              <a:cxn ang="0">
                <a:pos x="6" y="104"/>
              </a:cxn>
              <a:cxn ang="0">
                <a:pos x="6" y="1250"/>
              </a:cxn>
              <a:cxn ang="0">
                <a:pos x="6" y="154"/>
              </a:cxn>
              <a:cxn ang="0">
                <a:pos x="6" y="995"/>
              </a:cxn>
              <a:cxn ang="0">
                <a:pos x="6" y="161"/>
              </a:cxn>
              <a:cxn ang="0">
                <a:pos x="8" y="828"/>
              </a:cxn>
              <a:cxn ang="0">
                <a:pos x="8" y="29"/>
              </a:cxn>
              <a:cxn ang="0">
                <a:pos x="8" y="828"/>
              </a:cxn>
              <a:cxn ang="0">
                <a:pos x="8" y="29"/>
              </a:cxn>
              <a:cxn ang="0">
                <a:pos x="8" y="690"/>
              </a:cxn>
              <a:cxn ang="0">
                <a:pos x="8" y="115"/>
              </a:cxn>
              <a:cxn ang="0">
                <a:pos x="9" y="676"/>
              </a:cxn>
              <a:cxn ang="0">
                <a:pos x="9" y="204"/>
              </a:cxn>
              <a:cxn ang="0">
                <a:pos x="9" y="580"/>
              </a:cxn>
              <a:cxn ang="0">
                <a:pos x="9" y="115"/>
              </a:cxn>
              <a:cxn ang="0">
                <a:pos x="11" y="269"/>
              </a:cxn>
              <a:cxn ang="0">
                <a:pos x="11" y="115"/>
              </a:cxn>
              <a:cxn ang="0">
                <a:pos x="11" y="204"/>
              </a:cxn>
              <a:cxn ang="0">
                <a:pos x="11" y="87"/>
              </a:cxn>
              <a:cxn ang="0">
                <a:pos x="13" y="250"/>
              </a:cxn>
              <a:cxn ang="0">
                <a:pos x="13" y="192"/>
              </a:cxn>
              <a:cxn ang="0">
                <a:pos x="13" y="344"/>
              </a:cxn>
              <a:cxn ang="0">
                <a:pos x="13" y="350"/>
              </a:cxn>
              <a:cxn ang="0">
                <a:pos x="15" y="955"/>
              </a:cxn>
              <a:cxn ang="0">
                <a:pos x="15" y="375"/>
              </a:cxn>
              <a:cxn ang="0">
                <a:pos x="15" y="288"/>
              </a:cxn>
              <a:cxn ang="0">
                <a:pos x="15" y="396"/>
              </a:cxn>
              <a:cxn ang="0">
                <a:pos x="15" y="288"/>
              </a:cxn>
              <a:cxn ang="0">
                <a:pos x="17" y="319"/>
              </a:cxn>
              <a:cxn ang="0">
                <a:pos x="17" y="284"/>
              </a:cxn>
              <a:cxn ang="0">
                <a:pos x="17" y="400"/>
              </a:cxn>
              <a:cxn ang="0">
                <a:pos x="17" y="334"/>
              </a:cxn>
              <a:cxn ang="0">
                <a:pos x="17" y="620"/>
              </a:cxn>
              <a:cxn ang="0">
                <a:pos x="17" y="375"/>
              </a:cxn>
              <a:cxn ang="0">
                <a:pos x="19" y="686"/>
              </a:cxn>
              <a:cxn ang="0">
                <a:pos x="19" y="451"/>
              </a:cxn>
              <a:cxn ang="0">
                <a:pos x="21" y="747"/>
              </a:cxn>
            </a:cxnLst>
            <a:rect l="0" t="0" r="r" b="b"/>
            <a:pathLst>
              <a:path w="21" h="1410">
                <a:moveTo>
                  <a:pt x="0" y="313"/>
                </a:moveTo>
                <a:lnTo>
                  <a:pt x="0" y="313"/>
                </a:lnTo>
                <a:lnTo>
                  <a:pt x="0" y="1141"/>
                </a:lnTo>
                <a:lnTo>
                  <a:pt x="0" y="1125"/>
                </a:lnTo>
                <a:lnTo>
                  <a:pt x="0" y="1325"/>
                </a:lnTo>
                <a:lnTo>
                  <a:pt x="0" y="186"/>
                </a:lnTo>
                <a:lnTo>
                  <a:pt x="0" y="1279"/>
                </a:lnTo>
                <a:lnTo>
                  <a:pt x="0" y="1275"/>
                </a:lnTo>
                <a:lnTo>
                  <a:pt x="0" y="1392"/>
                </a:lnTo>
                <a:lnTo>
                  <a:pt x="0" y="0"/>
                </a:lnTo>
                <a:lnTo>
                  <a:pt x="0" y="1316"/>
                </a:lnTo>
                <a:lnTo>
                  <a:pt x="2" y="1298"/>
                </a:lnTo>
                <a:lnTo>
                  <a:pt x="2" y="1360"/>
                </a:lnTo>
                <a:lnTo>
                  <a:pt x="2" y="169"/>
                </a:lnTo>
                <a:lnTo>
                  <a:pt x="2" y="1325"/>
                </a:lnTo>
                <a:lnTo>
                  <a:pt x="2" y="1316"/>
                </a:lnTo>
                <a:lnTo>
                  <a:pt x="2" y="277"/>
                </a:lnTo>
                <a:lnTo>
                  <a:pt x="2" y="1229"/>
                </a:lnTo>
                <a:lnTo>
                  <a:pt x="2" y="1229"/>
                </a:lnTo>
                <a:lnTo>
                  <a:pt x="2" y="1237"/>
                </a:lnTo>
                <a:lnTo>
                  <a:pt x="2" y="204"/>
                </a:lnTo>
                <a:lnTo>
                  <a:pt x="2" y="1173"/>
                </a:lnTo>
                <a:lnTo>
                  <a:pt x="4" y="1189"/>
                </a:lnTo>
                <a:lnTo>
                  <a:pt x="4" y="14"/>
                </a:lnTo>
                <a:lnTo>
                  <a:pt x="4" y="1256"/>
                </a:lnTo>
                <a:lnTo>
                  <a:pt x="6" y="1275"/>
                </a:lnTo>
                <a:lnTo>
                  <a:pt x="6" y="1319"/>
                </a:lnTo>
                <a:lnTo>
                  <a:pt x="6" y="104"/>
                </a:lnTo>
                <a:lnTo>
                  <a:pt x="6" y="1229"/>
                </a:lnTo>
                <a:lnTo>
                  <a:pt x="6" y="1250"/>
                </a:lnTo>
                <a:lnTo>
                  <a:pt x="6" y="1381"/>
                </a:lnTo>
                <a:lnTo>
                  <a:pt x="6" y="154"/>
                </a:lnTo>
                <a:lnTo>
                  <a:pt x="6" y="983"/>
                </a:lnTo>
                <a:lnTo>
                  <a:pt x="6" y="995"/>
                </a:lnTo>
                <a:lnTo>
                  <a:pt x="6" y="1243"/>
                </a:lnTo>
                <a:lnTo>
                  <a:pt x="6" y="161"/>
                </a:lnTo>
                <a:lnTo>
                  <a:pt x="6" y="811"/>
                </a:lnTo>
                <a:lnTo>
                  <a:pt x="8" y="828"/>
                </a:lnTo>
                <a:lnTo>
                  <a:pt x="8" y="1229"/>
                </a:lnTo>
                <a:lnTo>
                  <a:pt x="8" y="29"/>
                </a:lnTo>
                <a:lnTo>
                  <a:pt x="8" y="793"/>
                </a:lnTo>
                <a:lnTo>
                  <a:pt x="8" y="828"/>
                </a:lnTo>
                <a:lnTo>
                  <a:pt x="8" y="1341"/>
                </a:lnTo>
                <a:lnTo>
                  <a:pt x="8" y="29"/>
                </a:lnTo>
                <a:lnTo>
                  <a:pt x="8" y="659"/>
                </a:lnTo>
                <a:lnTo>
                  <a:pt x="8" y="690"/>
                </a:lnTo>
                <a:lnTo>
                  <a:pt x="8" y="1410"/>
                </a:lnTo>
                <a:lnTo>
                  <a:pt x="8" y="115"/>
                </a:lnTo>
                <a:lnTo>
                  <a:pt x="8" y="659"/>
                </a:lnTo>
                <a:lnTo>
                  <a:pt x="9" y="676"/>
                </a:lnTo>
                <a:lnTo>
                  <a:pt x="9" y="1197"/>
                </a:lnTo>
                <a:lnTo>
                  <a:pt x="9" y="204"/>
                </a:lnTo>
                <a:lnTo>
                  <a:pt x="9" y="559"/>
                </a:lnTo>
                <a:lnTo>
                  <a:pt x="9" y="580"/>
                </a:lnTo>
                <a:lnTo>
                  <a:pt x="9" y="1095"/>
                </a:lnTo>
                <a:lnTo>
                  <a:pt x="9" y="115"/>
                </a:lnTo>
                <a:lnTo>
                  <a:pt x="9" y="254"/>
                </a:lnTo>
                <a:lnTo>
                  <a:pt x="11" y="269"/>
                </a:lnTo>
                <a:lnTo>
                  <a:pt x="11" y="1237"/>
                </a:lnTo>
                <a:lnTo>
                  <a:pt x="11" y="115"/>
                </a:lnTo>
                <a:lnTo>
                  <a:pt x="11" y="192"/>
                </a:lnTo>
                <a:lnTo>
                  <a:pt x="11" y="204"/>
                </a:lnTo>
                <a:lnTo>
                  <a:pt x="11" y="1367"/>
                </a:lnTo>
                <a:lnTo>
                  <a:pt x="11" y="87"/>
                </a:lnTo>
                <a:lnTo>
                  <a:pt x="11" y="227"/>
                </a:lnTo>
                <a:lnTo>
                  <a:pt x="13" y="250"/>
                </a:lnTo>
                <a:lnTo>
                  <a:pt x="13" y="1298"/>
                </a:lnTo>
                <a:lnTo>
                  <a:pt x="13" y="192"/>
                </a:lnTo>
                <a:lnTo>
                  <a:pt x="13" y="327"/>
                </a:lnTo>
                <a:lnTo>
                  <a:pt x="13" y="344"/>
                </a:lnTo>
                <a:lnTo>
                  <a:pt x="13" y="1014"/>
                </a:lnTo>
                <a:lnTo>
                  <a:pt x="13" y="350"/>
                </a:lnTo>
                <a:lnTo>
                  <a:pt x="15" y="350"/>
                </a:lnTo>
                <a:lnTo>
                  <a:pt x="15" y="955"/>
                </a:lnTo>
                <a:lnTo>
                  <a:pt x="15" y="388"/>
                </a:lnTo>
                <a:lnTo>
                  <a:pt x="15" y="375"/>
                </a:lnTo>
                <a:lnTo>
                  <a:pt x="15" y="1091"/>
                </a:lnTo>
                <a:lnTo>
                  <a:pt x="15" y="288"/>
                </a:lnTo>
                <a:lnTo>
                  <a:pt x="15" y="405"/>
                </a:lnTo>
                <a:lnTo>
                  <a:pt x="15" y="396"/>
                </a:lnTo>
                <a:lnTo>
                  <a:pt x="15" y="1198"/>
                </a:lnTo>
                <a:lnTo>
                  <a:pt x="15" y="288"/>
                </a:lnTo>
                <a:lnTo>
                  <a:pt x="15" y="327"/>
                </a:lnTo>
                <a:lnTo>
                  <a:pt x="17" y="319"/>
                </a:lnTo>
                <a:lnTo>
                  <a:pt x="17" y="1058"/>
                </a:lnTo>
                <a:lnTo>
                  <a:pt x="17" y="284"/>
                </a:lnTo>
                <a:lnTo>
                  <a:pt x="17" y="411"/>
                </a:lnTo>
                <a:lnTo>
                  <a:pt x="17" y="400"/>
                </a:lnTo>
                <a:lnTo>
                  <a:pt x="17" y="983"/>
                </a:lnTo>
                <a:lnTo>
                  <a:pt x="17" y="334"/>
                </a:lnTo>
                <a:lnTo>
                  <a:pt x="17" y="636"/>
                </a:lnTo>
                <a:lnTo>
                  <a:pt x="17" y="620"/>
                </a:lnTo>
                <a:lnTo>
                  <a:pt x="17" y="955"/>
                </a:lnTo>
                <a:lnTo>
                  <a:pt x="17" y="375"/>
                </a:lnTo>
                <a:lnTo>
                  <a:pt x="17" y="695"/>
                </a:lnTo>
                <a:lnTo>
                  <a:pt x="19" y="686"/>
                </a:lnTo>
                <a:lnTo>
                  <a:pt x="19" y="970"/>
                </a:lnTo>
                <a:lnTo>
                  <a:pt x="19" y="451"/>
                </a:lnTo>
                <a:lnTo>
                  <a:pt x="19" y="759"/>
                </a:lnTo>
                <a:lnTo>
                  <a:pt x="21" y="747"/>
                </a:lnTo>
                <a:lnTo>
                  <a:pt x="21" y="945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07" name="Freeform 2043"/>
          <p:cNvSpPr>
            <a:spLocks/>
          </p:cNvSpPr>
          <p:nvPr/>
        </p:nvSpPr>
        <p:spPr bwMode="auto">
          <a:xfrm>
            <a:off x="6461125" y="4745038"/>
            <a:ext cx="17463" cy="9890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77"/>
              </a:cxn>
              <a:cxn ang="0">
                <a:pos x="0" y="179"/>
              </a:cxn>
              <a:cxn ang="0">
                <a:pos x="0" y="405"/>
              </a:cxn>
              <a:cxn ang="0">
                <a:pos x="0" y="186"/>
              </a:cxn>
              <a:cxn ang="0">
                <a:pos x="2" y="672"/>
              </a:cxn>
              <a:cxn ang="0">
                <a:pos x="2" y="186"/>
              </a:cxn>
              <a:cxn ang="0">
                <a:pos x="2" y="722"/>
              </a:cxn>
              <a:cxn ang="0">
                <a:pos x="2" y="152"/>
              </a:cxn>
              <a:cxn ang="0">
                <a:pos x="4" y="766"/>
              </a:cxn>
              <a:cxn ang="0">
                <a:pos x="4" y="240"/>
              </a:cxn>
              <a:cxn ang="0">
                <a:pos x="4" y="876"/>
              </a:cxn>
              <a:cxn ang="0">
                <a:pos x="4" y="298"/>
              </a:cxn>
              <a:cxn ang="0">
                <a:pos x="6" y="1018"/>
              </a:cxn>
              <a:cxn ang="0">
                <a:pos x="6" y="254"/>
              </a:cxn>
              <a:cxn ang="0">
                <a:pos x="6" y="1106"/>
              </a:cxn>
              <a:cxn ang="0">
                <a:pos x="6" y="1037"/>
              </a:cxn>
              <a:cxn ang="0">
                <a:pos x="6" y="302"/>
              </a:cxn>
              <a:cxn ang="0">
                <a:pos x="7" y="1037"/>
              </a:cxn>
              <a:cxn ang="0">
                <a:pos x="7" y="1027"/>
              </a:cxn>
              <a:cxn ang="0">
                <a:pos x="7" y="1106"/>
              </a:cxn>
              <a:cxn ang="0">
                <a:pos x="7" y="930"/>
              </a:cxn>
              <a:cxn ang="0">
                <a:pos x="9" y="1049"/>
              </a:cxn>
              <a:cxn ang="0">
                <a:pos x="9" y="837"/>
              </a:cxn>
              <a:cxn ang="0">
                <a:pos x="9" y="891"/>
              </a:cxn>
              <a:cxn ang="0">
                <a:pos x="9" y="739"/>
              </a:cxn>
              <a:cxn ang="0">
                <a:pos x="9" y="851"/>
              </a:cxn>
              <a:cxn ang="0">
                <a:pos x="9" y="555"/>
              </a:cxn>
              <a:cxn ang="0">
                <a:pos x="11" y="916"/>
              </a:cxn>
              <a:cxn ang="0">
                <a:pos x="11" y="386"/>
              </a:cxn>
              <a:cxn ang="0">
                <a:pos x="11" y="968"/>
              </a:cxn>
              <a:cxn ang="0">
                <a:pos x="13" y="517"/>
              </a:cxn>
              <a:cxn ang="0">
                <a:pos x="13" y="373"/>
              </a:cxn>
              <a:cxn ang="0">
                <a:pos x="13" y="425"/>
              </a:cxn>
              <a:cxn ang="0">
                <a:pos x="13" y="282"/>
              </a:cxn>
              <a:cxn ang="0">
                <a:pos x="13" y="1002"/>
              </a:cxn>
              <a:cxn ang="0">
                <a:pos x="13" y="307"/>
              </a:cxn>
              <a:cxn ang="0">
                <a:pos x="15" y="978"/>
              </a:cxn>
              <a:cxn ang="0">
                <a:pos x="15" y="469"/>
              </a:cxn>
              <a:cxn ang="0">
                <a:pos x="15" y="1043"/>
              </a:cxn>
              <a:cxn ang="0">
                <a:pos x="15" y="592"/>
              </a:cxn>
              <a:cxn ang="0">
                <a:pos x="17" y="1122"/>
              </a:cxn>
              <a:cxn ang="0">
                <a:pos x="17" y="686"/>
              </a:cxn>
              <a:cxn ang="0">
                <a:pos x="17" y="1193"/>
              </a:cxn>
              <a:cxn ang="0">
                <a:pos x="17" y="751"/>
              </a:cxn>
              <a:cxn ang="0">
                <a:pos x="19" y="1233"/>
              </a:cxn>
              <a:cxn ang="0">
                <a:pos x="19" y="716"/>
              </a:cxn>
              <a:cxn ang="0">
                <a:pos x="19" y="1131"/>
              </a:cxn>
              <a:cxn ang="0">
                <a:pos x="19" y="832"/>
              </a:cxn>
              <a:cxn ang="0">
                <a:pos x="21" y="1152"/>
              </a:cxn>
            </a:cxnLst>
            <a:rect l="0" t="0" r="r" b="b"/>
            <a:pathLst>
              <a:path w="21" h="1246">
                <a:moveTo>
                  <a:pt x="0" y="0"/>
                </a:moveTo>
                <a:lnTo>
                  <a:pt x="0" y="0"/>
                </a:lnTo>
                <a:lnTo>
                  <a:pt x="0" y="290"/>
                </a:lnTo>
                <a:lnTo>
                  <a:pt x="0" y="277"/>
                </a:lnTo>
                <a:lnTo>
                  <a:pt x="0" y="1246"/>
                </a:lnTo>
                <a:lnTo>
                  <a:pt x="0" y="179"/>
                </a:lnTo>
                <a:lnTo>
                  <a:pt x="0" y="426"/>
                </a:lnTo>
                <a:lnTo>
                  <a:pt x="0" y="405"/>
                </a:lnTo>
                <a:lnTo>
                  <a:pt x="0" y="1166"/>
                </a:lnTo>
                <a:lnTo>
                  <a:pt x="0" y="186"/>
                </a:lnTo>
                <a:lnTo>
                  <a:pt x="0" y="701"/>
                </a:lnTo>
                <a:lnTo>
                  <a:pt x="2" y="672"/>
                </a:lnTo>
                <a:lnTo>
                  <a:pt x="2" y="1122"/>
                </a:lnTo>
                <a:lnTo>
                  <a:pt x="2" y="186"/>
                </a:lnTo>
                <a:lnTo>
                  <a:pt x="2" y="751"/>
                </a:lnTo>
                <a:lnTo>
                  <a:pt x="2" y="722"/>
                </a:lnTo>
                <a:lnTo>
                  <a:pt x="2" y="1093"/>
                </a:lnTo>
                <a:lnTo>
                  <a:pt x="2" y="152"/>
                </a:lnTo>
                <a:lnTo>
                  <a:pt x="2" y="782"/>
                </a:lnTo>
                <a:lnTo>
                  <a:pt x="4" y="766"/>
                </a:lnTo>
                <a:lnTo>
                  <a:pt x="4" y="1158"/>
                </a:lnTo>
                <a:lnTo>
                  <a:pt x="4" y="240"/>
                </a:lnTo>
                <a:lnTo>
                  <a:pt x="4" y="891"/>
                </a:lnTo>
                <a:lnTo>
                  <a:pt x="4" y="876"/>
                </a:lnTo>
                <a:lnTo>
                  <a:pt x="4" y="1131"/>
                </a:lnTo>
                <a:lnTo>
                  <a:pt x="4" y="298"/>
                </a:lnTo>
                <a:lnTo>
                  <a:pt x="4" y="1037"/>
                </a:lnTo>
                <a:lnTo>
                  <a:pt x="6" y="1018"/>
                </a:lnTo>
                <a:lnTo>
                  <a:pt x="6" y="1152"/>
                </a:lnTo>
                <a:lnTo>
                  <a:pt x="6" y="254"/>
                </a:lnTo>
                <a:lnTo>
                  <a:pt x="6" y="1114"/>
                </a:lnTo>
                <a:lnTo>
                  <a:pt x="6" y="1106"/>
                </a:lnTo>
                <a:lnTo>
                  <a:pt x="6" y="129"/>
                </a:lnTo>
                <a:lnTo>
                  <a:pt x="6" y="1037"/>
                </a:lnTo>
                <a:lnTo>
                  <a:pt x="6" y="1037"/>
                </a:lnTo>
                <a:lnTo>
                  <a:pt x="6" y="302"/>
                </a:lnTo>
                <a:lnTo>
                  <a:pt x="6" y="1037"/>
                </a:lnTo>
                <a:lnTo>
                  <a:pt x="7" y="1037"/>
                </a:lnTo>
                <a:lnTo>
                  <a:pt x="7" y="307"/>
                </a:lnTo>
                <a:lnTo>
                  <a:pt x="7" y="1027"/>
                </a:lnTo>
                <a:lnTo>
                  <a:pt x="7" y="1043"/>
                </a:lnTo>
                <a:lnTo>
                  <a:pt x="7" y="1106"/>
                </a:lnTo>
                <a:lnTo>
                  <a:pt x="7" y="277"/>
                </a:lnTo>
                <a:lnTo>
                  <a:pt x="7" y="930"/>
                </a:lnTo>
                <a:lnTo>
                  <a:pt x="9" y="941"/>
                </a:lnTo>
                <a:lnTo>
                  <a:pt x="9" y="1049"/>
                </a:lnTo>
                <a:lnTo>
                  <a:pt x="9" y="298"/>
                </a:lnTo>
                <a:lnTo>
                  <a:pt x="9" y="837"/>
                </a:lnTo>
                <a:lnTo>
                  <a:pt x="9" y="843"/>
                </a:lnTo>
                <a:lnTo>
                  <a:pt x="9" y="891"/>
                </a:lnTo>
                <a:lnTo>
                  <a:pt x="9" y="380"/>
                </a:lnTo>
                <a:lnTo>
                  <a:pt x="9" y="739"/>
                </a:lnTo>
                <a:lnTo>
                  <a:pt x="9" y="751"/>
                </a:lnTo>
                <a:lnTo>
                  <a:pt x="9" y="851"/>
                </a:lnTo>
                <a:lnTo>
                  <a:pt x="9" y="394"/>
                </a:lnTo>
                <a:lnTo>
                  <a:pt x="9" y="555"/>
                </a:lnTo>
                <a:lnTo>
                  <a:pt x="11" y="565"/>
                </a:lnTo>
                <a:lnTo>
                  <a:pt x="11" y="916"/>
                </a:lnTo>
                <a:lnTo>
                  <a:pt x="11" y="336"/>
                </a:lnTo>
                <a:lnTo>
                  <a:pt x="11" y="386"/>
                </a:lnTo>
                <a:lnTo>
                  <a:pt x="11" y="403"/>
                </a:lnTo>
                <a:lnTo>
                  <a:pt x="11" y="968"/>
                </a:lnTo>
                <a:lnTo>
                  <a:pt x="11" y="517"/>
                </a:lnTo>
                <a:lnTo>
                  <a:pt x="13" y="517"/>
                </a:lnTo>
                <a:lnTo>
                  <a:pt x="13" y="924"/>
                </a:lnTo>
                <a:lnTo>
                  <a:pt x="13" y="373"/>
                </a:lnTo>
                <a:lnTo>
                  <a:pt x="13" y="413"/>
                </a:lnTo>
                <a:lnTo>
                  <a:pt x="13" y="425"/>
                </a:lnTo>
                <a:lnTo>
                  <a:pt x="13" y="960"/>
                </a:lnTo>
                <a:lnTo>
                  <a:pt x="13" y="282"/>
                </a:lnTo>
                <a:lnTo>
                  <a:pt x="13" y="282"/>
                </a:lnTo>
                <a:lnTo>
                  <a:pt x="13" y="1002"/>
                </a:lnTo>
                <a:lnTo>
                  <a:pt x="13" y="277"/>
                </a:lnTo>
                <a:lnTo>
                  <a:pt x="13" y="307"/>
                </a:lnTo>
                <a:lnTo>
                  <a:pt x="15" y="298"/>
                </a:lnTo>
                <a:lnTo>
                  <a:pt x="15" y="978"/>
                </a:lnTo>
                <a:lnTo>
                  <a:pt x="15" y="227"/>
                </a:lnTo>
                <a:lnTo>
                  <a:pt x="15" y="469"/>
                </a:lnTo>
                <a:lnTo>
                  <a:pt x="15" y="457"/>
                </a:lnTo>
                <a:lnTo>
                  <a:pt x="15" y="1043"/>
                </a:lnTo>
                <a:lnTo>
                  <a:pt x="15" y="290"/>
                </a:lnTo>
                <a:lnTo>
                  <a:pt x="15" y="592"/>
                </a:lnTo>
                <a:lnTo>
                  <a:pt x="17" y="578"/>
                </a:lnTo>
                <a:lnTo>
                  <a:pt x="17" y="1122"/>
                </a:lnTo>
                <a:lnTo>
                  <a:pt x="17" y="261"/>
                </a:lnTo>
                <a:lnTo>
                  <a:pt x="17" y="686"/>
                </a:lnTo>
                <a:lnTo>
                  <a:pt x="17" y="666"/>
                </a:lnTo>
                <a:lnTo>
                  <a:pt x="17" y="1193"/>
                </a:lnTo>
                <a:lnTo>
                  <a:pt x="17" y="208"/>
                </a:lnTo>
                <a:lnTo>
                  <a:pt x="17" y="751"/>
                </a:lnTo>
                <a:lnTo>
                  <a:pt x="19" y="726"/>
                </a:lnTo>
                <a:lnTo>
                  <a:pt x="19" y="1233"/>
                </a:lnTo>
                <a:lnTo>
                  <a:pt x="19" y="94"/>
                </a:lnTo>
                <a:lnTo>
                  <a:pt x="19" y="716"/>
                </a:lnTo>
                <a:lnTo>
                  <a:pt x="19" y="695"/>
                </a:lnTo>
                <a:lnTo>
                  <a:pt x="19" y="1131"/>
                </a:lnTo>
                <a:lnTo>
                  <a:pt x="19" y="186"/>
                </a:lnTo>
                <a:lnTo>
                  <a:pt x="19" y="832"/>
                </a:lnTo>
                <a:lnTo>
                  <a:pt x="21" y="807"/>
                </a:lnTo>
                <a:lnTo>
                  <a:pt x="21" y="1152"/>
                </a:lnTo>
                <a:lnTo>
                  <a:pt x="21" y="215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08" name="Freeform 2044"/>
          <p:cNvSpPr>
            <a:spLocks/>
          </p:cNvSpPr>
          <p:nvPr/>
        </p:nvSpPr>
        <p:spPr bwMode="auto">
          <a:xfrm>
            <a:off x="6445250" y="4524375"/>
            <a:ext cx="15875" cy="1446213"/>
          </a:xfrm>
          <a:custGeom>
            <a:avLst/>
            <a:gdLst/>
            <a:ahLst/>
            <a:cxnLst>
              <a:cxn ang="0">
                <a:pos x="0" y="618"/>
              </a:cxn>
              <a:cxn ang="0">
                <a:pos x="0" y="1273"/>
              </a:cxn>
              <a:cxn ang="0">
                <a:pos x="0" y="720"/>
              </a:cxn>
              <a:cxn ang="0">
                <a:pos x="0" y="1303"/>
              </a:cxn>
              <a:cxn ang="0">
                <a:pos x="0" y="804"/>
              </a:cxn>
              <a:cxn ang="0">
                <a:pos x="2" y="1217"/>
              </a:cxn>
              <a:cxn ang="0">
                <a:pos x="2" y="931"/>
              </a:cxn>
              <a:cxn ang="0">
                <a:pos x="2" y="1313"/>
              </a:cxn>
              <a:cxn ang="0">
                <a:pos x="2" y="1037"/>
              </a:cxn>
              <a:cxn ang="0">
                <a:pos x="3" y="1398"/>
              </a:cxn>
              <a:cxn ang="0">
                <a:pos x="3" y="1177"/>
              </a:cxn>
              <a:cxn ang="0">
                <a:pos x="3" y="1453"/>
              </a:cxn>
              <a:cxn ang="0">
                <a:pos x="3" y="1332"/>
              </a:cxn>
              <a:cxn ang="0">
                <a:pos x="5" y="1482"/>
              </a:cxn>
              <a:cxn ang="0">
                <a:pos x="5" y="1338"/>
              </a:cxn>
              <a:cxn ang="0">
                <a:pos x="5" y="1545"/>
              </a:cxn>
              <a:cxn ang="0">
                <a:pos x="5" y="1488"/>
              </a:cxn>
              <a:cxn ang="0">
                <a:pos x="7" y="388"/>
              </a:cxn>
              <a:cxn ang="0">
                <a:pos x="7" y="1482"/>
              </a:cxn>
              <a:cxn ang="0">
                <a:pos x="7" y="1447"/>
              </a:cxn>
              <a:cxn ang="0">
                <a:pos x="7" y="1494"/>
              </a:cxn>
              <a:cxn ang="0">
                <a:pos x="7" y="1447"/>
              </a:cxn>
              <a:cxn ang="0">
                <a:pos x="9" y="1509"/>
              </a:cxn>
              <a:cxn ang="0">
                <a:pos x="9" y="1367"/>
              </a:cxn>
              <a:cxn ang="0">
                <a:pos x="9" y="1620"/>
              </a:cxn>
              <a:cxn ang="0">
                <a:pos x="9" y="1244"/>
              </a:cxn>
              <a:cxn ang="0">
                <a:pos x="11" y="1722"/>
              </a:cxn>
              <a:cxn ang="0">
                <a:pos x="11" y="1062"/>
              </a:cxn>
              <a:cxn ang="0">
                <a:pos x="11" y="1822"/>
              </a:cxn>
              <a:cxn ang="0">
                <a:pos x="11" y="989"/>
              </a:cxn>
              <a:cxn ang="0">
                <a:pos x="11" y="1737"/>
              </a:cxn>
              <a:cxn ang="0">
                <a:pos x="11" y="781"/>
              </a:cxn>
              <a:cxn ang="0">
                <a:pos x="13" y="1712"/>
              </a:cxn>
              <a:cxn ang="0">
                <a:pos x="13" y="553"/>
              </a:cxn>
              <a:cxn ang="0">
                <a:pos x="13" y="1753"/>
              </a:cxn>
              <a:cxn ang="0">
                <a:pos x="13" y="428"/>
              </a:cxn>
              <a:cxn ang="0">
                <a:pos x="15" y="1784"/>
              </a:cxn>
              <a:cxn ang="0">
                <a:pos x="15" y="247"/>
              </a:cxn>
              <a:cxn ang="0">
                <a:pos x="15" y="1764"/>
              </a:cxn>
              <a:cxn ang="0">
                <a:pos x="15" y="119"/>
              </a:cxn>
              <a:cxn ang="0">
                <a:pos x="15" y="1778"/>
              </a:cxn>
              <a:cxn ang="0">
                <a:pos x="15" y="178"/>
              </a:cxn>
              <a:cxn ang="0">
                <a:pos x="17" y="1684"/>
              </a:cxn>
              <a:cxn ang="0">
                <a:pos x="17" y="293"/>
              </a:cxn>
              <a:cxn ang="0">
                <a:pos x="17" y="224"/>
              </a:cxn>
              <a:cxn ang="0">
                <a:pos x="19" y="1666"/>
              </a:cxn>
              <a:cxn ang="0">
                <a:pos x="19" y="242"/>
              </a:cxn>
              <a:cxn ang="0">
                <a:pos x="19" y="1609"/>
              </a:cxn>
              <a:cxn ang="0">
                <a:pos x="19" y="405"/>
              </a:cxn>
              <a:cxn ang="0">
                <a:pos x="21" y="1538"/>
              </a:cxn>
            </a:cxnLst>
            <a:rect l="0" t="0" r="r" b="b"/>
            <a:pathLst>
              <a:path w="21" h="1822">
                <a:moveTo>
                  <a:pt x="0" y="618"/>
                </a:moveTo>
                <a:lnTo>
                  <a:pt x="0" y="618"/>
                </a:lnTo>
                <a:lnTo>
                  <a:pt x="0" y="599"/>
                </a:lnTo>
                <a:lnTo>
                  <a:pt x="0" y="1273"/>
                </a:lnTo>
                <a:lnTo>
                  <a:pt x="0" y="522"/>
                </a:lnTo>
                <a:lnTo>
                  <a:pt x="0" y="720"/>
                </a:lnTo>
                <a:lnTo>
                  <a:pt x="0" y="706"/>
                </a:lnTo>
                <a:lnTo>
                  <a:pt x="0" y="1303"/>
                </a:lnTo>
                <a:lnTo>
                  <a:pt x="0" y="574"/>
                </a:lnTo>
                <a:lnTo>
                  <a:pt x="0" y="804"/>
                </a:lnTo>
                <a:lnTo>
                  <a:pt x="2" y="781"/>
                </a:lnTo>
                <a:lnTo>
                  <a:pt x="2" y="1217"/>
                </a:lnTo>
                <a:lnTo>
                  <a:pt x="2" y="530"/>
                </a:lnTo>
                <a:lnTo>
                  <a:pt x="2" y="931"/>
                </a:lnTo>
                <a:lnTo>
                  <a:pt x="2" y="916"/>
                </a:lnTo>
                <a:lnTo>
                  <a:pt x="2" y="1313"/>
                </a:lnTo>
                <a:lnTo>
                  <a:pt x="2" y="516"/>
                </a:lnTo>
                <a:lnTo>
                  <a:pt x="2" y="1037"/>
                </a:lnTo>
                <a:lnTo>
                  <a:pt x="3" y="1017"/>
                </a:lnTo>
                <a:lnTo>
                  <a:pt x="3" y="1398"/>
                </a:lnTo>
                <a:lnTo>
                  <a:pt x="3" y="485"/>
                </a:lnTo>
                <a:lnTo>
                  <a:pt x="3" y="1177"/>
                </a:lnTo>
                <a:lnTo>
                  <a:pt x="3" y="1161"/>
                </a:lnTo>
                <a:lnTo>
                  <a:pt x="3" y="1453"/>
                </a:lnTo>
                <a:lnTo>
                  <a:pt x="3" y="443"/>
                </a:lnTo>
                <a:lnTo>
                  <a:pt x="3" y="1332"/>
                </a:lnTo>
                <a:lnTo>
                  <a:pt x="5" y="1313"/>
                </a:lnTo>
                <a:lnTo>
                  <a:pt x="5" y="1482"/>
                </a:lnTo>
                <a:lnTo>
                  <a:pt x="5" y="276"/>
                </a:lnTo>
                <a:lnTo>
                  <a:pt x="5" y="1338"/>
                </a:lnTo>
                <a:lnTo>
                  <a:pt x="5" y="1325"/>
                </a:lnTo>
                <a:lnTo>
                  <a:pt x="5" y="1545"/>
                </a:lnTo>
                <a:lnTo>
                  <a:pt x="5" y="347"/>
                </a:lnTo>
                <a:lnTo>
                  <a:pt x="5" y="1488"/>
                </a:lnTo>
                <a:lnTo>
                  <a:pt x="7" y="1469"/>
                </a:lnTo>
                <a:lnTo>
                  <a:pt x="7" y="388"/>
                </a:lnTo>
                <a:lnTo>
                  <a:pt x="7" y="1482"/>
                </a:lnTo>
                <a:lnTo>
                  <a:pt x="7" y="1482"/>
                </a:lnTo>
                <a:lnTo>
                  <a:pt x="7" y="347"/>
                </a:lnTo>
                <a:lnTo>
                  <a:pt x="7" y="1447"/>
                </a:lnTo>
                <a:lnTo>
                  <a:pt x="7" y="1453"/>
                </a:lnTo>
                <a:lnTo>
                  <a:pt x="7" y="1494"/>
                </a:lnTo>
                <a:lnTo>
                  <a:pt x="7" y="253"/>
                </a:lnTo>
                <a:lnTo>
                  <a:pt x="7" y="1447"/>
                </a:lnTo>
                <a:lnTo>
                  <a:pt x="9" y="1457"/>
                </a:lnTo>
                <a:lnTo>
                  <a:pt x="9" y="1509"/>
                </a:lnTo>
                <a:lnTo>
                  <a:pt x="9" y="224"/>
                </a:lnTo>
                <a:lnTo>
                  <a:pt x="9" y="1367"/>
                </a:lnTo>
                <a:lnTo>
                  <a:pt x="9" y="1396"/>
                </a:lnTo>
                <a:lnTo>
                  <a:pt x="9" y="1620"/>
                </a:lnTo>
                <a:lnTo>
                  <a:pt x="9" y="220"/>
                </a:lnTo>
                <a:lnTo>
                  <a:pt x="9" y="1244"/>
                </a:lnTo>
                <a:lnTo>
                  <a:pt x="11" y="1273"/>
                </a:lnTo>
                <a:lnTo>
                  <a:pt x="11" y="1722"/>
                </a:lnTo>
                <a:lnTo>
                  <a:pt x="11" y="92"/>
                </a:lnTo>
                <a:lnTo>
                  <a:pt x="11" y="1062"/>
                </a:lnTo>
                <a:lnTo>
                  <a:pt x="11" y="1100"/>
                </a:lnTo>
                <a:lnTo>
                  <a:pt x="11" y="1822"/>
                </a:lnTo>
                <a:lnTo>
                  <a:pt x="11" y="7"/>
                </a:lnTo>
                <a:lnTo>
                  <a:pt x="11" y="989"/>
                </a:lnTo>
                <a:lnTo>
                  <a:pt x="11" y="1027"/>
                </a:lnTo>
                <a:lnTo>
                  <a:pt x="11" y="1737"/>
                </a:lnTo>
                <a:lnTo>
                  <a:pt x="11" y="51"/>
                </a:lnTo>
                <a:lnTo>
                  <a:pt x="11" y="781"/>
                </a:lnTo>
                <a:lnTo>
                  <a:pt x="13" y="814"/>
                </a:lnTo>
                <a:lnTo>
                  <a:pt x="13" y="1712"/>
                </a:lnTo>
                <a:lnTo>
                  <a:pt x="13" y="134"/>
                </a:lnTo>
                <a:lnTo>
                  <a:pt x="13" y="553"/>
                </a:lnTo>
                <a:lnTo>
                  <a:pt x="13" y="589"/>
                </a:lnTo>
                <a:lnTo>
                  <a:pt x="13" y="1753"/>
                </a:lnTo>
                <a:lnTo>
                  <a:pt x="13" y="161"/>
                </a:lnTo>
                <a:lnTo>
                  <a:pt x="13" y="428"/>
                </a:lnTo>
                <a:lnTo>
                  <a:pt x="15" y="447"/>
                </a:lnTo>
                <a:lnTo>
                  <a:pt x="15" y="1784"/>
                </a:lnTo>
                <a:lnTo>
                  <a:pt x="15" y="5"/>
                </a:lnTo>
                <a:lnTo>
                  <a:pt x="15" y="247"/>
                </a:lnTo>
                <a:lnTo>
                  <a:pt x="15" y="276"/>
                </a:lnTo>
                <a:lnTo>
                  <a:pt x="15" y="1764"/>
                </a:lnTo>
                <a:lnTo>
                  <a:pt x="15" y="0"/>
                </a:lnTo>
                <a:lnTo>
                  <a:pt x="15" y="119"/>
                </a:lnTo>
                <a:lnTo>
                  <a:pt x="15" y="146"/>
                </a:lnTo>
                <a:lnTo>
                  <a:pt x="15" y="1778"/>
                </a:lnTo>
                <a:lnTo>
                  <a:pt x="15" y="124"/>
                </a:lnTo>
                <a:lnTo>
                  <a:pt x="15" y="178"/>
                </a:lnTo>
                <a:lnTo>
                  <a:pt x="17" y="192"/>
                </a:lnTo>
                <a:lnTo>
                  <a:pt x="17" y="1684"/>
                </a:lnTo>
                <a:lnTo>
                  <a:pt x="17" y="288"/>
                </a:lnTo>
                <a:lnTo>
                  <a:pt x="17" y="293"/>
                </a:lnTo>
                <a:lnTo>
                  <a:pt x="17" y="1701"/>
                </a:lnTo>
                <a:lnTo>
                  <a:pt x="17" y="224"/>
                </a:lnTo>
                <a:lnTo>
                  <a:pt x="19" y="220"/>
                </a:lnTo>
                <a:lnTo>
                  <a:pt x="19" y="1666"/>
                </a:lnTo>
                <a:lnTo>
                  <a:pt x="19" y="207"/>
                </a:lnTo>
                <a:lnTo>
                  <a:pt x="19" y="242"/>
                </a:lnTo>
                <a:lnTo>
                  <a:pt x="19" y="220"/>
                </a:lnTo>
                <a:lnTo>
                  <a:pt x="19" y="1609"/>
                </a:lnTo>
                <a:lnTo>
                  <a:pt x="19" y="142"/>
                </a:lnTo>
                <a:lnTo>
                  <a:pt x="19" y="405"/>
                </a:lnTo>
                <a:lnTo>
                  <a:pt x="21" y="382"/>
                </a:lnTo>
                <a:lnTo>
                  <a:pt x="21" y="1538"/>
                </a:lnTo>
                <a:lnTo>
                  <a:pt x="21" y="276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09" name="Freeform 2045"/>
          <p:cNvSpPr>
            <a:spLocks/>
          </p:cNvSpPr>
          <p:nvPr/>
        </p:nvSpPr>
        <p:spPr bwMode="auto">
          <a:xfrm>
            <a:off x="6427788" y="4672013"/>
            <a:ext cx="17462" cy="1139825"/>
          </a:xfrm>
          <a:custGeom>
            <a:avLst/>
            <a:gdLst/>
            <a:ahLst/>
            <a:cxnLst>
              <a:cxn ang="0">
                <a:pos x="0" y="286"/>
              </a:cxn>
              <a:cxn ang="0">
                <a:pos x="0" y="79"/>
              </a:cxn>
              <a:cxn ang="0">
                <a:pos x="0" y="102"/>
              </a:cxn>
              <a:cxn ang="0">
                <a:pos x="0" y="146"/>
              </a:cxn>
              <a:cxn ang="0">
                <a:pos x="0" y="1434"/>
              </a:cxn>
              <a:cxn ang="0">
                <a:pos x="1" y="50"/>
              </a:cxn>
              <a:cxn ang="0">
                <a:pos x="1" y="15"/>
              </a:cxn>
              <a:cxn ang="0">
                <a:pos x="3" y="1283"/>
              </a:cxn>
              <a:cxn ang="0">
                <a:pos x="3" y="188"/>
              </a:cxn>
              <a:cxn ang="0">
                <a:pos x="3" y="1261"/>
              </a:cxn>
              <a:cxn ang="0">
                <a:pos x="3" y="344"/>
              </a:cxn>
              <a:cxn ang="0">
                <a:pos x="3" y="1267"/>
              </a:cxn>
              <a:cxn ang="0">
                <a:pos x="3" y="457"/>
              </a:cxn>
              <a:cxn ang="0">
                <a:pos x="5" y="1283"/>
              </a:cxn>
              <a:cxn ang="0">
                <a:pos x="5" y="582"/>
              </a:cxn>
              <a:cxn ang="0">
                <a:pos x="5" y="1296"/>
              </a:cxn>
              <a:cxn ang="0">
                <a:pos x="5" y="655"/>
              </a:cxn>
              <a:cxn ang="0">
                <a:pos x="5" y="1210"/>
              </a:cxn>
              <a:cxn ang="0">
                <a:pos x="5" y="820"/>
              </a:cxn>
              <a:cxn ang="0">
                <a:pos x="7" y="1198"/>
              </a:cxn>
              <a:cxn ang="0">
                <a:pos x="7" y="933"/>
              </a:cxn>
              <a:cxn ang="0">
                <a:pos x="7" y="1204"/>
              </a:cxn>
              <a:cxn ang="0">
                <a:pos x="7" y="1068"/>
              </a:cxn>
              <a:cxn ang="0">
                <a:pos x="9" y="1250"/>
              </a:cxn>
              <a:cxn ang="0">
                <a:pos x="9" y="1087"/>
              </a:cxn>
              <a:cxn ang="0">
                <a:pos x="9" y="1248"/>
              </a:cxn>
              <a:cxn ang="0">
                <a:pos x="9" y="1189"/>
              </a:cxn>
              <a:cxn ang="0">
                <a:pos x="11" y="319"/>
              </a:cxn>
              <a:cxn ang="0">
                <a:pos x="11" y="1098"/>
              </a:cxn>
              <a:cxn ang="0">
                <a:pos x="11" y="1098"/>
              </a:cxn>
              <a:cxn ang="0">
                <a:pos x="11" y="1104"/>
              </a:cxn>
              <a:cxn ang="0">
                <a:pos x="11" y="1075"/>
              </a:cxn>
              <a:cxn ang="0">
                <a:pos x="13" y="1092"/>
              </a:cxn>
              <a:cxn ang="0">
                <a:pos x="13" y="1039"/>
              </a:cxn>
              <a:cxn ang="0">
                <a:pos x="13" y="1046"/>
              </a:cxn>
              <a:cxn ang="0">
                <a:pos x="13" y="916"/>
              </a:cxn>
              <a:cxn ang="0">
                <a:pos x="13" y="937"/>
              </a:cxn>
              <a:cxn ang="0">
                <a:pos x="13" y="730"/>
              </a:cxn>
              <a:cxn ang="0">
                <a:pos x="15" y="851"/>
              </a:cxn>
              <a:cxn ang="0">
                <a:pos x="15" y="668"/>
              </a:cxn>
              <a:cxn ang="0">
                <a:pos x="15" y="937"/>
              </a:cxn>
              <a:cxn ang="0">
                <a:pos x="15" y="668"/>
              </a:cxn>
              <a:cxn ang="0">
                <a:pos x="17" y="902"/>
              </a:cxn>
              <a:cxn ang="0">
                <a:pos x="17" y="607"/>
              </a:cxn>
              <a:cxn ang="0">
                <a:pos x="19" y="872"/>
              </a:cxn>
              <a:cxn ang="0">
                <a:pos x="19" y="628"/>
              </a:cxn>
              <a:cxn ang="0">
                <a:pos x="19" y="470"/>
              </a:cxn>
              <a:cxn ang="0">
                <a:pos x="19" y="970"/>
              </a:cxn>
              <a:cxn ang="0">
                <a:pos x="21" y="409"/>
              </a:cxn>
              <a:cxn ang="0">
                <a:pos x="21" y="351"/>
              </a:cxn>
            </a:cxnLst>
            <a:rect l="0" t="0" r="r" b="b"/>
            <a:pathLst>
              <a:path w="21" h="1434">
                <a:moveTo>
                  <a:pt x="0" y="286"/>
                </a:moveTo>
                <a:lnTo>
                  <a:pt x="0" y="286"/>
                </a:lnTo>
                <a:lnTo>
                  <a:pt x="0" y="1229"/>
                </a:lnTo>
                <a:lnTo>
                  <a:pt x="0" y="79"/>
                </a:lnTo>
                <a:lnTo>
                  <a:pt x="0" y="96"/>
                </a:lnTo>
                <a:lnTo>
                  <a:pt x="0" y="102"/>
                </a:lnTo>
                <a:lnTo>
                  <a:pt x="0" y="1323"/>
                </a:lnTo>
                <a:lnTo>
                  <a:pt x="0" y="146"/>
                </a:lnTo>
                <a:lnTo>
                  <a:pt x="0" y="146"/>
                </a:lnTo>
                <a:lnTo>
                  <a:pt x="0" y="1434"/>
                </a:lnTo>
                <a:lnTo>
                  <a:pt x="0" y="44"/>
                </a:lnTo>
                <a:lnTo>
                  <a:pt x="1" y="50"/>
                </a:lnTo>
                <a:lnTo>
                  <a:pt x="1" y="1336"/>
                </a:lnTo>
                <a:lnTo>
                  <a:pt x="1" y="15"/>
                </a:lnTo>
                <a:lnTo>
                  <a:pt x="3" y="6"/>
                </a:lnTo>
                <a:lnTo>
                  <a:pt x="3" y="1283"/>
                </a:lnTo>
                <a:lnTo>
                  <a:pt x="3" y="0"/>
                </a:lnTo>
                <a:lnTo>
                  <a:pt x="3" y="188"/>
                </a:lnTo>
                <a:lnTo>
                  <a:pt x="3" y="178"/>
                </a:lnTo>
                <a:lnTo>
                  <a:pt x="3" y="1261"/>
                </a:lnTo>
                <a:lnTo>
                  <a:pt x="3" y="146"/>
                </a:lnTo>
                <a:lnTo>
                  <a:pt x="3" y="344"/>
                </a:lnTo>
                <a:lnTo>
                  <a:pt x="3" y="326"/>
                </a:lnTo>
                <a:lnTo>
                  <a:pt x="3" y="1267"/>
                </a:lnTo>
                <a:lnTo>
                  <a:pt x="3" y="232"/>
                </a:lnTo>
                <a:lnTo>
                  <a:pt x="3" y="457"/>
                </a:lnTo>
                <a:lnTo>
                  <a:pt x="5" y="432"/>
                </a:lnTo>
                <a:lnTo>
                  <a:pt x="5" y="1283"/>
                </a:lnTo>
                <a:lnTo>
                  <a:pt x="5" y="184"/>
                </a:lnTo>
                <a:lnTo>
                  <a:pt x="5" y="582"/>
                </a:lnTo>
                <a:lnTo>
                  <a:pt x="5" y="561"/>
                </a:lnTo>
                <a:lnTo>
                  <a:pt x="5" y="1296"/>
                </a:lnTo>
                <a:lnTo>
                  <a:pt x="5" y="146"/>
                </a:lnTo>
                <a:lnTo>
                  <a:pt x="5" y="655"/>
                </a:lnTo>
                <a:lnTo>
                  <a:pt x="5" y="628"/>
                </a:lnTo>
                <a:lnTo>
                  <a:pt x="5" y="1210"/>
                </a:lnTo>
                <a:lnTo>
                  <a:pt x="5" y="251"/>
                </a:lnTo>
                <a:lnTo>
                  <a:pt x="5" y="820"/>
                </a:lnTo>
                <a:lnTo>
                  <a:pt x="7" y="803"/>
                </a:lnTo>
                <a:lnTo>
                  <a:pt x="7" y="1198"/>
                </a:lnTo>
                <a:lnTo>
                  <a:pt x="7" y="292"/>
                </a:lnTo>
                <a:lnTo>
                  <a:pt x="7" y="933"/>
                </a:lnTo>
                <a:lnTo>
                  <a:pt x="7" y="914"/>
                </a:lnTo>
                <a:lnTo>
                  <a:pt x="7" y="1204"/>
                </a:lnTo>
                <a:lnTo>
                  <a:pt x="7" y="286"/>
                </a:lnTo>
                <a:lnTo>
                  <a:pt x="7" y="1068"/>
                </a:lnTo>
                <a:lnTo>
                  <a:pt x="9" y="1050"/>
                </a:lnTo>
                <a:lnTo>
                  <a:pt x="9" y="1250"/>
                </a:lnTo>
                <a:lnTo>
                  <a:pt x="9" y="207"/>
                </a:lnTo>
                <a:lnTo>
                  <a:pt x="9" y="1087"/>
                </a:lnTo>
                <a:lnTo>
                  <a:pt x="9" y="1071"/>
                </a:lnTo>
                <a:lnTo>
                  <a:pt x="9" y="1248"/>
                </a:lnTo>
                <a:lnTo>
                  <a:pt x="9" y="261"/>
                </a:lnTo>
                <a:lnTo>
                  <a:pt x="9" y="1189"/>
                </a:lnTo>
                <a:lnTo>
                  <a:pt x="11" y="1171"/>
                </a:lnTo>
                <a:lnTo>
                  <a:pt x="11" y="319"/>
                </a:lnTo>
                <a:lnTo>
                  <a:pt x="11" y="1098"/>
                </a:lnTo>
                <a:lnTo>
                  <a:pt x="11" y="1098"/>
                </a:lnTo>
                <a:lnTo>
                  <a:pt x="11" y="367"/>
                </a:lnTo>
                <a:lnTo>
                  <a:pt x="11" y="1098"/>
                </a:lnTo>
                <a:lnTo>
                  <a:pt x="11" y="1098"/>
                </a:lnTo>
                <a:lnTo>
                  <a:pt x="11" y="1104"/>
                </a:lnTo>
                <a:lnTo>
                  <a:pt x="11" y="276"/>
                </a:lnTo>
                <a:lnTo>
                  <a:pt x="11" y="1075"/>
                </a:lnTo>
                <a:lnTo>
                  <a:pt x="13" y="1083"/>
                </a:lnTo>
                <a:lnTo>
                  <a:pt x="13" y="1092"/>
                </a:lnTo>
                <a:lnTo>
                  <a:pt x="13" y="286"/>
                </a:lnTo>
                <a:lnTo>
                  <a:pt x="13" y="1039"/>
                </a:lnTo>
                <a:lnTo>
                  <a:pt x="13" y="1039"/>
                </a:lnTo>
                <a:lnTo>
                  <a:pt x="13" y="1046"/>
                </a:lnTo>
                <a:lnTo>
                  <a:pt x="13" y="403"/>
                </a:lnTo>
                <a:lnTo>
                  <a:pt x="13" y="916"/>
                </a:lnTo>
                <a:lnTo>
                  <a:pt x="13" y="922"/>
                </a:lnTo>
                <a:lnTo>
                  <a:pt x="13" y="937"/>
                </a:lnTo>
                <a:lnTo>
                  <a:pt x="13" y="539"/>
                </a:lnTo>
                <a:lnTo>
                  <a:pt x="13" y="730"/>
                </a:lnTo>
                <a:lnTo>
                  <a:pt x="15" y="733"/>
                </a:lnTo>
                <a:lnTo>
                  <a:pt x="15" y="851"/>
                </a:lnTo>
                <a:lnTo>
                  <a:pt x="15" y="443"/>
                </a:lnTo>
                <a:lnTo>
                  <a:pt x="15" y="668"/>
                </a:lnTo>
                <a:lnTo>
                  <a:pt x="15" y="687"/>
                </a:lnTo>
                <a:lnTo>
                  <a:pt x="15" y="937"/>
                </a:lnTo>
                <a:lnTo>
                  <a:pt x="15" y="484"/>
                </a:lnTo>
                <a:lnTo>
                  <a:pt x="15" y="668"/>
                </a:lnTo>
                <a:lnTo>
                  <a:pt x="17" y="687"/>
                </a:lnTo>
                <a:lnTo>
                  <a:pt x="17" y="902"/>
                </a:lnTo>
                <a:lnTo>
                  <a:pt x="17" y="457"/>
                </a:lnTo>
                <a:lnTo>
                  <a:pt x="17" y="607"/>
                </a:lnTo>
                <a:lnTo>
                  <a:pt x="19" y="618"/>
                </a:lnTo>
                <a:lnTo>
                  <a:pt x="19" y="872"/>
                </a:lnTo>
                <a:lnTo>
                  <a:pt x="19" y="628"/>
                </a:lnTo>
                <a:lnTo>
                  <a:pt x="19" y="628"/>
                </a:lnTo>
                <a:lnTo>
                  <a:pt x="19" y="876"/>
                </a:lnTo>
                <a:lnTo>
                  <a:pt x="19" y="470"/>
                </a:lnTo>
                <a:lnTo>
                  <a:pt x="19" y="470"/>
                </a:lnTo>
                <a:lnTo>
                  <a:pt x="19" y="970"/>
                </a:lnTo>
                <a:lnTo>
                  <a:pt x="19" y="422"/>
                </a:lnTo>
                <a:lnTo>
                  <a:pt x="21" y="409"/>
                </a:lnTo>
                <a:lnTo>
                  <a:pt x="21" y="1050"/>
                </a:lnTo>
                <a:lnTo>
                  <a:pt x="21" y="351"/>
                </a:lnTo>
                <a:lnTo>
                  <a:pt x="21" y="432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0" name="Freeform 2046"/>
          <p:cNvSpPr>
            <a:spLocks/>
          </p:cNvSpPr>
          <p:nvPr/>
        </p:nvSpPr>
        <p:spPr bwMode="auto">
          <a:xfrm>
            <a:off x="6411913" y="4735513"/>
            <a:ext cx="15875" cy="987425"/>
          </a:xfrm>
          <a:custGeom>
            <a:avLst/>
            <a:gdLst/>
            <a:ahLst/>
            <a:cxnLst>
              <a:cxn ang="0">
                <a:pos x="0" y="1048"/>
              </a:cxn>
              <a:cxn ang="0">
                <a:pos x="0" y="812"/>
              </a:cxn>
              <a:cxn ang="0">
                <a:pos x="0" y="908"/>
              </a:cxn>
              <a:cxn ang="0">
                <a:pos x="0" y="727"/>
              </a:cxn>
              <a:cxn ang="0">
                <a:pos x="0" y="785"/>
              </a:cxn>
              <a:cxn ang="0">
                <a:pos x="0" y="595"/>
              </a:cxn>
              <a:cxn ang="0">
                <a:pos x="2" y="812"/>
              </a:cxn>
              <a:cxn ang="0">
                <a:pos x="2" y="424"/>
              </a:cxn>
              <a:cxn ang="0">
                <a:pos x="2" y="873"/>
              </a:cxn>
              <a:cxn ang="0">
                <a:pos x="4" y="487"/>
              </a:cxn>
              <a:cxn ang="0">
                <a:pos x="4" y="464"/>
              </a:cxn>
              <a:cxn ang="0">
                <a:pos x="4" y="608"/>
              </a:cxn>
              <a:cxn ang="0">
                <a:pos x="4" y="499"/>
              </a:cxn>
              <a:cxn ang="0">
                <a:pos x="6" y="545"/>
              </a:cxn>
              <a:cxn ang="0">
                <a:pos x="6" y="572"/>
              </a:cxn>
              <a:cxn ang="0">
                <a:pos x="6" y="737"/>
              </a:cxn>
              <a:cxn ang="0">
                <a:pos x="6" y="683"/>
              </a:cxn>
              <a:cxn ang="0">
                <a:pos x="8" y="793"/>
              </a:cxn>
              <a:cxn ang="0">
                <a:pos x="8" y="572"/>
              </a:cxn>
              <a:cxn ang="0">
                <a:pos x="8" y="752"/>
              </a:cxn>
              <a:cxn ang="0">
                <a:pos x="8" y="589"/>
              </a:cxn>
              <a:cxn ang="0">
                <a:pos x="8" y="697"/>
              </a:cxn>
              <a:cxn ang="0">
                <a:pos x="8" y="689"/>
              </a:cxn>
              <a:cxn ang="0">
                <a:pos x="10" y="697"/>
              </a:cxn>
              <a:cxn ang="0">
                <a:pos x="10" y="689"/>
              </a:cxn>
              <a:cxn ang="0">
                <a:pos x="10" y="823"/>
              </a:cxn>
              <a:cxn ang="0">
                <a:pos x="10" y="762"/>
              </a:cxn>
              <a:cxn ang="0">
                <a:pos x="12" y="430"/>
              </a:cxn>
              <a:cxn ang="0">
                <a:pos x="12" y="835"/>
              </a:cxn>
              <a:cxn ang="0">
                <a:pos x="12" y="862"/>
              </a:cxn>
              <a:cxn ang="0">
                <a:pos x="12" y="956"/>
              </a:cxn>
              <a:cxn ang="0">
                <a:pos x="12" y="808"/>
              </a:cxn>
              <a:cxn ang="0">
                <a:pos x="14" y="942"/>
              </a:cxn>
              <a:cxn ang="0">
                <a:pos x="14" y="921"/>
              </a:cxn>
              <a:cxn ang="0">
                <a:pos x="14" y="971"/>
              </a:cxn>
              <a:cxn ang="0">
                <a:pos x="14" y="923"/>
              </a:cxn>
              <a:cxn ang="0">
                <a:pos x="16" y="1008"/>
              </a:cxn>
              <a:cxn ang="0">
                <a:pos x="16" y="727"/>
              </a:cxn>
              <a:cxn ang="0">
                <a:pos x="16" y="1073"/>
              </a:cxn>
              <a:cxn ang="0">
                <a:pos x="16" y="622"/>
              </a:cxn>
              <a:cxn ang="0">
                <a:pos x="18" y="1073"/>
              </a:cxn>
              <a:cxn ang="0">
                <a:pos x="18" y="545"/>
              </a:cxn>
              <a:cxn ang="0">
                <a:pos x="18" y="1133"/>
              </a:cxn>
              <a:cxn ang="0">
                <a:pos x="18" y="416"/>
              </a:cxn>
              <a:cxn ang="0">
                <a:pos x="18" y="1232"/>
              </a:cxn>
              <a:cxn ang="0">
                <a:pos x="18" y="364"/>
              </a:cxn>
              <a:cxn ang="0">
                <a:pos x="20" y="1244"/>
              </a:cxn>
              <a:cxn ang="0">
                <a:pos x="20" y="430"/>
              </a:cxn>
              <a:cxn ang="0">
                <a:pos x="20" y="1102"/>
              </a:cxn>
              <a:cxn ang="0">
                <a:pos x="20" y="190"/>
              </a:cxn>
            </a:cxnLst>
            <a:rect l="0" t="0" r="r" b="b"/>
            <a:pathLst>
              <a:path w="22" h="1244">
                <a:moveTo>
                  <a:pt x="0" y="1048"/>
                </a:moveTo>
                <a:lnTo>
                  <a:pt x="0" y="1048"/>
                </a:lnTo>
                <a:lnTo>
                  <a:pt x="0" y="265"/>
                </a:lnTo>
                <a:lnTo>
                  <a:pt x="0" y="812"/>
                </a:lnTo>
                <a:lnTo>
                  <a:pt x="0" y="818"/>
                </a:lnTo>
                <a:lnTo>
                  <a:pt x="0" y="908"/>
                </a:lnTo>
                <a:lnTo>
                  <a:pt x="0" y="378"/>
                </a:lnTo>
                <a:lnTo>
                  <a:pt x="0" y="727"/>
                </a:lnTo>
                <a:lnTo>
                  <a:pt x="0" y="727"/>
                </a:lnTo>
                <a:lnTo>
                  <a:pt x="0" y="785"/>
                </a:lnTo>
                <a:lnTo>
                  <a:pt x="0" y="384"/>
                </a:lnTo>
                <a:lnTo>
                  <a:pt x="0" y="595"/>
                </a:lnTo>
                <a:lnTo>
                  <a:pt x="2" y="603"/>
                </a:lnTo>
                <a:lnTo>
                  <a:pt x="2" y="812"/>
                </a:lnTo>
                <a:lnTo>
                  <a:pt x="2" y="353"/>
                </a:lnTo>
                <a:lnTo>
                  <a:pt x="2" y="424"/>
                </a:lnTo>
                <a:lnTo>
                  <a:pt x="2" y="437"/>
                </a:lnTo>
                <a:lnTo>
                  <a:pt x="2" y="873"/>
                </a:lnTo>
                <a:lnTo>
                  <a:pt x="2" y="482"/>
                </a:lnTo>
                <a:lnTo>
                  <a:pt x="4" y="487"/>
                </a:lnTo>
                <a:lnTo>
                  <a:pt x="4" y="789"/>
                </a:lnTo>
                <a:lnTo>
                  <a:pt x="4" y="464"/>
                </a:lnTo>
                <a:lnTo>
                  <a:pt x="4" y="608"/>
                </a:lnTo>
                <a:lnTo>
                  <a:pt x="4" y="608"/>
                </a:lnTo>
                <a:lnTo>
                  <a:pt x="4" y="672"/>
                </a:lnTo>
                <a:lnTo>
                  <a:pt x="4" y="499"/>
                </a:lnTo>
                <a:lnTo>
                  <a:pt x="4" y="539"/>
                </a:lnTo>
                <a:lnTo>
                  <a:pt x="6" y="545"/>
                </a:lnTo>
                <a:lnTo>
                  <a:pt x="6" y="770"/>
                </a:lnTo>
                <a:lnTo>
                  <a:pt x="6" y="572"/>
                </a:lnTo>
                <a:lnTo>
                  <a:pt x="6" y="556"/>
                </a:lnTo>
                <a:lnTo>
                  <a:pt x="6" y="737"/>
                </a:lnTo>
                <a:lnTo>
                  <a:pt x="6" y="403"/>
                </a:lnTo>
                <a:lnTo>
                  <a:pt x="6" y="683"/>
                </a:lnTo>
                <a:lnTo>
                  <a:pt x="8" y="672"/>
                </a:lnTo>
                <a:lnTo>
                  <a:pt x="8" y="793"/>
                </a:lnTo>
                <a:lnTo>
                  <a:pt x="8" y="359"/>
                </a:lnTo>
                <a:lnTo>
                  <a:pt x="8" y="572"/>
                </a:lnTo>
                <a:lnTo>
                  <a:pt x="8" y="562"/>
                </a:lnTo>
                <a:lnTo>
                  <a:pt x="8" y="752"/>
                </a:lnTo>
                <a:lnTo>
                  <a:pt x="8" y="482"/>
                </a:lnTo>
                <a:lnTo>
                  <a:pt x="8" y="589"/>
                </a:lnTo>
                <a:lnTo>
                  <a:pt x="8" y="585"/>
                </a:lnTo>
                <a:lnTo>
                  <a:pt x="8" y="697"/>
                </a:lnTo>
                <a:lnTo>
                  <a:pt x="8" y="539"/>
                </a:lnTo>
                <a:lnTo>
                  <a:pt x="8" y="689"/>
                </a:lnTo>
                <a:lnTo>
                  <a:pt x="10" y="683"/>
                </a:lnTo>
                <a:lnTo>
                  <a:pt x="10" y="697"/>
                </a:lnTo>
                <a:lnTo>
                  <a:pt x="10" y="449"/>
                </a:lnTo>
                <a:lnTo>
                  <a:pt x="10" y="689"/>
                </a:lnTo>
                <a:lnTo>
                  <a:pt x="10" y="689"/>
                </a:lnTo>
                <a:lnTo>
                  <a:pt x="10" y="823"/>
                </a:lnTo>
                <a:lnTo>
                  <a:pt x="10" y="397"/>
                </a:lnTo>
                <a:lnTo>
                  <a:pt x="10" y="762"/>
                </a:lnTo>
                <a:lnTo>
                  <a:pt x="12" y="750"/>
                </a:lnTo>
                <a:lnTo>
                  <a:pt x="12" y="430"/>
                </a:lnTo>
                <a:lnTo>
                  <a:pt x="12" y="837"/>
                </a:lnTo>
                <a:lnTo>
                  <a:pt x="12" y="835"/>
                </a:lnTo>
                <a:lnTo>
                  <a:pt x="12" y="476"/>
                </a:lnTo>
                <a:lnTo>
                  <a:pt x="12" y="862"/>
                </a:lnTo>
                <a:lnTo>
                  <a:pt x="12" y="873"/>
                </a:lnTo>
                <a:lnTo>
                  <a:pt x="12" y="956"/>
                </a:lnTo>
                <a:lnTo>
                  <a:pt x="12" y="343"/>
                </a:lnTo>
                <a:lnTo>
                  <a:pt x="12" y="808"/>
                </a:lnTo>
                <a:lnTo>
                  <a:pt x="14" y="818"/>
                </a:lnTo>
                <a:lnTo>
                  <a:pt x="14" y="942"/>
                </a:lnTo>
                <a:lnTo>
                  <a:pt x="14" y="247"/>
                </a:lnTo>
                <a:lnTo>
                  <a:pt x="14" y="921"/>
                </a:lnTo>
                <a:lnTo>
                  <a:pt x="14" y="923"/>
                </a:lnTo>
                <a:lnTo>
                  <a:pt x="14" y="971"/>
                </a:lnTo>
                <a:lnTo>
                  <a:pt x="14" y="213"/>
                </a:lnTo>
                <a:lnTo>
                  <a:pt x="14" y="923"/>
                </a:lnTo>
                <a:lnTo>
                  <a:pt x="16" y="933"/>
                </a:lnTo>
                <a:lnTo>
                  <a:pt x="16" y="1008"/>
                </a:lnTo>
                <a:lnTo>
                  <a:pt x="16" y="364"/>
                </a:lnTo>
                <a:lnTo>
                  <a:pt x="16" y="727"/>
                </a:lnTo>
                <a:lnTo>
                  <a:pt x="16" y="750"/>
                </a:lnTo>
                <a:lnTo>
                  <a:pt x="16" y="1073"/>
                </a:lnTo>
                <a:lnTo>
                  <a:pt x="16" y="265"/>
                </a:lnTo>
                <a:lnTo>
                  <a:pt x="16" y="622"/>
                </a:lnTo>
                <a:lnTo>
                  <a:pt x="18" y="635"/>
                </a:lnTo>
                <a:lnTo>
                  <a:pt x="18" y="1073"/>
                </a:lnTo>
                <a:lnTo>
                  <a:pt x="18" y="101"/>
                </a:lnTo>
                <a:lnTo>
                  <a:pt x="18" y="545"/>
                </a:lnTo>
                <a:lnTo>
                  <a:pt x="18" y="572"/>
                </a:lnTo>
                <a:lnTo>
                  <a:pt x="18" y="1133"/>
                </a:lnTo>
                <a:lnTo>
                  <a:pt x="18" y="0"/>
                </a:lnTo>
                <a:lnTo>
                  <a:pt x="18" y="416"/>
                </a:lnTo>
                <a:lnTo>
                  <a:pt x="18" y="455"/>
                </a:lnTo>
                <a:lnTo>
                  <a:pt x="18" y="1232"/>
                </a:lnTo>
                <a:lnTo>
                  <a:pt x="18" y="140"/>
                </a:lnTo>
                <a:lnTo>
                  <a:pt x="18" y="364"/>
                </a:lnTo>
                <a:lnTo>
                  <a:pt x="20" y="386"/>
                </a:lnTo>
                <a:lnTo>
                  <a:pt x="20" y="1244"/>
                </a:lnTo>
                <a:lnTo>
                  <a:pt x="20" y="82"/>
                </a:lnTo>
                <a:lnTo>
                  <a:pt x="20" y="430"/>
                </a:lnTo>
                <a:lnTo>
                  <a:pt x="20" y="447"/>
                </a:lnTo>
                <a:lnTo>
                  <a:pt x="20" y="1102"/>
                </a:lnTo>
                <a:lnTo>
                  <a:pt x="20" y="40"/>
                </a:lnTo>
                <a:lnTo>
                  <a:pt x="20" y="190"/>
                </a:lnTo>
                <a:lnTo>
                  <a:pt x="22" y="207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1" name="Freeform 2047"/>
          <p:cNvSpPr>
            <a:spLocks/>
          </p:cNvSpPr>
          <p:nvPr/>
        </p:nvSpPr>
        <p:spPr bwMode="auto">
          <a:xfrm>
            <a:off x="6394450" y="4841875"/>
            <a:ext cx="17463" cy="800100"/>
          </a:xfrm>
          <a:custGeom>
            <a:avLst/>
            <a:gdLst/>
            <a:ahLst/>
            <a:cxnLst>
              <a:cxn ang="0">
                <a:pos x="0" y="593"/>
              </a:cxn>
              <a:cxn ang="0">
                <a:pos x="0" y="374"/>
              </a:cxn>
              <a:cxn ang="0">
                <a:pos x="0" y="749"/>
              </a:cxn>
              <a:cxn ang="0">
                <a:pos x="0" y="338"/>
              </a:cxn>
              <a:cxn ang="0">
                <a:pos x="2" y="870"/>
              </a:cxn>
              <a:cxn ang="0">
                <a:pos x="2" y="302"/>
              </a:cxn>
              <a:cxn ang="0">
                <a:pos x="2" y="837"/>
              </a:cxn>
              <a:cxn ang="0">
                <a:pos x="2" y="271"/>
              </a:cxn>
              <a:cxn ang="0">
                <a:pos x="4" y="858"/>
              </a:cxn>
              <a:cxn ang="0">
                <a:pos x="4" y="73"/>
              </a:cxn>
              <a:cxn ang="0">
                <a:pos x="4" y="939"/>
              </a:cxn>
              <a:cxn ang="0">
                <a:pos x="4" y="63"/>
              </a:cxn>
              <a:cxn ang="0">
                <a:pos x="4" y="104"/>
              </a:cxn>
              <a:cxn ang="0">
                <a:pos x="6" y="952"/>
              </a:cxn>
              <a:cxn ang="0">
                <a:pos x="6" y="98"/>
              </a:cxn>
              <a:cxn ang="0">
                <a:pos x="6" y="929"/>
              </a:cxn>
              <a:cxn ang="0">
                <a:pos x="6" y="48"/>
              </a:cxn>
              <a:cxn ang="0">
                <a:pos x="6" y="44"/>
              </a:cxn>
              <a:cxn ang="0">
                <a:pos x="8" y="131"/>
              </a:cxn>
              <a:cxn ang="0">
                <a:pos x="8" y="56"/>
              </a:cxn>
              <a:cxn ang="0">
                <a:pos x="10" y="131"/>
              </a:cxn>
              <a:cxn ang="0">
                <a:pos x="10" y="33"/>
              </a:cxn>
              <a:cxn ang="0">
                <a:pos x="10" y="106"/>
              </a:cxn>
              <a:cxn ang="0">
                <a:pos x="10" y="19"/>
              </a:cxn>
              <a:cxn ang="0">
                <a:pos x="10" y="253"/>
              </a:cxn>
              <a:cxn ang="0">
                <a:pos x="10" y="79"/>
              </a:cxn>
              <a:cxn ang="0">
                <a:pos x="12" y="365"/>
              </a:cxn>
              <a:cxn ang="0">
                <a:pos x="12" y="196"/>
              </a:cxn>
              <a:cxn ang="0">
                <a:pos x="12" y="494"/>
              </a:cxn>
              <a:cxn ang="0">
                <a:pos x="12" y="67"/>
              </a:cxn>
              <a:cxn ang="0">
                <a:pos x="14" y="678"/>
              </a:cxn>
              <a:cxn ang="0">
                <a:pos x="14" y="29"/>
              </a:cxn>
              <a:cxn ang="0">
                <a:pos x="14" y="720"/>
              </a:cxn>
              <a:cxn ang="0">
                <a:pos x="14" y="13"/>
              </a:cxn>
              <a:cxn ang="0">
                <a:pos x="14" y="707"/>
              </a:cxn>
              <a:cxn ang="0">
                <a:pos x="14" y="85"/>
              </a:cxn>
              <a:cxn ang="0">
                <a:pos x="16" y="862"/>
              </a:cxn>
              <a:cxn ang="0">
                <a:pos x="16" y="0"/>
              </a:cxn>
              <a:cxn ang="0">
                <a:pos x="16" y="858"/>
              </a:cxn>
              <a:cxn ang="0">
                <a:pos x="16" y="33"/>
              </a:cxn>
              <a:cxn ang="0">
                <a:pos x="18" y="870"/>
              </a:cxn>
              <a:cxn ang="0">
                <a:pos x="18" y="98"/>
              </a:cxn>
              <a:cxn ang="0">
                <a:pos x="18" y="904"/>
              </a:cxn>
              <a:cxn ang="0">
                <a:pos x="18" y="793"/>
              </a:cxn>
              <a:cxn ang="0">
                <a:pos x="19" y="808"/>
              </a:cxn>
              <a:cxn ang="0">
                <a:pos x="19" y="762"/>
              </a:cxn>
              <a:cxn ang="0">
                <a:pos x="19" y="131"/>
              </a:cxn>
              <a:cxn ang="0">
                <a:pos x="19" y="874"/>
              </a:cxn>
              <a:cxn ang="0">
                <a:pos x="19" y="154"/>
              </a:cxn>
              <a:cxn ang="0">
                <a:pos x="21" y="833"/>
              </a:cxn>
            </a:cxnLst>
            <a:rect l="0" t="0" r="r" b="b"/>
            <a:pathLst>
              <a:path w="21" h="1008">
                <a:moveTo>
                  <a:pt x="0" y="593"/>
                </a:moveTo>
                <a:lnTo>
                  <a:pt x="0" y="593"/>
                </a:lnTo>
                <a:lnTo>
                  <a:pt x="0" y="257"/>
                </a:lnTo>
                <a:lnTo>
                  <a:pt x="0" y="374"/>
                </a:lnTo>
                <a:lnTo>
                  <a:pt x="0" y="382"/>
                </a:lnTo>
                <a:lnTo>
                  <a:pt x="0" y="749"/>
                </a:lnTo>
                <a:lnTo>
                  <a:pt x="0" y="209"/>
                </a:lnTo>
                <a:lnTo>
                  <a:pt x="0" y="338"/>
                </a:lnTo>
                <a:lnTo>
                  <a:pt x="2" y="353"/>
                </a:lnTo>
                <a:lnTo>
                  <a:pt x="2" y="870"/>
                </a:lnTo>
                <a:lnTo>
                  <a:pt x="2" y="154"/>
                </a:lnTo>
                <a:lnTo>
                  <a:pt x="2" y="302"/>
                </a:lnTo>
                <a:lnTo>
                  <a:pt x="2" y="313"/>
                </a:lnTo>
                <a:lnTo>
                  <a:pt x="2" y="837"/>
                </a:lnTo>
                <a:lnTo>
                  <a:pt x="2" y="142"/>
                </a:lnTo>
                <a:lnTo>
                  <a:pt x="2" y="271"/>
                </a:lnTo>
                <a:lnTo>
                  <a:pt x="4" y="280"/>
                </a:lnTo>
                <a:lnTo>
                  <a:pt x="4" y="858"/>
                </a:lnTo>
                <a:lnTo>
                  <a:pt x="4" y="38"/>
                </a:lnTo>
                <a:lnTo>
                  <a:pt x="4" y="73"/>
                </a:lnTo>
                <a:lnTo>
                  <a:pt x="4" y="79"/>
                </a:lnTo>
                <a:lnTo>
                  <a:pt x="4" y="939"/>
                </a:lnTo>
                <a:lnTo>
                  <a:pt x="4" y="56"/>
                </a:lnTo>
                <a:lnTo>
                  <a:pt x="4" y="63"/>
                </a:lnTo>
                <a:lnTo>
                  <a:pt x="4" y="1008"/>
                </a:lnTo>
                <a:lnTo>
                  <a:pt x="4" y="104"/>
                </a:lnTo>
                <a:lnTo>
                  <a:pt x="6" y="106"/>
                </a:lnTo>
                <a:lnTo>
                  <a:pt x="6" y="952"/>
                </a:lnTo>
                <a:lnTo>
                  <a:pt x="6" y="85"/>
                </a:lnTo>
                <a:lnTo>
                  <a:pt x="6" y="98"/>
                </a:lnTo>
                <a:lnTo>
                  <a:pt x="6" y="98"/>
                </a:lnTo>
                <a:lnTo>
                  <a:pt x="6" y="929"/>
                </a:lnTo>
                <a:lnTo>
                  <a:pt x="6" y="48"/>
                </a:lnTo>
                <a:lnTo>
                  <a:pt x="6" y="48"/>
                </a:lnTo>
                <a:lnTo>
                  <a:pt x="6" y="952"/>
                </a:lnTo>
                <a:lnTo>
                  <a:pt x="6" y="44"/>
                </a:lnTo>
                <a:lnTo>
                  <a:pt x="6" y="142"/>
                </a:lnTo>
                <a:lnTo>
                  <a:pt x="8" y="131"/>
                </a:lnTo>
                <a:lnTo>
                  <a:pt x="8" y="991"/>
                </a:lnTo>
                <a:lnTo>
                  <a:pt x="8" y="56"/>
                </a:lnTo>
                <a:lnTo>
                  <a:pt x="8" y="142"/>
                </a:lnTo>
                <a:lnTo>
                  <a:pt x="10" y="131"/>
                </a:lnTo>
                <a:lnTo>
                  <a:pt x="10" y="977"/>
                </a:lnTo>
                <a:lnTo>
                  <a:pt x="10" y="33"/>
                </a:lnTo>
                <a:lnTo>
                  <a:pt x="10" y="131"/>
                </a:lnTo>
                <a:lnTo>
                  <a:pt x="10" y="106"/>
                </a:lnTo>
                <a:lnTo>
                  <a:pt x="10" y="956"/>
                </a:lnTo>
                <a:lnTo>
                  <a:pt x="10" y="19"/>
                </a:lnTo>
                <a:lnTo>
                  <a:pt x="10" y="271"/>
                </a:lnTo>
                <a:lnTo>
                  <a:pt x="10" y="253"/>
                </a:lnTo>
                <a:lnTo>
                  <a:pt x="10" y="874"/>
                </a:lnTo>
                <a:lnTo>
                  <a:pt x="10" y="79"/>
                </a:lnTo>
                <a:lnTo>
                  <a:pt x="10" y="374"/>
                </a:lnTo>
                <a:lnTo>
                  <a:pt x="12" y="365"/>
                </a:lnTo>
                <a:lnTo>
                  <a:pt x="12" y="862"/>
                </a:lnTo>
                <a:lnTo>
                  <a:pt x="12" y="196"/>
                </a:lnTo>
                <a:lnTo>
                  <a:pt x="12" y="517"/>
                </a:lnTo>
                <a:lnTo>
                  <a:pt x="12" y="494"/>
                </a:lnTo>
                <a:lnTo>
                  <a:pt x="12" y="958"/>
                </a:lnTo>
                <a:lnTo>
                  <a:pt x="12" y="67"/>
                </a:lnTo>
                <a:lnTo>
                  <a:pt x="12" y="709"/>
                </a:lnTo>
                <a:lnTo>
                  <a:pt x="14" y="678"/>
                </a:lnTo>
                <a:lnTo>
                  <a:pt x="14" y="912"/>
                </a:lnTo>
                <a:lnTo>
                  <a:pt x="14" y="29"/>
                </a:lnTo>
                <a:lnTo>
                  <a:pt x="14" y="734"/>
                </a:lnTo>
                <a:lnTo>
                  <a:pt x="14" y="720"/>
                </a:lnTo>
                <a:lnTo>
                  <a:pt x="14" y="970"/>
                </a:lnTo>
                <a:lnTo>
                  <a:pt x="14" y="13"/>
                </a:lnTo>
                <a:lnTo>
                  <a:pt x="14" y="724"/>
                </a:lnTo>
                <a:lnTo>
                  <a:pt x="14" y="707"/>
                </a:lnTo>
                <a:lnTo>
                  <a:pt x="14" y="997"/>
                </a:lnTo>
                <a:lnTo>
                  <a:pt x="14" y="85"/>
                </a:lnTo>
                <a:lnTo>
                  <a:pt x="14" y="874"/>
                </a:lnTo>
                <a:lnTo>
                  <a:pt x="16" y="862"/>
                </a:lnTo>
                <a:lnTo>
                  <a:pt x="16" y="939"/>
                </a:lnTo>
                <a:lnTo>
                  <a:pt x="16" y="0"/>
                </a:lnTo>
                <a:lnTo>
                  <a:pt x="16" y="870"/>
                </a:lnTo>
                <a:lnTo>
                  <a:pt x="16" y="858"/>
                </a:lnTo>
                <a:lnTo>
                  <a:pt x="16" y="939"/>
                </a:lnTo>
                <a:lnTo>
                  <a:pt x="16" y="33"/>
                </a:lnTo>
                <a:lnTo>
                  <a:pt x="16" y="879"/>
                </a:lnTo>
                <a:lnTo>
                  <a:pt x="18" y="870"/>
                </a:lnTo>
                <a:lnTo>
                  <a:pt x="18" y="914"/>
                </a:lnTo>
                <a:lnTo>
                  <a:pt x="18" y="98"/>
                </a:lnTo>
                <a:lnTo>
                  <a:pt x="18" y="908"/>
                </a:lnTo>
                <a:lnTo>
                  <a:pt x="18" y="904"/>
                </a:lnTo>
                <a:lnTo>
                  <a:pt x="18" y="142"/>
                </a:lnTo>
                <a:lnTo>
                  <a:pt x="18" y="793"/>
                </a:lnTo>
                <a:lnTo>
                  <a:pt x="19" y="793"/>
                </a:lnTo>
                <a:lnTo>
                  <a:pt x="19" y="808"/>
                </a:lnTo>
                <a:lnTo>
                  <a:pt x="19" y="175"/>
                </a:lnTo>
                <a:lnTo>
                  <a:pt x="19" y="762"/>
                </a:lnTo>
                <a:lnTo>
                  <a:pt x="19" y="768"/>
                </a:lnTo>
                <a:lnTo>
                  <a:pt x="19" y="131"/>
                </a:lnTo>
                <a:lnTo>
                  <a:pt x="19" y="862"/>
                </a:lnTo>
                <a:lnTo>
                  <a:pt x="19" y="874"/>
                </a:lnTo>
                <a:lnTo>
                  <a:pt x="19" y="879"/>
                </a:lnTo>
                <a:lnTo>
                  <a:pt x="19" y="154"/>
                </a:lnTo>
                <a:lnTo>
                  <a:pt x="19" y="818"/>
                </a:lnTo>
                <a:lnTo>
                  <a:pt x="21" y="833"/>
                </a:lnTo>
                <a:lnTo>
                  <a:pt x="21" y="914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2" name="Freeform 2048"/>
          <p:cNvSpPr>
            <a:spLocks/>
          </p:cNvSpPr>
          <p:nvPr/>
        </p:nvSpPr>
        <p:spPr bwMode="auto">
          <a:xfrm>
            <a:off x="6376988" y="4779963"/>
            <a:ext cx="17462" cy="930275"/>
          </a:xfrm>
          <a:custGeom>
            <a:avLst/>
            <a:gdLst/>
            <a:ahLst/>
            <a:cxnLst>
              <a:cxn ang="0">
                <a:pos x="0" y="171"/>
              </a:cxn>
              <a:cxn ang="0">
                <a:pos x="2" y="999"/>
              </a:cxn>
              <a:cxn ang="0">
                <a:pos x="2" y="983"/>
              </a:cxn>
              <a:cxn ang="0">
                <a:pos x="4" y="135"/>
              </a:cxn>
              <a:cxn ang="0">
                <a:pos x="4" y="1047"/>
              </a:cxn>
              <a:cxn ang="0">
                <a:pos x="4" y="1143"/>
              </a:cxn>
              <a:cxn ang="0">
                <a:pos x="4" y="1168"/>
              </a:cxn>
              <a:cxn ang="0">
                <a:pos x="4" y="1137"/>
              </a:cxn>
              <a:cxn ang="0">
                <a:pos x="6" y="1174"/>
              </a:cxn>
              <a:cxn ang="0">
                <a:pos x="6" y="1010"/>
              </a:cxn>
              <a:cxn ang="0">
                <a:pos x="6" y="1122"/>
              </a:cxn>
              <a:cxn ang="0">
                <a:pos x="6" y="912"/>
              </a:cxn>
              <a:cxn ang="0">
                <a:pos x="6" y="1018"/>
              </a:cxn>
              <a:cxn ang="0">
                <a:pos x="6" y="818"/>
              </a:cxn>
              <a:cxn ang="0">
                <a:pos x="8" y="1018"/>
              </a:cxn>
              <a:cxn ang="0">
                <a:pos x="8" y="803"/>
              </a:cxn>
              <a:cxn ang="0">
                <a:pos x="8" y="1076"/>
              </a:cxn>
              <a:cxn ang="0">
                <a:pos x="8" y="682"/>
              </a:cxn>
              <a:cxn ang="0">
                <a:pos x="10" y="1055"/>
              </a:cxn>
              <a:cxn ang="0">
                <a:pos x="10" y="628"/>
              </a:cxn>
              <a:cxn ang="0">
                <a:pos x="10" y="941"/>
              </a:cxn>
              <a:cxn ang="0">
                <a:pos x="10" y="511"/>
              </a:cxn>
              <a:cxn ang="0">
                <a:pos x="12" y="953"/>
              </a:cxn>
              <a:cxn ang="0">
                <a:pos x="12" y="461"/>
              </a:cxn>
              <a:cxn ang="0">
                <a:pos x="12" y="912"/>
              </a:cxn>
              <a:cxn ang="0">
                <a:pos x="12" y="473"/>
              </a:cxn>
              <a:cxn ang="0">
                <a:pos x="12" y="905"/>
              </a:cxn>
              <a:cxn ang="0">
                <a:pos x="12" y="417"/>
              </a:cxn>
              <a:cxn ang="0">
                <a:pos x="14" y="818"/>
              </a:cxn>
              <a:cxn ang="0">
                <a:pos x="14" y="315"/>
              </a:cxn>
              <a:cxn ang="0">
                <a:pos x="14" y="841"/>
              </a:cxn>
              <a:cxn ang="0">
                <a:pos x="14" y="453"/>
              </a:cxn>
              <a:cxn ang="0">
                <a:pos x="14" y="413"/>
              </a:cxn>
              <a:cxn ang="0">
                <a:pos x="16" y="417"/>
              </a:cxn>
              <a:cxn ang="0">
                <a:pos x="16" y="405"/>
              </a:cxn>
              <a:cxn ang="0">
                <a:pos x="16" y="774"/>
              </a:cxn>
              <a:cxn ang="0">
                <a:pos x="16" y="544"/>
              </a:cxn>
              <a:cxn ang="0">
                <a:pos x="18" y="738"/>
              </a:cxn>
              <a:cxn ang="0">
                <a:pos x="18" y="553"/>
              </a:cxn>
              <a:cxn ang="0">
                <a:pos x="19" y="757"/>
              </a:cxn>
              <a:cxn ang="0">
                <a:pos x="19" y="530"/>
              </a:cxn>
              <a:cxn ang="0">
                <a:pos x="19" y="745"/>
              </a:cxn>
              <a:cxn ang="0">
                <a:pos x="19" y="645"/>
              </a:cxn>
              <a:cxn ang="0">
                <a:pos x="19" y="490"/>
              </a:cxn>
              <a:cxn ang="0">
                <a:pos x="21" y="734"/>
              </a:cxn>
              <a:cxn ang="0">
                <a:pos x="21" y="669"/>
              </a:cxn>
              <a:cxn ang="0">
                <a:pos x="21" y="461"/>
              </a:cxn>
              <a:cxn ang="0">
                <a:pos x="21" y="596"/>
              </a:cxn>
              <a:cxn ang="0">
                <a:pos x="21" y="494"/>
              </a:cxn>
              <a:cxn ang="0">
                <a:pos x="23" y="605"/>
              </a:cxn>
            </a:cxnLst>
            <a:rect l="0" t="0" r="r" b="b"/>
            <a:pathLst>
              <a:path w="23" h="1174">
                <a:moveTo>
                  <a:pt x="0" y="171"/>
                </a:moveTo>
                <a:lnTo>
                  <a:pt x="0" y="171"/>
                </a:lnTo>
                <a:lnTo>
                  <a:pt x="0" y="1005"/>
                </a:lnTo>
                <a:lnTo>
                  <a:pt x="2" y="999"/>
                </a:lnTo>
                <a:lnTo>
                  <a:pt x="2" y="185"/>
                </a:lnTo>
                <a:lnTo>
                  <a:pt x="2" y="983"/>
                </a:lnTo>
                <a:lnTo>
                  <a:pt x="4" y="987"/>
                </a:lnTo>
                <a:lnTo>
                  <a:pt x="4" y="135"/>
                </a:lnTo>
                <a:lnTo>
                  <a:pt x="4" y="1037"/>
                </a:lnTo>
                <a:lnTo>
                  <a:pt x="4" y="1047"/>
                </a:lnTo>
                <a:lnTo>
                  <a:pt x="4" y="0"/>
                </a:lnTo>
                <a:lnTo>
                  <a:pt x="4" y="1143"/>
                </a:lnTo>
                <a:lnTo>
                  <a:pt x="4" y="1149"/>
                </a:lnTo>
                <a:lnTo>
                  <a:pt x="4" y="1168"/>
                </a:lnTo>
                <a:lnTo>
                  <a:pt x="4" y="108"/>
                </a:lnTo>
                <a:lnTo>
                  <a:pt x="4" y="1137"/>
                </a:lnTo>
                <a:lnTo>
                  <a:pt x="6" y="1149"/>
                </a:lnTo>
                <a:lnTo>
                  <a:pt x="6" y="1174"/>
                </a:lnTo>
                <a:lnTo>
                  <a:pt x="6" y="68"/>
                </a:lnTo>
                <a:lnTo>
                  <a:pt x="6" y="1010"/>
                </a:lnTo>
                <a:lnTo>
                  <a:pt x="6" y="1024"/>
                </a:lnTo>
                <a:lnTo>
                  <a:pt x="6" y="1122"/>
                </a:lnTo>
                <a:lnTo>
                  <a:pt x="6" y="152"/>
                </a:lnTo>
                <a:lnTo>
                  <a:pt x="6" y="912"/>
                </a:lnTo>
                <a:lnTo>
                  <a:pt x="6" y="916"/>
                </a:lnTo>
                <a:lnTo>
                  <a:pt x="6" y="1018"/>
                </a:lnTo>
                <a:lnTo>
                  <a:pt x="6" y="177"/>
                </a:lnTo>
                <a:lnTo>
                  <a:pt x="6" y="818"/>
                </a:lnTo>
                <a:lnTo>
                  <a:pt x="8" y="836"/>
                </a:lnTo>
                <a:lnTo>
                  <a:pt x="8" y="1018"/>
                </a:lnTo>
                <a:lnTo>
                  <a:pt x="8" y="238"/>
                </a:lnTo>
                <a:lnTo>
                  <a:pt x="8" y="803"/>
                </a:lnTo>
                <a:lnTo>
                  <a:pt x="8" y="822"/>
                </a:lnTo>
                <a:lnTo>
                  <a:pt x="8" y="1076"/>
                </a:lnTo>
                <a:lnTo>
                  <a:pt x="8" y="146"/>
                </a:lnTo>
                <a:lnTo>
                  <a:pt x="8" y="682"/>
                </a:lnTo>
                <a:lnTo>
                  <a:pt x="10" y="697"/>
                </a:lnTo>
                <a:lnTo>
                  <a:pt x="10" y="1055"/>
                </a:lnTo>
                <a:lnTo>
                  <a:pt x="10" y="158"/>
                </a:lnTo>
                <a:lnTo>
                  <a:pt x="10" y="628"/>
                </a:lnTo>
                <a:lnTo>
                  <a:pt x="10" y="645"/>
                </a:lnTo>
                <a:lnTo>
                  <a:pt x="10" y="941"/>
                </a:lnTo>
                <a:lnTo>
                  <a:pt x="10" y="254"/>
                </a:lnTo>
                <a:lnTo>
                  <a:pt x="10" y="511"/>
                </a:lnTo>
                <a:lnTo>
                  <a:pt x="12" y="530"/>
                </a:lnTo>
                <a:lnTo>
                  <a:pt x="12" y="953"/>
                </a:lnTo>
                <a:lnTo>
                  <a:pt x="12" y="369"/>
                </a:lnTo>
                <a:lnTo>
                  <a:pt x="12" y="461"/>
                </a:lnTo>
                <a:lnTo>
                  <a:pt x="12" y="473"/>
                </a:lnTo>
                <a:lnTo>
                  <a:pt x="12" y="912"/>
                </a:lnTo>
                <a:lnTo>
                  <a:pt x="12" y="350"/>
                </a:lnTo>
                <a:lnTo>
                  <a:pt x="12" y="473"/>
                </a:lnTo>
                <a:lnTo>
                  <a:pt x="12" y="473"/>
                </a:lnTo>
                <a:lnTo>
                  <a:pt x="12" y="905"/>
                </a:lnTo>
                <a:lnTo>
                  <a:pt x="12" y="309"/>
                </a:lnTo>
                <a:lnTo>
                  <a:pt x="12" y="417"/>
                </a:lnTo>
                <a:lnTo>
                  <a:pt x="14" y="427"/>
                </a:lnTo>
                <a:lnTo>
                  <a:pt x="14" y="818"/>
                </a:lnTo>
                <a:lnTo>
                  <a:pt x="14" y="309"/>
                </a:lnTo>
                <a:lnTo>
                  <a:pt x="14" y="315"/>
                </a:lnTo>
                <a:lnTo>
                  <a:pt x="14" y="315"/>
                </a:lnTo>
                <a:lnTo>
                  <a:pt x="14" y="841"/>
                </a:lnTo>
                <a:lnTo>
                  <a:pt x="14" y="453"/>
                </a:lnTo>
                <a:lnTo>
                  <a:pt x="14" y="453"/>
                </a:lnTo>
                <a:lnTo>
                  <a:pt x="14" y="889"/>
                </a:lnTo>
                <a:lnTo>
                  <a:pt x="14" y="413"/>
                </a:lnTo>
                <a:lnTo>
                  <a:pt x="14" y="417"/>
                </a:lnTo>
                <a:lnTo>
                  <a:pt x="16" y="417"/>
                </a:lnTo>
                <a:lnTo>
                  <a:pt x="16" y="866"/>
                </a:lnTo>
                <a:lnTo>
                  <a:pt x="16" y="405"/>
                </a:lnTo>
                <a:lnTo>
                  <a:pt x="16" y="400"/>
                </a:lnTo>
                <a:lnTo>
                  <a:pt x="16" y="774"/>
                </a:lnTo>
                <a:lnTo>
                  <a:pt x="16" y="375"/>
                </a:lnTo>
                <a:lnTo>
                  <a:pt x="16" y="544"/>
                </a:lnTo>
                <a:lnTo>
                  <a:pt x="18" y="534"/>
                </a:lnTo>
                <a:lnTo>
                  <a:pt x="18" y="738"/>
                </a:lnTo>
                <a:lnTo>
                  <a:pt x="18" y="392"/>
                </a:lnTo>
                <a:lnTo>
                  <a:pt x="18" y="553"/>
                </a:lnTo>
                <a:lnTo>
                  <a:pt x="19" y="553"/>
                </a:lnTo>
                <a:lnTo>
                  <a:pt x="19" y="757"/>
                </a:lnTo>
                <a:lnTo>
                  <a:pt x="19" y="484"/>
                </a:lnTo>
                <a:lnTo>
                  <a:pt x="19" y="530"/>
                </a:lnTo>
                <a:lnTo>
                  <a:pt x="19" y="521"/>
                </a:lnTo>
                <a:lnTo>
                  <a:pt x="19" y="745"/>
                </a:lnTo>
                <a:lnTo>
                  <a:pt x="19" y="453"/>
                </a:lnTo>
                <a:lnTo>
                  <a:pt x="19" y="645"/>
                </a:lnTo>
                <a:lnTo>
                  <a:pt x="19" y="634"/>
                </a:lnTo>
                <a:lnTo>
                  <a:pt x="19" y="490"/>
                </a:lnTo>
                <a:lnTo>
                  <a:pt x="19" y="734"/>
                </a:lnTo>
                <a:lnTo>
                  <a:pt x="21" y="734"/>
                </a:lnTo>
                <a:lnTo>
                  <a:pt x="21" y="438"/>
                </a:lnTo>
                <a:lnTo>
                  <a:pt x="21" y="669"/>
                </a:lnTo>
                <a:lnTo>
                  <a:pt x="21" y="669"/>
                </a:lnTo>
                <a:lnTo>
                  <a:pt x="21" y="461"/>
                </a:lnTo>
                <a:lnTo>
                  <a:pt x="21" y="590"/>
                </a:lnTo>
                <a:lnTo>
                  <a:pt x="21" y="596"/>
                </a:lnTo>
                <a:lnTo>
                  <a:pt x="21" y="628"/>
                </a:lnTo>
                <a:lnTo>
                  <a:pt x="21" y="494"/>
                </a:lnTo>
                <a:lnTo>
                  <a:pt x="21" y="605"/>
                </a:lnTo>
                <a:lnTo>
                  <a:pt x="23" y="605"/>
                </a:lnTo>
                <a:lnTo>
                  <a:pt x="23" y="672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3" name="Freeform 2049"/>
          <p:cNvSpPr>
            <a:spLocks/>
          </p:cNvSpPr>
          <p:nvPr/>
        </p:nvSpPr>
        <p:spPr bwMode="auto">
          <a:xfrm>
            <a:off x="6359525" y="4814888"/>
            <a:ext cx="17463" cy="817562"/>
          </a:xfrm>
          <a:custGeom>
            <a:avLst/>
            <a:gdLst/>
            <a:ahLst/>
            <a:cxnLst>
              <a:cxn ang="0">
                <a:pos x="0" y="271"/>
              </a:cxn>
              <a:cxn ang="0">
                <a:pos x="0" y="813"/>
              </a:cxn>
              <a:cxn ang="0">
                <a:pos x="0" y="325"/>
              </a:cxn>
              <a:cxn ang="0">
                <a:pos x="2" y="784"/>
              </a:cxn>
              <a:cxn ang="0">
                <a:pos x="2" y="473"/>
              </a:cxn>
              <a:cxn ang="0">
                <a:pos x="2" y="473"/>
              </a:cxn>
              <a:cxn ang="0">
                <a:pos x="4" y="651"/>
              </a:cxn>
              <a:cxn ang="0">
                <a:pos x="4" y="490"/>
              </a:cxn>
              <a:cxn ang="0">
                <a:pos x="4" y="774"/>
              </a:cxn>
              <a:cxn ang="0">
                <a:pos x="6" y="331"/>
              </a:cxn>
              <a:cxn ang="0">
                <a:pos x="6" y="306"/>
              </a:cxn>
              <a:cxn ang="0">
                <a:pos x="6" y="356"/>
              </a:cxn>
              <a:cxn ang="0">
                <a:pos x="6" y="348"/>
              </a:cxn>
              <a:cxn ang="0">
                <a:pos x="8" y="434"/>
              </a:cxn>
              <a:cxn ang="0">
                <a:pos x="8" y="429"/>
              </a:cxn>
              <a:cxn ang="0">
                <a:pos x="8" y="490"/>
              </a:cxn>
              <a:cxn ang="0">
                <a:pos x="8" y="373"/>
              </a:cxn>
              <a:cxn ang="0">
                <a:pos x="8" y="719"/>
              </a:cxn>
              <a:cxn ang="0">
                <a:pos x="10" y="306"/>
              </a:cxn>
              <a:cxn ang="0">
                <a:pos x="10" y="260"/>
              </a:cxn>
              <a:cxn ang="0">
                <a:pos x="10" y="265"/>
              </a:cxn>
              <a:cxn ang="0">
                <a:pos x="10" y="306"/>
              </a:cxn>
              <a:cxn ang="0">
                <a:pos x="12" y="701"/>
              </a:cxn>
              <a:cxn ang="0">
                <a:pos x="12" y="325"/>
              </a:cxn>
              <a:cxn ang="0">
                <a:pos x="12" y="457"/>
              </a:cxn>
              <a:cxn ang="0">
                <a:pos x="12" y="774"/>
              </a:cxn>
              <a:cxn ang="0">
                <a:pos x="12" y="383"/>
              </a:cxn>
              <a:cxn ang="0">
                <a:pos x="14" y="949"/>
              </a:cxn>
              <a:cxn ang="0">
                <a:pos x="14" y="244"/>
              </a:cxn>
              <a:cxn ang="0">
                <a:pos x="14" y="845"/>
              </a:cxn>
              <a:cxn ang="0">
                <a:pos x="14" y="265"/>
              </a:cxn>
              <a:cxn ang="0">
                <a:pos x="15" y="792"/>
              </a:cxn>
              <a:cxn ang="0">
                <a:pos x="15" y="404"/>
              </a:cxn>
              <a:cxn ang="0">
                <a:pos x="15" y="769"/>
              </a:cxn>
              <a:cxn ang="0">
                <a:pos x="15" y="523"/>
              </a:cxn>
              <a:cxn ang="0">
                <a:pos x="17" y="884"/>
              </a:cxn>
              <a:cxn ang="0">
                <a:pos x="17" y="632"/>
              </a:cxn>
              <a:cxn ang="0">
                <a:pos x="17" y="893"/>
              </a:cxn>
              <a:cxn ang="0">
                <a:pos x="17" y="665"/>
              </a:cxn>
              <a:cxn ang="0">
                <a:pos x="17" y="836"/>
              </a:cxn>
              <a:cxn ang="0">
                <a:pos x="17" y="601"/>
              </a:cxn>
              <a:cxn ang="0">
                <a:pos x="19" y="868"/>
              </a:cxn>
              <a:cxn ang="0">
                <a:pos x="19" y="749"/>
              </a:cxn>
              <a:cxn ang="0">
                <a:pos x="19" y="947"/>
              </a:cxn>
              <a:cxn ang="0">
                <a:pos x="19" y="872"/>
              </a:cxn>
              <a:cxn ang="0">
                <a:pos x="21" y="1012"/>
              </a:cxn>
              <a:cxn ang="0">
                <a:pos x="21" y="949"/>
              </a:cxn>
              <a:cxn ang="0">
                <a:pos x="21" y="1032"/>
              </a:cxn>
              <a:cxn ang="0">
                <a:pos x="21" y="914"/>
              </a:cxn>
              <a:cxn ang="0">
                <a:pos x="21" y="999"/>
              </a:cxn>
            </a:cxnLst>
            <a:rect l="0" t="0" r="r" b="b"/>
            <a:pathLst>
              <a:path w="21" h="1032">
                <a:moveTo>
                  <a:pt x="0" y="271"/>
                </a:moveTo>
                <a:lnTo>
                  <a:pt x="0" y="271"/>
                </a:lnTo>
                <a:lnTo>
                  <a:pt x="0" y="265"/>
                </a:lnTo>
                <a:lnTo>
                  <a:pt x="0" y="813"/>
                </a:lnTo>
                <a:lnTo>
                  <a:pt x="0" y="235"/>
                </a:lnTo>
                <a:lnTo>
                  <a:pt x="0" y="325"/>
                </a:lnTo>
                <a:lnTo>
                  <a:pt x="2" y="337"/>
                </a:lnTo>
                <a:lnTo>
                  <a:pt x="2" y="784"/>
                </a:lnTo>
                <a:lnTo>
                  <a:pt x="2" y="463"/>
                </a:lnTo>
                <a:lnTo>
                  <a:pt x="2" y="473"/>
                </a:lnTo>
                <a:lnTo>
                  <a:pt x="2" y="642"/>
                </a:lnTo>
                <a:lnTo>
                  <a:pt x="2" y="473"/>
                </a:lnTo>
                <a:lnTo>
                  <a:pt x="4" y="463"/>
                </a:lnTo>
                <a:lnTo>
                  <a:pt x="4" y="651"/>
                </a:lnTo>
                <a:lnTo>
                  <a:pt x="4" y="417"/>
                </a:lnTo>
                <a:lnTo>
                  <a:pt x="4" y="490"/>
                </a:lnTo>
                <a:lnTo>
                  <a:pt x="4" y="488"/>
                </a:lnTo>
                <a:lnTo>
                  <a:pt x="4" y="774"/>
                </a:lnTo>
                <a:lnTo>
                  <a:pt x="4" y="331"/>
                </a:lnTo>
                <a:lnTo>
                  <a:pt x="6" y="331"/>
                </a:lnTo>
                <a:lnTo>
                  <a:pt x="6" y="763"/>
                </a:lnTo>
                <a:lnTo>
                  <a:pt x="6" y="306"/>
                </a:lnTo>
                <a:lnTo>
                  <a:pt x="6" y="356"/>
                </a:lnTo>
                <a:lnTo>
                  <a:pt x="6" y="356"/>
                </a:lnTo>
                <a:lnTo>
                  <a:pt x="6" y="724"/>
                </a:lnTo>
                <a:lnTo>
                  <a:pt x="6" y="348"/>
                </a:lnTo>
                <a:lnTo>
                  <a:pt x="6" y="434"/>
                </a:lnTo>
                <a:lnTo>
                  <a:pt x="8" y="434"/>
                </a:lnTo>
                <a:lnTo>
                  <a:pt x="8" y="638"/>
                </a:lnTo>
                <a:lnTo>
                  <a:pt x="8" y="429"/>
                </a:lnTo>
                <a:lnTo>
                  <a:pt x="8" y="490"/>
                </a:lnTo>
                <a:lnTo>
                  <a:pt x="8" y="490"/>
                </a:lnTo>
                <a:lnTo>
                  <a:pt x="8" y="694"/>
                </a:lnTo>
                <a:lnTo>
                  <a:pt x="8" y="373"/>
                </a:lnTo>
                <a:lnTo>
                  <a:pt x="8" y="373"/>
                </a:lnTo>
                <a:lnTo>
                  <a:pt x="8" y="719"/>
                </a:lnTo>
                <a:lnTo>
                  <a:pt x="8" y="306"/>
                </a:lnTo>
                <a:lnTo>
                  <a:pt x="10" y="306"/>
                </a:lnTo>
                <a:lnTo>
                  <a:pt x="10" y="822"/>
                </a:lnTo>
                <a:lnTo>
                  <a:pt x="10" y="260"/>
                </a:lnTo>
                <a:lnTo>
                  <a:pt x="10" y="265"/>
                </a:lnTo>
                <a:lnTo>
                  <a:pt x="10" y="265"/>
                </a:lnTo>
                <a:lnTo>
                  <a:pt x="10" y="813"/>
                </a:lnTo>
                <a:lnTo>
                  <a:pt x="10" y="306"/>
                </a:lnTo>
                <a:lnTo>
                  <a:pt x="12" y="315"/>
                </a:lnTo>
                <a:lnTo>
                  <a:pt x="12" y="701"/>
                </a:lnTo>
                <a:lnTo>
                  <a:pt x="12" y="323"/>
                </a:lnTo>
                <a:lnTo>
                  <a:pt x="12" y="325"/>
                </a:lnTo>
                <a:lnTo>
                  <a:pt x="12" y="663"/>
                </a:lnTo>
                <a:lnTo>
                  <a:pt x="12" y="457"/>
                </a:lnTo>
                <a:lnTo>
                  <a:pt x="12" y="450"/>
                </a:lnTo>
                <a:lnTo>
                  <a:pt x="12" y="774"/>
                </a:lnTo>
                <a:lnTo>
                  <a:pt x="12" y="315"/>
                </a:lnTo>
                <a:lnTo>
                  <a:pt x="12" y="383"/>
                </a:lnTo>
                <a:lnTo>
                  <a:pt x="14" y="369"/>
                </a:lnTo>
                <a:lnTo>
                  <a:pt x="14" y="949"/>
                </a:lnTo>
                <a:lnTo>
                  <a:pt x="14" y="202"/>
                </a:lnTo>
                <a:lnTo>
                  <a:pt x="14" y="244"/>
                </a:lnTo>
                <a:lnTo>
                  <a:pt x="14" y="235"/>
                </a:lnTo>
                <a:lnTo>
                  <a:pt x="14" y="845"/>
                </a:lnTo>
                <a:lnTo>
                  <a:pt x="14" y="141"/>
                </a:lnTo>
                <a:lnTo>
                  <a:pt x="14" y="265"/>
                </a:lnTo>
                <a:lnTo>
                  <a:pt x="15" y="248"/>
                </a:lnTo>
                <a:lnTo>
                  <a:pt x="15" y="792"/>
                </a:lnTo>
                <a:lnTo>
                  <a:pt x="15" y="141"/>
                </a:lnTo>
                <a:lnTo>
                  <a:pt x="15" y="404"/>
                </a:lnTo>
                <a:lnTo>
                  <a:pt x="15" y="400"/>
                </a:lnTo>
                <a:lnTo>
                  <a:pt x="15" y="769"/>
                </a:lnTo>
                <a:lnTo>
                  <a:pt x="15" y="348"/>
                </a:lnTo>
                <a:lnTo>
                  <a:pt x="15" y="523"/>
                </a:lnTo>
                <a:lnTo>
                  <a:pt x="17" y="513"/>
                </a:lnTo>
                <a:lnTo>
                  <a:pt x="17" y="884"/>
                </a:lnTo>
                <a:lnTo>
                  <a:pt x="17" y="254"/>
                </a:lnTo>
                <a:lnTo>
                  <a:pt x="17" y="632"/>
                </a:lnTo>
                <a:lnTo>
                  <a:pt x="17" y="619"/>
                </a:lnTo>
                <a:lnTo>
                  <a:pt x="17" y="893"/>
                </a:lnTo>
                <a:lnTo>
                  <a:pt x="17" y="164"/>
                </a:lnTo>
                <a:lnTo>
                  <a:pt x="17" y="665"/>
                </a:lnTo>
                <a:lnTo>
                  <a:pt x="17" y="659"/>
                </a:lnTo>
                <a:lnTo>
                  <a:pt x="17" y="836"/>
                </a:lnTo>
                <a:lnTo>
                  <a:pt x="17" y="139"/>
                </a:lnTo>
                <a:lnTo>
                  <a:pt x="17" y="601"/>
                </a:lnTo>
                <a:lnTo>
                  <a:pt x="19" y="590"/>
                </a:lnTo>
                <a:lnTo>
                  <a:pt x="19" y="868"/>
                </a:lnTo>
                <a:lnTo>
                  <a:pt x="19" y="214"/>
                </a:lnTo>
                <a:lnTo>
                  <a:pt x="19" y="749"/>
                </a:lnTo>
                <a:lnTo>
                  <a:pt x="19" y="736"/>
                </a:lnTo>
                <a:lnTo>
                  <a:pt x="19" y="947"/>
                </a:lnTo>
                <a:lnTo>
                  <a:pt x="19" y="166"/>
                </a:lnTo>
                <a:lnTo>
                  <a:pt x="19" y="872"/>
                </a:lnTo>
                <a:lnTo>
                  <a:pt x="21" y="861"/>
                </a:lnTo>
                <a:lnTo>
                  <a:pt x="21" y="1012"/>
                </a:lnTo>
                <a:lnTo>
                  <a:pt x="21" y="64"/>
                </a:lnTo>
                <a:lnTo>
                  <a:pt x="21" y="949"/>
                </a:lnTo>
                <a:lnTo>
                  <a:pt x="21" y="930"/>
                </a:lnTo>
                <a:lnTo>
                  <a:pt x="21" y="1032"/>
                </a:lnTo>
                <a:lnTo>
                  <a:pt x="21" y="0"/>
                </a:lnTo>
                <a:lnTo>
                  <a:pt x="21" y="914"/>
                </a:lnTo>
                <a:lnTo>
                  <a:pt x="21" y="897"/>
                </a:lnTo>
                <a:lnTo>
                  <a:pt x="21" y="999"/>
                </a:lnTo>
                <a:lnTo>
                  <a:pt x="21" y="127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4" name="Freeform 2050"/>
          <p:cNvSpPr>
            <a:spLocks/>
          </p:cNvSpPr>
          <p:nvPr/>
        </p:nvSpPr>
        <p:spPr bwMode="auto">
          <a:xfrm>
            <a:off x="6343650" y="4837113"/>
            <a:ext cx="15875" cy="815975"/>
          </a:xfrm>
          <a:custGeom>
            <a:avLst/>
            <a:gdLst/>
            <a:ahLst/>
            <a:cxnLst>
              <a:cxn ang="0">
                <a:pos x="0" y="380"/>
              </a:cxn>
              <a:cxn ang="0">
                <a:pos x="2" y="609"/>
              </a:cxn>
              <a:cxn ang="0">
                <a:pos x="2" y="517"/>
              </a:cxn>
              <a:cxn ang="0">
                <a:pos x="2" y="655"/>
              </a:cxn>
              <a:cxn ang="0">
                <a:pos x="2" y="644"/>
              </a:cxn>
              <a:cxn ang="0">
                <a:pos x="4" y="816"/>
              </a:cxn>
              <a:cxn ang="0">
                <a:pos x="4" y="684"/>
              </a:cxn>
              <a:cxn ang="0">
                <a:pos x="4" y="914"/>
              </a:cxn>
              <a:cxn ang="0">
                <a:pos x="4" y="768"/>
              </a:cxn>
              <a:cxn ang="0">
                <a:pos x="4" y="173"/>
              </a:cxn>
              <a:cxn ang="0">
                <a:pos x="6" y="680"/>
              </a:cxn>
              <a:cxn ang="0">
                <a:pos x="6" y="309"/>
              </a:cxn>
              <a:cxn ang="0">
                <a:pos x="6" y="695"/>
              </a:cxn>
              <a:cxn ang="0">
                <a:pos x="6" y="215"/>
              </a:cxn>
              <a:cxn ang="0">
                <a:pos x="6" y="816"/>
              </a:cxn>
              <a:cxn ang="0">
                <a:pos x="6" y="1005"/>
              </a:cxn>
              <a:cxn ang="0">
                <a:pos x="8" y="0"/>
              </a:cxn>
              <a:cxn ang="0">
                <a:pos x="10" y="910"/>
              </a:cxn>
              <a:cxn ang="0">
                <a:pos x="10" y="39"/>
              </a:cxn>
              <a:cxn ang="0">
                <a:pos x="10" y="843"/>
              </a:cxn>
              <a:cxn ang="0">
                <a:pos x="10" y="137"/>
              </a:cxn>
              <a:cxn ang="0">
                <a:pos x="10" y="843"/>
              </a:cxn>
              <a:cxn ang="0">
                <a:pos x="10" y="148"/>
              </a:cxn>
              <a:cxn ang="0">
                <a:pos x="12" y="755"/>
              </a:cxn>
              <a:cxn ang="0">
                <a:pos x="12" y="54"/>
              </a:cxn>
              <a:cxn ang="0">
                <a:pos x="12" y="715"/>
              </a:cxn>
              <a:cxn ang="0">
                <a:pos x="12" y="39"/>
              </a:cxn>
              <a:cxn ang="0">
                <a:pos x="13" y="755"/>
              </a:cxn>
              <a:cxn ang="0">
                <a:pos x="13" y="73"/>
              </a:cxn>
              <a:cxn ang="0">
                <a:pos x="13" y="622"/>
              </a:cxn>
              <a:cxn ang="0">
                <a:pos x="13" y="185"/>
              </a:cxn>
              <a:cxn ang="0">
                <a:pos x="13" y="448"/>
              </a:cxn>
              <a:cxn ang="0">
                <a:pos x="13" y="137"/>
              </a:cxn>
              <a:cxn ang="0">
                <a:pos x="15" y="457"/>
              </a:cxn>
              <a:cxn ang="0">
                <a:pos x="15" y="156"/>
              </a:cxn>
              <a:cxn ang="0">
                <a:pos x="15" y="475"/>
              </a:cxn>
              <a:cxn ang="0">
                <a:pos x="15" y="244"/>
              </a:cxn>
              <a:cxn ang="0">
                <a:pos x="17" y="302"/>
              </a:cxn>
              <a:cxn ang="0">
                <a:pos x="17" y="269"/>
              </a:cxn>
              <a:cxn ang="0">
                <a:pos x="17" y="294"/>
              </a:cxn>
              <a:cxn ang="0">
                <a:pos x="17" y="185"/>
              </a:cxn>
              <a:cxn ang="0">
                <a:pos x="19" y="296"/>
              </a:cxn>
              <a:cxn ang="0">
                <a:pos x="19" y="196"/>
              </a:cxn>
              <a:cxn ang="0">
                <a:pos x="19" y="236"/>
              </a:cxn>
              <a:cxn ang="0">
                <a:pos x="19" y="371"/>
              </a:cxn>
              <a:cxn ang="0">
                <a:pos x="19" y="780"/>
              </a:cxn>
              <a:cxn ang="0">
                <a:pos x="19" y="405"/>
              </a:cxn>
              <a:cxn ang="0">
                <a:pos x="21" y="814"/>
              </a:cxn>
              <a:cxn ang="0">
                <a:pos x="21" y="160"/>
              </a:cxn>
              <a:cxn ang="0">
                <a:pos x="21" y="148"/>
              </a:cxn>
            </a:cxnLst>
            <a:rect l="0" t="0" r="r" b="b"/>
            <a:pathLst>
              <a:path w="21" h="1028">
                <a:moveTo>
                  <a:pt x="0" y="380"/>
                </a:moveTo>
                <a:lnTo>
                  <a:pt x="0" y="380"/>
                </a:lnTo>
                <a:lnTo>
                  <a:pt x="2" y="371"/>
                </a:lnTo>
                <a:lnTo>
                  <a:pt x="2" y="609"/>
                </a:lnTo>
                <a:lnTo>
                  <a:pt x="2" y="309"/>
                </a:lnTo>
                <a:lnTo>
                  <a:pt x="2" y="517"/>
                </a:lnTo>
                <a:lnTo>
                  <a:pt x="2" y="507"/>
                </a:lnTo>
                <a:lnTo>
                  <a:pt x="2" y="655"/>
                </a:lnTo>
                <a:lnTo>
                  <a:pt x="2" y="354"/>
                </a:lnTo>
                <a:lnTo>
                  <a:pt x="2" y="644"/>
                </a:lnTo>
                <a:lnTo>
                  <a:pt x="4" y="644"/>
                </a:lnTo>
                <a:lnTo>
                  <a:pt x="4" y="816"/>
                </a:lnTo>
                <a:lnTo>
                  <a:pt x="4" y="190"/>
                </a:lnTo>
                <a:lnTo>
                  <a:pt x="4" y="684"/>
                </a:lnTo>
                <a:lnTo>
                  <a:pt x="4" y="669"/>
                </a:lnTo>
                <a:lnTo>
                  <a:pt x="4" y="914"/>
                </a:lnTo>
                <a:lnTo>
                  <a:pt x="4" y="160"/>
                </a:lnTo>
                <a:lnTo>
                  <a:pt x="4" y="768"/>
                </a:lnTo>
                <a:lnTo>
                  <a:pt x="4" y="755"/>
                </a:lnTo>
                <a:lnTo>
                  <a:pt x="4" y="173"/>
                </a:lnTo>
                <a:lnTo>
                  <a:pt x="4" y="684"/>
                </a:lnTo>
                <a:lnTo>
                  <a:pt x="6" y="680"/>
                </a:lnTo>
                <a:lnTo>
                  <a:pt x="6" y="720"/>
                </a:lnTo>
                <a:lnTo>
                  <a:pt x="6" y="309"/>
                </a:lnTo>
                <a:lnTo>
                  <a:pt x="6" y="701"/>
                </a:lnTo>
                <a:lnTo>
                  <a:pt x="6" y="695"/>
                </a:lnTo>
                <a:lnTo>
                  <a:pt x="6" y="832"/>
                </a:lnTo>
                <a:lnTo>
                  <a:pt x="6" y="215"/>
                </a:lnTo>
                <a:lnTo>
                  <a:pt x="6" y="824"/>
                </a:lnTo>
                <a:lnTo>
                  <a:pt x="6" y="816"/>
                </a:lnTo>
                <a:lnTo>
                  <a:pt x="6" y="144"/>
                </a:lnTo>
                <a:lnTo>
                  <a:pt x="6" y="1005"/>
                </a:lnTo>
                <a:lnTo>
                  <a:pt x="8" y="1014"/>
                </a:lnTo>
                <a:lnTo>
                  <a:pt x="8" y="0"/>
                </a:lnTo>
                <a:lnTo>
                  <a:pt x="8" y="910"/>
                </a:lnTo>
                <a:lnTo>
                  <a:pt x="10" y="910"/>
                </a:lnTo>
                <a:lnTo>
                  <a:pt x="10" y="920"/>
                </a:lnTo>
                <a:lnTo>
                  <a:pt x="10" y="39"/>
                </a:lnTo>
                <a:lnTo>
                  <a:pt x="10" y="843"/>
                </a:lnTo>
                <a:lnTo>
                  <a:pt x="10" y="843"/>
                </a:lnTo>
                <a:lnTo>
                  <a:pt x="10" y="851"/>
                </a:lnTo>
                <a:lnTo>
                  <a:pt x="10" y="137"/>
                </a:lnTo>
                <a:lnTo>
                  <a:pt x="10" y="832"/>
                </a:lnTo>
                <a:lnTo>
                  <a:pt x="10" y="843"/>
                </a:lnTo>
                <a:lnTo>
                  <a:pt x="10" y="891"/>
                </a:lnTo>
                <a:lnTo>
                  <a:pt x="10" y="148"/>
                </a:lnTo>
                <a:lnTo>
                  <a:pt x="10" y="734"/>
                </a:lnTo>
                <a:lnTo>
                  <a:pt x="12" y="755"/>
                </a:lnTo>
                <a:lnTo>
                  <a:pt x="12" y="1028"/>
                </a:lnTo>
                <a:lnTo>
                  <a:pt x="12" y="54"/>
                </a:lnTo>
                <a:lnTo>
                  <a:pt x="12" y="695"/>
                </a:lnTo>
                <a:lnTo>
                  <a:pt x="12" y="715"/>
                </a:lnTo>
                <a:lnTo>
                  <a:pt x="12" y="945"/>
                </a:lnTo>
                <a:lnTo>
                  <a:pt x="12" y="39"/>
                </a:lnTo>
                <a:lnTo>
                  <a:pt x="12" y="740"/>
                </a:lnTo>
                <a:lnTo>
                  <a:pt x="13" y="755"/>
                </a:lnTo>
                <a:lnTo>
                  <a:pt x="13" y="885"/>
                </a:lnTo>
                <a:lnTo>
                  <a:pt x="13" y="73"/>
                </a:lnTo>
                <a:lnTo>
                  <a:pt x="13" y="596"/>
                </a:lnTo>
                <a:lnTo>
                  <a:pt x="13" y="622"/>
                </a:lnTo>
                <a:lnTo>
                  <a:pt x="13" y="937"/>
                </a:lnTo>
                <a:lnTo>
                  <a:pt x="13" y="185"/>
                </a:lnTo>
                <a:lnTo>
                  <a:pt x="13" y="434"/>
                </a:lnTo>
                <a:lnTo>
                  <a:pt x="13" y="448"/>
                </a:lnTo>
                <a:lnTo>
                  <a:pt x="13" y="939"/>
                </a:lnTo>
                <a:lnTo>
                  <a:pt x="13" y="137"/>
                </a:lnTo>
                <a:lnTo>
                  <a:pt x="13" y="444"/>
                </a:lnTo>
                <a:lnTo>
                  <a:pt x="15" y="457"/>
                </a:lnTo>
                <a:lnTo>
                  <a:pt x="15" y="828"/>
                </a:lnTo>
                <a:lnTo>
                  <a:pt x="15" y="156"/>
                </a:lnTo>
                <a:lnTo>
                  <a:pt x="15" y="459"/>
                </a:lnTo>
                <a:lnTo>
                  <a:pt x="15" y="475"/>
                </a:lnTo>
                <a:lnTo>
                  <a:pt x="15" y="799"/>
                </a:lnTo>
                <a:lnTo>
                  <a:pt x="15" y="244"/>
                </a:lnTo>
                <a:lnTo>
                  <a:pt x="15" y="288"/>
                </a:lnTo>
                <a:lnTo>
                  <a:pt x="17" y="302"/>
                </a:lnTo>
                <a:lnTo>
                  <a:pt x="17" y="880"/>
                </a:lnTo>
                <a:lnTo>
                  <a:pt x="17" y="269"/>
                </a:lnTo>
                <a:lnTo>
                  <a:pt x="17" y="288"/>
                </a:lnTo>
                <a:lnTo>
                  <a:pt x="17" y="294"/>
                </a:lnTo>
                <a:lnTo>
                  <a:pt x="17" y="876"/>
                </a:lnTo>
                <a:lnTo>
                  <a:pt x="17" y="185"/>
                </a:lnTo>
                <a:lnTo>
                  <a:pt x="17" y="288"/>
                </a:lnTo>
                <a:lnTo>
                  <a:pt x="19" y="296"/>
                </a:lnTo>
                <a:lnTo>
                  <a:pt x="19" y="763"/>
                </a:lnTo>
                <a:lnTo>
                  <a:pt x="19" y="196"/>
                </a:lnTo>
                <a:lnTo>
                  <a:pt x="19" y="231"/>
                </a:lnTo>
                <a:lnTo>
                  <a:pt x="19" y="236"/>
                </a:lnTo>
                <a:lnTo>
                  <a:pt x="19" y="740"/>
                </a:lnTo>
                <a:lnTo>
                  <a:pt x="19" y="371"/>
                </a:lnTo>
                <a:lnTo>
                  <a:pt x="19" y="371"/>
                </a:lnTo>
                <a:lnTo>
                  <a:pt x="19" y="780"/>
                </a:lnTo>
                <a:lnTo>
                  <a:pt x="19" y="354"/>
                </a:lnTo>
                <a:lnTo>
                  <a:pt x="19" y="405"/>
                </a:lnTo>
                <a:lnTo>
                  <a:pt x="21" y="405"/>
                </a:lnTo>
                <a:lnTo>
                  <a:pt x="21" y="814"/>
                </a:lnTo>
                <a:lnTo>
                  <a:pt x="21" y="160"/>
                </a:lnTo>
                <a:lnTo>
                  <a:pt x="21" y="160"/>
                </a:lnTo>
                <a:lnTo>
                  <a:pt x="21" y="793"/>
                </a:lnTo>
                <a:lnTo>
                  <a:pt x="21" y="148"/>
                </a:lnTo>
                <a:lnTo>
                  <a:pt x="21" y="242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5" name="Freeform 2051"/>
          <p:cNvSpPr>
            <a:spLocks/>
          </p:cNvSpPr>
          <p:nvPr/>
        </p:nvSpPr>
        <p:spPr bwMode="auto">
          <a:xfrm>
            <a:off x="6327775" y="4899025"/>
            <a:ext cx="15875" cy="698500"/>
          </a:xfrm>
          <a:custGeom>
            <a:avLst/>
            <a:gdLst/>
            <a:ahLst/>
            <a:cxnLst>
              <a:cxn ang="0">
                <a:pos x="0" y="229"/>
              </a:cxn>
              <a:cxn ang="0">
                <a:pos x="0" y="772"/>
              </a:cxn>
              <a:cxn ang="0">
                <a:pos x="0" y="209"/>
              </a:cxn>
              <a:cxn ang="0">
                <a:pos x="0" y="797"/>
              </a:cxn>
              <a:cxn ang="0">
                <a:pos x="2" y="58"/>
              </a:cxn>
              <a:cxn ang="0">
                <a:pos x="2" y="6"/>
              </a:cxn>
              <a:cxn ang="0">
                <a:pos x="2" y="879"/>
              </a:cxn>
              <a:cxn ang="0">
                <a:pos x="2" y="136"/>
              </a:cxn>
              <a:cxn ang="0">
                <a:pos x="2" y="853"/>
              </a:cxn>
              <a:cxn ang="0">
                <a:pos x="4" y="123"/>
              </a:cxn>
              <a:cxn ang="0">
                <a:pos x="4" y="215"/>
              </a:cxn>
              <a:cxn ang="0">
                <a:pos x="4" y="714"/>
              </a:cxn>
              <a:cxn ang="0">
                <a:pos x="4" y="309"/>
              </a:cxn>
              <a:cxn ang="0">
                <a:pos x="6" y="789"/>
              </a:cxn>
              <a:cxn ang="0">
                <a:pos x="6" y="280"/>
              </a:cxn>
              <a:cxn ang="0">
                <a:pos x="6" y="841"/>
              </a:cxn>
              <a:cxn ang="0">
                <a:pos x="6" y="296"/>
              </a:cxn>
              <a:cxn ang="0">
                <a:pos x="7" y="735"/>
              </a:cxn>
              <a:cxn ang="0">
                <a:pos x="7" y="369"/>
              </a:cxn>
              <a:cxn ang="0">
                <a:pos x="7" y="714"/>
              </a:cxn>
              <a:cxn ang="0">
                <a:pos x="7" y="401"/>
              </a:cxn>
              <a:cxn ang="0">
                <a:pos x="7" y="714"/>
              </a:cxn>
              <a:cxn ang="0">
                <a:pos x="7" y="396"/>
              </a:cxn>
              <a:cxn ang="0">
                <a:pos x="9" y="812"/>
              </a:cxn>
              <a:cxn ang="0">
                <a:pos x="9" y="315"/>
              </a:cxn>
              <a:cxn ang="0">
                <a:pos x="9" y="689"/>
              </a:cxn>
              <a:cxn ang="0">
                <a:pos x="9" y="415"/>
              </a:cxn>
              <a:cxn ang="0">
                <a:pos x="9" y="563"/>
              </a:cxn>
              <a:cxn ang="0">
                <a:pos x="9" y="465"/>
              </a:cxn>
              <a:cxn ang="0">
                <a:pos x="11" y="545"/>
              </a:cxn>
              <a:cxn ang="0">
                <a:pos x="11" y="543"/>
              </a:cxn>
              <a:cxn ang="0">
                <a:pos x="11" y="689"/>
              </a:cxn>
              <a:cxn ang="0">
                <a:pos x="11" y="647"/>
              </a:cxn>
              <a:cxn ang="0">
                <a:pos x="13" y="184"/>
              </a:cxn>
              <a:cxn ang="0">
                <a:pos x="15" y="593"/>
              </a:cxn>
              <a:cxn ang="0">
                <a:pos x="15" y="136"/>
              </a:cxn>
              <a:cxn ang="0">
                <a:pos x="15" y="453"/>
              </a:cxn>
              <a:cxn ang="0">
                <a:pos x="15" y="275"/>
              </a:cxn>
              <a:cxn ang="0">
                <a:pos x="15" y="365"/>
              </a:cxn>
              <a:cxn ang="0">
                <a:pos x="15" y="286"/>
              </a:cxn>
              <a:cxn ang="0">
                <a:pos x="17" y="447"/>
              </a:cxn>
              <a:cxn ang="0">
                <a:pos x="17" y="309"/>
              </a:cxn>
              <a:cxn ang="0">
                <a:pos x="17" y="369"/>
              </a:cxn>
              <a:cxn ang="0">
                <a:pos x="17" y="365"/>
              </a:cxn>
              <a:cxn ang="0">
                <a:pos x="17" y="476"/>
              </a:cxn>
              <a:cxn ang="0">
                <a:pos x="17" y="382"/>
              </a:cxn>
              <a:cxn ang="0">
                <a:pos x="19" y="499"/>
              </a:cxn>
              <a:cxn ang="0">
                <a:pos x="19" y="215"/>
              </a:cxn>
              <a:cxn ang="0">
                <a:pos x="19" y="378"/>
              </a:cxn>
              <a:cxn ang="0">
                <a:pos x="19" y="292"/>
              </a:cxn>
            </a:cxnLst>
            <a:rect l="0" t="0" r="r" b="b"/>
            <a:pathLst>
              <a:path w="19" h="879">
                <a:moveTo>
                  <a:pt x="0" y="229"/>
                </a:moveTo>
                <a:lnTo>
                  <a:pt x="0" y="229"/>
                </a:lnTo>
                <a:lnTo>
                  <a:pt x="0" y="229"/>
                </a:lnTo>
                <a:lnTo>
                  <a:pt x="0" y="772"/>
                </a:lnTo>
                <a:lnTo>
                  <a:pt x="0" y="207"/>
                </a:lnTo>
                <a:lnTo>
                  <a:pt x="0" y="209"/>
                </a:lnTo>
                <a:lnTo>
                  <a:pt x="0" y="207"/>
                </a:lnTo>
                <a:lnTo>
                  <a:pt x="0" y="797"/>
                </a:lnTo>
                <a:lnTo>
                  <a:pt x="0" y="58"/>
                </a:lnTo>
                <a:lnTo>
                  <a:pt x="2" y="58"/>
                </a:lnTo>
                <a:lnTo>
                  <a:pt x="2" y="866"/>
                </a:lnTo>
                <a:lnTo>
                  <a:pt x="2" y="6"/>
                </a:lnTo>
                <a:lnTo>
                  <a:pt x="2" y="6"/>
                </a:lnTo>
                <a:lnTo>
                  <a:pt x="2" y="879"/>
                </a:lnTo>
                <a:lnTo>
                  <a:pt x="2" y="0"/>
                </a:lnTo>
                <a:lnTo>
                  <a:pt x="2" y="136"/>
                </a:lnTo>
                <a:lnTo>
                  <a:pt x="2" y="136"/>
                </a:lnTo>
                <a:lnTo>
                  <a:pt x="2" y="853"/>
                </a:lnTo>
                <a:lnTo>
                  <a:pt x="2" y="117"/>
                </a:lnTo>
                <a:lnTo>
                  <a:pt x="4" y="123"/>
                </a:lnTo>
                <a:lnTo>
                  <a:pt x="4" y="684"/>
                </a:lnTo>
                <a:lnTo>
                  <a:pt x="4" y="215"/>
                </a:lnTo>
                <a:lnTo>
                  <a:pt x="4" y="202"/>
                </a:lnTo>
                <a:lnTo>
                  <a:pt x="4" y="714"/>
                </a:lnTo>
                <a:lnTo>
                  <a:pt x="4" y="136"/>
                </a:lnTo>
                <a:lnTo>
                  <a:pt x="4" y="309"/>
                </a:lnTo>
                <a:lnTo>
                  <a:pt x="6" y="301"/>
                </a:lnTo>
                <a:lnTo>
                  <a:pt x="6" y="789"/>
                </a:lnTo>
                <a:lnTo>
                  <a:pt x="6" y="157"/>
                </a:lnTo>
                <a:lnTo>
                  <a:pt x="6" y="280"/>
                </a:lnTo>
                <a:lnTo>
                  <a:pt x="6" y="275"/>
                </a:lnTo>
                <a:lnTo>
                  <a:pt x="6" y="841"/>
                </a:lnTo>
                <a:lnTo>
                  <a:pt x="6" y="171"/>
                </a:lnTo>
                <a:lnTo>
                  <a:pt x="6" y="296"/>
                </a:lnTo>
                <a:lnTo>
                  <a:pt x="7" y="280"/>
                </a:lnTo>
                <a:lnTo>
                  <a:pt x="7" y="735"/>
                </a:lnTo>
                <a:lnTo>
                  <a:pt x="7" y="177"/>
                </a:lnTo>
                <a:lnTo>
                  <a:pt x="7" y="369"/>
                </a:lnTo>
                <a:lnTo>
                  <a:pt x="7" y="349"/>
                </a:lnTo>
                <a:lnTo>
                  <a:pt x="7" y="714"/>
                </a:lnTo>
                <a:lnTo>
                  <a:pt x="7" y="163"/>
                </a:lnTo>
                <a:lnTo>
                  <a:pt x="7" y="401"/>
                </a:lnTo>
                <a:lnTo>
                  <a:pt x="7" y="388"/>
                </a:lnTo>
                <a:lnTo>
                  <a:pt x="7" y="714"/>
                </a:lnTo>
                <a:lnTo>
                  <a:pt x="7" y="136"/>
                </a:lnTo>
                <a:lnTo>
                  <a:pt x="7" y="396"/>
                </a:lnTo>
                <a:lnTo>
                  <a:pt x="9" y="388"/>
                </a:lnTo>
                <a:lnTo>
                  <a:pt x="9" y="812"/>
                </a:lnTo>
                <a:lnTo>
                  <a:pt x="9" y="190"/>
                </a:lnTo>
                <a:lnTo>
                  <a:pt x="9" y="315"/>
                </a:lnTo>
                <a:lnTo>
                  <a:pt x="9" y="296"/>
                </a:lnTo>
                <a:lnTo>
                  <a:pt x="9" y="689"/>
                </a:lnTo>
                <a:lnTo>
                  <a:pt x="9" y="157"/>
                </a:lnTo>
                <a:lnTo>
                  <a:pt x="9" y="415"/>
                </a:lnTo>
                <a:lnTo>
                  <a:pt x="9" y="401"/>
                </a:lnTo>
                <a:lnTo>
                  <a:pt x="9" y="563"/>
                </a:lnTo>
                <a:lnTo>
                  <a:pt x="9" y="248"/>
                </a:lnTo>
                <a:lnTo>
                  <a:pt x="9" y="465"/>
                </a:lnTo>
                <a:lnTo>
                  <a:pt x="11" y="470"/>
                </a:lnTo>
                <a:lnTo>
                  <a:pt x="11" y="545"/>
                </a:lnTo>
                <a:lnTo>
                  <a:pt x="11" y="265"/>
                </a:lnTo>
                <a:lnTo>
                  <a:pt x="11" y="543"/>
                </a:lnTo>
                <a:lnTo>
                  <a:pt x="11" y="545"/>
                </a:lnTo>
                <a:lnTo>
                  <a:pt x="11" y="689"/>
                </a:lnTo>
                <a:lnTo>
                  <a:pt x="11" y="198"/>
                </a:lnTo>
                <a:lnTo>
                  <a:pt x="11" y="647"/>
                </a:lnTo>
                <a:lnTo>
                  <a:pt x="13" y="630"/>
                </a:lnTo>
                <a:lnTo>
                  <a:pt x="13" y="184"/>
                </a:lnTo>
                <a:lnTo>
                  <a:pt x="13" y="605"/>
                </a:lnTo>
                <a:lnTo>
                  <a:pt x="15" y="593"/>
                </a:lnTo>
                <a:lnTo>
                  <a:pt x="15" y="689"/>
                </a:lnTo>
                <a:lnTo>
                  <a:pt x="15" y="136"/>
                </a:lnTo>
                <a:lnTo>
                  <a:pt x="15" y="459"/>
                </a:lnTo>
                <a:lnTo>
                  <a:pt x="15" y="453"/>
                </a:lnTo>
                <a:lnTo>
                  <a:pt x="15" y="530"/>
                </a:lnTo>
                <a:lnTo>
                  <a:pt x="15" y="275"/>
                </a:lnTo>
                <a:lnTo>
                  <a:pt x="15" y="369"/>
                </a:lnTo>
                <a:lnTo>
                  <a:pt x="15" y="365"/>
                </a:lnTo>
                <a:lnTo>
                  <a:pt x="15" y="630"/>
                </a:lnTo>
                <a:lnTo>
                  <a:pt x="15" y="286"/>
                </a:lnTo>
                <a:lnTo>
                  <a:pt x="15" y="444"/>
                </a:lnTo>
                <a:lnTo>
                  <a:pt x="17" y="447"/>
                </a:lnTo>
                <a:lnTo>
                  <a:pt x="17" y="520"/>
                </a:lnTo>
                <a:lnTo>
                  <a:pt x="17" y="309"/>
                </a:lnTo>
                <a:lnTo>
                  <a:pt x="17" y="369"/>
                </a:lnTo>
                <a:lnTo>
                  <a:pt x="17" y="369"/>
                </a:lnTo>
                <a:lnTo>
                  <a:pt x="17" y="542"/>
                </a:lnTo>
                <a:lnTo>
                  <a:pt x="17" y="365"/>
                </a:lnTo>
                <a:lnTo>
                  <a:pt x="17" y="482"/>
                </a:lnTo>
                <a:lnTo>
                  <a:pt x="17" y="476"/>
                </a:lnTo>
                <a:lnTo>
                  <a:pt x="17" y="563"/>
                </a:lnTo>
                <a:lnTo>
                  <a:pt x="17" y="382"/>
                </a:lnTo>
                <a:lnTo>
                  <a:pt x="17" y="505"/>
                </a:lnTo>
                <a:lnTo>
                  <a:pt x="19" y="499"/>
                </a:lnTo>
                <a:lnTo>
                  <a:pt x="19" y="616"/>
                </a:lnTo>
                <a:lnTo>
                  <a:pt x="19" y="215"/>
                </a:lnTo>
                <a:lnTo>
                  <a:pt x="19" y="378"/>
                </a:lnTo>
                <a:lnTo>
                  <a:pt x="19" y="378"/>
                </a:lnTo>
                <a:lnTo>
                  <a:pt x="19" y="628"/>
                </a:lnTo>
                <a:lnTo>
                  <a:pt x="19" y="292"/>
                </a:lnTo>
                <a:lnTo>
                  <a:pt x="19" y="301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6" name="Freeform 2052"/>
          <p:cNvSpPr>
            <a:spLocks/>
          </p:cNvSpPr>
          <p:nvPr/>
        </p:nvSpPr>
        <p:spPr bwMode="auto">
          <a:xfrm>
            <a:off x="6308725" y="4918075"/>
            <a:ext cx="19050" cy="715963"/>
          </a:xfrm>
          <a:custGeom>
            <a:avLst/>
            <a:gdLst/>
            <a:ahLst/>
            <a:cxnLst>
              <a:cxn ang="0">
                <a:pos x="0" y="618"/>
              </a:cxn>
              <a:cxn ang="0">
                <a:pos x="0" y="63"/>
              </a:cxn>
              <a:cxn ang="0">
                <a:pos x="2" y="693"/>
              </a:cxn>
              <a:cxn ang="0">
                <a:pos x="2" y="194"/>
              </a:cxn>
              <a:cxn ang="0">
                <a:pos x="2" y="582"/>
              </a:cxn>
              <a:cxn ang="0">
                <a:pos x="2" y="156"/>
              </a:cxn>
              <a:cxn ang="0">
                <a:pos x="4" y="534"/>
              </a:cxn>
              <a:cxn ang="0">
                <a:pos x="4" y="424"/>
              </a:cxn>
              <a:cxn ang="0">
                <a:pos x="4" y="522"/>
              </a:cxn>
              <a:cxn ang="0">
                <a:pos x="4" y="405"/>
              </a:cxn>
              <a:cxn ang="0">
                <a:pos x="6" y="578"/>
              </a:cxn>
              <a:cxn ang="0">
                <a:pos x="6" y="459"/>
              </a:cxn>
              <a:cxn ang="0">
                <a:pos x="6" y="672"/>
              </a:cxn>
              <a:cxn ang="0">
                <a:pos x="6" y="520"/>
              </a:cxn>
              <a:cxn ang="0">
                <a:pos x="6" y="632"/>
              </a:cxn>
              <a:cxn ang="0">
                <a:pos x="6" y="482"/>
              </a:cxn>
              <a:cxn ang="0">
                <a:pos x="7" y="497"/>
              </a:cxn>
              <a:cxn ang="0">
                <a:pos x="7" y="476"/>
              </a:cxn>
              <a:cxn ang="0">
                <a:pos x="7" y="497"/>
              </a:cxn>
              <a:cxn ang="0">
                <a:pos x="7" y="405"/>
              </a:cxn>
              <a:cxn ang="0">
                <a:pos x="9" y="494"/>
              </a:cxn>
              <a:cxn ang="0">
                <a:pos x="9" y="421"/>
              </a:cxn>
              <a:cxn ang="0">
                <a:pos x="9" y="497"/>
              </a:cxn>
              <a:cxn ang="0">
                <a:pos x="9" y="494"/>
              </a:cxn>
              <a:cxn ang="0">
                <a:pos x="9" y="386"/>
              </a:cxn>
              <a:cxn ang="0">
                <a:pos x="11" y="532"/>
              </a:cxn>
              <a:cxn ang="0">
                <a:pos x="11" y="555"/>
              </a:cxn>
              <a:cxn ang="0">
                <a:pos x="11" y="342"/>
              </a:cxn>
              <a:cxn ang="0">
                <a:pos x="13" y="520"/>
              </a:cxn>
              <a:cxn ang="0">
                <a:pos x="13" y="542"/>
              </a:cxn>
              <a:cxn ang="0">
                <a:pos x="13" y="217"/>
              </a:cxn>
              <a:cxn ang="0">
                <a:pos x="15" y="682"/>
              </a:cxn>
              <a:cxn ang="0">
                <a:pos x="15" y="778"/>
              </a:cxn>
              <a:cxn ang="0">
                <a:pos x="15" y="795"/>
              </a:cxn>
              <a:cxn ang="0">
                <a:pos x="15" y="753"/>
              </a:cxn>
              <a:cxn ang="0">
                <a:pos x="15" y="789"/>
              </a:cxn>
              <a:cxn ang="0">
                <a:pos x="15" y="632"/>
              </a:cxn>
              <a:cxn ang="0">
                <a:pos x="17" y="703"/>
              </a:cxn>
              <a:cxn ang="0">
                <a:pos x="17" y="593"/>
              </a:cxn>
              <a:cxn ang="0">
                <a:pos x="17" y="653"/>
              </a:cxn>
              <a:cxn ang="0">
                <a:pos x="17" y="476"/>
              </a:cxn>
              <a:cxn ang="0">
                <a:pos x="19" y="778"/>
              </a:cxn>
              <a:cxn ang="0">
                <a:pos x="19" y="411"/>
              </a:cxn>
              <a:cxn ang="0">
                <a:pos x="19" y="903"/>
              </a:cxn>
              <a:cxn ang="0">
                <a:pos x="19" y="355"/>
              </a:cxn>
              <a:cxn ang="0">
                <a:pos x="19" y="843"/>
              </a:cxn>
              <a:cxn ang="0">
                <a:pos x="19" y="421"/>
              </a:cxn>
              <a:cxn ang="0">
                <a:pos x="21" y="737"/>
              </a:cxn>
              <a:cxn ang="0">
                <a:pos x="21" y="242"/>
              </a:cxn>
              <a:cxn ang="0">
                <a:pos x="23" y="693"/>
              </a:cxn>
            </a:cxnLst>
            <a:rect l="0" t="0" r="r" b="b"/>
            <a:pathLst>
              <a:path w="23" h="903">
                <a:moveTo>
                  <a:pt x="0" y="618"/>
                </a:moveTo>
                <a:lnTo>
                  <a:pt x="0" y="618"/>
                </a:lnTo>
                <a:lnTo>
                  <a:pt x="0" y="693"/>
                </a:lnTo>
                <a:lnTo>
                  <a:pt x="0" y="63"/>
                </a:lnTo>
                <a:lnTo>
                  <a:pt x="0" y="682"/>
                </a:lnTo>
                <a:lnTo>
                  <a:pt x="2" y="693"/>
                </a:lnTo>
                <a:lnTo>
                  <a:pt x="2" y="741"/>
                </a:lnTo>
                <a:lnTo>
                  <a:pt x="2" y="194"/>
                </a:lnTo>
                <a:lnTo>
                  <a:pt x="2" y="582"/>
                </a:lnTo>
                <a:lnTo>
                  <a:pt x="2" y="582"/>
                </a:lnTo>
                <a:lnTo>
                  <a:pt x="2" y="647"/>
                </a:lnTo>
                <a:lnTo>
                  <a:pt x="2" y="156"/>
                </a:lnTo>
                <a:lnTo>
                  <a:pt x="2" y="540"/>
                </a:lnTo>
                <a:lnTo>
                  <a:pt x="4" y="534"/>
                </a:lnTo>
                <a:lnTo>
                  <a:pt x="4" y="309"/>
                </a:lnTo>
                <a:lnTo>
                  <a:pt x="4" y="424"/>
                </a:lnTo>
                <a:lnTo>
                  <a:pt x="4" y="430"/>
                </a:lnTo>
                <a:lnTo>
                  <a:pt x="4" y="522"/>
                </a:lnTo>
                <a:lnTo>
                  <a:pt x="4" y="246"/>
                </a:lnTo>
                <a:lnTo>
                  <a:pt x="4" y="405"/>
                </a:lnTo>
                <a:lnTo>
                  <a:pt x="6" y="421"/>
                </a:lnTo>
                <a:lnTo>
                  <a:pt x="6" y="578"/>
                </a:lnTo>
                <a:lnTo>
                  <a:pt x="6" y="230"/>
                </a:lnTo>
                <a:lnTo>
                  <a:pt x="6" y="459"/>
                </a:lnTo>
                <a:lnTo>
                  <a:pt x="6" y="470"/>
                </a:lnTo>
                <a:lnTo>
                  <a:pt x="6" y="672"/>
                </a:lnTo>
                <a:lnTo>
                  <a:pt x="6" y="134"/>
                </a:lnTo>
                <a:lnTo>
                  <a:pt x="6" y="520"/>
                </a:lnTo>
                <a:lnTo>
                  <a:pt x="6" y="522"/>
                </a:lnTo>
                <a:lnTo>
                  <a:pt x="6" y="632"/>
                </a:lnTo>
                <a:lnTo>
                  <a:pt x="6" y="278"/>
                </a:lnTo>
                <a:lnTo>
                  <a:pt x="6" y="482"/>
                </a:lnTo>
                <a:lnTo>
                  <a:pt x="7" y="482"/>
                </a:lnTo>
                <a:lnTo>
                  <a:pt x="7" y="497"/>
                </a:lnTo>
                <a:lnTo>
                  <a:pt x="7" y="342"/>
                </a:lnTo>
                <a:lnTo>
                  <a:pt x="7" y="476"/>
                </a:lnTo>
                <a:lnTo>
                  <a:pt x="7" y="482"/>
                </a:lnTo>
                <a:lnTo>
                  <a:pt x="7" y="497"/>
                </a:lnTo>
                <a:lnTo>
                  <a:pt x="7" y="344"/>
                </a:lnTo>
                <a:lnTo>
                  <a:pt x="7" y="405"/>
                </a:lnTo>
                <a:lnTo>
                  <a:pt x="9" y="405"/>
                </a:lnTo>
                <a:lnTo>
                  <a:pt x="9" y="494"/>
                </a:lnTo>
                <a:lnTo>
                  <a:pt x="9" y="392"/>
                </a:lnTo>
                <a:lnTo>
                  <a:pt x="9" y="421"/>
                </a:lnTo>
                <a:lnTo>
                  <a:pt x="9" y="421"/>
                </a:lnTo>
                <a:lnTo>
                  <a:pt x="9" y="497"/>
                </a:lnTo>
                <a:lnTo>
                  <a:pt x="9" y="359"/>
                </a:lnTo>
                <a:lnTo>
                  <a:pt x="9" y="494"/>
                </a:lnTo>
                <a:lnTo>
                  <a:pt x="9" y="494"/>
                </a:lnTo>
                <a:lnTo>
                  <a:pt x="9" y="386"/>
                </a:lnTo>
                <a:lnTo>
                  <a:pt x="9" y="532"/>
                </a:lnTo>
                <a:lnTo>
                  <a:pt x="11" y="532"/>
                </a:lnTo>
                <a:lnTo>
                  <a:pt x="11" y="315"/>
                </a:lnTo>
                <a:lnTo>
                  <a:pt x="11" y="555"/>
                </a:lnTo>
                <a:lnTo>
                  <a:pt x="11" y="555"/>
                </a:lnTo>
                <a:lnTo>
                  <a:pt x="11" y="342"/>
                </a:lnTo>
                <a:lnTo>
                  <a:pt x="11" y="520"/>
                </a:lnTo>
                <a:lnTo>
                  <a:pt x="13" y="520"/>
                </a:lnTo>
                <a:lnTo>
                  <a:pt x="13" y="386"/>
                </a:lnTo>
                <a:lnTo>
                  <a:pt x="13" y="542"/>
                </a:lnTo>
                <a:lnTo>
                  <a:pt x="13" y="547"/>
                </a:lnTo>
                <a:lnTo>
                  <a:pt x="13" y="217"/>
                </a:lnTo>
                <a:lnTo>
                  <a:pt x="13" y="682"/>
                </a:lnTo>
                <a:lnTo>
                  <a:pt x="15" y="682"/>
                </a:lnTo>
                <a:lnTo>
                  <a:pt x="15" y="148"/>
                </a:lnTo>
                <a:lnTo>
                  <a:pt x="15" y="778"/>
                </a:lnTo>
                <a:lnTo>
                  <a:pt x="15" y="789"/>
                </a:lnTo>
                <a:lnTo>
                  <a:pt x="15" y="795"/>
                </a:lnTo>
                <a:lnTo>
                  <a:pt x="15" y="129"/>
                </a:lnTo>
                <a:lnTo>
                  <a:pt x="15" y="753"/>
                </a:lnTo>
                <a:lnTo>
                  <a:pt x="15" y="766"/>
                </a:lnTo>
                <a:lnTo>
                  <a:pt x="15" y="789"/>
                </a:lnTo>
                <a:lnTo>
                  <a:pt x="15" y="161"/>
                </a:lnTo>
                <a:lnTo>
                  <a:pt x="15" y="632"/>
                </a:lnTo>
                <a:lnTo>
                  <a:pt x="17" y="632"/>
                </a:lnTo>
                <a:lnTo>
                  <a:pt x="17" y="703"/>
                </a:lnTo>
                <a:lnTo>
                  <a:pt x="17" y="123"/>
                </a:lnTo>
                <a:lnTo>
                  <a:pt x="17" y="593"/>
                </a:lnTo>
                <a:lnTo>
                  <a:pt x="17" y="593"/>
                </a:lnTo>
                <a:lnTo>
                  <a:pt x="17" y="653"/>
                </a:lnTo>
                <a:lnTo>
                  <a:pt x="17" y="79"/>
                </a:lnTo>
                <a:lnTo>
                  <a:pt x="17" y="476"/>
                </a:lnTo>
                <a:lnTo>
                  <a:pt x="19" y="497"/>
                </a:lnTo>
                <a:lnTo>
                  <a:pt x="19" y="778"/>
                </a:lnTo>
                <a:lnTo>
                  <a:pt x="19" y="58"/>
                </a:lnTo>
                <a:lnTo>
                  <a:pt x="19" y="411"/>
                </a:lnTo>
                <a:lnTo>
                  <a:pt x="19" y="430"/>
                </a:lnTo>
                <a:lnTo>
                  <a:pt x="19" y="903"/>
                </a:lnTo>
                <a:lnTo>
                  <a:pt x="19" y="0"/>
                </a:lnTo>
                <a:lnTo>
                  <a:pt x="19" y="355"/>
                </a:lnTo>
                <a:lnTo>
                  <a:pt x="19" y="365"/>
                </a:lnTo>
                <a:lnTo>
                  <a:pt x="19" y="843"/>
                </a:lnTo>
                <a:lnTo>
                  <a:pt x="19" y="17"/>
                </a:lnTo>
                <a:lnTo>
                  <a:pt x="19" y="421"/>
                </a:lnTo>
                <a:lnTo>
                  <a:pt x="21" y="436"/>
                </a:lnTo>
                <a:lnTo>
                  <a:pt x="21" y="737"/>
                </a:lnTo>
                <a:lnTo>
                  <a:pt x="21" y="117"/>
                </a:lnTo>
                <a:lnTo>
                  <a:pt x="21" y="242"/>
                </a:lnTo>
                <a:lnTo>
                  <a:pt x="23" y="257"/>
                </a:lnTo>
                <a:lnTo>
                  <a:pt x="23" y="693"/>
                </a:lnTo>
                <a:lnTo>
                  <a:pt x="23" y="206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7" name="Freeform 2053"/>
          <p:cNvSpPr>
            <a:spLocks/>
          </p:cNvSpPr>
          <p:nvPr/>
        </p:nvSpPr>
        <p:spPr bwMode="auto">
          <a:xfrm>
            <a:off x="6292850" y="4837113"/>
            <a:ext cx="15875" cy="811212"/>
          </a:xfrm>
          <a:custGeom>
            <a:avLst/>
            <a:gdLst/>
            <a:ahLst/>
            <a:cxnLst>
              <a:cxn ang="0">
                <a:pos x="0" y="263"/>
              </a:cxn>
              <a:cxn ang="0">
                <a:pos x="2" y="359"/>
              </a:cxn>
              <a:cxn ang="0">
                <a:pos x="2" y="173"/>
              </a:cxn>
              <a:cxn ang="0">
                <a:pos x="2" y="434"/>
              </a:cxn>
              <a:cxn ang="0">
                <a:pos x="2" y="152"/>
              </a:cxn>
              <a:cxn ang="0">
                <a:pos x="2" y="394"/>
              </a:cxn>
              <a:cxn ang="0">
                <a:pos x="2" y="190"/>
              </a:cxn>
              <a:cxn ang="0">
                <a:pos x="3" y="250"/>
              </a:cxn>
              <a:cxn ang="0">
                <a:pos x="3" y="206"/>
              </a:cxn>
              <a:cxn ang="0">
                <a:pos x="3" y="236"/>
              </a:cxn>
              <a:cxn ang="0">
                <a:pos x="3" y="269"/>
              </a:cxn>
              <a:cxn ang="0">
                <a:pos x="3" y="839"/>
              </a:cxn>
              <a:cxn ang="0">
                <a:pos x="3" y="206"/>
              </a:cxn>
              <a:cxn ang="0">
                <a:pos x="5" y="828"/>
              </a:cxn>
              <a:cxn ang="0">
                <a:pos x="7" y="129"/>
              </a:cxn>
              <a:cxn ang="0">
                <a:pos x="7" y="69"/>
              </a:cxn>
              <a:cxn ang="0">
                <a:pos x="7" y="989"/>
              </a:cxn>
              <a:cxn ang="0">
                <a:pos x="7" y="119"/>
              </a:cxn>
              <a:cxn ang="0">
                <a:pos x="7" y="974"/>
              </a:cxn>
              <a:cxn ang="0">
                <a:pos x="9" y="54"/>
              </a:cxn>
              <a:cxn ang="0">
                <a:pos x="9" y="39"/>
              </a:cxn>
              <a:cxn ang="0">
                <a:pos x="9" y="215"/>
              </a:cxn>
              <a:cxn ang="0">
                <a:pos x="9" y="112"/>
              </a:cxn>
              <a:cxn ang="0">
                <a:pos x="11" y="263"/>
              </a:cxn>
              <a:cxn ang="0">
                <a:pos x="11" y="62"/>
              </a:cxn>
              <a:cxn ang="0">
                <a:pos x="11" y="308"/>
              </a:cxn>
              <a:cxn ang="0">
                <a:pos x="11" y="14"/>
              </a:cxn>
              <a:cxn ang="0">
                <a:pos x="11" y="394"/>
              </a:cxn>
              <a:cxn ang="0">
                <a:pos x="11" y="0"/>
              </a:cxn>
              <a:cxn ang="0">
                <a:pos x="13" y="448"/>
              </a:cxn>
              <a:cxn ang="0">
                <a:pos x="13" y="85"/>
              </a:cxn>
              <a:cxn ang="0">
                <a:pos x="13" y="475"/>
              </a:cxn>
              <a:cxn ang="0">
                <a:pos x="13" y="104"/>
              </a:cxn>
              <a:cxn ang="0">
                <a:pos x="15" y="544"/>
              </a:cxn>
              <a:cxn ang="0">
                <a:pos x="15" y="73"/>
              </a:cxn>
              <a:cxn ang="0">
                <a:pos x="15" y="690"/>
              </a:cxn>
              <a:cxn ang="0">
                <a:pos x="15" y="112"/>
              </a:cxn>
              <a:cxn ang="0">
                <a:pos x="17" y="657"/>
              </a:cxn>
              <a:cxn ang="0">
                <a:pos x="17" y="173"/>
              </a:cxn>
              <a:cxn ang="0">
                <a:pos x="17" y="795"/>
              </a:cxn>
              <a:cxn ang="0">
                <a:pos x="17" y="123"/>
              </a:cxn>
              <a:cxn ang="0">
                <a:pos x="17" y="910"/>
              </a:cxn>
              <a:cxn ang="0">
                <a:pos x="17" y="814"/>
              </a:cxn>
              <a:cxn ang="0">
                <a:pos x="19" y="832"/>
              </a:cxn>
              <a:cxn ang="0">
                <a:pos x="19" y="774"/>
              </a:cxn>
              <a:cxn ang="0">
                <a:pos x="19" y="302"/>
              </a:cxn>
              <a:cxn ang="0">
                <a:pos x="19" y="774"/>
              </a:cxn>
              <a:cxn ang="0">
                <a:pos x="19" y="749"/>
              </a:cxn>
              <a:cxn ang="0">
                <a:pos x="21" y="795"/>
              </a:cxn>
              <a:cxn ang="0">
                <a:pos x="21" y="709"/>
              </a:cxn>
            </a:cxnLst>
            <a:rect l="0" t="0" r="r" b="b"/>
            <a:pathLst>
              <a:path w="21" h="1022">
                <a:moveTo>
                  <a:pt x="0" y="263"/>
                </a:moveTo>
                <a:lnTo>
                  <a:pt x="0" y="263"/>
                </a:lnTo>
                <a:lnTo>
                  <a:pt x="0" y="354"/>
                </a:lnTo>
                <a:lnTo>
                  <a:pt x="2" y="359"/>
                </a:lnTo>
                <a:lnTo>
                  <a:pt x="2" y="864"/>
                </a:lnTo>
                <a:lnTo>
                  <a:pt x="2" y="173"/>
                </a:lnTo>
                <a:lnTo>
                  <a:pt x="2" y="421"/>
                </a:lnTo>
                <a:lnTo>
                  <a:pt x="2" y="434"/>
                </a:lnTo>
                <a:lnTo>
                  <a:pt x="2" y="843"/>
                </a:lnTo>
                <a:lnTo>
                  <a:pt x="2" y="152"/>
                </a:lnTo>
                <a:lnTo>
                  <a:pt x="2" y="380"/>
                </a:lnTo>
                <a:lnTo>
                  <a:pt x="2" y="394"/>
                </a:lnTo>
                <a:lnTo>
                  <a:pt x="2" y="720"/>
                </a:lnTo>
                <a:lnTo>
                  <a:pt x="2" y="190"/>
                </a:lnTo>
                <a:lnTo>
                  <a:pt x="2" y="242"/>
                </a:lnTo>
                <a:lnTo>
                  <a:pt x="3" y="250"/>
                </a:lnTo>
                <a:lnTo>
                  <a:pt x="3" y="832"/>
                </a:lnTo>
                <a:lnTo>
                  <a:pt x="3" y="206"/>
                </a:lnTo>
                <a:lnTo>
                  <a:pt x="3" y="231"/>
                </a:lnTo>
                <a:lnTo>
                  <a:pt x="3" y="236"/>
                </a:lnTo>
                <a:lnTo>
                  <a:pt x="3" y="845"/>
                </a:lnTo>
                <a:lnTo>
                  <a:pt x="3" y="269"/>
                </a:lnTo>
                <a:lnTo>
                  <a:pt x="3" y="277"/>
                </a:lnTo>
                <a:lnTo>
                  <a:pt x="3" y="839"/>
                </a:lnTo>
                <a:lnTo>
                  <a:pt x="3" y="173"/>
                </a:lnTo>
                <a:lnTo>
                  <a:pt x="3" y="206"/>
                </a:lnTo>
                <a:lnTo>
                  <a:pt x="5" y="219"/>
                </a:lnTo>
                <a:lnTo>
                  <a:pt x="5" y="828"/>
                </a:lnTo>
                <a:lnTo>
                  <a:pt x="5" y="129"/>
                </a:lnTo>
                <a:lnTo>
                  <a:pt x="7" y="129"/>
                </a:lnTo>
                <a:lnTo>
                  <a:pt x="7" y="958"/>
                </a:lnTo>
                <a:lnTo>
                  <a:pt x="7" y="69"/>
                </a:lnTo>
                <a:lnTo>
                  <a:pt x="7" y="62"/>
                </a:lnTo>
                <a:lnTo>
                  <a:pt x="7" y="989"/>
                </a:lnTo>
                <a:lnTo>
                  <a:pt x="7" y="50"/>
                </a:lnTo>
                <a:lnTo>
                  <a:pt x="7" y="119"/>
                </a:lnTo>
                <a:lnTo>
                  <a:pt x="7" y="119"/>
                </a:lnTo>
                <a:lnTo>
                  <a:pt x="7" y="974"/>
                </a:lnTo>
                <a:lnTo>
                  <a:pt x="7" y="62"/>
                </a:lnTo>
                <a:lnTo>
                  <a:pt x="9" y="54"/>
                </a:lnTo>
                <a:lnTo>
                  <a:pt x="9" y="880"/>
                </a:lnTo>
                <a:lnTo>
                  <a:pt x="9" y="39"/>
                </a:lnTo>
                <a:lnTo>
                  <a:pt x="9" y="225"/>
                </a:lnTo>
                <a:lnTo>
                  <a:pt x="9" y="215"/>
                </a:lnTo>
                <a:lnTo>
                  <a:pt x="9" y="974"/>
                </a:lnTo>
                <a:lnTo>
                  <a:pt x="9" y="112"/>
                </a:lnTo>
                <a:lnTo>
                  <a:pt x="9" y="277"/>
                </a:lnTo>
                <a:lnTo>
                  <a:pt x="11" y="263"/>
                </a:lnTo>
                <a:lnTo>
                  <a:pt x="11" y="1022"/>
                </a:lnTo>
                <a:lnTo>
                  <a:pt x="11" y="62"/>
                </a:lnTo>
                <a:lnTo>
                  <a:pt x="11" y="327"/>
                </a:lnTo>
                <a:lnTo>
                  <a:pt x="11" y="308"/>
                </a:lnTo>
                <a:lnTo>
                  <a:pt x="11" y="1014"/>
                </a:lnTo>
                <a:lnTo>
                  <a:pt x="11" y="14"/>
                </a:lnTo>
                <a:lnTo>
                  <a:pt x="11" y="421"/>
                </a:lnTo>
                <a:lnTo>
                  <a:pt x="11" y="394"/>
                </a:lnTo>
                <a:lnTo>
                  <a:pt x="11" y="932"/>
                </a:lnTo>
                <a:lnTo>
                  <a:pt x="11" y="0"/>
                </a:lnTo>
                <a:lnTo>
                  <a:pt x="11" y="461"/>
                </a:lnTo>
                <a:lnTo>
                  <a:pt x="13" y="448"/>
                </a:lnTo>
                <a:lnTo>
                  <a:pt x="13" y="932"/>
                </a:lnTo>
                <a:lnTo>
                  <a:pt x="13" y="85"/>
                </a:lnTo>
                <a:lnTo>
                  <a:pt x="13" y="494"/>
                </a:lnTo>
                <a:lnTo>
                  <a:pt x="13" y="475"/>
                </a:lnTo>
                <a:lnTo>
                  <a:pt x="13" y="989"/>
                </a:lnTo>
                <a:lnTo>
                  <a:pt x="13" y="104"/>
                </a:lnTo>
                <a:lnTo>
                  <a:pt x="13" y="569"/>
                </a:lnTo>
                <a:lnTo>
                  <a:pt x="15" y="544"/>
                </a:lnTo>
                <a:lnTo>
                  <a:pt x="15" y="945"/>
                </a:lnTo>
                <a:lnTo>
                  <a:pt x="15" y="73"/>
                </a:lnTo>
                <a:lnTo>
                  <a:pt x="15" y="709"/>
                </a:lnTo>
                <a:lnTo>
                  <a:pt x="15" y="690"/>
                </a:lnTo>
                <a:lnTo>
                  <a:pt x="15" y="868"/>
                </a:lnTo>
                <a:lnTo>
                  <a:pt x="15" y="112"/>
                </a:lnTo>
                <a:lnTo>
                  <a:pt x="15" y="669"/>
                </a:lnTo>
                <a:lnTo>
                  <a:pt x="17" y="657"/>
                </a:lnTo>
                <a:lnTo>
                  <a:pt x="17" y="885"/>
                </a:lnTo>
                <a:lnTo>
                  <a:pt x="17" y="173"/>
                </a:lnTo>
                <a:lnTo>
                  <a:pt x="17" y="807"/>
                </a:lnTo>
                <a:lnTo>
                  <a:pt x="17" y="795"/>
                </a:lnTo>
                <a:lnTo>
                  <a:pt x="17" y="932"/>
                </a:lnTo>
                <a:lnTo>
                  <a:pt x="17" y="123"/>
                </a:lnTo>
                <a:lnTo>
                  <a:pt x="17" y="920"/>
                </a:lnTo>
                <a:lnTo>
                  <a:pt x="17" y="910"/>
                </a:lnTo>
                <a:lnTo>
                  <a:pt x="17" y="156"/>
                </a:lnTo>
                <a:lnTo>
                  <a:pt x="17" y="814"/>
                </a:lnTo>
                <a:lnTo>
                  <a:pt x="19" y="814"/>
                </a:lnTo>
                <a:lnTo>
                  <a:pt x="19" y="832"/>
                </a:lnTo>
                <a:lnTo>
                  <a:pt x="19" y="160"/>
                </a:lnTo>
                <a:lnTo>
                  <a:pt x="19" y="774"/>
                </a:lnTo>
                <a:lnTo>
                  <a:pt x="19" y="768"/>
                </a:lnTo>
                <a:lnTo>
                  <a:pt x="19" y="302"/>
                </a:lnTo>
                <a:lnTo>
                  <a:pt x="19" y="780"/>
                </a:lnTo>
                <a:lnTo>
                  <a:pt x="19" y="774"/>
                </a:lnTo>
                <a:lnTo>
                  <a:pt x="19" y="269"/>
                </a:lnTo>
                <a:lnTo>
                  <a:pt x="19" y="749"/>
                </a:lnTo>
                <a:lnTo>
                  <a:pt x="21" y="751"/>
                </a:lnTo>
                <a:lnTo>
                  <a:pt x="21" y="795"/>
                </a:lnTo>
                <a:lnTo>
                  <a:pt x="21" y="263"/>
                </a:lnTo>
                <a:lnTo>
                  <a:pt x="21" y="709"/>
                </a:lnTo>
                <a:lnTo>
                  <a:pt x="21" y="720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8" name="Freeform 2054"/>
          <p:cNvSpPr>
            <a:spLocks/>
          </p:cNvSpPr>
          <p:nvPr/>
        </p:nvSpPr>
        <p:spPr bwMode="auto">
          <a:xfrm>
            <a:off x="6275388" y="4926013"/>
            <a:ext cx="17462" cy="727075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" y="497"/>
              </a:cxn>
              <a:cxn ang="0">
                <a:pos x="1" y="84"/>
              </a:cxn>
              <a:cxn ang="0">
                <a:pos x="1" y="668"/>
              </a:cxn>
              <a:cxn ang="0">
                <a:pos x="1" y="683"/>
              </a:cxn>
              <a:cxn ang="0">
                <a:pos x="1" y="113"/>
              </a:cxn>
              <a:cxn ang="0">
                <a:pos x="3" y="583"/>
              </a:cxn>
              <a:cxn ang="0">
                <a:pos x="3" y="36"/>
              </a:cxn>
              <a:cxn ang="0">
                <a:pos x="3" y="672"/>
              </a:cxn>
              <a:cxn ang="0">
                <a:pos x="3" y="902"/>
              </a:cxn>
              <a:cxn ang="0">
                <a:pos x="5" y="916"/>
              </a:cxn>
              <a:cxn ang="0">
                <a:pos x="5" y="731"/>
              </a:cxn>
              <a:cxn ang="0">
                <a:pos x="5" y="756"/>
              </a:cxn>
              <a:cxn ang="0">
                <a:pos x="5" y="603"/>
              </a:cxn>
              <a:cxn ang="0">
                <a:pos x="7" y="174"/>
              </a:cxn>
              <a:cxn ang="0">
                <a:pos x="7" y="524"/>
              </a:cxn>
              <a:cxn ang="0">
                <a:pos x="7" y="138"/>
              </a:cxn>
              <a:cxn ang="0">
                <a:pos x="7" y="432"/>
              </a:cxn>
              <a:cxn ang="0">
                <a:pos x="7" y="69"/>
              </a:cxn>
              <a:cxn ang="0">
                <a:pos x="9" y="466"/>
              </a:cxn>
              <a:cxn ang="0">
                <a:pos x="9" y="69"/>
              </a:cxn>
              <a:cxn ang="0">
                <a:pos x="9" y="522"/>
              </a:cxn>
              <a:cxn ang="0">
                <a:pos x="9" y="165"/>
              </a:cxn>
              <a:cxn ang="0">
                <a:pos x="9" y="411"/>
              </a:cxn>
              <a:cxn ang="0">
                <a:pos x="9" y="247"/>
              </a:cxn>
              <a:cxn ang="0">
                <a:pos x="11" y="510"/>
              </a:cxn>
              <a:cxn ang="0">
                <a:pos x="11" y="184"/>
              </a:cxn>
              <a:cxn ang="0">
                <a:pos x="11" y="553"/>
              </a:cxn>
              <a:cxn ang="0">
                <a:pos x="11" y="299"/>
              </a:cxn>
              <a:cxn ang="0">
                <a:pos x="13" y="449"/>
              </a:cxn>
              <a:cxn ang="0">
                <a:pos x="13" y="276"/>
              </a:cxn>
              <a:cxn ang="0">
                <a:pos x="15" y="512"/>
              </a:cxn>
              <a:cxn ang="0">
                <a:pos x="15" y="388"/>
              </a:cxn>
              <a:cxn ang="0">
                <a:pos x="15" y="411"/>
              </a:cxn>
              <a:cxn ang="0">
                <a:pos x="15" y="345"/>
              </a:cxn>
              <a:cxn ang="0">
                <a:pos x="15" y="472"/>
              </a:cxn>
              <a:cxn ang="0">
                <a:pos x="15" y="322"/>
              </a:cxn>
              <a:cxn ang="0">
                <a:pos x="17" y="510"/>
              </a:cxn>
              <a:cxn ang="0">
                <a:pos x="17" y="376"/>
              </a:cxn>
              <a:cxn ang="0">
                <a:pos x="17" y="572"/>
              </a:cxn>
              <a:cxn ang="0">
                <a:pos x="17" y="545"/>
              </a:cxn>
              <a:cxn ang="0">
                <a:pos x="17" y="572"/>
              </a:cxn>
              <a:cxn ang="0">
                <a:pos x="17" y="472"/>
              </a:cxn>
              <a:cxn ang="0">
                <a:pos x="19" y="583"/>
              </a:cxn>
              <a:cxn ang="0">
                <a:pos x="19" y="426"/>
              </a:cxn>
              <a:cxn ang="0">
                <a:pos x="19" y="484"/>
              </a:cxn>
              <a:cxn ang="0">
                <a:pos x="19" y="411"/>
              </a:cxn>
              <a:cxn ang="0">
                <a:pos x="21" y="545"/>
              </a:cxn>
              <a:cxn ang="0">
                <a:pos x="21" y="276"/>
              </a:cxn>
              <a:cxn ang="0">
                <a:pos x="21" y="635"/>
              </a:cxn>
            </a:cxnLst>
            <a:rect l="0" t="0" r="r" b="b"/>
            <a:pathLst>
              <a:path w="21" h="916">
                <a:moveTo>
                  <a:pt x="0" y="11"/>
                </a:moveTo>
                <a:lnTo>
                  <a:pt x="0" y="11"/>
                </a:lnTo>
                <a:lnTo>
                  <a:pt x="0" y="501"/>
                </a:lnTo>
                <a:lnTo>
                  <a:pt x="1" y="497"/>
                </a:lnTo>
                <a:lnTo>
                  <a:pt x="1" y="756"/>
                </a:lnTo>
                <a:lnTo>
                  <a:pt x="1" y="84"/>
                </a:lnTo>
                <a:lnTo>
                  <a:pt x="1" y="681"/>
                </a:lnTo>
                <a:lnTo>
                  <a:pt x="1" y="668"/>
                </a:lnTo>
                <a:lnTo>
                  <a:pt x="1" y="197"/>
                </a:lnTo>
                <a:lnTo>
                  <a:pt x="1" y="683"/>
                </a:lnTo>
                <a:lnTo>
                  <a:pt x="1" y="683"/>
                </a:lnTo>
                <a:lnTo>
                  <a:pt x="1" y="113"/>
                </a:lnTo>
                <a:lnTo>
                  <a:pt x="1" y="572"/>
                </a:lnTo>
                <a:lnTo>
                  <a:pt x="3" y="583"/>
                </a:lnTo>
                <a:lnTo>
                  <a:pt x="3" y="681"/>
                </a:lnTo>
                <a:lnTo>
                  <a:pt x="3" y="36"/>
                </a:lnTo>
                <a:lnTo>
                  <a:pt x="3" y="672"/>
                </a:lnTo>
                <a:lnTo>
                  <a:pt x="3" y="672"/>
                </a:lnTo>
                <a:lnTo>
                  <a:pt x="3" y="11"/>
                </a:lnTo>
                <a:lnTo>
                  <a:pt x="3" y="902"/>
                </a:lnTo>
                <a:lnTo>
                  <a:pt x="5" y="904"/>
                </a:lnTo>
                <a:lnTo>
                  <a:pt x="5" y="916"/>
                </a:lnTo>
                <a:lnTo>
                  <a:pt x="5" y="0"/>
                </a:lnTo>
                <a:lnTo>
                  <a:pt x="5" y="731"/>
                </a:lnTo>
                <a:lnTo>
                  <a:pt x="5" y="731"/>
                </a:lnTo>
                <a:lnTo>
                  <a:pt x="5" y="756"/>
                </a:lnTo>
                <a:lnTo>
                  <a:pt x="5" y="73"/>
                </a:lnTo>
                <a:lnTo>
                  <a:pt x="5" y="603"/>
                </a:lnTo>
                <a:lnTo>
                  <a:pt x="7" y="603"/>
                </a:lnTo>
                <a:lnTo>
                  <a:pt x="7" y="174"/>
                </a:lnTo>
                <a:lnTo>
                  <a:pt x="7" y="522"/>
                </a:lnTo>
                <a:lnTo>
                  <a:pt x="7" y="524"/>
                </a:lnTo>
                <a:lnTo>
                  <a:pt x="7" y="572"/>
                </a:lnTo>
                <a:lnTo>
                  <a:pt x="7" y="138"/>
                </a:lnTo>
                <a:lnTo>
                  <a:pt x="7" y="414"/>
                </a:lnTo>
                <a:lnTo>
                  <a:pt x="7" y="432"/>
                </a:lnTo>
                <a:lnTo>
                  <a:pt x="7" y="704"/>
                </a:lnTo>
                <a:lnTo>
                  <a:pt x="7" y="69"/>
                </a:lnTo>
                <a:lnTo>
                  <a:pt x="7" y="449"/>
                </a:lnTo>
                <a:lnTo>
                  <a:pt x="9" y="466"/>
                </a:lnTo>
                <a:lnTo>
                  <a:pt x="9" y="683"/>
                </a:lnTo>
                <a:lnTo>
                  <a:pt x="9" y="69"/>
                </a:lnTo>
                <a:lnTo>
                  <a:pt x="9" y="510"/>
                </a:lnTo>
                <a:lnTo>
                  <a:pt x="9" y="522"/>
                </a:lnTo>
                <a:lnTo>
                  <a:pt x="9" y="597"/>
                </a:lnTo>
                <a:lnTo>
                  <a:pt x="9" y="165"/>
                </a:lnTo>
                <a:lnTo>
                  <a:pt x="9" y="395"/>
                </a:lnTo>
                <a:lnTo>
                  <a:pt x="9" y="411"/>
                </a:lnTo>
                <a:lnTo>
                  <a:pt x="9" y="493"/>
                </a:lnTo>
                <a:lnTo>
                  <a:pt x="9" y="247"/>
                </a:lnTo>
                <a:lnTo>
                  <a:pt x="11" y="242"/>
                </a:lnTo>
                <a:lnTo>
                  <a:pt x="11" y="510"/>
                </a:lnTo>
                <a:lnTo>
                  <a:pt x="11" y="174"/>
                </a:lnTo>
                <a:lnTo>
                  <a:pt x="11" y="184"/>
                </a:lnTo>
                <a:lnTo>
                  <a:pt x="11" y="190"/>
                </a:lnTo>
                <a:lnTo>
                  <a:pt x="11" y="553"/>
                </a:lnTo>
                <a:lnTo>
                  <a:pt x="11" y="182"/>
                </a:lnTo>
                <a:lnTo>
                  <a:pt x="11" y="299"/>
                </a:lnTo>
                <a:lnTo>
                  <a:pt x="13" y="309"/>
                </a:lnTo>
                <a:lnTo>
                  <a:pt x="13" y="449"/>
                </a:lnTo>
                <a:lnTo>
                  <a:pt x="13" y="174"/>
                </a:lnTo>
                <a:lnTo>
                  <a:pt x="13" y="276"/>
                </a:lnTo>
                <a:lnTo>
                  <a:pt x="15" y="282"/>
                </a:lnTo>
                <a:lnTo>
                  <a:pt x="15" y="512"/>
                </a:lnTo>
                <a:lnTo>
                  <a:pt x="15" y="253"/>
                </a:lnTo>
                <a:lnTo>
                  <a:pt x="15" y="388"/>
                </a:lnTo>
                <a:lnTo>
                  <a:pt x="15" y="382"/>
                </a:lnTo>
                <a:lnTo>
                  <a:pt x="15" y="411"/>
                </a:lnTo>
                <a:lnTo>
                  <a:pt x="15" y="309"/>
                </a:lnTo>
                <a:lnTo>
                  <a:pt x="15" y="345"/>
                </a:lnTo>
                <a:lnTo>
                  <a:pt x="15" y="349"/>
                </a:lnTo>
                <a:lnTo>
                  <a:pt x="15" y="472"/>
                </a:lnTo>
                <a:lnTo>
                  <a:pt x="15" y="259"/>
                </a:lnTo>
                <a:lnTo>
                  <a:pt x="15" y="322"/>
                </a:lnTo>
                <a:lnTo>
                  <a:pt x="17" y="332"/>
                </a:lnTo>
                <a:lnTo>
                  <a:pt x="17" y="510"/>
                </a:lnTo>
                <a:lnTo>
                  <a:pt x="17" y="293"/>
                </a:lnTo>
                <a:lnTo>
                  <a:pt x="17" y="376"/>
                </a:lnTo>
                <a:lnTo>
                  <a:pt x="17" y="380"/>
                </a:lnTo>
                <a:lnTo>
                  <a:pt x="17" y="572"/>
                </a:lnTo>
                <a:lnTo>
                  <a:pt x="17" y="130"/>
                </a:lnTo>
                <a:lnTo>
                  <a:pt x="17" y="545"/>
                </a:lnTo>
                <a:lnTo>
                  <a:pt x="17" y="545"/>
                </a:lnTo>
                <a:lnTo>
                  <a:pt x="17" y="572"/>
                </a:lnTo>
                <a:lnTo>
                  <a:pt x="17" y="268"/>
                </a:lnTo>
                <a:lnTo>
                  <a:pt x="17" y="472"/>
                </a:lnTo>
                <a:lnTo>
                  <a:pt x="19" y="484"/>
                </a:lnTo>
                <a:lnTo>
                  <a:pt x="19" y="583"/>
                </a:lnTo>
                <a:lnTo>
                  <a:pt x="19" y="242"/>
                </a:lnTo>
                <a:lnTo>
                  <a:pt x="19" y="426"/>
                </a:lnTo>
                <a:lnTo>
                  <a:pt x="19" y="432"/>
                </a:lnTo>
                <a:lnTo>
                  <a:pt x="19" y="484"/>
                </a:lnTo>
                <a:lnTo>
                  <a:pt x="19" y="282"/>
                </a:lnTo>
                <a:lnTo>
                  <a:pt x="19" y="411"/>
                </a:lnTo>
                <a:lnTo>
                  <a:pt x="21" y="411"/>
                </a:lnTo>
                <a:lnTo>
                  <a:pt x="21" y="545"/>
                </a:lnTo>
                <a:lnTo>
                  <a:pt x="21" y="151"/>
                </a:lnTo>
                <a:lnTo>
                  <a:pt x="21" y="276"/>
                </a:lnTo>
                <a:lnTo>
                  <a:pt x="21" y="288"/>
                </a:lnTo>
                <a:lnTo>
                  <a:pt x="21" y="635"/>
                </a:lnTo>
                <a:lnTo>
                  <a:pt x="21" y="151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9" name="Freeform 2055"/>
          <p:cNvSpPr>
            <a:spLocks/>
          </p:cNvSpPr>
          <p:nvPr/>
        </p:nvSpPr>
        <p:spPr bwMode="auto">
          <a:xfrm>
            <a:off x="6259513" y="4903788"/>
            <a:ext cx="15875" cy="673100"/>
          </a:xfrm>
          <a:custGeom>
            <a:avLst/>
            <a:gdLst/>
            <a:ahLst/>
            <a:cxnLst>
              <a:cxn ang="0">
                <a:pos x="0" y="591"/>
              </a:cxn>
              <a:cxn ang="0">
                <a:pos x="0" y="303"/>
              </a:cxn>
              <a:cxn ang="0">
                <a:pos x="2" y="599"/>
              </a:cxn>
              <a:cxn ang="0">
                <a:pos x="2" y="269"/>
              </a:cxn>
              <a:cxn ang="0">
                <a:pos x="2" y="224"/>
              </a:cxn>
              <a:cxn ang="0">
                <a:pos x="4" y="349"/>
              </a:cxn>
              <a:cxn ang="0">
                <a:pos x="4" y="165"/>
              </a:cxn>
              <a:cxn ang="0">
                <a:pos x="4" y="223"/>
              </a:cxn>
              <a:cxn ang="0">
                <a:pos x="4" y="236"/>
              </a:cxn>
              <a:cxn ang="0">
                <a:pos x="4" y="695"/>
              </a:cxn>
              <a:cxn ang="0">
                <a:pos x="6" y="415"/>
              </a:cxn>
              <a:cxn ang="0">
                <a:pos x="6" y="251"/>
              </a:cxn>
              <a:cxn ang="0">
                <a:pos x="6" y="286"/>
              </a:cxn>
              <a:cxn ang="0">
                <a:pos x="6" y="165"/>
              </a:cxn>
              <a:cxn ang="0">
                <a:pos x="8" y="722"/>
              </a:cxn>
              <a:cxn ang="0">
                <a:pos x="8" y="146"/>
              </a:cxn>
              <a:cxn ang="0">
                <a:pos x="8" y="841"/>
              </a:cxn>
              <a:cxn ang="0">
                <a:pos x="8" y="178"/>
              </a:cxn>
              <a:cxn ang="0">
                <a:pos x="8" y="770"/>
              </a:cxn>
              <a:cxn ang="0">
                <a:pos x="10" y="84"/>
              </a:cxn>
              <a:cxn ang="0">
                <a:pos x="10" y="75"/>
              </a:cxn>
              <a:cxn ang="0">
                <a:pos x="10" y="274"/>
              </a:cxn>
              <a:cxn ang="0">
                <a:pos x="10" y="203"/>
              </a:cxn>
              <a:cxn ang="0">
                <a:pos x="12" y="372"/>
              </a:cxn>
              <a:cxn ang="0">
                <a:pos x="12" y="234"/>
              </a:cxn>
              <a:cxn ang="0">
                <a:pos x="12" y="259"/>
              </a:cxn>
              <a:cxn ang="0">
                <a:pos x="12" y="211"/>
              </a:cxn>
              <a:cxn ang="0">
                <a:pos x="14" y="320"/>
              </a:cxn>
              <a:cxn ang="0">
                <a:pos x="14" y="111"/>
              </a:cxn>
              <a:cxn ang="0">
                <a:pos x="14" y="438"/>
              </a:cxn>
              <a:cxn ang="0">
                <a:pos x="14" y="117"/>
              </a:cxn>
              <a:cxn ang="0">
                <a:pos x="14" y="326"/>
              </a:cxn>
              <a:cxn ang="0">
                <a:pos x="14" y="201"/>
              </a:cxn>
              <a:cxn ang="0">
                <a:pos x="16" y="247"/>
              </a:cxn>
              <a:cxn ang="0">
                <a:pos x="16" y="25"/>
              </a:cxn>
              <a:cxn ang="0">
                <a:pos x="16" y="447"/>
              </a:cxn>
              <a:cxn ang="0">
                <a:pos x="16" y="44"/>
              </a:cxn>
              <a:cxn ang="0">
                <a:pos x="18" y="363"/>
              </a:cxn>
              <a:cxn ang="0">
                <a:pos x="18" y="165"/>
              </a:cxn>
              <a:cxn ang="0">
                <a:pos x="18" y="422"/>
              </a:cxn>
              <a:cxn ang="0">
                <a:pos x="18" y="203"/>
              </a:cxn>
              <a:cxn ang="0">
                <a:pos x="18" y="635"/>
              </a:cxn>
              <a:cxn ang="0">
                <a:pos x="18" y="19"/>
              </a:cxn>
              <a:cxn ang="0">
                <a:pos x="20" y="630"/>
              </a:cxn>
              <a:cxn ang="0">
                <a:pos x="20" y="0"/>
              </a:cxn>
              <a:cxn ang="0">
                <a:pos x="22" y="528"/>
              </a:cxn>
              <a:cxn ang="0">
                <a:pos x="22" y="217"/>
              </a:cxn>
              <a:cxn ang="0">
                <a:pos x="22" y="622"/>
              </a:cxn>
              <a:cxn ang="0">
                <a:pos x="22" y="664"/>
              </a:cxn>
              <a:cxn ang="0">
                <a:pos x="22" y="695"/>
              </a:cxn>
            </a:cxnLst>
            <a:rect l="0" t="0" r="r" b="b"/>
            <a:pathLst>
              <a:path w="22" h="847">
                <a:moveTo>
                  <a:pt x="0" y="591"/>
                </a:moveTo>
                <a:lnTo>
                  <a:pt x="0" y="591"/>
                </a:lnTo>
                <a:lnTo>
                  <a:pt x="0" y="274"/>
                </a:lnTo>
                <a:lnTo>
                  <a:pt x="0" y="303"/>
                </a:lnTo>
                <a:lnTo>
                  <a:pt x="2" y="309"/>
                </a:lnTo>
                <a:lnTo>
                  <a:pt x="2" y="599"/>
                </a:lnTo>
                <a:lnTo>
                  <a:pt x="2" y="274"/>
                </a:lnTo>
                <a:lnTo>
                  <a:pt x="2" y="269"/>
                </a:lnTo>
                <a:lnTo>
                  <a:pt x="2" y="731"/>
                </a:lnTo>
                <a:lnTo>
                  <a:pt x="2" y="224"/>
                </a:lnTo>
                <a:lnTo>
                  <a:pt x="2" y="349"/>
                </a:lnTo>
                <a:lnTo>
                  <a:pt x="4" y="349"/>
                </a:lnTo>
                <a:lnTo>
                  <a:pt x="4" y="720"/>
                </a:lnTo>
                <a:lnTo>
                  <a:pt x="4" y="165"/>
                </a:lnTo>
                <a:lnTo>
                  <a:pt x="4" y="209"/>
                </a:lnTo>
                <a:lnTo>
                  <a:pt x="4" y="223"/>
                </a:lnTo>
                <a:lnTo>
                  <a:pt x="4" y="674"/>
                </a:lnTo>
                <a:lnTo>
                  <a:pt x="4" y="236"/>
                </a:lnTo>
                <a:lnTo>
                  <a:pt x="4" y="242"/>
                </a:lnTo>
                <a:lnTo>
                  <a:pt x="4" y="695"/>
                </a:lnTo>
                <a:lnTo>
                  <a:pt x="4" y="418"/>
                </a:lnTo>
                <a:lnTo>
                  <a:pt x="6" y="415"/>
                </a:lnTo>
                <a:lnTo>
                  <a:pt x="6" y="689"/>
                </a:lnTo>
                <a:lnTo>
                  <a:pt x="6" y="251"/>
                </a:lnTo>
                <a:lnTo>
                  <a:pt x="6" y="280"/>
                </a:lnTo>
                <a:lnTo>
                  <a:pt x="6" y="286"/>
                </a:lnTo>
                <a:lnTo>
                  <a:pt x="6" y="660"/>
                </a:lnTo>
                <a:lnTo>
                  <a:pt x="6" y="165"/>
                </a:lnTo>
                <a:lnTo>
                  <a:pt x="8" y="157"/>
                </a:lnTo>
                <a:lnTo>
                  <a:pt x="8" y="722"/>
                </a:lnTo>
                <a:lnTo>
                  <a:pt x="8" y="140"/>
                </a:lnTo>
                <a:lnTo>
                  <a:pt x="8" y="146"/>
                </a:lnTo>
                <a:lnTo>
                  <a:pt x="8" y="140"/>
                </a:lnTo>
                <a:lnTo>
                  <a:pt x="8" y="841"/>
                </a:lnTo>
                <a:lnTo>
                  <a:pt x="8" y="100"/>
                </a:lnTo>
                <a:lnTo>
                  <a:pt x="8" y="178"/>
                </a:lnTo>
                <a:lnTo>
                  <a:pt x="8" y="178"/>
                </a:lnTo>
                <a:lnTo>
                  <a:pt x="8" y="770"/>
                </a:lnTo>
                <a:lnTo>
                  <a:pt x="8" y="88"/>
                </a:lnTo>
                <a:lnTo>
                  <a:pt x="10" y="84"/>
                </a:lnTo>
                <a:lnTo>
                  <a:pt x="10" y="660"/>
                </a:lnTo>
                <a:lnTo>
                  <a:pt x="10" y="75"/>
                </a:lnTo>
                <a:lnTo>
                  <a:pt x="10" y="280"/>
                </a:lnTo>
                <a:lnTo>
                  <a:pt x="10" y="274"/>
                </a:lnTo>
                <a:lnTo>
                  <a:pt x="10" y="649"/>
                </a:lnTo>
                <a:lnTo>
                  <a:pt x="10" y="203"/>
                </a:lnTo>
                <a:lnTo>
                  <a:pt x="10" y="376"/>
                </a:lnTo>
                <a:lnTo>
                  <a:pt x="12" y="372"/>
                </a:lnTo>
                <a:lnTo>
                  <a:pt x="12" y="747"/>
                </a:lnTo>
                <a:lnTo>
                  <a:pt x="12" y="234"/>
                </a:lnTo>
                <a:lnTo>
                  <a:pt x="12" y="269"/>
                </a:lnTo>
                <a:lnTo>
                  <a:pt x="12" y="259"/>
                </a:lnTo>
                <a:lnTo>
                  <a:pt x="12" y="714"/>
                </a:lnTo>
                <a:lnTo>
                  <a:pt x="12" y="211"/>
                </a:lnTo>
                <a:lnTo>
                  <a:pt x="12" y="336"/>
                </a:lnTo>
                <a:lnTo>
                  <a:pt x="14" y="320"/>
                </a:lnTo>
                <a:lnTo>
                  <a:pt x="14" y="645"/>
                </a:lnTo>
                <a:lnTo>
                  <a:pt x="14" y="111"/>
                </a:lnTo>
                <a:lnTo>
                  <a:pt x="14" y="441"/>
                </a:lnTo>
                <a:lnTo>
                  <a:pt x="14" y="438"/>
                </a:lnTo>
                <a:lnTo>
                  <a:pt x="14" y="806"/>
                </a:lnTo>
                <a:lnTo>
                  <a:pt x="14" y="117"/>
                </a:lnTo>
                <a:lnTo>
                  <a:pt x="14" y="336"/>
                </a:lnTo>
                <a:lnTo>
                  <a:pt x="14" y="326"/>
                </a:lnTo>
                <a:lnTo>
                  <a:pt x="14" y="847"/>
                </a:lnTo>
                <a:lnTo>
                  <a:pt x="14" y="201"/>
                </a:lnTo>
                <a:lnTo>
                  <a:pt x="14" y="269"/>
                </a:lnTo>
                <a:lnTo>
                  <a:pt x="16" y="247"/>
                </a:lnTo>
                <a:lnTo>
                  <a:pt x="16" y="651"/>
                </a:lnTo>
                <a:lnTo>
                  <a:pt x="16" y="25"/>
                </a:lnTo>
                <a:lnTo>
                  <a:pt x="16" y="464"/>
                </a:lnTo>
                <a:lnTo>
                  <a:pt x="16" y="447"/>
                </a:lnTo>
                <a:lnTo>
                  <a:pt x="16" y="758"/>
                </a:lnTo>
                <a:lnTo>
                  <a:pt x="16" y="44"/>
                </a:lnTo>
                <a:lnTo>
                  <a:pt x="16" y="363"/>
                </a:lnTo>
                <a:lnTo>
                  <a:pt x="18" y="363"/>
                </a:lnTo>
                <a:lnTo>
                  <a:pt x="18" y="779"/>
                </a:lnTo>
                <a:lnTo>
                  <a:pt x="18" y="165"/>
                </a:lnTo>
                <a:lnTo>
                  <a:pt x="18" y="438"/>
                </a:lnTo>
                <a:lnTo>
                  <a:pt x="18" y="422"/>
                </a:lnTo>
                <a:lnTo>
                  <a:pt x="18" y="795"/>
                </a:lnTo>
                <a:lnTo>
                  <a:pt x="18" y="203"/>
                </a:lnTo>
                <a:lnTo>
                  <a:pt x="18" y="649"/>
                </a:lnTo>
                <a:lnTo>
                  <a:pt x="18" y="635"/>
                </a:lnTo>
                <a:lnTo>
                  <a:pt x="18" y="655"/>
                </a:lnTo>
                <a:lnTo>
                  <a:pt x="18" y="19"/>
                </a:lnTo>
                <a:lnTo>
                  <a:pt x="18" y="635"/>
                </a:lnTo>
                <a:lnTo>
                  <a:pt x="20" y="630"/>
                </a:lnTo>
                <a:lnTo>
                  <a:pt x="20" y="825"/>
                </a:lnTo>
                <a:lnTo>
                  <a:pt x="20" y="0"/>
                </a:lnTo>
                <a:lnTo>
                  <a:pt x="20" y="549"/>
                </a:lnTo>
                <a:lnTo>
                  <a:pt x="22" y="528"/>
                </a:lnTo>
                <a:lnTo>
                  <a:pt x="22" y="760"/>
                </a:lnTo>
                <a:lnTo>
                  <a:pt x="22" y="217"/>
                </a:lnTo>
                <a:lnTo>
                  <a:pt x="22" y="635"/>
                </a:lnTo>
                <a:lnTo>
                  <a:pt x="22" y="622"/>
                </a:lnTo>
                <a:lnTo>
                  <a:pt x="22" y="121"/>
                </a:lnTo>
                <a:lnTo>
                  <a:pt x="22" y="664"/>
                </a:lnTo>
                <a:lnTo>
                  <a:pt x="22" y="664"/>
                </a:lnTo>
                <a:lnTo>
                  <a:pt x="22" y="695"/>
                </a:lnTo>
                <a:lnTo>
                  <a:pt x="22" y="38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20" name="Freeform 2056"/>
          <p:cNvSpPr>
            <a:spLocks/>
          </p:cNvSpPr>
          <p:nvPr/>
        </p:nvSpPr>
        <p:spPr bwMode="auto">
          <a:xfrm>
            <a:off x="6242050" y="4827588"/>
            <a:ext cx="17463" cy="782637"/>
          </a:xfrm>
          <a:custGeom>
            <a:avLst/>
            <a:gdLst/>
            <a:ahLst/>
            <a:cxnLst>
              <a:cxn ang="0">
                <a:pos x="0" y="956"/>
              </a:cxn>
              <a:cxn ang="0">
                <a:pos x="0" y="0"/>
              </a:cxn>
              <a:cxn ang="0">
                <a:pos x="2" y="887"/>
              </a:cxn>
              <a:cxn ang="0">
                <a:pos x="2" y="843"/>
              </a:cxn>
              <a:cxn ang="0">
                <a:pos x="2" y="201"/>
              </a:cxn>
              <a:cxn ang="0">
                <a:pos x="2" y="912"/>
              </a:cxn>
              <a:cxn ang="0">
                <a:pos x="2" y="921"/>
              </a:cxn>
              <a:cxn ang="0">
                <a:pos x="4" y="985"/>
              </a:cxn>
              <a:cxn ang="0">
                <a:pos x="4" y="891"/>
              </a:cxn>
              <a:cxn ang="0">
                <a:pos x="6" y="180"/>
              </a:cxn>
              <a:cxn ang="0">
                <a:pos x="6" y="827"/>
              </a:cxn>
              <a:cxn ang="0">
                <a:pos x="6" y="274"/>
              </a:cxn>
              <a:cxn ang="0">
                <a:pos x="6" y="745"/>
              </a:cxn>
              <a:cxn ang="0">
                <a:pos x="6" y="274"/>
              </a:cxn>
              <a:cxn ang="0">
                <a:pos x="8" y="607"/>
              </a:cxn>
              <a:cxn ang="0">
                <a:pos x="8" y="134"/>
              </a:cxn>
              <a:cxn ang="0">
                <a:pos x="8" y="751"/>
              </a:cxn>
              <a:cxn ang="0">
                <a:pos x="8" y="261"/>
              </a:cxn>
              <a:cxn ang="0">
                <a:pos x="10" y="695"/>
              </a:cxn>
              <a:cxn ang="0">
                <a:pos x="10" y="391"/>
              </a:cxn>
              <a:cxn ang="0">
                <a:pos x="10" y="595"/>
              </a:cxn>
              <a:cxn ang="0">
                <a:pos x="10" y="438"/>
              </a:cxn>
              <a:cxn ang="0">
                <a:pos x="10" y="518"/>
              </a:cxn>
              <a:cxn ang="0">
                <a:pos x="10" y="297"/>
              </a:cxn>
              <a:cxn ang="0">
                <a:pos x="12" y="491"/>
              </a:cxn>
              <a:cxn ang="0">
                <a:pos x="12" y="226"/>
              </a:cxn>
              <a:cxn ang="0">
                <a:pos x="12" y="499"/>
              </a:cxn>
              <a:cxn ang="0">
                <a:pos x="12" y="213"/>
              </a:cxn>
              <a:cxn ang="0">
                <a:pos x="14" y="695"/>
              </a:cxn>
              <a:cxn ang="0">
                <a:pos x="14" y="255"/>
              </a:cxn>
              <a:cxn ang="0">
                <a:pos x="14" y="731"/>
              </a:cxn>
              <a:cxn ang="0">
                <a:pos x="14" y="428"/>
              </a:cxn>
              <a:cxn ang="0">
                <a:pos x="16" y="566"/>
              </a:cxn>
              <a:cxn ang="0">
                <a:pos x="16" y="386"/>
              </a:cxn>
              <a:cxn ang="0">
                <a:pos x="16" y="399"/>
              </a:cxn>
              <a:cxn ang="0">
                <a:pos x="16" y="288"/>
              </a:cxn>
              <a:cxn ang="0">
                <a:pos x="16" y="355"/>
              </a:cxn>
              <a:cxn ang="0">
                <a:pos x="16" y="217"/>
              </a:cxn>
              <a:cxn ang="0">
                <a:pos x="18" y="370"/>
              </a:cxn>
              <a:cxn ang="0">
                <a:pos x="18" y="468"/>
              </a:cxn>
              <a:cxn ang="0">
                <a:pos x="18" y="791"/>
              </a:cxn>
              <a:cxn ang="0">
                <a:pos x="18" y="543"/>
              </a:cxn>
              <a:cxn ang="0">
                <a:pos x="18" y="695"/>
              </a:cxn>
              <a:cxn ang="0">
                <a:pos x="18" y="449"/>
              </a:cxn>
              <a:cxn ang="0">
                <a:pos x="19" y="751"/>
              </a:cxn>
              <a:cxn ang="0">
                <a:pos x="19" y="320"/>
              </a:cxn>
              <a:cxn ang="0">
                <a:pos x="21" y="896"/>
              </a:cxn>
              <a:cxn ang="0">
                <a:pos x="21" y="445"/>
              </a:cxn>
              <a:cxn ang="0">
                <a:pos x="21" y="330"/>
              </a:cxn>
              <a:cxn ang="0">
                <a:pos x="21" y="543"/>
              </a:cxn>
            </a:cxnLst>
            <a:rect l="0" t="0" r="r" b="b"/>
            <a:pathLst>
              <a:path w="21" h="985">
                <a:moveTo>
                  <a:pt x="0" y="956"/>
                </a:moveTo>
                <a:lnTo>
                  <a:pt x="0" y="956"/>
                </a:lnTo>
                <a:lnTo>
                  <a:pt x="0" y="969"/>
                </a:lnTo>
                <a:lnTo>
                  <a:pt x="0" y="0"/>
                </a:lnTo>
                <a:lnTo>
                  <a:pt x="0" y="896"/>
                </a:lnTo>
                <a:lnTo>
                  <a:pt x="2" y="887"/>
                </a:lnTo>
                <a:lnTo>
                  <a:pt x="2" y="123"/>
                </a:lnTo>
                <a:lnTo>
                  <a:pt x="2" y="843"/>
                </a:lnTo>
                <a:lnTo>
                  <a:pt x="2" y="839"/>
                </a:lnTo>
                <a:lnTo>
                  <a:pt x="2" y="201"/>
                </a:lnTo>
                <a:lnTo>
                  <a:pt x="2" y="908"/>
                </a:lnTo>
                <a:lnTo>
                  <a:pt x="2" y="912"/>
                </a:lnTo>
                <a:lnTo>
                  <a:pt x="2" y="155"/>
                </a:lnTo>
                <a:lnTo>
                  <a:pt x="2" y="921"/>
                </a:lnTo>
                <a:lnTo>
                  <a:pt x="4" y="931"/>
                </a:lnTo>
                <a:lnTo>
                  <a:pt x="4" y="985"/>
                </a:lnTo>
                <a:lnTo>
                  <a:pt x="4" y="84"/>
                </a:lnTo>
                <a:lnTo>
                  <a:pt x="4" y="891"/>
                </a:lnTo>
                <a:lnTo>
                  <a:pt x="6" y="902"/>
                </a:lnTo>
                <a:lnTo>
                  <a:pt x="6" y="180"/>
                </a:lnTo>
                <a:lnTo>
                  <a:pt x="6" y="825"/>
                </a:lnTo>
                <a:lnTo>
                  <a:pt x="6" y="827"/>
                </a:lnTo>
                <a:lnTo>
                  <a:pt x="6" y="866"/>
                </a:lnTo>
                <a:lnTo>
                  <a:pt x="6" y="274"/>
                </a:lnTo>
                <a:lnTo>
                  <a:pt x="6" y="737"/>
                </a:lnTo>
                <a:lnTo>
                  <a:pt x="6" y="745"/>
                </a:lnTo>
                <a:lnTo>
                  <a:pt x="6" y="891"/>
                </a:lnTo>
                <a:lnTo>
                  <a:pt x="6" y="274"/>
                </a:lnTo>
                <a:lnTo>
                  <a:pt x="6" y="595"/>
                </a:lnTo>
                <a:lnTo>
                  <a:pt x="8" y="607"/>
                </a:lnTo>
                <a:lnTo>
                  <a:pt x="8" y="912"/>
                </a:lnTo>
                <a:lnTo>
                  <a:pt x="8" y="134"/>
                </a:lnTo>
                <a:lnTo>
                  <a:pt x="8" y="741"/>
                </a:lnTo>
                <a:lnTo>
                  <a:pt x="8" y="751"/>
                </a:lnTo>
                <a:lnTo>
                  <a:pt x="8" y="854"/>
                </a:lnTo>
                <a:lnTo>
                  <a:pt x="8" y="261"/>
                </a:lnTo>
                <a:lnTo>
                  <a:pt x="8" y="680"/>
                </a:lnTo>
                <a:lnTo>
                  <a:pt x="10" y="695"/>
                </a:lnTo>
                <a:lnTo>
                  <a:pt x="10" y="810"/>
                </a:lnTo>
                <a:lnTo>
                  <a:pt x="10" y="391"/>
                </a:lnTo>
                <a:lnTo>
                  <a:pt x="10" y="595"/>
                </a:lnTo>
                <a:lnTo>
                  <a:pt x="10" y="595"/>
                </a:lnTo>
                <a:lnTo>
                  <a:pt x="10" y="683"/>
                </a:lnTo>
                <a:lnTo>
                  <a:pt x="10" y="438"/>
                </a:lnTo>
                <a:lnTo>
                  <a:pt x="10" y="524"/>
                </a:lnTo>
                <a:lnTo>
                  <a:pt x="10" y="518"/>
                </a:lnTo>
                <a:lnTo>
                  <a:pt x="10" y="701"/>
                </a:lnTo>
                <a:lnTo>
                  <a:pt x="10" y="297"/>
                </a:lnTo>
                <a:lnTo>
                  <a:pt x="10" y="472"/>
                </a:lnTo>
                <a:lnTo>
                  <a:pt x="12" y="491"/>
                </a:lnTo>
                <a:lnTo>
                  <a:pt x="12" y="825"/>
                </a:lnTo>
                <a:lnTo>
                  <a:pt x="12" y="226"/>
                </a:lnTo>
                <a:lnTo>
                  <a:pt x="12" y="482"/>
                </a:lnTo>
                <a:lnTo>
                  <a:pt x="12" y="499"/>
                </a:lnTo>
                <a:lnTo>
                  <a:pt x="12" y="891"/>
                </a:lnTo>
                <a:lnTo>
                  <a:pt x="12" y="213"/>
                </a:lnTo>
                <a:lnTo>
                  <a:pt x="12" y="683"/>
                </a:lnTo>
                <a:lnTo>
                  <a:pt x="14" y="695"/>
                </a:lnTo>
                <a:lnTo>
                  <a:pt x="14" y="827"/>
                </a:lnTo>
                <a:lnTo>
                  <a:pt x="14" y="255"/>
                </a:lnTo>
                <a:lnTo>
                  <a:pt x="14" y="731"/>
                </a:lnTo>
                <a:lnTo>
                  <a:pt x="14" y="731"/>
                </a:lnTo>
                <a:lnTo>
                  <a:pt x="14" y="760"/>
                </a:lnTo>
                <a:lnTo>
                  <a:pt x="14" y="428"/>
                </a:lnTo>
                <a:lnTo>
                  <a:pt x="14" y="566"/>
                </a:lnTo>
                <a:lnTo>
                  <a:pt x="16" y="566"/>
                </a:lnTo>
                <a:lnTo>
                  <a:pt x="16" y="660"/>
                </a:lnTo>
                <a:lnTo>
                  <a:pt x="16" y="386"/>
                </a:lnTo>
                <a:lnTo>
                  <a:pt x="16" y="391"/>
                </a:lnTo>
                <a:lnTo>
                  <a:pt x="16" y="399"/>
                </a:lnTo>
                <a:lnTo>
                  <a:pt x="16" y="779"/>
                </a:lnTo>
                <a:lnTo>
                  <a:pt x="16" y="288"/>
                </a:lnTo>
                <a:lnTo>
                  <a:pt x="16" y="351"/>
                </a:lnTo>
                <a:lnTo>
                  <a:pt x="16" y="355"/>
                </a:lnTo>
                <a:lnTo>
                  <a:pt x="16" y="779"/>
                </a:lnTo>
                <a:lnTo>
                  <a:pt x="16" y="217"/>
                </a:lnTo>
                <a:lnTo>
                  <a:pt x="16" y="355"/>
                </a:lnTo>
                <a:lnTo>
                  <a:pt x="18" y="370"/>
                </a:lnTo>
                <a:lnTo>
                  <a:pt x="18" y="806"/>
                </a:lnTo>
                <a:lnTo>
                  <a:pt x="18" y="468"/>
                </a:lnTo>
                <a:lnTo>
                  <a:pt x="18" y="472"/>
                </a:lnTo>
                <a:lnTo>
                  <a:pt x="18" y="791"/>
                </a:lnTo>
                <a:lnTo>
                  <a:pt x="18" y="305"/>
                </a:lnTo>
                <a:lnTo>
                  <a:pt x="18" y="543"/>
                </a:lnTo>
                <a:lnTo>
                  <a:pt x="18" y="549"/>
                </a:lnTo>
                <a:lnTo>
                  <a:pt x="18" y="695"/>
                </a:lnTo>
                <a:lnTo>
                  <a:pt x="18" y="330"/>
                </a:lnTo>
                <a:lnTo>
                  <a:pt x="18" y="449"/>
                </a:lnTo>
                <a:lnTo>
                  <a:pt x="19" y="459"/>
                </a:lnTo>
                <a:lnTo>
                  <a:pt x="19" y="751"/>
                </a:lnTo>
                <a:lnTo>
                  <a:pt x="19" y="288"/>
                </a:lnTo>
                <a:lnTo>
                  <a:pt x="19" y="320"/>
                </a:lnTo>
                <a:lnTo>
                  <a:pt x="21" y="330"/>
                </a:lnTo>
                <a:lnTo>
                  <a:pt x="21" y="896"/>
                </a:lnTo>
                <a:lnTo>
                  <a:pt x="21" y="439"/>
                </a:lnTo>
                <a:lnTo>
                  <a:pt x="21" y="445"/>
                </a:lnTo>
                <a:lnTo>
                  <a:pt x="21" y="818"/>
                </a:lnTo>
                <a:lnTo>
                  <a:pt x="21" y="330"/>
                </a:lnTo>
                <a:lnTo>
                  <a:pt x="21" y="534"/>
                </a:lnTo>
                <a:lnTo>
                  <a:pt x="21" y="543"/>
                </a:lnTo>
                <a:lnTo>
                  <a:pt x="21" y="687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21" name="Freeform 2057"/>
          <p:cNvSpPr>
            <a:spLocks/>
          </p:cNvSpPr>
          <p:nvPr/>
        </p:nvSpPr>
        <p:spPr bwMode="auto">
          <a:xfrm>
            <a:off x="6226175" y="4879975"/>
            <a:ext cx="15875" cy="779463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0" y="686"/>
              </a:cxn>
              <a:cxn ang="0">
                <a:pos x="0" y="346"/>
              </a:cxn>
              <a:cxn ang="0">
                <a:pos x="2" y="680"/>
              </a:cxn>
              <a:cxn ang="0">
                <a:pos x="2" y="340"/>
              </a:cxn>
              <a:cxn ang="0">
                <a:pos x="2" y="676"/>
              </a:cxn>
              <a:cxn ang="0">
                <a:pos x="2" y="351"/>
              </a:cxn>
              <a:cxn ang="0">
                <a:pos x="4" y="580"/>
              </a:cxn>
              <a:cxn ang="0">
                <a:pos x="4" y="403"/>
              </a:cxn>
              <a:cxn ang="0">
                <a:pos x="4" y="367"/>
              </a:cxn>
              <a:cxn ang="0">
                <a:pos x="6" y="446"/>
              </a:cxn>
              <a:cxn ang="0">
                <a:pos x="6" y="346"/>
              </a:cxn>
              <a:cxn ang="0">
                <a:pos x="6" y="490"/>
              </a:cxn>
              <a:cxn ang="0">
                <a:pos x="6" y="374"/>
              </a:cxn>
              <a:cxn ang="0">
                <a:pos x="6" y="580"/>
              </a:cxn>
              <a:cxn ang="0">
                <a:pos x="8" y="469"/>
              </a:cxn>
              <a:cxn ang="0">
                <a:pos x="8" y="390"/>
              </a:cxn>
              <a:cxn ang="0">
                <a:pos x="8" y="542"/>
              </a:cxn>
              <a:cxn ang="0">
                <a:pos x="8" y="426"/>
              </a:cxn>
              <a:cxn ang="0">
                <a:pos x="10" y="453"/>
              </a:cxn>
              <a:cxn ang="0">
                <a:pos x="10" y="440"/>
              </a:cxn>
              <a:cxn ang="0">
                <a:pos x="10" y="636"/>
              </a:cxn>
              <a:cxn ang="0">
                <a:pos x="10" y="407"/>
              </a:cxn>
              <a:cxn ang="0">
                <a:pos x="10" y="730"/>
              </a:cxn>
              <a:cxn ang="0">
                <a:pos x="12" y="290"/>
              </a:cxn>
              <a:cxn ang="0">
                <a:pos x="12" y="286"/>
              </a:cxn>
              <a:cxn ang="0">
                <a:pos x="14" y="300"/>
              </a:cxn>
              <a:cxn ang="0">
                <a:pos x="14" y="265"/>
              </a:cxn>
              <a:cxn ang="0">
                <a:pos x="14" y="407"/>
              </a:cxn>
              <a:cxn ang="0">
                <a:pos x="14" y="326"/>
              </a:cxn>
              <a:cxn ang="0">
                <a:pos x="14" y="351"/>
              </a:cxn>
              <a:cxn ang="0">
                <a:pos x="14" y="367"/>
              </a:cxn>
              <a:cxn ang="0">
                <a:pos x="16" y="686"/>
              </a:cxn>
              <a:cxn ang="0">
                <a:pos x="16" y="469"/>
              </a:cxn>
              <a:cxn ang="0">
                <a:pos x="16" y="709"/>
              </a:cxn>
              <a:cxn ang="0">
                <a:pos x="16" y="426"/>
              </a:cxn>
              <a:cxn ang="0">
                <a:pos x="16" y="753"/>
              </a:cxn>
              <a:cxn ang="0">
                <a:pos x="16" y="413"/>
              </a:cxn>
              <a:cxn ang="0">
                <a:pos x="17" y="797"/>
              </a:cxn>
              <a:cxn ang="0">
                <a:pos x="17" y="530"/>
              </a:cxn>
              <a:cxn ang="0">
                <a:pos x="17" y="778"/>
              </a:cxn>
              <a:cxn ang="0">
                <a:pos x="17" y="545"/>
              </a:cxn>
              <a:cxn ang="0">
                <a:pos x="19" y="837"/>
              </a:cxn>
              <a:cxn ang="0">
                <a:pos x="19" y="630"/>
              </a:cxn>
              <a:cxn ang="0">
                <a:pos x="19" y="847"/>
              </a:cxn>
              <a:cxn ang="0">
                <a:pos x="19" y="695"/>
              </a:cxn>
              <a:cxn ang="0">
                <a:pos x="21" y="904"/>
              </a:cxn>
              <a:cxn ang="0">
                <a:pos x="21" y="785"/>
              </a:cxn>
              <a:cxn ang="0">
                <a:pos x="21" y="981"/>
              </a:cxn>
              <a:cxn ang="0">
                <a:pos x="21" y="904"/>
              </a:cxn>
            </a:cxnLst>
            <a:rect l="0" t="0" r="r" b="b"/>
            <a:pathLst>
              <a:path w="21" h="981">
                <a:moveTo>
                  <a:pt x="0" y="340"/>
                </a:moveTo>
                <a:lnTo>
                  <a:pt x="0" y="340"/>
                </a:lnTo>
                <a:lnTo>
                  <a:pt x="0" y="340"/>
                </a:lnTo>
                <a:lnTo>
                  <a:pt x="0" y="686"/>
                </a:lnTo>
                <a:lnTo>
                  <a:pt x="0" y="334"/>
                </a:lnTo>
                <a:lnTo>
                  <a:pt x="0" y="346"/>
                </a:lnTo>
                <a:lnTo>
                  <a:pt x="2" y="340"/>
                </a:lnTo>
                <a:lnTo>
                  <a:pt x="2" y="680"/>
                </a:lnTo>
                <a:lnTo>
                  <a:pt x="2" y="290"/>
                </a:lnTo>
                <a:lnTo>
                  <a:pt x="2" y="340"/>
                </a:lnTo>
                <a:lnTo>
                  <a:pt x="2" y="340"/>
                </a:lnTo>
                <a:lnTo>
                  <a:pt x="2" y="676"/>
                </a:lnTo>
                <a:lnTo>
                  <a:pt x="2" y="311"/>
                </a:lnTo>
                <a:lnTo>
                  <a:pt x="2" y="351"/>
                </a:lnTo>
                <a:lnTo>
                  <a:pt x="4" y="357"/>
                </a:lnTo>
                <a:lnTo>
                  <a:pt x="4" y="580"/>
                </a:lnTo>
                <a:lnTo>
                  <a:pt x="4" y="407"/>
                </a:lnTo>
                <a:lnTo>
                  <a:pt x="4" y="403"/>
                </a:lnTo>
                <a:lnTo>
                  <a:pt x="4" y="570"/>
                </a:lnTo>
                <a:lnTo>
                  <a:pt x="4" y="367"/>
                </a:lnTo>
                <a:lnTo>
                  <a:pt x="4" y="453"/>
                </a:lnTo>
                <a:lnTo>
                  <a:pt x="6" y="446"/>
                </a:lnTo>
                <a:lnTo>
                  <a:pt x="6" y="611"/>
                </a:lnTo>
                <a:lnTo>
                  <a:pt x="6" y="346"/>
                </a:lnTo>
                <a:lnTo>
                  <a:pt x="6" y="484"/>
                </a:lnTo>
                <a:lnTo>
                  <a:pt x="6" y="490"/>
                </a:lnTo>
                <a:lnTo>
                  <a:pt x="6" y="630"/>
                </a:lnTo>
                <a:lnTo>
                  <a:pt x="6" y="374"/>
                </a:lnTo>
                <a:lnTo>
                  <a:pt x="6" y="374"/>
                </a:lnTo>
                <a:lnTo>
                  <a:pt x="6" y="580"/>
                </a:lnTo>
                <a:lnTo>
                  <a:pt x="6" y="472"/>
                </a:lnTo>
                <a:lnTo>
                  <a:pt x="8" y="469"/>
                </a:lnTo>
                <a:lnTo>
                  <a:pt x="8" y="588"/>
                </a:lnTo>
                <a:lnTo>
                  <a:pt x="8" y="390"/>
                </a:lnTo>
                <a:lnTo>
                  <a:pt x="8" y="536"/>
                </a:lnTo>
                <a:lnTo>
                  <a:pt x="8" y="542"/>
                </a:lnTo>
                <a:lnTo>
                  <a:pt x="8" y="570"/>
                </a:lnTo>
                <a:lnTo>
                  <a:pt x="8" y="426"/>
                </a:lnTo>
                <a:lnTo>
                  <a:pt x="8" y="453"/>
                </a:lnTo>
                <a:lnTo>
                  <a:pt x="10" y="453"/>
                </a:lnTo>
                <a:lnTo>
                  <a:pt x="10" y="636"/>
                </a:lnTo>
                <a:lnTo>
                  <a:pt x="10" y="440"/>
                </a:lnTo>
                <a:lnTo>
                  <a:pt x="10" y="430"/>
                </a:lnTo>
                <a:lnTo>
                  <a:pt x="10" y="636"/>
                </a:lnTo>
                <a:lnTo>
                  <a:pt x="10" y="334"/>
                </a:lnTo>
                <a:lnTo>
                  <a:pt x="10" y="407"/>
                </a:lnTo>
                <a:lnTo>
                  <a:pt x="10" y="403"/>
                </a:lnTo>
                <a:lnTo>
                  <a:pt x="10" y="730"/>
                </a:lnTo>
                <a:lnTo>
                  <a:pt x="10" y="294"/>
                </a:lnTo>
                <a:lnTo>
                  <a:pt x="12" y="290"/>
                </a:lnTo>
                <a:lnTo>
                  <a:pt x="12" y="653"/>
                </a:lnTo>
                <a:lnTo>
                  <a:pt x="12" y="286"/>
                </a:lnTo>
                <a:lnTo>
                  <a:pt x="12" y="300"/>
                </a:lnTo>
                <a:lnTo>
                  <a:pt x="14" y="300"/>
                </a:lnTo>
                <a:lnTo>
                  <a:pt x="14" y="661"/>
                </a:lnTo>
                <a:lnTo>
                  <a:pt x="14" y="265"/>
                </a:lnTo>
                <a:lnTo>
                  <a:pt x="14" y="407"/>
                </a:lnTo>
                <a:lnTo>
                  <a:pt x="14" y="407"/>
                </a:lnTo>
                <a:lnTo>
                  <a:pt x="14" y="751"/>
                </a:lnTo>
                <a:lnTo>
                  <a:pt x="14" y="326"/>
                </a:lnTo>
                <a:lnTo>
                  <a:pt x="14" y="357"/>
                </a:lnTo>
                <a:lnTo>
                  <a:pt x="14" y="351"/>
                </a:lnTo>
                <a:lnTo>
                  <a:pt x="14" y="745"/>
                </a:lnTo>
                <a:lnTo>
                  <a:pt x="14" y="367"/>
                </a:lnTo>
                <a:lnTo>
                  <a:pt x="16" y="351"/>
                </a:lnTo>
                <a:lnTo>
                  <a:pt x="16" y="686"/>
                </a:lnTo>
                <a:lnTo>
                  <a:pt x="16" y="234"/>
                </a:lnTo>
                <a:lnTo>
                  <a:pt x="16" y="469"/>
                </a:lnTo>
                <a:lnTo>
                  <a:pt x="16" y="453"/>
                </a:lnTo>
                <a:lnTo>
                  <a:pt x="16" y="709"/>
                </a:lnTo>
                <a:lnTo>
                  <a:pt x="16" y="223"/>
                </a:lnTo>
                <a:lnTo>
                  <a:pt x="16" y="426"/>
                </a:lnTo>
                <a:lnTo>
                  <a:pt x="16" y="426"/>
                </a:lnTo>
                <a:lnTo>
                  <a:pt x="16" y="753"/>
                </a:lnTo>
                <a:lnTo>
                  <a:pt x="16" y="255"/>
                </a:lnTo>
                <a:lnTo>
                  <a:pt x="16" y="413"/>
                </a:lnTo>
                <a:lnTo>
                  <a:pt x="17" y="403"/>
                </a:lnTo>
                <a:lnTo>
                  <a:pt x="17" y="797"/>
                </a:lnTo>
                <a:lnTo>
                  <a:pt x="17" y="182"/>
                </a:lnTo>
                <a:lnTo>
                  <a:pt x="17" y="530"/>
                </a:lnTo>
                <a:lnTo>
                  <a:pt x="17" y="515"/>
                </a:lnTo>
                <a:lnTo>
                  <a:pt x="17" y="778"/>
                </a:lnTo>
                <a:lnTo>
                  <a:pt x="17" y="127"/>
                </a:lnTo>
                <a:lnTo>
                  <a:pt x="17" y="545"/>
                </a:lnTo>
                <a:lnTo>
                  <a:pt x="19" y="530"/>
                </a:lnTo>
                <a:lnTo>
                  <a:pt x="19" y="837"/>
                </a:lnTo>
                <a:lnTo>
                  <a:pt x="19" y="106"/>
                </a:lnTo>
                <a:lnTo>
                  <a:pt x="19" y="630"/>
                </a:lnTo>
                <a:lnTo>
                  <a:pt x="19" y="618"/>
                </a:lnTo>
                <a:lnTo>
                  <a:pt x="19" y="847"/>
                </a:lnTo>
                <a:lnTo>
                  <a:pt x="19" y="119"/>
                </a:lnTo>
                <a:lnTo>
                  <a:pt x="19" y="695"/>
                </a:lnTo>
                <a:lnTo>
                  <a:pt x="21" y="680"/>
                </a:lnTo>
                <a:lnTo>
                  <a:pt x="21" y="904"/>
                </a:lnTo>
                <a:lnTo>
                  <a:pt x="21" y="69"/>
                </a:lnTo>
                <a:lnTo>
                  <a:pt x="21" y="785"/>
                </a:lnTo>
                <a:lnTo>
                  <a:pt x="21" y="770"/>
                </a:lnTo>
                <a:lnTo>
                  <a:pt x="21" y="981"/>
                </a:lnTo>
                <a:lnTo>
                  <a:pt x="21" y="0"/>
                </a:lnTo>
                <a:lnTo>
                  <a:pt x="21" y="904"/>
                </a:lnTo>
                <a:lnTo>
                  <a:pt x="21" y="891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22" name="Freeform 2058"/>
          <p:cNvSpPr>
            <a:spLocks/>
          </p:cNvSpPr>
          <p:nvPr/>
        </p:nvSpPr>
        <p:spPr bwMode="auto">
          <a:xfrm>
            <a:off x="6208713" y="4876800"/>
            <a:ext cx="17462" cy="755650"/>
          </a:xfrm>
          <a:custGeom>
            <a:avLst/>
            <a:gdLst/>
            <a:ahLst/>
            <a:cxnLst>
              <a:cxn ang="0">
                <a:pos x="0" y="411"/>
              </a:cxn>
              <a:cxn ang="0">
                <a:pos x="2" y="528"/>
              </a:cxn>
              <a:cxn ang="0">
                <a:pos x="2" y="325"/>
              </a:cxn>
              <a:cxn ang="0">
                <a:pos x="2" y="630"/>
              </a:cxn>
              <a:cxn ang="0">
                <a:pos x="2" y="282"/>
              </a:cxn>
              <a:cxn ang="0">
                <a:pos x="2" y="482"/>
              </a:cxn>
              <a:cxn ang="0">
                <a:pos x="2" y="227"/>
              </a:cxn>
              <a:cxn ang="0">
                <a:pos x="4" y="430"/>
              </a:cxn>
              <a:cxn ang="0">
                <a:pos x="4" y="259"/>
              </a:cxn>
              <a:cxn ang="0">
                <a:pos x="4" y="482"/>
              </a:cxn>
              <a:cxn ang="0">
                <a:pos x="4" y="321"/>
              </a:cxn>
              <a:cxn ang="0">
                <a:pos x="6" y="534"/>
              </a:cxn>
              <a:cxn ang="0">
                <a:pos x="6" y="259"/>
              </a:cxn>
              <a:cxn ang="0">
                <a:pos x="6" y="680"/>
              </a:cxn>
              <a:cxn ang="0">
                <a:pos x="6" y="238"/>
              </a:cxn>
              <a:cxn ang="0">
                <a:pos x="6" y="745"/>
              </a:cxn>
              <a:cxn ang="0">
                <a:pos x="6" y="699"/>
              </a:cxn>
              <a:cxn ang="0">
                <a:pos x="8" y="227"/>
              </a:cxn>
              <a:cxn ang="0">
                <a:pos x="8" y="684"/>
              </a:cxn>
              <a:cxn ang="0">
                <a:pos x="8" y="793"/>
              </a:cxn>
              <a:cxn ang="0">
                <a:pos x="10" y="152"/>
              </a:cxn>
              <a:cxn ang="0">
                <a:pos x="10" y="851"/>
              </a:cxn>
              <a:cxn ang="0">
                <a:pos x="10" y="60"/>
              </a:cxn>
              <a:cxn ang="0">
                <a:pos x="12" y="805"/>
              </a:cxn>
              <a:cxn ang="0">
                <a:pos x="12" y="106"/>
              </a:cxn>
              <a:cxn ang="0">
                <a:pos x="12" y="695"/>
              </a:cxn>
              <a:cxn ang="0">
                <a:pos x="12" y="146"/>
              </a:cxn>
              <a:cxn ang="0">
                <a:pos x="12" y="695"/>
              </a:cxn>
              <a:cxn ang="0">
                <a:pos x="12" y="152"/>
              </a:cxn>
              <a:cxn ang="0">
                <a:pos x="13" y="630"/>
              </a:cxn>
              <a:cxn ang="0">
                <a:pos x="13" y="54"/>
              </a:cxn>
              <a:cxn ang="0">
                <a:pos x="13" y="482"/>
              </a:cxn>
              <a:cxn ang="0">
                <a:pos x="13" y="106"/>
              </a:cxn>
              <a:cxn ang="0">
                <a:pos x="15" y="494"/>
              </a:cxn>
              <a:cxn ang="0">
                <a:pos x="15" y="0"/>
              </a:cxn>
              <a:cxn ang="0">
                <a:pos x="15" y="559"/>
              </a:cxn>
              <a:cxn ang="0">
                <a:pos x="15" y="87"/>
              </a:cxn>
              <a:cxn ang="0">
                <a:pos x="15" y="430"/>
              </a:cxn>
              <a:cxn ang="0">
                <a:pos x="15" y="165"/>
              </a:cxn>
              <a:cxn ang="0">
                <a:pos x="17" y="282"/>
              </a:cxn>
              <a:cxn ang="0">
                <a:pos x="17" y="165"/>
              </a:cxn>
              <a:cxn ang="0">
                <a:pos x="19" y="200"/>
              </a:cxn>
              <a:cxn ang="0">
                <a:pos x="19" y="87"/>
              </a:cxn>
              <a:cxn ang="0">
                <a:pos x="19" y="156"/>
              </a:cxn>
              <a:cxn ang="0">
                <a:pos x="19" y="115"/>
              </a:cxn>
              <a:cxn ang="0">
                <a:pos x="19" y="200"/>
              </a:cxn>
              <a:cxn ang="0">
                <a:pos x="19" y="156"/>
              </a:cxn>
              <a:cxn ang="0">
                <a:pos x="21" y="219"/>
              </a:cxn>
              <a:cxn ang="0">
                <a:pos x="21" y="350"/>
              </a:cxn>
              <a:cxn ang="0">
                <a:pos x="21" y="670"/>
              </a:cxn>
            </a:cxnLst>
            <a:rect l="0" t="0" r="r" b="b"/>
            <a:pathLst>
              <a:path w="21" h="953">
                <a:moveTo>
                  <a:pt x="0" y="411"/>
                </a:moveTo>
                <a:lnTo>
                  <a:pt x="0" y="411"/>
                </a:lnTo>
                <a:lnTo>
                  <a:pt x="0" y="534"/>
                </a:lnTo>
                <a:lnTo>
                  <a:pt x="2" y="528"/>
                </a:lnTo>
                <a:lnTo>
                  <a:pt x="2" y="684"/>
                </a:lnTo>
                <a:lnTo>
                  <a:pt x="2" y="325"/>
                </a:lnTo>
                <a:lnTo>
                  <a:pt x="2" y="634"/>
                </a:lnTo>
                <a:lnTo>
                  <a:pt x="2" y="630"/>
                </a:lnTo>
                <a:lnTo>
                  <a:pt x="2" y="651"/>
                </a:lnTo>
                <a:lnTo>
                  <a:pt x="2" y="282"/>
                </a:lnTo>
                <a:lnTo>
                  <a:pt x="2" y="488"/>
                </a:lnTo>
                <a:lnTo>
                  <a:pt x="2" y="482"/>
                </a:lnTo>
                <a:lnTo>
                  <a:pt x="2" y="764"/>
                </a:lnTo>
                <a:lnTo>
                  <a:pt x="2" y="227"/>
                </a:lnTo>
                <a:lnTo>
                  <a:pt x="2" y="438"/>
                </a:lnTo>
                <a:lnTo>
                  <a:pt x="4" y="430"/>
                </a:lnTo>
                <a:lnTo>
                  <a:pt x="4" y="657"/>
                </a:lnTo>
                <a:lnTo>
                  <a:pt x="4" y="259"/>
                </a:lnTo>
                <a:lnTo>
                  <a:pt x="4" y="494"/>
                </a:lnTo>
                <a:lnTo>
                  <a:pt x="4" y="482"/>
                </a:lnTo>
                <a:lnTo>
                  <a:pt x="4" y="615"/>
                </a:lnTo>
                <a:lnTo>
                  <a:pt x="4" y="321"/>
                </a:lnTo>
                <a:lnTo>
                  <a:pt x="4" y="540"/>
                </a:lnTo>
                <a:lnTo>
                  <a:pt x="6" y="534"/>
                </a:lnTo>
                <a:lnTo>
                  <a:pt x="6" y="730"/>
                </a:lnTo>
                <a:lnTo>
                  <a:pt x="6" y="259"/>
                </a:lnTo>
                <a:lnTo>
                  <a:pt x="6" y="684"/>
                </a:lnTo>
                <a:lnTo>
                  <a:pt x="6" y="680"/>
                </a:lnTo>
                <a:lnTo>
                  <a:pt x="6" y="766"/>
                </a:lnTo>
                <a:lnTo>
                  <a:pt x="6" y="238"/>
                </a:lnTo>
                <a:lnTo>
                  <a:pt x="6" y="755"/>
                </a:lnTo>
                <a:lnTo>
                  <a:pt x="6" y="745"/>
                </a:lnTo>
                <a:lnTo>
                  <a:pt x="6" y="200"/>
                </a:lnTo>
                <a:lnTo>
                  <a:pt x="6" y="699"/>
                </a:lnTo>
                <a:lnTo>
                  <a:pt x="8" y="699"/>
                </a:lnTo>
                <a:lnTo>
                  <a:pt x="8" y="227"/>
                </a:lnTo>
                <a:lnTo>
                  <a:pt x="8" y="684"/>
                </a:lnTo>
                <a:lnTo>
                  <a:pt x="8" y="684"/>
                </a:lnTo>
                <a:lnTo>
                  <a:pt x="8" y="146"/>
                </a:lnTo>
                <a:lnTo>
                  <a:pt x="8" y="793"/>
                </a:lnTo>
                <a:lnTo>
                  <a:pt x="10" y="801"/>
                </a:lnTo>
                <a:lnTo>
                  <a:pt x="10" y="152"/>
                </a:lnTo>
                <a:lnTo>
                  <a:pt x="10" y="841"/>
                </a:lnTo>
                <a:lnTo>
                  <a:pt x="10" y="851"/>
                </a:lnTo>
                <a:lnTo>
                  <a:pt x="10" y="895"/>
                </a:lnTo>
                <a:lnTo>
                  <a:pt x="10" y="60"/>
                </a:lnTo>
                <a:lnTo>
                  <a:pt x="10" y="793"/>
                </a:lnTo>
                <a:lnTo>
                  <a:pt x="12" y="805"/>
                </a:lnTo>
                <a:lnTo>
                  <a:pt x="12" y="870"/>
                </a:lnTo>
                <a:lnTo>
                  <a:pt x="12" y="106"/>
                </a:lnTo>
                <a:lnTo>
                  <a:pt x="12" y="690"/>
                </a:lnTo>
                <a:lnTo>
                  <a:pt x="12" y="695"/>
                </a:lnTo>
                <a:lnTo>
                  <a:pt x="12" y="743"/>
                </a:lnTo>
                <a:lnTo>
                  <a:pt x="12" y="146"/>
                </a:lnTo>
                <a:lnTo>
                  <a:pt x="12" y="684"/>
                </a:lnTo>
                <a:lnTo>
                  <a:pt x="12" y="695"/>
                </a:lnTo>
                <a:lnTo>
                  <a:pt x="12" y="730"/>
                </a:lnTo>
                <a:lnTo>
                  <a:pt x="12" y="152"/>
                </a:lnTo>
                <a:lnTo>
                  <a:pt x="12" y="615"/>
                </a:lnTo>
                <a:lnTo>
                  <a:pt x="13" y="630"/>
                </a:lnTo>
                <a:lnTo>
                  <a:pt x="13" y="841"/>
                </a:lnTo>
                <a:lnTo>
                  <a:pt x="13" y="54"/>
                </a:lnTo>
                <a:lnTo>
                  <a:pt x="13" y="457"/>
                </a:lnTo>
                <a:lnTo>
                  <a:pt x="13" y="482"/>
                </a:lnTo>
                <a:lnTo>
                  <a:pt x="13" y="953"/>
                </a:lnTo>
                <a:lnTo>
                  <a:pt x="13" y="106"/>
                </a:lnTo>
                <a:lnTo>
                  <a:pt x="13" y="476"/>
                </a:lnTo>
                <a:lnTo>
                  <a:pt x="15" y="494"/>
                </a:lnTo>
                <a:lnTo>
                  <a:pt x="15" y="876"/>
                </a:lnTo>
                <a:lnTo>
                  <a:pt x="15" y="0"/>
                </a:lnTo>
                <a:lnTo>
                  <a:pt x="15" y="534"/>
                </a:lnTo>
                <a:lnTo>
                  <a:pt x="15" y="559"/>
                </a:lnTo>
                <a:lnTo>
                  <a:pt x="15" y="860"/>
                </a:lnTo>
                <a:lnTo>
                  <a:pt x="15" y="87"/>
                </a:lnTo>
                <a:lnTo>
                  <a:pt x="15" y="411"/>
                </a:lnTo>
                <a:lnTo>
                  <a:pt x="15" y="430"/>
                </a:lnTo>
                <a:lnTo>
                  <a:pt x="15" y="805"/>
                </a:lnTo>
                <a:lnTo>
                  <a:pt x="15" y="165"/>
                </a:lnTo>
                <a:lnTo>
                  <a:pt x="15" y="269"/>
                </a:lnTo>
                <a:lnTo>
                  <a:pt x="17" y="282"/>
                </a:lnTo>
                <a:lnTo>
                  <a:pt x="17" y="851"/>
                </a:lnTo>
                <a:lnTo>
                  <a:pt x="17" y="165"/>
                </a:lnTo>
                <a:lnTo>
                  <a:pt x="17" y="186"/>
                </a:lnTo>
                <a:lnTo>
                  <a:pt x="19" y="200"/>
                </a:lnTo>
                <a:lnTo>
                  <a:pt x="19" y="860"/>
                </a:lnTo>
                <a:lnTo>
                  <a:pt x="19" y="87"/>
                </a:lnTo>
                <a:lnTo>
                  <a:pt x="19" y="156"/>
                </a:lnTo>
                <a:lnTo>
                  <a:pt x="19" y="156"/>
                </a:lnTo>
                <a:lnTo>
                  <a:pt x="19" y="814"/>
                </a:lnTo>
                <a:lnTo>
                  <a:pt x="19" y="115"/>
                </a:lnTo>
                <a:lnTo>
                  <a:pt x="19" y="186"/>
                </a:lnTo>
                <a:lnTo>
                  <a:pt x="19" y="200"/>
                </a:lnTo>
                <a:lnTo>
                  <a:pt x="19" y="805"/>
                </a:lnTo>
                <a:lnTo>
                  <a:pt x="19" y="156"/>
                </a:lnTo>
                <a:lnTo>
                  <a:pt x="19" y="213"/>
                </a:lnTo>
                <a:lnTo>
                  <a:pt x="21" y="219"/>
                </a:lnTo>
                <a:lnTo>
                  <a:pt x="21" y="764"/>
                </a:lnTo>
                <a:lnTo>
                  <a:pt x="21" y="350"/>
                </a:lnTo>
                <a:lnTo>
                  <a:pt x="21" y="350"/>
                </a:lnTo>
                <a:lnTo>
                  <a:pt x="21" y="670"/>
                </a:lnTo>
                <a:lnTo>
                  <a:pt x="21" y="344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23" name="Freeform 2059"/>
          <p:cNvSpPr>
            <a:spLocks/>
          </p:cNvSpPr>
          <p:nvPr/>
        </p:nvSpPr>
        <p:spPr bwMode="auto">
          <a:xfrm>
            <a:off x="6191250" y="4872038"/>
            <a:ext cx="17463" cy="796925"/>
          </a:xfrm>
          <a:custGeom>
            <a:avLst/>
            <a:gdLst/>
            <a:ahLst/>
            <a:cxnLst>
              <a:cxn ang="0">
                <a:pos x="0" y="1005"/>
              </a:cxn>
              <a:cxn ang="0">
                <a:pos x="0" y="242"/>
              </a:cxn>
              <a:cxn ang="0">
                <a:pos x="2" y="901"/>
              </a:cxn>
              <a:cxn ang="0">
                <a:pos x="2" y="162"/>
              </a:cxn>
              <a:cxn ang="0">
                <a:pos x="4" y="938"/>
              </a:cxn>
              <a:cxn ang="0">
                <a:pos x="4" y="116"/>
              </a:cxn>
              <a:cxn ang="0">
                <a:pos x="4" y="913"/>
              </a:cxn>
              <a:cxn ang="0">
                <a:pos x="4" y="100"/>
              </a:cxn>
              <a:cxn ang="0">
                <a:pos x="4" y="857"/>
              </a:cxn>
              <a:cxn ang="0">
                <a:pos x="6" y="93"/>
              </a:cxn>
              <a:cxn ang="0">
                <a:pos x="6" y="104"/>
              </a:cxn>
              <a:cxn ang="0">
                <a:pos x="6" y="907"/>
              </a:cxn>
              <a:cxn ang="0">
                <a:pos x="6" y="171"/>
              </a:cxn>
              <a:cxn ang="0">
                <a:pos x="8" y="811"/>
              </a:cxn>
              <a:cxn ang="0">
                <a:pos x="8" y="242"/>
              </a:cxn>
              <a:cxn ang="0">
                <a:pos x="8" y="811"/>
              </a:cxn>
              <a:cxn ang="0">
                <a:pos x="8" y="233"/>
              </a:cxn>
              <a:cxn ang="0">
                <a:pos x="8" y="724"/>
              </a:cxn>
              <a:cxn ang="0">
                <a:pos x="8" y="296"/>
              </a:cxn>
              <a:cxn ang="0">
                <a:pos x="10" y="832"/>
              </a:cxn>
              <a:cxn ang="0">
                <a:pos x="10" y="321"/>
              </a:cxn>
              <a:cxn ang="0">
                <a:pos x="10" y="799"/>
              </a:cxn>
              <a:cxn ang="0">
                <a:pos x="10" y="265"/>
              </a:cxn>
              <a:cxn ang="0">
                <a:pos x="11" y="770"/>
              </a:cxn>
              <a:cxn ang="0">
                <a:pos x="11" y="390"/>
              </a:cxn>
              <a:cxn ang="0">
                <a:pos x="11" y="676"/>
              </a:cxn>
              <a:cxn ang="0">
                <a:pos x="11" y="479"/>
              </a:cxn>
              <a:cxn ang="0">
                <a:pos x="13" y="770"/>
              </a:cxn>
              <a:cxn ang="0">
                <a:pos x="13" y="552"/>
              </a:cxn>
              <a:cxn ang="0">
                <a:pos x="13" y="770"/>
              </a:cxn>
              <a:cxn ang="0">
                <a:pos x="13" y="479"/>
              </a:cxn>
              <a:cxn ang="0">
                <a:pos x="13" y="690"/>
              </a:cxn>
              <a:cxn ang="0">
                <a:pos x="13" y="580"/>
              </a:cxn>
              <a:cxn ang="0">
                <a:pos x="15" y="646"/>
              </a:cxn>
              <a:cxn ang="0">
                <a:pos x="15" y="463"/>
              </a:cxn>
              <a:cxn ang="0">
                <a:pos x="15" y="600"/>
              </a:cxn>
              <a:cxn ang="0">
                <a:pos x="15" y="517"/>
              </a:cxn>
              <a:cxn ang="0">
                <a:pos x="15" y="719"/>
              </a:cxn>
              <a:cxn ang="0">
                <a:pos x="15" y="686"/>
              </a:cxn>
              <a:cxn ang="0">
                <a:pos x="17" y="686"/>
              </a:cxn>
              <a:cxn ang="0">
                <a:pos x="17" y="663"/>
              </a:cxn>
              <a:cxn ang="0">
                <a:pos x="19" y="705"/>
              </a:cxn>
              <a:cxn ang="0">
                <a:pos x="19" y="528"/>
              </a:cxn>
              <a:cxn ang="0">
                <a:pos x="19" y="625"/>
              </a:cxn>
              <a:cxn ang="0">
                <a:pos x="19" y="456"/>
              </a:cxn>
              <a:cxn ang="0">
                <a:pos x="19" y="578"/>
              </a:cxn>
              <a:cxn ang="0">
                <a:pos x="19" y="479"/>
              </a:cxn>
              <a:cxn ang="0">
                <a:pos x="21" y="488"/>
              </a:cxn>
              <a:cxn ang="0">
                <a:pos x="21" y="479"/>
              </a:cxn>
              <a:cxn ang="0">
                <a:pos x="21" y="578"/>
              </a:cxn>
            </a:cxnLst>
            <a:rect l="0" t="0" r="r" b="b"/>
            <a:pathLst>
              <a:path w="21" h="1005">
                <a:moveTo>
                  <a:pt x="0" y="1005"/>
                </a:moveTo>
                <a:lnTo>
                  <a:pt x="0" y="1005"/>
                </a:lnTo>
                <a:lnTo>
                  <a:pt x="0" y="0"/>
                </a:lnTo>
                <a:lnTo>
                  <a:pt x="0" y="242"/>
                </a:lnTo>
                <a:lnTo>
                  <a:pt x="2" y="252"/>
                </a:lnTo>
                <a:lnTo>
                  <a:pt x="2" y="901"/>
                </a:lnTo>
                <a:lnTo>
                  <a:pt x="2" y="54"/>
                </a:lnTo>
                <a:lnTo>
                  <a:pt x="2" y="162"/>
                </a:lnTo>
                <a:lnTo>
                  <a:pt x="4" y="175"/>
                </a:lnTo>
                <a:lnTo>
                  <a:pt x="4" y="938"/>
                </a:lnTo>
                <a:lnTo>
                  <a:pt x="4" y="66"/>
                </a:lnTo>
                <a:lnTo>
                  <a:pt x="4" y="116"/>
                </a:lnTo>
                <a:lnTo>
                  <a:pt x="4" y="129"/>
                </a:lnTo>
                <a:lnTo>
                  <a:pt x="4" y="913"/>
                </a:lnTo>
                <a:lnTo>
                  <a:pt x="4" y="85"/>
                </a:lnTo>
                <a:lnTo>
                  <a:pt x="4" y="100"/>
                </a:lnTo>
                <a:lnTo>
                  <a:pt x="4" y="104"/>
                </a:lnTo>
                <a:lnTo>
                  <a:pt x="4" y="857"/>
                </a:lnTo>
                <a:lnTo>
                  <a:pt x="4" y="95"/>
                </a:lnTo>
                <a:lnTo>
                  <a:pt x="6" y="93"/>
                </a:lnTo>
                <a:lnTo>
                  <a:pt x="6" y="836"/>
                </a:lnTo>
                <a:lnTo>
                  <a:pt x="6" y="104"/>
                </a:lnTo>
                <a:lnTo>
                  <a:pt x="6" y="95"/>
                </a:lnTo>
                <a:lnTo>
                  <a:pt x="6" y="907"/>
                </a:lnTo>
                <a:lnTo>
                  <a:pt x="6" y="68"/>
                </a:lnTo>
                <a:lnTo>
                  <a:pt x="6" y="171"/>
                </a:lnTo>
                <a:lnTo>
                  <a:pt x="8" y="162"/>
                </a:lnTo>
                <a:lnTo>
                  <a:pt x="8" y="811"/>
                </a:lnTo>
                <a:lnTo>
                  <a:pt x="8" y="104"/>
                </a:lnTo>
                <a:lnTo>
                  <a:pt x="8" y="242"/>
                </a:lnTo>
                <a:lnTo>
                  <a:pt x="8" y="242"/>
                </a:lnTo>
                <a:lnTo>
                  <a:pt x="8" y="811"/>
                </a:lnTo>
                <a:lnTo>
                  <a:pt x="8" y="206"/>
                </a:lnTo>
                <a:lnTo>
                  <a:pt x="8" y="233"/>
                </a:lnTo>
                <a:lnTo>
                  <a:pt x="8" y="219"/>
                </a:lnTo>
                <a:lnTo>
                  <a:pt x="8" y="724"/>
                </a:lnTo>
                <a:lnTo>
                  <a:pt x="8" y="116"/>
                </a:lnTo>
                <a:lnTo>
                  <a:pt x="8" y="296"/>
                </a:lnTo>
                <a:lnTo>
                  <a:pt x="10" y="283"/>
                </a:lnTo>
                <a:lnTo>
                  <a:pt x="10" y="832"/>
                </a:lnTo>
                <a:lnTo>
                  <a:pt x="10" y="68"/>
                </a:lnTo>
                <a:lnTo>
                  <a:pt x="10" y="321"/>
                </a:lnTo>
                <a:lnTo>
                  <a:pt x="10" y="310"/>
                </a:lnTo>
                <a:lnTo>
                  <a:pt x="10" y="799"/>
                </a:lnTo>
                <a:lnTo>
                  <a:pt x="10" y="121"/>
                </a:lnTo>
                <a:lnTo>
                  <a:pt x="10" y="265"/>
                </a:lnTo>
                <a:lnTo>
                  <a:pt x="11" y="264"/>
                </a:lnTo>
                <a:lnTo>
                  <a:pt x="11" y="770"/>
                </a:lnTo>
                <a:lnTo>
                  <a:pt x="11" y="152"/>
                </a:lnTo>
                <a:lnTo>
                  <a:pt x="11" y="390"/>
                </a:lnTo>
                <a:lnTo>
                  <a:pt x="11" y="377"/>
                </a:lnTo>
                <a:lnTo>
                  <a:pt x="11" y="676"/>
                </a:lnTo>
                <a:lnTo>
                  <a:pt x="11" y="181"/>
                </a:lnTo>
                <a:lnTo>
                  <a:pt x="11" y="479"/>
                </a:lnTo>
                <a:lnTo>
                  <a:pt x="13" y="463"/>
                </a:lnTo>
                <a:lnTo>
                  <a:pt x="13" y="770"/>
                </a:lnTo>
                <a:lnTo>
                  <a:pt x="13" y="116"/>
                </a:lnTo>
                <a:lnTo>
                  <a:pt x="13" y="552"/>
                </a:lnTo>
                <a:lnTo>
                  <a:pt x="13" y="540"/>
                </a:lnTo>
                <a:lnTo>
                  <a:pt x="13" y="770"/>
                </a:lnTo>
                <a:lnTo>
                  <a:pt x="13" y="158"/>
                </a:lnTo>
                <a:lnTo>
                  <a:pt x="13" y="479"/>
                </a:lnTo>
                <a:lnTo>
                  <a:pt x="13" y="463"/>
                </a:lnTo>
                <a:lnTo>
                  <a:pt x="13" y="690"/>
                </a:lnTo>
                <a:lnTo>
                  <a:pt x="13" y="181"/>
                </a:lnTo>
                <a:lnTo>
                  <a:pt x="13" y="580"/>
                </a:lnTo>
                <a:lnTo>
                  <a:pt x="15" y="577"/>
                </a:lnTo>
                <a:lnTo>
                  <a:pt x="15" y="646"/>
                </a:lnTo>
                <a:lnTo>
                  <a:pt x="15" y="219"/>
                </a:lnTo>
                <a:lnTo>
                  <a:pt x="15" y="463"/>
                </a:lnTo>
                <a:lnTo>
                  <a:pt x="15" y="456"/>
                </a:lnTo>
                <a:lnTo>
                  <a:pt x="15" y="600"/>
                </a:lnTo>
                <a:lnTo>
                  <a:pt x="15" y="367"/>
                </a:lnTo>
                <a:lnTo>
                  <a:pt x="15" y="517"/>
                </a:lnTo>
                <a:lnTo>
                  <a:pt x="15" y="517"/>
                </a:lnTo>
                <a:lnTo>
                  <a:pt x="15" y="719"/>
                </a:lnTo>
                <a:lnTo>
                  <a:pt x="15" y="356"/>
                </a:lnTo>
                <a:lnTo>
                  <a:pt x="15" y="686"/>
                </a:lnTo>
                <a:lnTo>
                  <a:pt x="17" y="682"/>
                </a:lnTo>
                <a:lnTo>
                  <a:pt x="17" y="686"/>
                </a:lnTo>
                <a:lnTo>
                  <a:pt x="17" y="192"/>
                </a:lnTo>
                <a:lnTo>
                  <a:pt x="17" y="663"/>
                </a:lnTo>
                <a:lnTo>
                  <a:pt x="19" y="657"/>
                </a:lnTo>
                <a:lnTo>
                  <a:pt x="19" y="705"/>
                </a:lnTo>
                <a:lnTo>
                  <a:pt x="19" y="219"/>
                </a:lnTo>
                <a:lnTo>
                  <a:pt x="19" y="528"/>
                </a:lnTo>
                <a:lnTo>
                  <a:pt x="19" y="517"/>
                </a:lnTo>
                <a:lnTo>
                  <a:pt x="19" y="625"/>
                </a:lnTo>
                <a:lnTo>
                  <a:pt x="19" y="300"/>
                </a:lnTo>
                <a:lnTo>
                  <a:pt x="19" y="456"/>
                </a:lnTo>
                <a:lnTo>
                  <a:pt x="19" y="450"/>
                </a:lnTo>
                <a:lnTo>
                  <a:pt x="19" y="578"/>
                </a:lnTo>
                <a:lnTo>
                  <a:pt x="19" y="377"/>
                </a:lnTo>
                <a:lnTo>
                  <a:pt x="19" y="479"/>
                </a:lnTo>
                <a:lnTo>
                  <a:pt x="21" y="482"/>
                </a:lnTo>
                <a:lnTo>
                  <a:pt x="21" y="488"/>
                </a:lnTo>
                <a:lnTo>
                  <a:pt x="21" y="413"/>
                </a:lnTo>
                <a:lnTo>
                  <a:pt x="21" y="479"/>
                </a:lnTo>
                <a:lnTo>
                  <a:pt x="21" y="479"/>
                </a:lnTo>
                <a:lnTo>
                  <a:pt x="21" y="578"/>
                </a:lnTo>
                <a:lnTo>
                  <a:pt x="21" y="417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24" name="Freeform 2060"/>
          <p:cNvSpPr>
            <a:spLocks/>
          </p:cNvSpPr>
          <p:nvPr/>
        </p:nvSpPr>
        <p:spPr bwMode="auto">
          <a:xfrm>
            <a:off x="6176963" y="4887913"/>
            <a:ext cx="14287" cy="781050"/>
          </a:xfrm>
          <a:custGeom>
            <a:avLst/>
            <a:gdLst/>
            <a:ahLst/>
            <a:cxnLst>
              <a:cxn ang="0">
                <a:pos x="0" y="821"/>
              </a:cxn>
              <a:cxn ang="0">
                <a:pos x="0" y="868"/>
              </a:cxn>
              <a:cxn ang="0">
                <a:pos x="0" y="800"/>
              </a:cxn>
              <a:cxn ang="0">
                <a:pos x="2" y="939"/>
              </a:cxn>
              <a:cxn ang="0">
                <a:pos x="2" y="743"/>
              </a:cxn>
              <a:cxn ang="0">
                <a:pos x="2" y="910"/>
              </a:cxn>
              <a:cxn ang="0">
                <a:pos x="2" y="620"/>
              </a:cxn>
              <a:cxn ang="0">
                <a:pos x="2" y="868"/>
              </a:cxn>
              <a:cxn ang="0">
                <a:pos x="2" y="578"/>
              </a:cxn>
              <a:cxn ang="0">
                <a:pos x="4" y="735"/>
              </a:cxn>
              <a:cxn ang="0">
                <a:pos x="4" y="468"/>
              </a:cxn>
              <a:cxn ang="0">
                <a:pos x="4" y="662"/>
              </a:cxn>
              <a:cxn ang="0">
                <a:pos x="4" y="428"/>
              </a:cxn>
              <a:cxn ang="0">
                <a:pos x="5" y="676"/>
              </a:cxn>
              <a:cxn ang="0">
                <a:pos x="5" y="268"/>
              </a:cxn>
              <a:cxn ang="0">
                <a:pos x="5" y="787"/>
              </a:cxn>
              <a:cxn ang="0">
                <a:pos x="5" y="290"/>
              </a:cxn>
              <a:cxn ang="0">
                <a:pos x="5" y="699"/>
              </a:cxn>
              <a:cxn ang="0">
                <a:pos x="7" y="397"/>
              </a:cxn>
              <a:cxn ang="0">
                <a:pos x="7" y="370"/>
              </a:cxn>
              <a:cxn ang="0">
                <a:pos x="9" y="384"/>
              </a:cxn>
              <a:cxn ang="0">
                <a:pos x="9" y="508"/>
              </a:cxn>
              <a:cxn ang="0">
                <a:pos x="9" y="631"/>
              </a:cxn>
              <a:cxn ang="0">
                <a:pos x="9" y="508"/>
              </a:cxn>
              <a:cxn ang="0">
                <a:pos x="9" y="626"/>
              </a:cxn>
              <a:cxn ang="0">
                <a:pos x="9" y="578"/>
              </a:cxn>
              <a:cxn ang="0">
                <a:pos x="11" y="729"/>
              </a:cxn>
              <a:cxn ang="0">
                <a:pos x="11" y="691"/>
              </a:cxn>
              <a:cxn ang="0">
                <a:pos x="11" y="752"/>
              </a:cxn>
              <a:cxn ang="0">
                <a:pos x="11" y="750"/>
              </a:cxn>
              <a:cxn ang="0">
                <a:pos x="11" y="787"/>
              </a:cxn>
              <a:cxn ang="0">
                <a:pos x="11" y="768"/>
              </a:cxn>
              <a:cxn ang="0">
                <a:pos x="13" y="295"/>
              </a:cxn>
              <a:cxn ang="0">
                <a:pos x="13" y="681"/>
              </a:cxn>
              <a:cxn ang="0">
                <a:pos x="13" y="316"/>
              </a:cxn>
              <a:cxn ang="0">
                <a:pos x="15" y="656"/>
              </a:cxn>
              <a:cxn ang="0">
                <a:pos x="15" y="73"/>
              </a:cxn>
              <a:cxn ang="0">
                <a:pos x="15" y="704"/>
              </a:cxn>
              <a:cxn ang="0">
                <a:pos x="15" y="15"/>
              </a:cxn>
              <a:cxn ang="0">
                <a:pos x="17" y="768"/>
              </a:cxn>
              <a:cxn ang="0">
                <a:pos x="17" y="15"/>
              </a:cxn>
              <a:cxn ang="0">
                <a:pos x="17" y="626"/>
              </a:cxn>
              <a:cxn ang="0">
                <a:pos x="17" y="48"/>
              </a:cxn>
              <a:cxn ang="0">
                <a:pos x="17" y="558"/>
              </a:cxn>
              <a:cxn ang="0">
                <a:pos x="17" y="80"/>
              </a:cxn>
              <a:cxn ang="0">
                <a:pos x="19" y="430"/>
              </a:cxn>
              <a:cxn ang="0">
                <a:pos x="19" y="0"/>
              </a:cxn>
              <a:cxn ang="0">
                <a:pos x="19" y="263"/>
              </a:cxn>
              <a:cxn ang="0">
                <a:pos x="19" y="15"/>
              </a:cxn>
              <a:cxn ang="0">
                <a:pos x="19" y="151"/>
              </a:cxn>
            </a:cxnLst>
            <a:rect l="0" t="0" r="r" b="b"/>
            <a:pathLst>
              <a:path w="19" h="985">
                <a:moveTo>
                  <a:pt x="0" y="821"/>
                </a:moveTo>
                <a:lnTo>
                  <a:pt x="0" y="821"/>
                </a:lnTo>
                <a:lnTo>
                  <a:pt x="0" y="827"/>
                </a:lnTo>
                <a:lnTo>
                  <a:pt x="0" y="868"/>
                </a:lnTo>
                <a:lnTo>
                  <a:pt x="0" y="55"/>
                </a:lnTo>
                <a:lnTo>
                  <a:pt x="0" y="800"/>
                </a:lnTo>
                <a:lnTo>
                  <a:pt x="2" y="816"/>
                </a:lnTo>
                <a:lnTo>
                  <a:pt x="2" y="939"/>
                </a:lnTo>
                <a:lnTo>
                  <a:pt x="2" y="5"/>
                </a:lnTo>
                <a:lnTo>
                  <a:pt x="2" y="743"/>
                </a:lnTo>
                <a:lnTo>
                  <a:pt x="2" y="764"/>
                </a:lnTo>
                <a:lnTo>
                  <a:pt x="2" y="910"/>
                </a:lnTo>
                <a:lnTo>
                  <a:pt x="2" y="73"/>
                </a:lnTo>
                <a:lnTo>
                  <a:pt x="2" y="620"/>
                </a:lnTo>
                <a:lnTo>
                  <a:pt x="2" y="637"/>
                </a:lnTo>
                <a:lnTo>
                  <a:pt x="2" y="868"/>
                </a:lnTo>
                <a:lnTo>
                  <a:pt x="2" y="161"/>
                </a:lnTo>
                <a:lnTo>
                  <a:pt x="2" y="578"/>
                </a:lnTo>
                <a:lnTo>
                  <a:pt x="4" y="585"/>
                </a:lnTo>
                <a:lnTo>
                  <a:pt x="4" y="735"/>
                </a:lnTo>
                <a:lnTo>
                  <a:pt x="4" y="268"/>
                </a:lnTo>
                <a:lnTo>
                  <a:pt x="4" y="468"/>
                </a:lnTo>
                <a:lnTo>
                  <a:pt x="4" y="474"/>
                </a:lnTo>
                <a:lnTo>
                  <a:pt x="4" y="662"/>
                </a:lnTo>
                <a:lnTo>
                  <a:pt x="4" y="276"/>
                </a:lnTo>
                <a:lnTo>
                  <a:pt x="4" y="428"/>
                </a:lnTo>
                <a:lnTo>
                  <a:pt x="5" y="430"/>
                </a:lnTo>
                <a:lnTo>
                  <a:pt x="5" y="676"/>
                </a:lnTo>
                <a:lnTo>
                  <a:pt x="5" y="245"/>
                </a:lnTo>
                <a:lnTo>
                  <a:pt x="5" y="268"/>
                </a:lnTo>
                <a:lnTo>
                  <a:pt x="5" y="276"/>
                </a:lnTo>
                <a:lnTo>
                  <a:pt x="5" y="787"/>
                </a:lnTo>
                <a:lnTo>
                  <a:pt x="5" y="244"/>
                </a:lnTo>
                <a:lnTo>
                  <a:pt x="5" y="290"/>
                </a:lnTo>
                <a:lnTo>
                  <a:pt x="5" y="295"/>
                </a:lnTo>
                <a:lnTo>
                  <a:pt x="5" y="699"/>
                </a:lnTo>
                <a:lnTo>
                  <a:pt x="5" y="393"/>
                </a:lnTo>
                <a:lnTo>
                  <a:pt x="7" y="397"/>
                </a:lnTo>
                <a:lnTo>
                  <a:pt x="7" y="662"/>
                </a:lnTo>
                <a:lnTo>
                  <a:pt x="7" y="370"/>
                </a:lnTo>
                <a:lnTo>
                  <a:pt x="7" y="384"/>
                </a:lnTo>
                <a:lnTo>
                  <a:pt x="9" y="384"/>
                </a:lnTo>
                <a:lnTo>
                  <a:pt x="9" y="601"/>
                </a:lnTo>
                <a:lnTo>
                  <a:pt x="9" y="508"/>
                </a:lnTo>
                <a:lnTo>
                  <a:pt x="9" y="497"/>
                </a:lnTo>
                <a:lnTo>
                  <a:pt x="9" y="631"/>
                </a:lnTo>
                <a:lnTo>
                  <a:pt x="9" y="364"/>
                </a:lnTo>
                <a:lnTo>
                  <a:pt x="9" y="508"/>
                </a:lnTo>
                <a:lnTo>
                  <a:pt x="9" y="508"/>
                </a:lnTo>
                <a:lnTo>
                  <a:pt x="9" y="626"/>
                </a:lnTo>
                <a:lnTo>
                  <a:pt x="9" y="424"/>
                </a:lnTo>
                <a:lnTo>
                  <a:pt x="9" y="578"/>
                </a:lnTo>
                <a:lnTo>
                  <a:pt x="11" y="578"/>
                </a:lnTo>
                <a:lnTo>
                  <a:pt x="11" y="729"/>
                </a:lnTo>
                <a:lnTo>
                  <a:pt x="11" y="397"/>
                </a:lnTo>
                <a:lnTo>
                  <a:pt x="11" y="691"/>
                </a:lnTo>
                <a:lnTo>
                  <a:pt x="11" y="681"/>
                </a:lnTo>
                <a:lnTo>
                  <a:pt x="11" y="752"/>
                </a:lnTo>
                <a:lnTo>
                  <a:pt x="11" y="307"/>
                </a:lnTo>
                <a:lnTo>
                  <a:pt x="11" y="750"/>
                </a:lnTo>
                <a:lnTo>
                  <a:pt x="11" y="749"/>
                </a:lnTo>
                <a:lnTo>
                  <a:pt x="11" y="787"/>
                </a:lnTo>
                <a:lnTo>
                  <a:pt x="11" y="199"/>
                </a:lnTo>
                <a:lnTo>
                  <a:pt x="11" y="768"/>
                </a:lnTo>
                <a:lnTo>
                  <a:pt x="13" y="752"/>
                </a:lnTo>
                <a:lnTo>
                  <a:pt x="13" y="295"/>
                </a:lnTo>
                <a:lnTo>
                  <a:pt x="13" y="676"/>
                </a:lnTo>
                <a:lnTo>
                  <a:pt x="13" y="681"/>
                </a:lnTo>
                <a:lnTo>
                  <a:pt x="13" y="716"/>
                </a:lnTo>
                <a:lnTo>
                  <a:pt x="13" y="316"/>
                </a:lnTo>
                <a:lnTo>
                  <a:pt x="13" y="643"/>
                </a:lnTo>
                <a:lnTo>
                  <a:pt x="15" y="656"/>
                </a:lnTo>
                <a:lnTo>
                  <a:pt x="15" y="768"/>
                </a:lnTo>
                <a:lnTo>
                  <a:pt x="15" y="73"/>
                </a:lnTo>
                <a:lnTo>
                  <a:pt x="15" y="685"/>
                </a:lnTo>
                <a:lnTo>
                  <a:pt x="15" y="704"/>
                </a:lnTo>
                <a:lnTo>
                  <a:pt x="15" y="873"/>
                </a:lnTo>
                <a:lnTo>
                  <a:pt x="15" y="15"/>
                </a:lnTo>
                <a:lnTo>
                  <a:pt x="15" y="750"/>
                </a:lnTo>
                <a:lnTo>
                  <a:pt x="17" y="768"/>
                </a:lnTo>
                <a:lnTo>
                  <a:pt x="17" y="971"/>
                </a:lnTo>
                <a:lnTo>
                  <a:pt x="17" y="15"/>
                </a:lnTo>
                <a:lnTo>
                  <a:pt x="17" y="605"/>
                </a:lnTo>
                <a:lnTo>
                  <a:pt x="17" y="626"/>
                </a:lnTo>
                <a:lnTo>
                  <a:pt x="17" y="925"/>
                </a:lnTo>
                <a:lnTo>
                  <a:pt x="17" y="48"/>
                </a:lnTo>
                <a:lnTo>
                  <a:pt x="17" y="541"/>
                </a:lnTo>
                <a:lnTo>
                  <a:pt x="17" y="558"/>
                </a:lnTo>
                <a:lnTo>
                  <a:pt x="17" y="827"/>
                </a:lnTo>
                <a:lnTo>
                  <a:pt x="17" y="80"/>
                </a:lnTo>
                <a:lnTo>
                  <a:pt x="17" y="416"/>
                </a:lnTo>
                <a:lnTo>
                  <a:pt x="19" y="430"/>
                </a:lnTo>
                <a:lnTo>
                  <a:pt x="19" y="846"/>
                </a:lnTo>
                <a:lnTo>
                  <a:pt x="19" y="0"/>
                </a:lnTo>
                <a:lnTo>
                  <a:pt x="19" y="244"/>
                </a:lnTo>
                <a:lnTo>
                  <a:pt x="19" y="263"/>
                </a:lnTo>
                <a:lnTo>
                  <a:pt x="19" y="950"/>
                </a:lnTo>
                <a:lnTo>
                  <a:pt x="19" y="15"/>
                </a:lnTo>
                <a:lnTo>
                  <a:pt x="19" y="132"/>
                </a:lnTo>
                <a:lnTo>
                  <a:pt x="19" y="151"/>
                </a:lnTo>
                <a:lnTo>
                  <a:pt x="19" y="985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25" name="Freeform 2061"/>
          <p:cNvSpPr>
            <a:spLocks/>
          </p:cNvSpPr>
          <p:nvPr/>
        </p:nvSpPr>
        <p:spPr bwMode="auto">
          <a:xfrm>
            <a:off x="6159500" y="4806950"/>
            <a:ext cx="17463" cy="995363"/>
          </a:xfrm>
          <a:custGeom>
            <a:avLst/>
            <a:gdLst/>
            <a:ahLst/>
            <a:cxnLst>
              <a:cxn ang="0">
                <a:pos x="0" y="662"/>
              </a:cxn>
              <a:cxn ang="0">
                <a:pos x="0" y="764"/>
              </a:cxn>
              <a:cxn ang="0">
                <a:pos x="0" y="561"/>
              </a:cxn>
              <a:cxn ang="0">
                <a:pos x="2" y="831"/>
              </a:cxn>
              <a:cxn ang="0">
                <a:pos x="2" y="622"/>
              </a:cxn>
              <a:cxn ang="0">
                <a:pos x="2" y="822"/>
              </a:cxn>
              <a:cxn ang="0">
                <a:pos x="2" y="660"/>
              </a:cxn>
              <a:cxn ang="0">
                <a:pos x="2" y="885"/>
              </a:cxn>
              <a:cxn ang="0">
                <a:pos x="2" y="570"/>
              </a:cxn>
              <a:cxn ang="0">
                <a:pos x="3" y="929"/>
              </a:cxn>
              <a:cxn ang="0">
                <a:pos x="3" y="459"/>
              </a:cxn>
              <a:cxn ang="0">
                <a:pos x="3" y="893"/>
              </a:cxn>
              <a:cxn ang="0">
                <a:pos x="3" y="353"/>
              </a:cxn>
              <a:cxn ang="0">
                <a:pos x="5" y="970"/>
              </a:cxn>
              <a:cxn ang="0">
                <a:pos x="5" y="194"/>
              </a:cxn>
              <a:cxn ang="0">
                <a:pos x="5" y="1027"/>
              </a:cxn>
              <a:cxn ang="0">
                <a:pos x="5" y="100"/>
              </a:cxn>
              <a:cxn ang="0">
                <a:pos x="7" y="1114"/>
              </a:cxn>
              <a:cxn ang="0">
                <a:pos x="7" y="157"/>
              </a:cxn>
              <a:cxn ang="0">
                <a:pos x="7" y="175"/>
              </a:cxn>
              <a:cxn ang="0">
                <a:pos x="7" y="1041"/>
              </a:cxn>
              <a:cxn ang="0">
                <a:pos x="9" y="123"/>
              </a:cxn>
              <a:cxn ang="0">
                <a:pos x="9" y="82"/>
              </a:cxn>
              <a:cxn ang="0">
                <a:pos x="9" y="194"/>
              </a:cxn>
              <a:cxn ang="0">
                <a:pos x="9" y="73"/>
              </a:cxn>
              <a:cxn ang="0">
                <a:pos x="11" y="223"/>
              </a:cxn>
              <a:cxn ang="0">
                <a:pos x="11" y="167"/>
              </a:cxn>
              <a:cxn ang="0">
                <a:pos x="11" y="288"/>
              </a:cxn>
              <a:cxn ang="0">
                <a:pos x="11" y="117"/>
              </a:cxn>
              <a:cxn ang="0">
                <a:pos x="11" y="455"/>
              </a:cxn>
              <a:cxn ang="0">
                <a:pos x="11" y="0"/>
              </a:cxn>
              <a:cxn ang="0">
                <a:pos x="13" y="532"/>
              </a:cxn>
              <a:cxn ang="0">
                <a:pos x="13" y="33"/>
              </a:cxn>
              <a:cxn ang="0">
                <a:pos x="15" y="551"/>
              </a:cxn>
              <a:cxn ang="0">
                <a:pos x="15" y="73"/>
              </a:cxn>
              <a:cxn ang="0">
                <a:pos x="15" y="647"/>
              </a:cxn>
              <a:cxn ang="0">
                <a:pos x="15" y="142"/>
              </a:cxn>
              <a:cxn ang="0">
                <a:pos x="15" y="831"/>
              </a:cxn>
              <a:cxn ang="0">
                <a:pos x="15" y="123"/>
              </a:cxn>
              <a:cxn ang="0">
                <a:pos x="17" y="918"/>
              </a:cxn>
              <a:cxn ang="0">
                <a:pos x="17" y="57"/>
              </a:cxn>
              <a:cxn ang="0">
                <a:pos x="17" y="1108"/>
              </a:cxn>
              <a:cxn ang="0">
                <a:pos x="17" y="15"/>
              </a:cxn>
              <a:cxn ang="0">
                <a:pos x="17" y="1079"/>
              </a:cxn>
              <a:cxn ang="0">
                <a:pos x="17" y="63"/>
              </a:cxn>
              <a:cxn ang="0">
                <a:pos x="19" y="1073"/>
              </a:cxn>
              <a:cxn ang="0">
                <a:pos x="19" y="1021"/>
              </a:cxn>
              <a:cxn ang="0">
                <a:pos x="19" y="148"/>
              </a:cxn>
              <a:cxn ang="0">
                <a:pos x="21" y="977"/>
              </a:cxn>
              <a:cxn ang="0">
                <a:pos x="21" y="186"/>
              </a:cxn>
            </a:cxnLst>
            <a:rect l="0" t="0" r="r" b="b"/>
            <a:pathLst>
              <a:path w="21" h="1254">
                <a:moveTo>
                  <a:pt x="0" y="662"/>
                </a:moveTo>
                <a:lnTo>
                  <a:pt x="0" y="662"/>
                </a:lnTo>
                <a:lnTo>
                  <a:pt x="0" y="672"/>
                </a:lnTo>
                <a:lnTo>
                  <a:pt x="0" y="764"/>
                </a:lnTo>
                <a:lnTo>
                  <a:pt x="0" y="413"/>
                </a:lnTo>
                <a:lnTo>
                  <a:pt x="0" y="561"/>
                </a:lnTo>
                <a:lnTo>
                  <a:pt x="2" y="564"/>
                </a:lnTo>
                <a:lnTo>
                  <a:pt x="2" y="831"/>
                </a:lnTo>
                <a:lnTo>
                  <a:pt x="2" y="324"/>
                </a:lnTo>
                <a:lnTo>
                  <a:pt x="2" y="622"/>
                </a:lnTo>
                <a:lnTo>
                  <a:pt x="2" y="628"/>
                </a:lnTo>
                <a:lnTo>
                  <a:pt x="2" y="822"/>
                </a:lnTo>
                <a:lnTo>
                  <a:pt x="2" y="167"/>
                </a:lnTo>
                <a:lnTo>
                  <a:pt x="2" y="660"/>
                </a:lnTo>
                <a:lnTo>
                  <a:pt x="2" y="680"/>
                </a:lnTo>
                <a:lnTo>
                  <a:pt x="2" y="885"/>
                </a:lnTo>
                <a:lnTo>
                  <a:pt x="2" y="257"/>
                </a:lnTo>
                <a:lnTo>
                  <a:pt x="2" y="570"/>
                </a:lnTo>
                <a:lnTo>
                  <a:pt x="3" y="593"/>
                </a:lnTo>
                <a:lnTo>
                  <a:pt x="3" y="929"/>
                </a:lnTo>
                <a:lnTo>
                  <a:pt x="3" y="340"/>
                </a:lnTo>
                <a:lnTo>
                  <a:pt x="3" y="459"/>
                </a:lnTo>
                <a:lnTo>
                  <a:pt x="3" y="472"/>
                </a:lnTo>
                <a:lnTo>
                  <a:pt x="3" y="893"/>
                </a:lnTo>
                <a:lnTo>
                  <a:pt x="3" y="244"/>
                </a:lnTo>
                <a:lnTo>
                  <a:pt x="3" y="353"/>
                </a:lnTo>
                <a:lnTo>
                  <a:pt x="5" y="365"/>
                </a:lnTo>
                <a:lnTo>
                  <a:pt x="5" y="970"/>
                </a:lnTo>
                <a:lnTo>
                  <a:pt x="5" y="136"/>
                </a:lnTo>
                <a:lnTo>
                  <a:pt x="5" y="194"/>
                </a:lnTo>
                <a:lnTo>
                  <a:pt x="5" y="198"/>
                </a:lnTo>
                <a:lnTo>
                  <a:pt x="5" y="1027"/>
                </a:lnTo>
                <a:lnTo>
                  <a:pt x="5" y="77"/>
                </a:lnTo>
                <a:lnTo>
                  <a:pt x="5" y="100"/>
                </a:lnTo>
                <a:lnTo>
                  <a:pt x="7" y="100"/>
                </a:lnTo>
                <a:lnTo>
                  <a:pt x="7" y="1114"/>
                </a:lnTo>
                <a:lnTo>
                  <a:pt x="7" y="150"/>
                </a:lnTo>
                <a:lnTo>
                  <a:pt x="7" y="157"/>
                </a:lnTo>
                <a:lnTo>
                  <a:pt x="7" y="1052"/>
                </a:lnTo>
                <a:lnTo>
                  <a:pt x="7" y="175"/>
                </a:lnTo>
                <a:lnTo>
                  <a:pt x="7" y="175"/>
                </a:lnTo>
                <a:lnTo>
                  <a:pt x="7" y="1041"/>
                </a:lnTo>
                <a:lnTo>
                  <a:pt x="7" y="136"/>
                </a:lnTo>
                <a:lnTo>
                  <a:pt x="9" y="123"/>
                </a:lnTo>
                <a:lnTo>
                  <a:pt x="9" y="1127"/>
                </a:lnTo>
                <a:lnTo>
                  <a:pt x="9" y="82"/>
                </a:lnTo>
                <a:lnTo>
                  <a:pt x="9" y="207"/>
                </a:lnTo>
                <a:lnTo>
                  <a:pt x="9" y="194"/>
                </a:lnTo>
                <a:lnTo>
                  <a:pt x="9" y="1142"/>
                </a:lnTo>
                <a:lnTo>
                  <a:pt x="9" y="73"/>
                </a:lnTo>
                <a:lnTo>
                  <a:pt x="9" y="234"/>
                </a:lnTo>
                <a:lnTo>
                  <a:pt x="11" y="223"/>
                </a:lnTo>
                <a:lnTo>
                  <a:pt x="11" y="1121"/>
                </a:lnTo>
                <a:lnTo>
                  <a:pt x="11" y="167"/>
                </a:lnTo>
                <a:lnTo>
                  <a:pt x="11" y="301"/>
                </a:lnTo>
                <a:lnTo>
                  <a:pt x="11" y="288"/>
                </a:lnTo>
                <a:lnTo>
                  <a:pt x="11" y="1133"/>
                </a:lnTo>
                <a:lnTo>
                  <a:pt x="11" y="117"/>
                </a:lnTo>
                <a:lnTo>
                  <a:pt x="11" y="486"/>
                </a:lnTo>
                <a:lnTo>
                  <a:pt x="11" y="455"/>
                </a:lnTo>
                <a:lnTo>
                  <a:pt x="11" y="1175"/>
                </a:lnTo>
                <a:lnTo>
                  <a:pt x="11" y="0"/>
                </a:lnTo>
                <a:lnTo>
                  <a:pt x="11" y="561"/>
                </a:lnTo>
                <a:lnTo>
                  <a:pt x="13" y="532"/>
                </a:lnTo>
                <a:lnTo>
                  <a:pt x="13" y="1254"/>
                </a:lnTo>
                <a:lnTo>
                  <a:pt x="13" y="33"/>
                </a:lnTo>
                <a:lnTo>
                  <a:pt x="13" y="576"/>
                </a:lnTo>
                <a:lnTo>
                  <a:pt x="15" y="551"/>
                </a:lnTo>
                <a:lnTo>
                  <a:pt x="15" y="1148"/>
                </a:lnTo>
                <a:lnTo>
                  <a:pt x="15" y="73"/>
                </a:lnTo>
                <a:lnTo>
                  <a:pt x="15" y="674"/>
                </a:lnTo>
                <a:lnTo>
                  <a:pt x="15" y="647"/>
                </a:lnTo>
                <a:lnTo>
                  <a:pt x="15" y="1048"/>
                </a:lnTo>
                <a:lnTo>
                  <a:pt x="15" y="142"/>
                </a:lnTo>
                <a:lnTo>
                  <a:pt x="15" y="851"/>
                </a:lnTo>
                <a:lnTo>
                  <a:pt x="15" y="831"/>
                </a:lnTo>
                <a:lnTo>
                  <a:pt x="15" y="1073"/>
                </a:lnTo>
                <a:lnTo>
                  <a:pt x="15" y="123"/>
                </a:lnTo>
                <a:lnTo>
                  <a:pt x="15" y="939"/>
                </a:lnTo>
                <a:lnTo>
                  <a:pt x="17" y="918"/>
                </a:lnTo>
                <a:lnTo>
                  <a:pt x="17" y="1215"/>
                </a:lnTo>
                <a:lnTo>
                  <a:pt x="17" y="57"/>
                </a:lnTo>
                <a:lnTo>
                  <a:pt x="17" y="1121"/>
                </a:lnTo>
                <a:lnTo>
                  <a:pt x="17" y="1108"/>
                </a:lnTo>
                <a:lnTo>
                  <a:pt x="17" y="1154"/>
                </a:lnTo>
                <a:lnTo>
                  <a:pt x="17" y="15"/>
                </a:lnTo>
                <a:lnTo>
                  <a:pt x="17" y="1092"/>
                </a:lnTo>
                <a:lnTo>
                  <a:pt x="17" y="1079"/>
                </a:lnTo>
                <a:lnTo>
                  <a:pt x="17" y="1102"/>
                </a:lnTo>
                <a:lnTo>
                  <a:pt x="17" y="63"/>
                </a:lnTo>
                <a:lnTo>
                  <a:pt x="17" y="1083"/>
                </a:lnTo>
                <a:lnTo>
                  <a:pt x="19" y="1073"/>
                </a:lnTo>
                <a:lnTo>
                  <a:pt x="19" y="77"/>
                </a:lnTo>
                <a:lnTo>
                  <a:pt x="19" y="1021"/>
                </a:lnTo>
                <a:lnTo>
                  <a:pt x="19" y="1020"/>
                </a:lnTo>
                <a:lnTo>
                  <a:pt x="19" y="148"/>
                </a:lnTo>
                <a:lnTo>
                  <a:pt x="19" y="970"/>
                </a:lnTo>
                <a:lnTo>
                  <a:pt x="21" y="977"/>
                </a:lnTo>
                <a:lnTo>
                  <a:pt x="21" y="996"/>
                </a:lnTo>
                <a:lnTo>
                  <a:pt x="21" y="186"/>
                </a:lnTo>
                <a:lnTo>
                  <a:pt x="21" y="923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26" name="Freeform 2062"/>
          <p:cNvSpPr>
            <a:spLocks/>
          </p:cNvSpPr>
          <p:nvPr/>
        </p:nvSpPr>
        <p:spPr bwMode="auto">
          <a:xfrm>
            <a:off x="6143625" y="4611688"/>
            <a:ext cx="15875" cy="1301750"/>
          </a:xfrm>
          <a:custGeom>
            <a:avLst/>
            <a:gdLst/>
            <a:ahLst/>
            <a:cxnLst>
              <a:cxn ang="0">
                <a:pos x="0" y="1373"/>
              </a:cxn>
              <a:cxn ang="0">
                <a:pos x="0" y="1640"/>
              </a:cxn>
              <a:cxn ang="0">
                <a:pos x="0" y="1506"/>
              </a:cxn>
              <a:cxn ang="0">
                <a:pos x="0" y="0"/>
              </a:cxn>
              <a:cxn ang="0">
                <a:pos x="2" y="1429"/>
              </a:cxn>
              <a:cxn ang="0">
                <a:pos x="2" y="48"/>
              </a:cxn>
              <a:cxn ang="0">
                <a:pos x="2" y="1413"/>
              </a:cxn>
              <a:cxn ang="0">
                <a:pos x="2" y="1348"/>
              </a:cxn>
              <a:cxn ang="0">
                <a:pos x="4" y="173"/>
              </a:cxn>
              <a:cxn ang="0">
                <a:pos x="4" y="1440"/>
              </a:cxn>
              <a:cxn ang="0">
                <a:pos x="4" y="71"/>
              </a:cxn>
              <a:cxn ang="0">
                <a:pos x="4" y="1413"/>
              </a:cxn>
              <a:cxn ang="0">
                <a:pos x="4" y="88"/>
              </a:cxn>
              <a:cxn ang="0">
                <a:pos x="6" y="1312"/>
              </a:cxn>
              <a:cxn ang="0">
                <a:pos x="6" y="188"/>
              </a:cxn>
              <a:cxn ang="0">
                <a:pos x="6" y="1175"/>
              </a:cxn>
              <a:cxn ang="0">
                <a:pos x="6" y="244"/>
              </a:cxn>
              <a:cxn ang="0">
                <a:pos x="8" y="1010"/>
              </a:cxn>
              <a:cxn ang="0">
                <a:pos x="8" y="265"/>
              </a:cxn>
              <a:cxn ang="0">
                <a:pos x="8" y="893"/>
              </a:cxn>
              <a:cxn ang="0">
                <a:pos x="8" y="290"/>
              </a:cxn>
              <a:cxn ang="0">
                <a:pos x="10" y="778"/>
              </a:cxn>
              <a:cxn ang="0">
                <a:pos x="10" y="303"/>
              </a:cxn>
              <a:cxn ang="0">
                <a:pos x="10" y="659"/>
              </a:cxn>
              <a:cxn ang="0">
                <a:pos x="10" y="376"/>
              </a:cxn>
              <a:cxn ang="0">
                <a:pos x="10" y="632"/>
              </a:cxn>
              <a:cxn ang="0">
                <a:pos x="10" y="421"/>
              </a:cxn>
              <a:cxn ang="0">
                <a:pos x="12" y="605"/>
              </a:cxn>
              <a:cxn ang="0">
                <a:pos x="12" y="469"/>
              </a:cxn>
              <a:cxn ang="0">
                <a:pos x="12" y="509"/>
              </a:cxn>
              <a:cxn ang="0">
                <a:pos x="12" y="515"/>
              </a:cxn>
              <a:cxn ang="0">
                <a:pos x="12" y="1169"/>
              </a:cxn>
              <a:cxn ang="0">
                <a:pos x="14" y="490"/>
              </a:cxn>
              <a:cxn ang="0">
                <a:pos x="14" y="520"/>
              </a:cxn>
              <a:cxn ang="0">
                <a:pos x="16" y="1033"/>
              </a:cxn>
              <a:cxn ang="0">
                <a:pos x="16" y="659"/>
              </a:cxn>
              <a:cxn ang="0">
                <a:pos x="16" y="593"/>
              </a:cxn>
              <a:cxn ang="0">
                <a:pos x="16" y="751"/>
              </a:cxn>
              <a:cxn ang="0">
                <a:pos x="16" y="655"/>
              </a:cxn>
              <a:cxn ang="0">
                <a:pos x="18" y="810"/>
              </a:cxn>
              <a:cxn ang="0">
                <a:pos x="18" y="632"/>
              </a:cxn>
              <a:cxn ang="0">
                <a:pos x="18" y="839"/>
              </a:cxn>
              <a:cxn ang="0">
                <a:pos x="18" y="649"/>
              </a:cxn>
              <a:cxn ang="0">
                <a:pos x="20" y="889"/>
              </a:cxn>
              <a:cxn ang="0">
                <a:pos x="20" y="897"/>
              </a:cxn>
              <a:cxn ang="0">
                <a:pos x="20" y="979"/>
              </a:cxn>
              <a:cxn ang="0">
                <a:pos x="20" y="974"/>
              </a:cxn>
              <a:cxn ang="0">
                <a:pos x="20" y="979"/>
              </a:cxn>
              <a:cxn ang="0">
                <a:pos x="20" y="968"/>
              </a:cxn>
              <a:cxn ang="0">
                <a:pos x="22" y="684"/>
              </a:cxn>
            </a:cxnLst>
            <a:rect l="0" t="0" r="r" b="b"/>
            <a:pathLst>
              <a:path w="22" h="1640">
                <a:moveTo>
                  <a:pt x="0" y="1373"/>
                </a:moveTo>
                <a:lnTo>
                  <a:pt x="0" y="1373"/>
                </a:lnTo>
                <a:lnTo>
                  <a:pt x="0" y="1348"/>
                </a:lnTo>
                <a:lnTo>
                  <a:pt x="0" y="1640"/>
                </a:lnTo>
                <a:lnTo>
                  <a:pt x="0" y="10"/>
                </a:lnTo>
                <a:lnTo>
                  <a:pt x="0" y="1506"/>
                </a:lnTo>
                <a:lnTo>
                  <a:pt x="0" y="1486"/>
                </a:lnTo>
                <a:lnTo>
                  <a:pt x="0" y="0"/>
                </a:lnTo>
                <a:lnTo>
                  <a:pt x="0" y="1436"/>
                </a:lnTo>
                <a:lnTo>
                  <a:pt x="2" y="1429"/>
                </a:lnTo>
                <a:lnTo>
                  <a:pt x="2" y="1440"/>
                </a:lnTo>
                <a:lnTo>
                  <a:pt x="2" y="48"/>
                </a:lnTo>
                <a:lnTo>
                  <a:pt x="2" y="1429"/>
                </a:lnTo>
                <a:lnTo>
                  <a:pt x="2" y="1413"/>
                </a:lnTo>
                <a:lnTo>
                  <a:pt x="2" y="156"/>
                </a:lnTo>
                <a:lnTo>
                  <a:pt x="2" y="1348"/>
                </a:lnTo>
                <a:lnTo>
                  <a:pt x="4" y="1354"/>
                </a:lnTo>
                <a:lnTo>
                  <a:pt x="4" y="173"/>
                </a:lnTo>
                <a:lnTo>
                  <a:pt x="4" y="1429"/>
                </a:lnTo>
                <a:lnTo>
                  <a:pt x="4" y="1440"/>
                </a:lnTo>
                <a:lnTo>
                  <a:pt x="4" y="1486"/>
                </a:lnTo>
                <a:lnTo>
                  <a:pt x="4" y="71"/>
                </a:lnTo>
                <a:lnTo>
                  <a:pt x="4" y="1394"/>
                </a:lnTo>
                <a:lnTo>
                  <a:pt x="4" y="1413"/>
                </a:lnTo>
                <a:lnTo>
                  <a:pt x="4" y="1506"/>
                </a:lnTo>
                <a:lnTo>
                  <a:pt x="4" y="88"/>
                </a:lnTo>
                <a:lnTo>
                  <a:pt x="4" y="1289"/>
                </a:lnTo>
                <a:lnTo>
                  <a:pt x="6" y="1312"/>
                </a:lnTo>
                <a:lnTo>
                  <a:pt x="6" y="1421"/>
                </a:lnTo>
                <a:lnTo>
                  <a:pt x="6" y="188"/>
                </a:lnTo>
                <a:lnTo>
                  <a:pt x="6" y="1152"/>
                </a:lnTo>
                <a:lnTo>
                  <a:pt x="6" y="1175"/>
                </a:lnTo>
                <a:lnTo>
                  <a:pt x="6" y="1379"/>
                </a:lnTo>
                <a:lnTo>
                  <a:pt x="6" y="244"/>
                </a:lnTo>
                <a:lnTo>
                  <a:pt x="6" y="985"/>
                </a:lnTo>
                <a:lnTo>
                  <a:pt x="8" y="1010"/>
                </a:lnTo>
                <a:lnTo>
                  <a:pt x="8" y="1338"/>
                </a:lnTo>
                <a:lnTo>
                  <a:pt x="8" y="265"/>
                </a:lnTo>
                <a:lnTo>
                  <a:pt x="8" y="868"/>
                </a:lnTo>
                <a:lnTo>
                  <a:pt x="8" y="893"/>
                </a:lnTo>
                <a:lnTo>
                  <a:pt x="8" y="1319"/>
                </a:lnTo>
                <a:lnTo>
                  <a:pt x="8" y="290"/>
                </a:lnTo>
                <a:lnTo>
                  <a:pt x="8" y="755"/>
                </a:lnTo>
                <a:lnTo>
                  <a:pt x="10" y="778"/>
                </a:lnTo>
                <a:lnTo>
                  <a:pt x="10" y="1327"/>
                </a:lnTo>
                <a:lnTo>
                  <a:pt x="10" y="303"/>
                </a:lnTo>
                <a:lnTo>
                  <a:pt x="10" y="638"/>
                </a:lnTo>
                <a:lnTo>
                  <a:pt x="10" y="659"/>
                </a:lnTo>
                <a:lnTo>
                  <a:pt x="10" y="1289"/>
                </a:lnTo>
                <a:lnTo>
                  <a:pt x="10" y="376"/>
                </a:lnTo>
                <a:lnTo>
                  <a:pt x="10" y="616"/>
                </a:lnTo>
                <a:lnTo>
                  <a:pt x="10" y="632"/>
                </a:lnTo>
                <a:lnTo>
                  <a:pt x="10" y="1216"/>
                </a:lnTo>
                <a:lnTo>
                  <a:pt x="10" y="421"/>
                </a:lnTo>
                <a:lnTo>
                  <a:pt x="10" y="592"/>
                </a:lnTo>
                <a:lnTo>
                  <a:pt x="12" y="605"/>
                </a:lnTo>
                <a:lnTo>
                  <a:pt x="12" y="1108"/>
                </a:lnTo>
                <a:lnTo>
                  <a:pt x="12" y="469"/>
                </a:lnTo>
                <a:lnTo>
                  <a:pt x="12" y="503"/>
                </a:lnTo>
                <a:lnTo>
                  <a:pt x="12" y="509"/>
                </a:lnTo>
                <a:lnTo>
                  <a:pt x="12" y="1139"/>
                </a:lnTo>
                <a:lnTo>
                  <a:pt x="12" y="515"/>
                </a:lnTo>
                <a:lnTo>
                  <a:pt x="12" y="515"/>
                </a:lnTo>
                <a:lnTo>
                  <a:pt x="12" y="1169"/>
                </a:lnTo>
                <a:lnTo>
                  <a:pt x="12" y="490"/>
                </a:lnTo>
                <a:lnTo>
                  <a:pt x="14" y="490"/>
                </a:lnTo>
                <a:lnTo>
                  <a:pt x="14" y="1116"/>
                </a:lnTo>
                <a:lnTo>
                  <a:pt x="14" y="520"/>
                </a:lnTo>
                <a:lnTo>
                  <a:pt x="16" y="520"/>
                </a:lnTo>
                <a:lnTo>
                  <a:pt x="16" y="1033"/>
                </a:lnTo>
                <a:lnTo>
                  <a:pt x="16" y="664"/>
                </a:lnTo>
                <a:lnTo>
                  <a:pt x="16" y="659"/>
                </a:lnTo>
                <a:lnTo>
                  <a:pt x="16" y="974"/>
                </a:lnTo>
                <a:lnTo>
                  <a:pt x="16" y="593"/>
                </a:lnTo>
                <a:lnTo>
                  <a:pt x="16" y="755"/>
                </a:lnTo>
                <a:lnTo>
                  <a:pt x="16" y="751"/>
                </a:lnTo>
                <a:lnTo>
                  <a:pt x="16" y="991"/>
                </a:lnTo>
                <a:lnTo>
                  <a:pt x="16" y="655"/>
                </a:lnTo>
                <a:lnTo>
                  <a:pt x="16" y="816"/>
                </a:lnTo>
                <a:lnTo>
                  <a:pt x="18" y="810"/>
                </a:lnTo>
                <a:lnTo>
                  <a:pt x="18" y="985"/>
                </a:lnTo>
                <a:lnTo>
                  <a:pt x="18" y="632"/>
                </a:lnTo>
                <a:lnTo>
                  <a:pt x="18" y="853"/>
                </a:lnTo>
                <a:lnTo>
                  <a:pt x="18" y="839"/>
                </a:lnTo>
                <a:lnTo>
                  <a:pt x="18" y="906"/>
                </a:lnTo>
                <a:lnTo>
                  <a:pt x="18" y="649"/>
                </a:lnTo>
                <a:lnTo>
                  <a:pt x="18" y="893"/>
                </a:lnTo>
                <a:lnTo>
                  <a:pt x="20" y="889"/>
                </a:lnTo>
                <a:lnTo>
                  <a:pt x="20" y="689"/>
                </a:lnTo>
                <a:lnTo>
                  <a:pt x="20" y="897"/>
                </a:lnTo>
                <a:lnTo>
                  <a:pt x="20" y="906"/>
                </a:lnTo>
                <a:lnTo>
                  <a:pt x="20" y="979"/>
                </a:lnTo>
                <a:lnTo>
                  <a:pt x="20" y="643"/>
                </a:lnTo>
                <a:lnTo>
                  <a:pt x="20" y="974"/>
                </a:lnTo>
                <a:lnTo>
                  <a:pt x="20" y="974"/>
                </a:lnTo>
                <a:lnTo>
                  <a:pt x="20" y="979"/>
                </a:lnTo>
                <a:lnTo>
                  <a:pt x="20" y="592"/>
                </a:lnTo>
                <a:lnTo>
                  <a:pt x="20" y="968"/>
                </a:lnTo>
                <a:lnTo>
                  <a:pt x="22" y="968"/>
                </a:lnTo>
                <a:lnTo>
                  <a:pt x="22" y="684"/>
                </a:lnTo>
                <a:lnTo>
                  <a:pt x="22" y="908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27" name="Freeform 2063"/>
          <p:cNvSpPr>
            <a:spLocks/>
          </p:cNvSpPr>
          <p:nvPr/>
        </p:nvSpPr>
        <p:spPr bwMode="auto">
          <a:xfrm>
            <a:off x="6126163" y="4689475"/>
            <a:ext cx="17462" cy="1144588"/>
          </a:xfrm>
          <a:custGeom>
            <a:avLst/>
            <a:gdLst/>
            <a:ahLst/>
            <a:cxnLst>
              <a:cxn ang="0">
                <a:pos x="0" y="323"/>
              </a:cxn>
              <a:cxn ang="0">
                <a:pos x="0" y="1235"/>
              </a:cxn>
              <a:cxn ang="0">
                <a:pos x="0" y="505"/>
              </a:cxn>
              <a:cxn ang="0">
                <a:pos x="0" y="1191"/>
              </a:cxn>
              <a:cxn ang="0">
                <a:pos x="0" y="709"/>
              </a:cxn>
              <a:cxn ang="0">
                <a:pos x="2" y="1183"/>
              </a:cxn>
              <a:cxn ang="0">
                <a:pos x="2" y="718"/>
              </a:cxn>
              <a:cxn ang="0">
                <a:pos x="2" y="1144"/>
              </a:cxn>
              <a:cxn ang="0">
                <a:pos x="2" y="843"/>
              </a:cxn>
              <a:cxn ang="0">
                <a:pos x="4" y="1018"/>
              </a:cxn>
              <a:cxn ang="0">
                <a:pos x="4" y="949"/>
              </a:cxn>
              <a:cxn ang="0">
                <a:pos x="4" y="455"/>
              </a:cxn>
              <a:cxn ang="0">
                <a:pos x="4" y="916"/>
              </a:cxn>
              <a:cxn ang="0">
                <a:pos x="4" y="954"/>
              </a:cxn>
              <a:cxn ang="0">
                <a:pos x="6" y="411"/>
              </a:cxn>
              <a:cxn ang="0">
                <a:pos x="8" y="1041"/>
              </a:cxn>
              <a:cxn ang="0">
                <a:pos x="8" y="388"/>
              </a:cxn>
              <a:cxn ang="0">
                <a:pos x="8" y="954"/>
              </a:cxn>
              <a:cxn ang="0">
                <a:pos x="8" y="472"/>
              </a:cxn>
              <a:cxn ang="0">
                <a:pos x="8" y="799"/>
              </a:cxn>
              <a:cxn ang="0">
                <a:pos x="8" y="405"/>
              </a:cxn>
              <a:cxn ang="0">
                <a:pos x="10" y="709"/>
              </a:cxn>
              <a:cxn ang="0">
                <a:pos x="10" y="334"/>
              </a:cxn>
              <a:cxn ang="0">
                <a:pos x="10" y="518"/>
              </a:cxn>
              <a:cxn ang="0">
                <a:pos x="10" y="278"/>
              </a:cxn>
              <a:cxn ang="0">
                <a:pos x="10" y="436"/>
              </a:cxn>
              <a:cxn ang="0">
                <a:pos x="10" y="284"/>
              </a:cxn>
              <a:cxn ang="0">
                <a:pos x="12" y="411"/>
              </a:cxn>
              <a:cxn ang="0">
                <a:pos x="12" y="296"/>
              </a:cxn>
              <a:cxn ang="0">
                <a:pos x="12" y="371"/>
              </a:cxn>
              <a:cxn ang="0">
                <a:pos x="12" y="248"/>
              </a:cxn>
              <a:cxn ang="0">
                <a:pos x="14" y="1240"/>
              </a:cxn>
              <a:cxn ang="0">
                <a:pos x="14" y="211"/>
              </a:cxn>
              <a:cxn ang="0">
                <a:pos x="14" y="192"/>
              </a:cxn>
              <a:cxn ang="0">
                <a:pos x="16" y="205"/>
              </a:cxn>
              <a:cxn ang="0">
                <a:pos x="16" y="167"/>
              </a:cxn>
              <a:cxn ang="0">
                <a:pos x="16" y="277"/>
              </a:cxn>
              <a:cxn ang="0">
                <a:pos x="16" y="221"/>
              </a:cxn>
              <a:cxn ang="0">
                <a:pos x="16" y="359"/>
              </a:cxn>
              <a:cxn ang="0">
                <a:pos x="16" y="117"/>
              </a:cxn>
              <a:cxn ang="0">
                <a:pos x="18" y="574"/>
              </a:cxn>
              <a:cxn ang="0">
                <a:pos x="18" y="13"/>
              </a:cxn>
              <a:cxn ang="0">
                <a:pos x="18" y="680"/>
              </a:cxn>
              <a:cxn ang="0">
                <a:pos x="18" y="0"/>
              </a:cxn>
              <a:cxn ang="0">
                <a:pos x="18" y="674"/>
              </a:cxn>
              <a:cxn ang="0">
                <a:pos x="18" y="65"/>
              </a:cxn>
              <a:cxn ang="0">
                <a:pos x="20" y="901"/>
              </a:cxn>
              <a:cxn ang="0">
                <a:pos x="20" y="75"/>
              </a:cxn>
              <a:cxn ang="0">
                <a:pos x="21" y="1125"/>
              </a:cxn>
              <a:cxn ang="0">
                <a:pos x="21" y="0"/>
              </a:cxn>
            </a:cxnLst>
            <a:rect l="0" t="0" r="r" b="b"/>
            <a:pathLst>
              <a:path w="21" h="1442">
                <a:moveTo>
                  <a:pt x="0" y="323"/>
                </a:moveTo>
                <a:lnTo>
                  <a:pt x="0" y="323"/>
                </a:lnTo>
                <a:lnTo>
                  <a:pt x="0" y="298"/>
                </a:lnTo>
                <a:lnTo>
                  <a:pt x="0" y="1235"/>
                </a:lnTo>
                <a:lnTo>
                  <a:pt x="0" y="157"/>
                </a:lnTo>
                <a:lnTo>
                  <a:pt x="0" y="505"/>
                </a:lnTo>
                <a:lnTo>
                  <a:pt x="0" y="480"/>
                </a:lnTo>
                <a:lnTo>
                  <a:pt x="0" y="1191"/>
                </a:lnTo>
                <a:lnTo>
                  <a:pt x="0" y="217"/>
                </a:lnTo>
                <a:lnTo>
                  <a:pt x="0" y="709"/>
                </a:lnTo>
                <a:lnTo>
                  <a:pt x="2" y="686"/>
                </a:lnTo>
                <a:lnTo>
                  <a:pt x="2" y="1183"/>
                </a:lnTo>
                <a:lnTo>
                  <a:pt x="2" y="277"/>
                </a:lnTo>
                <a:lnTo>
                  <a:pt x="2" y="718"/>
                </a:lnTo>
                <a:lnTo>
                  <a:pt x="2" y="709"/>
                </a:lnTo>
                <a:lnTo>
                  <a:pt x="2" y="1144"/>
                </a:lnTo>
                <a:lnTo>
                  <a:pt x="2" y="367"/>
                </a:lnTo>
                <a:lnTo>
                  <a:pt x="2" y="843"/>
                </a:lnTo>
                <a:lnTo>
                  <a:pt x="4" y="828"/>
                </a:lnTo>
                <a:lnTo>
                  <a:pt x="4" y="1018"/>
                </a:lnTo>
                <a:lnTo>
                  <a:pt x="4" y="376"/>
                </a:lnTo>
                <a:lnTo>
                  <a:pt x="4" y="949"/>
                </a:lnTo>
                <a:lnTo>
                  <a:pt x="4" y="935"/>
                </a:lnTo>
                <a:lnTo>
                  <a:pt x="4" y="455"/>
                </a:lnTo>
                <a:lnTo>
                  <a:pt x="4" y="912"/>
                </a:lnTo>
                <a:lnTo>
                  <a:pt x="4" y="916"/>
                </a:lnTo>
                <a:lnTo>
                  <a:pt x="4" y="449"/>
                </a:lnTo>
                <a:lnTo>
                  <a:pt x="4" y="954"/>
                </a:lnTo>
                <a:lnTo>
                  <a:pt x="6" y="954"/>
                </a:lnTo>
                <a:lnTo>
                  <a:pt x="6" y="411"/>
                </a:lnTo>
                <a:lnTo>
                  <a:pt x="6" y="1037"/>
                </a:lnTo>
                <a:lnTo>
                  <a:pt x="8" y="1041"/>
                </a:lnTo>
                <a:lnTo>
                  <a:pt x="8" y="1077"/>
                </a:lnTo>
                <a:lnTo>
                  <a:pt x="8" y="388"/>
                </a:lnTo>
                <a:lnTo>
                  <a:pt x="8" y="935"/>
                </a:lnTo>
                <a:lnTo>
                  <a:pt x="8" y="954"/>
                </a:lnTo>
                <a:lnTo>
                  <a:pt x="8" y="1071"/>
                </a:lnTo>
                <a:lnTo>
                  <a:pt x="8" y="472"/>
                </a:lnTo>
                <a:lnTo>
                  <a:pt x="8" y="791"/>
                </a:lnTo>
                <a:lnTo>
                  <a:pt x="8" y="799"/>
                </a:lnTo>
                <a:lnTo>
                  <a:pt x="8" y="979"/>
                </a:lnTo>
                <a:lnTo>
                  <a:pt x="8" y="405"/>
                </a:lnTo>
                <a:lnTo>
                  <a:pt x="8" y="693"/>
                </a:lnTo>
                <a:lnTo>
                  <a:pt x="10" y="709"/>
                </a:lnTo>
                <a:lnTo>
                  <a:pt x="10" y="1002"/>
                </a:lnTo>
                <a:lnTo>
                  <a:pt x="10" y="334"/>
                </a:lnTo>
                <a:lnTo>
                  <a:pt x="10" y="505"/>
                </a:lnTo>
                <a:lnTo>
                  <a:pt x="10" y="518"/>
                </a:lnTo>
                <a:lnTo>
                  <a:pt x="10" y="1169"/>
                </a:lnTo>
                <a:lnTo>
                  <a:pt x="10" y="278"/>
                </a:lnTo>
                <a:lnTo>
                  <a:pt x="10" y="422"/>
                </a:lnTo>
                <a:lnTo>
                  <a:pt x="10" y="436"/>
                </a:lnTo>
                <a:lnTo>
                  <a:pt x="10" y="1189"/>
                </a:lnTo>
                <a:lnTo>
                  <a:pt x="10" y="284"/>
                </a:lnTo>
                <a:lnTo>
                  <a:pt x="10" y="401"/>
                </a:lnTo>
                <a:lnTo>
                  <a:pt x="12" y="411"/>
                </a:lnTo>
                <a:lnTo>
                  <a:pt x="12" y="1144"/>
                </a:lnTo>
                <a:lnTo>
                  <a:pt x="12" y="296"/>
                </a:lnTo>
                <a:lnTo>
                  <a:pt x="12" y="359"/>
                </a:lnTo>
                <a:lnTo>
                  <a:pt x="12" y="371"/>
                </a:lnTo>
                <a:lnTo>
                  <a:pt x="12" y="1100"/>
                </a:lnTo>
                <a:lnTo>
                  <a:pt x="12" y="248"/>
                </a:lnTo>
                <a:lnTo>
                  <a:pt x="14" y="248"/>
                </a:lnTo>
                <a:lnTo>
                  <a:pt x="14" y="1240"/>
                </a:lnTo>
                <a:lnTo>
                  <a:pt x="14" y="221"/>
                </a:lnTo>
                <a:lnTo>
                  <a:pt x="14" y="211"/>
                </a:lnTo>
                <a:lnTo>
                  <a:pt x="14" y="1296"/>
                </a:lnTo>
                <a:lnTo>
                  <a:pt x="14" y="192"/>
                </a:lnTo>
                <a:lnTo>
                  <a:pt x="14" y="211"/>
                </a:lnTo>
                <a:lnTo>
                  <a:pt x="16" y="205"/>
                </a:lnTo>
                <a:lnTo>
                  <a:pt x="16" y="1338"/>
                </a:lnTo>
                <a:lnTo>
                  <a:pt x="16" y="167"/>
                </a:lnTo>
                <a:lnTo>
                  <a:pt x="16" y="288"/>
                </a:lnTo>
                <a:lnTo>
                  <a:pt x="16" y="277"/>
                </a:lnTo>
                <a:lnTo>
                  <a:pt x="16" y="1229"/>
                </a:lnTo>
                <a:lnTo>
                  <a:pt x="16" y="221"/>
                </a:lnTo>
                <a:lnTo>
                  <a:pt x="16" y="371"/>
                </a:lnTo>
                <a:lnTo>
                  <a:pt x="16" y="359"/>
                </a:lnTo>
                <a:lnTo>
                  <a:pt x="16" y="1356"/>
                </a:lnTo>
                <a:lnTo>
                  <a:pt x="16" y="117"/>
                </a:lnTo>
                <a:lnTo>
                  <a:pt x="16" y="607"/>
                </a:lnTo>
                <a:lnTo>
                  <a:pt x="18" y="574"/>
                </a:lnTo>
                <a:lnTo>
                  <a:pt x="18" y="1413"/>
                </a:lnTo>
                <a:lnTo>
                  <a:pt x="18" y="13"/>
                </a:lnTo>
                <a:lnTo>
                  <a:pt x="18" y="712"/>
                </a:lnTo>
                <a:lnTo>
                  <a:pt x="18" y="680"/>
                </a:lnTo>
                <a:lnTo>
                  <a:pt x="18" y="1442"/>
                </a:lnTo>
                <a:lnTo>
                  <a:pt x="18" y="0"/>
                </a:lnTo>
                <a:lnTo>
                  <a:pt x="18" y="709"/>
                </a:lnTo>
                <a:lnTo>
                  <a:pt x="18" y="674"/>
                </a:lnTo>
                <a:lnTo>
                  <a:pt x="18" y="1296"/>
                </a:lnTo>
                <a:lnTo>
                  <a:pt x="18" y="65"/>
                </a:lnTo>
                <a:lnTo>
                  <a:pt x="18" y="920"/>
                </a:lnTo>
                <a:lnTo>
                  <a:pt x="20" y="901"/>
                </a:lnTo>
                <a:lnTo>
                  <a:pt x="20" y="1342"/>
                </a:lnTo>
                <a:lnTo>
                  <a:pt x="20" y="75"/>
                </a:lnTo>
                <a:lnTo>
                  <a:pt x="20" y="1150"/>
                </a:lnTo>
                <a:lnTo>
                  <a:pt x="21" y="1125"/>
                </a:lnTo>
                <a:lnTo>
                  <a:pt x="21" y="1408"/>
                </a:lnTo>
                <a:lnTo>
                  <a:pt x="21" y="0"/>
                </a:lnTo>
                <a:lnTo>
                  <a:pt x="21" y="1275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28" name="Freeform 2064"/>
          <p:cNvSpPr>
            <a:spLocks/>
          </p:cNvSpPr>
          <p:nvPr/>
        </p:nvSpPr>
        <p:spPr bwMode="auto">
          <a:xfrm>
            <a:off x="6110288" y="4614863"/>
            <a:ext cx="15875" cy="1298575"/>
          </a:xfrm>
          <a:custGeom>
            <a:avLst/>
            <a:gdLst/>
            <a:ahLst/>
            <a:cxnLst>
              <a:cxn ang="0">
                <a:pos x="0" y="543"/>
              </a:cxn>
              <a:cxn ang="0">
                <a:pos x="0" y="1262"/>
              </a:cxn>
              <a:cxn ang="0">
                <a:pos x="0" y="660"/>
              </a:cxn>
              <a:cxn ang="0">
                <a:pos x="2" y="1160"/>
              </a:cxn>
              <a:cxn ang="0">
                <a:pos x="2" y="774"/>
              </a:cxn>
              <a:cxn ang="0">
                <a:pos x="2" y="1200"/>
              </a:cxn>
              <a:cxn ang="0">
                <a:pos x="2" y="970"/>
              </a:cxn>
              <a:cxn ang="0">
                <a:pos x="2" y="1375"/>
              </a:cxn>
              <a:cxn ang="0">
                <a:pos x="2" y="1068"/>
              </a:cxn>
              <a:cxn ang="0">
                <a:pos x="4" y="1375"/>
              </a:cxn>
              <a:cxn ang="0">
                <a:pos x="4" y="1165"/>
              </a:cxn>
              <a:cxn ang="0">
                <a:pos x="4" y="1302"/>
              </a:cxn>
              <a:cxn ang="0">
                <a:pos x="4" y="1171"/>
              </a:cxn>
              <a:cxn ang="0">
                <a:pos x="6" y="1263"/>
              </a:cxn>
              <a:cxn ang="0">
                <a:pos x="6" y="1244"/>
              </a:cxn>
              <a:cxn ang="0">
                <a:pos x="6" y="1461"/>
              </a:cxn>
              <a:cxn ang="0">
                <a:pos x="6" y="1446"/>
              </a:cxn>
              <a:cxn ang="0">
                <a:pos x="6" y="159"/>
              </a:cxn>
              <a:cxn ang="0">
                <a:pos x="8" y="1548"/>
              </a:cxn>
              <a:cxn ang="0">
                <a:pos x="8" y="1482"/>
              </a:cxn>
              <a:cxn ang="0">
                <a:pos x="8" y="148"/>
              </a:cxn>
              <a:cxn ang="0">
                <a:pos x="10" y="1442"/>
              </a:cxn>
              <a:cxn ang="0">
                <a:pos x="10" y="148"/>
              </a:cxn>
              <a:cxn ang="0">
                <a:pos x="10" y="1434"/>
              </a:cxn>
              <a:cxn ang="0">
                <a:pos x="10" y="79"/>
              </a:cxn>
              <a:cxn ang="0">
                <a:pos x="10" y="1315"/>
              </a:cxn>
              <a:cxn ang="0">
                <a:pos x="10" y="0"/>
              </a:cxn>
              <a:cxn ang="0">
                <a:pos x="12" y="1225"/>
              </a:cxn>
              <a:cxn ang="0">
                <a:pos x="12" y="29"/>
              </a:cxn>
              <a:cxn ang="0">
                <a:pos x="14" y="1079"/>
              </a:cxn>
              <a:cxn ang="0">
                <a:pos x="14" y="73"/>
              </a:cxn>
              <a:cxn ang="0">
                <a:pos x="14" y="929"/>
              </a:cxn>
              <a:cxn ang="0">
                <a:pos x="14" y="129"/>
              </a:cxn>
              <a:cxn ang="0">
                <a:pos x="14" y="768"/>
              </a:cxn>
              <a:cxn ang="0">
                <a:pos x="14" y="123"/>
              </a:cxn>
              <a:cxn ang="0">
                <a:pos x="16" y="639"/>
              </a:cxn>
              <a:cxn ang="0">
                <a:pos x="16" y="175"/>
              </a:cxn>
              <a:cxn ang="0">
                <a:pos x="16" y="495"/>
              </a:cxn>
              <a:cxn ang="0">
                <a:pos x="16" y="159"/>
              </a:cxn>
              <a:cxn ang="0">
                <a:pos x="16" y="311"/>
              </a:cxn>
              <a:cxn ang="0">
                <a:pos x="16" y="152"/>
              </a:cxn>
              <a:cxn ang="0">
                <a:pos x="18" y="234"/>
              </a:cxn>
              <a:cxn ang="0">
                <a:pos x="18" y="102"/>
              </a:cxn>
              <a:cxn ang="0">
                <a:pos x="18" y="159"/>
              </a:cxn>
              <a:cxn ang="0">
                <a:pos x="18" y="188"/>
              </a:cxn>
              <a:cxn ang="0">
                <a:pos x="19" y="1469"/>
              </a:cxn>
              <a:cxn ang="0">
                <a:pos x="19" y="269"/>
              </a:cxn>
              <a:cxn ang="0">
                <a:pos x="19" y="257"/>
              </a:cxn>
              <a:cxn ang="0">
                <a:pos x="21" y="353"/>
              </a:cxn>
              <a:cxn ang="0">
                <a:pos x="21" y="319"/>
              </a:cxn>
            </a:cxnLst>
            <a:rect l="0" t="0" r="r" b="b"/>
            <a:pathLst>
              <a:path w="21" h="1636">
                <a:moveTo>
                  <a:pt x="0" y="543"/>
                </a:moveTo>
                <a:lnTo>
                  <a:pt x="0" y="543"/>
                </a:lnTo>
                <a:lnTo>
                  <a:pt x="0" y="522"/>
                </a:lnTo>
                <a:lnTo>
                  <a:pt x="0" y="1262"/>
                </a:lnTo>
                <a:lnTo>
                  <a:pt x="0" y="319"/>
                </a:lnTo>
                <a:lnTo>
                  <a:pt x="0" y="660"/>
                </a:lnTo>
                <a:lnTo>
                  <a:pt x="2" y="639"/>
                </a:lnTo>
                <a:lnTo>
                  <a:pt x="2" y="1160"/>
                </a:lnTo>
                <a:lnTo>
                  <a:pt x="2" y="371"/>
                </a:lnTo>
                <a:lnTo>
                  <a:pt x="2" y="774"/>
                </a:lnTo>
                <a:lnTo>
                  <a:pt x="2" y="760"/>
                </a:lnTo>
                <a:lnTo>
                  <a:pt x="2" y="1200"/>
                </a:lnTo>
                <a:lnTo>
                  <a:pt x="2" y="505"/>
                </a:lnTo>
                <a:lnTo>
                  <a:pt x="2" y="970"/>
                </a:lnTo>
                <a:lnTo>
                  <a:pt x="2" y="952"/>
                </a:lnTo>
                <a:lnTo>
                  <a:pt x="2" y="1375"/>
                </a:lnTo>
                <a:lnTo>
                  <a:pt x="2" y="315"/>
                </a:lnTo>
                <a:lnTo>
                  <a:pt x="2" y="1068"/>
                </a:lnTo>
                <a:lnTo>
                  <a:pt x="4" y="1048"/>
                </a:lnTo>
                <a:lnTo>
                  <a:pt x="4" y="1375"/>
                </a:lnTo>
                <a:lnTo>
                  <a:pt x="4" y="228"/>
                </a:lnTo>
                <a:lnTo>
                  <a:pt x="4" y="1165"/>
                </a:lnTo>
                <a:lnTo>
                  <a:pt x="4" y="1148"/>
                </a:lnTo>
                <a:lnTo>
                  <a:pt x="4" y="1302"/>
                </a:lnTo>
                <a:lnTo>
                  <a:pt x="4" y="226"/>
                </a:lnTo>
                <a:lnTo>
                  <a:pt x="4" y="1171"/>
                </a:lnTo>
                <a:lnTo>
                  <a:pt x="6" y="1160"/>
                </a:lnTo>
                <a:lnTo>
                  <a:pt x="6" y="1263"/>
                </a:lnTo>
                <a:lnTo>
                  <a:pt x="6" y="334"/>
                </a:lnTo>
                <a:lnTo>
                  <a:pt x="6" y="1244"/>
                </a:lnTo>
                <a:lnTo>
                  <a:pt x="6" y="1238"/>
                </a:lnTo>
                <a:lnTo>
                  <a:pt x="6" y="1461"/>
                </a:lnTo>
                <a:lnTo>
                  <a:pt x="6" y="265"/>
                </a:lnTo>
                <a:lnTo>
                  <a:pt x="6" y="1446"/>
                </a:lnTo>
                <a:lnTo>
                  <a:pt x="6" y="1436"/>
                </a:lnTo>
                <a:lnTo>
                  <a:pt x="6" y="159"/>
                </a:lnTo>
                <a:lnTo>
                  <a:pt x="6" y="1542"/>
                </a:lnTo>
                <a:lnTo>
                  <a:pt x="8" y="1548"/>
                </a:lnTo>
                <a:lnTo>
                  <a:pt x="8" y="94"/>
                </a:lnTo>
                <a:lnTo>
                  <a:pt x="8" y="1482"/>
                </a:lnTo>
                <a:lnTo>
                  <a:pt x="8" y="1488"/>
                </a:lnTo>
                <a:lnTo>
                  <a:pt x="8" y="148"/>
                </a:lnTo>
                <a:lnTo>
                  <a:pt x="8" y="1436"/>
                </a:lnTo>
                <a:lnTo>
                  <a:pt x="10" y="1442"/>
                </a:lnTo>
                <a:lnTo>
                  <a:pt x="10" y="1450"/>
                </a:lnTo>
                <a:lnTo>
                  <a:pt x="10" y="148"/>
                </a:lnTo>
                <a:lnTo>
                  <a:pt x="10" y="1413"/>
                </a:lnTo>
                <a:lnTo>
                  <a:pt x="10" y="1434"/>
                </a:lnTo>
                <a:lnTo>
                  <a:pt x="10" y="1565"/>
                </a:lnTo>
                <a:lnTo>
                  <a:pt x="10" y="79"/>
                </a:lnTo>
                <a:lnTo>
                  <a:pt x="10" y="1285"/>
                </a:lnTo>
                <a:lnTo>
                  <a:pt x="10" y="1315"/>
                </a:lnTo>
                <a:lnTo>
                  <a:pt x="10" y="1617"/>
                </a:lnTo>
                <a:lnTo>
                  <a:pt x="10" y="0"/>
                </a:lnTo>
                <a:lnTo>
                  <a:pt x="10" y="1194"/>
                </a:lnTo>
                <a:lnTo>
                  <a:pt x="12" y="1225"/>
                </a:lnTo>
                <a:lnTo>
                  <a:pt x="12" y="1598"/>
                </a:lnTo>
                <a:lnTo>
                  <a:pt x="12" y="29"/>
                </a:lnTo>
                <a:lnTo>
                  <a:pt x="12" y="1048"/>
                </a:lnTo>
                <a:lnTo>
                  <a:pt x="14" y="1079"/>
                </a:lnTo>
                <a:lnTo>
                  <a:pt x="14" y="1582"/>
                </a:lnTo>
                <a:lnTo>
                  <a:pt x="14" y="73"/>
                </a:lnTo>
                <a:lnTo>
                  <a:pt x="14" y="893"/>
                </a:lnTo>
                <a:lnTo>
                  <a:pt x="14" y="929"/>
                </a:lnTo>
                <a:lnTo>
                  <a:pt x="14" y="1636"/>
                </a:lnTo>
                <a:lnTo>
                  <a:pt x="14" y="129"/>
                </a:lnTo>
                <a:lnTo>
                  <a:pt x="14" y="732"/>
                </a:lnTo>
                <a:lnTo>
                  <a:pt x="14" y="768"/>
                </a:lnTo>
                <a:lnTo>
                  <a:pt x="14" y="1559"/>
                </a:lnTo>
                <a:lnTo>
                  <a:pt x="14" y="123"/>
                </a:lnTo>
                <a:lnTo>
                  <a:pt x="14" y="607"/>
                </a:lnTo>
                <a:lnTo>
                  <a:pt x="16" y="639"/>
                </a:lnTo>
                <a:lnTo>
                  <a:pt x="16" y="1482"/>
                </a:lnTo>
                <a:lnTo>
                  <a:pt x="16" y="175"/>
                </a:lnTo>
                <a:lnTo>
                  <a:pt x="16" y="461"/>
                </a:lnTo>
                <a:lnTo>
                  <a:pt x="16" y="495"/>
                </a:lnTo>
                <a:lnTo>
                  <a:pt x="16" y="1496"/>
                </a:lnTo>
                <a:lnTo>
                  <a:pt x="16" y="159"/>
                </a:lnTo>
                <a:lnTo>
                  <a:pt x="16" y="286"/>
                </a:lnTo>
                <a:lnTo>
                  <a:pt x="16" y="311"/>
                </a:lnTo>
                <a:lnTo>
                  <a:pt x="16" y="1617"/>
                </a:lnTo>
                <a:lnTo>
                  <a:pt x="16" y="152"/>
                </a:lnTo>
                <a:lnTo>
                  <a:pt x="16" y="219"/>
                </a:lnTo>
                <a:lnTo>
                  <a:pt x="18" y="234"/>
                </a:lnTo>
                <a:lnTo>
                  <a:pt x="18" y="1624"/>
                </a:lnTo>
                <a:lnTo>
                  <a:pt x="18" y="102"/>
                </a:lnTo>
                <a:lnTo>
                  <a:pt x="18" y="148"/>
                </a:lnTo>
                <a:lnTo>
                  <a:pt x="18" y="159"/>
                </a:lnTo>
                <a:lnTo>
                  <a:pt x="18" y="1536"/>
                </a:lnTo>
                <a:lnTo>
                  <a:pt x="18" y="188"/>
                </a:lnTo>
                <a:lnTo>
                  <a:pt x="19" y="194"/>
                </a:lnTo>
                <a:lnTo>
                  <a:pt x="19" y="1469"/>
                </a:lnTo>
                <a:lnTo>
                  <a:pt x="19" y="269"/>
                </a:lnTo>
                <a:lnTo>
                  <a:pt x="19" y="269"/>
                </a:lnTo>
                <a:lnTo>
                  <a:pt x="19" y="1432"/>
                </a:lnTo>
                <a:lnTo>
                  <a:pt x="19" y="257"/>
                </a:lnTo>
                <a:lnTo>
                  <a:pt x="19" y="359"/>
                </a:lnTo>
                <a:lnTo>
                  <a:pt x="21" y="353"/>
                </a:lnTo>
                <a:lnTo>
                  <a:pt x="21" y="1457"/>
                </a:lnTo>
                <a:lnTo>
                  <a:pt x="21" y="319"/>
                </a:lnTo>
                <a:lnTo>
                  <a:pt x="21" y="417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29" name="Freeform 2065"/>
          <p:cNvSpPr>
            <a:spLocks/>
          </p:cNvSpPr>
          <p:nvPr/>
        </p:nvSpPr>
        <p:spPr bwMode="auto">
          <a:xfrm>
            <a:off x="6092825" y="4583113"/>
            <a:ext cx="17463" cy="1301750"/>
          </a:xfrm>
          <a:custGeom>
            <a:avLst/>
            <a:gdLst/>
            <a:ahLst/>
            <a:cxnLst>
              <a:cxn ang="0">
                <a:pos x="0" y="1616"/>
              </a:cxn>
              <a:cxn ang="0">
                <a:pos x="0" y="169"/>
              </a:cxn>
              <a:cxn ang="0">
                <a:pos x="0" y="1636"/>
              </a:cxn>
              <a:cxn ang="0">
                <a:pos x="0" y="40"/>
              </a:cxn>
              <a:cxn ang="0">
                <a:pos x="2" y="1639"/>
              </a:cxn>
              <a:cxn ang="0">
                <a:pos x="2" y="19"/>
              </a:cxn>
              <a:cxn ang="0">
                <a:pos x="2" y="1599"/>
              </a:cxn>
              <a:cxn ang="0">
                <a:pos x="2" y="53"/>
              </a:cxn>
              <a:cxn ang="0">
                <a:pos x="2" y="234"/>
              </a:cxn>
              <a:cxn ang="0">
                <a:pos x="4" y="1415"/>
              </a:cxn>
              <a:cxn ang="0">
                <a:pos x="4" y="315"/>
              </a:cxn>
              <a:cxn ang="0">
                <a:pos x="4" y="1436"/>
              </a:cxn>
              <a:cxn ang="0">
                <a:pos x="4" y="370"/>
              </a:cxn>
              <a:cxn ang="0">
                <a:pos x="6" y="1509"/>
              </a:cxn>
              <a:cxn ang="0">
                <a:pos x="6" y="457"/>
              </a:cxn>
              <a:cxn ang="0">
                <a:pos x="6" y="1453"/>
              </a:cxn>
              <a:cxn ang="0">
                <a:pos x="6" y="493"/>
              </a:cxn>
              <a:cxn ang="0">
                <a:pos x="8" y="1342"/>
              </a:cxn>
              <a:cxn ang="0">
                <a:pos x="8" y="720"/>
              </a:cxn>
              <a:cxn ang="0">
                <a:pos x="8" y="1188"/>
              </a:cxn>
              <a:cxn ang="0">
                <a:pos x="8" y="898"/>
              </a:cxn>
              <a:cxn ang="0">
                <a:pos x="8" y="1234"/>
              </a:cxn>
              <a:cxn ang="0">
                <a:pos x="8" y="1094"/>
              </a:cxn>
              <a:cxn ang="0">
                <a:pos x="10" y="1252"/>
              </a:cxn>
              <a:cxn ang="0">
                <a:pos x="10" y="1094"/>
              </a:cxn>
              <a:cxn ang="0">
                <a:pos x="10" y="1278"/>
              </a:cxn>
              <a:cxn ang="0">
                <a:pos x="10" y="1196"/>
              </a:cxn>
              <a:cxn ang="0">
                <a:pos x="10" y="359"/>
              </a:cxn>
              <a:cxn ang="0">
                <a:pos x="12" y="1100"/>
              </a:cxn>
              <a:cxn ang="0">
                <a:pos x="12" y="1088"/>
              </a:cxn>
              <a:cxn ang="0">
                <a:pos x="14" y="510"/>
              </a:cxn>
              <a:cxn ang="0">
                <a:pos x="14" y="1040"/>
              </a:cxn>
              <a:cxn ang="0">
                <a:pos x="14" y="989"/>
              </a:cxn>
              <a:cxn ang="0">
                <a:pos x="14" y="1127"/>
              </a:cxn>
              <a:cxn ang="0">
                <a:pos x="14" y="852"/>
              </a:cxn>
              <a:cxn ang="0">
                <a:pos x="15" y="1100"/>
              </a:cxn>
              <a:cxn ang="0">
                <a:pos x="15" y="808"/>
              </a:cxn>
              <a:cxn ang="0">
                <a:pos x="15" y="1046"/>
              </a:cxn>
              <a:cxn ang="0">
                <a:pos x="15" y="748"/>
              </a:cxn>
              <a:cxn ang="0">
                <a:pos x="17" y="1021"/>
              </a:cxn>
              <a:cxn ang="0">
                <a:pos x="17" y="501"/>
              </a:cxn>
              <a:cxn ang="0">
                <a:pos x="17" y="1175"/>
              </a:cxn>
              <a:cxn ang="0">
                <a:pos x="17" y="480"/>
              </a:cxn>
              <a:cxn ang="0">
                <a:pos x="17" y="1144"/>
              </a:cxn>
              <a:cxn ang="0">
                <a:pos x="19" y="576"/>
              </a:cxn>
              <a:cxn ang="0">
                <a:pos x="19" y="570"/>
              </a:cxn>
              <a:cxn ang="0">
                <a:pos x="19" y="614"/>
              </a:cxn>
              <a:cxn ang="0">
                <a:pos x="19" y="551"/>
              </a:cxn>
              <a:cxn ang="0">
                <a:pos x="21" y="583"/>
              </a:cxn>
              <a:cxn ang="0">
                <a:pos x="21" y="418"/>
              </a:cxn>
            </a:cxnLst>
            <a:rect l="0" t="0" r="r" b="b"/>
            <a:pathLst>
              <a:path w="21" h="1639">
                <a:moveTo>
                  <a:pt x="0" y="1616"/>
                </a:moveTo>
                <a:lnTo>
                  <a:pt x="0" y="1616"/>
                </a:lnTo>
                <a:lnTo>
                  <a:pt x="0" y="82"/>
                </a:lnTo>
                <a:lnTo>
                  <a:pt x="0" y="169"/>
                </a:lnTo>
                <a:lnTo>
                  <a:pt x="0" y="188"/>
                </a:lnTo>
                <a:lnTo>
                  <a:pt x="0" y="1636"/>
                </a:lnTo>
                <a:lnTo>
                  <a:pt x="0" y="13"/>
                </a:lnTo>
                <a:lnTo>
                  <a:pt x="0" y="40"/>
                </a:lnTo>
                <a:lnTo>
                  <a:pt x="2" y="46"/>
                </a:lnTo>
                <a:lnTo>
                  <a:pt x="2" y="1639"/>
                </a:lnTo>
                <a:lnTo>
                  <a:pt x="2" y="0"/>
                </a:lnTo>
                <a:lnTo>
                  <a:pt x="2" y="19"/>
                </a:lnTo>
                <a:lnTo>
                  <a:pt x="2" y="25"/>
                </a:lnTo>
                <a:lnTo>
                  <a:pt x="2" y="1599"/>
                </a:lnTo>
                <a:lnTo>
                  <a:pt x="2" y="53"/>
                </a:lnTo>
                <a:lnTo>
                  <a:pt x="2" y="53"/>
                </a:lnTo>
                <a:lnTo>
                  <a:pt x="2" y="1472"/>
                </a:lnTo>
                <a:lnTo>
                  <a:pt x="2" y="234"/>
                </a:lnTo>
                <a:lnTo>
                  <a:pt x="4" y="234"/>
                </a:lnTo>
                <a:lnTo>
                  <a:pt x="4" y="1415"/>
                </a:lnTo>
                <a:lnTo>
                  <a:pt x="4" y="220"/>
                </a:lnTo>
                <a:lnTo>
                  <a:pt x="4" y="315"/>
                </a:lnTo>
                <a:lnTo>
                  <a:pt x="4" y="297"/>
                </a:lnTo>
                <a:lnTo>
                  <a:pt x="4" y="1436"/>
                </a:lnTo>
                <a:lnTo>
                  <a:pt x="4" y="163"/>
                </a:lnTo>
                <a:lnTo>
                  <a:pt x="4" y="370"/>
                </a:lnTo>
                <a:lnTo>
                  <a:pt x="6" y="351"/>
                </a:lnTo>
                <a:lnTo>
                  <a:pt x="6" y="1509"/>
                </a:lnTo>
                <a:lnTo>
                  <a:pt x="6" y="113"/>
                </a:lnTo>
                <a:lnTo>
                  <a:pt x="6" y="457"/>
                </a:lnTo>
                <a:lnTo>
                  <a:pt x="6" y="432"/>
                </a:lnTo>
                <a:lnTo>
                  <a:pt x="6" y="1453"/>
                </a:lnTo>
                <a:lnTo>
                  <a:pt x="6" y="88"/>
                </a:lnTo>
                <a:lnTo>
                  <a:pt x="6" y="493"/>
                </a:lnTo>
                <a:lnTo>
                  <a:pt x="8" y="476"/>
                </a:lnTo>
                <a:lnTo>
                  <a:pt x="8" y="1342"/>
                </a:lnTo>
                <a:lnTo>
                  <a:pt x="8" y="251"/>
                </a:lnTo>
                <a:lnTo>
                  <a:pt x="8" y="720"/>
                </a:lnTo>
                <a:lnTo>
                  <a:pt x="8" y="695"/>
                </a:lnTo>
                <a:lnTo>
                  <a:pt x="8" y="1188"/>
                </a:lnTo>
                <a:lnTo>
                  <a:pt x="8" y="359"/>
                </a:lnTo>
                <a:lnTo>
                  <a:pt x="8" y="898"/>
                </a:lnTo>
                <a:lnTo>
                  <a:pt x="8" y="881"/>
                </a:lnTo>
                <a:lnTo>
                  <a:pt x="8" y="1234"/>
                </a:lnTo>
                <a:lnTo>
                  <a:pt x="8" y="374"/>
                </a:lnTo>
                <a:lnTo>
                  <a:pt x="8" y="1094"/>
                </a:lnTo>
                <a:lnTo>
                  <a:pt x="10" y="1083"/>
                </a:lnTo>
                <a:lnTo>
                  <a:pt x="10" y="1252"/>
                </a:lnTo>
                <a:lnTo>
                  <a:pt x="10" y="315"/>
                </a:lnTo>
                <a:lnTo>
                  <a:pt x="10" y="1094"/>
                </a:lnTo>
                <a:lnTo>
                  <a:pt x="10" y="1075"/>
                </a:lnTo>
                <a:lnTo>
                  <a:pt x="10" y="1278"/>
                </a:lnTo>
                <a:lnTo>
                  <a:pt x="10" y="332"/>
                </a:lnTo>
                <a:lnTo>
                  <a:pt x="10" y="1196"/>
                </a:lnTo>
                <a:lnTo>
                  <a:pt x="10" y="1184"/>
                </a:lnTo>
                <a:lnTo>
                  <a:pt x="10" y="359"/>
                </a:lnTo>
                <a:lnTo>
                  <a:pt x="10" y="1104"/>
                </a:lnTo>
                <a:lnTo>
                  <a:pt x="12" y="1100"/>
                </a:lnTo>
                <a:lnTo>
                  <a:pt x="12" y="439"/>
                </a:lnTo>
                <a:lnTo>
                  <a:pt x="12" y="1088"/>
                </a:lnTo>
                <a:lnTo>
                  <a:pt x="14" y="1088"/>
                </a:lnTo>
                <a:lnTo>
                  <a:pt x="14" y="510"/>
                </a:lnTo>
                <a:lnTo>
                  <a:pt x="14" y="1040"/>
                </a:lnTo>
                <a:lnTo>
                  <a:pt x="14" y="1040"/>
                </a:lnTo>
                <a:lnTo>
                  <a:pt x="14" y="510"/>
                </a:lnTo>
                <a:lnTo>
                  <a:pt x="14" y="989"/>
                </a:lnTo>
                <a:lnTo>
                  <a:pt x="14" y="1004"/>
                </a:lnTo>
                <a:lnTo>
                  <a:pt x="14" y="1127"/>
                </a:lnTo>
                <a:lnTo>
                  <a:pt x="14" y="457"/>
                </a:lnTo>
                <a:lnTo>
                  <a:pt x="14" y="852"/>
                </a:lnTo>
                <a:lnTo>
                  <a:pt x="15" y="864"/>
                </a:lnTo>
                <a:lnTo>
                  <a:pt x="15" y="1100"/>
                </a:lnTo>
                <a:lnTo>
                  <a:pt x="15" y="545"/>
                </a:lnTo>
                <a:lnTo>
                  <a:pt x="15" y="808"/>
                </a:lnTo>
                <a:lnTo>
                  <a:pt x="15" y="814"/>
                </a:lnTo>
                <a:lnTo>
                  <a:pt x="15" y="1046"/>
                </a:lnTo>
                <a:lnTo>
                  <a:pt x="15" y="526"/>
                </a:lnTo>
                <a:lnTo>
                  <a:pt x="15" y="748"/>
                </a:lnTo>
                <a:lnTo>
                  <a:pt x="17" y="764"/>
                </a:lnTo>
                <a:lnTo>
                  <a:pt x="17" y="1021"/>
                </a:lnTo>
                <a:lnTo>
                  <a:pt x="17" y="424"/>
                </a:lnTo>
                <a:lnTo>
                  <a:pt x="17" y="501"/>
                </a:lnTo>
                <a:lnTo>
                  <a:pt x="17" y="510"/>
                </a:lnTo>
                <a:lnTo>
                  <a:pt x="17" y="1175"/>
                </a:lnTo>
                <a:lnTo>
                  <a:pt x="17" y="457"/>
                </a:lnTo>
                <a:lnTo>
                  <a:pt x="17" y="480"/>
                </a:lnTo>
                <a:lnTo>
                  <a:pt x="17" y="493"/>
                </a:lnTo>
                <a:lnTo>
                  <a:pt x="17" y="1144"/>
                </a:lnTo>
                <a:lnTo>
                  <a:pt x="17" y="576"/>
                </a:lnTo>
                <a:lnTo>
                  <a:pt x="19" y="576"/>
                </a:lnTo>
                <a:lnTo>
                  <a:pt x="19" y="1119"/>
                </a:lnTo>
                <a:lnTo>
                  <a:pt x="19" y="570"/>
                </a:lnTo>
                <a:lnTo>
                  <a:pt x="19" y="622"/>
                </a:lnTo>
                <a:lnTo>
                  <a:pt x="19" y="614"/>
                </a:lnTo>
                <a:lnTo>
                  <a:pt x="19" y="1246"/>
                </a:lnTo>
                <a:lnTo>
                  <a:pt x="19" y="551"/>
                </a:lnTo>
                <a:lnTo>
                  <a:pt x="19" y="606"/>
                </a:lnTo>
                <a:lnTo>
                  <a:pt x="21" y="583"/>
                </a:lnTo>
                <a:lnTo>
                  <a:pt x="21" y="1240"/>
                </a:lnTo>
                <a:lnTo>
                  <a:pt x="21" y="418"/>
                </a:lnTo>
                <a:lnTo>
                  <a:pt x="21" y="583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30" name="Freeform 2066"/>
          <p:cNvSpPr>
            <a:spLocks/>
          </p:cNvSpPr>
          <p:nvPr/>
        </p:nvSpPr>
        <p:spPr bwMode="auto">
          <a:xfrm>
            <a:off x="6076950" y="4514850"/>
            <a:ext cx="15875" cy="1411288"/>
          </a:xfrm>
          <a:custGeom>
            <a:avLst/>
            <a:gdLst/>
            <a:ahLst/>
            <a:cxnLst>
              <a:cxn ang="0">
                <a:pos x="0" y="638"/>
              </a:cxn>
              <a:cxn ang="0">
                <a:pos x="0" y="801"/>
              </a:cxn>
              <a:cxn ang="0">
                <a:pos x="0" y="663"/>
              </a:cxn>
              <a:cxn ang="0">
                <a:pos x="2" y="684"/>
              </a:cxn>
              <a:cxn ang="0">
                <a:pos x="2" y="638"/>
              </a:cxn>
              <a:cxn ang="0">
                <a:pos x="2" y="663"/>
              </a:cxn>
              <a:cxn ang="0">
                <a:pos x="2" y="643"/>
              </a:cxn>
              <a:cxn ang="0">
                <a:pos x="2" y="1214"/>
              </a:cxn>
              <a:cxn ang="0">
                <a:pos x="4" y="674"/>
              </a:cxn>
              <a:cxn ang="0">
                <a:pos x="4" y="613"/>
              </a:cxn>
              <a:cxn ang="0">
                <a:pos x="6" y="676"/>
              </a:cxn>
              <a:cxn ang="0">
                <a:pos x="6" y="544"/>
              </a:cxn>
              <a:cxn ang="0">
                <a:pos x="6" y="716"/>
              </a:cxn>
              <a:cxn ang="0">
                <a:pos x="6" y="480"/>
              </a:cxn>
              <a:cxn ang="0">
                <a:pos x="6" y="841"/>
              </a:cxn>
              <a:cxn ang="0">
                <a:pos x="6" y="476"/>
              </a:cxn>
              <a:cxn ang="0">
                <a:pos x="8" y="924"/>
              </a:cxn>
              <a:cxn ang="0">
                <a:pos x="8" y="480"/>
              </a:cxn>
              <a:cxn ang="0">
                <a:pos x="8" y="1041"/>
              </a:cxn>
              <a:cxn ang="0">
                <a:pos x="8" y="461"/>
              </a:cxn>
              <a:cxn ang="0">
                <a:pos x="8" y="1202"/>
              </a:cxn>
              <a:cxn ang="0">
                <a:pos x="8" y="384"/>
              </a:cxn>
              <a:cxn ang="0">
                <a:pos x="10" y="1283"/>
              </a:cxn>
              <a:cxn ang="0">
                <a:pos x="10" y="380"/>
              </a:cxn>
              <a:cxn ang="0">
                <a:pos x="10" y="1344"/>
              </a:cxn>
              <a:cxn ang="0">
                <a:pos x="10" y="355"/>
              </a:cxn>
              <a:cxn ang="0">
                <a:pos x="12" y="1467"/>
              </a:cxn>
              <a:cxn ang="0">
                <a:pos x="12" y="334"/>
              </a:cxn>
              <a:cxn ang="0">
                <a:pos x="12" y="1544"/>
              </a:cxn>
              <a:cxn ang="0">
                <a:pos x="12" y="1511"/>
              </a:cxn>
              <a:cxn ang="0">
                <a:pos x="13" y="319"/>
              </a:cxn>
              <a:cxn ang="0">
                <a:pos x="13" y="1412"/>
              </a:cxn>
              <a:cxn ang="0">
                <a:pos x="13" y="296"/>
              </a:cxn>
              <a:cxn ang="0">
                <a:pos x="13" y="1435"/>
              </a:cxn>
              <a:cxn ang="0">
                <a:pos x="13" y="215"/>
              </a:cxn>
              <a:cxn ang="0">
                <a:pos x="15" y="1352"/>
              </a:cxn>
              <a:cxn ang="0">
                <a:pos x="15" y="123"/>
              </a:cxn>
              <a:cxn ang="0">
                <a:pos x="15" y="1308"/>
              </a:cxn>
              <a:cxn ang="0">
                <a:pos x="15" y="87"/>
              </a:cxn>
              <a:cxn ang="0">
                <a:pos x="15" y="1283"/>
              </a:cxn>
              <a:cxn ang="0">
                <a:pos x="15" y="175"/>
              </a:cxn>
              <a:cxn ang="0">
                <a:pos x="17" y="1127"/>
              </a:cxn>
              <a:cxn ang="0">
                <a:pos x="17" y="211"/>
              </a:cxn>
              <a:cxn ang="0">
                <a:pos x="19" y="807"/>
              </a:cxn>
              <a:cxn ang="0">
                <a:pos x="19" y="83"/>
              </a:cxn>
              <a:cxn ang="0">
                <a:pos x="19" y="567"/>
              </a:cxn>
              <a:cxn ang="0">
                <a:pos x="19" y="0"/>
              </a:cxn>
              <a:cxn ang="0">
                <a:pos x="19" y="480"/>
              </a:cxn>
              <a:cxn ang="0">
                <a:pos x="19" y="6"/>
              </a:cxn>
              <a:cxn ang="0">
                <a:pos x="21" y="296"/>
              </a:cxn>
            </a:cxnLst>
            <a:rect l="0" t="0" r="r" b="b"/>
            <a:pathLst>
              <a:path w="21" h="1778">
                <a:moveTo>
                  <a:pt x="0" y="638"/>
                </a:moveTo>
                <a:lnTo>
                  <a:pt x="0" y="638"/>
                </a:lnTo>
                <a:lnTo>
                  <a:pt x="0" y="787"/>
                </a:lnTo>
                <a:lnTo>
                  <a:pt x="0" y="801"/>
                </a:lnTo>
                <a:lnTo>
                  <a:pt x="0" y="1275"/>
                </a:lnTo>
                <a:lnTo>
                  <a:pt x="0" y="663"/>
                </a:lnTo>
                <a:lnTo>
                  <a:pt x="0" y="684"/>
                </a:lnTo>
                <a:lnTo>
                  <a:pt x="2" y="684"/>
                </a:lnTo>
                <a:lnTo>
                  <a:pt x="2" y="1262"/>
                </a:lnTo>
                <a:lnTo>
                  <a:pt x="2" y="638"/>
                </a:lnTo>
                <a:lnTo>
                  <a:pt x="2" y="657"/>
                </a:lnTo>
                <a:lnTo>
                  <a:pt x="2" y="663"/>
                </a:lnTo>
                <a:lnTo>
                  <a:pt x="2" y="1317"/>
                </a:lnTo>
                <a:lnTo>
                  <a:pt x="2" y="643"/>
                </a:lnTo>
                <a:lnTo>
                  <a:pt x="2" y="643"/>
                </a:lnTo>
                <a:lnTo>
                  <a:pt x="2" y="1214"/>
                </a:lnTo>
                <a:lnTo>
                  <a:pt x="2" y="670"/>
                </a:lnTo>
                <a:lnTo>
                  <a:pt x="4" y="674"/>
                </a:lnTo>
                <a:lnTo>
                  <a:pt x="4" y="1352"/>
                </a:lnTo>
                <a:lnTo>
                  <a:pt x="4" y="613"/>
                </a:lnTo>
                <a:lnTo>
                  <a:pt x="4" y="693"/>
                </a:lnTo>
                <a:lnTo>
                  <a:pt x="6" y="676"/>
                </a:lnTo>
                <a:lnTo>
                  <a:pt x="6" y="1365"/>
                </a:lnTo>
                <a:lnTo>
                  <a:pt x="6" y="544"/>
                </a:lnTo>
                <a:lnTo>
                  <a:pt x="6" y="739"/>
                </a:lnTo>
                <a:lnTo>
                  <a:pt x="6" y="716"/>
                </a:lnTo>
                <a:lnTo>
                  <a:pt x="6" y="1396"/>
                </a:lnTo>
                <a:lnTo>
                  <a:pt x="6" y="480"/>
                </a:lnTo>
                <a:lnTo>
                  <a:pt x="6" y="864"/>
                </a:lnTo>
                <a:lnTo>
                  <a:pt x="6" y="841"/>
                </a:lnTo>
                <a:lnTo>
                  <a:pt x="6" y="1344"/>
                </a:lnTo>
                <a:lnTo>
                  <a:pt x="6" y="476"/>
                </a:lnTo>
                <a:lnTo>
                  <a:pt x="6" y="939"/>
                </a:lnTo>
                <a:lnTo>
                  <a:pt x="8" y="924"/>
                </a:lnTo>
                <a:lnTo>
                  <a:pt x="8" y="1381"/>
                </a:lnTo>
                <a:lnTo>
                  <a:pt x="8" y="480"/>
                </a:lnTo>
                <a:lnTo>
                  <a:pt x="8" y="1056"/>
                </a:lnTo>
                <a:lnTo>
                  <a:pt x="8" y="1041"/>
                </a:lnTo>
                <a:lnTo>
                  <a:pt x="8" y="1448"/>
                </a:lnTo>
                <a:lnTo>
                  <a:pt x="8" y="461"/>
                </a:lnTo>
                <a:lnTo>
                  <a:pt x="8" y="1221"/>
                </a:lnTo>
                <a:lnTo>
                  <a:pt x="8" y="1202"/>
                </a:lnTo>
                <a:lnTo>
                  <a:pt x="8" y="1435"/>
                </a:lnTo>
                <a:lnTo>
                  <a:pt x="8" y="384"/>
                </a:lnTo>
                <a:lnTo>
                  <a:pt x="8" y="1298"/>
                </a:lnTo>
                <a:lnTo>
                  <a:pt x="10" y="1283"/>
                </a:lnTo>
                <a:lnTo>
                  <a:pt x="10" y="1390"/>
                </a:lnTo>
                <a:lnTo>
                  <a:pt x="10" y="380"/>
                </a:lnTo>
                <a:lnTo>
                  <a:pt x="10" y="1352"/>
                </a:lnTo>
                <a:lnTo>
                  <a:pt x="10" y="1344"/>
                </a:lnTo>
                <a:lnTo>
                  <a:pt x="10" y="1483"/>
                </a:lnTo>
                <a:lnTo>
                  <a:pt x="10" y="355"/>
                </a:lnTo>
                <a:lnTo>
                  <a:pt x="10" y="1471"/>
                </a:lnTo>
                <a:lnTo>
                  <a:pt x="12" y="1467"/>
                </a:lnTo>
                <a:lnTo>
                  <a:pt x="12" y="1552"/>
                </a:lnTo>
                <a:lnTo>
                  <a:pt x="12" y="334"/>
                </a:lnTo>
                <a:lnTo>
                  <a:pt x="12" y="1544"/>
                </a:lnTo>
                <a:lnTo>
                  <a:pt x="12" y="1544"/>
                </a:lnTo>
                <a:lnTo>
                  <a:pt x="12" y="261"/>
                </a:lnTo>
                <a:lnTo>
                  <a:pt x="12" y="1511"/>
                </a:lnTo>
                <a:lnTo>
                  <a:pt x="13" y="1511"/>
                </a:lnTo>
                <a:lnTo>
                  <a:pt x="13" y="319"/>
                </a:lnTo>
                <a:lnTo>
                  <a:pt x="13" y="1412"/>
                </a:lnTo>
                <a:lnTo>
                  <a:pt x="13" y="1412"/>
                </a:lnTo>
                <a:lnTo>
                  <a:pt x="13" y="1423"/>
                </a:lnTo>
                <a:lnTo>
                  <a:pt x="13" y="296"/>
                </a:lnTo>
                <a:lnTo>
                  <a:pt x="13" y="1410"/>
                </a:lnTo>
                <a:lnTo>
                  <a:pt x="13" y="1435"/>
                </a:lnTo>
                <a:lnTo>
                  <a:pt x="13" y="1536"/>
                </a:lnTo>
                <a:lnTo>
                  <a:pt x="13" y="215"/>
                </a:lnTo>
                <a:lnTo>
                  <a:pt x="13" y="1321"/>
                </a:lnTo>
                <a:lnTo>
                  <a:pt x="15" y="1352"/>
                </a:lnTo>
                <a:lnTo>
                  <a:pt x="15" y="1675"/>
                </a:lnTo>
                <a:lnTo>
                  <a:pt x="15" y="123"/>
                </a:lnTo>
                <a:lnTo>
                  <a:pt x="15" y="1275"/>
                </a:lnTo>
                <a:lnTo>
                  <a:pt x="15" y="1308"/>
                </a:lnTo>
                <a:lnTo>
                  <a:pt x="15" y="1771"/>
                </a:lnTo>
                <a:lnTo>
                  <a:pt x="15" y="87"/>
                </a:lnTo>
                <a:lnTo>
                  <a:pt x="15" y="1250"/>
                </a:lnTo>
                <a:lnTo>
                  <a:pt x="15" y="1283"/>
                </a:lnTo>
                <a:lnTo>
                  <a:pt x="15" y="1646"/>
                </a:lnTo>
                <a:lnTo>
                  <a:pt x="15" y="175"/>
                </a:lnTo>
                <a:lnTo>
                  <a:pt x="15" y="1091"/>
                </a:lnTo>
                <a:lnTo>
                  <a:pt x="17" y="1127"/>
                </a:lnTo>
                <a:lnTo>
                  <a:pt x="17" y="1646"/>
                </a:lnTo>
                <a:lnTo>
                  <a:pt x="17" y="211"/>
                </a:lnTo>
                <a:lnTo>
                  <a:pt x="17" y="772"/>
                </a:lnTo>
                <a:lnTo>
                  <a:pt x="19" y="807"/>
                </a:lnTo>
                <a:lnTo>
                  <a:pt x="19" y="1736"/>
                </a:lnTo>
                <a:lnTo>
                  <a:pt x="19" y="83"/>
                </a:lnTo>
                <a:lnTo>
                  <a:pt x="19" y="526"/>
                </a:lnTo>
                <a:lnTo>
                  <a:pt x="19" y="567"/>
                </a:lnTo>
                <a:lnTo>
                  <a:pt x="19" y="1778"/>
                </a:lnTo>
                <a:lnTo>
                  <a:pt x="19" y="0"/>
                </a:lnTo>
                <a:lnTo>
                  <a:pt x="19" y="451"/>
                </a:lnTo>
                <a:lnTo>
                  <a:pt x="19" y="480"/>
                </a:lnTo>
                <a:lnTo>
                  <a:pt x="19" y="1703"/>
                </a:lnTo>
                <a:lnTo>
                  <a:pt x="19" y="6"/>
                </a:lnTo>
                <a:lnTo>
                  <a:pt x="19" y="267"/>
                </a:lnTo>
                <a:lnTo>
                  <a:pt x="21" y="296"/>
                </a:lnTo>
                <a:lnTo>
                  <a:pt x="21" y="1703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31" name="Freeform 2067"/>
          <p:cNvSpPr>
            <a:spLocks/>
          </p:cNvSpPr>
          <p:nvPr/>
        </p:nvSpPr>
        <p:spPr bwMode="auto">
          <a:xfrm>
            <a:off x="6059488" y="4579938"/>
            <a:ext cx="17462" cy="1195387"/>
          </a:xfrm>
          <a:custGeom>
            <a:avLst/>
            <a:gdLst/>
            <a:ahLst/>
            <a:cxnLst>
              <a:cxn ang="0">
                <a:pos x="0" y="856"/>
              </a:cxn>
              <a:cxn ang="0">
                <a:pos x="0" y="1428"/>
              </a:cxn>
              <a:cxn ang="0">
                <a:pos x="0" y="601"/>
              </a:cxn>
              <a:cxn ang="0">
                <a:pos x="2" y="1425"/>
              </a:cxn>
              <a:cxn ang="0">
                <a:pos x="2" y="480"/>
              </a:cxn>
              <a:cxn ang="0">
                <a:pos x="2" y="1480"/>
              </a:cxn>
              <a:cxn ang="0">
                <a:pos x="2" y="403"/>
              </a:cxn>
              <a:cxn ang="0">
                <a:pos x="4" y="1307"/>
              </a:cxn>
              <a:cxn ang="0">
                <a:pos x="4" y="336"/>
              </a:cxn>
              <a:cxn ang="0">
                <a:pos x="4" y="1256"/>
              </a:cxn>
              <a:cxn ang="0">
                <a:pos x="4" y="92"/>
              </a:cxn>
              <a:cxn ang="0">
                <a:pos x="4" y="1425"/>
              </a:cxn>
              <a:cxn ang="0">
                <a:pos x="4" y="57"/>
              </a:cxn>
              <a:cxn ang="0">
                <a:pos x="6" y="1505"/>
              </a:cxn>
              <a:cxn ang="0">
                <a:pos x="6" y="44"/>
              </a:cxn>
              <a:cxn ang="0">
                <a:pos x="6" y="1419"/>
              </a:cxn>
              <a:cxn ang="0">
                <a:pos x="8" y="0"/>
              </a:cxn>
              <a:cxn ang="0">
                <a:pos x="8" y="213"/>
              </a:cxn>
              <a:cxn ang="0">
                <a:pos x="8" y="1373"/>
              </a:cxn>
              <a:cxn ang="0">
                <a:pos x="8" y="324"/>
              </a:cxn>
              <a:cxn ang="0">
                <a:pos x="8" y="1428"/>
              </a:cxn>
              <a:cxn ang="0">
                <a:pos x="8" y="359"/>
              </a:cxn>
              <a:cxn ang="0">
                <a:pos x="9" y="1450"/>
              </a:cxn>
              <a:cxn ang="0">
                <a:pos x="9" y="461"/>
              </a:cxn>
              <a:cxn ang="0">
                <a:pos x="11" y="1346"/>
              </a:cxn>
              <a:cxn ang="0">
                <a:pos x="11" y="633"/>
              </a:cxn>
              <a:cxn ang="0">
                <a:pos x="11" y="1329"/>
              </a:cxn>
              <a:cxn ang="0">
                <a:pos x="11" y="818"/>
              </a:cxn>
              <a:cxn ang="0">
                <a:pos x="11" y="1359"/>
              </a:cxn>
              <a:cxn ang="0">
                <a:pos x="11" y="914"/>
              </a:cxn>
              <a:cxn ang="0">
                <a:pos x="13" y="1450"/>
              </a:cxn>
              <a:cxn ang="0">
                <a:pos x="13" y="1073"/>
              </a:cxn>
              <a:cxn ang="0">
                <a:pos x="13" y="1329"/>
              </a:cxn>
              <a:cxn ang="0">
                <a:pos x="13" y="1025"/>
              </a:cxn>
              <a:cxn ang="0">
                <a:pos x="13" y="1298"/>
              </a:cxn>
              <a:cxn ang="0">
                <a:pos x="13" y="1123"/>
              </a:cxn>
              <a:cxn ang="0">
                <a:pos x="15" y="1244"/>
              </a:cxn>
              <a:cxn ang="0">
                <a:pos x="15" y="1221"/>
              </a:cxn>
              <a:cxn ang="0">
                <a:pos x="15" y="1282"/>
              </a:cxn>
              <a:cxn ang="0">
                <a:pos x="15" y="1275"/>
              </a:cxn>
              <a:cxn ang="0">
                <a:pos x="17" y="428"/>
              </a:cxn>
              <a:cxn ang="0">
                <a:pos x="17" y="1269"/>
              </a:cxn>
              <a:cxn ang="0">
                <a:pos x="17" y="1188"/>
              </a:cxn>
              <a:cxn ang="0">
                <a:pos x="19" y="1234"/>
              </a:cxn>
              <a:cxn ang="0">
                <a:pos x="19" y="1069"/>
              </a:cxn>
              <a:cxn ang="0">
                <a:pos x="19" y="1138"/>
              </a:cxn>
              <a:cxn ang="0">
                <a:pos x="19" y="1014"/>
              </a:cxn>
              <a:cxn ang="0">
                <a:pos x="19" y="1200"/>
              </a:cxn>
              <a:cxn ang="0">
                <a:pos x="19" y="868"/>
              </a:cxn>
              <a:cxn ang="0">
                <a:pos x="21" y="1138"/>
              </a:cxn>
            </a:cxnLst>
            <a:rect l="0" t="0" r="r" b="b"/>
            <a:pathLst>
              <a:path w="21" h="1505">
                <a:moveTo>
                  <a:pt x="0" y="856"/>
                </a:moveTo>
                <a:lnTo>
                  <a:pt x="0" y="856"/>
                </a:lnTo>
                <a:lnTo>
                  <a:pt x="0" y="893"/>
                </a:lnTo>
                <a:lnTo>
                  <a:pt x="0" y="1428"/>
                </a:lnTo>
                <a:lnTo>
                  <a:pt x="0" y="132"/>
                </a:lnTo>
                <a:lnTo>
                  <a:pt x="0" y="601"/>
                </a:lnTo>
                <a:lnTo>
                  <a:pt x="2" y="632"/>
                </a:lnTo>
                <a:lnTo>
                  <a:pt x="2" y="1425"/>
                </a:lnTo>
                <a:lnTo>
                  <a:pt x="2" y="151"/>
                </a:lnTo>
                <a:lnTo>
                  <a:pt x="2" y="480"/>
                </a:lnTo>
                <a:lnTo>
                  <a:pt x="2" y="509"/>
                </a:lnTo>
                <a:lnTo>
                  <a:pt x="2" y="1480"/>
                </a:lnTo>
                <a:lnTo>
                  <a:pt x="2" y="92"/>
                </a:lnTo>
                <a:lnTo>
                  <a:pt x="2" y="403"/>
                </a:lnTo>
                <a:lnTo>
                  <a:pt x="4" y="428"/>
                </a:lnTo>
                <a:lnTo>
                  <a:pt x="4" y="1307"/>
                </a:lnTo>
                <a:lnTo>
                  <a:pt x="4" y="77"/>
                </a:lnTo>
                <a:lnTo>
                  <a:pt x="4" y="336"/>
                </a:lnTo>
                <a:lnTo>
                  <a:pt x="4" y="376"/>
                </a:lnTo>
                <a:lnTo>
                  <a:pt x="4" y="1256"/>
                </a:lnTo>
                <a:lnTo>
                  <a:pt x="4" y="50"/>
                </a:lnTo>
                <a:lnTo>
                  <a:pt x="4" y="92"/>
                </a:lnTo>
                <a:lnTo>
                  <a:pt x="4" y="109"/>
                </a:lnTo>
                <a:lnTo>
                  <a:pt x="4" y="1425"/>
                </a:lnTo>
                <a:lnTo>
                  <a:pt x="4" y="40"/>
                </a:lnTo>
                <a:lnTo>
                  <a:pt x="4" y="57"/>
                </a:lnTo>
                <a:lnTo>
                  <a:pt x="6" y="67"/>
                </a:lnTo>
                <a:lnTo>
                  <a:pt x="6" y="1505"/>
                </a:lnTo>
                <a:lnTo>
                  <a:pt x="6" y="17"/>
                </a:lnTo>
                <a:lnTo>
                  <a:pt x="6" y="44"/>
                </a:lnTo>
                <a:lnTo>
                  <a:pt x="6" y="57"/>
                </a:lnTo>
                <a:lnTo>
                  <a:pt x="6" y="1419"/>
                </a:lnTo>
                <a:lnTo>
                  <a:pt x="6" y="0"/>
                </a:lnTo>
                <a:lnTo>
                  <a:pt x="8" y="0"/>
                </a:lnTo>
                <a:lnTo>
                  <a:pt x="8" y="1373"/>
                </a:lnTo>
                <a:lnTo>
                  <a:pt x="8" y="213"/>
                </a:lnTo>
                <a:lnTo>
                  <a:pt x="8" y="203"/>
                </a:lnTo>
                <a:lnTo>
                  <a:pt x="8" y="1373"/>
                </a:lnTo>
                <a:lnTo>
                  <a:pt x="8" y="151"/>
                </a:lnTo>
                <a:lnTo>
                  <a:pt x="8" y="324"/>
                </a:lnTo>
                <a:lnTo>
                  <a:pt x="8" y="313"/>
                </a:lnTo>
                <a:lnTo>
                  <a:pt x="8" y="1428"/>
                </a:lnTo>
                <a:lnTo>
                  <a:pt x="8" y="213"/>
                </a:lnTo>
                <a:lnTo>
                  <a:pt x="8" y="359"/>
                </a:lnTo>
                <a:lnTo>
                  <a:pt x="9" y="336"/>
                </a:lnTo>
                <a:lnTo>
                  <a:pt x="9" y="1450"/>
                </a:lnTo>
                <a:lnTo>
                  <a:pt x="9" y="178"/>
                </a:lnTo>
                <a:lnTo>
                  <a:pt x="9" y="461"/>
                </a:lnTo>
                <a:lnTo>
                  <a:pt x="11" y="434"/>
                </a:lnTo>
                <a:lnTo>
                  <a:pt x="11" y="1346"/>
                </a:lnTo>
                <a:lnTo>
                  <a:pt x="11" y="213"/>
                </a:lnTo>
                <a:lnTo>
                  <a:pt x="11" y="633"/>
                </a:lnTo>
                <a:lnTo>
                  <a:pt x="11" y="612"/>
                </a:lnTo>
                <a:lnTo>
                  <a:pt x="11" y="1329"/>
                </a:lnTo>
                <a:lnTo>
                  <a:pt x="11" y="349"/>
                </a:lnTo>
                <a:lnTo>
                  <a:pt x="11" y="818"/>
                </a:lnTo>
                <a:lnTo>
                  <a:pt x="11" y="791"/>
                </a:lnTo>
                <a:lnTo>
                  <a:pt x="11" y="1359"/>
                </a:lnTo>
                <a:lnTo>
                  <a:pt x="11" y="359"/>
                </a:lnTo>
                <a:lnTo>
                  <a:pt x="11" y="914"/>
                </a:lnTo>
                <a:lnTo>
                  <a:pt x="13" y="893"/>
                </a:lnTo>
                <a:lnTo>
                  <a:pt x="13" y="1450"/>
                </a:lnTo>
                <a:lnTo>
                  <a:pt x="13" y="301"/>
                </a:lnTo>
                <a:lnTo>
                  <a:pt x="13" y="1073"/>
                </a:lnTo>
                <a:lnTo>
                  <a:pt x="13" y="1050"/>
                </a:lnTo>
                <a:lnTo>
                  <a:pt x="13" y="1329"/>
                </a:lnTo>
                <a:lnTo>
                  <a:pt x="13" y="213"/>
                </a:lnTo>
                <a:lnTo>
                  <a:pt x="13" y="1025"/>
                </a:lnTo>
                <a:lnTo>
                  <a:pt x="13" y="1008"/>
                </a:lnTo>
                <a:lnTo>
                  <a:pt x="13" y="1298"/>
                </a:lnTo>
                <a:lnTo>
                  <a:pt x="13" y="343"/>
                </a:lnTo>
                <a:lnTo>
                  <a:pt x="13" y="1123"/>
                </a:lnTo>
                <a:lnTo>
                  <a:pt x="15" y="1108"/>
                </a:lnTo>
                <a:lnTo>
                  <a:pt x="15" y="1244"/>
                </a:lnTo>
                <a:lnTo>
                  <a:pt x="15" y="422"/>
                </a:lnTo>
                <a:lnTo>
                  <a:pt x="15" y="1221"/>
                </a:lnTo>
                <a:lnTo>
                  <a:pt x="15" y="1215"/>
                </a:lnTo>
                <a:lnTo>
                  <a:pt x="15" y="1282"/>
                </a:lnTo>
                <a:lnTo>
                  <a:pt x="15" y="428"/>
                </a:lnTo>
                <a:lnTo>
                  <a:pt x="15" y="1275"/>
                </a:lnTo>
                <a:lnTo>
                  <a:pt x="17" y="1269"/>
                </a:lnTo>
                <a:lnTo>
                  <a:pt x="17" y="428"/>
                </a:lnTo>
                <a:lnTo>
                  <a:pt x="17" y="1269"/>
                </a:lnTo>
                <a:lnTo>
                  <a:pt x="17" y="1269"/>
                </a:lnTo>
                <a:lnTo>
                  <a:pt x="17" y="472"/>
                </a:lnTo>
                <a:lnTo>
                  <a:pt x="17" y="1188"/>
                </a:lnTo>
                <a:lnTo>
                  <a:pt x="19" y="1200"/>
                </a:lnTo>
                <a:lnTo>
                  <a:pt x="19" y="1234"/>
                </a:lnTo>
                <a:lnTo>
                  <a:pt x="19" y="489"/>
                </a:lnTo>
                <a:lnTo>
                  <a:pt x="19" y="1069"/>
                </a:lnTo>
                <a:lnTo>
                  <a:pt x="19" y="1079"/>
                </a:lnTo>
                <a:lnTo>
                  <a:pt x="19" y="1138"/>
                </a:lnTo>
                <a:lnTo>
                  <a:pt x="19" y="543"/>
                </a:lnTo>
                <a:lnTo>
                  <a:pt x="19" y="1014"/>
                </a:lnTo>
                <a:lnTo>
                  <a:pt x="19" y="1025"/>
                </a:lnTo>
                <a:lnTo>
                  <a:pt x="19" y="1200"/>
                </a:lnTo>
                <a:lnTo>
                  <a:pt x="19" y="505"/>
                </a:lnTo>
                <a:lnTo>
                  <a:pt x="19" y="868"/>
                </a:lnTo>
                <a:lnTo>
                  <a:pt x="21" y="879"/>
                </a:lnTo>
                <a:lnTo>
                  <a:pt x="21" y="1138"/>
                </a:lnTo>
                <a:lnTo>
                  <a:pt x="21" y="555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32" name="Freeform 2068"/>
          <p:cNvSpPr>
            <a:spLocks/>
          </p:cNvSpPr>
          <p:nvPr/>
        </p:nvSpPr>
        <p:spPr bwMode="auto">
          <a:xfrm>
            <a:off x="6042025" y="4695825"/>
            <a:ext cx="17463" cy="1014413"/>
          </a:xfrm>
          <a:custGeom>
            <a:avLst/>
            <a:gdLst/>
            <a:ahLst/>
            <a:cxnLst>
              <a:cxn ang="0">
                <a:pos x="0" y="1058"/>
              </a:cxn>
              <a:cxn ang="0">
                <a:pos x="0" y="247"/>
              </a:cxn>
              <a:cxn ang="0">
                <a:pos x="2" y="992"/>
              </a:cxn>
              <a:cxn ang="0">
                <a:pos x="2" y="247"/>
              </a:cxn>
              <a:cxn ang="0">
                <a:pos x="2" y="971"/>
              </a:cxn>
              <a:cxn ang="0">
                <a:pos x="2" y="315"/>
              </a:cxn>
              <a:cxn ang="0">
                <a:pos x="4" y="827"/>
              </a:cxn>
              <a:cxn ang="0">
                <a:pos x="4" y="351"/>
              </a:cxn>
              <a:cxn ang="0">
                <a:pos x="4" y="762"/>
              </a:cxn>
              <a:cxn ang="0">
                <a:pos x="4" y="453"/>
              </a:cxn>
              <a:cxn ang="0">
                <a:pos x="6" y="606"/>
              </a:cxn>
              <a:cxn ang="0">
                <a:pos x="6" y="351"/>
              </a:cxn>
              <a:cxn ang="0">
                <a:pos x="6" y="472"/>
              </a:cxn>
              <a:cxn ang="0">
                <a:pos x="6" y="326"/>
              </a:cxn>
              <a:cxn ang="0">
                <a:pos x="6" y="374"/>
              </a:cxn>
              <a:cxn ang="0">
                <a:pos x="6" y="459"/>
              </a:cxn>
              <a:cxn ang="0">
                <a:pos x="7" y="898"/>
              </a:cxn>
              <a:cxn ang="0">
                <a:pos x="7" y="589"/>
              </a:cxn>
              <a:cxn ang="0">
                <a:pos x="7" y="566"/>
              </a:cxn>
              <a:cxn ang="0">
                <a:pos x="7" y="1021"/>
              </a:cxn>
              <a:cxn ang="0">
                <a:pos x="7" y="566"/>
              </a:cxn>
              <a:cxn ang="0">
                <a:pos x="9" y="1042"/>
              </a:cxn>
              <a:cxn ang="0">
                <a:pos x="9" y="553"/>
              </a:cxn>
              <a:cxn ang="0">
                <a:pos x="11" y="1002"/>
              </a:cxn>
              <a:cxn ang="0">
                <a:pos x="11" y="558"/>
              </a:cxn>
              <a:cxn ang="0">
                <a:pos x="11" y="927"/>
              </a:cxn>
              <a:cxn ang="0">
                <a:pos x="11" y="722"/>
              </a:cxn>
              <a:cxn ang="0">
                <a:pos x="11" y="1029"/>
              </a:cxn>
              <a:cxn ang="0">
                <a:pos x="11" y="923"/>
              </a:cxn>
              <a:cxn ang="0">
                <a:pos x="13" y="1069"/>
              </a:cxn>
              <a:cxn ang="0">
                <a:pos x="13" y="994"/>
              </a:cxn>
              <a:cxn ang="0">
                <a:pos x="13" y="1098"/>
              </a:cxn>
              <a:cxn ang="0">
                <a:pos x="13" y="1069"/>
              </a:cxn>
              <a:cxn ang="0">
                <a:pos x="15" y="1136"/>
              </a:cxn>
              <a:cxn ang="0">
                <a:pos x="15" y="1110"/>
              </a:cxn>
              <a:cxn ang="0">
                <a:pos x="15" y="247"/>
              </a:cxn>
              <a:cxn ang="0">
                <a:pos x="15" y="1219"/>
              </a:cxn>
              <a:cxn ang="0">
                <a:pos x="15" y="109"/>
              </a:cxn>
              <a:cxn ang="0">
                <a:pos x="17" y="1206"/>
              </a:cxn>
              <a:cxn ang="0">
                <a:pos x="17" y="67"/>
              </a:cxn>
              <a:cxn ang="0">
                <a:pos x="17" y="1200"/>
              </a:cxn>
              <a:cxn ang="0">
                <a:pos x="17" y="67"/>
              </a:cxn>
              <a:cxn ang="0">
                <a:pos x="19" y="1142"/>
              </a:cxn>
              <a:cxn ang="0">
                <a:pos x="19" y="117"/>
              </a:cxn>
              <a:cxn ang="0">
                <a:pos x="19" y="977"/>
              </a:cxn>
              <a:cxn ang="0">
                <a:pos x="19" y="67"/>
              </a:cxn>
              <a:cxn ang="0">
                <a:pos x="21" y="946"/>
              </a:cxn>
              <a:cxn ang="0">
                <a:pos x="21" y="27"/>
              </a:cxn>
              <a:cxn ang="0">
                <a:pos x="21" y="843"/>
              </a:cxn>
              <a:cxn ang="0">
                <a:pos x="21" y="0"/>
              </a:cxn>
            </a:cxnLst>
            <a:rect l="0" t="0" r="r" b="b"/>
            <a:pathLst>
              <a:path w="21" h="1279">
                <a:moveTo>
                  <a:pt x="0" y="1058"/>
                </a:moveTo>
                <a:lnTo>
                  <a:pt x="0" y="1058"/>
                </a:lnTo>
                <a:lnTo>
                  <a:pt x="0" y="1058"/>
                </a:lnTo>
                <a:lnTo>
                  <a:pt x="0" y="247"/>
                </a:lnTo>
                <a:lnTo>
                  <a:pt x="0" y="992"/>
                </a:lnTo>
                <a:lnTo>
                  <a:pt x="2" y="992"/>
                </a:lnTo>
                <a:lnTo>
                  <a:pt x="2" y="994"/>
                </a:lnTo>
                <a:lnTo>
                  <a:pt x="2" y="247"/>
                </a:lnTo>
                <a:lnTo>
                  <a:pt x="2" y="958"/>
                </a:lnTo>
                <a:lnTo>
                  <a:pt x="2" y="971"/>
                </a:lnTo>
                <a:lnTo>
                  <a:pt x="2" y="1021"/>
                </a:lnTo>
                <a:lnTo>
                  <a:pt x="2" y="315"/>
                </a:lnTo>
                <a:lnTo>
                  <a:pt x="2" y="812"/>
                </a:lnTo>
                <a:lnTo>
                  <a:pt x="4" y="827"/>
                </a:lnTo>
                <a:lnTo>
                  <a:pt x="4" y="992"/>
                </a:lnTo>
                <a:lnTo>
                  <a:pt x="4" y="351"/>
                </a:lnTo>
                <a:lnTo>
                  <a:pt x="4" y="750"/>
                </a:lnTo>
                <a:lnTo>
                  <a:pt x="4" y="762"/>
                </a:lnTo>
                <a:lnTo>
                  <a:pt x="4" y="933"/>
                </a:lnTo>
                <a:lnTo>
                  <a:pt x="4" y="453"/>
                </a:lnTo>
                <a:lnTo>
                  <a:pt x="4" y="599"/>
                </a:lnTo>
                <a:lnTo>
                  <a:pt x="6" y="606"/>
                </a:lnTo>
                <a:lnTo>
                  <a:pt x="6" y="908"/>
                </a:lnTo>
                <a:lnTo>
                  <a:pt x="6" y="351"/>
                </a:lnTo>
                <a:lnTo>
                  <a:pt x="6" y="464"/>
                </a:lnTo>
                <a:lnTo>
                  <a:pt x="6" y="472"/>
                </a:lnTo>
                <a:lnTo>
                  <a:pt x="6" y="941"/>
                </a:lnTo>
                <a:lnTo>
                  <a:pt x="6" y="326"/>
                </a:lnTo>
                <a:lnTo>
                  <a:pt x="6" y="363"/>
                </a:lnTo>
                <a:lnTo>
                  <a:pt x="6" y="374"/>
                </a:lnTo>
                <a:lnTo>
                  <a:pt x="6" y="992"/>
                </a:lnTo>
                <a:lnTo>
                  <a:pt x="6" y="459"/>
                </a:lnTo>
                <a:lnTo>
                  <a:pt x="7" y="466"/>
                </a:lnTo>
                <a:lnTo>
                  <a:pt x="7" y="898"/>
                </a:lnTo>
                <a:lnTo>
                  <a:pt x="7" y="589"/>
                </a:lnTo>
                <a:lnTo>
                  <a:pt x="7" y="589"/>
                </a:lnTo>
                <a:lnTo>
                  <a:pt x="7" y="839"/>
                </a:lnTo>
                <a:lnTo>
                  <a:pt x="7" y="566"/>
                </a:lnTo>
                <a:lnTo>
                  <a:pt x="7" y="553"/>
                </a:lnTo>
                <a:lnTo>
                  <a:pt x="7" y="1021"/>
                </a:lnTo>
                <a:lnTo>
                  <a:pt x="7" y="403"/>
                </a:lnTo>
                <a:lnTo>
                  <a:pt x="7" y="566"/>
                </a:lnTo>
                <a:lnTo>
                  <a:pt x="9" y="537"/>
                </a:lnTo>
                <a:lnTo>
                  <a:pt x="9" y="1042"/>
                </a:lnTo>
                <a:lnTo>
                  <a:pt x="9" y="217"/>
                </a:lnTo>
                <a:lnTo>
                  <a:pt x="9" y="553"/>
                </a:lnTo>
                <a:lnTo>
                  <a:pt x="11" y="537"/>
                </a:lnTo>
                <a:lnTo>
                  <a:pt x="11" y="1002"/>
                </a:lnTo>
                <a:lnTo>
                  <a:pt x="11" y="282"/>
                </a:lnTo>
                <a:lnTo>
                  <a:pt x="11" y="558"/>
                </a:lnTo>
                <a:lnTo>
                  <a:pt x="11" y="543"/>
                </a:lnTo>
                <a:lnTo>
                  <a:pt x="11" y="927"/>
                </a:lnTo>
                <a:lnTo>
                  <a:pt x="11" y="338"/>
                </a:lnTo>
                <a:lnTo>
                  <a:pt x="11" y="722"/>
                </a:lnTo>
                <a:lnTo>
                  <a:pt x="11" y="710"/>
                </a:lnTo>
                <a:lnTo>
                  <a:pt x="11" y="1029"/>
                </a:lnTo>
                <a:lnTo>
                  <a:pt x="11" y="363"/>
                </a:lnTo>
                <a:lnTo>
                  <a:pt x="11" y="923"/>
                </a:lnTo>
                <a:lnTo>
                  <a:pt x="13" y="912"/>
                </a:lnTo>
                <a:lnTo>
                  <a:pt x="13" y="1069"/>
                </a:lnTo>
                <a:lnTo>
                  <a:pt x="13" y="269"/>
                </a:lnTo>
                <a:lnTo>
                  <a:pt x="13" y="994"/>
                </a:lnTo>
                <a:lnTo>
                  <a:pt x="13" y="991"/>
                </a:lnTo>
                <a:lnTo>
                  <a:pt x="13" y="1098"/>
                </a:lnTo>
                <a:lnTo>
                  <a:pt x="13" y="232"/>
                </a:lnTo>
                <a:lnTo>
                  <a:pt x="13" y="1069"/>
                </a:lnTo>
                <a:lnTo>
                  <a:pt x="15" y="1063"/>
                </a:lnTo>
                <a:lnTo>
                  <a:pt x="15" y="1136"/>
                </a:lnTo>
                <a:lnTo>
                  <a:pt x="15" y="232"/>
                </a:lnTo>
                <a:lnTo>
                  <a:pt x="15" y="1110"/>
                </a:lnTo>
                <a:lnTo>
                  <a:pt x="15" y="1104"/>
                </a:lnTo>
                <a:lnTo>
                  <a:pt x="15" y="247"/>
                </a:lnTo>
                <a:lnTo>
                  <a:pt x="15" y="1215"/>
                </a:lnTo>
                <a:lnTo>
                  <a:pt x="15" y="1219"/>
                </a:lnTo>
                <a:lnTo>
                  <a:pt x="15" y="1227"/>
                </a:lnTo>
                <a:lnTo>
                  <a:pt x="15" y="109"/>
                </a:lnTo>
                <a:lnTo>
                  <a:pt x="15" y="1200"/>
                </a:lnTo>
                <a:lnTo>
                  <a:pt x="17" y="1206"/>
                </a:lnTo>
                <a:lnTo>
                  <a:pt x="17" y="1227"/>
                </a:lnTo>
                <a:lnTo>
                  <a:pt x="17" y="67"/>
                </a:lnTo>
                <a:lnTo>
                  <a:pt x="17" y="1192"/>
                </a:lnTo>
                <a:lnTo>
                  <a:pt x="17" y="1200"/>
                </a:lnTo>
                <a:lnTo>
                  <a:pt x="17" y="1232"/>
                </a:lnTo>
                <a:lnTo>
                  <a:pt x="17" y="67"/>
                </a:lnTo>
                <a:lnTo>
                  <a:pt x="17" y="1123"/>
                </a:lnTo>
                <a:lnTo>
                  <a:pt x="19" y="1142"/>
                </a:lnTo>
                <a:lnTo>
                  <a:pt x="19" y="1267"/>
                </a:lnTo>
                <a:lnTo>
                  <a:pt x="19" y="117"/>
                </a:lnTo>
                <a:lnTo>
                  <a:pt x="19" y="958"/>
                </a:lnTo>
                <a:lnTo>
                  <a:pt x="19" y="977"/>
                </a:lnTo>
                <a:lnTo>
                  <a:pt x="19" y="1254"/>
                </a:lnTo>
                <a:lnTo>
                  <a:pt x="19" y="67"/>
                </a:lnTo>
                <a:lnTo>
                  <a:pt x="19" y="927"/>
                </a:lnTo>
                <a:lnTo>
                  <a:pt x="21" y="946"/>
                </a:lnTo>
                <a:lnTo>
                  <a:pt x="21" y="1273"/>
                </a:lnTo>
                <a:lnTo>
                  <a:pt x="21" y="27"/>
                </a:lnTo>
                <a:lnTo>
                  <a:pt x="21" y="820"/>
                </a:lnTo>
                <a:lnTo>
                  <a:pt x="21" y="843"/>
                </a:lnTo>
                <a:lnTo>
                  <a:pt x="21" y="1279"/>
                </a:lnTo>
                <a:lnTo>
                  <a:pt x="21" y="0"/>
                </a:lnTo>
                <a:lnTo>
                  <a:pt x="21" y="710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33" name="Freeform 2069"/>
          <p:cNvSpPr>
            <a:spLocks/>
          </p:cNvSpPr>
          <p:nvPr/>
        </p:nvSpPr>
        <p:spPr bwMode="auto">
          <a:xfrm>
            <a:off x="6026150" y="4505325"/>
            <a:ext cx="15875" cy="1355725"/>
          </a:xfrm>
          <a:custGeom>
            <a:avLst/>
            <a:gdLst/>
            <a:ahLst/>
            <a:cxnLst>
              <a:cxn ang="0">
                <a:pos x="0" y="1234"/>
              </a:cxn>
              <a:cxn ang="0">
                <a:pos x="0" y="497"/>
              </a:cxn>
              <a:cxn ang="0">
                <a:pos x="2" y="1217"/>
              </a:cxn>
              <a:cxn ang="0">
                <a:pos x="2" y="624"/>
              </a:cxn>
              <a:cxn ang="0">
                <a:pos x="2" y="1067"/>
              </a:cxn>
              <a:cxn ang="0">
                <a:pos x="2" y="528"/>
              </a:cxn>
              <a:cxn ang="0">
                <a:pos x="3" y="1031"/>
              </a:cxn>
              <a:cxn ang="0">
                <a:pos x="3" y="313"/>
              </a:cxn>
              <a:cxn ang="0">
                <a:pos x="3" y="1048"/>
              </a:cxn>
              <a:cxn ang="0">
                <a:pos x="3" y="272"/>
              </a:cxn>
              <a:cxn ang="0">
                <a:pos x="3" y="1014"/>
              </a:cxn>
              <a:cxn ang="0">
                <a:pos x="3" y="345"/>
              </a:cxn>
              <a:cxn ang="0">
                <a:pos x="5" y="906"/>
              </a:cxn>
              <a:cxn ang="0">
                <a:pos x="5" y="286"/>
              </a:cxn>
              <a:cxn ang="0">
                <a:pos x="5" y="772"/>
              </a:cxn>
              <a:cxn ang="0">
                <a:pos x="5" y="278"/>
              </a:cxn>
              <a:cxn ang="0">
                <a:pos x="7" y="591"/>
              </a:cxn>
              <a:cxn ang="0">
                <a:pos x="7" y="338"/>
              </a:cxn>
              <a:cxn ang="0">
                <a:pos x="7" y="537"/>
              </a:cxn>
              <a:cxn ang="0">
                <a:pos x="7" y="267"/>
              </a:cxn>
              <a:cxn ang="0">
                <a:pos x="9" y="389"/>
              </a:cxn>
              <a:cxn ang="0">
                <a:pos x="9" y="194"/>
              </a:cxn>
              <a:cxn ang="0">
                <a:pos x="9" y="232"/>
              </a:cxn>
              <a:cxn ang="0">
                <a:pos x="9" y="171"/>
              </a:cxn>
              <a:cxn ang="0">
                <a:pos x="11" y="1709"/>
              </a:cxn>
              <a:cxn ang="0">
                <a:pos x="11" y="144"/>
              </a:cxn>
              <a:cxn ang="0">
                <a:pos x="11" y="199"/>
              </a:cxn>
              <a:cxn ang="0">
                <a:pos x="11" y="1620"/>
              </a:cxn>
              <a:cxn ang="0">
                <a:pos x="11" y="267"/>
              </a:cxn>
              <a:cxn ang="0">
                <a:pos x="13" y="1574"/>
              </a:cxn>
              <a:cxn ang="0">
                <a:pos x="13" y="457"/>
              </a:cxn>
              <a:cxn ang="0">
                <a:pos x="13" y="1555"/>
              </a:cxn>
              <a:cxn ang="0">
                <a:pos x="13" y="608"/>
              </a:cxn>
              <a:cxn ang="0">
                <a:pos x="13" y="1574"/>
              </a:cxn>
              <a:cxn ang="0">
                <a:pos x="13" y="852"/>
              </a:cxn>
              <a:cxn ang="0">
                <a:pos x="15" y="1640"/>
              </a:cxn>
              <a:cxn ang="0">
                <a:pos x="15" y="956"/>
              </a:cxn>
              <a:cxn ang="0">
                <a:pos x="17" y="1666"/>
              </a:cxn>
              <a:cxn ang="0">
                <a:pos x="17" y="962"/>
              </a:cxn>
              <a:cxn ang="0">
                <a:pos x="17" y="1599"/>
              </a:cxn>
              <a:cxn ang="0">
                <a:pos x="17" y="1052"/>
              </a:cxn>
              <a:cxn ang="0">
                <a:pos x="17" y="1371"/>
              </a:cxn>
              <a:cxn ang="0">
                <a:pos x="17" y="1148"/>
              </a:cxn>
              <a:cxn ang="0">
                <a:pos x="19" y="1357"/>
              </a:cxn>
              <a:cxn ang="0">
                <a:pos x="19" y="1309"/>
              </a:cxn>
              <a:cxn ang="0">
                <a:pos x="19" y="1369"/>
              </a:cxn>
              <a:cxn ang="0">
                <a:pos x="19" y="1338"/>
              </a:cxn>
              <a:cxn ang="0">
                <a:pos x="21" y="1453"/>
              </a:cxn>
              <a:cxn ang="0">
                <a:pos x="21" y="1446"/>
              </a:cxn>
              <a:cxn ang="0">
                <a:pos x="21" y="395"/>
              </a:cxn>
            </a:cxnLst>
            <a:rect l="0" t="0" r="r" b="b"/>
            <a:pathLst>
              <a:path w="21" h="1709">
                <a:moveTo>
                  <a:pt x="0" y="1234"/>
                </a:moveTo>
                <a:lnTo>
                  <a:pt x="0" y="1234"/>
                </a:lnTo>
                <a:lnTo>
                  <a:pt x="0" y="1242"/>
                </a:lnTo>
                <a:lnTo>
                  <a:pt x="0" y="497"/>
                </a:lnTo>
                <a:lnTo>
                  <a:pt x="0" y="1211"/>
                </a:lnTo>
                <a:lnTo>
                  <a:pt x="2" y="1217"/>
                </a:lnTo>
                <a:lnTo>
                  <a:pt x="2" y="1225"/>
                </a:lnTo>
                <a:lnTo>
                  <a:pt x="2" y="624"/>
                </a:lnTo>
                <a:lnTo>
                  <a:pt x="2" y="1052"/>
                </a:lnTo>
                <a:lnTo>
                  <a:pt x="2" y="1067"/>
                </a:lnTo>
                <a:lnTo>
                  <a:pt x="2" y="1223"/>
                </a:lnTo>
                <a:lnTo>
                  <a:pt x="2" y="528"/>
                </a:lnTo>
                <a:lnTo>
                  <a:pt x="2" y="1014"/>
                </a:lnTo>
                <a:lnTo>
                  <a:pt x="3" y="1031"/>
                </a:lnTo>
                <a:lnTo>
                  <a:pt x="3" y="1363"/>
                </a:lnTo>
                <a:lnTo>
                  <a:pt x="3" y="313"/>
                </a:lnTo>
                <a:lnTo>
                  <a:pt x="3" y="1017"/>
                </a:lnTo>
                <a:lnTo>
                  <a:pt x="3" y="1048"/>
                </a:lnTo>
                <a:lnTo>
                  <a:pt x="3" y="1513"/>
                </a:lnTo>
                <a:lnTo>
                  <a:pt x="3" y="272"/>
                </a:lnTo>
                <a:lnTo>
                  <a:pt x="3" y="990"/>
                </a:lnTo>
                <a:lnTo>
                  <a:pt x="3" y="1014"/>
                </a:lnTo>
                <a:lnTo>
                  <a:pt x="3" y="1534"/>
                </a:lnTo>
                <a:lnTo>
                  <a:pt x="3" y="345"/>
                </a:lnTo>
                <a:lnTo>
                  <a:pt x="3" y="879"/>
                </a:lnTo>
                <a:lnTo>
                  <a:pt x="5" y="906"/>
                </a:lnTo>
                <a:lnTo>
                  <a:pt x="5" y="1528"/>
                </a:lnTo>
                <a:lnTo>
                  <a:pt x="5" y="286"/>
                </a:lnTo>
                <a:lnTo>
                  <a:pt x="5" y="745"/>
                </a:lnTo>
                <a:lnTo>
                  <a:pt x="5" y="772"/>
                </a:lnTo>
                <a:lnTo>
                  <a:pt x="5" y="1534"/>
                </a:lnTo>
                <a:lnTo>
                  <a:pt x="5" y="278"/>
                </a:lnTo>
                <a:lnTo>
                  <a:pt x="5" y="562"/>
                </a:lnTo>
                <a:lnTo>
                  <a:pt x="7" y="591"/>
                </a:lnTo>
                <a:lnTo>
                  <a:pt x="7" y="1599"/>
                </a:lnTo>
                <a:lnTo>
                  <a:pt x="7" y="338"/>
                </a:lnTo>
                <a:lnTo>
                  <a:pt x="7" y="509"/>
                </a:lnTo>
                <a:lnTo>
                  <a:pt x="7" y="537"/>
                </a:lnTo>
                <a:lnTo>
                  <a:pt x="7" y="1547"/>
                </a:lnTo>
                <a:lnTo>
                  <a:pt x="7" y="267"/>
                </a:lnTo>
                <a:lnTo>
                  <a:pt x="7" y="372"/>
                </a:lnTo>
                <a:lnTo>
                  <a:pt x="9" y="389"/>
                </a:lnTo>
                <a:lnTo>
                  <a:pt x="9" y="1574"/>
                </a:lnTo>
                <a:lnTo>
                  <a:pt x="9" y="194"/>
                </a:lnTo>
                <a:lnTo>
                  <a:pt x="9" y="222"/>
                </a:lnTo>
                <a:lnTo>
                  <a:pt x="9" y="232"/>
                </a:lnTo>
                <a:lnTo>
                  <a:pt x="9" y="1620"/>
                </a:lnTo>
                <a:lnTo>
                  <a:pt x="9" y="171"/>
                </a:lnTo>
                <a:lnTo>
                  <a:pt x="11" y="180"/>
                </a:lnTo>
                <a:lnTo>
                  <a:pt x="11" y="1709"/>
                </a:lnTo>
                <a:lnTo>
                  <a:pt x="11" y="144"/>
                </a:lnTo>
                <a:lnTo>
                  <a:pt x="11" y="144"/>
                </a:lnTo>
                <a:lnTo>
                  <a:pt x="11" y="1686"/>
                </a:lnTo>
                <a:lnTo>
                  <a:pt x="11" y="199"/>
                </a:lnTo>
                <a:lnTo>
                  <a:pt x="11" y="186"/>
                </a:lnTo>
                <a:lnTo>
                  <a:pt x="11" y="1620"/>
                </a:lnTo>
                <a:lnTo>
                  <a:pt x="11" y="167"/>
                </a:lnTo>
                <a:lnTo>
                  <a:pt x="11" y="267"/>
                </a:lnTo>
                <a:lnTo>
                  <a:pt x="13" y="255"/>
                </a:lnTo>
                <a:lnTo>
                  <a:pt x="13" y="1574"/>
                </a:lnTo>
                <a:lnTo>
                  <a:pt x="13" y="180"/>
                </a:lnTo>
                <a:lnTo>
                  <a:pt x="13" y="457"/>
                </a:lnTo>
                <a:lnTo>
                  <a:pt x="13" y="437"/>
                </a:lnTo>
                <a:lnTo>
                  <a:pt x="13" y="1555"/>
                </a:lnTo>
                <a:lnTo>
                  <a:pt x="13" y="236"/>
                </a:lnTo>
                <a:lnTo>
                  <a:pt x="13" y="608"/>
                </a:lnTo>
                <a:lnTo>
                  <a:pt x="13" y="578"/>
                </a:lnTo>
                <a:lnTo>
                  <a:pt x="13" y="1574"/>
                </a:lnTo>
                <a:lnTo>
                  <a:pt x="13" y="240"/>
                </a:lnTo>
                <a:lnTo>
                  <a:pt x="13" y="852"/>
                </a:lnTo>
                <a:lnTo>
                  <a:pt x="15" y="812"/>
                </a:lnTo>
                <a:lnTo>
                  <a:pt x="15" y="1640"/>
                </a:lnTo>
                <a:lnTo>
                  <a:pt x="15" y="138"/>
                </a:lnTo>
                <a:lnTo>
                  <a:pt x="15" y="956"/>
                </a:lnTo>
                <a:lnTo>
                  <a:pt x="17" y="918"/>
                </a:lnTo>
                <a:lnTo>
                  <a:pt x="17" y="1666"/>
                </a:lnTo>
                <a:lnTo>
                  <a:pt x="17" y="0"/>
                </a:lnTo>
                <a:lnTo>
                  <a:pt x="17" y="962"/>
                </a:lnTo>
                <a:lnTo>
                  <a:pt x="17" y="925"/>
                </a:lnTo>
                <a:lnTo>
                  <a:pt x="17" y="1599"/>
                </a:lnTo>
                <a:lnTo>
                  <a:pt x="17" y="171"/>
                </a:lnTo>
                <a:lnTo>
                  <a:pt x="17" y="1052"/>
                </a:lnTo>
                <a:lnTo>
                  <a:pt x="17" y="1017"/>
                </a:lnTo>
                <a:lnTo>
                  <a:pt x="17" y="1371"/>
                </a:lnTo>
                <a:lnTo>
                  <a:pt x="17" y="203"/>
                </a:lnTo>
                <a:lnTo>
                  <a:pt x="17" y="1148"/>
                </a:lnTo>
                <a:lnTo>
                  <a:pt x="19" y="1133"/>
                </a:lnTo>
                <a:lnTo>
                  <a:pt x="19" y="1357"/>
                </a:lnTo>
                <a:lnTo>
                  <a:pt x="19" y="313"/>
                </a:lnTo>
                <a:lnTo>
                  <a:pt x="19" y="1309"/>
                </a:lnTo>
                <a:lnTo>
                  <a:pt x="19" y="1298"/>
                </a:lnTo>
                <a:lnTo>
                  <a:pt x="19" y="1369"/>
                </a:lnTo>
                <a:lnTo>
                  <a:pt x="19" y="307"/>
                </a:lnTo>
                <a:lnTo>
                  <a:pt x="19" y="1338"/>
                </a:lnTo>
                <a:lnTo>
                  <a:pt x="21" y="1332"/>
                </a:lnTo>
                <a:lnTo>
                  <a:pt x="21" y="1453"/>
                </a:lnTo>
                <a:lnTo>
                  <a:pt x="21" y="322"/>
                </a:lnTo>
                <a:lnTo>
                  <a:pt x="21" y="1446"/>
                </a:lnTo>
                <a:lnTo>
                  <a:pt x="21" y="1440"/>
                </a:lnTo>
                <a:lnTo>
                  <a:pt x="21" y="395"/>
                </a:lnTo>
                <a:lnTo>
                  <a:pt x="21" y="1298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34" name="Freeform 2070"/>
          <p:cNvSpPr>
            <a:spLocks/>
          </p:cNvSpPr>
          <p:nvPr/>
        </p:nvSpPr>
        <p:spPr bwMode="auto">
          <a:xfrm>
            <a:off x="6008688" y="4667250"/>
            <a:ext cx="17462" cy="1066800"/>
          </a:xfrm>
          <a:custGeom>
            <a:avLst/>
            <a:gdLst/>
            <a:ahLst/>
            <a:cxnLst>
              <a:cxn ang="0">
                <a:pos x="0" y="930"/>
              </a:cxn>
              <a:cxn ang="0">
                <a:pos x="1" y="1344"/>
              </a:cxn>
              <a:cxn ang="0">
                <a:pos x="1" y="964"/>
              </a:cxn>
              <a:cxn ang="0">
                <a:pos x="1" y="1319"/>
              </a:cxn>
              <a:cxn ang="0">
                <a:pos x="1" y="1058"/>
              </a:cxn>
              <a:cxn ang="0">
                <a:pos x="1" y="1212"/>
              </a:cxn>
              <a:cxn ang="0">
                <a:pos x="1" y="1076"/>
              </a:cxn>
              <a:cxn ang="0">
                <a:pos x="3" y="1275"/>
              </a:cxn>
              <a:cxn ang="0">
                <a:pos x="3" y="1204"/>
              </a:cxn>
              <a:cxn ang="0">
                <a:pos x="3" y="1264"/>
              </a:cxn>
              <a:cxn ang="0">
                <a:pos x="3" y="1229"/>
              </a:cxn>
              <a:cxn ang="0">
                <a:pos x="5" y="127"/>
              </a:cxn>
              <a:cxn ang="0">
                <a:pos x="5" y="1225"/>
              </a:cxn>
              <a:cxn ang="0">
                <a:pos x="5" y="154"/>
              </a:cxn>
              <a:cxn ang="0">
                <a:pos x="5" y="1135"/>
              </a:cxn>
              <a:cxn ang="0">
                <a:pos x="5" y="142"/>
              </a:cxn>
              <a:cxn ang="0">
                <a:pos x="7" y="1129"/>
              </a:cxn>
              <a:cxn ang="0">
                <a:pos x="7" y="265"/>
              </a:cxn>
              <a:cxn ang="0">
                <a:pos x="7" y="1058"/>
              </a:cxn>
              <a:cxn ang="0">
                <a:pos x="7" y="359"/>
              </a:cxn>
              <a:cxn ang="0">
                <a:pos x="9" y="916"/>
              </a:cxn>
              <a:cxn ang="0">
                <a:pos x="9" y="400"/>
              </a:cxn>
              <a:cxn ang="0">
                <a:pos x="9" y="738"/>
              </a:cxn>
              <a:cxn ang="0">
                <a:pos x="9" y="388"/>
              </a:cxn>
              <a:cxn ang="0">
                <a:pos x="11" y="659"/>
              </a:cxn>
              <a:cxn ang="0">
                <a:pos x="11" y="396"/>
              </a:cxn>
              <a:cxn ang="0">
                <a:pos x="11" y="615"/>
              </a:cxn>
              <a:cxn ang="0">
                <a:pos x="11" y="509"/>
              </a:cxn>
              <a:cxn ang="0">
                <a:pos x="11" y="643"/>
              </a:cxn>
              <a:cxn ang="0">
                <a:pos x="11" y="551"/>
              </a:cxn>
              <a:cxn ang="0">
                <a:pos x="13" y="626"/>
              </a:cxn>
              <a:cxn ang="0">
                <a:pos x="13" y="534"/>
              </a:cxn>
              <a:cxn ang="0">
                <a:pos x="13" y="851"/>
              </a:cxn>
              <a:cxn ang="0">
                <a:pos x="15" y="503"/>
              </a:cxn>
              <a:cxn ang="0">
                <a:pos x="15" y="478"/>
              </a:cxn>
              <a:cxn ang="0">
                <a:pos x="15" y="649"/>
              </a:cxn>
              <a:cxn ang="0">
                <a:pos x="15" y="547"/>
              </a:cxn>
              <a:cxn ang="0">
                <a:pos x="17" y="636"/>
              </a:cxn>
              <a:cxn ang="0">
                <a:pos x="17" y="534"/>
              </a:cxn>
              <a:cxn ang="0">
                <a:pos x="17" y="709"/>
              </a:cxn>
              <a:cxn ang="0">
                <a:pos x="17" y="421"/>
              </a:cxn>
              <a:cxn ang="0">
                <a:pos x="17" y="699"/>
              </a:cxn>
              <a:cxn ang="0">
                <a:pos x="17" y="400"/>
              </a:cxn>
              <a:cxn ang="0">
                <a:pos x="19" y="659"/>
              </a:cxn>
              <a:cxn ang="0">
                <a:pos x="19" y="547"/>
              </a:cxn>
              <a:cxn ang="0">
                <a:pos x="19" y="753"/>
              </a:cxn>
              <a:cxn ang="0">
                <a:pos x="19" y="1014"/>
              </a:cxn>
              <a:cxn ang="0">
                <a:pos x="21" y="284"/>
              </a:cxn>
              <a:cxn ang="0">
                <a:pos x="21" y="1091"/>
              </a:cxn>
              <a:cxn ang="0">
                <a:pos x="21" y="169"/>
              </a:cxn>
            </a:cxnLst>
            <a:rect l="0" t="0" r="r" b="b"/>
            <a:pathLst>
              <a:path w="21" h="1344">
                <a:moveTo>
                  <a:pt x="0" y="930"/>
                </a:moveTo>
                <a:lnTo>
                  <a:pt x="0" y="930"/>
                </a:lnTo>
                <a:lnTo>
                  <a:pt x="1" y="899"/>
                </a:lnTo>
                <a:lnTo>
                  <a:pt x="1" y="1344"/>
                </a:lnTo>
                <a:lnTo>
                  <a:pt x="1" y="0"/>
                </a:lnTo>
                <a:lnTo>
                  <a:pt x="1" y="964"/>
                </a:lnTo>
                <a:lnTo>
                  <a:pt x="1" y="941"/>
                </a:lnTo>
                <a:lnTo>
                  <a:pt x="1" y="1319"/>
                </a:lnTo>
                <a:lnTo>
                  <a:pt x="1" y="46"/>
                </a:lnTo>
                <a:lnTo>
                  <a:pt x="1" y="1058"/>
                </a:lnTo>
                <a:lnTo>
                  <a:pt x="1" y="1039"/>
                </a:lnTo>
                <a:lnTo>
                  <a:pt x="1" y="1212"/>
                </a:lnTo>
                <a:lnTo>
                  <a:pt x="1" y="64"/>
                </a:lnTo>
                <a:lnTo>
                  <a:pt x="1" y="1076"/>
                </a:lnTo>
                <a:lnTo>
                  <a:pt x="3" y="1058"/>
                </a:lnTo>
                <a:lnTo>
                  <a:pt x="3" y="1275"/>
                </a:lnTo>
                <a:lnTo>
                  <a:pt x="3" y="115"/>
                </a:lnTo>
                <a:lnTo>
                  <a:pt x="3" y="1204"/>
                </a:lnTo>
                <a:lnTo>
                  <a:pt x="3" y="1197"/>
                </a:lnTo>
                <a:lnTo>
                  <a:pt x="3" y="1264"/>
                </a:lnTo>
                <a:lnTo>
                  <a:pt x="3" y="119"/>
                </a:lnTo>
                <a:lnTo>
                  <a:pt x="3" y="1229"/>
                </a:lnTo>
                <a:lnTo>
                  <a:pt x="5" y="1220"/>
                </a:lnTo>
                <a:lnTo>
                  <a:pt x="5" y="127"/>
                </a:lnTo>
                <a:lnTo>
                  <a:pt x="5" y="1220"/>
                </a:lnTo>
                <a:lnTo>
                  <a:pt x="5" y="1225"/>
                </a:lnTo>
                <a:lnTo>
                  <a:pt x="5" y="1229"/>
                </a:lnTo>
                <a:lnTo>
                  <a:pt x="5" y="154"/>
                </a:lnTo>
                <a:lnTo>
                  <a:pt x="5" y="1135"/>
                </a:lnTo>
                <a:lnTo>
                  <a:pt x="5" y="1135"/>
                </a:lnTo>
                <a:lnTo>
                  <a:pt x="5" y="1168"/>
                </a:lnTo>
                <a:lnTo>
                  <a:pt x="5" y="142"/>
                </a:lnTo>
                <a:lnTo>
                  <a:pt x="5" y="1125"/>
                </a:lnTo>
                <a:lnTo>
                  <a:pt x="7" y="1129"/>
                </a:lnTo>
                <a:lnTo>
                  <a:pt x="7" y="1160"/>
                </a:lnTo>
                <a:lnTo>
                  <a:pt x="7" y="265"/>
                </a:lnTo>
                <a:lnTo>
                  <a:pt x="7" y="1058"/>
                </a:lnTo>
                <a:lnTo>
                  <a:pt x="7" y="1058"/>
                </a:lnTo>
                <a:lnTo>
                  <a:pt x="7" y="1095"/>
                </a:lnTo>
                <a:lnTo>
                  <a:pt x="7" y="359"/>
                </a:lnTo>
                <a:lnTo>
                  <a:pt x="7" y="910"/>
                </a:lnTo>
                <a:lnTo>
                  <a:pt x="9" y="916"/>
                </a:lnTo>
                <a:lnTo>
                  <a:pt x="9" y="983"/>
                </a:lnTo>
                <a:lnTo>
                  <a:pt x="9" y="400"/>
                </a:lnTo>
                <a:lnTo>
                  <a:pt x="9" y="732"/>
                </a:lnTo>
                <a:lnTo>
                  <a:pt x="9" y="738"/>
                </a:lnTo>
                <a:lnTo>
                  <a:pt x="9" y="910"/>
                </a:lnTo>
                <a:lnTo>
                  <a:pt x="9" y="388"/>
                </a:lnTo>
                <a:lnTo>
                  <a:pt x="9" y="643"/>
                </a:lnTo>
                <a:lnTo>
                  <a:pt x="11" y="659"/>
                </a:lnTo>
                <a:lnTo>
                  <a:pt x="11" y="983"/>
                </a:lnTo>
                <a:lnTo>
                  <a:pt x="11" y="396"/>
                </a:lnTo>
                <a:lnTo>
                  <a:pt x="11" y="603"/>
                </a:lnTo>
                <a:lnTo>
                  <a:pt x="11" y="615"/>
                </a:lnTo>
                <a:lnTo>
                  <a:pt x="11" y="962"/>
                </a:lnTo>
                <a:lnTo>
                  <a:pt x="11" y="509"/>
                </a:lnTo>
                <a:lnTo>
                  <a:pt x="11" y="636"/>
                </a:lnTo>
                <a:lnTo>
                  <a:pt x="11" y="643"/>
                </a:lnTo>
                <a:lnTo>
                  <a:pt x="11" y="895"/>
                </a:lnTo>
                <a:lnTo>
                  <a:pt x="11" y="551"/>
                </a:lnTo>
                <a:lnTo>
                  <a:pt x="11" y="626"/>
                </a:lnTo>
                <a:lnTo>
                  <a:pt x="13" y="626"/>
                </a:lnTo>
                <a:lnTo>
                  <a:pt x="13" y="811"/>
                </a:lnTo>
                <a:lnTo>
                  <a:pt x="13" y="534"/>
                </a:lnTo>
                <a:lnTo>
                  <a:pt x="13" y="534"/>
                </a:lnTo>
                <a:lnTo>
                  <a:pt x="13" y="851"/>
                </a:lnTo>
                <a:lnTo>
                  <a:pt x="13" y="509"/>
                </a:lnTo>
                <a:lnTo>
                  <a:pt x="15" y="503"/>
                </a:lnTo>
                <a:lnTo>
                  <a:pt x="15" y="870"/>
                </a:lnTo>
                <a:lnTo>
                  <a:pt x="15" y="478"/>
                </a:lnTo>
                <a:lnTo>
                  <a:pt x="15" y="649"/>
                </a:lnTo>
                <a:lnTo>
                  <a:pt x="15" y="649"/>
                </a:lnTo>
                <a:lnTo>
                  <a:pt x="15" y="849"/>
                </a:lnTo>
                <a:lnTo>
                  <a:pt x="15" y="547"/>
                </a:lnTo>
                <a:lnTo>
                  <a:pt x="15" y="643"/>
                </a:lnTo>
                <a:lnTo>
                  <a:pt x="17" y="636"/>
                </a:lnTo>
                <a:lnTo>
                  <a:pt x="17" y="935"/>
                </a:lnTo>
                <a:lnTo>
                  <a:pt x="17" y="534"/>
                </a:lnTo>
                <a:lnTo>
                  <a:pt x="17" y="722"/>
                </a:lnTo>
                <a:lnTo>
                  <a:pt x="17" y="709"/>
                </a:lnTo>
                <a:lnTo>
                  <a:pt x="17" y="930"/>
                </a:lnTo>
                <a:lnTo>
                  <a:pt x="17" y="421"/>
                </a:lnTo>
                <a:lnTo>
                  <a:pt x="17" y="709"/>
                </a:lnTo>
                <a:lnTo>
                  <a:pt x="17" y="699"/>
                </a:lnTo>
                <a:lnTo>
                  <a:pt x="17" y="910"/>
                </a:lnTo>
                <a:lnTo>
                  <a:pt x="17" y="400"/>
                </a:lnTo>
                <a:lnTo>
                  <a:pt x="17" y="672"/>
                </a:lnTo>
                <a:lnTo>
                  <a:pt x="19" y="659"/>
                </a:lnTo>
                <a:lnTo>
                  <a:pt x="19" y="784"/>
                </a:lnTo>
                <a:lnTo>
                  <a:pt x="19" y="547"/>
                </a:lnTo>
                <a:lnTo>
                  <a:pt x="19" y="759"/>
                </a:lnTo>
                <a:lnTo>
                  <a:pt x="19" y="753"/>
                </a:lnTo>
                <a:lnTo>
                  <a:pt x="19" y="396"/>
                </a:lnTo>
                <a:lnTo>
                  <a:pt x="19" y="1014"/>
                </a:lnTo>
                <a:lnTo>
                  <a:pt x="21" y="1022"/>
                </a:lnTo>
                <a:lnTo>
                  <a:pt x="21" y="284"/>
                </a:lnTo>
                <a:lnTo>
                  <a:pt x="21" y="1076"/>
                </a:lnTo>
                <a:lnTo>
                  <a:pt x="21" y="1091"/>
                </a:lnTo>
                <a:lnTo>
                  <a:pt x="21" y="1147"/>
                </a:lnTo>
                <a:lnTo>
                  <a:pt x="21" y="169"/>
                </a:lnTo>
                <a:lnTo>
                  <a:pt x="21" y="1031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35" name="Freeform 2071"/>
          <p:cNvSpPr>
            <a:spLocks/>
          </p:cNvSpPr>
          <p:nvPr/>
        </p:nvSpPr>
        <p:spPr bwMode="auto">
          <a:xfrm>
            <a:off x="5992813" y="4656138"/>
            <a:ext cx="15875" cy="1146175"/>
          </a:xfrm>
          <a:custGeom>
            <a:avLst/>
            <a:gdLst/>
            <a:ahLst/>
            <a:cxnLst>
              <a:cxn ang="0">
                <a:pos x="0" y="453"/>
              </a:cxn>
              <a:cxn ang="0">
                <a:pos x="2" y="893"/>
              </a:cxn>
              <a:cxn ang="0">
                <a:pos x="2" y="628"/>
              </a:cxn>
              <a:cxn ang="0">
                <a:pos x="2" y="824"/>
              </a:cxn>
              <a:cxn ang="0">
                <a:pos x="2" y="812"/>
              </a:cxn>
              <a:cxn ang="0">
                <a:pos x="4" y="841"/>
              </a:cxn>
              <a:cxn ang="0">
                <a:pos x="4" y="827"/>
              </a:cxn>
              <a:cxn ang="0">
                <a:pos x="4" y="1008"/>
              </a:cxn>
              <a:cxn ang="0">
                <a:pos x="4" y="923"/>
              </a:cxn>
              <a:cxn ang="0">
                <a:pos x="4" y="497"/>
              </a:cxn>
              <a:cxn ang="0">
                <a:pos x="6" y="1002"/>
              </a:cxn>
              <a:cxn ang="0">
                <a:pos x="6" y="983"/>
              </a:cxn>
              <a:cxn ang="0">
                <a:pos x="6" y="1079"/>
              </a:cxn>
              <a:cxn ang="0">
                <a:pos x="6" y="977"/>
              </a:cxn>
              <a:cxn ang="0">
                <a:pos x="6" y="1113"/>
              </a:cxn>
              <a:cxn ang="0">
                <a:pos x="6" y="958"/>
              </a:cxn>
              <a:cxn ang="0">
                <a:pos x="8" y="1071"/>
              </a:cxn>
              <a:cxn ang="0">
                <a:pos x="8" y="904"/>
              </a:cxn>
              <a:cxn ang="0">
                <a:pos x="10" y="1138"/>
              </a:cxn>
              <a:cxn ang="0">
                <a:pos x="10" y="806"/>
              </a:cxn>
              <a:cxn ang="0">
                <a:pos x="10" y="1217"/>
              </a:cxn>
              <a:cxn ang="0">
                <a:pos x="10" y="735"/>
              </a:cxn>
              <a:cxn ang="0">
                <a:pos x="10" y="1277"/>
              </a:cxn>
              <a:cxn ang="0">
                <a:pos x="10" y="689"/>
              </a:cxn>
              <a:cxn ang="0">
                <a:pos x="12" y="1292"/>
              </a:cxn>
              <a:cxn ang="0">
                <a:pos x="12" y="587"/>
              </a:cxn>
              <a:cxn ang="0">
                <a:pos x="12" y="1365"/>
              </a:cxn>
              <a:cxn ang="0">
                <a:pos x="12" y="593"/>
              </a:cxn>
              <a:cxn ang="0">
                <a:pos x="12" y="1204"/>
              </a:cxn>
              <a:cxn ang="0">
                <a:pos x="12" y="491"/>
              </a:cxn>
              <a:cxn ang="0">
                <a:pos x="14" y="1233"/>
              </a:cxn>
              <a:cxn ang="0">
                <a:pos x="14" y="253"/>
              </a:cxn>
              <a:cxn ang="0">
                <a:pos x="14" y="1304"/>
              </a:cxn>
              <a:cxn ang="0">
                <a:pos x="14" y="194"/>
              </a:cxn>
              <a:cxn ang="0">
                <a:pos x="16" y="1417"/>
              </a:cxn>
              <a:cxn ang="0">
                <a:pos x="16" y="253"/>
              </a:cxn>
              <a:cxn ang="0">
                <a:pos x="16" y="313"/>
              </a:cxn>
              <a:cxn ang="0">
                <a:pos x="18" y="1298"/>
              </a:cxn>
              <a:cxn ang="0">
                <a:pos x="18" y="297"/>
              </a:cxn>
              <a:cxn ang="0">
                <a:pos x="18" y="247"/>
              </a:cxn>
              <a:cxn ang="0">
                <a:pos x="20" y="326"/>
              </a:cxn>
              <a:cxn ang="0">
                <a:pos x="20" y="194"/>
              </a:cxn>
              <a:cxn ang="0">
                <a:pos x="20" y="347"/>
              </a:cxn>
              <a:cxn ang="0">
                <a:pos x="20" y="174"/>
              </a:cxn>
              <a:cxn ang="0">
                <a:pos x="20" y="497"/>
              </a:cxn>
              <a:cxn ang="0">
                <a:pos x="20" y="163"/>
              </a:cxn>
              <a:cxn ang="0">
                <a:pos x="22" y="676"/>
              </a:cxn>
              <a:cxn ang="0">
                <a:pos x="22" y="96"/>
              </a:cxn>
              <a:cxn ang="0">
                <a:pos x="22" y="824"/>
              </a:cxn>
              <a:cxn ang="0">
                <a:pos x="22" y="0"/>
              </a:cxn>
            </a:cxnLst>
            <a:rect l="0" t="0" r="r" b="b"/>
            <a:pathLst>
              <a:path w="22" h="1444">
                <a:moveTo>
                  <a:pt x="0" y="453"/>
                </a:moveTo>
                <a:lnTo>
                  <a:pt x="0" y="453"/>
                </a:lnTo>
                <a:lnTo>
                  <a:pt x="2" y="447"/>
                </a:lnTo>
                <a:lnTo>
                  <a:pt x="2" y="893"/>
                </a:lnTo>
                <a:lnTo>
                  <a:pt x="2" y="434"/>
                </a:lnTo>
                <a:lnTo>
                  <a:pt x="2" y="628"/>
                </a:lnTo>
                <a:lnTo>
                  <a:pt x="2" y="616"/>
                </a:lnTo>
                <a:lnTo>
                  <a:pt x="2" y="824"/>
                </a:lnTo>
                <a:lnTo>
                  <a:pt x="2" y="484"/>
                </a:lnTo>
                <a:lnTo>
                  <a:pt x="2" y="812"/>
                </a:lnTo>
                <a:lnTo>
                  <a:pt x="4" y="812"/>
                </a:lnTo>
                <a:lnTo>
                  <a:pt x="4" y="841"/>
                </a:lnTo>
                <a:lnTo>
                  <a:pt x="4" y="547"/>
                </a:lnTo>
                <a:lnTo>
                  <a:pt x="4" y="827"/>
                </a:lnTo>
                <a:lnTo>
                  <a:pt x="4" y="827"/>
                </a:lnTo>
                <a:lnTo>
                  <a:pt x="4" y="1008"/>
                </a:lnTo>
                <a:lnTo>
                  <a:pt x="4" y="478"/>
                </a:lnTo>
                <a:lnTo>
                  <a:pt x="4" y="923"/>
                </a:lnTo>
                <a:lnTo>
                  <a:pt x="4" y="918"/>
                </a:lnTo>
                <a:lnTo>
                  <a:pt x="4" y="497"/>
                </a:lnTo>
                <a:lnTo>
                  <a:pt x="4" y="1002"/>
                </a:lnTo>
                <a:lnTo>
                  <a:pt x="6" y="1002"/>
                </a:lnTo>
                <a:lnTo>
                  <a:pt x="6" y="560"/>
                </a:lnTo>
                <a:lnTo>
                  <a:pt x="6" y="983"/>
                </a:lnTo>
                <a:lnTo>
                  <a:pt x="6" y="996"/>
                </a:lnTo>
                <a:lnTo>
                  <a:pt x="6" y="1079"/>
                </a:lnTo>
                <a:lnTo>
                  <a:pt x="6" y="443"/>
                </a:lnTo>
                <a:lnTo>
                  <a:pt x="6" y="977"/>
                </a:lnTo>
                <a:lnTo>
                  <a:pt x="6" y="991"/>
                </a:lnTo>
                <a:lnTo>
                  <a:pt x="6" y="1113"/>
                </a:lnTo>
                <a:lnTo>
                  <a:pt x="6" y="522"/>
                </a:lnTo>
                <a:lnTo>
                  <a:pt x="6" y="958"/>
                </a:lnTo>
                <a:lnTo>
                  <a:pt x="8" y="968"/>
                </a:lnTo>
                <a:lnTo>
                  <a:pt x="8" y="1071"/>
                </a:lnTo>
                <a:lnTo>
                  <a:pt x="8" y="547"/>
                </a:lnTo>
                <a:lnTo>
                  <a:pt x="8" y="904"/>
                </a:lnTo>
                <a:lnTo>
                  <a:pt x="10" y="918"/>
                </a:lnTo>
                <a:lnTo>
                  <a:pt x="10" y="1138"/>
                </a:lnTo>
                <a:lnTo>
                  <a:pt x="10" y="522"/>
                </a:lnTo>
                <a:lnTo>
                  <a:pt x="10" y="806"/>
                </a:lnTo>
                <a:lnTo>
                  <a:pt x="10" y="824"/>
                </a:lnTo>
                <a:lnTo>
                  <a:pt x="10" y="1217"/>
                </a:lnTo>
                <a:lnTo>
                  <a:pt x="10" y="401"/>
                </a:lnTo>
                <a:lnTo>
                  <a:pt x="10" y="735"/>
                </a:lnTo>
                <a:lnTo>
                  <a:pt x="10" y="754"/>
                </a:lnTo>
                <a:lnTo>
                  <a:pt x="10" y="1277"/>
                </a:lnTo>
                <a:lnTo>
                  <a:pt x="10" y="240"/>
                </a:lnTo>
                <a:lnTo>
                  <a:pt x="10" y="689"/>
                </a:lnTo>
                <a:lnTo>
                  <a:pt x="12" y="720"/>
                </a:lnTo>
                <a:lnTo>
                  <a:pt x="12" y="1292"/>
                </a:lnTo>
                <a:lnTo>
                  <a:pt x="12" y="253"/>
                </a:lnTo>
                <a:lnTo>
                  <a:pt x="12" y="587"/>
                </a:lnTo>
                <a:lnTo>
                  <a:pt x="12" y="608"/>
                </a:lnTo>
                <a:lnTo>
                  <a:pt x="12" y="1365"/>
                </a:lnTo>
                <a:lnTo>
                  <a:pt x="12" y="290"/>
                </a:lnTo>
                <a:lnTo>
                  <a:pt x="12" y="593"/>
                </a:lnTo>
                <a:lnTo>
                  <a:pt x="12" y="608"/>
                </a:lnTo>
                <a:lnTo>
                  <a:pt x="12" y="1204"/>
                </a:lnTo>
                <a:lnTo>
                  <a:pt x="12" y="301"/>
                </a:lnTo>
                <a:lnTo>
                  <a:pt x="12" y="491"/>
                </a:lnTo>
                <a:lnTo>
                  <a:pt x="14" y="505"/>
                </a:lnTo>
                <a:lnTo>
                  <a:pt x="14" y="1233"/>
                </a:lnTo>
                <a:lnTo>
                  <a:pt x="14" y="194"/>
                </a:lnTo>
                <a:lnTo>
                  <a:pt x="14" y="253"/>
                </a:lnTo>
                <a:lnTo>
                  <a:pt x="14" y="263"/>
                </a:lnTo>
                <a:lnTo>
                  <a:pt x="14" y="1304"/>
                </a:lnTo>
                <a:lnTo>
                  <a:pt x="14" y="190"/>
                </a:lnTo>
                <a:lnTo>
                  <a:pt x="14" y="194"/>
                </a:lnTo>
                <a:lnTo>
                  <a:pt x="16" y="199"/>
                </a:lnTo>
                <a:lnTo>
                  <a:pt x="16" y="1417"/>
                </a:lnTo>
                <a:lnTo>
                  <a:pt x="16" y="247"/>
                </a:lnTo>
                <a:lnTo>
                  <a:pt x="16" y="253"/>
                </a:lnTo>
                <a:lnTo>
                  <a:pt x="16" y="1292"/>
                </a:lnTo>
                <a:lnTo>
                  <a:pt x="16" y="313"/>
                </a:lnTo>
                <a:lnTo>
                  <a:pt x="18" y="313"/>
                </a:lnTo>
                <a:lnTo>
                  <a:pt x="18" y="1298"/>
                </a:lnTo>
                <a:lnTo>
                  <a:pt x="18" y="301"/>
                </a:lnTo>
                <a:lnTo>
                  <a:pt x="18" y="297"/>
                </a:lnTo>
                <a:lnTo>
                  <a:pt x="18" y="1323"/>
                </a:lnTo>
                <a:lnTo>
                  <a:pt x="18" y="247"/>
                </a:lnTo>
                <a:lnTo>
                  <a:pt x="18" y="347"/>
                </a:lnTo>
                <a:lnTo>
                  <a:pt x="20" y="326"/>
                </a:lnTo>
                <a:lnTo>
                  <a:pt x="20" y="1344"/>
                </a:lnTo>
                <a:lnTo>
                  <a:pt x="20" y="194"/>
                </a:lnTo>
                <a:lnTo>
                  <a:pt x="20" y="365"/>
                </a:lnTo>
                <a:lnTo>
                  <a:pt x="20" y="347"/>
                </a:lnTo>
                <a:lnTo>
                  <a:pt x="20" y="1304"/>
                </a:lnTo>
                <a:lnTo>
                  <a:pt x="20" y="174"/>
                </a:lnTo>
                <a:lnTo>
                  <a:pt x="20" y="522"/>
                </a:lnTo>
                <a:lnTo>
                  <a:pt x="20" y="497"/>
                </a:lnTo>
                <a:lnTo>
                  <a:pt x="20" y="1317"/>
                </a:lnTo>
                <a:lnTo>
                  <a:pt x="20" y="163"/>
                </a:lnTo>
                <a:lnTo>
                  <a:pt x="20" y="703"/>
                </a:lnTo>
                <a:lnTo>
                  <a:pt x="22" y="676"/>
                </a:lnTo>
                <a:lnTo>
                  <a:pt x="22" y="1317"/>
                </a:lnTo>
                <a:lnTo>
                  <a:pt x="22" y="96"/>
                </a:lnTo>
                <a:lnTo>
                  <a:pt x="22" y="852"/>
                </a:lnTo>
                <a:lnTo>
                  <a:pt x="22" y="824"/>
                </a:lnTo>
                <a:lnTo>
                  <a:pt x="22" y="1444"/>
                </a:lnTo>
                <a:lnTo>
                  <a:pt x="22" y="0"/>
                </a:lnTo>
                <a:lnTo>
                  <a:pt x="22" y="943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36" name="Freeform 2072"/>
          <p:cNvSpPr>
            <a:spLocks/>
          </p:cNvSpPr>
          <p:nvPr/>
        </p:nvSpPr>
        <p:spPr bwMode="auto">
          <a:xfrm>
            <a:off x="5976938" y="4667250"/>
            <a:ext cx="15875" cy="1144588"/>
          </a:xfrm>
          <a:custGeom>
            <a:avLst/>
            <a:gdLst/>
            <a:ahLst/>
            <a:cxnLst>
              <a:cxn ang="0">
                <a:pos x="0" y="352"/>
              </a:cxn>
              <a:cxn ang="0">
                <a:pos x="0" y="204"/>
              </a:cxn>
              <a:cxn ang="0">
                <a:pos x="0" y="421"/>
              </a:cxn>
              <a:cxn ang="0">
                <a:pos x="0" y="221"/>
              </a:cxn>
              <a:cxn ang="0">
                <a:pos x="0" y="738"/>
              </a:cxn>
              <a:cxn ang="0">
                <a:pos x="0" y="83"/>
              </a:cxn>
              <a:cxn ang="0">
                <a:pos x="2" y="880"/>
              </a:cxn>
              <a:cxn ang="0">
                <a:pos x="2" y="58"/>
              </a:cxn>
              <a:cxn ang="0">
                <a:pos x="2" y="884"/>
              </a:cxn>
              <a:cxn ang="0">
                <a:pos x="2" y="110"/>
              </a:cxn>
              <a:cxn ang="0">
                <a:pos x="4" y="995"/>
              </a:cxn>
              <a:cxn ang="0">
                <a:pos x="4" y="42"/>
              </a:cxn>
              <a:cxn ang="0">
                <a:pos x="4" y="1173"/>
              </a:cxn>
              <a:cxn ang="0">
                <a:pos x="4" y="0"/>
              </a:cxn>
              <a:cxn ang="0">
                <a:pos x="6" y="1197"/>
              </a:cxn>
              <a:cxn ang="0">
                <a:pos x="6" y="83"/>
              </a:cxn>
              <a:cxn ang="0">
                <a:pos x="6" y="1197"/>
              </a:cxn>
              <a:cxn ang="0">
                <a:pos x="6" y="98"/>
              </a:cxn>
              <a:cxn ang="0">
                <a:pos x="8" y="1291"/>
              </a:cxn>
              <a:cxn ang="0">
                <a:pos x="8" y="1269"/>
              </a:cxn>
              <a:cxn ang="0">
                <a:pos x="8" y="52"/>
              </a:cxn>
              <a:cxn ang="0">
                <a:pos x="8" y="1237"/>
              </a:cxn>
              <a:cxn ang="0">
                <a:pos x="8" y="119"/>
              </a:cxn>
              <a:cxn ang="0">
                <a:pos x="10" y="1218"/>
              </a:cxn>
              <a:cxn ang="0">
                <a:pos x="10" y="163"/>
              </a:cxn>
              <a:cxn ang="0">
                <a:pos x="10" y="1039"/>
              </a:cxn>
              <a:cxn ang="0">
                <a:pos x="10" y="138"/>
              </a:cxn>
              <a:cxn ang="0">
                <a:pos x="10" y="1008"/>
              </a:cxn>
              <a:cxn ang="0">
                <a:pos x="10" y="175"/>
              </a:cxn>
              <a:cxn ang="0">
                <a:pos x="12" y="935"/>
              </a:cxn>
              <a:cxn ang="0">
                <a:pos x="12" y="300"/>
              </a:cxn>
              <a:cxn ang="0">
                <a:pos x="14" y="787"/>
              </a:cxn>
              <a:cxn ang="0">
                <a:pos x="14" y="352"/>
              </a:cxn>
              <a:cxn ang="0">
                <a:pos x="14" y="676"/>
              </a:cxn>
              <a:cxn ang="0">
                <a:pos x="14" y="279"/>
              </a:cxn>
              <a:cxn ang="0">
                <a:pos x="14" y="609"/>
              </a:cxn>
              <a:cxn ang="0">
                <a:pos x="14" y="204"/>
              </a:cxn>
              <a:cxn ang="0">
                <a:pos x="16" y="371"/>
              </a:cxn>
              <a:cxn ang="0">
                <a:pos x="16" y="334"/>
              </a:cxn>
              <a:cxn ang="0">
                <a:pos x="16" y="430"/>
              </a:cxn>
              <a:cxn ang="0">
                <a:pos x="16" y="307"/>
              </a:cxn>
              <a:cxn ang="0">
                <a:pos x="16" y="451"/>
              </a:cxn>
              <a:cxn ang="0">
                <a:pos x="16" y="325"/>
              </a:cxn>
              <a:cxn ang="0">
                <a:pos x="17" y="434"/>
              </a:cxn>
              <a:cxn ang="0">
                <a:pos x="17" y="344"/>
              </a:cxn>
              <a:cxn ang="0">
                <a:pos x="17" y="1022"/>
              </a:cxn>
              <a:cxn ang="0">
                <a:pos x="19" y="430"/>
              </a:cxn>
              <a:cxn ang="0">
                <a:pos x="19" y="375"/>
              </a:cxn>
              <a:cxn ang="0">
                <a:pos x="19" y="451"/>
              </a:cxn>
              <a:cxn ang="0">
                <a:pos x="19" y="421"/>
              </a:cxn>
            </a:cxnLst>
            <a:rect l="0" t="0" r="r" b="b"/>
            <a:pathLst>
              <a:path w="19" h="1442">
                <a:moveTo>
                  <a:pt x="0" y="352"/>
                </a:moveTo>
                <a:lnTo>
                  <a:pt x="0" y="352"/>
                </a:lnTo>
                <a:lnTo>
                  <a:pt x="0" y="1341"/>
                </a:lnTo>
                <a:lnTo>
                  <a:pt x="0" y="204"/>
                </a:lnTo>
                <a:lnTo>
                  <a:pt x="0" y="446"/>
                </a:lnTo>
                <a:lnTo>
                  <a:pt x="0" y="421"/>
                </a:lnTo>
                <a:lnTo>
                  <a:pt x="0" y="1198"/>
                </a:lnTo>
                <a:lnTo>
                  <a:pt x="0" y="221"/>
                </a:lnTo>
                <a:lnTo>
                  <a:pt x="0" y="770"/>
                </a:lnTo>
                <a:lnTo>
                  <a:pt x="0" y="738"/>
                </a:lnTo>
                <a:lnTo>
                  <a:pt x="0" y="1291"/>
                </a:lnTo>
                <a:lnTo>
                  <a:pt x="0" y="83"/>
                </a:lnTo>
                <a:lnTo>
                  <a:pt x="0" y="899"/>
                </a:lnTo>
                <a:lnTo>
                  <a:pt x="2" y="880"/>
                </a:lnTo>
                <a:lnTo>
                  <a:pt x="2" y="1417"/>
                </a:lnTo>
                <a:lnTo>
                  <a:pt x="2" y="58"/>
                </a:lnTo>
                <a:lnTo>
                  <a:pt x="2" y="910"/>
                </a:lnTo>
                <a:lnTo>
                  <a:pt x="2" y="884"/>
                </a:lnTo>
                <a:lnTo>
                  <a:pt x="2" y="1442"/>
                </a:lnTo>
                <a:lnTo>
                  <a:pt x="2" y="110"/>
                </a:lnTo>
                <a:lnTo>
                  <a:pt x="2" y="1029"/>
                </a:lnTo>
                <a:lnTo>
                  <a:pt x="4" y="995"/>
                </a:lnTo>
                <a:lnTo>
                  <a:pt x="4" y="1367"/>
                </a:lnTo>
                <a:lnTo>
                  <a:pt x="4" y="42"/>
                </a:lnTo>
                <a:lnTo>
                  <a:pt x="4" y="1198"/>
                </a:lnTo>
                <a:lnTo>
                  <a:pt x="4" y="1173"/>
                </a:lnTo>
                <a:lnTo>
                  <a:pt x="4" y="1352"/>
                </a:lnTo>
                <a:lnTo>
                  <a:pt x="4" y="0"/>
                </a:lnTo>
                <a:lnTo>
                  <a:pt x="4" y="1218"/>
                </a:lnTo>
                <a:lnTo>
                  <a:pt x="6" y="1197"/>
                </a:lnTo>
                <a:lnTo>
                  <a:pt x="6" y="1298"/>
                </a:lnTo>
                <a:lnTo>
                  <a:pt x="6" y="83"/>
                </a:lnTo>
                <a:lnTo>
                  <a:pt x="6" y="1204"/>
                </a:lnTo>
                <a:lnTo>
                  <a:pt x="6" y="1197"/>
                </a:lnTo>
                <a:lnTo>
                  <a:pt x="6" y="1319"/>
                </a:lnTo>
                <a:lnTo>
                  <a:pt x="6" y="98"/>
                </a:lnTo>
                <a:lnTo>
                  <a:pt x="6" y="1298"/>
                </a:lnTo>
                <a:lnTo>
                  <a:pt x="8" y="1291"/>
                </a:lnTo>
                <a:lnTo>
                  <a:pt x="8" y="69"/>
                </a:lnTo>
                <a:lnTo>
                  <a:pt x="8" y="1269"/>
                </a:lnTo>
                <a:lnTo>
                  <a:pt x="8" y="1264"/>
                </a:lnTo>
                <a:lnTo>
                  <a:pt x="8" y="52"/>
                </a:lnTo>
                <a:lnTo>
                  <a:pt x="8" y="1237"/>
                </a:lnTo>
                <a:lnTo>
                  <a:pt x="8" y="1237"/>
                </a:lnTo>
                <a:lnTo>
                  <a:pt x="8" y="1243"/>
                </a:lnTo>
                <a:lnTo>
                  <a:pt x="8" y="119"/>
                </a:lnTo>
                <a:lnTo>
                  <a:pt x="8" y="1198"/>
                </a:lnTo>
                <a:lnTo>
                  <a:pt x="10" y="1218"/>
                </a:lnTo>
                <a:lnTo>
                  <a:pt x="10" y="1279"/>
                </a:lnTo>
                <a:lnTo>
                  <a:pt x="10" y="163"/>
                </a:lnTo>
                <a:lnTo>
                  <a:pt x="10" y="1020"/>
                </a:lnTo>
                <a:lnTo>
                  <a:pt x="10" y="1039"/>
                </a:lnTo>
                <a:lnTo>
                  <a:pt x="10" y="1229"/>
                </a:lnTo>
                <a:lnTo>
                  <a:pt x="10" y="138"/>
                </a:lnTo>
                <a:lnTo>
                  <a:pt x="10" y="995"/>
                </a:lnTo>
                <a:lnTo>
                  <a:pt x="10" y="1008"/>
                </a:lnTo>
                <a:lnTo>
                  <a:pt x="10" y="1100"/>
                </a:lnTo>
                <a:lnTo>
                  <a:pt x="10" y="175"/>
                </a:lnTo>
                <a:lnTo>
                  <a:pt x="10" y="916"/>
                </a:lnTo>
                <a:lnTo>
                  <a:pt x="12" y="935"/>
                </a:lnTo>
                <a:lnTo>
                  <a:pt x="12" y="1095"/>
                </a:lnTo>
                <a:lnTo>
                  <a:pt x="12" y="300"/>
                </a:lnTo>
                <a:lnTo>
                  <a:pt x="12" y="776"/>
                </a:lnTo>
                <a:lnTo>
                  <a:pt x="14" y="787"/>
                </a:lnTo>
                <a:lnTo>
                  <a:pt x="14" y="1066"/>
                </a:lnTo>
                <a:lnTo>
                  <a:pt x="14" y="352"/>
                </a:lnTo>
                <a:lnTo>
                  <a:pt x="14" y="663"/>
                </a:lnTo>
                <a:lnTo>
                  <a:pt x="14" y="676"/>
                </a:lnTo>
                <a:lnTo>
                  <a:pt x="14" y="1039"/>
                </a:lnTo>
                <a:lnTo>
                  <a:pt x="14" y="279"/>
                </a:lnTo>
                <a:lnTo>
                  <a:pt x="14" y="590"/>
                </a:lnTo>
                <a:lnTo>
                  <a:pt x="14" y="609"/>
                </a:lnTo>
                <a:lnTo>
                  <a:pt x="14" y="1116"/>
                </a:lnTo>
                <a:lnTo>
                  <a:pt x="14" y="204"/>
                </a:lnTo>
                <a:lnTo>
                  <a:pt x="14" y="352"/>
                </a:lnTo>
                <a:lnTo>
                  <a:pt x="16" y="371"/>
                </a:lnTo>
                <a:lnTo>
                  <a:pt x="16" y="1152"/>
                </a:lnTo>
                <a:lnTo>
                  <a:pt x="16" y="334"/>
                </a:lnTo>
                <a:lnTo>
                  <a:pt x="16" y="417"/>
                </a:lnTo>
                <a:lnTo>
                  <a:pt x="16" y="430"/>
                </a:lnTo>
                <a:lnTo>
                  <a:pt x="16" y="1189"/>
                </a:lnTo>
                <a:lnTo>
                  <a:pt x="16" y="307"/>
                </a:lnTo>
                <a:lnTo>
                  <a:pt x="16" y="430"/>
                </a:lnTo>
                <a:lnTo>
                  <a:pt x="16" y="451"/>
                </a:lnTo>
                <a:lnTo>
                  <a:pt x="16" y="1062"/>
                </a:lnTo>
                <a:lnTo>
                  <a:pt x="16" y="325"/>
                </a:lnTo>
                <a:lnTo>
                  <a:pt x="16" y="417"/>
                </a:lnTo>
                <a:lnTo>
                  <a:pt x="17" y="434"/>
                </a:lnTo>
                <a:lnTo>
                  <a:pt x="17" y="941"/>
                </a:lnTo>
                <a:lnTo>
                  <a:pt x="17" y="344"/>
                </a:lnTo>
                <a:lnTo>
                  <a:pt x="17" y="338"/>
                </a:lnTo>
                <a:lnTo>
                  <a:pt x="17" y="1022"/>
                </a:lnTo>
                <a:lnTo>
                  <a:pt x="17" y="440"/>
                </a:lnTo>
                <a:lnTo>
                  <a:pt x="19" y="430"/>
                </a:lnTo>
                <a:lnTo>
                  <a:pt x="19" y="1095"/>
                </a:lnTo>
                <a:lnTo>
                  <a:pt x="19" y="375"/>
                </a:lnTo>
                <a:lnTo>
                  <a:pt x="19" y="451"/>
                </a:lnTo>
                <a:lnTo>
                  <a:pt x="19" y="451"/>
                </a:lnTo>
                <a:lnTo>
                  <a:pt x="19" y="1070"/>
                </a:lnTo>
                <a:lnTo>
                  <a:pt x="19" y="421"/>
                </a:lnTo>
                <a:lnTo>
                  <a:pt x="19" y="440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37" name="Freeform 2073"/>
          <p:cNvSpPr>
            <a:spLocks/>
          </p:cNvSpPr>
          <p:nvPr/>
        </p:nvSpPr>
        <p:spPr bwMode="auto">
          <a:xfrm>
            <a:off x="5967413" y="4767263"/>
            <a:ext cx="9525" cy="987425"/>
          </a:xfrm>
          <a:custGeom>
            <a:avLst/>
            <a:gdLst/>
            <a:ahLst/>
            <a:cxnLst>
              <a:cxn ang="0">
                <a:pos x="0" y="998"/>
              </a:cxn>
              <a:cxn ang="0">
                <a:pos x="0" y="998"/>
              </a:cxn>
              <a:cxn ang="0">
                <a:pos x="0" y="1008"/>
              </a:cxn>
              <a:cxn ang="0">
                <a:pos x="0" y="357"/>
              </a:cxn>
              <a:cxn ang="0">
                <a:pos x="0" y="808"/>
              </a:cxn>
              <a:cxn ang="0">
                <a:pos x="0" y="818"/>
              </a:cxn>
              <a:cxn ang="0">
                <a:pos x="0" y="912"/>
              </a:cxn>
              <a:cxn ang="0">
                <a:pos x="0" y="338"/>
              </a:cxn>
              <a:cxn ang="0">
                <a:pos x="0" y="614"/>
              </a:cxn>
              <a:cxn ang="0">
                <a:pos x="2" y="620"/>
              </a:cxn>
              <a:cxn ang="0">
                <a:pos x="2" y="822"/>
              </a:cxn>
              <a:cxn ang="0">
                <a:pos x="2" y="324"/>
              </a:cxn>
              <a:cxn ang="0">
                <a:pos x="2" y="611"/>
              </a:cxn>
              <a:cxn ang="0">
                <a:pos x="2" y="614"/>
              </a:cxn>
              <a:cxn ang="0">
                <a:pos x="2" y="856"/>
              </a:cxn>
              <a:cxn ang="0">
                <a:pos x="2" y="186"/>
              </a:cxn>
              <a:cxn ang="0">
                <a:pos x="2" y="509"/>
              </a:cxn>
              <a:cxn ang="0">
                <a:pos x="4" y="532"/>
              </a:cxn>
              <a:cxn ang="0">
                <a:pos x="4" y="979"/>
              </a:cxn>
              <a:cxn ang="0">
                <a:pos x="4" y="244"/>
              </a:cxn>
              <a:cxn ang="0">
                <a:pos x="4" y="409"/>
              </a:cxn>
              <a:cxn ang="0">
                <a:pos x="4" y="428"/>
              </a:cxn>
              <a:cxn ang="0">
                <a:pos x="4" y="931"/>
              </a:cxn>
              <a:cxn ang="0">
                <a:pos x="4" y="225"/>
              </a:cxn>
              <a:cxn ang="0">
                <a:pos x="4" y="397"/>
              </a:cxn>
              <a:cxn ang="0">
                <a:pos x="4" y="415"/>
              </a:cxn>
              <a:cxn ang="0">
                <a:pos x="4" y="1008"/>
              </a:cxn>
              <a:cxn ang="0">
                <a:pos x="4" y="113"/>
              </a:cxn>
              <a:cxn ang="0">
                <a:pos x="4" y="236"/>
              </a:cxn>
              <a:cxn ang="0">
                <a:pos x="5" y="253"/>
              </a:cxn>
              <a:cxn ang="0">
                <a:pos x="5" y="985"/>
              </a:cxn>
              <a:cxn ang="0">
                <a:pos x="5" y="107"/>
              </a:cxn>
              <a:cxn ang="0">
                <a:pos x="5" y="173"/>
              </a:cxn>
              <a:cxn ang="0">
                <a:pos x="5" y="186"/>
              </a:cxn>
              <a:cxn ang="0">
                <a:pos x="5" y="1085"/>
              </a:cxn>
              <a:cxn ang="0">
                <a:pos x="5" y="223"/>
              </a:cxn>
              <a:cxn ang="0">
                <a:pos x="7" y="225"/>
              </a:cxn>
              <a:cxn ang="0">
                <a:pos x="7" y="998"/>
              </a:cxn>
              <a:cxn ang="0">
                <a:pos x="7" y="200"/>
              </a:cxn>
              <a:cxn ang="0">
                <a:pos x="7" y="211"/>
              </a:cxn>
              <a:cxn ang="0">
                <a:pos x="7" y="217"/>
              </a:cxn>
              <a:cxn ang="0">
                <a:pos x="7" y="1002"/>
              </a:cxn>
              <a:cxn ang="0">
                <a:pos x="7" y="207"/>
              </a:cxn>
              <a:cxn ang="0">
                <a:pos x="7" y="200"/>
              </a:cxn>
              <a:cxn ang="0">
                <a:pos x="7" y="1008"/>
              </a:cxn>
              <a:cxn ang="0">
                <a:pos x="7" y="173"/>
              </a:cxn>
              <a:cxn ang="0">
                <a:pos x="9" y="150"/>
              </a:cxn>
              <a:cxn ang="0">
                <a:pos x="9" y="1171"/>
              </a:cxn>
              <a:cxn ang="0">
                <a:pos x="9" y="0"/>
              </a:cxn>
              <a:cxn ang="0">
                <a:pos x="9" y="269"/>
              </a:cxn>
              <a:cxn ang="0">
                <a:pos x="9" y="248"/>
              </a:cxn>
              <a:cxn ang="0">
                <a:pos x="9" y="1244"/>
              </a:cxn>
              <a:cxn ang="0">
                <a:pos x="9" y="2"/>
              </a:cxn>
              <a:cxn ang="0">
                <a:pos x="9" y="236"/>
              </a:cxn>
              <a:cxn ang="0">
                <a:pos x="11" y="225"/>
              </a:cxn>
            </a:cxnLst>
            <a:rect l="0" t="0" r="r" b="b"/>
            <a:pathLst>
              <a:path w="11" h="1244">
                <a:moveTo>
                  <a:pt x="0" y="998"/>
                </a:moveTo>
                <a:lnTo>
                  <a:pt x="0" y="998"/>
                </a:lnTo>
                <a:lnTo>
                  <a:pt x="0" y="1008"/>
                </a:lnTo>
                <a:lnTo>
                  <a:pt x="0" y="357"/>
                </a:lnTo>
                <a:lnTo>
                  <a:pt x="0" y="808"/>
                </a:lnTo>
                <a:lnTo>
                  <a:pt x="0" y="818"/>
                </a:lnTo>
                <a:lnTo>
                  <a:pt x="0" y="912"/>
                </a:lnTo>
                <a:lnTo>
                  <a:pt x="0" y="338"/>
                </a:lnTo>
                <a:lnTo>
                  <a:pt x="0" y="614"/>
                </a:lnTo>
                <a:lnTo>
                  <a:pt x="2" y="620"/>
                </a:lnTo>
                <a:lnTo>
                  <a:pt x="2" y="822"/>
                </a:lnTo>
                <a:lnTo>
                  <a:pt x="2" y="324"/>
                </a:lnTo>
                <a:lnTo>
                  <a:pt x="2" y="611"/>
                </a:lnTo>
                <a:lnTo>
                  <a:pt x="2" y="614"/>
                </a:lnTo>
                <a:lnTo>
                  <a:pt x="2" y="856"/>
                </a:lnTo>
                <a:lnTo>
                  <a:pt x="2" y="186"/>
                </a:lnTo>
                <a:lnTo>
                  <a:pt x="2" y="509"/>
                </a:lnTo>
                <a:lnTo>
                  <a:pt x="4" y="532"/>
                </a:lnTo>
                <a:lnTo>
                  <a:pt x="4" y="979"/>
                </a:lnTo>
                <a:lnTo>
                  <a:pt x="4" y="244"/>
                </a:lnTo>
                <a:lnTo>
                  <a:pt x="4" y="409"/>
                </a:lnTo>
                <a:lnTo>
                  <a:pt x="4" y="428"/>
                </a:lnTo>
                <a:lnTo>
                  <a:pt x="4" y="931"/>
                </a:lnTo>
                <a:lnTo>
                  <a:pt x="4" y="225"/>
                </a:lnTo>
                <a:lnTo>
                  <a:pt x="4" y="397"/>
                </a:lnTo>
                <a:lnTo>
                  <a:pt x="4" y="415"/>
                </a:lnTo>
                <a:lnTo>
                  <a:pt x="4" y="1008"/>
                </a:lnTo>
                <a:lnTo>
                  <a:pt x="4" y="113"/>
                </a:lnTo>
                <a:lnTo>
                  <a:pt x="4" y="236"/>
                </a:lnTo>
                <a:lnTo>
                  <a:pt x="5" y="253"/>
                </a:lnTo>
                <a:lnTo>
                  <a:pt x="5" y="985"/>
                </a:lnTo>
                <a:lnTo>
                  <a:pt x="5" y="107"/>
                </a:lnTo>
                <a:lnTo>
                  <a:pt x="5" y="173"/>
                </a:lnTo>
                <a:lnTo>
                  <a:pt x="5" y="186"/>
                </a:lnTo>
                <a:lnTo>
                  <a:pt x="5" y="1085"/>
                </a:lnTo>
                <a:lnTo>
                  <a:pt x="5" y="223"/>
                </a:lnTo>
                <a:lnTo>
                  <a:pt x="7" y="225"/>
                </a:lnTo>
                <a:lnTo>
                  <a:pt x="7" y="998"/>
                </a:lnTo>
                <a:lnTo>
                  <a:pt x="7" y="200"/>
                </a:lnTo>
                <a:lnTo>
                  <a:pt x="7" y="211"/>
                </a:lnTo>
                <a:lnTo>
                  <a:pt x="7" y="217"/>
                </a:lnTo>
                <a:lnTo>
                  <a:pt x="7" y="1002"/>
                </a:lnTo>
                <a:lnTo>
                  <a:pt x="7" y="207"/>
                </a:lnTo>
                <a:lnTo>
                  <a:pt x="7" y="200"/>
                </a:lnTo>
                <a:lnTo>
                  <a:pt x="7" y="1008"/>
                </a:lnTo>
                <a:lnTo>
                  <a:pt x="7" y="173"/>
                </a:lnTo>
                <a:lnTo>
                  <a:pt x="9" y="150"/>
                </a:lnTo>
                <a:lnTo>
                  <a:pt x="9" y="1171"/>
                </a:lnTo>
                <a:lnTo>
                  <a:pt x="9" y="0"/>
                </a:lnTo>
                <a:lnTo>
                  <a:pt x="9" y="269"/>
                </a:lnTo>
                <a:lnTo>
                  <a:pt x="9" y="248"/>
                </a:lnTo>
                <a:lnTo>
                  <a:pt x="9" y="1244"/>
                </a:lnTo>
                <a:lnTo>
                  <a:pt x="9" y="2"/>
                </a:lnTo>
                <a:lnTo>
                  <a:pt x="9" y="236"/>
                </a:lnTo>
                <a:lnTo>
                  <a:pt x="11" y="225"/>
                </a:lnTo>
              </a:path>
            </a:pathLst>
          </a:custGeom>
          <a:noFill/>
          <a:ln w="31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38" name="Freeform 2074"/>
          <p:cNvSpPr>
            <a:spLocks/>
          </p:cNvSpPr>
          <p:nvPr/>
        </p:nvSpPr>
        <p:spPr bwMode="auto">
          <a:xfrm>
            <a:off x="6934200" y="6113463"/>
            <a:ext cx="19050" cy="55562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8" y="0"/>
              </a:cxn>
              <a:cxn ang="0">
                <a:pos x="15" y="0"/>
              </a:cxn>
              <a:cxn ang="0">
                <a:pos x="15" y="15"/>
              </a:cxn>
              <a:cxn ang="0">
                <a:pos x="23" y="15"/>
              </a:cxn>
              <a:cxn ang="0">
                <a:pos x="23" y="23"/>
              </a:cxn>
              <a:cxn ang="0">
                <a:pos x="15" y="23"/>
              </a:cxn>
              <a:cxn ang="0">
                <a:pos x="15" y="57"/>
              </a:cxn>
              <a:cxn ang="0">
                <a:pos x="17" y="61"/>
              </a:cxn>
              <a:cxn ang="0">
                <a:pos x="19" y="61"/>
              </a:cxn>
              <a:cxn ang="0">
                <a:pos x="21" y="61"/>
              </a:cxn>
              <a:cxn ang="0">
                <a:pos x="23" y="61"/>
              </a:cxn>
              <a:cxn ang="0">
                <a:pos x="23" y="61"/>
              </a:cxn>
              <a:cxn ang="0">
                <a:pos x="23" y="69"/>
              </a:cxn>
              <a:cxn ang="0">
                <a:pos x="21" y="69"/>
              </a:cxn>
              <a:cxn ang="0">
                <a:pos x="17" y="71"/>
              </a:cxn>
              <a:cxn ang="0">
                <a:pos x="13" y="69"/>
              </a:cxn>
              <a:cxn ang="0">
                <a:pos x="10" y="65"/>
              </a:cxn>
              <a:cxn ang="0">
                <a:pos x="8" y="57"/>
              </a:cxn>
              <a:cxn ang="0">
                <a:pos x="8" y="23"/>
              </a:cxn>
              <a:cxn ang="0">
                <a:pos x="0" y="23"/>
              </a:cxn>
              <a:cxn ang="0">
                <a:pos x="0" y="15"/>
              </a:cxn>
              <a:cxn ang="0">
                <a:pos x="8" y="15"/>
              </a:cxn>
              <a:cxn ang="0">
                <a:pos x="8" y="0"/>
              </a:cxn>
              <a:cxn ang="0">
                <a:pos x="8" y="0"/>
              </a:cxn>
            </a:cxnLst>
            <a:rect l="0" t="0" r="r" b="b"/>
            <a:pathLst>
              <a:path w="23" h="71">
                <a:moveTo>
                  <a:pt x="8" y="0"/>
                </a:moveTo>
                <a:lnTo>
                  <a:pt x="8" y="0"/>
                </a:lnTo>
                <a:lnTo>
                  <a:pt x="15" y="0"/>
                </a:lnTo>
                <a:lnTo>
                  <a:pt x="15" y="15"/>
                </a:lnTo>
                <a:lnTo>
                  <a:pt x="23" y="15"/>
                </a:lnTo>
                <a:lnTo>
                  <a:pt x="23" y="23"/>
                </a:lnTo>
                <a:lnTo>
                  <a:pt x="15" y="23"/>
                </a:lnTo>
                <a:lnTo>
                  <a:pt x="15" y="57"/>
                </a:lnTo>
                <a:lnTo>
                  <a:pt x="17" y="61"/>
                </a:lnTo>
                <a:lnTo>
                  <a:pt x="19" y="61"/>
                </a:lnTo>
                <a:lnTo>
                  <a:pt x="21" y="61"/>
                </a:lnTo>
                <a:lnTo>
                  <a:pt x="23" y="61"/>
                </a:lnTo>
                <a:lnTo>
                  <a:pt x="23" y="61"/>
                </a:lnTo>
                <a:lnTo>
                  <a:pt x="23" y="69"/>
                </a:lnTo>
                <a:lnTo>
                  <a:pt x="21" y="69"/>
                </a:lnTo>
                <a:lnTo>
                  <a:pt x="17" y="71"/>
                </a:lnTo>
                <a:lnTo>
                  <a:pt x="13" y="69"/>
                </a:lnTo>
                <a:lnTo>
                  <a:pt x="10" y="65"/>
                </a:lnTo>
                <a:lnTo>
                  <a:pt x="8" y="57"/>
                </a:lnTo>
                <a:lnTo>
                  <a:pt x="8" y="23"/>
                </a:lnTo>
                <a:lnTo>
                  <a:pt x="0" y="23"/>
                </a:lnTo>
                <a:lnTo>
                  <a:pt x="0" y="15"/>
                </a:lnTo>
                <a:lnTo>
                  <a:pt x="8" y="15"/>
                </a:lnTo>
                <a:lnTo>
                  <a:pt x="8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39" name="Freeform 2075"/>
          <p:cNvSpPr>
            <a:spLocks noEditPoints="1"/>
          </p:cNvSpPr>
          <p:nvPr/>
        </p:nvSpPr>
        <p:spPr bwMode="auto">
          <a:xfrm>
            <a:off x="6959600" y="6108700"/>
            <a:ext cx="7938" cy="58738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0" y="21"/>
              </a:cxn>
              <a:cxn ang="0">
                <a:pos x="9" y="21"/>
              </a:cxn>
              <a:cxn ang="0">
                <a:pos x="9" y="75"/>
              </a:cxn>
              <a:cxn ang="0">
                <a:pos x="0" y="75"/>
              </a:cxn>
              <a:cxn ang="0">
                <a:pos x="0" y="21"/>
              </a:cxn>
              <a:cxn ang="0">
                <a:pos x="0" y="0"/>
              </a:cxn>
              <a:cxn ang="0">
                <a:pos x="0" y="0"/>
              </a:cxn>
              <a:cxn ang="0">
                <a:pos x="9" y="0"/>
              </a:cxn>
              <a:cxn ang="0">
                <a:pos x="9" y="11"/>
              </a:cxn>
              <a:cxn ang="0">
                <a:pos x="0" y="11"/>
              </a:cxn>
              <a:cxn ang="0">
                <a:pos x="0" y="0"/>
              </a:cxn>
            </a:cxnLst>
            <a:rect l="0" t="0" r="r" b="b"/>
            <a:pathLst>
              <a:path w="9" h="75">
                <a:moveTo>
                  <a:pt x="0" y="21"/>
                </a:moveTo>
                <a:lnTo>
                  <a:pt x="0" y="21"/>
                </a:lnTo>
                <a:lnTo>
                  <a:pt x="9" y="21"/>
                </a:lnTo>
                <a:lnTo>
                  <a:pt x="9" y="75"/>
                </a:lnTo>
                <a:lnTo>
                  <a:pt x="0" y="75"/>
                </a:lnTo>
                <a:lnTo>
                  <a:pt x="0" y="21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9" y="0"/>
                </a:lnTo>
                <a:lnTo>
                  <a:pt x="9" y="11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40" name="Freeform 2076"/>
          <p:cNvSpPr>
            <a:spLocks/>
          </p:cNvSpPr>
          <p:nvPr/>
        </p:nvSpPr>
        <p:spPr bwMode="auto">
          <a:xfrm>
            <a:off x="6977063" y="6122988"/>
            <a:ext cx="52387" cy="444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7" y="2"/>
              </a:cxn>
              <a:cxn ang="0">
                <a:pos x="7" y="10"/>
              </a:cxn>
              <a:cxn ang="0">
                <a:pos x="13" y="4"/>
              </a:cxn>
              <a:cxn ang="0">
                <a:pos x="19" y="2"/>
              </a:cxn>
              <a:cxn ang="0">
                <a:pos x="23" y="0"/>
              </a:cxn>
              <a:cxn ang="0">
                <a:pos x="29" y="2"/>
              </a:cxn>
              <a:cxn ang="0">
                <a:pos x="32" y="4"/>
              </a:cxn>
              <a:cxn ang="0">
                <a:pos x="36" y="8"/>
              </a:cxn>
              <a:cxn ang="0">
                <a:pos x="44" y="2"/>
              </a:cxn>
              <a:cxn ang="0">
                <a:pos x="52" y="0"/>
              </a:cxn>
              <a:cxn ang="0">
                <a:pos x="61" y="2"/>
              </a:cxn>
              <a:cxn ang="0">
                <a:pos x="67" y="8"/>
              </a:cxn>
              <a:cxn ang="0">
                <a:pos x="67" y="13"/>
              </a:cxn>
              <a:cxn ang="0">
                <a:pos x="67" y="19"/>
              </a:cxn>
              <a:cxn ang="0">
                <a:pos x="67" y="56"/>
              </a:cxn>
              <a:cxn ang="0">
                <a:pos x="59" y="56"/>
              </a:cxn>
              <a:cxn ang="0">
                <a:pos x="59" y="17"/>
              </a:cxn>
              <a:cxn ang="0">
                <a:pos x="59" y="13"/>
              </a:cxn>
              <a:cxn ang="0">
                <a:pos x="55" y="11"/>
              </a:cxn>
              <a:cxn ang="0">
                <a:pos x="54" y="10"/>
              </a:cxn>
              <a:cxn ang="0">
                <a:pos x="50" y="8"/>
              </a:cxn>
              <a:cxn ang="0">
                <a:pos x="46" y="10"/>
              </a:cxn>
              <a:cxn ang="0">
                <a:pos x="42" y="13"/>
              </a:cxn>
              <a:cxn ang="0">
                <a:pos x="40" y="17"/>
              </a:cxn>
              <a:cxn ang="0">
                <a:pos x="38" y="23"/>
              </a:cxn>
              <a:cxn ang="0">
                <a:pos x="38" y="56"/>
              </a:cxn>
              <a:cxn ang="0">
                <a:pos x="29" y="56"/>
              </a:cxn>
              <a:cxn ang="0">
                <a:pos x="29" y="21"/>
              </a:cxn>
              <a:cxn ang="0">
                <a:pos x="29" y="15"/>
              </a:cxn>
              <a:cxn ang="0">
                <a:pos x="29" y="13"/>
              </a:cxn>
              <a:cxn ang="0">
                <a:pos x="25" y="10"/>
              </a:cxn>
              <a:cxn ang="0">
                <a:pos x="21" y="8"/>
              </a:cxn>
              <a:cxn ang="0">
                <a:pos x="17" y="10"/>
              </a:cxn>
              <a:cxn ang="0">
                <a:pos x="11" y="13"/>
              </a:cxn>
              <a:cxn ang="0">
                <a:pos x="9" y="19"/>
              </a:cxn>
              <a:cxn ang="0">
                <a:pos x="7" y="27"/>
              </a:cxn>
              <a:cxn ang="0">
                <a:pos x="7" y="56"/>
              </a:cxn>
              <a:cxn ang="0">
                <a:pos x="0" y="56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67" h="56">
                <a:moveTo>
                  <a:pt x="0" y="2"/>
                </a:moveTo>
                <a:lnTo>
                  <a:pt x="0" y="2"/>
                </a:lnTo>
                <a:lnTo>
                  <a:pt x="7" y="2"/>
                </a:lnTo>
                <a:lnTo>
                  <a:pt x="7" y="10"/>
                </a:lnTo>
                <a:lnTo>
                  <a:pt x="13" y="4"/>
                </a:lnTo>
                <a:lnTo>
                  <a:pt x="19" y="2"/>
                </a:lnTo>
                <a:lnTo>
                  <a:pt x="23" y="0"/>
                </a:lnTo>
                <a:lnTo>
                  <a:pt x="29" y="2"/>
                </a:lnTo>
                <a:lnTo>
                  <a:pt x="32" y="4"/>
                </a:lnTo>
                <a:lnTo>
                  <a:pt x="36" y="8"/>
                </a:lnTo>
                <a:lnTo>
                  <a:pt x="44" y="2"/>
                </a:lnTo>
                <a:lnTo>
                  <a:pt x="52" y="0"/>
                </a:lnTo>
                <a:lnTo>
                  <a:pt x="61" y="2"/>
                </a:lnTo>
                <a:lnTo>
                  <a:pt x="67" y="8"/>
                </a:lnTo>
                <a:lnTo>
                  <a:pt x="67" y="13"/>
                </a:lnTo>
                <a:lnTo>
                  <a:pt x="67" y="19"/>
                </a:lnTo>
                <a:lnTo>
                  <a:pt x="67" y="56"/>
                </a:lnTo>
                <a:lnTo>
                  <a:pt x="59" y="56"/>
                </a:lnTo>
                <a:lnTo>
                  <a:pt x="59" y="17"/>
                </a:lnTo>
                <a:lnTo>
                  <a:pt x="59" y="13"/>
                </a:lnTo>
                <a:lnTo>
                  <a:pt x="55" y="11"/>
                </a:lnTo>
                <a:lnTo>
                  <a:pt x="54" y="10"/>
                </a:lnTo>
                <a:lnTo>
                  <a:pt x="50" y="8"/>
                </a:lnTo>
                <a:lnTo>
                  <a:pt x="46" y="10"/>
                </a:lnTo>
                <a:lnTo>
                  <a:pt x="42" y="13"/>
                </a:lnTo>
                <a:lnTo>
                  <a:pt x="40" y="17"/>
                </a:lnTo>
                <a:lnTo>
                  <a:pt x="38" y="23"/>
                </a:lnTo>
                <a:lnTo>
                  <a:pt x="38" y="56"/>
                </a:lnTo>
                <a:lnTo>
                  <a:pt x="29" y="56"/>
                </a:lnTo>
                <a:lnTo>
                  <a:pt x="29" y="21"/>
                </a:lnTo>
                <a:lnTo>
                  <a:pt x="29" y="15"/>
                </a:lnTo>
                <a:lnTo>
                  <a:pt x="29" y="13"/>
                </a:lnTo>
                <a:lnTo>
                  <a:pt x="25" y="10"/>
                </a:lnTo>
                <a:lnTo>
                  <a:pt x="21" y="8"/>
                </a:lnTo>
                <a:lnTo>
                  <a:pt x="17" y="10"/>
                </a:lnTo>
                <a:lnTo>
                  <a:pt x="11" y="13"/>
                </a:lnTo>
                <a:lnTo>
                  <a:pt x="9" y="19"/>
                </a:lnTo>
                <a:lnTo>
                  <a:pt x="7" y="27"/>
                </a:lnTo>
                <a:lnTo>
                  <a:pt x="7" y="56"/>
                </a:lnTo>
                <a:lnTo>
                  <a:pt x="0" y="56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41" name="Freeform 2077"/>
          <p:cNvSpPr>
            <a:spLocks noEditPoints="1"/>
          </p:cNvSpPr>
          <p:nvPr/>
        </p:nvSpPr>
        <p:spPr bwMode="auto">
          <a:xfrm>
            <a:off x="7037388" y="6122988"/>
            <a:ext cx="36512" cy="46037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25" y="0"/>
              </a:cxn>
              <a:cxn ang="0">
                <a:pos x="30" y="2"/>
              </a:cxn>
              <a:cxn ang="0">
                <a:pos x="34" y="4"/>
              </a:cxn>
              <a:cxn ang="0">
                <a:pos x="40" y="6"/>
              </a:cxn>
              <a:cxn ang="0">
                <a:pos x="42" y="10"/>
              </a:cxn>
              <a:cxn ang="0">
                <a:pos x="46" y="13"/>
              </a:cxn>
              <a:cxn ang="0">
                <a:pos x="46" y="19"/>
              </a:cxn>
              <a:cxn ang="0">
                <a:pos x="46" y="23"/>
              </a:cxn>
              <a:cxn ang="0">
                <a:pos x="46" y="31"/>
              </a:cxn>
              <a:cxn ang="0">
                <a:pos x="9" y="31"/>
              </a:cxn>
              <a:cxn ang="0">
                <a:pos x="11" y="38"/>
              </a:cxn>
              <a:cxn ang="0">
                <a:pos x="13" y="44"/>
              </a:cxn>
              <a:cxn ang="0">
                <a:pos x="19" y="48"/>
              </a:cxn>
              <a:cxn ang="0">
                <a:pos x="23" y="50"/>
              </a:cxn>
              <a:cxn ang="0">
                <a:pos x="30" y="48"/>
              </a:cxn>
              <a:cxn ang="0">
                <a:pos x="34" y="44"/>
              </a:cxn>
              <a:cxn ang="0">
                <a:pos x="38" y="38"/>
              </a:cxn>
              <a:cxn ang="0">
                <a:pos x="46" y="38"/>
              </a:cxn>
              <a:cxn ang="0">
                <a:pos x="44" y="44"/>
              </a:cxn>
              <a:cxn ang="0">
                <a:pos x="40" y="50"/>
              </a:cxn>
              <a:cxn ang="0">
                <a:pos x="36" y="54"/>
              </a:cxn>
              <a:cxn ang="0">
                <a:pos x="30" y="58"/>
              </a:cxn>
              <a:cxn ang="0">
                <a:pos x="23" y="58"/>
              </a:cxn>
              <a:cxn ang="0">
                <a:pos x="15" y="56"/>
              </a:cxn>
              <a:cxn ang="0">
                <a:pos x="7" y="50"/>
              </a:cxn>
              <a:cxn ang="0">
                <a:pos x="1" y="40"/>
              </a:cxn>
              <a:cxn ang="0">
                <a:pos x="0" y="31"/>
              </a:cxn>
              <a:cxn ang="0">
                <a:pos x="1" y="17"/>
              </a:cxn>
              <a:cxn ang="0">
                <a:pos x="7" y="8"/>
              </a:cxn>
              <a:cxn ang="0">
                <a:pos x="15" y="2"/>
              </a:cxn>
              <a:cxn ang="0">
                <a:pos x="25" y="0"/>
              </a:cxn>
              <a:cxn ang="0">
                <a:pos x="25" y="0"/>
              </a:cxn>
              <a:cxn ang="0">
                <a:pos x="25" y="0"/>
              </a:cxn>
              <a:cxn ang="0">
                <a:pos x="38" y="23"/>
              </a:cxn>
              <a:cxn ang="0">
                <a:pos x="38" y="23"/>
              </a:cxn>
              <a:cxn ang="0">
                <a:pos x="36" y="15"/>
              </a:cxn>
              <a:cxn ang="0">
                <a:pos x="30" y="10"/>
              </a:cxn>
              <a:cxn ang="0">
                <a:pos x="25" y="8"/>
              </a:cxn>
              <a:cxn ang="0">
                <a:pos x="19" y="10"/>
              </a:cxn>
              <a:cxn ang="0">
                <a:pos x="13" y="13"/>
              </a:cxn>
              <a:cxn ang="0">
                <a:pos x="11" y="17"/>
              </a:cxn>
              <a:cxn ang="0">
                <a:pos x="9" y="23"/>
              </a:cxn>
              <a:cxn ang="0">
                <a:pos x="38" y="23"/>
              </a:cxn>
              <a:cxn ang="0">
                <a:pos x="38" y="23"/>
              </a:cxn>
              <a:cxn ang="0">
                <a:pos x="23" y="0"/>
              </a:cxn>
              <a:cxn ang="0">
                <a:pos x="23" y="0"/>
              </a:cxn>
              <a:cxn ang="0">
                <a:pos x="23" y="0"/>
              </a:cxn>
              <a:cxn ang="0">
                <a:pos x="23" y="0"/>
              </a:cxn>
            </a:cxnLst>
            <a:rect l="0" t="0" r="r" b="b"/>
            <a:pathLst>
              <a:path w="46" h="58">
                <a:moveTo>
                  <a:pt x="25" y="0"/>
                </a:moveTo>
                <a:lnTo>
                  <a:pt x="25" y="0"/>
                </a:lnTo>
                <a:lnTo>
                  <a:pt x="30" y="2"/>
                </a:lnTo>
                <a:lnTo>
                  <a:pt x="34" y="4"/>
                </a:lnTo>
                <a:lnTo>
                  <a:pt x="40" y="6"/>
                </a:lnTo>
                <a:lnTo>
                  <a:pt x="42" y="10"/>
                </a:lnTo>
                <a:lnTo>
                  <a:pt x="46" y="13"/>
                </a:lnTo>
                <a:lnTo>
                  <a:pt x="46" y="19"/>
                </a:lnTo>
                <a:lnTo>
                  <a:pt x="46" y="23"/>
                </a:lnTo>
                <a:lnTo>
                  <a:pt x="46" y="31"/>
                </a:lnTo>
                <a:lnTo>
                  <a:pt x="9" y="31"/>
                </a:lnTo>
                <a:lnTo>
                  <a:pt x="11" y="38"/>
                </a:lnTo>
                <a:lnTo>
                  <a:pt x="13" y="44"/>
                </a:lnTo>
                <a:lnTo>
                  <a:pt x="19" y="48"/>
                </a:lnTo>
                <a:lnTo>
                  <a:pt x="23" y="50"/>
                </a:lnTo>
                <a:lnTo>
                  <a:pt x="30" y="48"/>
                </a:lnTo>
                <a:lnTo>
                  <a:pt x="34" y="44"/>
                </a:lnTo>
                <a:lnTo>
                  <a:pt x="38" y="38"/>
                </a:lnTo>
                <a:lnTo>
                  <a:pt x="46" y="38"/>
                </a:lnTo>
                <a:lnTo>
                  <a:pt x="44" y="44"/>
                </a:lnTo>
                <a:lnTo>
                  <a:pt x="40" y="50"/>
                </a:lnTo>
                <a:lnTo>
                  <a:pt x="36" y="54"/>
                </a:lnTo>
                <a:lnTo>
                  <a:pt x="30" y="58"/>
                </a:lnTo>
                <a:lnTo>
                  <a:pt x="23" y="58"/>
                </a:lnTo>
                <a:lnTo>
                  <a:pt x="15" y="56"/>
                </a:lnTo>
                <a:lnTo>
                  <a:pt x="7" y="50"/>
                </a:lnTo>
                <a:lnTo>
                  <a:pt x="1" y="40"/>
                </a:lnTo>
                <a:lnTo>
                  <a:pt x="0" y="31"/>
                </a:lnTo>
                <a:lnTo>
                  <a:pt x="1" y="17"/>
                </a:lnTo>
                <a:lnTo>
                  <a:pt x="7" y="8"/>
                </a:lnTo>
                <a:lnTo>
                  <a:pt x="15" y="2"/>
                </a:lnTo>
                <a:lnTo>
                  <a:pt x="25" y="0"/>
                </a:lnTo>
                <a:lnTo>
                  <a:pt x="25" y="0"/>
                </a:lnTo>
                <a:lnTo>
                  <a:pt x="25" y="0"/>
                </a:lnTo>
                <a:close/>
                <a:moveTo>
                  <a:pt x="38" y="23"/>
                </a:moveTo>
                <a:lnTo>
                  <a:pt x="38" y="23"/>
                </a:lnTo>
                <a:lnTo>
                  <a:pt x="36" y="15"/>
                </a:lnTo>
                <a:lnTo>
                  <a:pt x="30" y="10"/>
                </a:lnTo>
                <a:lnTo>
                  <a:pt x="25" y="8"/>
                </a:lnTo>
                <a:lnTo>
                  <a:pt x="19" y="10"/>
                </a:lnTo>
                <a:lnTo>
                  <a:pt x="13" y="13"/>
                </a:lnTo>
                <a:lnTo>
                  <a:pt x="11" y="17"/>
                </a:lnTo>
                <a:lnTo>
                  <a:pt x="9" y="23"/>
                </a:lnTo>
                <a:lnTo>
                  <a:pt x="38" y="23"/>
                </a:lnTo>
                <a:lnTo>
                  <a:pt x="38" y="23"/>
                </a:lnTo>
                <a:close/>
                <a:moveTo>
                  <a:pt x="23" y="0"/>
                </a:moveTo>
                <a:lnTo>
                  <a:pt x="23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42" name="Freeform 2078"/>
          <p:cNvSpPr>
            <a:spLocks/>
          </p:cNvSpPr>
          <p:nvPr/>
        </p:nvSpPr>
        <p:spPr bwMode="auto">
          <a:xfrm>
            <a:off x="7105650" y="6108700"/>
            <a:ext cx="17463" cy="76200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23" y="0"/>
              </a:cxn>
              <a:cxn ang="0">
                <a:pos x="17" y="13"/>
              </a:cxn>
              <a:cxn ang="0">
                <a:pos x="13" y="23"/>
              </a:cxn>
              <a:cxn ang="0">
                <a:pos x="10" y="34"/>
              </a:cxn>
              <a:cxn ang="0">
                <a:pos x="10" y="48"/>
              </a:cxn>
              <a:cxn ang="0">
                <a:pos x="10" y="61"/>
              </a:cxn>
              <a:cxn ang="0">
                <a:pos x="13" y="75"/>
              </a:cxn>
              <a:cxn ang="0">
                <a:pos x="17" y="82"/>
              </a:cxn>
              <a:cxn ang="0">
                <a:pos x="23" y="96"/>
              </a:cxn>
              <a:cxn ang="0">
                <a:pos x="17" y="96"/>
              </a:cxn>
              <a:cxn ang="0">
                <a:pos x="12" y="86"/>
              </a:cxn>
              <a:cxn ang="0">
                <a:pos x="8" y="80"/>
              </a:cxn>
              <a:cxn ang="0">
                <a:pos x="6" y="73"/>
              </a:cxn>
              <a:cxn ang="0">
                <a:pos x="0" y="55"/>
              </a:cxn>
              <a:cxn ang="0">
                <a:pos x="0" y="48"/>
              </a:cxn>
              <a:cxn ang="0">
                <a:pos x="2" y="34"/>
              </a:cxn>
              <a:cxn ang="0">
                <a:pos x="6" y="21"/>
              </a:cxn>
              <a:cxn ang="0">
                <a:pos x="10" y="13"/>
              </a:cxn>
              <a:cxn ang="0">
                <a:pos x="15" y="0"/>
              </a:cxn>
              <a:cxn ang="0">
                <a:pos x="23" y="0"/>
              </a:cxn>
              <a:cxn ang="0">
                <a:pos x="23" y="0"/>
              </a:cxn>
            </a:cxnLst>
            <a:rect l="0" t="0" r="r" b="b"/>
            <a:pathLst>
              <a:path w="23" h="96">
                <a:moveTo>
                  <a:pt x="23" y="0"/>
                </a:moveTo>
                <a:lnTo>
                  <a:pt x="23" y="0"/>
                </a:lnTo>
                <a:lnTo>
                  <a:pt x="17" y="13"/>
                </a:lnTo>
                <a:lnTo>
                  <a:pt x="13" y="23"/>
                </a:lnTo>
                <a:lnTo>
                  <a:pt x="10" y="34"/>
                </a:lnTo>
                <a:lnTo>
                  <a:pt x="10" y="48"/>
                </a:lnTo>
                <a:lnTo>
                  <a:pt x="10" y="61"/>
                </a:lnTo>
                <a:lnTo>
                  <a:pt x="13" y="75"/>
                </a:lnTo>
                <a:lnTo>
                  <a:pt x="17" y="82"/>
                </a:lnTo>
                <a:lnTo>
                  <a:pt x="23" y="96"/>
                </a:lnTo>
                <a:lnTo>
                  <a:pt x="17" y="96"/>
                </a:lnTo>
                <a:lnTo>
                  <a:pt x="12" y="86"/>
                </a:lnTo>
                <a:lnTo>
                  <a:pt x="8" y="80"/>
                </a:lnTo>
                <a:lnTo>
                  <a:pt x="6" y="73"/>
                </a:lnTo>
                <a:lnTo>
                  <a:pt x="0" y="55"/>
                </a:lnTo>
                <a:lnTo>
                  <a:pt x="0" y="48"/>
                </a:lnTo>
                <a:lnTo>
                  <a:pt x="2" y="34"/>
                </a:lnTo>
                <a:lnTo>
                  <a:pt x="6" y="21"/>
                </a:lnTo>
                <a:lnTo>
                  <a:pt x="10" y="13"/>
                </a:lnTo>
                <a:lnTo>
                  <a:pt x="15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43" name="Freeform 2079"/>
          <p:cNvSpPr>
            <a:spLocks noEditPoints="1"/>
          </p:cNvSpPr>
          <p:nvPr/>
        </p:nvSpPr>
        <p:spPr bwMode="auto">
          <a:xfrm>
            <a:off x="7127875" y="6122988"/>
            <a:ext cx="33338" cy="46037"/>
          </a:xfrm>
          <a:custGeom>
            <a:avLst/>
            <a:gdLst/>
            <a:ahLst/>
            <a:cxnLst>
              <a:cxn ang="0">
                <a:pos x="9" y="38"/>
              </a:cxn>
              <a:cxn ang="0">
                <a:pos x="9" y="38"/>
              </a:cxn>
              <a:cxn ang="0">
                <a:pos x="11" y="46"/>
              </a:cxn>
              <a:cxn ang="0">
                <a:pos x="15" y="48"/>
              </a:cxn>
              <a:cxn ang="0">
                <a:pos x="21" y="50"/>
              </a:cxn>
              <a:cxn ang="0">
                <a:pos x="31" y="48"/>
              </a:cxn>
              <a:cxn ang="0">
                <a:pos x="32" y="44"/>
              </a:cxn>
              <a:cxn ang="0">
                <a:pos x="34" y="40"/>
              </a:cxn>
              <a:cxn ang="0">
                <a:pos x="32" y="38"/>
              </a:cxn>
              <a:cxn ang="0">
                <a:pos x="31" y="35"/>
              </a:cxn>
              <a:cxn ang="0">
                <a:pos x="29" y="35"/>
              </a:cxn>
              <a:cxn ang="0">
                <a:pos x="25" y="33"/>
              </a:cxn>
              <a:cxn ang="0">
                <a:pos x="17" y="31"/>
              </a:cxn>
              <a:cxn ang="0">
                <a:pos x="11" y="29"/>
              </a:cxn>
              <a:cxn ang="0">
                <a:pos x="8" y="27"/>
              </a:cxn>
              <a:cxn ang="0">
                <a:pos x="4" y="23"/>
              </a:cxn>
              <a:cxn ang="0">
                <a:pos x="2" y="17"/>
              </a:cxn>
              <a:cxn ang="0">
                <a:pos x="4" y="10"/>
              </a:cxn>
              <a:cxn ang="0">
                <a:pos x="8" y="4"/>
              </a:cxn>
              <a:cxn ang="0">
                <a:pos x="13" y="2"/>
              </a:cxn>
              <a:cxn ang="0">
                <a:pos x="21" y="0"/>
              </a:cxn>
              <a:cxn ang="0">
                <a:pos x="31" y="2"/>
              </a:cxn>
              <a:cxn ang="0">
                <a:pos x="36" y="8"/>
              </a:cxn>
              <a:cxn ang="0">
                <a:pos x="40" y="11"/>
              </a:cxn>
              <a:cxn ang="0">
                <a:pos x="40" y="17"/>
              </a:cxn>
              <a:cxn ang="0">
                <a:pos x="32" y="17"/>
              </a:cxn>
              <a:cxn ang="0">
                <a:pos x="31" y="13"/>
              </a:cxn>
              <a:cxn ang="0">
                <a:pos x="31" y="11"/>
              </a:cxn>
              <a:cxn ang="0">
                <a:pos x="27" y="8"/>
              </a:cxn>
              <a:cxn ang="0">
                <a:pos x="19" y="8"/>
              </a:cxn>
              <a:cxn ang="0">
                <a:pos x="15" y="8"/>
              </a:cxn>
              <a:cxn ang="0">
                <a:pos x="13" y="10"/>
              </a:cxn>
              <a:cxn ang="0">
                <a:pos x="11" y="11"/>
              </a:cxn>
              <a:cxn ang="0">
                <a:pos x="11" y="15"/>
              </a:cxn>
              <a:cxn ang="0">
                <a:pos x="11" y="19"/>
              </a:cxn>
              <a:cxn ang="0">
                <a:pos x="13" y="21"/>
              </a:cxn>
              <a:cxn ang="0">
                <a:pos x="15" y="21"/>
              </a:cxn>
              <a:cxn ang="0">
                <a:pos x="19" y="23"/>
              </a:cxn>
              <a:cxn ang="0">
                <a:pos x="25" y="23"/>
              </a:cxn>
              <a:cxn ang="0">
                <a:pos x="32" y="27"/>
              </a:cxn>
              <a:cxn ang="0">
                <a:pos x="36" y="29"/>
              </a:cxn>
              <a:cxn ang="0">
                <a:pos x="40" y="33"/>
              </a:cxn>
              <a:cxn ang="0">
                <a:pos x="42" y="38"/>
              </a:cxn>
              <a:cxn ang="0">
                <a:pos x="40" y="46"/>
              </a:cxn>
              <a:cxn ang="0">
                <a:pos x="36" y="52"/>
              </a:cxn>
              <a:cxn ang="0">
                <a:pos x="31" y="56"/>
              </a:cxn>
              <a:cxn ang="0">
                <a:pos x="21" y="58"/>
              </a:cxn>
              <a:cxn ang="0">
                <a:pos x="11" y="56"/>
              </a:cxn>
              <a:cxn ang="0">
                <a:pos x="6" y="52"/>
              </a:cxn>
              <a:cxn ang="0">
                <a:pos x="2" y="46"/>
              </a:cxn>
              <a:cxn ang="0">
                <a:pos x="0" y="38"/>
              </a:cxn>
              <a:cxn ang="0">
                <a:pos x="9" y="38"/>
              </a:cxn>
              <a:cxn ang="0">
                <a:pos x="9" y="38"/>
              </a:cxn>
              <a:cxn ang="0">
                <a:pos x="21" y="0"/>
              </a:cxn>
              <a:cxn ang="0">
                <a:pos x="21" y="0"/>
              </a:cxn>
              <a:cxn ang="0">
                <a:pos x="21" y="0"/>
              </a:cxn>
              <a:cxn ang="0">
                <a:pos x="21" y="0"/>
              </a:cxn>
            </a:cxnLst>
            <a:rect l="0" t="0" r="r" b="b"/>
            <a:pathLst>
              <a:path w="42" h="58">
                <a:moveTo>
                  <a:pt x="9" y="38"/>
                </a:moveTo>
                <a:lnTo>
                  <a:pt x="9" y="38"/>
                </a:lnTo>
                <a:lnTo>
                  <a:pt x="11" y="46"/>
                </a:lnTo>
                <a:lnTo>
                  <a:pt x="15" y="48"/>
                </a:lnTo>
                <a:lnTo>
                  <a:pt x="21" y="50"/>
                </a:lnTo>
                <a:lnTo>
                  <a:pt x="31" y="48"/>
                </a:lnTo>
                <a:lnTo>
                  <a:pt x="32" y="44"/>
                </a:lnTo>
                <a:lnTo>
                  <a:pt x="34" y="40"/>
                </a:lnTo>
                <a:lnTo>
                  <a:pt x="32" y="38"/>
                </a:lnTo>
                <a:lnTo>
                  <a:pt x="31" y="35"/>
                </a:lnTo>
                <a:lnTo>
                  <a:pt x="29" y="35"/>
                </a:lnTo>
                <a:lnTo>
                  <a:pt x="25" y="33"/>
                </a:lnTo>
                <a:lnTo>
                  <a:pt x="17" y="31"/>
                </a:lnTo>
                <a:lnTo>
                  <a:pt x="11" y="29"/>
                </a:lnTo>
                <a:lnTo>
                  <a:pt x="8" y="27"/>
                </a:lnTo>
                <a:lnTo>
                  <a:pt x="4" y="23"/>
                </a:lnTo>
                <a:lnTo>
                  <a:pt x="2" y="17"/>
                </a:lnTo>
                <a:lnTo>
                  <a:pt x="4" y="10"/>
                </a:lnTo>
                <a:lnTo>
                  <a:pt x="8" y="4"/>
                </a:lnTo>
                <a:lnTo>
                  <a:pt x="13" y="2"/>
                </a:lnTo>
                <a:lnTo>
                  <a:pt x="21" y="0"/>
                </a:lnTo>
                <a:lnTo>
                  <a:pt x="31" y="2"/>
                </a:lnTo>
                <a:lnTo>
                  <a:pt x="36" y="8"/>
                </a:lnTo>
                <a:lnTo>
                  <a:pt x="40" y="11"/>
                </a:lnTo>
                <a:lnTo>
                  <a:pt x="40" y="17"/>
                </a:lnTo>
                <a:lnTo>
                  <a:pt x="32" y="17"/>
                </a:lnTo>
                <a:lnTo>
                  <a:pt x="31" y="13"/>
                </a:lnTo>
                <a:lnTo>
                  <a:pt x="31" y="11"/>
                </a:lnTo>
                <a:lnTo>
                  <a:pt x="27" y="8"/>
                </a:lnTo>
                <a:lnTo>
                  <a:pt x="19" y="8"/>
                </a:lnTo>
                <a:lnTo>
                  <a:pt x="15" y="8"/>
                </a:lnTo>
                <a:lnTo>
                  <a:pt x="13" y="10"/>
                </a:lnTo>
                <a:lnTo>
                  <a:pt x="11" y="11"/>
                </a:lnTo>
                <a:lnTo>
                  <a:pt x="11" y="15"/>
                </a:lnTo>
                <a:lnTo>
                  <a:pt x="11" y="19"/>
                </a:lnTo>
                <a:lnTo>
                  <a:pt x="13" y="21"/>
                </a:lnTo>
                <a:lnTo>
                  <a:pt x="15" y="21"/>
                </a:lnTo>
                <a:lnTo>
                  <a:pt x="19" y="23"/>
                </a:lnTo>
                <a:lnTo>
                  <a:pt x="25" y="23"/>
                </a:lnTo>
                <a:lnTo>
                  <a:pt x="32" y="27"/>
                </a:lnTo>
                <a:lnTo>
                  <a:pt x="36" y="29"/>
                </a:lnTo>
                <a:lnTo>
                  <a:pt x="40" y="33"/>
                </a:lnTo>
                <a:lnTo>
                  <a:pt x="42" y="38"/>
                </a:lnTo>
                <a:lnTo>
                  <a:pt x="40" y="46"/>
                </a:lnTo>
                <a:lnTo>
                  <a:pt x="36" y="52"/>
                </a:lnTo>
                <a:lnTo>
                  <a:pt x="31" y="56"/>
                </a:lnTo>
                <a:lnTo>
                  <a:pt x="21" y="58"/>
                </a:lnTo>
                <a:lnTo>
                  <a:pt x="11" y="56"/>
                </a:lnTo>
                <a:lnTo>
                  <a:pt x="6" y="52"/>
                </a:lnTo>
                <a:lnTo>
                  <a:pt x="2" y="46"/>
                </a:lnTo>
                <a:lnTo>
                  <a:pt x="0" y="38"/>
                </a:lnTo>
                <a:lnTo>
                  <a:pt x="9" y="38"/>
                </a:lnTo>
                <a:lnTo>
                  <a:pt x="9" y="38"/>
                </a:lnTo>
                <a:close/>
                <a:moveTo>
                  <a:pt x="21" y="0"/>
                </a:moveTo>
                <a:lnTo>
                  <a:pt x="21" y="0"/>
                </a:lnTo>
                <a:lnTo>
                  <a:pt x="21" y="0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44" name="Freeform 2080"/>
          <p:cNvSpPr>
            <a:spLocks/>
          </p:cNvSpPr>
          <p:nvPr/>
        </p:nvSpPr>
        <p:spPr bwMode="auto">
          <a:xfrm>
            <a:off x="7165975" y="6108700"/>
            <a:ext cx="17463" cy="76200"/>
          </a:xfrm>
          <a:custGeom>
            <a:avLst/>
            <a:gdLst/>
            <a:ahLst/>
            <a:cxnLst>
              <a:cxn ang="0">
                <a:pos x="2" y="96"/>
              </a:cxn>
              <a:cxn ang="0">
                <a:pos x="2" y="96"/>
              </a:cxn>
              <a:cxn ang="0">
                <a:pos x="8" y="80"/>
              </a:cxn>
              <a:cxn ang="0">
                <a:pos x="11" y="73"/>
              </a:cxn>
              <a:cxn ang="0">
                <a:pos x="13" y="61"/>
              </a:cxn>
              <a:cxn ang="0">
                <a:pos x="15" y="48"/>
              </a:cxn>
              <a:cxn ang="0">
                <a:pos x="13" y="34"/>
              </a:cxn>
              <a:cxn ang="0">
                <a:pos x="9" y="21"/>
              </a:cxn>
              <a:cxn ang="0">
                <a:pos x="6" y="13"/>
              </a:cxn>
              <a:cxn ang="0">
                <a:pos x="0" y="0"/>
              </a:cxn>
              <a:cxn ang="0">
                <a:pos x="6" y="0"/>
              </a:cxn>
              <a:cxn ang="0">
                <a:pos x="11" y="9"/>
              </a:cxn>
              <a:cxn ang="0">
                <a:pos x="15" y="13"/>
              </a:cxn>
              <a:cxn ang="0">
                <a:pos x="17" y="19"/>
              </a:cxn>
              <a:cxn ang="0">
                <a:pos x="19" y="23"/>
              </a:cxn>
              <a:cxn ang="0">
                <a:pos x="21" y="29"/>
              </a:cxn>
              <a:cxn ang="0">
                <a:pos x="21" y="36"/>
              </a:cxn>
              <a:cxn ang="0">
                <a:pos x="23" y="46"/>
              </a:cxn>
              <a:cxn ang="0">
                <a:pos x="21" y="61"/>
              </a:cxn>
              <a:cxn ang="0">
                <a:pos x="19" y="73"/>
              </a:cxn>
              <a:cxn ang="0">
                <a:pos x="13" y="82"/>
              </a:cxn>
              <a:cxn ang="0">
                <a:pos x="6" y="96"/>
              </a:cxn>
              <a:cxn ang="0">
                <a:pos x="2" y="96"/>
              </a:cxn>
              <a:cxn ang="0">
                <a:pos x="2" y="96"/>
              </a:cxn>
            </a:cxnLst>
            <a:rect l="0" t="0" r="r" b="b"/>
            <a:pathLst>
              <a:path w="23" h="96">
                <a:moveTo>
                  <a:pt x="2" y="96"/>
                </a:moveTo>
                <a:lnTo>
                  <a:pt x="2" y="96"/>
                </a:lnTo>
                <a:lnTo>
                  <a:pt x="8" y="80"/>
                </a:lnTo>
                <a:lnTo>
                  <a:pt x="11" y="73"/>
                </a:lnTo>
                <a:lnTo>
                  <a:pt x="13" y="61"/>
                </a:lnTo>
                <a:lnTo>
                  <a:pt x="15" y="48"/>
                </a:lnTo>
                <a:lnTo>
                  <a:pt x="13" y="34"/>
                </a:lnTo>
                <a:lnTo>
                  <a:pt x="9" y="21"/>
                </a:lnTo>
                <a:lnTo>
                  <a:pt x="6" y="13"/>
                </a:lnTo>
                <a:lnTo>
                  <a:pt x="0" y="0"/>
                </a:lnTo>
                <a:lnTo>
                  <a:pt x="6" y="0"/>
                </a:lnTo>
                <a:lnTo>
                  <a:pt x="11" y="9"/>
                </a:lnTo>
                <a:lnTo>
                  <a:pt x="15" y="13"/>
                </a:lnTo>
                <a:lnTo>
                  <a:pt x="17" y="19"/>
                </a:lnTo>
                <a:lnTo>
                  <a:pt x="19" y="23"/>
                </a:lnTo>
                <a:lnTo>
                  <a:pt x="21" y="29"/>
                </a:lnTo>
                <a:lnTo>
                  <a:pt x="21" y="36"/>
                </a:lnTo>
                <a:lnTo>
                  <a:pt x="23" y="46"/>
                </a:lnTo>
                <a:lnTo>
                  <a:pt x="21" y="61"/>
                </a:lnTo>
                <a:lnTo>
                  <a:pt x="19" y="73"/>
                </a:lnTo>
                <a:lnTo>
                  <a:pt x="13" y="82"/>
                </a:lnTo>
                <a:lnTo>
                  <a:pt x="6" y="96"/>
                </a:lnTo>
                <a:lnTo>
                  <a:pt x="2" y="96"/>
                </a:lnTo>
                <a:lnTo>
                  <a:pt x="2" y="9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45" name="Freeform 2081"/>
          <p:cNvSpPr>
            <a:spLocks noEditPoints="1"/>
          </p:cNvSpPr>
          <p:nvPr/>
        </p:nvSpPr>
        <p:spPr bwMode="auto">
          <a:xfrm>
            <a:off x="5681663" y="5441950"/>
            <a:ext cx="53975" cy="52388"/>
          </a:xfrm>
          <a:custGeom>
            <a:avLst/>
            <a:gdLst/>
            <a:ahLst/>
            <a:cxnLst>
              <a:cxn ang="0">
                <a:pos x="42" y="21"/>
              </a:cxn>
              <a:cxn ang="0">
                <a:pos x="42" y="21"/>
              </a:cxn>
              <a:cxn ang="0">
                <a:pos x="11" y="32"/>
              </a:cxn>
              <a:cxn ang="0">
                <a:pos x="42" y="44"/>
              </a:cxn>
              <a:cxn ang="0">
                <a:pos x="42" y="21"/>
              </a:cxn>
              <a:cxn ang="0">
                <a:pos x="0" y="38"/>
              </a:cxn>
              <a:cxn ang="0">
                <a:pos x="0" y="38"/>
              </a:cxn>
              <a:cxn ang="0">
                <a:pos x="0" y="26"/>
              </a:cxn>
              <a:cxn ang="0">
                <a:pos x="69" y="0"/>
              </a:cxn>
              <a:cxn ang="0">
                <a:pos x="69" y="11"/>
              </a:cxn>
              <a:cxn ang="0">
                <a:pos x="50" y="19"/>
              </a:cxn>
              <a:cxn ang="0">
                <a:pos x="50" y="48"/>
              </a:cxn>
              <a:cxn ang="0">
                <a:pos x="69" y="55"/>
              </a:cxn>
              <a:cxn ang="0">
                <a:pos x="69" y="65"/>
              </a:cxn>
              <a:cxn ang="0">
                <a:pos x="0" y="38"/>
              </a:cxn>
              <a:cxn ang="0">
                <a:pos x="0" y="32"/>
              </a:cxn>
              <a:cxn ang="0">
                <a:pos x="0" y="32"/>
              </a:cxn>
              <a:cxn ang="0">
                <a:pos x="0" y="32"/>
              </a:cxn>
            </a:cxnLst>
            <a:rect l="0" t="0" r="r" b="b"/>
            <a:pathLst>
              <a:path w="69" h="65">
                <a:moveTo>
                  <a:pt x="42" y="21"/>
                </a:moveTo>
                <a:lnTo>
                  <a:pt x="42" y="21"/>
                </a:lnTo>
                <a:lnTo>
                  <a:pt x="11" y="32"/>
                </a:lnTo>
                <a:lnTo>
                  <a:pt x="42" y="44"/>
                </a:lnTo>
                <a:lnTo>
                  <a:pt x="42" y="21"/>
                </a:lnTo>
                <a:close/>
                <a:moveTo>
                  <a:pt x="0" y="38"/>
                </a:moveTo>
                <a:lnTo>
                  <a:pt x="0" y="38"/>
                </a:lnTo>
                <a:lnTo>
                  <a:pt x="0" y="26"/>
                </a:lnTo>
                <a:lnTo>
                  <a:pt x="69" y="0"/>
                </a:lnTo>
                <a:lnTo>
                  <a:pt x="69" y="11"/>
                </a:lnTo>
                <a:lnTo>
                  <a:pt x="50" y="19"/>
                </a:lnTo>
                <a:lnTo>
                  <a:pt x="50" y="48"/>
                </a:lnTo>
                <a:lnTo>
                  <a:pt x="69" y="55"/>
                </a:lnTo>
                <a:lnTo>
                  <a:pt x="69" y="65"/>
                </a:lnTo>
                <a:lnTo>
                  <a:pt x="0" y="38"/>
                </a:lnTo>
                <a:close/>
                <a:moveTo>
                  <a:pt x="0" y="32"/>
                </a:moveTo>
                <a:lnTo>
                  <a:pt x="0" y="32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46" name="Freeform 2082"/>
          <p:cNvSpPr>
            <a:spLocks/>
          </p:cNvSpPr>
          <p:nvPr/>
        </p:nvSpPr>
        <p:spPr bwMode="auto">
          <a:xfrm>
            <a:off x="5695950" y="5378450"/>
            <a:ext cx="39688" cy="57150"/>
          </a:xfrm>
          <a:custGeom>
            <a:avLst/>
            <a:gdLst/>
            <a:ahLst/>
            <a:cxnLst>
              <a:cxn ang="0">
                <a:pos x="0" y="73"/>
              </a:cxn>
              <a:cxn ang="0">
                <a:pos x="0" y="73"/>
              </a:cxn>
              <a:cxn ang="0">
                <a:pos x="0" y="63"/>
              </a:cxn>
              <a:cxn ang="0">
                <a:pos x="6" y="63"/>
              </a:cxn>
              <a:cxn ang="0">
                <a:pos x="2" y="58"/>
              </a:cxn>
              <a:cxn ang="0">
                <a:pos x="0" y="54"/>
              </a:cxn>
              <a:cxn ang="0">
                <a:pos x="0" y="48"/>
              </a:cxn>
              <a:cxn ang="0">
                <a:pos x="0" y="42"/>
              </a:cxn>
              <a:cxn ang="0">
                <a:pos x="2" y="38"/>
              </a:cxn>
              <a:cxn ang="0">
                <a:pos x="6" y="35"/>
              </a:cxn>
              <a:cxn ang="0">
                <a:pos x="4" y="31"/>
              </a:cxn>
              <a:cxn ang="0">
                <a:pos x="2" y="27"/>
              </a:cxn>
              <a:cxn ang="0">
                <a:pos x="0" y="23"/>
              </a:cxn>
              <a:cxn ang="0">
                <a:pos x="0" y="17"/>
              </a:cxn>
              <a:cxn ang="0">
                <a:pos x="0" y="8"/>
              </a:cxn>
              <a:cxn ang="0">
                <a:pos x="6" y="2"/>
              </a:cxn>
              <a:cxn ang="0">
                <a:pos x="17" y="0"/>
              </a:cxn>
              <a:cxn ang="0">
                <a:pos x="50" y="0"/>
              </a:cxn>
              <a:cxn ang="0">
                <a:pos x="50" y="10"/>
              </a:cxn>
              <a:cxn ang="0">
                <a:pos x="15" y="10"/>
              </a:cxn>
              <a:cxn ang="0">
                <a:pos x="11" y="10"/>
              </a:cxn>
              <a:cxn ang="0">
                <a:pos x="8" y="13"/>
              </a:cxn>
              <a:cxn ang="0">
                <a:pos x="6" y="19"/>
              </a:cxn>
              <a:cxn ang="0">
                <a:pos x="8" y="25"/>
              </a:cxn>
              <a:cxn ang="0">
                <a:pos x="10" y="29"/>
              </a:cxn>
              <a:cxn ang="0">
                <a:pos x="13" y="31"/>
              </a:cxn>
              <a:cxn ang="0">
                <a:pos x="21" y="33"/>
              </a:cxn>
              <a:cxn ang="0">
                <a:pos x="50" y="33"/>
              </a:cxn>
              <a:cxn ang="0">
                <a:pos x="50" y="42"/>
              </a:cxn>
              <a:cxn ang="0">
                <a:pos x="17" y="42"/>
              </a:cxn>
              <a:cxn ang="0">
                <a:pos x="13" y="42"/>
              </a:cxn>
              <a:cxn ang="0">
                <a:pos x="10" y="42"/>
              </a:cxn>
              <a:cxn ang="0">
                <a:pos x="8" y="46"/>
              </a:cxn>
              <a:cxn ang="0">
                <a:pos x="6" y="50"/>
              </a:cxn>
              <a:cxn ang="0">
                <a:pos x="8" y="56"/>
              </a:cxn>
              <a:cxn ang="0">
                <a:pos x="10" y="59"/>
              </a:cxn>
              <a:cxn ang="0">
                <a:pos x="15" y="63"/>
              </a:cxn>
              <a:cxn ang="0">
                <a:pos x="23" y="63"/>
              </a:cxn>
              <a:cxn ang="0">
                <a:pos x="50" y="63"/>
              </a:cxn>
              <a:cxn ang="0">
                <a:pos x="50" y="73"/>
              </a:cxn>
              <a:cxn ang="0">
                <a:pos x="0" y="73"/>
              </a:cxn>
              <a:cxn ang="0">
                <a:pos x="0" y="73"/>
              </a:cxn>
            </a:cxnLst>
            <a:rect l="0" t="0" r="r" b="b"/>
            <a:pathLst>
              <a:path w="50" h="73">
                <a:moveTo>
                  <a:pt x="0" y="73"/>
                </a:moveTo>
                <a:lnTo>
                  <a:pt x="0" y="73"/>
                </a:lnTo>
                <a:lnTo>
                  <a:pt x="0" y="63"/>
                </a:lnTo>
                <a:lnTo>
                  <a:pt x="6" y="63"/>
                </a:lnTo>
                <a:lnTo>
                  <a:pt x="2" y="58"/>
                </a:lnTo>
                <a:lnTo>
                  <a:pt x="0" y="54"/>
                </a:lnTo>
                <a:lnTo>
                  <a:pt x="0" y="48"/>
                </a:lnTo>
                <a:lnTo>
                  <a:pt x="0" y="42"/>
                </a:lnTo>
                <a:lnTo>
                  <a:pt x="2" y="38"/>
                </a:lnTo>
                <a:lnTo>
                  <a:pt x="6" y="35"/>
                </a:lnTo>
                <a:lnTo>
                  <a:pt x="4" y="31"/>
                </a:lnTo>
                <a:lnTo>
                  <a:pt x="2" y="27"/>
                </a:lnTo>
                <a:lnTo>
                  <a:pt x="0" y="23"/>
                </a:lnTo>
                <a:lnTo>
                  <a:pt x="0" y="17"/>
                </a:lnTo>
                <a:lnTo>
                  <a:pt x="0" y="8"/>
                </a:lnTo>
                <a:lnTo>
                  <a:pt x="6" y="2"/>
                </a:lnTo>
                <a:lnTo>
                  <a:pt x="17" y="0"/>
                </a:lnTo>
                <a:lnTo>
                  <a:pt x="50" y="0"/>
                </a:lnTo>
                <a:lnTo>
                  <a:pt x="50" y="10"/>
                </a:lnTo>
                <a:lnTo>
                  <a:pt x="15" y="10"/>
                </a:lnTo>
                <a:lnTo>
                  <a:pt x="11" y="10"/>
                </a:lnTo>
                <a:lnTo>
                  <a:pt x="8" y="13"/>
                </a:lnTo>
                <a:lnTo>
                  <a:pt x="6" y="19"/>
                </a:lnTo>
                <a:lnTo>
                  <a:pt x="8" y="25"/>
                </a:lnTo>
                <a:lnTo>
                  <a:pt x="10" y="29"/>
                </a:lnTo>
                <a:lnTo>
                  <a:pt x="13" y="31"/>
                </a:lnTo>
                <a:lnTo>
                  <a:pt x="21" y="33"/>
                </a:lnTo>
                <a:lnTo>
                  <a:pt x="50" y="33"/>
                </a:lnTo>
                <a:lnTo>
                  <a:pt x="50" y="42"/>
                </a:lnTo>
                <a:lnTo>
                  <a:pt x="17" y="42"/>
                </a:lnTo>
                <a:lnTo>
                  <a:pt x="13" y="42"/>
                </a:lnTo>
                <a:lnTo>
                  <a:pt x="10" y="42"/>
                </a:lnTo>
                <a:lnTo>
                  <a:pt x="8" y="46"/>
                </a:lnTo>
                <a:lnTo>
                  <a:pt x="6" y="50"/>
                </a:lnTo>
                <a:lnTo>
                  <a:pt x="8" y="56"/>
                </a:lnTo>
                <a:lnTo>
                  <a:pt x="10" y="59"/>
                </a:lnTo>
                <a:lnTo>
                  <a:pt x="15" y="63"/>
                </a:lnTo>
                <a:lnTo>
                  <a:pt x="23" y="63"/>
                </a:lnTo>
                <a:lnTo>
                  <a:pt x="50" y="63"/>
                </a:lnTo>
                <a:lnTo>
                  <a:pt x="50" y="73"/>
                </a:lnTo>
                <a:lnTo>
                  <a:pt x="0" y="73"/>
                </a:lnTo>
                <a:lnTo>
                  <a:pt x="0" y="7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47" name="Freeform 2083"/>
          <p:cNvSpPr>
            <a:spLocks noEditPoints="1"/>
          </p:cNvSpPr>
          <p:nvPr/>
        </p:nvSpPr>
        <p:spPr bwMode="auto">
          <a:xfrm>
            <a:off x="5695950" y="5330825"/>
            <a:ext cx="57150" cy="36513"/>
          </a:xfrm>
          <a:custGeom>
            <a:avLst/>
            <a:gdLst/>
            <a:ahLst/>
            <a:cxnLst>
              <a:cxn ang="0">
                <a:pos x="44" y="23"/>
              </a:cxn>
              <a:cxn ang="0">
                <a:pos x="44" y="23"/>
              </a:cxn>
              <a:cxn ang="0">
                <a:pos x="44" y="18"/>
              </a:cxn>
              <a:cxn ang="0">
                <a:pos x="40" y="14"/>
              </a:cxn>
              <a:cxn ang="0">
                <a:pos x="33" y="10"/>
              </a:cxn>
              <a:cxn ang="0">
                <a:pos x="25" y="10"/>
              </a:cxn>
              <a:cxn ang="0">
                <a:pos x="19" y="10"/>
              </a:cxn>
              <a:cxn ang="0">
                <a:pos x="13" y="12"/>
              </a:cxn>
              <a:cxn ang="0">
                <a:pos x="8" y="16"/>
              </a:cxn>
              <a:cxn ang="0">
                <a:pos x="6" y="23"/>
              </a:cxn>
              <a:cxn ang="0">
                <a:pos x="8" y="31"/>
              </a:cxn>
              <a:cxn ang="0">
                <a:pos x="13" y="37"/>
              </a:cxn>
              <a:cxn ang="0">
                <a:pos x="21" y="39"/>
              </a:cxn>
              <a:cxn ang="0">
                <a:pos x="27" y="39"/>
              </a:cxn>
              <a:cxn ang="0">
                <a:pos x="36" y="37"/>
              </a:cxn>
              <a:cxn ang="0">
                <a:pos x="42" y="31"/>
              </a:cxn>
              <a:cxn ang="0">
                <a:pos x="44" y="23"/>
              </a:cxn>
              <a:cxn ang="0">
                <a:pos x="44" y="23"/>
              </a:cxn>
              <a:cxn ang="0">
                <a:pos x="44" y="23"/>
              </a:cxn>
              <a:cxn ang="0">
                <a:pos x="0" y="47"/>
              </a:cxn>
              <a:cxn ang="0">
                <a:pos x="0" y="47"/>
              </a:cxn>
              <a:cxn ang="0">
                <a:pos x="0" y="39"/>
              </a:cxn>
              <a:cxn ang="0">
                <a:pos x="6" y="39"/>
              </a:cxn>
              <a:cxn ang="0">
                <a:pos x="2" y="33"/>
              </a:cxn>
              <a:cxn ang="0">
                <a:pos x="0" y="29"/>
              </a:cxn>
              <a:cxn ang="0">
                <a:pos x="0" y="22"/>
              </a:cxn>
              <a:cxn ang="0">
                <a:pos x="0" y="14"/>
              </a:cxn>
              <a:cxn ang="0">
                <a:pos x="6" y="6"/>
              </a:cxn>
              <a:cxn ang="0">
                <a:pos x="13" y="2"/>
              </a:cxn>
              <a:cxn ang="0">
                <a:pos x="23" y="0"/>
              </a:cxn>
              <a:cxn ang="0">
                <a:pos x="38" y="2"/>
              </a:cxn>
              <a:cxn ang="0">
                <a:pos x="46" y="10"/>
              </a:cxn>
              <a:cxn ang="0">
                <a:pos x="52" y="16"/>
              </a:cxn>
              <a:cxn ang="0">
                <a:pos x="52" y="23"/>
              </a:cxn>
              <a:cxn ang="0">
                <a:pos x="52" y="29"/>
              </a:cxn>
              <a:cxn ang="0">
                <a:pos x="50" y="33"/>
              </a:cxn>
              <a:cxn ang="0">
                <a:pos x="48" y="37"/>
              </a:cxn>
              <a:cxn ang="0">
                <a:pos x="44" y="39"/>
              </a:cxn>
              <a:cxn ang="0">
                <a:pos x="71" y="39"/>
              </a:cxn>
              <a:cxn ang="0">
                <a:pos x="71" y="47"/>
              </a:cxn>
              <a:cxn ang="0">
                <a:pos x="0" y="47"/>
              </a:cxn>
              <a:cxn ang="0">
                <a:pos x="0" y="47"/>
              </a:cxn>
            </a:cxnLst>
            <a:rect l="0" t="0" r="r" b="b"/>
            <a:pathLst>
              <a:path w="71" h="47">
                <a:moveTo>
                  <a:pt x="44" y="23"/>
                </a:moveTo>
                <a:lnTo>
                  <a:pt x="44" y="23"/>
                </a:lnTo>
                <a:lnTo>
                  <a:pt x="44" y="18"/>
                </a:lnTo>
                <a:lnTo>
                  <a:pt x="40" y="14"/>
                </a:lnTo>
                <a:lnTo>
                  <a:pt x="33" y="10"/>
                </a:lnTo>
                <a:lnTo>
                  <a:pt x="25" y="10"/>
                </a:lnTo>
                <a:lnTo>
                  <a:pt x="19" y="10"/>
                </a:lnTo>
                <a:lnTo>
                  <a:pt x="13" y="12"/>
                </a:lnTo>
                <a:lnTo>
                  <a:pt x="8" y="16"/>
                </a:lnTo>
                <a:lnTo>
                  <a:pt x="6" y="23"/>
                </a:lnTo>
                <a:lnTo>
                  <a:pt x="8" y="31"/>
                </a:lnTo>
                <a:lnTo>
                  <a:pt x="13" y="37"/>
                </a:lnTo>
                <a:lnTo>
                  <a:pt x="21" y="39"/>
                </a:lnTo>
                <a:lnTo>
                  <a:pt x="27" y="39"/>
                </a:lnTo>
                <a:lnTo>
                  <a:pt x="36" y="37"/>
                </a:lnTo>
                <a:lnTo>
                  <a:pt x="42" y="31"/>
                </a:lnTo>
                <a:lnTo>
                  <a:pt x="44" y="23"/>
                </a:lnTo>
                <a:lnTo>
                  <a:pt x="44" y="23"/>
                </a:lnTo>
                <a:lnTo>
                  <a:pt x="44" y="23"/>
                </a:lnTo>
                <a:close/>
                <a:moveTo>
                  <a:pt x="0" y="47"/>
                </a:moveTo>
                <a:lnTo>
                  <a:pt x="0" y="47"/>
                </a:lnTo>
                <a:lnTo>
                  <a:pt x="0" y="39"/>
                </a:lnTo>
                <a:lnTo>
                  <a:pt x="6" y="39"/>
                </a:lnTo>
                <a:lnTo>
                  <a:pt x="2" y="33"/>
                </a:lnTo>
                <a:lnTo>
                  <a:pt x="0" y="29"/>
                </a:lnTo>
                <a:lnTo>
                  <a:pt x="0" y="22"/>
                </a:lnTo>
                <a:lnTo>
                  <a:pt x="0" y="14"/>
                </a:lnTo>
                <a:lnTo>
                  <a:pt x="6" y="6"/>
                </a:lnTo>
                <a:lnTo>
                  <a:pt x="13" y="2"/>
                </a:lnTo>
                <a:lnTo>
                  <a:pt x="23" y="0"/>
                </a:lnTo>
                <a:lnTo>
                  <a:pt x="38" y="2"/>
                </a:lnTo>
                <a:lnTo>
                  <a:pt x="46" y="10"/>
                </a:lnTo>
                <a:lnTo>
                  <a:pt x="52" y="16"/>
                </a:lnTo>
                <a:lnTo>
                  <a:pt x="52" y="23"/>
                </a:lnTo>
                <a:lnTo>
                  <a:pt x="52" y="29"/>
                </a:lnTo>
                <a:lnTo>
                  <a:pt x="50" y="33"/>
                </a:lnTo>
                <a:lnTo>
                  <a:pt x="48" y="37"/>
                </a:lnTo>
                <a:lnTo>
                  <a:pt x="44" y="39"/>
                </a:lnTo>
                <a:lnTo>
                  <a:pt x="71" y="39"/>
                </a:lnTo>
                <a:lnTo>
                  <a:pt x="71" y="47"/>
                </a:lnTo>
                <a:lnTo>
                  <a:pt x="0" y="47"/>
                </a:lnTo>
                <a:lnTo>
                  <a:pt x="0" y="4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48" name="Freeform 2084"/>
          <p:cNvSpPr>
            <a:spLocks/>
          </p:cNvSpPr>
          <p:nvPr/>
        </p:nvSpPr>
        <p:spPr bwMode="auto">
          <a:xfrm>
            <a:off x="5681663" y="5314950"/>
            <a:ext cx="53975" cy="63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0"/>
              </a:cxn>
              <a:cxn ang="0">
                <a:pos x="0" y="0"/>
              </a:cxn>
              <a:cxn ang="0">
                <a:pos x="69" y="0"/>
              </a:cxn>
              <a:cxn ang="0">
                <a:pos x="69" y="10"/>
              </a:cxn>
              <a:cxn ang="0">
                <a:pos x="0" y="10"/>
              </a:cxn>
            </a:cxnLst>
            <a:rect l="0" t="0" r="r" b="b"/>
            <a:pathLst>
              <a:path w="69" h="10">
                <a:moveTo>
                  <a:pt x="0" y="10"/>
                </a:moveTo>
                <a:lnTo>
                  <a:pt x="0" y="10"/>
                </a:lnTo>
                <a:lnTo>
                  <a:pt x="0" y="0"/>
                </a:lnTo>
                <a:lnTo>
                  <a:pt x="69" y="0"/>
                </a:lnTo>
                <a:lnTo>
                  <a:pt x="69" y="1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49" name="Freeform 2085"/>
          <p:cNvSpPr>
            <a:spLocks noEditPoints="1"/>
          </p:cNvSpPr>
          <p:nvPr/>
        </p:nvSpPr>
        <p:spPr bwMode="auto">
          <a:xfrm>
            <a:off x="5681663" y="5297488"/>
            <a:ext cx="53975" cy="7937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9" y="10"/>
              </a:cxn>
              <a:cxn ang="0">
                <a:pos x="19" y="0"/>
              </a:cxn>
              <a:cxn ang="0">
                <a:pos x="69" y="0"/>
              </a:cxn>
              <a:cxn ang="0">
                <a:pos x="69" y="10"/>
              </a:cxn>
              <a:cxn ang="0">
                <a:pos x="19" y="10"/>
              </a:cxn>
              <a:cxn ang="0">
                <a:pos x="0" y="10"/>
              </a:cxn>
              <a:cxn ang="0">
                <a:pos x="0" y="10"/>
              </a:cxn>
              <a:cxn ang="0">
                <a:pos x="0" y="0"/>
              </a:cxn>
              <a:cxn ang="0">
                <a:pos x="9" y="0"/>
              </a:cxn>
              <a:cxn ang="0">
                <a:pos x="9" y="10"/>
              </a:cxn>
              <a:cxn ang="0">
                <a:pos x="0" y="10"/>
              </a:cxn>
            </a:cxnLst>
            <a:rect l="0" t="0" r="r" b="b"/>
            <a:pathLst>
              <a:path w="69" h="10">
                <a:moveTo>
                  <a:pt x="19" y="10"/>
                </a:moveTo>
                <a:lnTo>
                  <a:pt x="19" y="10"/>
                </a:lnTo>
                <a:lnTo>
                  <a:pt x="19" y="0"/>
                </a:lnTo>
                <a:lnTo>
                  <a:pt x="69" y="0"/>
                </a:lnTo>
                <a:lnTo>
                  <a:pt x="69" y="10"/>
                </a:lnTo>
                <a:lnTo>
                  <a:pt x="19" y="10"/>
                </a:lnTo>
                <a:close/>
                <a:moveTo>
                  <a:pt x="0" y="10"/>
                </a:moveTo>
                <a:lnTo>
                  <a:pt x="0" y="10"/>
                </a:lnTo>
                <a:lnTo>
                  <a:pt x="0" y="0"/>
                </a:lnTo>
                <a:lnTo>
                  <a:pt x="9" y="0"/>
                </a:lnTo>
                <a:lnTo>
                  <a:pt x="9" y="1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50" name="Freeform 2086"/>
          <p:cNvSpPr>
            <a:spLocks/>
          </p:cNvSpPr>
          <p:nvPr/>
        </p:nvSpPr>
        <p:spPr bwMode="auto">
          <a:xfrm>
            <a:off x="5686425" y="5270500"/>
            <a:ext cx="50800" cy="19050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0" y="19"/>
              </a:cxn>
              <a:cxn ang="0">
                <a:pos x="0" y="9"/>
              </a:cxn>
              <a:cxn ang="0">
                <a:pos x="14" y="9"/>
              </a:cxn>
              <a:cxn ang="0">
                <a:pos x="14" y="0"/>
              </a:cxn>
              <a:cxn ang="0">
                <a:pos x="20" y="0"/>
              </a:cxn>
              <a:cxn ang="0">
                <a:pos x="20" y="9"/>
              </a:cxn>
              <a:cxn ang="0">
                <a:pos x="54" y="9"/>
              </a:cxn>
              <a:cxn ang="0">
                <a:pos x="56" y="9"/>
              </a:cxn>
              <a:cxn ang="0">
                <a:pos x="56" y="7"/>
              </a:cxn>
              <a:cxn ang="0">
                <a:pos x="58" y="3"/>
              </a:cxn>
              <a:cxn ang="0">
                <a:pos x="58" y="2"/>
              </a:cxn>
              <a:cxn ang="0">
                <a:pos x="58" y="0"/>
              </a:cxn>
              <a:cxn ang="0">
                <a:pos x="64" y="0"/>
              </a:cxn>
              <a:cxn ang="0">
                <a:pos x="66" y="3"/>
              </a:cxn>
              <a:cxn ang="0">
                <a:pos x="66" y="7"/>
              </a:cxn>
              <a:cxn ang="0">
                <a:pos x="64" y="13"/>
              </a:cxn>
              <a:cxn ang="0">
                <a:pos x="62" y="17"/>
              </a:cxn>
              <a:cxn ang="0">
                <a:pos x="58" y="17"/>
              </a:cxn>
              <a:cxn ang="0">
                <a:pos x="54" y="19"/>
              </a:cxn>
              <a:cxn ang="0">
                <a:pos x="20" y="19"/>
              </a:cxn>
              <a:cxn ang="0">
                <a:pos x="20" y="25"/>
              </a:cxn>
              <a:cxn ang="0">
                <a:pos x="14" y="25"/>
              </a:cxn>
              <a:cxn ang="0">
                <a:pos x="14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6" h="25">
                <a:moveTo>
                  <a:pt x="0" y="19"/>
                </a:moveTo>
                <a:lnTo>
                  <a:pt x="0" y="19"/>
                </a:lnTo>
                <a:lnTo>
                  <a:pt x="0" y="9"/>
                </a:lnTo>
                <a:lnTo>
                  <a:pt x="14" y="9"/>
                </a:lnTo>
                <a:lnTo>
                  <a:pt x="14" y="0"/>
                </a:lnTo>
                <a:lnTo>
                  <a:pt x="20" y="0"/>
                </a:lnTo>
                <a:lnTo>
                  <a:pt x="20" y="9"/>
                </a:lnTo>
                <a:lnTo>
                  <a:pt x="54" y="9"/>
                </a:lnTo>
                <a:lnTo>
                  <a:pt x="56" y="9"/>
                </a:lnTo>
                <a:lnTo>
                  <a:pt x="56" y="7"/>
                </a:lnTo>
                <a:lnTo>
                  <a:pt x="58" y="3"/>
                </a:lnTo>
                <a:lnTo>
                  <a:pt x="58" y="2"/>
                </a:lnTo>
                <a:lnTo>
                  <a:pt x="58" y="0"/>
                </a:lnTo>
                <a:lnTo>
                  <a:pt x="64" y="0"/>
                </a:lnTo>
                <a:lnTo>
                  <a:pt x="66" y="3"/>
                </a:lnTo>
                <a:lnTo>
                  <a:pt x="66" y="7"/>
                </a:lnTo>
                <a:lnTo>
                  <a:pt x="64" y="13"/>
                </a:lnTo>
                <a:lnTo>
                  <a:pt x="62" y="17"/>
                </a:lnTo>
                <a:lnTo>
                  <a:pt x="58" y="17"/>
                </a:lnTo>
                <a:lnTo>
                  <a:pt x="54" y="19"/>
                </a:lnTo>
                <a:lnTo>
                  <a:pt x="20" y="19"/>
                </a:lnTo>
                <a:lnTo>
                  <a:pt x="20" y="25"/>
                </a:lnTo>
                <a:lnTo>
                  <a:pt x="14" y="25"/>
                </a:lnTo>
                <a:lnTo>
                  <a:pt x="14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51" name="Freeform 2087"/>
          <p:cNvSpPr>
            <a:spLocks noEditPoints="1"/>
          </p:cNvSpPr>
          <p:nvPr/>
        </p:nvSpPr>
        <p:spPr bwMode="auto">
          <a:xfrm>
            <a:off x="5695950" y="5229225"/>
            <a:ext cx="41275" cy="34925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0" y="34"/>
              </a:cxn>
              <a:cxn ang="0">
                <a:pos x="34" y="34"/>
              </a:cxn>
              <a:cxn ang="0">
                <a:pos x="40" y="32"/>
              </a:cxn>
              <a:cxn ang="0">
                <a:pos x="44" y="30"/>
              </a:cxn>
              <a:cxn ang="0">
                <a:pos x="44" y="23"/>
              </a:cxn>
              <a:cxn ang="0">
                <a:pos x="42" y="15"/>
              </a:cxn>
              <a:cxn ang="0">
                <a:pos x="36" y="11"/>
              </a:cxn>
              <a:cxn ang="0">
                <a:pos x="31" y="9"/>
              </a:cxn>
              <a:cxn ang="0">
                <a:pos x="25" y="9"/>
              </a:cxn>
              <a:cxn ang="0">
                <a:pos x="0" y="9"/>
              </a:cxn>
              <a:cxn ang="0">
                <a:pos x="0" y="0"/>
              </a:cxn>
              <a:cxn ang="0">
                <a:pos x="50" y="0"/>
              </a:cxn>
              <a:cxn ang="0">
                <a:pos x="50" y="9"/>
              </a:cxn>
              <a:cxn ang="0">
                <a:pos x="42" y="9"/>
              </a:cxn>
              <a:cxn ang="0">
                <a:pos x="48" y="13"/>
              </a:cxn>
              <a:cxn ang="0">
                <a:pos x="50" y="19"/>
              </a:cxn>
              <a:cxn ang="0">
                <a:pos x="52" y="25"/>
              </a:cxn>
              <a:cxn ang="0">
                <a:pos x="50" y="36"/>
              </a:cxn>
              <a:cxn ang="0">
                <a:pos x="44" y="40"/>
              </a:cxn>
              <a:cxn ang="0">
                <a:pos x="40" y="42"/>
              </a:cxn>
              <a:cxn ang="0">
                <a:pos x="34" y="44"/>
              </a:cxn>
              <a:cxn ang="0">
                <a:pos x="0" y="44"/>
              </a:cxn>
              <a:cxn ang="0">
                <a:pos x="0" y="34"/>
              </a:cxn>
              <a:cxn ang="0">
                <a:pos x="0" y="34"/>
              </a:cxn>
              <a:cxn ang="0">
                <a:pos x="0" y="21"/>
              </a:cxn>
              <a:cxn ang="0">
                <a:pos x="0" y="21"/>
              </a:cxn>
              <a:cxn ang="0">
                <a:pos x="0" y="21"/>
              </a:cxn>
              <a:cxn ang="0">
                <a:pos x="0" y="21"/>
              </a:cxn>
            </a:cxnLst>
            <a:rect l="0" t="0" r="r" b="b"/>
            <a:pathLst>
              <a:path w="52" h="44">
                <a:moveTo>
                  <a:pt x="0" y="34"/>
                </a:moveTo>
                <a:lnTo>
                  <a:pt x="0" y="34"/>
                </a:lnTo>
                <a:lnTo>
                  <a:pt x="34" y="34"/>
                </a:lnTo>
                <a:lnTo>
                  <a:pt x="40" y="32"/>
                </a:lnTo>
                <a:lnTo>
                  <a:pt x="44" y="30"/>
                </a:lnTo>
                <a:lnTo>
                  <a:pt x="44" y="23"/>
                </a:lnTo>
                <a:lnTo>
                  <a:pt x="42" y="15"/>
                </a:lnTo>
                <a:lnTo>
                  <a:pt x="36" y="11"/>
                </a:lnTo>
                <a:lnTo>
                  <a:pt x="31" y="9"/>
                </a:lnTo>
                <a:lnTo>
                  <a:pt x="25" y="9"/>
                </a:lnTo>
                <a:lnTo>
                  <a:pt x="0" y="9"/>
                </a:lnTo>
                <a:lnTo>
                  <a:pt x="0" y="0"/>
                </a:lnTo>
                <a:lnTo>
                  <a:pt x="50" y="0"/>
                </a:lnTo>
                <a:lnTo>
                  <a:pt x="50" y="9"/>
                </a:lnTo>
                <a:lnTo>
                  <a:pt x="42" y="9"/>
                </a:lnTo>
                <a:lnTo>
                  <a:pt x="48" y="13"/>
                </a:lnTo>
                <a:lnTo>
                  <a:pt x="50" y="19"/>
                </a:lnTo>
                <a:lnTo>
                  <a:pt x="52" y="25"/>
                </a:lnTo>
                <a:lnTo>
                  <a:pt x="50" y="36"/>
                </a:lnTo>
                <a:lnTo>
                  <a:pt x="44" y="40"/>
                </a:lnTo>
                <a:lnTo>
                  <a:pt x="40" y="42"/>
                </a:lnTo>
                <a:lnTo>
                  <a:pt x="34" y="44"/>
                </a:lnTo>
                <a:lnTo>
                  <a:pt x="0" y="44"/>
                </a:lnTo>
                <a:lnTo>
                  <a:pt x="0" y="34"/>
                </a:lnTo>
                <a:lnTo>
                  <a:pt x="0" y="34"/>
                </a:lnTo>
                <a:close/>
                <a:moveTo>
                  <a:pt x="0" y="21"/>
                </a:moveTo>
                <a:lnTo>
                  <a:pt x="0" y="21"/>
                </a:lnTo>
                <a:lnTo>
                  <a:pt x="0" y="21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52" name="Freeform 2088"/>
          <p:cNvSpPr>
            <a:spLocks noEditPoints="1"/>
          </p:cNvSpPr>
          <p:nvPr/>
        </p:nvSpPr>
        <p:spPr bwMode="auto">
          <a:xfrm>
            <a:off x="5681663" y="5183188"/>
            <a:ext cx="55562" cy="38100"/>
          </a:xfrm>
          <a:custGeom>
            <a:avLst/>
            <a:gdLst/>
            <a:ahLst/>
            <a:cxnLst>
              <a:cxn ang="0">
                <a:pos x="44" y="39"/>
              </a:cxn>
              <a:cxn ang="0">
                <a:pos x="44" y="39"/>
              </a:cxn>
              <a:cxn ang="0">
                <a:pos x="52" y="39"/>
              </a:cxn>
              <a:cxn ang="0">
                <a:pos x="59" y="35"/>
              </a:cxn>
              <a:cxn ang="0">
                <a:pos x="63" y="31"/>
              </a:cxn>
              <a:cxn ang="0">
                <a:pos x="63" y="23"/>
              </a:cxn>
              <a:cxn ang="0">
                <a:pos x="63" y="17"/>
              </a:cxn>
              <a:cxn ang="0">
                <a:pos x="59" y="12"/>
              </a:cxn>
              <a:cxn ang="0">
                <a:pos x="52" y="10"/>
              </a:cxn>
              <a:cxn ang="0">
                <a:pos x="44" y="8"/>
              </a:cxn>
              <a:cxn ang="0">
                <a:pos x="36" y="10"/>
              </a:cxn>
              <a:cxn ang="0">
                <a:pos x="30" y="12"/>
              </a:cxn>
              <a:cxn ang="0">
                <a:pos x="27" y="17"/>
              </a:cxn>
              <a:cxn ang="0">
                <a:pos x="25" y="23"/>
              </a:cxn>
              <a:cxn ang="0">
                <a:pos x="27" y="29"/>
              </a:cxn>
              <a:cxn ang="0">
                <a:pos x="30" y="35"/>
              </a:cxn>
              <a:cxn ang="0">
                <a:pos x="36" y="39"/>
              </a:cxn>
              <a:cxn ang="0">
                <a:pos x="44" y="39"/>
              </a:cxn>
              <a:cxn ang="0">
                <a:pos x="44" y="39"/>
              </a:cxn>
              <a:cxn ang="0">
                <a:pos x="44" y="39"/>
              </a:cxn>
              <a:cxn ang="0">
                <a:pos x="19" y="25"/>
              </a:cxn>
              <a:cxn ang="0">
                <a:pos x="19" y="25"/>
              </a:cxn>
              <a:cxn ang="0">
                <a:pos x="19" y="19"/>
              </a:cxn>
              <a:cxn ang="0">
                <a:pos x="21" y="14"/>
              </a:cxn>
              <a:cxn ang="0">
                <a:pos x="23" y="12"/>
              </a:cxn>
              <a:cxn ang="0">
                <a:pos x="25" y="8"/>
              </a:cxn>
              <a:cxn ang="0">
                <a:pos x="0" y="8"/>
              </a:cxn>
              <a:cxn ang="0">
                <a:pos x="0" y="0"/>
              </a:cxn>
              <a:cxn ang="0">
                <a:pos x="69" y="0"/>
              </a:cxn>
              <a:cxn ang="0">
                <a:pos x="69" y="8"/>
              </a:cxn>
              <a:cxn ang="0">
                <a:pos x="61" y="8"/>
              </a:cxn>
              <a:cxn ang="0">
                <a:pos x="67" y="12"/>
              </a:cxn>
              <a:cxn ang="0">
                <a:pos x="69" y="16"/>
              </a:cxn>
              <a:cxn ang="0">
                <a:pos x="71" y="21"/>
              </a:cxn>
              <a:cxn ang="0">
                <a:pos x="71" y="25"/>
              </a:cxn>
              <a:cxn ang="0">
                <a:pos x="69" y="35"/>
              </a:cxn>
              <a:cxn ang="0">
                <a:pos x="63" y="40"/>
              </a:cxn>
              <a:cxn ang="0">
                <a:pos x="55" y="46"/>
              </a:cxn>
              <a:cxn ang="0">
                <a:pos x="46" y="48"/>
              </a:cxn>
              <a:cxn ang="0">
                <a:pos x="34" y="46"/>
              </a:cxn>
              <a:cxn ang="0">
                <a:pos x="27" y="42"/>
              </a:cxn>
              <a:cxn ang="0">
                <a:pos x="19" y="35"/>
              </a:cxn>
              <a:cxn ang="0">
                <a:pos x="19" y="25"/>
              </a:cxn>
              <a:cxn ang="0">
                <a:pos x="19" y="25"/>
              </a:cxn>
              <a:cxn ang="0">
                <a:pos x="19" y="25"/>
              </a:cxn>
            </a:cxnLst>
            <a:rect l="0" t="0" r="r" b="b"/>
            <a:pathLst>
              <a:path w="71" h="48">
                <a:moveTo>
                  <a:pt x="44" y="39"/>
                </a:moveTo>
                <a:lnTo>
                  <a:pt x="44" y="39"/>
                </a:lnTo>
                <a:lnTo>
                  <a:pt x="52" y="39"/>
                </a:lnTo>
                <a:lnTo>
                  <a:pt x="59" y="35"/>
                </a:lnTo>
                <a:lnTo>
                  <a:pt x="63" y="31"/>
                </a:lnTo>
                <a:lnTo>
                  <a:pt x="63" y="23"/>
                </a:lnTo>
                <a:lnTo>
                  <a:pt x="63" y="17"/>
                </a:lnTo>
                <a:lnTo>
                  <a:pt x="59" y="12"/>
                </a:lnTo>
                <a:lnTo>
                  <a:pt x="52" y="10"/>
                </a:lnTo>
                <a:lnTo>
                  <a:pt x="44" y="8"/>
                </a:lnTo>
                <a:lnTo>
                  <a:pt x="36" y="10"/>
                </a:lnTo>
                <a:lnTo>
                  <a:pt x="30" y="12"/>
                </a:lnTo>
                <a:lnTo>
                  <a:pt x="27" y="17"/>
                </a:lnTo>
                <a:lnTo>
                  <a:pt x="25" y="23"/>
                </a:lnTo>
                <a:lnTo>
                  <a:pt x="27" y="29"/>
                </a:lnTo>
                <a:lnTo>
                  <a:pt x="30" y="35"/>
                </a:lnTo>
                <a:lnTo>
                  <a:pt x="36" y="39"/>
                </a:lnTo>
                <a:lnTo>
                  <a:pt x="44" y="39"/>
                </a:lnTo>
                <a:lnTo>
                  <a:pt x="44" y="39"/>
                </a:lnTo>
                <a:lnTo>
                  <a:pt x="44" y="39"/>
                </a:lnTo>
                <a:close/>
                <a:moveTo>
                  <a:pt x="19" y="25"/>
                </a:moveTo>
                <a:lnTo>
                  <a:pt x="19" y="25"/>
                </a:lnTo>
                <a:lnTo>
                  <a:pt x="19" y="19"/>
                </a:lnTo>
                <a:lnTo>
                  <a:pt x="21" y="14"/>
                </a:lnTo>
                <a:lnTo>
                  <a:pt x="23" y="12"/>
                </a:lnTo>
                <a:lnTo>
                  <a:pt x="25" y="8"/>
                </a:lnTo>
                <a:lnTo>
                  <a:pt x="0" y="8"/>
                </a:lnTo>
                <a:lnTo>
                  <a:pt x="0" y="0"/>
                </a:lnTo>
                <a:lnTo>
                  <a:pt x="69" y="0"/>
                </a:lnTo>
                <a:lnTo>
                  <a:pt x="69" y="8"/>
                </a:lnTo>
                <a:lnTo>
                  <a:pt x="61" y="8"/>
                </a:lnTo>
                <a:lnTo>
                  <a:pt x="67" y="12"/>
                </a:lnTo>
                <a:lnTo>
                  <a:pt x="69" y="16"/>
                </a:lnTo>
                <a:lnTo>
                  <a:pt x="71" y="21"/>
                </a:lnTo>
                <a:lnTo>
                  <a:pt x="71" y="25"/>
                </a:lnTo>
                <a:lnTo>
                  <a:pt x="69" y="35"/>
                </a:lnTo>
                <a:lnTo>
                  <a:pt x="63" y="40"/>
                </a:lnTo>
                <a:lnTo>
                  <a:pt x="55" y="46"/>
                </a:lnTo>
                <a:lnTo>
                  <a:pt x="46" y="48"/>
                </a:lnTo>
                <a:lnTo>
                  <a:pt x="34" y="46"/>
                </a:lnTo>
                <a:lnTo>
                  <a:pt x="27" y="42"/>
                </a:lnTo>
                <a:lnTo>
                  <a:pt x="19" y="35"/>
                </a:lnTo>
                <a:lnTo>
                  <a:pt x="19" y="25"/>
                </a:lnTo>
                <a:lnTo>
                  <a:pt x="19" y="25"/>
                </a:lnTo>
                <a:lnTo>
                  <a:pt x="19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53" name="Freeform 2089"/>
          <p:cNvSpPr>
            <a:spLocks noEditPoints="1"/>
          </p:cNvSpPr>
          <p:nvPr/>
        </p:nvSpPr>
        <p:spPr bwMode="auto">
          <a:xfrm>
            <a:off x="5695950" y="5135563"/>
            <a:ext cx="41275" cy="39687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0" y="23"/>
              </a:cxn>
              <a:cxn ang="0">
                <a:pos x="0" y="17"/>
              </a:cxn>
              <a:cxn ang="0">
                <a:pos x="2" y="13"/>
              </a:cxn>
              <a:cxn ang="0">
                <a:pos x="4" y="7"/>
              </a:cxn>
              <a:cxn ang="0">
                <a:pos x="8" y="3"/>
              </a:cxn>
              <a:cxn ang="0">
                <a:pos x="17" y="0"/>
              </a:cxn>
              <a:cxn ang="0">
                <a:pos x="21" y="0"/>
              </a:cxn>
              <a:cxn ang="0">
                <a:pos x="27" y="0"/>
              </a:cxn>
              <a:cxn ang="0">
                <a:pos x="27" y="40"/>
              </a:cxn>
              <a:cxn ang="0">
                <a:pos x="34" y="38"/>
              </a:cxn>
              <a:cxn ang="0">
                <a:pos x="40" y="34"/>
              </a:cxn>
              <a:cxn ang="0">
                <a:pos x="44" y="30"/>
              </a:cxn>
              <a:cxn ang="0">
                <a:pos x="44" y="25"/>
              </a:cxn>
              <a:cxn ang="0">
                <a:pos x="44" y="17"/>
              </a:cxn>
              <a:cxn ang="0">
                <a:pos x="40" y="13"/>
              </a:cxn>
              <a:cxn ang="0">
                <a:pos x="36" y="11"/>
              </a:cxn>
              <a:cxn ang="0">
                <a:pos x="34" y="9"/>
              </a:cxn>
              <a:cxn ang="0">
                <a:pos x="34" y="0"/>
              </a:cxn>
              <a:cxn ang="0">
                <a:pos x="40" y="3"/>
              </a:cxn>
              <a:cxn ang="0">
                <a:pos x="46" y="7"/>
              </a:cxn>
              <a:cxn ang="0">
                <a:pos x="50" y="13"/>
              </a:cxn>
              <a:cxn ang="0">
                <a:pos x="52" y="17"/>
              </a:cxn>
              <a:cxn ang="0">
                <a:pos x="52" y="25"/>
              </a:cxn>
              <a:cxn ang="0">
                <a:pos x="50" y="34"/>
              </a:cxn>
              <a:cxn ang="0">
                <a:pos x="44" y="42"/>
              </a:cxn>
              <a:cxn ang="0">
                <a:pos x="36" y="48"/>
              </a:cxn>
              <a:cxn ang="0">
                <a:pos x="27" y="50"/>
              </a:cxn>
              <a:cxn ang="0">
                <a:pos x="15" y="48"/>
              </a:cxn>
              <a:cxn ang="0">
                <a:pos x="6" y="42"/>
              </a:cxn>
              <a:cxn ang="0">
                <a:pos x="0" y="34"/>
              </a:cxn>
              <a:cxn ang="0">
                <a:pos x="0" y="23"/>
              </a:cxn>
              <a:cxn ang="0">
                <a:pos x="0" y="23"/>
              </a:cxn>
              <a:cxn ang="0">
                <a:pos x="0" y="23"/>
              </a:cxn>
              <a:cxn ang="0">
                <a:pos x="21" y="9"/>
              </a:cxn>
              <a:cxn ang="0">
                <a:pos x="21" y="9"/>
              </a:cxn>
              <a:cxn ang="0">
                <a:pos x="11" y="11"/>
              </a:cxn>
              <a:cxn ang="0">
                <a:pos x="8" y="17"/>
              </a:cxn>
              <a:cxn ang="0">
                <a:pos x="6" y="25"/>
              </a:cxn>
              <a:cxn ang="0">
                <a:pos x="8" y="30"/>
              </a:cxn>
              <a:cxn ang="0">
                <a:pos x="10" y="34"/>
              </a:cxn>
              <a:cxn ang="0">
                <a:pos x="15" y="38"/>
              </a:cxn>
              <a:cxn ang="0">
                <a:pos x="21" y="40"/>
              </a:cxn>
              <a:cxn ang="0">
                <a:pos x="21" y="9"/>
              </a:cxn>
              <a:cxn ang="0">
                <a:pos x="21" y="9"/>
              </a:cxn>
              <a:cxn ang="0">
                <a:pos x="0" y="25"/>
              </a:cxn>
              <a:cxn ang="0">
                <a:pos x="0" y="25"/>
              </a:cxn>
              <a:cxn ang="0">
                <a:pos x="0" y="25"/>
              </a:cxn>
              <a:cxn ang="0">
                <a:pos x="0" y="25"/>
              </a:cxn>
            </a:cxnLst>
            <a:rect l="0" t="0" r="r" b="b"/>
            <a:pathLst>
              <a:path w="52" h="50">
                <a:moveTo>
                  <a:pt x="0" y="23"/>
                </a:moveTo>
                <a:lnTo>
                  <a:pt x="0" y="23"/>
                </a:lnTo>
                <a:lnTo>
                  <a:pt x="0" y="17"/>
                </a:lnTo>
                <a:lnTo>
                  <a:pt x="2" y="13"/>
                </a:lnTo>
                <a:lnTo>
                  <a:pt x="4" y="7"/>
                </a:lnTo>
                <a:lnTo>
                  <a:pt x="8" y="3"/>
                </a:lnTo>
                <a:lnTo>
                  <a:pt x="17" y="0"/>
                </a:lnTo>
                <a:lnTo>
                  <a:pt x="21" y="0"/>
                </a:lnTo>
                <a:lnTo>
                  <a:pt x="27" y="0"/>
                </a:lnTo>
                <a:lnTo>
                  <a:pt x="27" y="40"/>
                </a:lnTo>
                <a:lnTo>
                  <a:pt x="34" y="38"/>
                </a:lnTo>
                <a:lnTo>
                  <a:pt x="40" y="34"/>
                </a:lnTo>
                <a:lnTo>
                  <a:pt x="44" y="30"/>
                </a:lnTo>
                <a:lnTo>
                  <a:pt x="44" y="25"/>
                </a:lnTo>
                <a:lnTo>
                  <a:pt x="44" y="17"/>
                </a:lnTo>
                <a:lnTo>
                  <a:pt x="40" y="13"/>
                </a:lnTo>
                <a:lnTo>
                  <a:pt x="36" y="11"/>
                </a:lnTo>
                <a:lnTo>
                  <a:pt x="34" y="9"/>
                </a:lnTo>
                <a:lnTo>
                  <a:pt x="34" y="0"/>
                </a:lnTo>
                <a:lnTo>
                  <a:pt x="40" y="3"/>
                </a:lnTo>
                <a:lnTo>
                  <a:pt x="46" y="7"/>
                </a:lnTo>
                <a:lnTo>
                  <a:pt x="50" y="13"/>
                </a:lnTo>
                <a:lnTo>
                  <a:pt x="52" y="17"/>
                </a:lnTo>
                <a:lnTo>
                  <a:pt x="52" y="25"/>
                </a:lnTo>
                <a:lnTo>
                  <a:pt x="50" y="34"/>
                </a:lnTo>
                <a:lnTo>
                  <a:pt x="44" y="42"/>
                </a:lnTo>
                <a:lnTo>
                  <a:pt x="36" y="48"/>
                </a:lnTo>
                <a:lnTo>
                  <a:pt x="27" y="50"/>
                </a:lnTo>
                <a:lnTo>
                  <a:pt x="15" y="48"/>
                </a:lnTo>
                <a:lnTo>
                  <a:pt x="6" y="42"/>
                </a:lnTo>
                <a:lnTo>
                  <a:pt x="0" y="34"/>
                </a:lnTo>
                <a:lnTo>
                  <a:pt x="0" y="23"/>
                </a:lnTo>
                <a:lnTo>
                  <a:pt x="0" y="23"/>
                </a:lnTo>
                <a:lnTo>
                  <a:pt x="0" y="23"/>
                </a:lnTo>
                <a:close/>
                <a:moveTo>
                  <a:pt x="21" y="9"/>
                </a:moveTo>
                <a:lnTo>
                  <a:pt x="21" y="9"/>
                </a:lnTo>
                <a:lnTo>
                  <a:pt x="11" y="11"/>
                </a:lnTo>
                <a:lnTo>
                  <a:pt x="8" y="17"/>
                </a:lnTo>
                <a:lnTo>
                  <a:pt x="6" y="25"/>
                </a:lnTo>
                <a:lnTo>
                  <a:pt x="8" y="30"/>
                </a:lnTo>
                <a:lnTo>
                  <a:pt x="10" y="34"/>
                </a:lnTo>
                <a:lnTo>
                  <a:pt x="15" y="38"/>
                </a:lnTo>
                <a:lnTo>
                  <a:pt x="21" y="40"/>
                </a:lnTo>
                <a:lnTo>
                  <a:pt x="21" y="9"/>
                </a:lnTo>
                <a:lnTo>
                  <a:pt x="21" y="9"/>
                </a:lnTo>
                <a:close/>
                <a:moveTo>
                  <a:pt x="0" y="25"/>
                </a:moveTo>
                <a:lnTo>
                  <a:pt x="0" y="25"/>
                </a:lnTo>
                <a:lnTo>
                  <a:pt x="0" y="2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54" name="Freeform 2090"/>
          <p:cNvSpPr>
            <a:spLocks/>
          </p:cNvSpPr>
          <p:nvPr/>
        </p:nvSpPr>
        <p:spPr bwMode="auto">
          <a:xfrm>
            <a:off x="5680075" y="5086350"/>
            <a:ext cx="71438" cy="17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3" y="6"/>
              </a:cxn>
              <a:cxn ang="0">
                <a:pos x="23" y="10"/>
              </a:cxn>
              <a:cxn ang="0">
                <a:pos x="32" y="14"/>
              </a:cxn>
              <a:cxn ang="0">
                <a:pos x="46" y="14"/>
              </a:cxn>
              <a:cxn ang="0">
                <a:pos x="59" y="14"/>
              </a:cxn>
              <a:cxn ang="0">
                <a:pos x="71" y="10"/>
              </a:cxn>
              <a:cxn ang="0">
                <a:pos x="79" y="6"/>
              </a:cxn>
              <a:cxn ang="0">
                <a:pos x="90" y="0"/>
              </a:cxn>
              <a:cxn ang="0">
                <a:pos x="90" y="6"/>
              </a:cxn>
              <a:cxn ang="0">
                <a:pos x="82" y="12"/>
              </a:cxn>
              <a:cxn ang="0">
                <a:pos x="77" y="16"/>
              </a:cxn>
              <a:cxn ang="0">
                <a:pos x="73" y="16"/>
              </a:cxn>
              <a:cxn ang="0">
                <a:pos x="69" y="18"/>
              </a:cxn>
              <a:cxn ang="0">
                <a:pos x="61" y="21"/>
              </a:cxn>
              <a:cxn ang="0">
                <a:pos x="55" y="23"/>
              </a:cxn>
              <a:cxn ang="0">
                <a:pos x="46" y="23"/>
              </a:cxn>
              <a:cxn ang="0">
                <a:pos x="34" y="21"/>
              </a:cxn>
              <a:cxn ang="0">
                <a:pos x="23" y="18"/>
              </a:cxn>
              <a:cxn ang="0">
                <a:pos x="13" y="14"/>
              </a:cxn>
              <a:cxn ang="0">
                <a:pos x="0" y="6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90" h="23">
                <a:moveTo>
                  <a:pt x="0" y="0"/>
                </a:moveTo>
                <a:lnTo>
                  <a:pt x="0" y="0"/>
                </a:lnTo>
                <a:lnTo>
                  <a:pt x="13" y="6"/>
                </a:lnTo>
                <a:lnTo>
                  <a:pt x="23" y="10"/>
                </a:lnTo>
                <a:lnTo>
                  <a:pt x="32" y="14"/>
                </a:lnTo>
                <a:lnTo>
                  <a:pt x="46" y="14"/>
                </a:lnTo>
                <a:lnTo>
                  <a:pt x="59" y="14"/>
                </a:lnTo>
                <a:lnTo>
                  <a:pt x="71" y="10"/>
                </a:lnTo>
                <a:lnTo>
                  <a:pt x="79" y="6"/>
                </a:lnTo>
                <a:lnTo>
                  <a:pt x="90" y="0"/>
                </a:lnTo>
                <a:lnTo>
                  <a:pt x="90" y="6"/>
                </a:lnTo>
                <a:lnTo>
                  <a:pt x="82" y="12"/>
                </a:lnTo>
                <a:lnTo>
                  <a:pt x="77" y="16"/>
                </a:lnTo>
                <a:lnTo>
                  <a:pt x="73" y="16"/>
                </a:lnTo>
                <a:lnTo>
                  <a:pt x="69" y="18"/>
                </a:lnTo>
                <a:lnTo>
                  <a:pt x="61" y="21"/>
                </a:lnTo>
                <a:lnTo>
                  <a:pt x="55" y="23"/>
                </a:lnTo>
                <a:lnTo>
                  <a:pt x="46" y="23"/>
                </a:lnTo>
                <a:lnTo>
                  <a:pt x="34" y="21"/>
                </a:lnTo>
                <a:lnTo>
                  <a:pt x="23" y="18"/>
                </a:lnTo>
                <a:lnTo>
                  <a:pt x="13" y="14"/>
                </a:lnTo>
                <a:lnTo>
                  <a:pt x="0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55" name="Freeform 2091"/>
          <p:cNvSpPr>
            <a:spLocks/>
          </p:cNvSpPr>
          <p:nvPr/>
        </p:nvSpPr>
        <p:spPr bwMode="auto">
          <a:xfrm>
            <a:off x="5700713" y="5037138"/>
            <a:ext cx="52387" cy="39687"/>
          </a:xfrm>
          <a:custGeom>
            <a:avLst/>
            <a:gdLst/>
            <a:ahLst/>
            <a:cxnLst>
              <a:cxn ang="0">
                <a:pos x="30" y="40"/>
              </a:cxn>
              <a:cxn ang="0">
                <a:pos x="30" y="40"/>
              </a:cxn>
              <a:cxn ang="0">
                <a:pos x="36" y="40"/>
              </a:cxn>
              <a:cxn ang="0">
                <a:pos x="38" y="40"/>
              </a:cxn>
              <a:cxn ang="0">
                <a:pos x="40" y="36"/>
              </a:cxn>
              <a:cxn ang="0">
                <a:pos x="40" y="34"/>
              </a:cxn>
              <a:cxn ang="0">
                <a:pos x="40" y="29"/>
              </a:cxn>
              <a:cxn ang="0">
                <a:pos x="34" y="23"/>
              </a:cxn>
              <a:cxn ang="0">
                <a:pos x="25" y="21"/>
              </a:cxn>
              <a:cxn ang="0">
                <a:pos x="13" y="19"/>
              </a:cxn>
              <a:cxn ang="0">
                <a:pos x="0" y="19"/>
              </a:cxn>
              <a:cxn ang="0">
                <a:pos x="0" y="11"/>
              </a:cxn>
              <a:cxn ang="0">
                <a:pos x="32" y="11"/>
              </a:cxn>
              <a:cxn ang="0">
                <a:pos x="38" y="9"/>
              </a:cxn>
              <a:cxn ang="0">
                <a:pos x="40" y="9"/>
              </a:cxn>
              <a:cxn ang="0">
                <a:pos x="40" y="7"/>
              </a:cxn>
              <a:cxn ang="0">
                <a:pos x="40" y="6"/>
              </a:cxn>
              <a:cxn ang="0">
                <a:pos x="38" y="4"/>
              </a:cxn>
              <a:cxn ang="0">
                <a:pos x="34" y="2"/>
              </a:cxn>
              <a:cxn ang="0">
                <a:pos x="32" y="2"/>
              </a:cxn>
              <a:cxn ang="0">
                <a:pos x="32" y="0"/>
              </a:cxn>
              <a:cxn ang="0">
                <a:pos x="32" y="0"/>
              </a:cxn>
              <a:cxn ang="0">
                <a:pos x="34" y="0"/>
              </a:cxn>
              <a:cxn ang="0">
                <a:pos x="38" y="2"/>
              </a:cxn>
              <a:cxn ang="0">
                <a:pos x="42" y="4"/>
              </a:cxn>
              <a:cxn ang="0">
                <a:pos x="44" y="6"/>
              </a:cxn>
              <a:cxn ang="0">
                <a:pos x="46" y="9"/>
              </a:cxn>
              <a:cxn ang="0">
                <a:pos x="44" y="15"/>
              </a:cxn>
              <a:cxn ang="0">
                <a:pos x="40" y="17"/>
              </a:cxn>
              <a:cxn ang="0">
                <a:pos x="36" y="19"/>
              </a:cxn>
              <a:cxn ang="0">
                <a:pos x="28" y="19"/>
              </a:cxn>
              <a:cxn ang="0">
                <a:pos x="36" y="23"/>
              </a:cxn>
              <a:cxn ang="0">
                <a:pos x="40" y="27"/>
              </a:cxn>
              <a:cxn ang="0">
                <a:pos x="44" y="31"/>
              </a:cxn>
              <a:cxn ang="0">
                <a:pos x="46" y="36"/>
              </a:cxn>
              <a:cxn ang="0">
                <a:pos x="44" y="44"/>
              </a:cxn>
              <a:cxn ang="0">
                <a:pos x="36" y="48"/>
              </a:cxn>
              <a:cxn ang="0">
                <a:pos x="36" y="48"/>
              </a:cxn>
              <a:cxn ang="0">
                <a:pos x="38" y="48"/>
              </a:cxn>
              <a:cxn ang="0">
                <a:pos x="44" y="48"/>
              </a:cxn>
              <a:cxn ang="0">
                <a:pos x="52" y="44"/>
              </a:cxn>
              <a:cxn ang="0">
                <a:pos x="57" y="42"/>
              </a:cxn>
              <a:cxn ang="0">
                <a:pos x="61" y="42"/>
              </a:cxn>
              <a:cxn ang="0">
                <a:pos x="63" y="42"/>
              </a:cxn>
              <a:cxn ang="0">
                <a:pos x="65" y="46"/>
              </a:cxn>
              <a:cxn ang="0">
                <a:pos x="63" y="48"/>
              </a:cxn>
              <a:cxn ang="0">
                <a:pos x="63" y="50"/>
              </a:cxn>
              <a:cxn ang="0">
                <a:pos x="59" y="50"/>
              </a:cxn>
              <a:cxn ang="0">
                <a:pos x="52" y="50"/>
              </a:cxn>
              <a:cxn ang="0">
                <a:pos x="44" y="50"/>
              </a:cxn>
              <a:cxn ang="0">
                <a:pos x="40" y="50"/>
              </a:cxn>
              <a:cxn ang="0">
                <a:pos x="34" y="50"/>
              </a:cxn>
              <a:cxn ang="0">
                <a:pos x="28" y="50"/>
              </a:cxn>
              <a:cxn ang="0">
                <a:pos x="25" y="50"/>
              </a:cxn>
              <a:cxn ang="0">
                <a:pos x="0" y="50"/>
              </a:cxn>
              <a:cxn ang="0">
                <a:pos x="0" y="40"/>
              </a:cxn>
              <a:cxn ang="0">
                <a:pos x="30" y="40"/>
              </a:cxn>
              <a:cxn ang="0">
                <a:pos x="30" y="40"/>
              </a:cxn>
            </a:cxnLst>
            <a:rect l="0" t="0" r="r" b="b"/>
            <a:pathLst>
              <a:path w="65" h="50">
                <a:moveTo>
                  <a:pt x="30" y="40"/>
                </a:moveTo>
                <a:lnTo>
                  <a:pt x="30" y="40"/>
                </a:lnTo>
                <a:lnTo>
                  <a:pt x="36" y="40"/>
                </a:lnTo>
                <a:lnTo>
                  <a:pt x="38" y="40"/>
                </a:lnTo>
                <a:lnTo>
                  <a:pt x="40" y="36"/>
                </a:lnTo>
                <a:lnTo>
                  <a:pt x="40" y="34"/>
                </a:lnTo>
                <a:lnTo>
                  <a:pt x="40" y="29"/>
                </a:lnTo>
                <a:lnTo>
                  <a:pt x="34" y="23"/>
                </a:lnTo>
                <a:lnTo>
                  <a:pt x="25" y="21"/>
                </a:lnTo>
                <a:lnTo>
                  <a:pt x="13" y="19"/>
                </a:lnTo>
                <a:lnTo>
                  <a:pt x="0" y="19"/>
                </a:lnTo>
                <a:lnTo>
                  <a:pt x="0" y="11"/>
                </a:lnTo>
                <a:lnTo>
                  <a:pt x="32" y="11"/>
                </a:lnTo>
                <a:lnTo>
                  <a:pt x="38" y="9"/>
                </a:lnTo>
                <a:lnTo>
                  <a:pt x="40" y="9"/>
                </a:lnTo>
                <a:lnTo>
                  <a:pt x="40" y="7"/>
                </a:lnTo>
                <a:lnTo>
                  <a:pt x="40" y="6"/>
                </a:lnTo>
                <a:lnTo>
                  <a:pt x="38" y="4"/>
                </a:lnTo>
                <a:lnTo>
                  <a:pt x="34" y="2"/>
                </a:lnTo>
                <a:lnTo>
                  <a:pt x="32" y="2"/>
                </a:lnTo>
                <a:lnTo>
                  <a:pt x="32" y="0"/>
                </a:lnTo>
                <a:lnTo>
                  <a:pt x="32" y="0"/>
                </a:lnTo>
                <a:lnTo>
                  <a:pt x="34" y="0"/>
                </a:lnTo>
                <a:lnTo>
                  <a:pt x="38" y="2"/>
                </a:lnTo>
                <a:lnTo>
                  <a:pt x="42" y="4"/>
                </a:lnTo>
                <a:lnTo>
                  <a:pt x="44" y="6"/>
                </a:lnTo>
                <a:lnTo>
                  <a:pt x="46" y="9"/>
                </a:lnTo>
                <a:lnTo>
                  <a:pt x="44" y="15"/>
                </a:lnTo>
                <a:lnTo>
                  <a:pt x="40" y="17"/>
                </a:lnTo>
                <a:lnTo>
                  <a:pt x="36" y="19"/>
                </a:lnTo>
                <a:lnTo>
                  <a:pt x="28" y="19"/>
                </a:lnTo>
                <a:lnTo>
                  <a:pt x="36" y="23"/>
                </a:lnTo>
                <a:lnTo>
                  <a:pt x="40" y="27"/>
                </a:lnTo>
                <a:lnTo>
                  <a:pt x="44" y="31"/>
                </a:lnTo>
                <a:lnTo>
                  <a:pt x="46" y="36"/>
                </a:lnTo>
                <a:lnTo>
                  <a:pt x="44" y="44"/>
                </a:lnTo>
                <a:lnTo>
                  <a:pt x="36" y="48"/>
                </a:lnTo>
                <a:lnTo>
                  <a:pt x="36" y="48"/>
                </a:lnTo>
                <a:lnTo>
                  <a:pt x="38" y="48"/>
                </a:lnTo>
                <a:lnTo>
                  <a:pt x="44" y="48"/>
                </a:lnTo>
                <a:lnTo>
                  <a:pt x="52" y="44"/>
                </a:lnTo>
                <a:lnTo>
                  <a:pt x="57" y="42"/>
                </a:lnTo>
                <a:lnTo>
                  <a:pt x="61" y="42"/>
                </a:lnTo>
                <a:lnTo>
                  <a:pt x="63" y="42"/>
                </a:lnTo>
                <a:lnTo>
                  <a:pt x="65" y="46"/>
                </a:lnTo>
                <a:lnTo>
                  <a:pt x="63" y="48"/>
                </a:lnTo>
                <a:lnTo>
                  <a:pt x="63" y="50"/>
                </a:lnTo>
                <a:lnTo>
                  <a:pt x="59" y="50"/>
                </a:lnTo>
                <a:lnTo>
                  <a:pt x="52" y="50"/>
                </a:lnTo>
                <a:lnTo>
                  <a:pt x="44" y="50"/>
                </a:lnTo>
                <a:lnTo>
                  <a:pt x="40" y="50"/>
                </a:lnTo>
                <a:lnTo>
                  <a:pt x="34" y="50"/>
                </a:lnTo>
                <a:lnTo>
                  <a:pt x="28" y="50"/>
                </a:lnTo>
                <a:lnTo>
                  <a:pt x="25" y="50"/>
                </a:lnTo>
                <a:lnTo>
                  <a:pt x="0" y="50"/>
                </a:lnTo>
                <a:lnTo>
                  <a:pt x="0" y="40"/>
                </a:lnTo>
                <a:lnTo>
                  <a:pt x="30" y="40"/>
                </a:lnTo>
                <a:lnTo>
                  <a:pt x="30" y="4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56" name="Freeform 2092"/>
          <p:cNvSpPr>
            <a:spLocks/>
          </p:cNvSpPr>
          <p:nvPr/>
        </p:nvSpPr>
        <p:spPr bwMode="auto">
          <a:xfrm>
            <a:off x="5695950" y="4973638"/>
            <a:ext cx="39688" cy="57150"/>
          </a:xfrm>
          <a:custGeom>
            <a:avLst/>
            <a:gdLst/>
            <a:ahLst/>
            <a:cxnLst>
              <a:cxn ang="0">
                <a:pos x="0" y="73"/>
              </a:cxn>
              <a:cxn ang="0">
                <a:pos x="0" y="73"/>
              </a:cxn>
              <a:cxn ang="0">
                <a:pos x="0" y="64"/>
              </a:cxn>
              <a:cxn ang="0">
                <a:pos x="6" y="64"/>
              </a:cxn>
              <a:cxn ang="0">
                <a:pos x="2" y="58"/>
              </a:cxn>
              <a:cxn ang="0">
                <a:pos x="0" y="54"/>
              </a:cxn>
              <a:cxn ang="0">
                <a:pos x="0" y="48"/>
              </a:cxn>
              <a:cxn ang="0">
                <a:pos x="0" y="42"/>
              </a:cxn>
              <a:cxn ang="0">
                <a:pos x="2" y="37"/>
              </a:cxn>
              <a:cxn ang="0">
                <a:pos x="6" y="33"/>
              </a:cxn>
              <a:cxn ang="0">
                <a:pos x="4" y="31"/>
              </a:cxn>
              <a:cxn ang="0">
                <a:pos x="2" y="27"/>
              </a:cxn>
              <a:cxn ang="0">
                <a:pos x="0" y="23"/>
              </a:cxn>
              <a:cxn ang="0">
                <a:pos x="0" y="17"/>
              </a:cxn>
              <a:cxn ang="0">
                <a:pos x="0" y="8"/>
              </a:cxn>
              <a:cxn ang="0">
                <a:pos x="6" y="2"/>
              </a:cxn>
              <a:cxn ang="0">
                <a:pos x="17" y="0"/>
              </a:cxn>
              <a:cxn ang="0">
                <a:pos x="50" y="0"/>
              </a:cxn>
              <a:cxn ang="0">
                <a:pos x="50" y="10"/>
              </a:cxn>
              <a:cxn ang="0">
                <a:pos x="15" y="10"/>
              </a:cxn>
              <a:cxn ang="0">
                <a:pos x="11" y="10"/>
              </a:cxn>
              <a:cxn ang="0">
                <a:pos x="8" y="14"/>
              </a:cxn>
              <a:cxn ang="0">
                <a:pos x="6" y="19"/>
              </a:cxn>
              <a:cxn ang="0">
                <a:pos x="8" y="25"/>
              </a:cxn>
              <a:cxn ang="0">
                <a:pos x="10" y="29"/>
              </a:cxn>
              <a:cxn ang="0">
                <a:pos x="13" y="31"/>
              </a:cxn>
              <a:cxn ang="0">
                <a:pos x="21" y="33"/>
              </a:cxn>
              <a:cxn ang="0">
                <a:pos x="50" y="33"/>
              </a:cxn>
              <a:cxn ang="0">
                <a:pos x="50" y="42"/>
              </a:cxn>
              <a:cxn ang="0">
                <a:pos x="17" y="42"/>
              </a:cxn>
              <a:cxn ang="0">
                <a:pos x="13" y="42"/>
              </a:cxn>
              <a:cxn ang="0">
                <a:pos x="10" y="42"/>
              </a:cxn>
              <a:cxn ang="0">
                <a:pos x="8" y="46"/>
              </a:cxn>
              <a:cxn ang="0">
                <a:pos x="6" y="50"/>
              </a:cxn>
              <a:cxn ang="0">
                <a:pos x="8" y="56"/>
              </a:cxn>
              <a:cxn ang="0">
                <a:pos x="10" y="60"/>
              </a:cxn>
              <a:cxn ang="0">
                <a:pos x="15" y="64"/>
              </a:cxn>
              <a:cxn ang="0">
                <a:pos x="23" y="64"/>
              </a:cxn>
              <a:cxn ang="0">
                <a:pos x="50" y="64"/>
              </a:cxn>
              <a:cxn ang="0">
                <a:pos x="50" y="73"/>
              </a:cxn>
              <a:cxn ang="0">
                <a:pos x="0" y="73"/>
              </a:cxn>
              <a:cxn ang="0">
                <a:pos x="0" y="73"/>
              </a:cxn>
            </a:cxnLst>
            <a:rect l="0" t="0" r="r" b="b"/>
            <a:pathLst>
              <a:path w="50" h="73">
                <a:moveTo>
                  <a:pt x="0" y="73"/>
                </a:moveTo>
                <a:lnTo>
                  <a:pt x="0" y="73"/>
                </a:lnTo>
                <a:lnTo>
                  <a:pt x="0" y="64"/>
                </a:lnTo>
                <a:lnTo>
                  <a:pt x="6" y="64"/>
                </a:lnTo>
                <a:lnTo>
                  <a:pt x="2" y="58"/>
                </a:lnTo>
                <a:lnTo>
                  <a:pt x="0" y="54"/>
                </a:lnTo>
                <a:lnTo>
                  <a:pt x="0" y="48"/>
                </a:lnTo>
                <a:lnTo>
                  <a:pt x="0" y="42"/>
                </a:lnTo>
                <a:lnTo>
                  <a:pt x="2" y="37"/>
                </a:lnTo>
                <a:lnTo>
                  <a:pt x="6" y="33"/>
                </a:lnTo>
                <a:lnTo>
                  <a:pt x="4" y="31"/>
                </a:lnTo>
                <a:lnTo>
                  <a:pt x="2" y="27"/>
                </a:lnTo>
                <a:lnTo>
                  <a:pt x="0" y="23"/>
                </a:lnTo>
                <a:lnTo>
                  <a:pt x="0" y="17"/>
                </a:lnTo>
                <a:lnTo>
                  <a:pt x="0" y="8"/>
                </a:lnTo>
                <a:lnTo>
                  <a:pt x="6" y="2"/>
                </a:lnTo>
                <a:lnTo>
                  <a:pt x="17" y="0"/>
                </a:lnTo>
                <a:lnTo>
                  <a:pt x="50" y="0"/>
                </a:lnTo>
                <a:lnTo>
                  <a:pt x="50" y="10"/>
                </a:lnTo>
                <a:lnTo>
                  <a:pt x="15" y="10"/>
                </a:lnTo>
                <a:lnTo>
                  <a:pt x="11" y="10"/>
                </a:lnTo>
                <a:lnTo>
                  <a:pt x="8" y="14"/>
                </a:lnTo>
                <a:lnTo>
                  <a:pt x="6" y="19"/>
                </a:lnTo>
                <a:lnTo>
                  <a:pt x="8" y="25"/>
                </a:lnTo>
                <a:lnTo>
                  <a:pt x="10" y="29"/>
                </a:lnTo>
                <a:lnTo>
                  <a:pt x="13" y="31"/>
                </a:lnTo>
                <a:lnTo>
                  <a:pt x="21" y="33"/>
                </a:lnTo>
                <a:lnTo>
                  <a:pt x="50" y="33"/>
                </a:lnTo>
                <a:lnTo>
                  <a:pt x="50" y="42"/>
                </a:lnTo>
                <a:lnTo>
                  <a:pt x="17" y="42"/>
                </a:lnTo>
                <a:lnTo>
                  <a:pt x="13" y="42"/>
                </a:lnTo>
                <a:lnTo>
                  <a:pt x="10" y="42"/>
                </a:lnTo>
                <a:lnTo>
                  <a:pt x="8" y="46"/>
                </a:lnTo>
                <a:lnTo>
                  <a:pt x="6" y="50"/>
                </a:lnTo>
                <a:lnTo>
                  <a:pt x="8" y="56"/>
                </a:lnTo>
                <a:lnTo>
                  <a:pt x="10" y="60"/>
                </a:lnTo>
                <a:lnTo>
                  <a:pt x="15" y="64"/>
                </a:lnTo>
                <a:lnTo>
                  <a:pt x="23" y="64"/>
                </a:lnTo>
                <a:lnTo>
                  <a:pt x="50" y="64"/>
                </a:lnTo>
                <a:lnTo>
                  <a:pt x="50" y="73"/>
                </a:lnTo>
                <a:lnTo>
                  <a:pt x="0" y="73"/>
                </a:lnTo>
                <a:lnTo>
                  <a:pt x="0" y="7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57" name="Freeform 2093"/>
          <p:cNvSpPr>
            <a:spLocks/>
          </p:cNvSpPr>
          <p:nvPr/>
        </p:nvSpPr>
        <p:spPr bwMode="auto">
          <a:xfrm>
            <a:off x="5680075" y="4946650"/>
            <a:ext cx="71438" cy="19050"/>
          </a:xfrm>
          <a:custGeom>
            <a:avLst/>
            <a:gdLst/>
            <a:ahLst/>
            <a:cxnLst>
              <a:cxn ang="0">
                <a:pos x="90" y="23"/>
              </a:cxn>
              <a:cxn ang="0">
                <a:pos x="90" y="23"/>
              </a:cxn>
              <a:cxn ang="0">
                <a:pos x="79" y="15"/>
              </a:cxn>
              <a:cxn ang="0">
                <a:pos x="71" y="11"/>
              </a:cxn>
              <a:cxn ang="0">
                <a:pos x="59" y="9"/>
              </a:cxn>
              <a:cxn ang="0">
                <a:pos x="46" y="9"/>
              </a:cxn>
              <a:cxn ang="0">
                <a:pos x="32" y="9"/>
              </a:cxn>
              <a:cxn ang="0">
                <a:pos x="21" y="13"/>
              </a:cxn>
              <a:cxn ang="0">
                <a:pos x="11" y="17"/>
              </a:cxn>
              <a:cxn ang="0">
                <a:pos x="0" y="23"/>
              </a:cxn>
              <a:cxn ang="0">
                <a:pos x="0" y="17"/>
              </a:cxn>
              <a:cxn ang="0">
                <a:pos x="11" y="11"/>
              </a:cxn>
              <a:cxn ang="0">
                <a:pos x="15" y="7"/>
              </a:cxn>
              <a:cxn ang="0">
                <a:pos x="19" y="5"/>
              </a:cxn>
              <a:cxn ang="0">
                <a:pos x="23" y="3"/>
              </a:cxn>
              <a:cxn ang="0">
                <a:pos x="29" y="1"/>
              </a:cxn>
              <a:cxn ang="0">
                <a:pos x="34" y="0"/>
              </a:cxn>
              <a:cxn ang="0">
                <a:pos x="46" y="0"/>
              </a:cxn>
              <a:cxn ang="0">
                <a:pos x="59" y="0"/>
              </a:cxn>
              <a:cxn ang="0">
                <a:pos x="71" y="3"/>
              </a:cxn>
              <a:cxn ang="0">
                <a:pos x="79" y="7"/>
              </a:cxn>
              <a:cxn ang="0">
                <a:pos x="90" y="17"/>
              </a:cxn>
              <a:cxn ang="0">
                <a:pos x="90" y="23"/>
              </a:cxn>
              <a:cxn ang="0">
                <a:pos x="90" y="23"/>
              </a:cxn>
            </a:cxnLst>
            <a:rect l="0" t="0" r="r" b="b"/>
            <a:pathLst>
              <a:path w="90" h="23">
                <a:moveTo>
                  <a:pt x="90" y="23"/>
                </a:moveTo>
                <a:lnTo>
                  <a:pt x="90" y="23"/>
                </a:lnTo>
                <a:lnTo>
                  <a:pt x="79" y="15"/>
                </a:lnTo>
                <a:lnTo>
                  <a:pt x="71" y="11"/>
                </a:lnTo>
                <a:lnTo>
                  <a:pt x="59" y="9"/>
                </a:lnTo>
                <a:lnTo>
                  <a:pt x="46" y="9"/>
                </a:lnTo>
                <a:lnTo>
                  <a:pt x="32" y="9"/>
                </a:lnTo>
                <a:lnTo>
                  <a:pt x="21" y="13"/>
                </a:lnTo>
                <a:lnTo>
                  <a:pt x="11" y="17"/>
                </a:lnTo>
                <a:lnTo>
                  <a:pt x="0" y="23"/>
                </a:lnTo>
                <a:lnTo>
                  <a:pt x="0" y="17"/>
                </a:lnTo>
                <a:lnTo>
                  <a:pt x="11" y="11"/>
                </a:lnTo>
                <a:lnTo>
                  <a:pt x="15" y="7"/>
                </a:lnTo>
                <a:lnTo>
                  <a:pt x="19" y="5"/>
                </a:lnTo>
                <a:lnTo>
                  <a:pt x="23" y="3"/>
                </a:lnTo>
                <a:lnTo>
                  <a:pt x="29" y="1"/>
                </a:lnTo>
                <a:lnTo>
                  <a:pt x="34" y="0"/>
                </a:lnTo>
                <a:lnTo>
                  <a:pt x="46" y="0"/>
                </a:lnTo>
                <a:lnTo>
                  <a:pt x="59" y="0"/>
                </a:lnTo>
                <a:lnTo>
                  <a:pt x="71" y="3"/>
                </a:lnTo>
                <a:lnTo>
                  <a:pt x="79" y="7"/>
                </a:lnTo>
                <a:lnTo>
                  <a:pt x="90" y="17"/>
                </a:lnTo>
                <a:lnTo>
                  <a:pt x="90" y="23"/>
                </a:lnTo>
                <a:lnTo>
                  <a:pt x="9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58" name="Freeform 2094"/>
          <p:cNvSpPr>
            <a:spLocks noEditPoints="1"/>
          </p:cNvSpPr>
          <p:nvPr/>
        </p:nvSpPr>
        <p:spPr bwMode="auto">
          <a:xfrm>
            <a:off x="6738938" y="4348163"/>
            <a:ext cx="36512" cy="57150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23" y="0"/>
              </a:cxn>
              <a:cxn ang="0">
                <a:pos x="33" y="2"/>
              </a:cxn>
              <a:cxn ang="0">
                <a:pos x="41" y="11"/>
              </a:cxn>
              <a:cxn ang="0">
                <a:pos x="44" y="21"/>
              </a:cxn>
              <a:cxn ang="0">
                <a:pos x="46" y="34"/>
              </a:cxn>
              <a:cxn ang="0">
                <a:pos x="44" y="48"/>
              </a:cxn>
              <a:cxn ang="0">
                <a:pos x="41" y="59"/>
              </a:cxn>
              <a:cxn ang="0">
                <a:pos x="35" y="71"/>
              </a:cxn>
              <a:cxn ang="0">
                <a:pos x="23" y="73"/>
              </a:cxn>
              <a:cxn ang="0">
                <a:pos x="12" y="71"/>
              </a:cxn>
              <a:cxn ang="0">
                <a:pos x="4" y="61"/>
              </a:cxn>
              <a:cxn ang="0">
                <a:pos x="0" y="52"/>
              </a:cxn>
              <a:cxn ang="0">
                <a:pos x="0" y="36"/>
              </a:cxn>
              <a:cxn ang="0">
                <a:pos x="0" y="25"/>
              </a:cxn>
              <a:cxn ang="0">
                <a:pos x="2" y="15"/>
              </a:cxn>
              <a:cxn ang="0">
                <a:pos x="6" y="8"/>
              </a:cxn>
              <a:cxn ang="0">
                <a:pos x="10" y="4"/>
              </a:cxn>
              <a:cxn ang="0">
                <a:pos x="16" y="0"/>
              </a:cxn>
              <a:cxn ang="0">
                <a:pos x="23" y="0"/>
              </a:cxn>
              <a:cxn ang="0">
                <a:pos x="23" y="0"/>
              </a:cxn>
              <a:cxn ang="0">
                <a:pos x="23" y="0"/>
              </a:cxn>
              <a:cxn ang="0">
                <a:pos x="23" y="65"/>
              </a:cxn>
              <a:cxn ang="0">
                <a:pos x="23" y="65"/>
              </a:cxn>
              <a:cxn ang="0">
                <a:pos x="27" y="63"/>
              </a:cxn>
              <a:cxn ang="0">
                <a:pos x="33" y="59"/>
              </a:cxn>
              <a:cxn ang="0">
                <a:pos x="37" y="50"/>
              </a:cxn>
              <a:cxn ang="0">
                <a:pos x="37" y="34"/>
              </a:cxn>
              <a:cxn ang="0">
                <a:pos x="37" y="25"/>
              </a:cxn>
              <a:cxn ang="0">
                <a:pos x="35" y="15"/>
              </a:cxn>
              <a:cxn ang="0">
                <a:pos x="29" y="9"/>
              </a:cxn>
              <a:cxn ang="0">
                <a:pos x="23" y="8"/>
              </a:cxn>
              <a:cxn ang="0">
                <a:pos x="16" y="9"/>
              </a:cxn>
              <a:cxn ang="0">
                <a:pos x="12" y="15"/>
              </a:cxn>
              <a:cxn ang="0">
                <a:pos x="10" y="25"/>
              </a:cxn>
              <a:cxn ang="0">
                <a:pos x="10" y="36"/>
              </a:cxn>
              <a:cxn ang="0">
                <a:pos x="10" y="46"/>
              </a:cxn>
              <a:cxn ang="0">
                <a:pos x="10" y="56"/>
              </a:cxn>
              <a:cxn ang="0">
                <a:pos x="16" y="63"/>
              </a:cxn>
              <a:cxn ang="0">
                <a:pos x="23" y="65"/>
              </a:cxn>
              <a:cxn ang="0">
                <a:pos x="23" y="65"/>
              </a:cxn>
              <a:cxn ang="0">
                <a:pos x="23" y="65"/>
              </a:cxn>
            </a:cxnLst>
            <a:rect l="0" t="0" r="r" b="b"/>
            <a:pathLst>
              <a:path w="46" h="73">
                <a:moveTo>
                  <a:pt x="23" y="0"/>
                </a:moveTo>
                <a:lnTo>
                  <a:pt x="23" y="0"/>
                </a:lnTo>
                <a:lnTo>
                  <a:pt x="33" y="2"/>
                </a:lnTo>
                <a:lnTo>
                  <a:pt x="41" y="11"/>
                </a:lnTo>
                <a:lnTo>
                  <a:pt x="44" y="21"/>
                </a:lnTo>
                <a:lnTo>
                  <a:pt x="46" y="34"/>
                </a:lnTo>
                <a:lnTo>
                  <a:pt x="44" y="48"/>
                </a:lnTo>
                <a:lnTo>
                  <a:pt x="41" y="59"/>
                </a:lnTo>
                <a:lnTo>
                  <a:pt x="35" y="71"/>
                </a:lnTo>
                <a:lnTo>
                  <a:pt x="23" y="73"/>
                </a:lnTo>
                <a:lnTo>
                  <a:pt x="12" y="71"/>
                </a:lnTo>
                <a:lnTo>
                  <a:pt x="4" y="61"/>
                </a:lnTo>
                <a:lnTo>
                  <a:pt x="0" y="52"/>
                </a:lnTo>
                <a:lnTo>
                  <a:pt x="0" y="36"/>
                </a:lnTo>
                <a:lnTo>
                  <a:pt x="0" y="25"/>
                </a:lnTo>
                <a:lnTo>
                  <a:pt x="2" y="15"/>
                </a:lnTo>
                <a:lnTo>
                  <a:pt x="6" y="8"/>
                </a:lnTo>
                <a:lnTo>
                  <a:pt x="10" y="4"/>
                </a:lnTo>
                <a:lnTo>
                  <a:pt x="16" y="0"/>
                </a:lnTo>
                <a:lnTo>
                  <a:pt x="23" y="0"/>
                </a:lnTo>
                <a:lnTo>
                  <a:pt x="23" y="0"/>
                </a:lnTo>
                <a:lnTo>
                  <a:pt x="23" y="0"/>
                </a:lnTo>
                <a:close/>
                <a:moveTo>
                  <a:pt x="23" y="65"/>
                </a:moveTo>
                <a:lnTo>
                  <a:pt x="23" y="65"/>
                </a:lnTo>
                <a:lnTo>
                  <a:pt x="27" y="63"/>
                </a:lnTo>
                <a:lnTo>
                  <a:pt x="33" y="59"/>
                </a:lnTo>
                <a:lnTo>
                  <a:pt x="37" y="50"/>
                </a:lnTo>
                <a:lnTo>
                  <a:pt x="37" y="34"/>
                </a:lnTo>
                <a:lnTo>
                  <a:pt x="37" y="25"/>
                </a:lnTo>
                <a:lnTo>
                  <a:pt x="35" y="15"/>
                </a:lnTo>
                <a:lnTo>
                  <a:pt x="29" y="9"/>
                </a:lnTo>
                <a:lnTo>
                  <a:pt x="23" y="8"/>
                </a:lnTo>
                <a:lnTo>
                  <a:pt x="16" y="9"/>
                </a:lnTo>
                <a:lnTo>
                  <a:pt x="12" y="15"/>
                </a:lnTo>
                <a:lnTo>
                  <a:pt x="10" y="25"/>
                </a:lnTo>
                <a:lnTo>
                  <a:pt x="10" y="36"/>
                </a:lnTo>
                <a:lnTo>
                  <a:pt x="10" y="46"/>
                </a:lnTo>
                <a:lnTo>
                  <a:pt x="10" y="56"/>
                </a:lnTo>
                <a:lnTo>
                  <a:pt x="16" y="63"/>
                </a:lnTo>
                <a:lnTo>
                  <a:pt x="23" y="65"/>
                </a:lnTo>
                <a:lnTo>
                  <a:pt x="23" y="65"/>
                </a:lnTo>
                <a:lnTo>
                  <a:pt x="23" y="6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59" name="Freeform 2095"/>
          <p:cNvSpPr>
            <a:spLocks noEditPoints="1"/>
          </p:cNvSpPr>
          <p:nvPr/>
        </p:nvSpPr>
        <p:spPr bwMode="auto">
          <a:xfrm>
            <a:off x="6780213" y="4348163"/>
            <a:ext cx="38100" cy="55562"/>
          </a:xfrm>
          <a:custGeom>
            <a:avLst/>
            <a:gdLst/>
            <a:ahLst/>
            <a:cxnLst>
              <a:cxn ang="0">
                <a:pos x="31" y="46"/>
              </a:cxn>
              <a:cxn ang="0">
                <a:pos x="31" y="46"/>
              </a:cxn>
              <a:cxn ang="0">
                <a:pos x="31" y="13"/>
              </a:cxn>
              <a:cxn ang="0">
                <a:pos x="8" y="46"/>
              </a:cxn>
              <a:cxn ang="0">
                <a:pos x="31" y="46"/>
              </a:cxn>
              <a:cxn ang="0">
                <a:pos x="31" y="71"/>
              </a:cxn>
              <a:cxn ang="0">
                <a:pos x="31" y="71"/>
              </a:cxn>
              <a:cxn ang="0">
                <a:pos x="31" y="54"/>
              </a:cxn>
              <a:cxn ang="0">
                <a:pos x="0" y="54"/>
              </a:cxn>
              <a:cxn ang="0">
                <a:pos x="0" y="44"/>
              </a:cxn>
              <a:cxn ang="0">
                <a:pos x="31" y="0"/>
              </a:cxn>
              <a:cxn ang="0">
                <a:pos x="38" y="0"/>
              </a:cxn>
              <a:cxn ang="0">
                <a:pos x="38" y="46"/>
              </a:cxn>
              <a:cxn ang="0">
                <a:pos x="48" y="46"/>
              </a:cxn>
              <a:cxn ang="0">
                <a:pos x="48" y="54"/>
              </a:cxn>
              <a:cxn ang="0">
                <a:pos x="38" y="54"/>
              </a:cxn>
              <a:cxn ang="0">
                <a:pos x="38" y="71"/>
              </a:cxn>
              <a:cxn ang="0">
                <a:pos x="31" y="71"/>
              </a:cxn>
            </a:cxnLst>
            <a:rect l="0" t="0" r="r" b="b"/>
            <a:pathLst>
              <a:path w="48" h="71">
                <a:moveTo>
                  <a:pt x="31" y="46"/>
                </a:moveTo>
                <a:lnTo>
                  <a:pt x="31" y="46"/>
                </a:lnTo>
                <a:lnTo>
                  <a:pt x="31" y="13"/>
                </a:lnTo>
                <a:lnTo>
                  <a:pt x="8" y="46"/>
                </a:lnTo>
                <a:lnTo>
                  <a:pt x="31" y="46"/>
                </a:lnTo>
                <a:close/>
                <a:moveTo>
                  <a:pt x="31" y="71"/>
                </a:moveTo>
                <a:lnTo>
                  <a:pt x="31" y="71"/>
                </a:lnTo>
                <a:lnTo>
                  <a:pt x="31" y="54"/>
                </a:lnTo>
                <a:lnTo>
                  <a:pt x="0" y="54"/>
                </a:lnTo>
                <a:lnTo>
                  <a:pt x="0" y="44"/>
                </a:lnTo>
                <a:lnTo>
                  <a:pt x="31" y="0"/>
                </a:lnTo>
                <a:lnTo>
                  <a:pt x="38" y="0"/>
                </a:lnTo>
                <a:lnTo>
                  <a:pt x="38" y="46"/>
                </a:lnTo>
                <a:lnTo>
                  <a:pt x="48" y="46"/>
                </a:lnTo>
                <a:lnTo>
                  <a:pt x="48" y="54"/>
                </a:lnTo>
                <a:lnTo>
                  <a:pt x="38" y="54"/>
                </a:lnTo>
                <a:lnTo>
                  <a:pt x="38" y="71"/>
                </a:lnTo>
                <a:lnTo>
                  <a:pt x="31" y="7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60" name="Freeform 2096"/>
          <p:cNvSpPr>
            <a:spLocks/>
          </p:cNvSpPr>
          <p:nvPr/>
        </p:nvSpPr>
        <p:spPr bwMode="auto">
          <a:xfrm>
            <a:off x="6824663" y="4379913"/>
            <a:ext cx="39687" cy="7937"/>
          </a:xfrm>
          <a:custGeom>
            <a:avLst/>
            <a:gdLst/>
            <a:ahLst/>
            <a:cxnLst>
              <a:cxn ang="0">
                <a:pos x="50" y="0"/>
              </a:cxn>
              <a:cxn ang="0">
                <a:pos x="50" y="0"/>
              </a:cxn>
              <a:cxn ang="0">
                <a:pos x="50" y="10"/>
              </a:cxn>
              <a:cxn ang="0">
                <a:pos x="0" y="10"/>
              </a:cxn>
              <a:cxn ang="0">
                <a:pos x="0" y="0"/>
              </a:cxn>
              <a:cxn ang="0">
                <a:pos x="50" y="0"/>
              </a:cxn>
            </a:cxnLst>
            <a:rect l="0" t="0" r="r" b="b"/>
            <a:pathLst>
              <a:path w="50" h="10">
                <a:moveTo>
                  <a:pt x="50" y="0"/>
                </a:moveTo>
                <a:lnTo>
                  <a:pt x="50" y="0"/>
                </a:lnTo>
                <a:lnTo>
                  <a:pt x="50" y="10"/>
                </a:lnTo>
                <a:lnTo>
                  <a:pt x="0" y="10"/>
                </a:lnTo>
                <a:lnTo>
                  <a:pt x="0" y="0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61" name="Freeform 2097"/>
          <p:cNvSpPr>
            <a:spLocks noEditPoints="1"/>
          </p:cNvSpPr>
          <p:nvPr/>
        </p:nvSpPr>
        <p:spPr bwMode="auto">
          <a:xfrm>
            <a:off x="6872288" y="4346575"/>
            <a:ext cx="42862" cy="57150"/>
          </a:xfrm>
          <a:custGeom>
            <a:avLst/>
            <a:gdLst/>
            <a:ahLst/>
            <a:cxnLst>
              <a:cxn ang="0">
                <a:pos x="27" y="31"/>
              </a:cxn>
              <a:cxn ang="0">
                <a:pos x="27" y="31"/>
              </a:cxn>
              <a:cxn ang="0">
                <a:pos x="33" y="31"/>
              </a:cxn>
              <a:cxn ang="0">
                <a:pos x="37" y="29"/>
              </a:cxn>
              <a:cxn ang="0">
                <a:pos x="41" y="25"/>
              </a:cxn>
              <a:cxn ang="0">
                <a:pos x="41" y="19"/>
              </a:cxn>
              <a:cxn ang="0">
                <a:pos x="41" y="13"/>
              </a:cxn>
              <a:cxn ang="0">
                <a:pos x="35" y="8"/>
              </a:cxn>
              <a:cxn ang="0">
                <a:pos x="31" y="8"/>
              </a:cxn>
              <a:cxn ang="0">
                <a:pos x="25" y="8"/>
              </a:cxn>
              <a:cxn ang="0">
                <a:pos x="10" y="8"/>
              </a:cxn>
              <a:cxn ang="0">
                <a:pos x="10" y="31"/>
              </a:cxn>
              <a:cxn ang="0">
                <a:pos x="27" y="31"/>
              </a:cxn>
              <a:cxn ang="0">
                <a:pos x="27" y="31"/>
              </a:cxn>
              <a:cxn ang="0">
                <a:pos x="29" y="65"/>
              </a:cxn>
              <a:cxn ang="0">
                <a:pos x="29" y="65"/>
              </a:cxn>
              <a:cxn ang="0">
                <a:pos x="37" y="63"/>
              </a:cxn>
              <a:cxn ang="0">
                <a:pos x="43" y="59"/>
              </a:cxn>
              <a:cxn ang="0">
                <a:pos x="44" y="52"/>
              </a:cxn>
              <a:cxn ang="0">
                <a:pos x="43" y="44"/>
              </a:cxn>
              <a:cxn ang="0">
                <a:pos x="37" y="40"/>
              </a:cxn>
              <a:cxn ang="0">
                <a:pos x="33" y="40"/>
              </a:cxn>
              <a:cxn ang="0">
                <a:pos x="29" y="38"/>
              </a:cxn>
              <a:cxn ang="0">
                <a:pos x="10" y="38"/>
              </a:cxn>
              <a:cxn ang="0">
                <a:pos x="10" y="65"/>
              </a:cxn>
              <a:cxn ang="0">
                <a:pos x="29" y="65"/>
              </a:cxn>
              <a:cxn ang="0">
                <a:pos x="29" y="65"/>
              </a:cxn>
              <a:cxn ang="0">
                <a:pos x="0" y="0"/>
              </a:cxn>
              <a:cxn ang="0">
                <a:pos x="0" y="0"/>
              </a:cxn>
              <a:cxn ang="0">
                <a:pos x="31" y="0"/>
              </a:cxn>
              <a:cxn ang="0">
                <a:pos x="41" y="2"/>
              </a:cxn>
              <a:cxn ang="0">
                <a:pos x="46" y="8"/>
              </a:cxn>
              <a:cxn ang="0">
                <a:pos x="50" y="11"/>
              </a:cxn>
              <a:cxn ang="0">
                <a:pos x="50" y="17"/>
              </a:cxn>
              <a:cxn ang="0">
                <a:pos x="50" y="23"/>
              </a:cxn>
              <a:cxn ang="0">
                <a:pos x="46" y="29"/>
              </a:cxn>
              <a:cxn ang="0">
                <a:pos x="41" y="35"/>
              </a:cxn>
              <a:cxn ang="0">
                <a:pos x="46" y="36"/>
              </a:cxn>
              <a:cxn ang="0">
                <a:pos x="50" y="38"/>
              </a:cxn>
              <a:cxn ang="0">
                <a:pos x="52" y="44"/>
              </a:cxn>
              <a:cxn ang="0">
                <a:pos x="54" y="52"/>
              </a:cxn>
              <a:cxn ang="0">
                <a:pos x="52" y="58"/>
              </a:cxn>
              <a:cxn ang="0">
                <a:pos x="50" y="65"/>
              </a:cxn>
              <a:cxn ang="0">
                <a:pos x="43" y="71"/>
              </a:cxn>
              <a:cxn ang="0">
                <a:pos x="29" y="73"/>
              </a:cxn>
              <a:cxn ang="0">
                <a:pos x="0" y="73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4" h="73">
                <a:moveTo>
                  <a:pt x="27" y="31"/>
                </a:moveTo>
                <a:lnTo>
                  <a:pt x="27" y="31"/>
                </a:lnTo>
                <a:lnTo>
                  <a:pt x="33" y="31"/>
                </a:lnTo>
                <a:lnTo>
                  <a:pt x="37" y="29"/>
                </a:lnTo>
                <a:lnTo>
                  <a:pt x="41" y="25"/>
                </a:lnTo>
                <a:lnTo>
                  <a:pt x="41" y="19"/>
                </a:lnTo>
                <a:lnTo>
                  <a:pt x="41" y="13"/>
                </a:lnTo>
                <a:lnTo>
                  <a:pt x="35" y="8"/>
                </a:lnTo>
                <a:lnTo>
                  <a:pt x="31" y="8"/>
                </a:lnTo>
                <a:lnTo>
                  <a:pt x="25" y="8"/>
                </a:lnTo>
                <a:lnTo>
                  <a:pt x="10" y="8"/>
                </a:lnTo>
                <a:lnTo>
                  <a:pt x="10" y="31"/>
                </a:lnTo>
                <a:lnTo>
                  <a:pt x="27" y="31"/>
                </a:lnTo>
                <a:lnTo>
                  <a:pt x="27" y="31"/>
                </a:lnTo>
                <a:close/>
                <a:moveTo>
                  <a:pt x="29" y="65"/>
                </a:moveTo>
                <a:lnTo>
                  <a:pt x="29" y="65"/>
                </a:lnTo>
                <a:lnTo>
                  <a:pt x="37" y="63"/>
                </a:lnTo>
                <a:lnTo>
                  <a:pt x="43" y="59"/>
                </a:lnTo>
                <a:lnTo>
                  <a:pt x="44" y="52"/>
                </a:lnTo>
                <a:lnTo>
                  <a:pt x="43" y="44"/>
                </a:lnTo>
                <a:lnTo>
                  <a:pt x="37" y="40"/>
                </a:lnTo>
                <a:lnTo>
                  <a:pt x="33" y="40"/>
                </a:lnTo>
                <a:lnTo>
                  <a:pt x="29" y="38"/>
                </a:lnTo>
                <a:lnTo>
                  <a:pt x="10" y="38"/>
                </a:lnTo>
                <a:lnTo>
                  <a:pt x="10" y="65"/>
                </a:lnTo>
                <a:lnTo>
                  <a:pt x="29" y="65"/>
                </a:lnTo>
                <a:lnTo>
                  <a:pt x="29" y="65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31" y="0"/>
                </a:lnTo>
                <a:lnTo>
                  <a:pt x="41" y="2"/>
                </a:lnTo>
                <a:lnTo>
                  <a:pt x="46" y="8"/>
                </a:lnTo>
                <a:lnTo>
                  <a:pt x="50" y="11"/>
                </a:lnTo>
                <a:lnTo>
                  <a:pt x="50" y="17"/>
                </a:lnTo>
                <a:lnTo>
                  <a:pt x="50" y="23"/>
                </a:lnTo>
                <a:lnTo>
                  <a:pt x="46" y="29"/>
                </a:lnTo>
                <a:lnTo>
                  <a:pt x="41" y="35"/>
                </a:lnTo>
                <a:lnTo>
                  <a:pt x="46" y="36"/>
                </a:lnTo>
                <a:lnTo>
                  <a:pt x="50" y="38"/>
                </a:lnTo>
                <a:lnTo>
                  <a:pt x="52" y="44"/>
                </a:lnTo>
                <a:lnTo>
                  <a:pt x="54" y="52"/>
                </a:lnTo>
                <a:lnTo>
                  <a:pt x="52" y="58"/>
                </a:lnTo>
                <a:lnTo>
                  <a:pt x="50" y="65"/>
                </a:lnTo>
                <a:lnTo>
                  <a:pt x="43" y="71"/>
                </a:lnTo>
                <a:lnTo>
                  <a:pt x="29" y="73"/>
                </a:lnTo>
                <a:lnTo>
                  <a:pt x="0" y="7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62" name="Freeform 2098"/>
          <p:cNvSpPr>
            <a:spLocks noEditPoints="1"/>
          </p:cNvSpPr>
          <p:nvPr/>
        </p:nvSpPr>
        <p:spPr bwMode="auto">
          <a:xfrm>
            <a:off x="6919913" y="4360863"/>
            <a:ext cx="38100" cy="44450"/>
          </a:xfrm>
          <a:custGeom>
            <a:avLst/>
            <a:gdLst/>
            <a:ahLst/>
            <a:cxnLst>
              <a:cxn ang="0">
                <a:pos x="7" y="42"/>
              </a:cxn>
              <a:cxn ang="0">
                <a:pos x="11" y="48"/>
              </a:cxn>
              <a:cxn ang="0">
                <a:pos x="17" y="50"/>
              </a:cxn>
              <a:cxn ang="0">
                <a:pos x="27" y="48"/>
              </a:cxn>
              <a:cxn ang="0">
                <a:pos x="32" y="37"/>
              </a:cxn>
              <a:cxn ang="0">
                <a:pos x="30" y="31"/>
              </a:cxn>
              <a:cxn ang="0">
                <a:pos x="25" y="31"/>
              </a:cxn>
              <a:cxn ang="0">
                <a:pos x="13" y="35"/>
              </a:cxn>
              <a:cxn ang="0">
                <a:pos x="7" y="42"/>
              </a:cxn>
              <a:cxn ang="0">
                <a:pos x="7" y="42"/>
              </a:cxn>
              <a:cxn ang="0">
                <a:pos x="29" y="23"/>
              </a:cxn>
              <a:cxn ang="0">
                <a:pos x="32" y="21"/>
              </a:cxn>
              <a:cxn ang="0">
                <a:pos x="32" y="14"/>
              </a:cxn>
              <a:cxn ang="0">
                <a:pos x="27" y="10"/>
              </a:cxn>
              <a:cxn ang="0">
                <a:pos x="17" y="10"/>
              </a:cxn>
              <a:cxn ang="0">
                <a:pos x="11" y="16"/>
              </a:cxn>
              <a:cxn ang="0">
                <a:pos x="4" y="19"/>
              </a:cxn>
              <a:cxn ang="0">
                <a:pos x="7" y="4"/>
              </a:cxn>
              <a:cxn ang="0">
                <a:pos x="23" y="0"/>
              </a:cxn>
              <a:cxn ang="0">
                <a:pos x="36" y="4"/>
              </a:cxn>
              <a:cxn ang="0">
                <a:pos x="42" y="16"/>
              </a:cxn>
              <a:cxn ang="0">
                <a:pos x="42" y="48"/>
              </a:cxn>
              <a:cxn ang="0">
                <a:pos x="46" y="50"/>
              </a:cxn>
              <a:cxn ang="0">
                <a:pos x="48" y="56"/>
              </a:cxn>
              <a:cxn ang="0">
                <a:pos x="44" y="58"/>
              </a:cxn>
              <a:cxn ang="0">
                <a:pos x="38" y="56"/>
              </a:cxn>
              <a:cxn ang="0">
                <a:pos x="34" y="48"/>
              </a:cxn>
              <a:cxn ang="0">
                <a:pos x="27" y="56"/>
              </a:cxn>
              <a:cxn ang="0">
                <a:pos x="15" y="58"/>
              </a:cxn>
              <a:cxn ang="0">
                <a:pos x="4" y="54"/>
              </a:cxn>
              <a:cxn ang="0">
                <a:pos x="0" y="42"/>
              </a:cxn>
              <a:cxn ang="0">
                <a:pos x="4" y="31"/>
              </a:cxn>
              <a:cxn ang="0">
                <a:pos x="15" y="25"/>
              </a:cxn>
              <a:cxn ang="0">
                <a:pos x="29" y="23"/>
              </a:cxn>
              <a:cxn ang="0">
                <a:pos x="23" y="0"/>
              </a:cxn>
              <a:cxn ang="0">
                <a:pos x="23" y="0"/>
              </a:cxn>
            </a:cxnLst>
            <a:rect l="0" t="0" r="r" b="b"/>
            <a:pathLst>
              <a:path w="48" h="58">
                <a:moveTo>
                  <a:pt x="7" y="42"/>
                </a:moveTo>
                <a:lnTo>
                  <a:pt x="7" y="42"/>
                </a:lnTo>
                <a:lnTo>
                  <a:pt x="9" y="46"/>
                </a:lnTo>
                <a:lnTo>
                  <a:pt x="11" y="48"/>
                </a:lnTo>
                <a:lnTo>
                  <a:pt x="13" y="50"/>
                </a:lnTo>
                <a:lnTo>
                  <a:pt x="17" y="50"/>
                </a:lnTo>
                <a:lnTo>
                  <a:pt x="23" y="50"/>
                </a:lnTo>
                <a:lnTo>
                  <a:pt x="27" y="48"/>
                </a:lnTo>
                <a:lnTo>
                  <a:pt x="30" y="44"/>
                </a:lnTo>
                <a:lnTo>
                  <a:pt x="32" y="37"/>
                </a:lnTo>
                <a:lnTo>
                  <a:pt x="32" y="29"/>
                </a:lnTo>
                <a:lnTo>
                  <a:pt x="30" y="31"/>
                </a:lnTo>
                <a:lnTo>
                  <a:pt x="29" y="31"/>
                </a:lnTo>
                <a:lnTo>
                  <a:pt x="25" y="31"/>
                </a:lnTo>
                <a:lnTo>
                  <a:pt x="19" y="31"/>
                </a:lnTo>
                <a:lnTo>
                  <a:pt x="13" y="35"/>
                </a:lnTo>
                <a:lnTo>
                  <a:pt x="9" y="37"/>
                </a:lnTo>
                <a:lnTo>
                  <a:pt x="7" y="42"/>
                </a:lnTo>
                <a:lnTo>
                  <a:pt x="7" y="42"/>
                </a:lnTo>
                <a:lnTo>
                  <a:pt x="7" y="42"/>
                </a:lnTo>
                <a:close/>
                <a:moveTo>
                  <a:pt x="29" y="23"/>
                </a:moveTo>
                <a:lnTo>
                  <a:pt x="29" y="23"/>
                </a:lnTo>
                <a:lnTo>
                  <a:pt x="30" y="23"/>
                </a:lnTo>
                <a:lnTo>
                  <a:pt x="32" y="21"/>
                </a:lnTo>
                <a:lnTo>
                  <a:pt x="34" y="18"/>
                </a:lnTo>
                <a:lnTo>
                  <a:pt x="32" y="14"/>
                </a:lnTo>
                <a:lnTo>
                  <a:pt x="30" y="10"/>
                </a:lnTo>
                <a:lnTo>
                  <a:pt x="27" y="10"/>
                </a:lnTo>
                <a:lnTo>
                  <a:pt x="21" y="8"/>
                </a:lnTo>
                <a:lnTo>
                  <a:pt x="17" y="10"/>
                </a:lnTo>
                <a:lnTo>
                  <a:pt x="11" y="14"/>
                </a:lnTo>
                <a:lnTo>
                  <a:pt x="11" y="16"/>
                </a:lnTo>
                <a:lnTo>
                  <a:pt x="11" y="19"/>
                </a:lnTo>
                <a:lnTo>
                  <a:pt x="4" y="19"/>
                </a:lnTo>
                <a:lnTo>
                  <a:pt x="4" y="10"/>
                </a:lnTo>
                <a:lnTo>
                  <a:pt x="7" y="4"/>
                </a:lnTo>
                <a:lnTo>
                  <a:pt x="15" y="2"/>
                </a:lnTo>
                <a:lnTo>
                  <a:pt x="23" y="0"/>
                </a:lnTo>
                <a:lnTo>
                  <a:pt x="30" y="2"/>
                </a:lnTo>
                <a:lnTo>
                  <a:pt x="36" y="4"/>
                </a:lnTo>
                <a:lnTo>
                  <a:pt x="40" y="10"/>
                </a:lnTo>
                <a:lnTo>
                  <a:pt x="42" y="16"/>
                </a:lnTo>
                <a:lnTo>
                  <a:pt x="42" y="46"/>
                </a:lnTo>
                <a:lnTo>
                  <a:pt x="42" y="48"/>
                </a:lnTo>
                <a:lnTo>
                  <a:pt x="44" y="50"/>
                </a:lnTo>
                <a:lnTo>
                  <a:pt x="46" y="50"/>
                </a:lnTo>
                <a:lnTo>
                  <a:pt x="48" y="50"/>
                </a:lnTo>
                <a:lnTo>
                  <a:pt x="48" y="56"/>
                </a:lnTo>
                <a:lnTo>
                  <a:pt x="46" y="58"/>
                </a:lnTo>
                <a:lnTo>
                  <a:pt x="44" y="58"/>
                </a:lnTo>
                <a:lnTo>
                  <a:pt x="42" y="58"/>
                </a:lnTo>
                <a:lnTo>
                  <a:pt x="38" y="56"/>
                </a:lnTo>
                <a:lnTo>
                  <a:pt x="34" y="54"/>
                </a:lnTo>
                <a:lnTo>
                  <a:pt x="34" y="48"/>
                </a:lnTo>
                <a:lnTo>
                  <a:pt x="30" y="52"/>
                </a:lnTo>
                <a:lnTo>
                  <a:pt x="27" y="56"/>
                </a:lnTo>
                <a:lnTo>
                  <a:pt x="21" y="58"/>
                </a:lnTo>
                <a:lnTo>
                  <a:pt x="15" y="58"/>
                </a:lnTo>
                <a:lnTo>
                  <a:pt x="9" y="58"/>
                </a:lnTo>
                <a:lnTo>
                  <a:pt x="4" y="54"/>
                </a:lnTo>
                <a:lnTo>
                  <a:pt x="2" y="48"/>
                </a:lnTo>
                <a:lnTo>
                  <a:pt x="0" y="42"/>
                </a:lnTo>
                <a:lnTo>
                  <a:pt x="2" y="35"/>
                </a:lnTo>
                <a:lnTo>
                  <a:pt x="4" y="31"/>
                </a:lnTo>
                <a:lnTo>
                  <a:pt x="9" y="27"/>
                </a:lnTo>
                <a:lnTo>
                  <a:pt x="15" y="25"/>
                </a:lnTo>
                <a:lnTo>
                  <a:pt x="29" y="23"/>
                </a:lnTo>
                <a:lnTo>
                  <a:pt x="29" y="23"/>
                </a:lnTo>
                <a:close/>
                <a:moveTo>
                  <a:pt x="23" y="0"/>
                </a:moveTo>
                <a:lnTo>
                  <a:pt x="23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63" name="Freeform 2099"/>
          <p:cNvSpPr>
            <a:spLocks noEditPoints="1"/>
          </p:cNvSpPr>
          <p:nvPr/>
        </p:nvSpPr>
        <p:spPr bwMode="auto">
          <a:xfrm>
            <a:off x="6962775" y="4360863"/>
            <a:ext cx="33338" cy="44450"/>
          </a:xfrm>
          <a:custGeom>
            <a:avLst/>
            <a:gdLst/>
            <a:ahLst/>
            <a:cxnLst>
              <a:cxn ang="0">
                <a:pos x="22" y="0"/>
              </a:cxn>
              <a:cxn ang="0">
                <a:pos x="22" y="0"/>
              </a:cxn>
              <a:cxn ang="0">
                <a:pos x="29" y="2"/>
              </a:cxn>
              <a:cxn ang="0">
                <a:pos x="35" y="4"/>
              </a:cxn>
              <a:cxn ang="0">
                <a:pos x="41" y="12"/>
              </a:cxn>
              <a:cxn ang="0">
                <a:pos x="43" y="19"/>
              </a:cxn>
              <a:cxn ang="0">
                <a:pos x="35" y="19"/>
              </a:cxn>
              <a:cxn ang="0">
                <a:pos x="33" y="16"/>
              </a:cxn>
              <a:cxn ang="0">
                <a:pos x="31" y="12"/>
              </a:cxn>
              <a:cxn ang="0">
                <a:pos x="27" y="10"/>
              </a:cxn>
              <a:cxn ang="0">
                <a:pos x="22" y="8"/>
              </a:cxn>
              <a:cxn ang="0">
                <a:pos x="16" y="12"/>
              </a:cxn>
              <a:cxn ang="0">
                <a:pos x="10" y="18"/>
              </a:cxn>
              <a:cxn ang="0">
                <a:pos x="8" y="31"/>
              </a:cxn>
              <a:cxn ang="0">
                <a:pos x="10" y="39"/>
              </a:cxn>
              <a:cxn ang="0">
                <a:pos x="12" y="44"/>
              </a:cxn>
              <a:cxn ang="0">
                <a:pos x="16" y="48"/>
              </a:cxn>
              <a:cxn ang="0">
                <a:pos x="22" y="50"/>
              </a:cxn>
              <a:cxn ang="0">
                <a:pos x="25" y="50"/>
              </a:cxn>
              <a:cxn ang="0">
                <a:pos x="29" y="46"/>
              </a:cxn>
              <a:cxn ang="0">
                <a:pos x="33" y="42"/>
              </a:cxn>
              <a:cxn ang="0">
                <a:pos x="35" y="37"/>
              </a:cxn>
              <a:cxn ang="0">
                <a:pos x="43" y="37"/>
              </a:cxn>
              <a:cxn ang="0">
                <a:pos x="41" y="46"/>
              </a:cxn>
              <a:cxn ang="0">
                <a:pos x="35" y="52"/>
              </a:cxn>
              <a:cxn ang="0">
                <a:pos x="29" y="56"/>
              </a:cxn>
              <a:cxn ang="0">
                <a:pos x="22" y="58"/>
              </a:cxn>
              <a:cxn ang="0">
                <a:pos x="12" y="56"/>
              </a:cxn>
              <a:cxn ang="0">
                <a:pos x="6" y="50"/>
              </a:cxn>
              <a:cxn ang="0">
                <a:pos x="0" y="42"/>
              </a:cxn>
              <a:cxn ang="0">
                <a:pos x="0" y="31"/>
              </a:cxn>
              <a:cxn ang="0">
                <a:pos x="0" y="18"/>
              </a:cxn>
              <a:cxn ang="0">
                <a:pos x="6" y="8"/>
              </a:cxn>
              <a:cxn ang="0">
                <a:pos x="14" y="2"/>
              </a:cxn>
              <a:cxn ang="0">
                <a:pos x="22" y="0"/>
              </a:cxn>
              <a:cxn ang="0">
                <a:pos x="22" y="0"/>
              </a:cxn>
              <a:cxn ang="0">
                <a:pos x="22" y="0"/>
              </a:cxn>
              <a:cxn ang="0">
                <a:pos x="22" y="0"/>
              </a:cxn>
              <a:cxn ang="0">
                <a:pos x="22" y="0"/>
              </a:cxn>
              <a:cxn ang="0">
                <a:pos x="22" y="0"/>
              </a:cxn>
              <a:cxn ang="0">
                <a:pos x="22" y="0"/>
              </a:cxn>
            </a:cxnLst>
            <a:rect l="0" t="0" r="r" b="b"/>
            <a:pathLst>
              <a:path w="43" h="58">
                <a:moveTo>
                  <a:pt x="22" y="0"/>
                </a:moveTo>
                <a:lnTo>
                  <a:pt x="22" y="0"/>
                </a:lnTo>
                <a:lnTo>
                  <a:pt x="29" y="2"/>
                </a:lnTo>
                <a:lnTo>
                  <a:pt x="35" y="4"/>
                </a:lnTo>
                <a:lnTo>
                  <a:pt x="41" y="12"/>
                </a:lnTo>
                <a:lnTo>
                  <a:pt x="43" y="19"/>
                </a:lnTo>
                <a:lnTo>
                  <a:pt x="35" y="19"/>
                </a:lnTo>
                <a:lnTo>
                  <a:pt x="33" y="16"/>
                </a:lnTo>
                <a:lnTo>
                  <a:pt x="31" y="12"/>
                </a:lnTo>
                <a:lnTo>
                  <a:pt x="27" y="10"/>
                </a:lnTo>
                <a:lnTo>
                  <a:pt x="22" y="8"/>
                </a:lnTo>
                <a:lnTo>
                  <a:pt x="16" y="12"/>
                </a:lnTo>
                <a:lnTo>
                  <a:pt x="10" y="18"/>
                </a:lnTo>
                <a:lnTo>
                  <a:pt x="8" y="31"/>
                </a:lnTo>
                <a:lnTo>
                  <a:pt x="10" y="39"/>
                </a:lnTo>
                <a:lnTo>
                  <a:pt x="12" y="44"/>
                </a:lnTo>
                <a:lnTo>
                  <a:pt x="16" y="48"/>
                </a:lnTo>
                <a:lnTo>
                  <a:pt x="22" y="50"/>
                </a:lnTo>
                <a:lnTo>
                  <a:pt x="25" y="50"/>
                </a:lnTo>
                <a:lnTo>
                  <a:pt x="29" y="46"/>
                </a:lnTo>
                <a:lnTo>
                  <a:pt x="33" y="42"/>
                </a:lnTo>
                <a:lnTo>
                  <a:pt x="35" y="37"/>
                </a:lnTo>
                <a:lnTo>
                  <a:pt x="43" y="37"/>
                </a:lnTo>
                <a:lnTo>
                  <a:pt x="41" y="46"/>
                </a:lnTo>
                <a:lnTo>
                  <a:pt x="35" y="52"/>
                </a:lnTo>
                <a:lnTo>
                  <a:pt x="29" y="56"/>
                </a:lnTo>
                <a:lnTo>
                  <a:pt x="22" y="58"/>
                </a:lnTo>
                <a:lnTo>
                  <a:pt x="12" y="56"/>
                </a:lnTo>
                <a:lnTo>
                  <a:pt x="6" y="50"/>
                </a:lnTo>
                <a:lnTo>
                  <a:pt x="0" y="42"/>
                </a:lnTo>
                <a:lnTo>
                  <a:pt x="0" y="31"/>
                </a:lnTo>
                <a:lnTo>
                  <a:pt x="0" y="18"/>
                </a:lnTo>
                <a:lnTo>
                  <a:pt x="6" y="8"/>
                </a:lnTo>
                <a:lnTo>
                  <a:pt x="14" y="2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close/>
                <a:moveTo>
                  <a:pt x="22" y="0"/>
                </a:move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64" name="Freeform 2100"/>
          <p:cNvSpPr>
            <a:spLocks/>
          </p:cNvSpPr>
          <p:nvPr/>
        </p:nvSpPr>
        <p:spPr bwMode="auto">
          <a:xfrm>
            <a:off x="7004050" y="4346575"/>
            <a:ext cx="31750" cy="57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8" y="0"/>
              </a:cxn>
              <a:cxn ang="0">
                <a:pos x="8" y="42"/>
              </a:cxn>
              <a:cxn ang="0">
                <a:pos x="29" y="19"/>
              </a:cxn>
              <a:cxn ang="0">
                <a:pos x="41" y="19"/>
              </a:cxn>
              <a:cxn ang="0">
                <a:pos x="20" y="40"/>
              </a:cxn>
              <a:cxn ang="0">
                <a:pos x="41" y="73"/>
              </a:cxn>
              <a:cxn ang="0">
                <a:pos x="31" y="73"/>
              </a:cxn>
              <a:cxn ang="0">
                <a:pos x="14" y="46"/>
              </a:cxn>
              <a:cxn ang="0">
                <a:pos x="8" y="54"/>
              </a:cxn>
              <a:cxn ang="0">
                <a:pos x="8" y="73"/>
              </a:cxn>
              <a:cxn ang="0">
                <a:pos x="0" y="73"/>
              </a:cxn>
              <a:cxn ang="0">
                <a:pos x="0" y="0"/>
              </a:cxn>
            </a:cxnLst>
            <a:rect l="0" t="0" r="r" b="b"/>
            <a:pathLst>
              <a:path w="41" h="73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8" y="42"/>
                </a:lnTo>
                <a:lnTo>
                  <a:pt x="29" y="19"/>
                </a:lnTo>
                <a:lnTo>
                  <a:pt x="41" y="19"/>
                </a:lnTo>
                <a:lnTo>
                  <a:pt x="20" y="40"/>
                </a:lnTo>
                <a:lnTo>
                  <a:pt x="41" y="73"/>
                </a:lnTo>
                <a:lnTo>
                  <a:pt x="31" y="73"/>
                </a:lnTo>
                <a:lnTo>
                  <a:pt x="14" y="46"/>
                </a:lnTo>
                <a:lnTo>
                  <a:pt x="8" y="54"/>
                </a:lnTo>
                <a:lnTo>
                  <a:pt x="8" y="73"/>
                </a:lnTo>
                <a:lnTo>
                  <a:pt x="0" y="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65" name="Freeform 2101"/>
          <p:cNvSpPr>
            <a:spLocks noEditPoints="1"/>
          </p:cNvSpPr>
          <p:nvPr/>
        </p:nvSpPr>
        <p:spPr bwMode="auto">
          <a:xfrm>
            <a:off x="7038975" y="4360863"/>
            <a:ext cx="34925" cy="61912"/>
          </a:xfrm>
          <a:custGeom>
            <a:avLst/>
            <a:gdLst/>
            <a:ahLst/>
            <a:cxnLst>
              <a:cxn ang="0">
                <a:pos x="22" y="0"/>
              </a:cxn>
              <a:cxn ang="0">
                <a:pos x="22" y="0"/>
              </a:cxn>
              <a:cxn ang="0">
                <a:pos x="27" y="2"/>
              </a:cxn>
              <a:cxn ang="0">
                <a:pos x="31" y="4"/>
              </a:cxn>
              <a:cxn ang="0">
                <a:pos x="35" y="10"/>
              </a:cxn>
              <a:cxn ang="0">
                <a:pos x="35" y="4"/>
              </a:cxn>
              <a:cxn ang="0">
                <a:pos x="45" y="4"/>
              </a:cxn>
              <a:cxn ang="0">
                <a:pos x="45" y="52"/>
              </a:cxn>
              <a:cxn ang="0">
                <a:pos x="45" y="62"/>
              </a:cxn>
              <a:cxn ang="0">
                <a:pos x="41" y="67"/>
              </a:cxn>
              <a:cxn ang="0">
                <a:pos x="33" y="77"/>
              </a:cxn>
              <a:cxn ang="0">
                <a:pos x="22" y="79"/>
              </a:cxn>
              <a:cxn ang="0">
                <a:pos x="14" y="79"/>
              </a:cxn>
              <a:cxn ang="0">
                <a:pos x="8" y="75"/>
              </a:cxn>
              <a:cxn ang="0">
                <a:pos x="4" y="71"/>
              </a:cxn>
              <a:cxn ang="0">
                <a:pos x="0" y="64"/>
              </a:cxn>
              <a:cxn ang="0">
                <a:pos x="10" y="64"/>
              </a:cxn>
              <a:cxn ang="0">
                <a:pos x="12" y="69"/>
              </a:cxn>
              <a:cxn ang="0">
                <a:pos x="16" y="71"/>
              </a:cxn>
              <a:cxn ang="0">
                <a:pos x="22" y="71"/>
              </a:cxn>
              <a:cxn ang="0">
                <a:pos x="29" y="69"/>
              </a:cxn>
              <a:cxn ang="0">
                <a:pos x="35" y="64"/>
              </a:cxn>
              <a:cxn ang="0">
                <a:pos x="35" y="58"/>
              </a:cxn>
              <a:cxn ang="0">
                <a:pos x="35" y="48"/>
              </a:cxn>
              <a:cxn ang="0">
                <a:pos x="33" y="52"/>
              </a:cxn>
              <a:cxn ang="0">
                <a:pos x="31" y="54"/>
              </a:cxn>
              <a:cxn ang="0">
                <a:pos x="25" y="56"/>
              </a:cxn>
              <a:cxn ang="0">
                <a:pos x="22" y="58"/>
              </a:cxn>
              <a:cxn ang="0">
                <a:pos x="12" y="56"/>
              </a:cxn>
              <a:cxn ang="0">
                <a:pos x="6" y="50"/>
              </a:cxn>
              <a:cxn ang="0">
                <a:pos x="2" y="42"/>
              </a:cxn>
              <a:cxn ang="0">
                <a:pos x="0" y="31"/>
              </a:cxn>
              <a:cxn ang="0">
                <a:pos x="2" y="18"/>
              </a:cxn>
              <a:cxn ang="0">
                <a:pos x="6" y="8"/>
              </a:cxn>
              <a:cxn ang="0">
                <a:pos x="12" y="4"/>
              </a:cxn>
              <a:cxn ang="0">
                <a:pos x="22" y="0"/>
              </a:cxn>
              <a:cxn ang="0">
                <a:pos x="22" y="0"/>
              </a:cxn>
              <a:cxn ang="0">
                <a:pos x="22" y="0"/>
              </a:cxn>
              <a:cxn ang="0">
                <a:pos x="35" y="29"/>
              </a:cxn>
              <a:cxn ang="0">
                <a:pos x="35" y="29"/>
              </a:cxn>
              <a:cxn ang="0">
                <a:pos x="35" y="19"/>
              </a:cxn>
              <a:cxn ang="0">
                <a:pos x="33" y="14"/>
              </a:cxn>
              <a:cxn ang="0">
                <a:pos x="29" y="12"/>
              </a:cxn>
              <a:cxn ang="0">
                <a:pos x="24" y="10"/>
              </a:cxn>
              <a:cxn ang="0">
                <a:pos x="16" y="12"/>
              </a:cxn>
              <a:cxn ang="0">
                <a:pos x="10" y="18"/>
              </a:cxn>
              <a:cxn ang="0">
                <a:pos x="10" y="23"/>
              </a:cxn>
              <a:cxn ang="0">
                <a:pos x="8" y="31"/>
              </a:cxn>
              <a:cxn ang="0">
                <a:pos x="10" y="39"/>
              </a:cxn>
              <a:cxn ang="0">
                <a:pos x="12" y="44"/>
              </a:cxn>
              <a:cxn ang="0">
                <a:pos x="16" y="48"/>
              </a:cxn>
              <a:cxn ang="0">
                <a:pos x="22" y="48"/>
              </a:cxn>
              <a:cxn ang="0">
                <a:pos x="29" y="46"/>
              </a:cxn>
              <a:cxn ang="0">
                <a:pos x="35" y="41"/>
              </a:cxn>
              <a:cxn ang="0">
                <a:pos x="35" y="29"/>
              </a:cxn>
              <a:cxn ang="0">
                <a:pos x="35" y="29"/>
              </a:cxn>
              <a:cxn ang="0">
                <a:pos x="35" y="29"/>
              </a:cxn>
              <a:cxn ang="0">
                <a:pos x="22" y="0"/>
              </a:cxn>
              <a:cxn ang="0">
                <a:pos x="22" y="0"/>
              </a:cxn>
              <a:cxn ang="0">
                <a:pos x="22" y="0"/>
              </a:cxn>
              <a:cxn ang="0">
                <a:pos x="22" y="0"/>
              </a:cxn>
            </a:cxnLst>
            <a:rect l="0" t="0" r="r" b="b"/>
            <a:pathLst>
              <a:path w="45" h="79">
                <a:moveTo>
                  <a:pt x="22" y="0"/>
                </a:moveTo>
                <a:lnTo>
                  <a:pt x="22" y="0"/>
                </a:lnTo>
                <a:lnTo>
                  <a:pt x="27" y="2"/>
                </a:lnTo>
                <a:lnTo>
                  <a:pt x="31" y="4"/>
                </a:lnTo>
                <a:lnTo>
                  <a:pt x="35" y="10"/>
                </a:lnTo>
                <a:lnTo>
                  <a:pt x="35" y="4"/>
                </a:lnTo>
                <a:lnTo>
                  <a:pt x="45" y="4"/>
                </a:lnTo>
                <a:lnTo>
                  <a:pt x="45" y="52"/>
                </a:lnTo>
                <a:lnTo>
                  <a:pt x="45" y="62"/>
                </a:lnTo>
                <a:lnTo>
                  <a:pt x="41" y="67"/>
                </a:lnTo>
                <a:lnTo>
                  <a:pt x="33" y="77"/>
                </a:lnTo>
                <a:lnTo>
                  <a:pt x="22" y="79"/>
                </a:lnTo>
                <a:lnTo>
                  <a:pt x="14" y="79"/>
                </a:lnTo>
                <a:lnTo>
                  <a:pt x="8" y="75"/>
                </a:lnTo>
                <a:lnTo>
                  <a:pt x="4" y="71"/>
                </a:lnTo>
                <a:lnTo>
                  <a:pt x="0" y="64"/>
                </a:lnTo>
                <a:lnTo>
                  <a:pt x="10" y="64"/>
                </a:lnTo>
                <a:lnTo>
                  <a:pt x="12" y="69"/>
                </a:lnTo>
                <a:lnTo>
                  <a:pt x="16" y="71"/>
                </a:lnTo>
                <a:lnTo>
                  <a:pt x="22" y="71"/>
                </a:lnTo>
                <a:lnTo>
                  <a:pt x="29" y="69"/>
                </a:lnTo>
                <a:lnTo>
                  <a:pt x="35" y="64"/>
                </a:lnTo>
                <a:lnTo>
                  <a:pt x="35" y="58"/>
                </a:lnTo>
                <a:lnTo>
                  <a:pt x="35" y="48"/>
                </a:lnTo>
                <a:lnTo>
                  <a:pt x="33" y="52"/>
                </a:lnTo>
                <a:lnTo>
                  <a:pt x="31" y="54"/>
                </a:lnTo>
                <a:lnTo>
                  <a:pt x="25" y="56"/>
                </a:lnTo>
                <a:lnTo>
                  <a:pt x="22" y="58"/>
                </a:lnTo>
                <a:lnTo>
                  <a:pt x="12" y="56"/>
                </a:lnTo>
                <a:lnTo>
                  <a:pt x="6" y="50"/>
                </a:lnTo>
                <a:lnTo>
                  <a:pt x="2" y="42"/>
                </a:lnTo>
                <a:lnTo>
                  <a:pt x="0" y="31"/>
                </a:lnTo>
                <a:lnTo>
                  <a:pt x="2" y="18"/>
                </a:lnTo>
                <a:lnTo>
                  <a:pt x="6" y="8"/>
                </a:lnTo>
                <a:lnTo>
                  <a:pt x="12" y="4"/>
                </a:ln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close/>
                <a:moveTo>
                  <a:pt x="35" y="29"/>
                </a:moveTo>
                <a:lnTo>
                  <a:pt x="35" y="29"/>
                </a:lnTo>
                <a:lnTo>
                  <a:pt x="35" y="19"/>
                </a:lnTo>
                <a:lnTo>
                  <a:pt x="33" y="14"/>
                </a:lnTo>
                <a:lnTo>
                  <a:pt x="29" y="12"/>
                </a:lnTo>
                <a:lnTo>
                  <a:pt x="24" y="10"/>
                </a:lnTo>
                <a:lnTo>
                  <a:pt x="16" y="12"/>
                </a:lnTo>
                <a:lnTo>
                  <a:pt x="10" y="18"/>
                </a:lnTo>
                <a:lnTo>
                  <a:pt x="10" y="23"/>
                </a:lnTo>
                <a:lnTo>
                  <a:pt x="8" y="31"/>
                </a:lnTo>
                <a:lnTo>
                  <a:pt x="10" y="39"/>
                </a:lnTo>
                <a:lnTo>
                  <a:pt x="12" y="44"/>
                </a:lnTo>
                <a:lnTo>
                  <a:pt x="16" y="48"/>
                </a:lnTo>
                <a:lnTo>
                  <a:pt x="22" y="48"/>
                </a:lnTo>
                <a:lnTo>
                  <a:pt x="29" y="46"/>
                </a:lnTo>
                <a:lnTo>
                  <a:pt x="35" y="41"/>
                </a:lnTo>
                <a:lnTo>
                  <a:pt x="35" y="29"/>
                </a:lnTo>
                <a:lnTo>
                  <a:pt x="35" y="29"/>
                </a:lnTo>
                <a:lnTo>
                  <a:pt x="35" y="29"/>
                </a:lnTo>
                <a:close/>
                <a:moveTo>
                  <a:pt x="22" y="0"/>
                </a:moveTo>
                <a:lnTo>
                  <a:pt x="22" y="0"/>
                </a:lnTo>
                <a:lnTo>
                  <a:pt x="22" y="0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66" name="Freeform 2102"/>
          <p:cNvSpPr>
            <a:spLocks/>
          </p:cNvSpPr>
          <p:nvPr/>
        </p:nvSpPr>
        <p:spPr bwMode="auto">
          <a:xfrm>
            <a:off x="7085013" y="4360863"/>
            <a:ext cx="19050" cy="428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4"/>
              </a:cxn>
              <a:cxn ang="0">
                <a:pos x="8" y="4"/>
              </a:cxn>
              <a:cxn ang="0">
                <a:pos x="8" y="12"/>
              </a:cxn>
              <a:cxn ang="0">
                <a:pos x="14" y="4"/>
              </a:cxn>
              <a:cxn ang="0">
                <a:pos x="17" y="2"/>
              </a:cxn>
              <a:cxn ang="0">
                <a:pos x="21" y="0"/>
              </a:cxn>
              <a:cxn ang="0">
                <a:pos x="21" y="0"/>
              </a:cxn>
              <a:cxn ang="0">
                <a:pos x="23" y="0"/>
              </a:cxn>
              <a:cxn ang="0">
                <a:pos x="23" y="12"/>
              </a:cxn>
              <a:cxn ang="0">
                <a:pos x="23" y="10"/>
              </a:cxn>
              <a:cxn ang="0">
                <a:pos x="21" y="10"/>
              </a:cxn>
              <a:cxn ang="0">
                <a:pos x="15" y="12"/>
              </a:cxn>
              <a:cxn ang="0">
                <a:pos x="12" y="16"/>
              </a:cxn>
              <a:cxn ang="0">
                <a:pos x="10" y="19"/>
              </a:cxn>
              <a:cxn ang="0">
                <a:pos x="8" y="25"/>
              </a:cxn>
              <a:cxn ang="0">
                <a:pos x="8" y="56"/>
              </a:cxn>
              <a:cxn ang="0">
                <a:pos x="0" y="56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23" h="56">
                <a:moveTo>
                  <a:pt x="0" y="4"/>
                </a:moveTo>
                <a:lnTo>
                  <a:pt x="0" y="4"/>
                </a:lnTo>
                <a:lnTo>
                  <a:pt x="8" y="4"/>
                </a:lnTo>
                <a:lnTo>
                  <a:pt x="8" y="12"/>
                </a:lnTo>
                <a:lnTo>
                  <a:pt x="14" y="4"/>
                </a:lnTo>
                <a:lnTo>
                  <a:pt x="17" y="2"/>
                </a:lnTo>
                <a:lnTo>
                  <a:pt x="21" y="0"/>
                </a:lnTo>
                <a:lnTo>
                  <a:pt x="21" y="0"/>
                </a:lnTo>
                <a:lnTo>
                  <a:pt x="23" y="0"/>
                </a:lnTo>
                <a:lnTo>
                  <a:pt x="23" y="12"/>
                </a:lnTo>
                <a:lnTo>
                  <a:pt x="23" y="10"/>
                </a:lnTo>
                <a:lnTo>
                  <a:pt x="21" y="10"/>
                </a:lnTo>
                <a:lnTo>
                  <a:pt x="15" y="12"/>
                </a:lnTo>
                <a:lnTo>
                  <a:pt x="12" y="16"/>
                </a:lnTo>
                <a:lnTo>
                  <a:pt x="10" y="19"/>
                </a:lnTo>
                <a:lnTo>
                  <a:pt x="8" y="25"/>
                </a:lnTo>
                <a:lnTo>
                  <a:pt x="8" y="56"/>
                </a:lnTo>
                <a:lnTo>
                  <a:pt x="0" y="56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67" name="Freeform 2103"/>
          <p:cNvSpPr>
            <a:spLocks noEditPoints="1"/>
          </p:cNvSpPr>
          <p:nvPr/>
        </p:nvSpPr>
        <p:spPr bwMode="auto">
          <a:xfrm>
            <a:off x="7107238" y="4360863"/>
            <a:ext cx="36512" cy="44450"/>
          </a:xfrm>
          <a:custGeom>
            <a:avLst/>
            <a:gdLst/>
            <a:ahLst/>
            <a:cxnLst>
              <a:cxn ang="0">
                <a:pos x="23" y="50"/>
              </a:cxn>
              <a:cxn ang="0">
                <a:pos x="23" y="50"/>
              </a:cxn>
              <a:cxn ang="0">
                <a:pos x="29" y="48"/>
              </a:cxn>
              <a:cxn ang="0">
                <a:pos x="34" y="44"/>
              </a:cxn>
              <a:cxn ang="0">
                <a:pos x="36" y="37"/>
              </a:cxn>
              <a:cxn ang="0">
                <a:pos x="36" y="29"/>
              </a:cxn>
              <a:cxn ang="0">
                <a:pos x="36" y="21"/>
              </a:cxn>
              <a:cxn ang="0">
                <a:pos x="34" y="16"/>
              </a:cxn>
              <a:cxn ang="0">
                <a:pos x="31" y="10"/>
              </a:cxn>
              <a:cxn ang="0">
                <a:pos x="23" y="8"/>
              </a:cxn>
              <a:cxn ang="0">
                <a:pos x="17" y="10"/>
              </a:cxn>
              <a:cxn ang="0">
                <a:pos x="11" y="16"/>
              </a:cxn>
              <a:cxn ang="0">
                <a:pos x="9" y="21"/>
              </a:cxn>
              <a:cxn ang="0">
                <a:pos x="8" y="31"/>
              </a:cxn>
              <a:cxn ang="0">
                <a:pos x="9" y="39"/>
              </a:cxn>
              <a:cxn ang="0">
                <a:pos x="11" y="44"/>
              </a:cxn>
              <a:cxn ang="0">
                <a:pos x="17" y="48"/>
              </a:cxn>
              <a:cxn ang="0">
                <a:pos x="23" y="50"/>
              </a:cxn>
              <a:cxn ang="0">
                <a:pos x="23" y="50"/>
              </a:cxn>
              <a:cxn ang="0">
                <a:pos x="23" y="50"/>
              </a:cxn>
              <a:cxn ang="0">
                <a:pos x="23" y="0"/>
              </a:cxn>
              <a:cxn ang="0">
                <a:pos x="23" y="0"/>
              </a:cxn>
              <a:cxn ang="0">
                <a:pos x="33" y="2"/>
              </a:cxn>
              <a:cxn ang="0">
                <a:pos x="38" y="8"/>
              </a:cxn>
              <a:cxn ang="0">
                <a:pos x="44" y="18"/>
              </a:cxn>
              <a:cxn ang="0">
                <a:pos x="46" y="29"/>
              </a:cxn>
              <a:cxn ang="0">
                <a:pos x="44" y="41"/>
              </a:cxn>
              <a:cxn ang="0">
                <a:pos x="40" y="50"/>
              </a:cxn>
              <a:cxn ang="0">
                <a:pos x="33" y="56"/>
              </a:cxn>
              <a:cxn ang="0">
                <a:pos x="21" y="58"/>
              </a:cxn>
              <a:cxn ang="0">
                <a:pos x="13" y="56"/>
              </a:cxn>
              <a:cxn ang="0">
                <a:pos x="6" y="50"/>
              </a:cxn>
              <a:cxn ang="0">
                <a:pos x="0" y="42"/>
              </a:cxn>
              <a:cxn ang="0">
                <a:pos x="0" y="31"/>
              </a:cxn>
              <a:cxn ang="0">
                <a:pos x="0" y="18"/>
              </a:cxn>
              <a:cxn ang="0">
                <a:pos x="6" y="8"/>
              </a:cxn>
              <a:cxn ang="0">
                <a:pos x="13" y="2"/>
              </a:cxn>
              <a:cxn ang="0">
                <a:pos x="23" y="0"/>
              </a:cxn>
              <a:cxn ang="0">
                <a:pos x="23" y="0"/>
              </a:cxn>
              <a:cxn ang="0">
                <a:pos x="23" y="0"/>
              </a:cxn>
              <a:cxn ang="0">
                <a:pos x="23" y="0"/>
              </a:cxn>
              <a:cxn ang="0">
                <a:pos x="23" y="0"/>
              </a:cxn>
              <a:cxn ang="0">
                <a:pos x="23" y="0"/>
              </a:cxn>
              <a:cxn ang="0">
                <a:pos x="23" y="0"/>
              </a:cxn>
            </a:cxnLst>
            <a:rect l="0" t="0" r="r" b="b"/>
            <a:pathLst>
              <a:path w="46" h="58">
                <a:moveTo>
                  <a:pt x="23" y="50"/>
                </a:moveTo>
                <a:lnTo>
                  <a:pt x="23" y="50"/>
                </a:lnTo>
                <a:lnTo>
                  <a:pt x="29" y="48"/>
                </a:lnTo>
                <a:lnTo>
                  <a:pt x="34" y="44"/>
                </a:lnTo>
                <a:lnTo>
                  <a:pt x="36" y="37"/>
                </a:lnTo>
                <a:lnTo>
                  <a:pt x="36" y="29"/>
                </a:lnTo>
                <a:lnTo>
                  <a:pt x="36" y="21"/>
                </a:lnTo>
                <a:lnTo>
                  <a:pt x="34" y="16"/>
                </a:lnTo>
                <a:lnTo>
                  <a:pt x="31" y="10"/>
                </a:lnTo>
                <a:lnTo>
                  <a:pt x="23" y="8"/>
                </a:lnTo>
                <a:lnTo>
                  <a:pt x="17" y="10"/>
                </a:lnTo>
                <a:lnTo>
                  <a:pt x="11" y="16"/>
                </a:lnTo>
                <a:lnTo>
                  <a:pt x="9" y="21"/>
                </a:lnTo>
                <a:lnTo>
                  <a:pt x="8" y="31"/>
                </a:lnTo>
                <a:lnTo>
                  <a:pt x="9" y="39"/>
                </a:lnTo>
                <a:lnTo>
                  <a:pt x="11" y="44"/>
                </a:lnTo>
                <a:lnTo>
                  <a:pt x="17" y="48"/>
                </a:lnTo>
                <a:lnTo>
                  <a:pt x="23" y="50"/>
                </a:lnTo>
                <a:lnTo>
                  <a:pt x="23" y="50"/>
                </a:lnTo>
                <a:lnTo>
                  <a:pt x="23" y="50"/>
                </a:lnTo>
                <a:close/>
                <a:moveTo>
                  <a:pt x="23" y="0"/>
                </a:moveTo>
                <a:lnTo>
                  <a:pt x="23" y="0"/>
                </a:lnTo>
                <a:lnTo>
                  <a:pt x="33" y="2"/>
                </a:lnTo>
                <a:lnTo>
                  <a:pt x="38" y="8"/>
                </a:lnTo>
                <a:lnTo>
                  <a:pt x="44" y="18"/>
                </a:lnTo>
                <a:lnTo>
                  <a:pt x="46" y="29"/>
                </a:lnTo>
                <a:lnTo>
                  <a:pt x="44" y="41"/>
                </a:lnTo>
                <a:lnTo>
                  <a:pt x="40" y="50"/>
                </a:lnTo>
                <a:lnTo>
                  <a:pt x="33" y="56"/>
                </a:lnTo>
                <a:lnTo>
                  <a:pt x="21" y="58"/>
                </a:lnTo>
                <a:lnTo>
                  <a:pt x="13" y="56"/>
                </a:lnTo>
                <a:lnTo>
                  <a:pt x="6" y="50"/>
                </a:lnTo>
                <a:lnTo>
                  <a:pt x="0" y="42"/>
                </a:lnTo>
                <a:lnTo>
                  <a:pt x="0" y="31"/>
                </a:lnTo>
                <a:lnTo>
                  <a:pt x="0" y="18"/>
                </a:lnTo>
                <a:lnTo>
                  <a:pt x="6" y="8"/>
                </a:lnTo>
                <a:lnTo>
                  <a:pt x="13" y="2"/>
                </a:lnTo>
                <a:lnTo>
                  <a:pt x="23" y="0"/>
                </a:lnTo>
                <a:lnTo>
                  <a:pt x="23" y="0"/>
                </a:lnTo>
                <a:lnTo>
                  <a:pt x="23" y="0"/>
                </a:lnTo>
                <a:close/>
                <a:moveTo>
                  <a:pt x="23" y="0"/>
                </a:moveTo>
                <a:lnTo>
                  <a:pt x="23" y="0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68" name="Freeform 2104"/>
          <p:cNvSpPr>
            <a:spLocks noEditPoints="1"/>
          </p:cNvSpPr>
          <p:nvPr/>
        </p:nvSpPr>
        <p:spPr bwMode="auto">
          <a:xfrm>
            <a:off x="7151688" y="4360863"/>
            <a:ext cx="33337" cy="44450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4"/>
              </a:cxn>
              <a:cxn ang="0">
                <a:pos x="9" y="39"/>
              </a:cxn>
              <a:cxn ang="0">
                <a:pos x="11" y="44"/>
              </a:cxn>
              <a:cxn ang="0">
                <a:pos x="13" y="48"/>
              </a:cxn>
              <a:cxn ang="0">
                <a:pos x="19" y="50"/>
              </a:cxn>
              <a:cxn ang="0">
                <a:pos x="26" y="48"/>
              </a:cxn>
              <a:cxn ang="0">
                <a:pos x="30" y="41"/>
              </a:cxn>
              <a:cxn ang="0">
                <a:pos x="32" y="37"/>
              </a:cxn>
              <a:cxn ang="0">
                <a:pos x="32" y="29"/>
              </a:cxn>
              <a:cxn ang="0">
                <a:pos x="32" y="4"/>
              </a:cxn>
              <a:cxn ang="0">
                <a:pos x="42" y="4"/>
              </a:cxn>
              <a:cxn ang="0">
                <a:pos x="42" y="56"/>
              </a:cxn>
              <a:cxn ang="0">
                <a:pos x="32" y="56"/>
              </a:cxn>
              <a:cxn ang="0">
                <a:pos x="32" y="48"/>
              </a:cxn>
              <a:cxn ang="0">
                <a:pos x="28" y="54"/>
              </a:cxn>
              <a:cxn ang="0">
                <a:pos x="23" y="56"/>
              </a:cxn>
              <a:cxn ang="0">
                <a:pos x="17" y="58"/>
              </a:cxn>
              <a:cxn ang="0">
                <a:pos x="9" y="56"/>
              </a:cxn>
              <a:cxn ang="0">
                <a:pos x="1" y="50"/>
              </a:cxn>
              <a:cxn ang="0">
                <a:pos x="0" y="44"/>
              </a:cxn>
              <a:cxn ang="0">
                <a:pos x="0" y="39"/>
              </a:cxn>
              <a:cxn ang="0">
                <a:pos x="0" y="4"/>
              </a:cxn>
              <a:cxn ang="0">
                <a:pos x="9" y="4"/>
              </a:cxn>
              <a:cxn ang="0">
                <a:pos x="9" y="4"/>
              </a:cxn>
              <a:cxn ang="0">
                <a:pos x="21" y="0"/>
              </a:cxn>
              <a:cxn ang="0">
                <a:pos x="21" y="0"/>
              </a:cxn>
              <a:cxn ang="0">
                <a:pos x="21" y="0"/>
              </a:cxn>
              <a:cxn ang="0">
                <a:pos x="21" y="0"/>
              </a:cxn>
            </a:cxnLst>
            <a:rect l="0" t="0" r="r" b="b"/>
            <a:pathLst>
              <a:path w="42" h="58">
                <a:moveTo>
                  <a:pt x="9" y="4"/>
                </a:moveTo>
                <a:lnTo>
                  <a:pt x="9" y="4"/>
                </a:lnTo>
                <a:lnTo>
                  <a:pt x="9" y="39"/>
                </a:lnTo>
                <a:lnTo>
                  <a:pt x="11" y="44"/>
                </a:lnTo>
                <a:lnTo>
                  <a:pt x="13" y="48"/>
                </a:lnTo>
                <a:lnTo>
                  <a:pt x="19" y="50"/>
                </a:lnTo>
                <a:lnTo>
                  <a:pt x="26" y="48"/>
                </a:lnTo>
                <a:lnTo>
                  <a:pt x="30" y="41"/>
                </a:lnTo>
                <a:lnTo>
                  <a:pt x="32" y="37"/>
                </a:lnTo>
                <a:lnTo>
                  <a:pt x="32" y="29"/>
                </a:lnTo>
                <a:lnTo>
                  <a:pt x="32" y="4"/>
                </a:lnTo>
                <a:lnTo>
                  <a:pt x="42" y="4"/>
                </a:lnTo>
                <a:lnTo>
                  <a:pt x="42" y="56"/>
                </a:lnTo>
                <a:lnTo>
                  <a:pt x="32" y="56"/>
                </a:lnTo>
                <a:lnTo>
                  <a:pt x="32" y="48"/>
                </a:lnTo>
                <a:lnTo>
                  <a:pt x="28" y="54"/>
                </a:lnTo>
                <a:lnTo>
                  <a:pt x="23" y="56"/>
                </a:lnTo>
                <a:lnTo>
                  <a:pt x="17" y="58"/>
                </a:lnTo>
                <a:lnTo>
                  <a:pt x="9" y="56"/>
                </a:lnTo>
                <a:lnTo>
                  <a:pt x="1" y="50"/>
                </a:lnTo>
                <a:lnTo>
                  <a:pt x="0" y="44"/>
                </a:lnTo>
                <a:lnTo>
                  <a:pt x="0" y="39"/>
                </a:lnTo>
                <a:lnTo>
                  <a:pt x="0" y="4"/>
                </a:lnTo>
                <a:lnTo>
                  <a:pt x="9" y="4"/>
                </a:lnTo>
                <a:lnTo>
                  <a:pt x="9" y="4"/>
                </a:lnTo>
                <a:close/>
                <a:moveTo>
                  <a:pt x="21" y="0"/>
                </a:moveTo>
                <a:lnTo>
                  <a:pt x="21" y="0"/>
                </a:lnTo>
                <a:lnTo>
                  <a:pt x="21" y="0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69" name="Freeform 2105"/>
          <p:cNvSpPr>
            <a:spLocks noEditPoints="1"/>
          </p:cNvSpPr>
          <p:nvPr/>
        </p:nvSpPr>
        <p:spPr bwMode="auto">
          <a:xfrm>
            <a:off x="7194550" y="4360863"/>
            <a:ext cx="33338" cy="428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4"/>
              </a:cxn>
              <a:cxn ang="0">
                <a:pos x="10" y="4"/>
              </a:cxn>
              <a:cxn ang="0">
                <a:pos x="10" y="10"/>
              </a:cxn>
              <a:cxn ang="0">
                <a:pos x="12" y="6"/>
              </a:cxn>
              <a:cxn ang="0">
                <a:pos x="16" y="4"/>
              </a:cxn>
              <a:cxn ang="0">
                <a:pos x="25" y="0"/>
              </a:cxn>
              <a:cxn ang="0">
                <a:pos x="35" y="4"/>
              </a:cxn>
              <a:cxn ang="0">
                <a:pos x="41" y="8"/>
              </a:cxn>
              <a:cxn ang="0">
                <a:pos x="41" y="16"/>
              </a:cxn>
              <a:cxn ang="0">
                <a:pos x="43" y="21"/>
              </a:cxn>
              <a:cxn ang="0">
                <a:pos x="43" y="56"/>
              </a:cxn>
              <a:cxn ang="0">
                <a:pos x="33" y="56"/>
              </a:cxn>
              <a:cxn ang="0">
                <a:pos x="33" y="21"/>
              </a:cxn>
              <a:cxn ang="0">
                <a:pos x="33" y="14"/>
              </a:cxn>
              <a:cxn ang="0">
                <a:pos x="29" y="12"/>
              </a:cxn>
              <a:cxn ang="0">
                <a:pos x="23" y="10"/>
              </a:cxn>
              <a:cxn ang="0">
                <a:pos x="18" y="10"/>
              </a:cxn>
              <a:cxn ang="0">
                <a:pos x="12" y="14"/>
              </a:cxn>
              <a:cxn ang="0">
                <a:pos x="10" y="19"/>
              </a:cxn>
              <a:cxn ang="0">
                <a:pos x="10" y="23"/>
              </a:cxn>
              <a:cxn ang="0">
                <a:pos x="10" y="29"/>
              </a:cxn>
              <a:cxn ang="0">
                <a:pos x="10" y="56"/>
              </a:cxn>
              <a:cxn ang="0">
                <a:pos x="0" y="56"/>
              </a:cxn>
              <a:cxn ang="0">
                <a:pos x="0" y="4"/>
              </a:cxn>
              <a:cxn ang="0">
                <a:pos x="0" y="4"/>
              </a:cxn>
              <a:cxn ang="0">
                <a:pos x="21" y="0"/>
              </a:cxn>
              <a:cxn ang="0">
                <a:pos x="21" y="0"/>
              </a:cxn>
              <a:cxn ang="0">
                <a:pos x="21" y="0"/>
              </a:cxn>
              <a:cxn ang="0">
                <a:pos x="21" y="0"/>
              </a:cxn>
            </a:cxnLst>
            <a:rect l="0" t="0" r="r" b="b"/>
            <a:pathLst>
              <a:path w="43" h="56">
                <a:moveTo>
                  <a:pt x="0" y="4"/>
                </a:moveTo>
                <a:lnTo>
                  <a:pt x="0" y="4"/>
                </a:lnTo>
                <a:lnTo>
                  <a:pt x="10" y="4"/>
                </a:lnTo>
                <a:lnTo>
                  <a:pt x="10" y="10"/>
                </a:lnTo>
                <a:lnTo>
                  <a:pt x="12" y="6"/>
                </a:lnTo>
                <a:lnTo>
                  <a:pt x="16" y="4"/>
                </a:lnTo>
                <a:lnTo>
                  <a:pt x="25" y="0"/>
                </a:lnTo>
                <a:lnTo>
                  <a:pt x="35" y="4"/>
                </a:lnTo>
                <a:lnTo>
                  <a:pt x="41" y="8"/>
                </a:lnTo>
                <a:lnTo>
                  <a:pt x="41" y="16"/>
                </a:lnTo>
                <a:lnTo>
                  <a:pt x="43" y="21"/>
                </a:lnTo>
                <a:lnTo>
                  <a:pt x="43" y="56"/>
                </a:lnTo>
                <a:lnTo>
                  <a:pt x="33" y="56"/>
                </a:lnTo>
                <a:lnTo>
                  <a:pt x="33" y="21"/>
                </a:lnTo>
                <a:lnTo>
                  <a:pt x="33" y="14"/>
                </a:lnTo>
                <a:lnTo>
                  <a:pt x="29" y="12"/>
                </a:lnTo>
                <a:lnTo>
                  <a:pt x="23" y="10"/>
                </a:lnTo>
                <a:lnTo>
                  <a:pt x="18" y="10"/>
                </a:lnTo>
                <a:lnTo>
                  <a:pt x="12" y="14"/>
                </a:lnTo>
                <a:lnTo>
                  <a:pt x="10" y="19"/>
                </a:lnTo>
                <a:lnTo>
                  <a:pt x="10" y="23"/>
                </a:lnTo>
                <a:lnTo>
                  <a:pt x="10" y="29"/>
                </a:lnTo>
                <a:lnTo>
                  <a:pt x="10" y="56"/>
                </a:lnTo>
                <a:lnTo>
                  <a:pt x="0" y="56"/>
                </a:lnTo>
                <a:lnTo>
                  <a:pt x="0" y="4"/>
                </a:lnTo>
                <a:lnTo>
                  <a:pt x="0" y="4"/>
                </a:lnTo>
                <a:close/>
                <a:moveTo>
                  <a:pt x="21" y="0"/>
                </a:moveTo>
                <a:lnTo>
                  <a:pt x="21" y="0"/>
                </a:lnTo>
                <a:lnTo>
                  <a:pt x="21" y="0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70" name="Freeform 2106"/>
          <p:cNvSpPr>
            <a:spLocks noEditPoints="1"/>
          </p:cNvSpPr>
          <p:nvPr/>
        </p:nvSpPr>
        <p:spPr bwMode="auto">
          <a:xfrm>
            <a:off x="7234238" y="4344988"/>
            <a:ext cx="36512" cy="60325"/>
          </a:xfrm>
          <a:custGeom>
            <a:avLst/>
            <a:gdLst/>
            <a:ahLst/>
            <a:cxnLst>
              <a:cxn ang="0">
                <a:pos x="10" y="50"/>
              </a:cxn>
              <a:cxn ang="0">
                <a:pos x="10" y="50"/>
              </a:cxn>
              <a:cxn ang="0">
                <a:pos x="12" y="58"/>
              </a:cxn>
              <a:cxn ang="0">
                <a:pos x="14" y="63"/>
              </a:cxn>
              <a:cxn ang="0">
                <a:pos x="18" y="67"/>
              </a:cxn>
              <a:cxn ang="0">
                <a:pos x="25" y="69"/>
              </a:cxn>
              <a:cxn ang="0">
                <a:pos x="31" y="67"/>
              </a:cxn>
              <a:cxn ang="0">
                <a:pos x="35" y="63"/>
              </a:cxn>
              <a:cxn ang="0">
                <a:pos x="37" y="58"/>
              </a:cxn>
              <a:cxn ang="0">
                <a:pos x="39" y="48"/>
              </a:cxn>
              <a:cxn ang="0">
                <a:pos x="37" y="40"/>
              </a:cxn>
              <a:cxn ang="0">
                <a:pos x="35" y="33"/>
              </a:cxn>
              <a:cxn ang="0">
                <a:pos x="31" y="31"/>
              </a:cxn>
              <a:cxn ang="0">
                <a:pos x="25" y="29"/>
              </a:cxn>
              <a:cxn ang="0">
                <a:pos x="19" y="31"/>
              </a:cxn>
              <a:cxn ang="0">
                <a:pos x="14" y="33"/>
              </a:cxn>
              <a:cxn ang="0">
                <a:pos x="12" y="40"/>
              </a:cxn>
              <a:cxn ang="0">
                <a:pos x="10" y="50"/>
              </a:cxn>
              <a:cxn ang="0">
                <a:pos x="10" y="50"/>
              </a:cxn>
              <a:cxn ang="0">
                <a:pos x="10" y="50"/>
              </a:cxn>
              <a:cxn ang="0">
                <a:pos x="23" y="19"/>
              </a:cxn>
              <a:cxn ang="0">
                <a:pos x="23" y="19"/>
              </a:cxn>
              <a:cxn ang="0">
                <a:pos x="29" y="21"/>
              </a:cxn>
              <a:cxn ang="0">
                <a:pos x="33" y="23"/>
              </a:cxn>
              <a:cxn ang="0">
                <a:pos x="35" y="25"/>
              </a:cxn>
              <a:cxn ang="0">
                <a:pos x="39" y="29"/>
              </a:cxn>
              <a:cxn ang="0">
                <a:pos x="39" y="0"/>
              </a:cxn>
              <a:cxn ang="0">
                <a:pos x="46" y="0"/>
              </a:cxn>
              <a:cxn ang="0">
                <a:pos x="46" y="75"/>
              </a:cxn>
              <a:cxn ang="0">
                <a:pos x="39" y="75"/>
              </a:cxn>
              <a:cxn ang="0">
                <a:pos x="39" y="67"/>
              </a:cxn>
              <a:cxn ang="0">
                <a:pos x="35" y="73"/>
              </a:cxn>
              <a:cxn ang="0">
                <a:pos x="31" y="75"/>
              </a:cxn>
              <a:cxn ang="0">
                <a:pos x="27" y="77"/>
              </a:cxn>
              <a:cxn ang="0">
                <a:pos x="21" y="77"/>
              </a:cxn>
              <a:cxn ang="0">
                <a:pos x="14" y="75"/>
              </a:cxn>
              <a:cxn ang="0">
                <a:pos x="8" y="69"/>
              </a:cxn>
              <a:cxn ang="0">
                <a:pos x="2" y="61"/>
              </a:cxn>
              <a:cxn ang="0">
                <a:pos x="0" y="50"/>
              </a:cxn>
              <a:cxn ang="0">
                <a:pos x="2" y="38"/>
              </a:cxn>
              <a:cxn ang="0">
                <a:pos x="8" y="29"/>
              </a:cxn>
              <a:cxn ang="0">
                <a:pos x="14" y="23"/>
              </a:cxn>
              <a:cxn ang="0">
                <a:pos x="23" y="19"/>
              </a:cxn>
              <a:cxn ang="0">
                <a:pos x="23" y="19"/>
              </a:cxn>
              <a:cxn ang="0">
                <a:pos x="23" y="19"/>
              </a:cxn>
            </a:cxnLst>
            <a:rect l="0" t="0" r="r" b="b"/>
            <a:pathLst>
              <a:path w="46" h="77">
                <a:moveTo>
                  <a:pt x="10" y="50"/>
                </a:moveTo>
                <a:lnTo>
                  <a:pt x="10" y="50"/>
                </a:lnTo>
                <a:lnTo>
                  <a:pt x="12" y="58"/>
                </a:lnTo>
                <a:lnTo>
                  <a:pt x="14" y="63"/>
                </a:lnTo>
                <a:lnTo>
                  <a:pt x="18" y="67"/>
                </a:lnTo>
                <a:lnTo>
                  <a:pt x="25" y="69"/>
                </a:lnTo>
                <a:lnTo>
                  <a:pt x="31" y="67"/>
                </a:lnTo>
                <a:lnTo>
                  <a:pt x="35" y="63"/>
                </a:lnTo>
                <a:lnTo>
                  <a:pt x="37" y="58"/>
                </a:lnTo>
                <a:lnTo>
                  <a:pt x="39" y="48"/>
                </a:lnTo>
                <a:lnTo>
                  <a:pt x="37" y="40"/>
                </a:lnTo>
                <a:lnTo>
                  <a:pt x="35" y="33"/>
                </a:lnTo>
                <a:lnTo>
                  <a:pt x="31" y="31"/>
                </a:lnTo>
                <a:lnTo>
                  <a:pt x="25" y="29"/>
                </a:lnTo>
                <a:lnTo>
                  <a:pt x="19" y="31"/>
                </a:lnTo>
                <a:lnTo>
                  <a:pt x="14" y="33"/>
                </a:lnTo>
                <a:lnTo>
                  <a:pt x="12" y="40"/>
                </a:lnTo>
                <a:lnTo>
                  <a:pt x="10" y="50"/>
                </a:lnTo>
                <a:lnTo>
                  <a:pt x="10" y="50"/>
                </a:lnTo>
                <a:lnTo>
                  <a:pt x="10" y="50"/>
                </a:lnTo>
                <a:close/>
                <a:moveTo>
                  <a:pt x="23" y="19"/>
                </a:moveTo>
                <a:lnTo>
                  <a:pt x="23" y="19"/>
                </a:lnTo>
                <a:lnTo>
                  <a:pt x="29" y="21"/>
                </a:lnTo>
                <a:lnTo>
                  <a:pt x="33" y="23"/>
                </a:lnTo>
                <a:lnTo>
                  <a:pt x="35" y="25"/>
                </a:lnTo>
                <a:lnTo>
                  <a:pt x="39" y="29"/>
                </a:lnTo>
                <a:lnTo>
                  <a:pt x="39" y="0"/>
                </a:lnTo>
                <a:lnTo>
                  <a:pt x="46" y="0"/>
                </a:lnTo>
                <a:lnTo>
                  <a:pt x="46" y="75"/>
                </a:lnTo>
                <a:lnTo>
                  <a:pt x="39" y="75"/>
                </a:lnTo>
                <a:lnTo>
                  <a:pt x="39" y="67"/>
                </a:lnTo>
                <a:lnTo>
                  <a:pt x="35" y="73"/>
                </a:lnTo>
                <a:lnTo>
                  <a:pt x="31" y="75"/>
                </a:lnTo>
                <a:lnTo>
                  <a:pt x="27" y="77"/>
                </a:lnTo>
                <a:lnTo>
                  <a:pt x="21" y="77"/>
                </a:lnTo>
                <a:lnTo>
                  <a:pt x="14" y="75"/>
                </a:lnTo>
                <a:lnTo>
                  <a:pt x="8" y="69"/>
                </a:lnTo>
                <a:lnTo>
                  <a:pt x="2" y="61"/>
                </a:lnTo>
                <a:lnTo>
                  <a:pt x="0" y="50"/>
                </a:lnTo>
                <a:lnTo>
                  <a:pt x="2" y="38"/>
                </a:lnTo>
                <a:lnTo>
                  <a:pt x="8" y="29"/>
                </a:lnTo>
                <a:lnTo>
                  <a:pt x="14" y="23"/>
                </a:lnTo>
                <a:lnTo>
                  <a:pt x="23" y="19"/>
                </a:lnTo>
                <a:lnTo>
                  <a:pt x="23" y="19"/>
                </a:lnTo>
                <a:lnTo>
                  <a:pt x="23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71" name="Freeform 2107"/>
          <p:cNvSpPr>
            <a:spLocks/>
          </p:cNvSpPr>
          <p:nvPr/>
        </p:nvSpPr>
        <p:spPr bwMode="auto">
          <a:xfrm>
            <a:off x="7283450" y="4395788"/>
            <a:ext cx="7938" cy="79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9" y="0"/>
              </a:cxn>
              <a:cxn ang="0">
                <a:pos x="9" y="12"/>
              </a:cxn>
              <a:cxn ang="0">
                <a:pos x="0" y="12"/>
              </a:cxn>
              <a:cxn ang="0">
                <a:pos x="0" y="0"/>
              </a:cxn>
            </a:cxnLst>
            <a:rect l="0" t="0" r="r" b="b"/>
            <a:pathLst>
              <a:path w="9" h="12">
                <a:moveTo>
                  <a:pt x="0" y="0"/>
                </a:moveTo>
                <a:lnTo>
                  <a:pt x="0" y="0"/>
                </a:lnTo>
                <a:lnTo>
                  <a:pt x="9" y="0"/>
                </a:lnTo>
                <a:lnTo>
                  <a:pt x="9" y="12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72" name="Freeform 2108"/>
          <p:cNvSpPr>
            <a:spLocks/>
          </p:cNvSpPr>
          <p:nvPr/>
        </p:nvSpPr>
        <p:spPr bwMode="auto">
          <a:xfrm>
            <a:off x="7302500" y="4360863"/>
            <a:ext cx="19050" cy="428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4"/>
              </a:cxn>
              <a:cxn ang="0">
                <a:pos x="7" y="4"/>
              </a:cxn>
              <a:cxn ang="0">
                <a:pos x="7" y="12"/>
              </a:cxn>
              <a:cxn ang="0">
                <a:pos x="9" y="8"/>
              </a:cxn>
              <a:cxn ang="0">
                <a:pos x="11" y="4"/>
              </a:cxn>
              <a:cxn ang="0">
                <a:pos x="17" y="2"/>
              </a:cxn>
              <a:cxn ang="0">
                <a:pos x="21" y="0"/>
              </a:cxn>
              <a:cxn ang="0">
                <a:pos x="21" y="0"/>
              </a:cxn>
              <a:cxn ang="0">
                <a:pos x="23" y="0"/>
              </a:cxn>
              <a:cxn ang="0">
                <a:pos x="23" y="12"/>
              </a:cxn>
              <a:cxn ang="0">
                <a:pos x="23" y="10"/>
              </a:cxn>
              <a:cxn ang="0">
                <a:pos x="21" y="10"/>
              </a:cxn>
              <a:cxn ang="0">
                <a:pos x="15" y="12"/>
              </a:cxn>
              <a:cxn ang="0">
                <a:pos x="11" y="16"/>
              </a:cxn>
              <a:cxn ang="0">
                <a:pos x="9" y="19"/>
              </a:cxn>
              <a:cxn ang="0">
                <a:pos x="7" y="25"/>
              </a:cxn>
              <a:cxn ang="0">
                <a:pos x="7" y="56"/>
              </a:cxn>
              <a:cxn ang="0">
                <a:pos x="0" y="56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23" h="56">
                <a:moveTo>
                  <a:pt x="0" y="4"/>
                </a:moveTo>
                <a:lnTo>
                  <a:pt x="0" y="4"/>
                </a:lnTo>
                <a:lnTo>
                  <a:pt x="7" y="4"/>
                </a:lnTo>
                <a:lnTo>
                  <a:pt x="7" y="12"/>
                </a:lnTo>
                <a:lnTo>
                  <a:pt x="9" y="8"/>
                </a:lnTo>
                <a:lnTo>
                  <a:pt x="11" y="4"/>
                </a:lnTo>
                <a:lnTo>
                  <a:pt x="17" y="2"/>
                </a:lnTo>
                <a:lnTo>
                  <a:pt x="21" y="0"/>
                </a:lnTo>
                <a:lnTo>
                  <a:pt x="21" y="0"/>
                </a:lnTo>
                <a:lnTo>
                  <a:pt x="23" y="0"/>
                </a:lnTo>
                <a:lnTo>
                  <a:pt x="23" y="12"/>
                </a:lnTo>
                <a:lnTo>
                  <a:pt x="23" y="10"/>
                </a:lnTo>
                <a:lnTo>
                  <a:pt x="21" y="10"/>
                </a:lnTo>
                <a:lnTo>
                  <a:pt x="15" y="12"/>
                </a:lnTo>
                <a:lnTo>
                  <a:pt x="11" y="16"/>
                </a:lnTo>
                <a:lnTo>
                  <a:pt x="9" y="19"/>
                </a:lnTo>
                <a:lnTo>
                  <a:pt x="7" y="25"/>
                </a:lnTo>
                <a:lnTo>
                  <a:pt x="7" y="56"/>
                </a:lnTo>
                <a:lnTo>
                  <a:pt x="0" y="56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73" name="Freeform 2109"/>
          <p:cNvSpPr>
            <a:spLocks/>
          </p:cNvSpPr>
          <p:nvPr/>
        </p:nvSpPr>
        <p:spPr bwMode="auto">
          <a:xfrm>
            <a:off x="7323138" y="4349750"/>
            <a:ext cx="19050" cy="55563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7" y="0"/>
              </a:cxn>
              <a:cxn ang="0">
                <a:pos x="17" y="0"/>
              </a:cxn>
              <a:cxn ang="0">
                <a:pos x="17" y="17"/>
              </a:cxn>
              <a:cxn ang="0">
                <a:pos x="25" y="17"/>
              </a:cxn>
              <a:cxn ang="0">
                <a:pos x="25" y="23"/>
              </a:cxn>
              <a:cxn ang="0">
                <a:pos x="17" y="23"/>
              </a:cxn>
              <a:cxn ang="0">
                <a:pos x="17" y="57"/>
              </a:cxn>
              <a:cxn ang="0">
                <a:pos x="17" y="61"/>
              </a:cxn>
              <a:cxn ang="0">
                <a:pos x="17" y="61"/>
              </a:cxn>
              <a:cxn ang="0">
                <a:pos x="19" y="61"/>
              </a:cxn>
              <a:cxn ang="0">
                <a:pos x="21" y="61"/>
              </a:cxn>
              <a:cxn ang="0">
                <a:pos x="23" y="61"/>
              </a:cxn>
              <a:cxn ang="0">
                <a:pos x="25" y="61"/>
              </a:cxn>
              <a:cxn ang="0">
                <a:pos x="25" y="69"/>
              </a:cxn>
              <a:cxn ang="0">
                <a:pos x="23" y="71"/>
              </a:cxn>
              <a:cxn ang="0">
                <a:pos x="21" y="71"/>
              </a:cxn>
              <a:cxn ang="0">
                <a:pos x="19" y="71"/>
              </a:cxn>
              <a:cxn ang="0">
                <a:pos x="17" y="71"/>
              </a:cxn>
              <a:cxn ang="0">
                <a:pos x="13" y="69"/>
              </a:cxn>
              <a:cxn ang="0">
                <a:pos x="9" y="67"/>
              </a:cxn>
              <a:cxn ang="0">
                <a:pos x="9" y="63"/>
              </a:cxn>
              <a:cxn ang="0">
                <a:pos x="7" y="57"/>
              </a:cxn>
              <a:cxn ang="0">
                <a:pos x="7" y="23"/>
              </a:cxn>
              <a:cxn ang="0">
                <a:pos x="0" y="23"/>
              </a:cxn>
              <a:cxn ang="0">
                <a:pos x="0" y="17"/>
              </a:cxn>
              <a:cxn ang="0">
                <a:pos x="7" y="17"/>
              </a:cxn>
              <a:cxn ang="0">
                <a:pos x="7" y="0"/>
              </a:cxn>
              <a:cxn ang="0">
                <a:pos x="7" y="0"/>
              </a:cxn>
            </a:cxnLst>
            <a:rect l="0" t="0" r="r" b="b"/>
            <a:pathLst>
              <a:path w="25" h="71">
                <a:moveTo>
                  <a:pt x="7" y="0"/>
                </a:moveTo>
                <a:lnTo>
                  <a:pt x="7" y="0"/>
                </a:lnTo>
                <a:lnTo>
                  <a:pt x="17" y="0"/>
                </a:lnTo>
                <a:lnTo>
                  <a:pt x="17" y="17"/>
                </a:lnTo>
                <a:lnTo>
                  <a:pt x="25" y="17"/>
                </a:lnTo>
                <a:lnTo>
                  <a:pt x="25" y="23"/>
                </a:lnTo>
                <a:lnTo>
                  <a:pt x="17" y="23"/>
                </a:lnTo>
                <a:lnTo>
                  <a:pt x="17" y="57"/>
                </a:lnTo>
                <a:lnTo>
                  <a:pt x="17" y="61"/>
                </a:lnTo>
                <a:lnTo>
                  <a:pt x="17" y="61"/>
                </a:lnTo>
                <a:lnTo>
                  <a:pt x="19" y="61"/>
                </a:lnTo>
                <a:lnTo>
                  <a:pt x="21" y="61"/>
                </a:lnTo>
                <a:lnTo>
                  <a:pt x="23" y="61"/>
                </a:lnTo>
                <a:lnTo>
                  <a:pt x="25" y="61"/>
                </a:lnTo>
                <a:lnTo>
                  <a:pt x="25" y="69"/>
                </a:lnTo>
                <a:lnTo>
                  <a:pt x="23" y="71"/>
                </a:lnTo>
                <a:lnTo>
                  <a:pt x="21" y="71"/>
                </a:lnTo>
                <a:lnTo>
                  <a:pt x="19" y="71"/>
                </a:lnTo>
                <a:lnTo>
                  <a:pt x="17" y="71"/>
                </a:lnTo>
                <a:lnTo>
                  <a:pt x="13" y="69"/>
                </a:lnTo>
                <a:lnTo>
                  <a:pt x="9" y="67"/>
                </a:lnTo>
                <a:lnTo>
                  <a:pt x="9" y="63"/>
                </a:lnTo>
                <a:lnTo>
                  <a:pt x="7" y="57"/>
                </a:lnTo>
                <a:lnTo>
                  <a:pt x="7" y="23"/>
                </a:lnTo>
                <a:lnTo>
                  <a:pt x="0" y="23"/>
                </a:lnTo>
                <a:lnTo>
                  <a:pt x="0" y="17"/>
                </a:lnTo>
                <a:lnTo>
                  <a:pt x="7" y="17"/>
                </a:lnTo>
                <a:lnTo>
                  <a:pt x="7" y="0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74" name="Freeform 2110"/>
          <p:cNvSpPr>
            <a:spLocks noEditPoints="1"/>
          </p:cNvSpPr>
          <p:nvPr/>
        </p:nvSpPr>
        <p:spPr bwMode="auto">
          <a:xfrm>
            <a:off x="7346950" y="4344988"/>
            <a:ext cx="34925" cy="60325"/>
          </a:xfrm>
          <a:custGeom>
            <a:avLst/>
            <a:gdLst/>
            <a:ahLst/>
            <a:cxnLst>
              <a:cxn ang="0">
                <a:pos x="8" y="50"/>
              </a:cxn>
              <a:cxn ang="0">
                <a:pos x="8" y="50"/>
              </a:cxn>
              <a:cxn ang="0">
                <a:pos x="8" y="58"/>
              </a:cxn>
              <a:cxn ang="0">
                <a:pos x="12" y="63"/>
              </a:cxn>
              <a:cxn ang="0">
                <a:pos x="16" y="67"/>
              </a:cxn>
              <a:cxn ang="0">
                <a:pos x="23" y="69"/>
              </a:cxn>
              <a:cxn ang="0">
                <a:pos x="27" y="67"/>
              </a:cxn>
              <a:cxn ang="0">
                <a:pos x="33" y="63"/>
              </a:cxn>
              <a:cxn ang="0">
                <a:pos x="35" y="58"/>
              </a:cxn>
              <a:cxn ang="0">
                <a:pos x="35" y="48"/>
              </a:cxn>
              <a:cxn ang="0">
                <a:pos x="35" y="40"/>
              </a:cxn>
              <a:cxn ang="0">
                <a:pos x="33" y="33"/>
              </a:cxn>
              <a:cxn ang="0">
                <a:pos x="27" y="31"/>
              </a:cxn>
              <a:cxn ang="0">
                <a:pos x="23" y="29"/>
              </a:cxn>
              <a:cxn ang="0">
                <a:pos x="18" y="31"/>
              </a:cxn>
              <a:cxn ang="0">
                <a:pos x="12" y="33"/>
              </a:cxn>
              <a:cxn ang="0">
                <a:pos x="10" y="40"/>
              </a:cxn>
              <a:cxn ang="0">
                <a:pos x="8" y="50"/>
              </a:cxn>
              <a:cxn ang="0">
                <a:pos x="8" y="50"/>
              </a:cxn>
              <a:cxn ang="0">
                <a:pos x="8" y="50"/>
              </a:cxn>
              <a:cxn ang="0">
                <a:pos x="20" y="19"/>
              </a:cxn>
              <a:cxn ang="0">
                <a:pos x="20" y="19"/>
              </a:cxn>
              <a:cxn ang="0">
                <a:pos x="25" y="21"/>
              </a:cxn>
              <a:cxn ang="0">
                <a:pos x="31" y="23"/>
              </a:cxn>
              <a:cxn ang="0">
                <a:pos x="33" y="25"/>
              </a:cxn>
              <a:cxn ang="0">
                <a:pos x="35" y="29"/>
              </a:cxn>
              <a:cxn ang="0">
                <a:pos x="35" y="0"/>
              </a:cxn>
              <a:cxn ang="0">
                <a:pos x="44" y="0"/>
              </a:cxn>
              <a:cxn ang="0">
                <a:pos x="44" y="75"/>
              </a:cxn>
              <a:cxn ang="0">
                <a:pos x="37" y="75"/>
              </a:cxn>
              <a:cxn ang="0">
                <a:pos x="37" y="67"/>
              </a:cxn>
              <a:cxn ang="0">
                <a:pos x="33" y="73"/>
              </a:cxn>
              <a:cxn ang="0">
                <a:pos x="29" y="75"/>
              </a:cxn>
              <a:cxn ang="0">
                <a:pos x="20" y="77"/>
              </a:cxn>
              <a:cxn ang="0">
                <a:pos x="12" y="75"/>
              </a:cxn>
              <a:cxn ang="0">
                <a:pos x="6" y="69"/>
              </a:cxn>
              <a:cxn ang="0">
                <a:pos x="0" y="61"/>
              </a:cxn>
              <a:cxn ang="0">
                <a:pos x="0" y="50"/>
              </a:cxn>
              <a:cxn ang="0">
                <a:pos x="0" y="38"/>
              </a:cxn>
              <a:cxn ang="0">
                <a:pos x="4" y="29"/>
              </a:cxn>
              <a:cxn ang="0">
                <a:pos x="12" y="23"/>
              </a:cxn>
              <a:cxn ang="0">
                <a:pos x="20" y="19"/>
              </a:cxn>
              <a:cxn ang="0">
                <a:pos x="20" y="19"/>
              </a:cxn>
              <a:cxn ang="0">
                <a:pos x="20" y="19"/>
              </a:cxn>
            </a:cxnLst>
            <a:rect l="0" t="0" r="r" b="b"/>
            <a:pathLst>
              <a:path w="44" h="77">
                <a:moveTo>
                  <a:pt x="8" y="50"/>
                </a:moveTo>
                <a:lnTo>
                  <a:pt x="8" y="50"/>
                </a:lnTo>
                <a:lnTo>
                  <a:pt x="8" y="58"/>
                </a:lnTo>
                <a:lnTo>
                  <a:pt x="12" y="63"/>
                </a:lnTo>
                <a:lnTo>
                  <a:pt x="16" y="67"/>
                </a:lnTo>
                <a:lnTo>
                  <a:pt x="23" y="69"/>
                </a:lnTo>
                <a:lnTo>
                  <a:pt x="27" y="67"/>
                </a:lnTo>
                <a:lnTo>
                  <a:pt x="33" y="63"/>
                </a:lnTo>
                <a:lnTo>
                  <a:pt x="35" y="58"/>
                </a:lnTo>
                <a:lnTo>
                  <a:pt x="35" y="48"/>
                </a:lnTo>
                <a:lnTo>
                  <a:pt x="35" y="40"/>
                </a:lnTo>
                <a:lnTo>
                  <a:pt x="33" y="33"/>
                </a:lnTo>
                <a:lnTo>
                  <a:pt x="27" y="31"/>
                </a:lnTo>
                <a:lnTo>
                  <a:pt x="23" y="29"/>
                </a:lnTo>
                <a:lnTo>
                  <a:pt x="18" y="31"/>
                </a:lnTo>
                <a:lnTo>
                  <a:pt x="12" y="33"/>
                </a:lnTo>
                <a:lnTo>
                  <a:pt x="10" y="40"/>
                </a:lnTo>
                <a:lnTo>
                  <a:pt x="8" y="50"/>
                </a:lnTo>
                <a:lnTo>
                  <a:pt x="8" y="50"/>
                </a:lnTo>
                <a:lnTo>
                  <a:pt x="8" y="50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25" y="21"/>
                </a:lnTo>
                <a:lnTo>
                  <a:pt x="31" y="23"/>
                </a:lnTo>
                <a:lnTo>
                  <a:pt x="33" y="25"/>
                </a:lnTo>
                <a:lnTo>
                  <a:pt x="35" y="29"/>
                </a:lnTo>
                <a:lnTo>
                  <a:pt x="35" y="0"/>
                </a:lnTo>
                <a:lnTo>
                  <a:pt x="44" y="0"/>
                </a:lnTo>
                <a:lnTo>
                  <a:pt x="44" y="75"/>
                </a:lnTo>
                <a:lnTo>
                  <a:pt x="37" y="75"/>
                </a:lnTo>
                <a:lnTo>
                  <a:pt x="37" y="67"/>
                </a:lnTo>
                <a:lnTo>
                  <a:pt x="33" y="73"/>
                </a:lnTo>
                <a:lnTo>
                  <a:pt x="29" y="75"/>
                </a:lnTo>
                <a:lnTo>
                  <a:pt x="20" y="77"/>
                </a:lnTo>
                <a:lnTo>
                  <a:pt x="12" y="75"/>
                </a:lnTo>
                <a:lnTo>
                  <a:pt x="6" y="69"/>
                </a:lnTo>
                <a:lnTo>
                  <a:pt x="0" y="61"/>
                </a:lnTo>
                <a:lnTo>
                  <a:pt x="0" y="50"/>
                </a:lnTo>
                <a:lnTo>
                  <a:pt x="0" y="38"/>
                </a:lnTo>
                <a:lnTo>
                  <a:pt x="4" y="29"/>
                </a:lnTo>
                <a:lnTo>
                  <a:pt x="12" y="23"/>
                </a:lnTo>
                <a:lnTo>
                  <a:pt x="20" y="19"/>
                </a:lnTo>
                <a:lnTo>
                  <a:pt x="20" y="19"/>
                </a:lnTo>
                <a:lnTo>
                  <a:pt x="2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75" name="Text Box 2111"/>
          <p:cNvSpPr txBox="1">
            <a:spLocks noChangeArrowheads="1"/>
          </p:cNvSpPr>
          <p:nvPr/>
        </p:nvSpPr>
        <p:spPr bwMode="auto">
          <a:xfrm>
            <a:off x="250825" y="5373688"/>
            <a:ext cx="2668588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400">
                <a:solidFill>
                  <a:srgbClr val="FF0000"/>
                </a:solidFill>
              </a:rPr>
              <a:t>Result: </a:t>
            </a:r>
          </a:p>
          <a:p>
            <a:pPr>
              <a:buFontTx/>
              <a:buChar char="•"/>
            </a:pPr>
            <a:r>
              <a:rPr lang="es-ES_tradnl" sz="1400"/>
              <a:t> Frequencies at 55 and 165 Hz</a:t>
            </a:r>
          </a:p>
          <a:p>
            <a:pPr>
              <a:buFontTx/>
              <a:buChar char="•"/>
            </a:pPr>
            <a:r>
              <a:rPr lang="es-ES_tradnl" sz="1400"/>
              <a:t> Amplitude &lt; 5·10</a:t>
            </a:r>
            <a:r>
              <a:rPr lang="es-ES_tradnl" sz="1400" baseline="30000"/>
              <a:t>-7</a:t>
            </a:r>
            <a:r>
              <a:rPr lang="es-ES_tradnl" sz="1400"/>
              <a:t> m </a:t>
            </a:r>
            <a:endParaRPr lang="en-US" sz="1400"/>
          </a:p>
        </p:txBody>
      </p:sp>
      <p:sp>
        <p:nvSpPr>
          <p:cNvPr id="38976" name="Text Box 2112"/>
          <p:cNvSpPr txBox="1">
            <a:spLocks noChangeArrowheads="1"/>
          </p:cNvSpPr>
          <p:nvPr/>
        </p:nvSpPr>
        <p:spPr bwMode="auto">
          <a:xfrm>
            <a:off x="755650" y="6165850"/>
            <a:ext cx="4376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600" b="1">
                <a:solidFill>
                  <a:schemeClr val="folHlink"/>
                </a:solidFill>
              </a:rPr>
              <a:t>Test OK: high frequency and low amplitude</a:t>
            </a:r>
            <a:endParaRPr lang="en-US" sz="1600" b="1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26" name="Picture 90" descr="I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557338"/>
            <a:ext cx="4932362" cy="2709862"/>
          </a:xfrm>
          <a:prstGeom prst="rect">
            <a:avLst/>
          </a:prstGeom>
          <a:noFill/>
        </p:spPr>
      </p:pic>
      <p:sp>
        <p:nvSpPr>
          <p:cNvPr id="39948" name="Freeform 12"/>
          <p:cNvSpPr>
            <a:spLocks/>
          </p:cNvSpPr>
          <p:nvPr/>
        </p:nvSpPr>
        <p:spPr bwMode="auto">
          <a:xfrm>
            <a:off x="63500" y="3429000"/>
            <a:ext cx="3068638" cy="428625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0" y="62"/>
              </a:cxn>
              <a:cxn ang="0">
                <a:pos x="6" y="48"/>
              </a:cxn>
              <a:cxn ang="0">
                <a:pos x="14" y="35"/>
              </a:cxn>
              <a:cxn ang="0">
                <a:pos x="23" y="23"/>
              </a:cxn>
              <a:cxn ang="0">
                <a:pos x="35" y="14"/>
              </a:cxn>
              <a:cxn ang="0">
                <a:pos x="48" y="6"/>
              </a:cxn>
              <a:cxn ang="0">
                <a:pos x="62" y="0"/>
              </a:cxn>
              <a:cxn ang="0">
                <a:pos x="79" y="0"/>
              </a:cxn>
              <a:cxn ang="0">
                <a:pos x="3788" y="0"/>
              </a:cxn>
              <a:cxn ang="0">
                <a:pos x="3804" y="0"/>
              </a:cxn>
              <a:cxn ang="0">
                <a:pos x="3819" y="6"/>
              </a:cxn>
              <a:cxn ang="0">
                <a:pos x="3833" y="14"/>
              </a:cxn>
              <a:cxn ang="0">
                <a:pos x="3844" y="23"/>
              </a:cxn>
              <a:cxn ang="0">
                <a:pos x="3854" y="35"/>
              </a:cxn>
              <a:cxn ang="0">
                <a:pos x="3860" y="48"/>
              </a:cxn>
              <a:cxn ang="0">
                <a:pos x="3865" y="62"/>
              </a:cxn>
              <a:cxn ang="0">
                <a:pos x="3867" y="79"/>
              </a:cxn>
              <a:cxn ang="0">
                <a:pos x="3867" y="394"/>
              </a:cxn>
              <a:cxn ang="0">
                <a:pos x="3865" y="409"/>
              </a:cxn>
              <a:cxn ang="0">
                <a:pos x="3860" y="424"/>
              </a:cxn>
              <a:cxn ang="0">
                <a:pos x="3854" y="438"/>
              </a:cxn>
              <a:cxn ang="0">
                <a:pos x="3844" y="449"/>
              </a:cxn>
              <a:cxn ang="0">
                <a:pos x="3833" y="459"/>
              </a:cxn>
              <a:cxn ang="0">
                <a:pos x="3819" y="465"/>
              </a:cxn>
              <a:cxn ang="0">
                <a:pos x="3804" y="471"/>
              </a:cxn>
              <a:cxn ang="0">
                <a:pos x="3788" y="472"/>
              </a:cxn>
              <a:cxn ang="0">
                <a:pos x="79" y="472"/>
              </a:cxn>
              <a:cxn ang="0">
                <a:pos x="62" y="471"/>
              </a:cxn>
              <a:cxn ang="0">
                <a:pos x="48" y="465"/>
              </a:cxn>
              <a:cxn ang="0">
                <a:pos x="35" y="459"/>
              </a:cxn>
              <a:cxn ang="0">
                <a:pos x="23" y="449"/>
              </a:cxn>
              <a:cxn ang="0">
                <a:pos x="14" y="438"/>
              </a:cxn>
              <a:cxn ang="0">
                <a:pos x="6" y="424"/>
              </a:cxn>
              <a:cxn ang="0">
                <a:pos x="0" y="409"/>
              </a:cxn>
              <a:cxn ang="0">
                <a:pos x="0" y="394"/>
              </a:cxn>
              <a:cxn ang="0">
                <a:pos x="0" y="79"/>
              </a:cxn>
            </a:cxnLst>
            <a:rect l="0" t="0" r="r" b="b"/>
            <a:pathLst>
              <a:path w="3867" h="472">
                <a:moveTo>
                  <a:pt x="0" y="79"/>
                </a:moveTo>
                <a:lnTo>
                  <a:pt x="0" y="62"/>
                </a:lnTo>
                <a:lnTo>
                  <a:pt x="6" y="48"/>
                </a:lnTo>
                <a:lnTo>
                  <a:pt x="14" y="35"/>
                </a:lnTo>
                <a:lnTo>
                  <a:pt x="23" y="23"/>
                </a:lnTo>
                <a:lnTo>
                  <a:pt x="35" y="14"/>
                </a:lnTo>
                <a:lnTo>
                  <a:pt x="48" y="6"/>
                </a:lnTo>
                <a:lnTo>
                  <a:pt x="62" y="0"/>
                </a:lnTo>
                <a:lnTo>
                  <a:pt x="79" y="0"/>
                </a:lnTo>
                <a:lnTo>
                  <a:pt x="3788" y="0"/>
                </a:lnTo>
                <a:lnTo>
                  <a:pt x="3804" y="0"/>
                </a:lnTo>
                <a:lnTo>
                  <a:pt x="3819" y="6"/>
                </a:lnTo>
                <a:lnTo>
                  <a:pt x="3833" y="14"/>
                </a:lnTo>
                <a:lnTo>
                  <a:pt x="3844" y="23"/>
                </a:lnTo>
                <a:lnTo>
                  <a:pt x="3854" y="35"/>
                </a:lnTo>
                <a:lnTo>
                  <a:pt x="3860" y="48"/>
                </a:lnTo>
                <a:lnTo>
                  <a:pt x="3865" y="62"/>
                </a:lnTo>
                <a:lnTo>
                  <a:pt x="3867" y="79"/>
                </a:lnTo>
                <a:lnTo>
                  <a:pt x="3867" y="394"/>
                </a:lnTo>
                <a:lnTo>
                  <a:pt x="3865" y="409"/>
                </a:lnTo>
                <a:lnTo>
                  <a:pt x="3860" y="424"/>
                </a:lnTo>
                <a:lnTo>
                  <a:pt x="3854" y="438"/>
                </a:lnTo>
                <a:lnTo>
                  <a:pt x="3844" y="449"/>
                </a:lnTo>
                <a:lnTo>
                  <a:pt x="3833" y="459"/>
                </a:lnTo>
                <a:lnTo>
                  <a:pt x="3819" y="465"/>
                </a:lnTo>
                <a:lnTo>
                  <a:pt x="3804" y="471"/>
                </a:lnTo>
                <a:lnTo>
                  <a:pt x="3788" y="472"/>
                </a:lnTo>
                <a:lnTo>
                  <a:pt x="79" y="472"/>
                </a:lnTo>
                <a:lnTo>
                  <a:pt x="62" y="471"/>
                </a:lnTo>
                <a:lnTo>
                  <a:pt x="48" y="465"/>
                </a:lnTo>
                <a:lnTo>
                  <a:pt x="35" y="459"/>
                </a:lnTo>
                <a:lnTo>
                  <a:pt x="23" y="449"/>
                </a:lnTo>
                <a:lnTo>
                  <a:pt x="14" y="438"/>
                </a:lnTo>
                <a:lnTo>
                  <a:pt x="6" y="424"/>
                </a:lnTo>
                <a:lnTo>
                  <a:pt x="0" y="409"/>
                </a:lnTo>
                <a:lnTo>
                  <a:pt x="0" y="394"/>
                </a:lnTo>
                <a:lnTo>
                  <a:pt x="0" y="79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173038" y="3543300"/>
            <a:ext cx="1970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C000"/>
                </a:solidFill>
                <a:latin typeface="Symbol" pitchFamily="18" charset="2"/>
              </a:rPr>
              <a:t>d</a:t>
            </a:r>
            <a:r>
              <a:rPr lang="en-US" sz="1600" b="1">
                <a:solidFill>
                  <a:srgbClr val="FFC000"/>
                </a:solidFill>
              </a:rPr>
              <a:t>X, </a:t>
            </a:r>
            <a:r>
              <a:rPr lang="en-US" sz="1600" b="1">
                <a:solidFill>
                  <a:srgbClr val="FFC000"/>
                </a:solidFill>
                <a:latin typeface="Symbol" pitchFamily="18" charset="2"/>
              </a:rPr>
              <a:t>d</a:t>
            </a:r>
            <a:r>
              <a:rPr lang="en-US" sz="1600" b="1">
                <a:solidFill>
                  <a:srgbClr val="FFC000"/>
                </a:solidFill>
              </a:rPr>
              <a:t>Y, </a:t>
            </a:r>
            <a:r>
              <a:rPr lang="en-US" sz="1600" b="1">
                <a:solidFill>
                  <a:srgbClr val="FFC000"/>
                </a:solidFill>
                <a:latin typeface="Symbol" pitchFamily="18" charset="2"/>
              </a:rPr>
              <a:t>d</a:t>
            </a:r>
            <a:r>
              <a:rPr lang="en-US" sz="1600" b="1">
                <a:solidFill>
                  <a:srgbClr val="FFC000"/>
                </a:solidFill>
              </a:rPr>
              <a:t>Z &lt; 0.05 mm</a:t>
            </a:r>
            <a:endParaRPr lang="en-US"/>
          </a:p>
        </p:txBody>
      </p:sp>
      <p:sp>
        <p:nvSpPr>
          <p:cNvPr id="39950" name="Freeform 14"/>
          <p:cNvSpPr>
            <a:spLocks/>
          </p:cNvSpPr>
          <p:nvPr/>
        </p:nvSpPr>
        <p:spPr bwMode="auto">
          <a:xfrm>
            <a:off x="338138" y="3265488"/>
            <a:ext cx="2617787" cy="306387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49"/>
              </a:cxn>
              <a:cxn ang="0">
                <a:pos x="4" y="38"/>
              </a:cxn>
              <a:cxn ang="0">
                <a:pos x="9" y="26"/>
              </a:cxn>
              <a:cxn ang="0">
                <a:pos x="17" y="17"/>
              </a:cxn>
              <a:cxn ang="0">
                <a:pos x="27" y="9"/>
              </a:cxn>
              <a:cxn ang="0">
                <a:pos x="38" y="3"/>
              </a:cxn>
              <a:cxn ang="0">
                <a:pos x="50" y="0"/>
              </a:cxn>
              <a:cxn ang="0">
                <a:pos x="63" y="0"/>
              </a:cxn>
              <a:cxn ang="0">
                <a:pos x="3231" y="0"/>
              </a:cxn>
              <a:cxn ang="0">
                <a:pos x="3245" y="0"/>
              </a:cxn>
              <a:cxn ang="0">
                <a:pos x="3256" y="3"/>
              </a:cxn>
              <a:cxn ang="0">
                <a:pos x="3268" y="9"/>
              </a:cxn>
              <a:cxn ang="0">
                <a:pos x="3277" y="17"/>
              </a:cxn>
              <a:cxn ang="0">
                <a:pos x="3285" y="26"/>
              </a:cxn>
              <a:cxn ang="0">
                <a:pos x="3291" y="38"/>
              </a:cxn>
              <a:cxn ang="0">
                <a:pos x="3295" y="49"/>
              </a:cxn>
              <a:cxn ang="0">
                <a:pos x="3296" y="63"/>
              </a:cxn>
              <a:cxn ang="0">
                <a:pos x="3296" y="320"/>
              </a:cxn>
              <a:cxn ang="0">
                <a:pos x="3295" y="334"/>
              </a:cxn>
              <a:cxn ang="0">
                <a:pos x="3291" y="345"/>
              </a:cxn>
              <a:cxn ang="0">
                <a:pos x="3285" y="357"/>
              </a:cxn>
              <a:cxn ang="0">
                <a:pos x="3277" y="366"/>
              </a:cxn>
              <a:cxn ang="0">
                <a:pos x="3268" y="374"/>
              </a:cxn>
              <a:cxn ang="0">
                <a:pos x="3256" y="380"/>
              </a:cxn>
              <a:cxn ang="0">
                <a:pos x="3245" y="384"/>
              </a:cxn>
              <a:cxn ang="0">
                <a:pos x="3231" y="385"/>
              </a:cxn>
              <a:cxn ang="0">
                <a:pos x="63" y="385"/>
              </a:cxn>
              <a:cxn ang="0">
                <a:pos x="50" y="384"/>
              </a:cxn>
              <a:cxn ang="0">
                <a:pos x="38" y="380"/>
              </a:cxn>
              <a:cxn ang="0">
                <a:pos x="27" y="374"/>
              </a:cxn>
              <a:cxn ang="0">
                <a:pos x="17" y="366"/>
              </a:cxn>
              <a:cxn ang="0">
                <a:pos x="9" y="357"/>
              </a:cxn>
              <a:cxn ang="0">
                <a:pos x="4" y="345"/>
              </a:cxn>
              <a:cxn ang="0">
                <a:pos x="0" y="334"/>
              </a:cxn>
              <a:cxn ang="0">
                <a:pos x="0" y="320"/>
              </a:cxn>
              <a:cxn ang="0">
                <a:pos x="0" y="63"/>
              </a:cxn>
            </a:cxnLst>
            <a:rect l="0" t="0" r="r" b="b"/>
            <a:pathLst>
              <a:path w="3296" h="385">
                <a:moveTo>
                  <a:pt x="0" y="63"/>
                </a:moveTo>
                <a:lnTo>
                  <a:pt x="0" y="49"/>
                </a:lnTo>
                <a:lnTo>
                  <a:pt x="4" y="38"/>
                </a:lnTo>
                <a:lnTo>
                  <a:pt x="9" y="26"/>
                </a:lnTo>
                <a:lnTo>
                  <a:pt x="17" y="17"/>
                </a:lnTo>
                <a:lnTo>
                  <a:pt x="27" y="9"/>
                </a:lnTo>
                <a:lnTo>
                  <a:pt x="38" y="3"/>
                </a:lnTo>
                <a:lnTo>
                  <a:pt x="50" y="0"/>
                </a:lnTo>
                <a:lnTo>
                  <a:pt x="63" y="0"/>
                </a:lnTo>
                <a:lnTo>
                  <a:pt x="3231" y="0"/>
                </a:lnTo>
                <a:lnTo>
                  <a:pt x="3245" y="0"/>
                </a:lnTo>
                <a:lnTo>
                  <a:pt x="3256" y="3"/>
                </a:lnTo>
                <a:lnTo>
                  <a:pt x="3268" y="9"/>
                </a:lnTo>
                <a:lnTo>
                  <a:pt x="3277" y="17"/>
                </a:lnTo>
                <a:lnTo>
                  <a:pt x="3285" y="26"/>
                </a:lnTo>
                <a:lnTo>
                  <a:pt x="3291" y="38"/>
                </a:lnTo>
                <a:lnTo>
                  <a:pt x="3295" y="49"/>
                </a:lnTo>
                <a:lnTo>
                  <a:pt x="3296" y="63"/>
                </a:lnTo>
                <a:lnTo>
                  <a:pt x="3296" y="320"/>
                </a:lnTo>
                <a:lnTo>
                  <a:pt x="3295" y="334"/>
                </a:lnTo>
                <a:lnTo>
                  <a:pt x="3291" y="345"/>
                </a:lnTo>
                <a:lnTo>
                  <a:pt x="3285" y="357"/>
                </a:lnTo>
                <a:lnTo>
                  <a:pt x="3277" y="366"/>
                </a:lnTo>
                <a:lnTo>
                  <a:pt x="3268" y="374"/>
                </a:lnTo>
                <a:lnTo>
                  <a:pt x="3256" y="380"/>
                </a:lnTo>
                <a:lnTo>
                  <a:pt x="3245" y="384"/>
                </a:lnTo>
                <a:lnTo>
                  <a:pt x="3231" y="385"/>
                </a:lnTo>
                <a:lnTo>
                  <a:pt x="63" y="385"/>
                </a:lnTo>
                <a:lnTo>
                  <a:pt x="50" y="384"/>
                </a:lnTo>
                <a:lnTo>
                  <a:pt x="38" y="380"/>
                </a:lnTo>
                <a:lnTo>
                  <a:pt x="27" y="374"/>
                </a:lnTo>
                <a:lnTo>
                  <a:pt x="17" y="366"/>
                </a:lnTo>
                <a:lnTo>
                  <a:pt x="9" y="357"/>
                </a:lnTo>
                <a:lnTo>
                  <a:pt x="4" y="345"/>
                </a:lnTo>
                <a:lnTo>
                  <a:pt x="0" y="334"/>
                </a:lnTo>
                <a:lnTo>
                  <a:pt x="0" y="320"/>
                </a:lnTo>
                <a:lnTo>
                  <a:pt x="0" y="6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446088" y="3325813"/>
            <a:ext cx="190341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Longitudinal POSITIONING </a:t>
            </a:r>
            <a:endParaRPr lang="en-US"/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366963" y="3317875"/>
            <a:ext cx="549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ERROR</a:t>
            </a:r>
            <a:endParaRPr lang="en-US"/>
          </a:p>
        </p:txBody>
      </p:sp>
      <p:sp>
        <p:nvSpPr>
          <p:cNvPr id="39953" name="Freeform 17"/>
          <p:cNvSpPr>
            <a:spLocks/>
          </p:cNvSpPr>
          <p:nvPr/>
        </p:nvSpPr>
        <p:spPr bwMode="auto">
          <a:xfrm>
            <a:off x="63500" y="4205288"/>
            <a:ext cx="3068638" cy="646112"/>
          </a:xfrm>
          <a:custGeom>
            <a:avLst/>
            <a:gdLst/>
            <a:ahLst/>
            <a:cxnLst>
              <a:cxn ang="0">
                <a:pos x="0" y="135"/>
              </a:cxn>
              <a:cxn ang="0">
                <a:pos x="2" y="108"/>
              </a:cxn>
              <a:cxn ang="0">
                <a:pos x="10" y="83"/>
              </a:cxn>
              <a:cxn ang="0">
                <a:pos x="23" y="60"/>
              </a:cxn>
              <a:cxn ang="0">
                <a:pos x="39" y="39"/>
              </a:cxn>
              <a:cxn ang="0">
                <a:pos x="60" y="23"/>
              </a:cxn>
              <a:cxn ang="0">
                <a:pos x="83" y="10"/>
              </a:cxn>
              <a:cxn ang="0">
                <a:pos x="108" y="2"/>
              </a:cxn>
              <a:cxn ang="0">
                <a:pos x="135" y="0"/>
              </a:cxn>
              <a:cxn ang="0">
                <a:pos x="3731" y="0"/>
              </a:cxn>
              <a:cxn ang="0">
                <a:pos x="3758" y="2"/>
              </a:cxn>
              <a:cxn ang="0">
                <a:pos x="3783" y="10"/>
              </a:cxn>
              <a:cxn ang="0">
                <a:pos x="3806" y="23"/>
              </a:cxn>
              <a:cxn ang="0">
                <a:pos x="3827" y="39"/>
              </a:cxn>
              <a:cxn ang="0">
                <a:pos x="3844" y="60"/>
              </a:cxn>
              <a:cxn ang="0">
                <a:pos x="3856" y="83"/>
              </a:cxn>
              <a:cxn ang="0">
                <a:pos x="3863" y="108"/>
              </a:cxn>
              <a:cxn ang="0">
                <a:pos x="3867" y="135"/>
              </a:cxn>
              <a:cxn ang="0">
                <a:pos x="3867" y="678"/>
              </a:cxn>
              <a:cxn ang="0">
                <a:pos x="3863" y="705"/>
              </a:cxn>
              <a:cxn ang="0">
                <a:pos x="3856" y="730"/>
              </a:cxn>
              <a:cxn ang="0">
                <a:pos x="3844" y="753"/>
              </a:cxn>
              <a:cxn ang="0">
                <a:pos x="3827" y="774"/>
              </a:cxn>
              <a:cxn ang="0">
                <a:pos x="3806" y="791"/>
              </a:cxn>
              <a:cxn ang="0">
                <a:pos x="3783" y="803"/>
              </a:cxn>
              <a:cxn ang="0">
                <a:pos x="3758" y="810"/>
              </a:cxn>
              <a:cxn ang="0">
                <a:pos x="3731" y="814"/>
              </a:cxn>
              <a:cxn ang="0">
                <a:pos x="135" y="814"/>
              </a:cxn>
              <a:cxn ang="0">
                <a:pos x="108" y="810"/>
              </a:cxn>
              <a:cxn ang="0">
                <a:pos x="83" y="803"/>
              </a:cxn>
              <a:cxn ang="0">
                <a:pos x="60" y="791"/>
              </a:cxn>
              <a:cxn ang="0">
                <a:pos x="39" y="774"/>
              </a:cxn>
              <a:cxn ang="0">
                <a:pos x="23" y="753"/>
              </a:cxn>
              <a:cxn ang="0">
                <a:pos x="10" y="730"/>
              </a:cxn>
              <a:cxn ang="0">
                <a:pos x="2" y="705"/>
              </a:cxn>
              <a:cxn ang="0">
                <a:pos x="0" y="678"/>
              </a:cxn>
              <a:cxn ang="0">
                <a:pos x="0" y="135"/>
              </a:cxn>
            </a:cxnLst>
            <a:rect l="0" t="0" r="r" b="b"/>
            <a:pathLst>
              <a:path w="3867" h="814">
                <a:moveTo>
                  <a:pt x="0" y="135"/>
                </a:moveTo>
                <a:lnTo>
                  <a:pt x="2" y="108"/>
                </a:lnTo>
                <a:lnTo>
                  <a:pt x="10" y="83"/>
                </a:lnTo>
                <a:lnTo>
                  <a:pt x="23" y="60"/>
                </a:lnTo>
                <a:lnTo>
                  <a:pt x="39" y="39"/>
                </a:lnTo>
                <a:lnTo>
                  <a:pt x="60" y="23"/>
                </a:lnTo>
                <a:lnTo>
                  <a:pt x="83" y="10"/>
                </a:lnTo>
                <a:lnTo>
                  <a:pt x="108" y="2"/>
                </a:lnTo>
                <a:lnTo>
                  <a:pt x="135" y="0"/>
                </a:lnTo>
                <a:lnTo>
                  <a:pt x="3731" y="0"/>
                </a:lnTo>
                <a:lnTo>
                  <a:pt x="3758" y="2"/>
                </a:lnTo>
                <a:lnTo>
                  <a:pt x="3783" y="10"/>
                </a:lnTo>
                <a:lnTo>
                  <a:pt x="3806" y="23"/>
                </a:lnTo>
                <a:lnTo>
                  <a:pt x="3827" y="39"/>
                </a:lnTo>
                <a:lnTo>
                  <a:pt x="3844" y="60"/>
                </a:lnTo>
                <a:lnTo>
                  <a:pt x="3856" y="83"/>
                </a:lnTo>
                <a:lnTo>
                  <a:pt x="3863" y="108"/>
                </a:lnTo>
                <a:lnTo>
                  <a:pt x="3867" y="135"/>
                </a:lnTo>
                <a:lnTo>
                  <a:pt x="3867" y="678"/>
                </a:lnTo>
                <a:lnTo>
                  <a:pt x="3863" y="705"/>
                </a:lnTo>
                <a:lnTo>
                  <a:pt x="3856" y="730"/>
                </a:lnTo>
                <a:lnTo>
                  <a:pt x="3844" y="753"/>
                </a:lnTo>
                <a:lnTo>
                  <a:pt x="3827" y="774"/>
                </a:lnTo>
                <a:lnTo>
                  <a:pt x="3806" y="791"/>
                </a:lnTo>
                <a:lnTo>
                  <a:pt x="3783" y="803"/>
                </a:lnTo>
                <a:lnTo>
                  <a:pt x="3758" y="810"/>
                </a:lnTo>
                <a:lnTo>
                  <a:pt x="3731" y="814"/>
                </a:lnTo>
                <a:lnTo>
                  <a:pt x="135" y="814"/>
                </a:lnTo>
                <a:lnTo>
                  <a:pt x="108" y="810"/>
                </a:lnTo>
                <a:lnTo>
                  <a:pt x="83" y="803"/>
                </a:lnTo>
                <a:lnTo>
                  <a:pt x="60" y="791"/>
                </a:lnTo>
                <a:lnTo>
                  <a:pt x="39" y="774"/>
                </a:lnTo>
                <a:lnTo>
                  <a:pt x="23" y="753"/>
                </a:lnTo>
                <a:lnTo>
                  <a:pt x="10" y="730"/>
                </a:lnTo>
                <a:lnTo>
                  <a:pt x="2" y="705"/>
                </a:lnTo>
                <a:lnTo>
                  <a:pt x="0" y="678"/>
                </a:lnTo>
                <a:lnTo>
                  <a:pt x="0" y="13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54" name="Freeform 18"/>
          <p:cNvSpPr>
            <a:spLocks/>
          </p:cNvSpPr>
          <p:nvPr/>
        </p:nvSpPr>
        <p:spPr bwMode="auto">
          <a:xfrm>
            <a:off x="63500" y="4076700"/>
            <a:ext cx="3068638" cy="774700"/>
          </a:xfrm>
          <a:custGeom>
            <a:avLst/>
            <a:gdLst/>
            <a:ahLst/>
            <a:cxnLst>
              <a:cxn ang="0">
                <a:pos x="0" y="135"/>
              </a:cxn>
              <a:cxn ang="0">
                <a:pos x="2" y="108"/>
              </a:cxn>
              <a:cxn ang="0">
                <a:pos x="10" y="83"/>
              </a:cxn>
              <a:cxn ang="0">
                <a:pos x="23" y="60"/>
              </a:cxn>
              <a:cxn ang="0">
                <a:pos x="39" y="39"/>
              </a:cxn>
              <a:cxn ang="0">
                <a:pos x="60" y="23"/>
              </a:cxn>
              <a:cxn ang="0">
                <a:pos x="83" y="10"/>
              </a:cxn>
              <a:cxn ang="0">
                <a:pos x="108" y="2"/>
              </a:cxn>
              <a:cxn ang="0">
                <a:pos x="135" y="0"/>
              </a:cxn>
              <a:cxn ang="0">
                <a:pos x="3731" y="0"/>
              </a:cxn>
              <a:cxn ang="0">
                <a:pos x="3758" y="2"/>
              </a:cxn>
              <a:cxn ang="0">
                <a:pos x="3783" y="10"/>
              </a:cxn>
              <a:cxn ang="0">
                <a:pos x="3806" y="23"/>
              </a:cxn>
              <a:cxn ang="0">
                <a:pos x="3827" y="39"/>
              </a:cxn>
              <a:cxn ang="0">
                <a:pos x="3844" y="60"/>
              </a:cxn>
              <a:cxn ang="0">
                <a:pos x="3856" y="83"/>
              </a:cxn>
              <a:cxn ang="0">
                <a:pos x="3863" y="108"/>
              </a:cxn>
              <a:cxn ang="0">
                <a:pos x="3867" y="135"/>
              </a:cxn>
              <a:cxn ang="0">
                <a:pos x="3867" y="678"/>
              </a:cxn>
              <a:cxn ang="0">
                <a:pos x="3863" y="705"/>
              </a:cxn>
              <a:cxn ang="0">
                <a:pos x="3856" y="730"/>
              </a:cxn>
              <a:cxn ang="0">
                <a:pos x="3844" y="753"/>
              </a:cxn>
              <a:cxn ang="0">
                <a:pos x="3827" y="774"/>
              </a:cxn>
              <a:cxn ang="0">
                <a:pos x="3806" y="791"/>
              </a:cxn>
              <a:cxn ang="0">
                <a:pos x="3783" y="803"/>
              </a:cxn>
              <a:cxn ang="0">
                <a:pos x="3758" y="810"/>
              </a:cxn>
              <a:cxn ang="0">
                <a:pos x="3731" y="814"/>
              </a:cxn>
              <a:cxn ang="0">
                <a:pos x="135" y="814"/>
              </a:cxn>
              <a:cxn ang="0">
                <a:pos x="108" y="810"/>
              </a:cxn>
              <a:cxn ang="0">
                <a:pos x="83" y="803"/>
              </a:cxn>
              <a:cxn ang="0">
                <a:pos x="60" y="791"/>
              </a:cxn>
              <a:cxn ang="0">
                <a:pos x="39" y="774"/>
              </a:cxn>
              <a:cxn ang="0">
                <a:pos x="23" y="753"/>
              </a:cxn>
              <a:cxn ang="0">
                <a:pos x="10" y="730"/>
              </a:cxn>
              <a:cxn ang="0">
                <a:pos x="2" y="705"/>
              </a:cxn>
              <a:cxn ang="0">
                <a:pos x="0" y="678"/>
              </a:cxn>
              <a:cxn ang="0">
                <a:pos x="0" y="135"/>
              </a:cxn>
            </a:cxnLst>
            <a:rect l="0" t="0" r="r" b="b"/>
            <a:pathLst>
              <a:path w="3867" h="814">
                <a:moveTo>
                  <a:pt x="0" y="135"/>
                </a:moveTo>
                <a:lnTo>
                  <a:pt x="2" y="108"/>
                </a:lnTo>
                <a:lnTo>
                  <a:pt x="10" y="83"/>
                </a:lnTo>
                <a:lnTo>
                  <a:pt x="23" y="60"/>
                </a:lnTo>
                <a:lnTo>
                  <a:pt x="39" y="39"/>
                </a:lnTo>
                <a:lnTo>
                  <a:pt x="60" y="23"/>
                </a:lnTo>
                <a:lnTo>
                  <a:pt x="83" y="10"/>
                </a:lnTo>
                <a:lnTo>
                  <a:pt x="108" y="2"/>
                </a:lnTo>
                <a:lnTo>
                  <a:pt x="135" y="0"/>
                </a:lnTo>
                <a:lnTo>
                  <a:pt x="3731" y="0"/>
                </a:lnTo>
                <a:lnTo>
                  <a:pt x="3758" y="2"/>
                </a:lnTo>
                <a:lnTo>
                  <a:pt x="3783" y="10"/>
                </a:lnTo>
                <a:lnTo>
                  <a:pt x="3806" y="23"/>
                </a:lnTo>
                <a:lnTo>
                  <a:pt x="3827" y="39"/>
                </a:lnTo>
                <a:lnTo>
                  <a:pt x="3844" y="60"/>
                </a:lnTo>
                <a:lnTo>
                  <a:pt x="3856" y="83"/>
                </a:lnTo>
                <a:lnTo>
                  <a:pt x="3863" y="108"/>
                </a:lnTo>
                <a:lnTo>
                  <a:pt x="3867" y="135"/>
                </a:lnTo>
                <a:lnTo>
                  <a:pt x="3867" y="678"/>
                </a:lnTo>
                <a:lnTo>
                  <a:pt x="3863" y="705"/>
                </a:lnTo>
                <a:lnTo>
                  <a:pt x="3856" y="730"/>
                </a:lnTo>
                <a:lnTo>
                  <a:pt x="3844" y="753"/>
                </a:lnTo>
                <a:lnTo>
                  <a:pt x="3827" y="774"/>
                </a:lnTo>
                <a:lnTo>
                  <a:pt x="3806" y="791"/>
                </a:lnTo>
                <a:lnTo>
                  <a:pt x="3783" y="803"/>
                </a:lnTo>
                <a:lnTo>
                  <a:pt x="3758" y="810"/>
                </a:lnTo>
                <a:lnTo>
                  <a:pt x="3731" y="814"/>
                </a:lnTo>
                <a:lnTo>
                  <a:pt x="135" y="814"/>
                </a:lnTo>
                <a:lnTo>
                  <a:pt x="108" y="810"/>
                </a:lnTo>
                <a:lnTo>
                  <a:pt x="83" y="803"/>
                </a:lnTo>
                <a:lnTo>
                  <a:pt x="60" y="791"/>
                </a:lnTo>
                <a:lnTo>
                  <a:pt x="39" y="774"/>
                </a:lnTo>
                <a:lnTo>
                  <a:pt x="23" y="753"/>
                </a:lnTo>
                <a:lnTo>
                  <a:pt x="10" y="730"/>
                </a:lnTo>
                <a:lnTo>
                  <a:pt x="2" y="705"/>
                </a:lnTo>
                <a:lnTo>
                  <a:pt x="0" y="678"/>
                </a:lnTo>
                <a:lnTo>
                  <a:pt x="0" y="135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179388" y="4292600"/>
            <a:ext cx="2768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Roll </a:t>
            </a:r>
            <a:r>
              <a:rPr lang="en-US" sz="1600" b="1">
                <a:solidFill>
                  <a:srgbClr val="FF0000"/>
                </a:solidFill>
                <a:latin typeface="Symbol" pitchFamily="18" charset="2"/>
              </a:rPr>
              <a:t>da, </a:t>
            </a:r>
            <a:r>
              <a:rPr lang="en-US" sz="1600" b="1">
                <a:solidFill>
                  <a:srgbClr val="FF0000"/>
                </a:solidFill>
              </a:rPr>
              <a:t>Pitch </a:t>
            </a:r>
            <a:r>
              <a:rPr lang="en-US" sz="1600" b="1">
                <a:solidFill>
                  <a:srgbClr val="FF0000"/>
                </a:solidFill>
                <a:latin typeface="Symbol" pitchFamily="18" charset="2"/>
              </a:rPr>
              <a:t>db </a:t>
            </a:r>
            <a:r>
              <a:rPr lang="en-US" sz="1600" b="1">
                <a:solidFill>
                  <a:srgbClr val="FF0000"/>
                </a:solidFill>
              </a:rPr>
              <a:t>&lt; 50·10</a:t>
            </a:r>
            <a:r>
              <a:rPr lang="en-US" sz="1600" b="1" baseline="30000">
                <a:solidFill>
                  <a:srgbClr val="FF0000"/>
                </a:solidFill>
              </a:rPr>
              <a:t>-6</a:t>
            </a:r>
            <a:r>
              <a:rPr lang="en-US" sz="1600" b="1">
                <a:solidFill>
                  <a:srgbClr val="FF0000"/>
                </a:solidFill>
              </a:rPr>
              <a:t> rad</a:t>
            </a:r>
            <a:endParaRPr lang="en-US">
              <a:latin typeface="Symbol" pitchFamily="18" charset="2"/>
            </a:endParaRP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185738" y="4522788"/>
            <a:ext cx="20494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92D050"/>
                </a:solidFill>
              </a:rPr>
              <a:t>Yaw </a:t>
            </a:r>
            <a:r>
              <a:rPr lang="en-US" sz="1600" b="1">
                <a:solidFill>
                  <a:srgbClr val="92D050"/>
                </a:solidFill>
                <a:latin typeface="Symbol" pitchFamily="18" charset="2"/>
              </a:rPr>
              <a:t>dg </a:t>
            </a:r>
            <a:r>
              <a:rPr lang="en-US" sz="1600" b="1">
                <a:solidFill>
                  <a:srgbClr val="92D050"/>
                </a:solidFill>
              </a:rPr>
              <a:t>&lt; 100·10</a:t>
            </a:r>
            <a:r>
              <a:rPr lang="en-US" sz="1600" b="1" baseline="30000">
                <a:solidFill>
                  <a:srgbClr val="92D050"/>
                </a:solidFill>
              </a:rPr>
              <a:t>-6</a:t>
            </a:r>
            <a:r>
              <a:rPr lang="en-US" sz="1600" b="1">
                <a:solidFill>
                  <a:srgbClr val="92D050"/>
                </a:solidFill>
              </a:rPr>
              <a:t> rad </a:t>
            </a:r>
            <a:endParaRPr lang="en-US"/>
          </a:p>
        </p:txBody>
      </p:sp>
      <p:sp>
        <p:nvSpPr>
          <p:cNvPr id="39963" name="Freeform 27"/>
          <p:cNvSpPr>
            <a:spLocks/>
          </p:cNvSpPr>
          <p:nvPr/>
        </p:nvSpPr>
        <p:spPr bwMode="auto">
          <a:xfrm>
            <a:off x="511175" y="3927475"/>
            <a:ext cx="2422525" cy="306388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50"/>
              </a:cxn>
              <a:cxn ang="0">
                <a:pos x="4" y="38"/>
              </a:cxn>
              <a:cxn ang="0">
                <a:pos x="9" y="27"/>
              </a:cxn>
              <a:cxn ang="0">
                <a:pos x="17" y="17"/>
              </a:cxn>
              <a:cxn ang="0">
                <a:pos x="27" y="9"/>
              </a:cxn>
              <a:cxn ang="0">
                <a:pos x="38" y="4"/>
              </a:cxn>
              <a:cxn ang="0">
                <a:pos x="50" y="0"/>
              </a:cxn>
              <a:cxn ang="0">
                <a:pos x="63" y="0"/>
              </a:cxn>
              <a:cxn ang="0">
                <a:pos x="2987" y="0"/>
              </a:cxn>
              <a:cxn ang="0">
                <a:pos x="3001" y="0"/>
              </a:cxn>
              <a:cxn ang="0">
                <a:pos x="3012" y="4"/>
              </a:cxn>
              <a:cxn ang="0">
                <a:pos x="3024" y="9"/>
              </a:cxn>
              <a:cxn ang="0">
                <a:pos x="3033" y="17"/>
              </a:cxn>
              <a:cxn ang="0">
                <a:pos x="3041" y="27"/>
              </a:cxn>
              <a:cxn ang="0">
                <a:pos x="3047" y="38"/>
              </a:cxn>
              <a:cxn ang="0">
                <a:pos x="3051" y="50"/>
              </a:cxn>
              <a:cxn ang="0">
                <a:pos x="3053" y="63"/>
              </a:cxn>
              <a:cxn ang="0">
                <a:pos x="3053" y="320"/>
              </a:cxn>
              <a:cxn ang="0">
                <a:pos x="3051" y="334"/>
              </a:cxn>
              <a:cxn ang="0">
                <a:pos x="3047" y="345"/>
              </a:cxn>
              <a:cxn ang="0">
                <a:pos x="3041" y="357"/>
              </a:cxn>
              <a:cxn ang="0">
                <a:pos x="3033" y="366"/>
              </a:cxn>
              <a:cxn ang="0">
                <a:pos x="3024" y="374"/>
              </a:cxn>
              <a:cxn ang="0">
                <a:pos x="3012" y="380"/>
              </a:cxn>
              <a:cxn ang="0">
                <a:pos x="3001" y="384"/>
              </a:cxn>
              <a:cxn ang="0">
                <a:pos x="2987" y="386"/>
              </a:cxn>
              <a:cxn ang="0">
                <a:pos x="63" y="386"/>
              </a:cxn>
              <a:cxn ang="0">
                <a:pos x="50" y="384"/>
              </a:cxn>
              <a:cxn ang="0">
                <a:pos x="38" y="380"/>
              </a:cxn>
              <a:cxn ang="0">
                <a:pos x="27" y="374"/>
              </a:cxn>
              <a:cxn ang="0">
                <a:pos x="17" y="366"/>
              </a:cxn>
              <a:cxn ang="0">
                <a:pos x="9" y="357"/>
              </a:cxn>
              <a:cxn ang="0">
                <a:pos x="4" y="345"/>
              </a:cxn>
              <a:cxn ang="0">
                <a:pos x="0" y="334"/>
              </a:cxn>
              <a:cxn ang="0">
                <a:pos x="0" y="320"/>
              </a:cxn>
              <a:cxn ang="0">
                <a:pos x="0" y="63"/>
              </a:cxn>
            </a:cxnLst>
            <a:rect l="0" t="0" r="r" b="b"/>
            <a:pathLst>
              <a:path w="3053" h="386">
                <a:moveTo>
                  <a:pt x="0" y="63"/>
                </a:moveTo>
                <a:lnTo>
                  <a:pt x="0" y="50"/>
                </a:lnTo>
                <a:lnTo>
                  <a:pt x="4" y="38"/>
                </a:lnTo>
                <a:lnTo>
                  <a:pt x="9" y="27"/>
                </a:lnTo>
                <a:lnTo>
                  <a:pt x="17" y="17"/>
                </a:lnTo>
                <a:lnTo>
                  <a:pt x="27" y="9"/>
                </a:lnTo>
                <a:lnTo>
                  <a:pt x="38" y="4"/>
                </a:lnTo>
                <a:lnTo>
                  <a:pt x="50" y="0"/>
                </a:lnTo>
                <a:lnTo>
                  <a:pt x="63" y="0"/>
                </a:lnTo>
                <a:lnTo>
                  <a:pt x="2987" y="0"/>
                </a:lnTo>
                <a:lnTo>
                  <a:pt x="3001" y="0"/>
                </a:lnTo>
                <a:lnTo>
                  <a:pt x="3012" y="4"/>
                </a:lnTo>
                <a:lnTo>
                  <a:pt x="3024" y="9"/>
                </a:lnTo>
                <a:lnTo>
                  <a:pt x="3033" y="17"/>
                </a:lnTo>
                <a:lnTo>
                  <a:pt x="3041" y="27"/>
                </a:lnTo>
                <a:lnTo>
                  <a:pt x="3047" y="38"/>
                </a:lnTo>
                <a:lnTo>
                  <a:pt x="3051" y="50"/>
                </a:lnTo>
                <a:lnTo>
                  <a:pt x="3053" y="63"/>
                </a:lnTo>
                <a:lnTo>
                  <a:pt x="3053" y="320"/>
                </a:lnTo>
                <a:lnTo>
                  <a:pt x="3051" y="334"/>
                </a:lnTo>
                <a:lnTo>
                  <a:pt x="3047" y="345"/>
                </a:lnTo>
                <a:lnTo>
                  <a:pt x="3041" y="357"/>
                </a:lnTo>
                <a:lnTo>
                  <a:pt x="3033" y="366"/>
                </a:lnTo>
                <a:lnTo>
                  <a:pt x="3024" y="374"/>
                </a:lnTo>
                <a:lnTo>
                  <a:pt x="3012" y="380"/>
                </a:lnTo>
                <a:lnTo>
                  <a:pt x="3001" y="384"/>
                </a:lnTo>
                <a:lnTo>
                  <a:pt x="2987" y="386"/>
                </a:lnTo>
                <a:lnTo>
                  <a:pt x="63" y="386"/>
                </a:lnTo>
                <a:lnTo>
                  <a:pt x="50" y="384"/>
                </a:lnTo>
                <a:lnTo>
                  <a:pt x="38" y="380"/>
                </a:lnTo>
                <a:lnTo>
                  <a:pt x="27" y="374"/>
                </a:lnTo>
                <a:lnTo>
                  <a:pt x="17" y="366"/>
                </a:lnTo>
                <a:lnTo>
                  <a:pt x="9" y="357"/>
                </a:lnTo>
                <a:lnTo>
                  <a:pt x="4" y="345"/>
                </a:lnTo>
                <a:lnTo>
                  <a:pt x="0" y="334"/>
                </a:lnTo>
                <a:lnTo>
                  <a:pt x="0" y="320"/>
                </a:lnTo>
                <a:lnTo>
                  <a:pt x="0" y="6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617538" y="3987800"/>
            <a:ext cx="2159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Angular POSITIONING ERROR</a:t>
            </a:r>
            <a:endParaRPr lang="en-US"/>
          </a:p>
        </p:txBody>
      </p:sp>
      <p:sp>
        <p:nvSpPr>
          <p:cNvPr id="39965" name="Freeform 29"/>
          <p:cNvSpPr>
            <a:spLocks/>
          </p:cNvSpPr>
          <p:nvPr/>
        </p:nvSpPr>
        <p:spPr bwMode="auto">
          <a:xfrm>
            <a:off x="69850" y="5129213"/>
            <a:ext cx="1682750" cy="374650"/>
          </a:xfrm>
          <a:custGeom>
            <a:avLst/>
            <a:gdLst/>
            <a:ahLst/>
            <a:cxnLst>
              <a:cxn ang="0">
                <a:pos x="0" y="78"/>
              </a:cxn>
              <a:cxn ang="0">
                <a:pos x="0" y="61"/>
              </a:cxn>
              <a:cxn ang="0">
                <a:pos x="6" y="48"/>
              </a:cxn>
              <a:cxn ang="0">
                <a:pos x="13" y="34"/>
              </a:cxn>
              <a:cxn ang="0">
                <a:pos x="23" y="23"/>
              </a:cxn>
              <a:cxn ang="0">
                <a:pos x="34" y="13"/>
              </a:cxn>
              <a:cxn ang="0">
                <a:pos x="48" y="5"/>
              </a:cxn>
              <a:cxn ang="0">
                <a:pos x="61" y="0"/>
              </a:cxn>
              <a:cxn ang="0">
                <a:pos x="79" y="0"/>
              </a:cxn>
              <a:cxn ang="0">
                <a:pos x="2041" y="0"/>
              </a:cxn>
              <a:cxn ang="0">
                <a:pos x="2056" y="0"/>
              </a:cxn>
              <a:cxn ang="0">
                <a:pos x="2072" y="5"/>
              </a:cxn>
              <a:cxn ang="0">
                <a:pos x="2085" y="13"/>
              </a:cxn>
              <a:cxn ang="0">
                <a:pos x="2097" y="23"/>
              </a:cxn>
              <a:cxn ang="0">
                <a:pos x="2106" y="34"/>
              </a:cxn>
              <a:cxn ang="0">
                <a:pos x="2112" y="48"/>
              </a:cxn>
              <a:cxn ang="0">
                <a:pos x="2118" y="61"/>
              </a:cxn>
              <a:cxn ang="0">
                <a:pos x="2120" y="78"/>
              </a:cxn>
              <a:cxn ang="0">
                <a:pos x="2120" y="393"/>
              </a:cxn>
              <a:cxn ang="0">
                <a:pos x="2118" y="408"/>
              </a:cxn>
              <a:cxn ang="0">
                <a:pos x="2112" y="424"/>
              </a:cxn>
              <a:cxn ang="0">
                <a:pos x="2106" y="437"/>
              </a:cxn>
              <a:cxn ang="0">
                <a:pos x="2097" y="449"/>
              </a:cxn>
              <a:cxn ang="0">
                <a:pos x="2085" y="458"/>
              </a:cxn>
              <a:cxn ang="0">
                <a:pos x="2072" y="464"/>
              </a:cxn>
              <a:cxn ang="0">
                <a:pos x="2056" y="470"/>
              </a:cxn>
              <a:cxn ang="0">
                <a:pos x="2041" y="472"/>
              </a:cxn>
              <a:cxn ang="0">
                <a:pos x="79" y="472"/>
              </a:cxn>
              <a:cxn ang="0">
                <a:pos x="61" y="470"/>
              </a:cxn>
              <a:cxn ang="0">
                <a:pos x="48" y="464"/>
              </a:cxn>
              <a:cxn ang="0">
                <a:pos x="34" y="458"/>
              </a:cxn>
              <a:cxn ang="0">
                <a:pos x="23" y="449"/>
              </a:cxn>
              <a:cxn ang="0">
                <a:pos x="13" y="437"/>
              </a:cxn>
              <a:cxn ang="0">
                <a:pos x="6" y="424"/>
              </a:cxn>
              <a:cxn ang="0">
                <a:pos x="0" y="408"/>
              </a:cxn>
              <a:cxn ang="0">
                <a:pos x="0" y="393"/>
              </a:cxn>
              <a:cxn ang="0">
                <a:pos x="0" y="78"/>
              </a:cxn>
            </a:cxnLst>
            <a:rect l="0" t="0" r="r" b="b"/>
            <a:pathLst>
              <a:path w="2120" h="472">
                <a:moveTo>
                  <a:pt x="0" y="78"/>
                </a:moveTo>
                <a:lnTo>
                  <a:pt x="0" y="61"/>
                </a:lnTo>
                <a:lnTo>
                  <a:pt x="6" y="48"/>
                </a:lnTo>
                <a:lnTo>
                  <a:pt x="13" y="34"/>
                </a:lnTo>
                <a:lnTo>
                  <a:pt x="23" y="23"/>
                </a:lnTo>
                <a:lnTo>
                  <a:pt x="34" y="13"/>
                </a:lnTo>
                <a:lnTo>
                  <a:pt x="48" y="5"/>
                </a:lnTo>
                <a:lnTo>
                  <a:pt x="61" y="0"/>
                </a:lnTo>
                <a:lnTo>
                  <a:pt x="79" y="0"/>
                </a:lnTo>
                <a:lnTo>
                  <a:pt x="2041" y="0"/>
                </a:lnTo>
                <a:lnTo>
                  <a:pt x="2056" y="0"/>
                </a:lnTo>
                <a:lnTo>
                  <a:pt x="2072" y="5"/>
                </a:lnTo>
                <a:lnTo>
                  <a:pt x="2085" y="13"/>
                </a:lnTo>
                <a:lnTo>
                  <a:pt x="2097" y="23"/>
                </a:lnTo>
                <a:lnTo>
                  <a:pt x="2106" y="34"/>
                </a:lnTo>
                <a:lnTo>
                  <a:pt x="2112" y="48"/>
                </a:lnTo>
                <a:lnTo>
                  <a:pt x="2118" y="61"/>
                </a:lnTo>
                <a:lnTo>
                  <a:pt x="2120" y="78"/>
                </a:lnTo>
                <a:lnTo>
                  <a:pt x="2120" y="393"/>
                </a:lnTo>
                <a:lnTo>
                  <a:pt x="2118" y="408"/>
                </a:lnTo>
                <a:lnTo>
                  <a:pt x="2112" y="424"/>
                </a:lnTo>
                <a:lnTo>
                  <a:pt x="2106" y="437"/>
                </a:lnTo>
                <a:lnTo>
                  <a:pt x="2097" y="449"/>
                </a:lnTo>
                <a:lnTo>
                  <a:pt x="2085" y="458"/>
                </a:lnTo>
                <a:lnTo>
                  <a:pt x="2072" y="464"/>
                </a:lnTo>
                <a:lnTo>
                  <a:pt x="2056" y="470"/>
                </a:lnTo>
                <a:lnTo>
                  <a:pt x="2041" y="472"/>
                </a:lnTo>
                <a:lnTo>
                  <a:pt x="79" y="472"/>
                </a:lnTo>
                <a:lnTo>
                  <a:pt x="61" y="470"/>
                </a:lnTo>
                <a:lnTo>
                  <a:pt x="48" y="464"/>
                </a:lnTo>
                <a:lnTo>
                  <a:pt x="34" y="458"/>
                </a:lnTo>
                <a:lnTo>
                  <a:pt x="23" y="449"/>
                </a:lnTo>
                <a:lnTo>
                  <a:pt x="13" y="437"/>
                </a:lnTo>
                <a:lnTo>
                  <a:pt x="6" y="424"/>
                </a:lnTo>
                <a:lnTo>
                  <a:pt x="0" y="408"/>
                </a:lnTo>
                <a:lnTo>
                  <a:pt x="0" y="393"/>
                </a:lnTo>
                <a:lnTo>
                  <a:pt x="0" y="7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66" name="Freeform 30"/>
          <p:cNvSpPr>
            <a:spLocks/>
          </p:cNvSpPr>
          <p:nvPr/>
        </p:nvSpPr>
        <p:spPr bwMode="auto">
          <a:xfrm>
            <a:off x="69850" y="5129213"/>
            <a:ext cx="1909763" cy="374650"/>
          </a:xfrm>
          <a:custGeom>
            <a:avLst/>
            <a:gdLst/>
            <a:ahLst/>
            <a:cxnLst>
              <a:cxn ang="0">
                <a:pos x="0" y="78"/>
              </a:cxn>
              <a:cxn ang="0">
                <a:pos x="0" y="61"/>
              </a:cxn>
              <a:cxn ang="0">
                <a:pos x="6" y="48"/>
              </a:cxn>
              <a:cxn ang="0">
                <a:pos x="13" y="34"/>
              </a:cxn>
              <a:cxn ang="0">
                <a:pos x="23" y="23"/>
              </a:cxn>
              <a:cxn ang="0">
                <a:pos x="34" y="13"/>
              </a:cxn>
              <a:cxn ang="0">
                <a:pos x="48" y="5"/>
              </a:cxn>
              <a:cxn ang="0">
                <a:pos x="61" y="0"/>
              </a:cxn>
              <a:cxn ang="0">
                <a:pos x="79" y="0"/>
              </a:cxn>
              <a:cxn ang="0">
                <a:pos x="2041" y="0"/>
              </a:cxn>
              <a:cxn ang="0">
                <a:pos x="2056" y="0"/>
              </a:cxn>
              <a:cxn ang="0">
                <a:pos x="2072" y="5"/>
              </a:cxn>
              <a:cxn ang="0">
                <a:pos x="2085" y="13"/>
              </a:cxn>
              <a:cxn ang="0">
                <a:pos x="2097" y="23"/>
              </a:cxn>
              <a:cxn ang="0">
                <a:pos x="2106" y="34"/>
              </a:cxn>
              <a:cxn ang="0">
                <a:pos x="2112" y="48"/>
              </a:cxn>
              <a:cxn ang="0">
                <a:pos x="2118" y="61"/>
              </a:cxn>
              <a:cxn ang="0">
                <a:pos x="2120" y="78"/>
              </a:cxn>
              <a:cxn ang="0">
                <a:pos x="2120" y="393"/>
              </a:cxn>
              <a:cxn ang="0">
                <a:pos x="2118" y="408"/>
              </a:cxn>
              <a:cxn ang="0">
                <a:pos x="2112" y="424"/>
              </a:cxn>
              <a:cxn ang="0">
                <a:pos x="2106" y="437"/>
              </a:cxn>
              <a:cxn ang="0">
                <a:pos x="2097" y="449"/>
              </a:cxn>
              <a:cxn ang="0">
                <a:pos x="2085" y="458"/>
              </a:cxn>
              <a:cxn ang="0">
                <a:pos x="2072" y="464"/>
              </a:cxn>
              <a:cxn ang="0">
                <a:pos x="2056" y="470"/>
              </a:cxn>
              <a:cxn ang="0">
                <a:pos x="2041" y="472"/>
              </a:cxn>
              <a:cxn ang="0">
                <a:pos x="79" y="472"/>
              </a:cxn>
              <a:cxn ang="0">
                <a:pos x="61" y="470"/>
              </a:cxn>
              <a:cxn ang="0">
                <a:pos x="48" y="464"/>
              </a:cxn>
              <a:cxn ang="0">
                <a:pos x="34" y="458"/>
              </a:cxn>
              <a:cxn ang="0">
                <a:pos x="23" y="449"/>
              </a:cxn>
              <a:cxn ang="0">
                <a:pos x="13" y="437"/>
              </a:cxn>
              <a:cxn ang="0">
                <a:pos x="6" y="424"/>
              </a:cxn>
              <a:cxn ang="0">
                <a:pos x="0" y="408"/>
              </a:cxn>
              <a:cxn ang="0">
                <a:pos x="0" y="393"/>
              </a:cxn>
              <a:cxn ang="0">
                <a:pos x="0" y="78"/>
              </a:cxn>
            </a:cxnLst>
            <a:rect l="0" t="0" r="r" b="b"/>
            <a:pathLst>
              <a:path w="2120" h="472">
                <a:moveTo>
                  <a:pt x="0" y="78"/>
                </a:moveTo>
                <a:lnTo>
                  <a:pt x="0" y="61"/>
                </a:lnTo>
                <a:lnTo>
                  <a:pt x="6" y="48"/>
                </a:lnTo>
                <a:lnTo>
                  <a:pt x="13" y="34"/>
                </a:lnTo>
                <a:lnTo>
                  <a:pt x="23" y="23"/>
                </a:lnTo>
                <a:lnTo>
                  <a:pt x="34" y="13"/>
                </a:lnTo>
                <a:lnTo>
                  <a:pt x="48" y="5"/>
                </a:lnTo>
                <a:lnTo>
                  <a:pt x="61" y="0"/>
                </a:lnTo>
                <a:lnTo>
                  <a:pt x="79" y="0"/>
                </a:lnTo>
                <a:lnTo>
                  <a:pt x="2041" y="0"/>
                </a:lnTo>
                <a:lnTo>
                  <a:pt x="2056" y="0"/>
                </a:lnTo>
                <a:lnTo>
                  <a:pt x="2072" y="5"/>
                </a:lnTo>
                <a:lnTo>
                  <a:pt x="2085" y="13"/>
                </a:lnTo>
                <a:lnTo>
                  <a:pt x="2097" y="23"/>
                </a:lnTo>
                <a:lnTo>
                  <a:pt x="2106" y="34"/>
                </a:lnTo>
                <a:lnTo>
                  <a:pt x="2112" y="48"/>
                </a:lnTo>
                <a:lnTo>
                  <a:pt x="2118" y="61"/>
                </a:lnTo>
                <a:lnTo>
                  <a:pt x="2120" y="78"/>
                </a:lnTo>
                <a:lnTo>
                  <a:pt x="2120" y="393"/>
                </a:lnTo>
                <a:lnTo>
                  <a:pt x="2118" y="408"/>
                </a:lnTo>
                <a:lnTo>
                  <a:pt x="2112" y="424"/>
                </a:lnTo>
                <a:lnTo>
                  <a:pt x="2106" y="437"/>
                </a:lnTo>
                <a:lnTo>
                  <a:pt x="2097" y="449"/>
                </a:lnTo>
                <a:lnTo>
                  <a:pt x="2085" y="458"/>
                </a:lnTo>
                <a:lnTo>
                  <a:pt x="2072" y="464"/>
                </a:lnTo>
                <a:lnTo>
                  <a:pt x="2056" y="470"/>
                </a:lnTo>
                <a:lnTo>
                  <a:pt x="2041" y="472"/>
                </a:lnTo>
                <a:lnTo>
                  <a:pt x="79" y="472"/>
                </a:lnTo>
                <a:lnTo>
                  <a:pt x="61" y="470"/>
                </a:lnTo>
                <a:lnTo>
                  <a:pt x="48" y="464"/>
                </a:lnTo>
                <a:lnTo>
                  <a:pt x="34" y="458"/>
                </a:lnTo>
                <a:lnTo>
                  <a:pt x="23" y="449"/>
                </a:lnTo>
                <a:lnTo>
                  <a:pt x="13" y="437"/>
                </a:lnTo>
                <a:lnTo>
                  <a:pt x="6" y="424"/>
                </a:lnTo>
                <a:lnTo>
                  <a:pt x="0" y="408"/>
                </a:lnTo>
                <a:lnTo>
                  <a:pt x="0" y="393"/>
                </a:lnTo>
                <a:lnTo>
                  <a:pt x="0" y="78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107950" y="5200650"/>
            <a:ext cx="1782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FFC000"/>
                </a:solidFill>
              </a:rPr>
              <a:t>X, Y, Z = 30·10</a:t>
            </a:r>
            <a:r>
              <a:rPr lang="en-US" sz="1600" b="1" baseline="30000">
                <a:solidFill>
                  <a:srgbClr val="FFC000"/>
                </a:solidFill>
              </a:rPr>
              <a:t>-6</a:t>
            </a:r>
            <a:r>
              <a:rPr lang="en-US" sz="1600" b="1">
                <a:solidFill>
                  <a:srgbClr val="FFC000"/>
                </a:solidFill>
              </a:rPr>
              <a:t> m</a:t>
            </a:r>
            <a:r>
              <a:rPr lang="en-US" sz="1600" b="1" i="1">
                <a:solidFill>
                  <a:srgbClr val="FFC000"/>
                </a:solidFill>
              </a:rPr>
              <a:t> </a:t>
            </a:r>
            <a:endParaRPr lang="en-US"/>
          </a:p>
        </p:txBody>
      </p:sp>
      <p:sp>
        <p:nvSpPr>
          <p:cNvPr id="39969" name="Freeform 33"/>
          <p:cNvSpPr>
            <a:spLocks/>
          </p:cNvSpPr>
          <p:nvPr/>
        </p:nvSpPr>
        <p:spPr bwMode="auto">
          <a:xfrm>
            <a:off x="492125" y="4918075"/>
            <a:ext cx="1023938" cy="307975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52"/>
              </a:cxn>
              <a:cxn ang="0">
                <a:pos x="4" y="38"/>
              </a:cxn>
              <a:cxn ang="0">
                <a:pos x="9" y="27"/>
              </a:cxn>
              <a:cxn ang="0">
                <a:pos x="17" y="17"/>
              </a:cxn>
              <a:cxn ang="0">
                <a:pos x="27" y="9"/>
              </a:cxn>
              <a:cxn ang="0">
                <a:pos x="38" y="4"/>
              </a:cxn>
              <a:cxn ang="0">
                <a:pos x="52" y="0"/>
              </a:cxn>
              <a:cxn ang="0">
                <a:pos x="63" y="0"/>
              </a:cxn>
              <a:cxn ang="0">
                <a:pos x="1223" y="0"/>
              </a:cxn>
              <a:cxn ang="0">
                <a:pos x="1236" y="0"/>
              </a:cxn>
              <a:cxn ang="0">
                <a:pos x="1248" y="4"/>
              </a:cxn>
              <a:cxn ang="0">
                <a:pos x="1259" y="9"/>
              </a:cxn>
              <a:cxn ang="0">
                <a:pos x="1269" y="17"/>
              </a:cxn>
              <a:cxn ang="0">
                <a:pos x="1277" y="27"/>
              </a:cxn>
              <a:cxn ang="0">
                <a:pos x="1282" y="38"/>
              </a:cxn>
              <a:cxn ang="0">
                <a:pos x="1286" y="52"/>
              </a:cxn>
              <a:cxn ang="0">
                <a:pos x="1288" y="63"/>
              </a:cxn>
              <a:cxn ang="0">
                <a:pos x="1288" y="322"/>
              </a:cxn>
              <a:cxn ang="0">
                <a:pos x="1286" y="336"/>
              </a:cxn>
              <a:cxn ang="0">
                <a:pos x="1282" y="347"/>
              </a:cxn>
              <a:cxn ang="0">
                <a:pos x="1277" y="359"/>
              </a:cxn>
              <a:cxn ang="0">
                <a:pos x="1269" y="368"/>
              </a:cxn>
              <a:cxn ang="0">
                <a:pos x="1259" y="376"/>
              </a:cxn>
              <a:cxn ang="0">
                <a:pos x="1248" y="382"/>
              </a:cxn>
              <a:cxn ang="0">
                <a:pos x="1236" y="386"/>
              </a:cxn>
              <a:cxn ang="0">
                <a:pos x="1223" y="388"/>
              </a:cxn>
              <a:cxn ang="0">
                <a:pos x="63" y="388"/>
              </a:cxn>
              <a:cxn ang="0">
                <a:pos x="52" y="386"/>
              </a:cxn>
              <a:cxn ang="0">
                <a:pos x="38" y="382"/>
              </a:cxn>
              <a:cxn ang="0">
                <a:pos x="27" y="376"/>
              </a:cxn>
              <a:cxn ang="0">
                <a:pos x="17" y="368"/>
              </a:cxn>
              <a:cxn ang="0">
                <a:pos x="9" y="359"/>
              </a:cxn>
              <a:cxn ang="0">
                <a:pos x="4" y="347"/>
              </a:cxn>
              <a:cxn ang="0">
                <a:pos x="0" y="336"/>
              </a:cxn>
              <a:cxn ang="0">
                <a:pos x="0" y="322"/>
              </a:cxn>
              <a:cxn ang="0">
                <a:pos x="0" y="63"/>
              </a:cxn>
            </a:cxnLst>
            <a:rect l="0" t="0" r="r" b="b"/>
            <a:pathLst>
              <a:path w="1288" h="388">
                <a:moveTo>
                  <a:pt x="0" y="63"/>
                </a:moveTo>
                <a:lnTo>
                  <a:pt x="0" y="52"/>
                </a:lnTo>
                <a:lnTo>
                  <a:pt x="4" y="38"/>
                </a:lnTo>
                <a:lnTo>
                  <a:pt x="9" y="27"/>
                </a:lnTo>
                <a:lnTo>
                  <a:pt x="17" y="17"/>
                </a:lnTo>
                <a:lnTo>
                  <a:pt x="27" y="9"/>
                </a:lnTo>
                <a:lnTo>
                  <a:pt x="38" y="4"/>
                </a:lnTo>
                <a:lnTo>
                  <a:pt x="52" y="0"/>
                </a:lnTo>
                <a:lnTo>
                  <a:pt x="63" y="0"/>
                </a:lnTo>
                <a:lnTo>
                  <a:pt x="1223" y="0"/>
                </a:lnTo>
                <a:lnTo>
                  <a:pt x="1236" y="0"/>
                </a:lnTo>
                <a:lnTo>
                  <a:pt x="1248" y="4"/>
                </a:lnTo>
                <a:lnTo>
                  <a:pt x="1259" y="9"/>
                </a:lnTo>
                <a:lnTo>
                  <a:pt x="1269" y="17"/>
                </a:lnTo>
                <a:lnTo>
                  <a:pt x="1277" y="27"/>
                </a:lnTo>
                <a:lnTo>
                  <a:pt x="1282" y="38"/>
                </a:lnTo>
                <a:lnTo>
                  <a:pt x="1286" y="52"/>
                </a:lnTo>
                <a:lnTo>
                  <a:pt x="1288" y="63"/>
                </a:lnTo>
                <a:lnTo>
                  <a:pt x="1288" y="322"/>
                </a:lnTo>
                <a:lnTo>
                  <a:pt x="1286" y="336"/>
                </a:lnTo>
                <a:lnTo>
                  <a:pt x="1282" y="347"/>
                </a:lnTo>
                <a:lnTo>
                  <a:pt x="1277" y="359"/>
                </a:lnTo>
                <a:lnTo>
                  <a:pt x="1269" y="368"/>
                </a:lnTo>
                <a:lnTo>
                  <a:pt x="1259" y="376"/>
                </a:lnTo>
                <a:lnTo>
                  <a:pt x="1248" y="382"/>
                </a:lnTo>
                <a:lnTo>
                  <a:pt x="1236" y="386"/>
                </a:lnTo>
                <a:lnTo>
                  <a:pt x="1223" y="388"/>
                </a:lnTo>
                <a:lnTo>
                  <a:pt x="63" y="388"/>
                </a:lnTo>
                <a:lnTo>
                  <a:pt x="52" y="386"/>
                </a:lnTo>
                <a:lnTo>
                  <a:pt x="38" y="382"/>
                </a:lnTo>
                <a:lnTo>
                  <a:pt x="27" y="376"/>
                </a:lnTo>
                <a:lnTo>
                  <a:pt x="17" y="368"/>
                </a:lnTo>
                <a:lnTo>
                  <a:pt x="9" y="359"/>
                </a:lnTo>
                <a:lnTo>
                  <a:pt x="4" y="347"/>
                </a:lnTo>
                <a:lnTo>
                  <a:pt x="0" y="336"/>
                </a:lnTo>
                <a:lnTo>
                  <a:pt x="0" y="322"/>
                </a:lnTo>
                <a:lnTo>
                  <a:pt x="0" y="6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70" name="Rectangle 34"/>
          <p:cNvSpPr>
            <a:spLocks noChangeArrowheads="1"/>
          </p:cNvSpPr>
          <p:nvPr/>
        </p:nvSpPr>
        <p:spPr bwMode="auto">
          <a:xfrm>
            <a:off x="600075" y="4976813"/>
            <a:ext cx="8763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Repeatability</a:t>
            </a:r>
            <a:endParaRPr lang="en-US"/>
          </a:p>
        </p:txBody>
      </p:sp>
      <p:sp>
        <p:nvSpPr>
          <p:cNvPr id="39971" name="Freeform 35"/>
          <p:cNvSpPr>
            <a:spLocks/>
          </p:cNvSpPr>
          <p:nvPr/>
        </p:nvSpPr>
        <p:spPr bwMode="auto">
          <a:xfrm>
            <a:off x="69850" y="1762125"/>
            <a:ext cx="3062288" cy="1462088"/>
          </a:xfrm>
          <a:custGeom>
            <a:avLst/>
            <a:gdLst/>
            <a:ahLst/>
            <a:cxnLst>
              <a:cxn ang="0">
                <a:pos x="0" y="274"/>
              </a:cxn>
              <a:cxn ang="0">
                <a:pos x="13" y="215"/>
              </a:cxn>
              <a:cxn ang="0">
                <a:pos x="36" y="159"/>
              </a:cxn>
              <a:cxn ang="0">
                <a:pos x="69" y="111"/>
              </a:cxn>
              <a:cxn ang="0">
                <a:pos x="111" y="69"/>
              </a:cxn>
              <a:cxn ang="0">
                <a:pos x="159" y="36"/>
              </a:cxn>
              <a:cxn ang="0">
                <a:pos x="215" y="13"/>
              </a:cxn>
              <a:cxn ang="0">
                <a:pos x="274" y="0"/>
              </a:cxn>
              <a:cxn ang="0">
                <a:pos x="3550" y="0"/>
              </a:cxn>
              <a:cxn ang="0">
                <a:pos x="3611" y="5"/>
              </a:cxn>
              <a:cxn ang="0">
                <a:pos x="3669" y="23"/>
              </a:cxn>
              <a:cxn ang="0">
                <a:pos x="3721" y="51"/>
              </a:cxn>
              <a:cxn ang="0">
                <a:pos x="3767" y="88"/>
              </a:cxn>
              <a:cxn ang="0">
                <a:pos x="3803" y="134"/>
              </a:cxn>
              <a:cxn ang="0">
                <a:pos x="3832" y="186"/>
              </a:cxn>
              <a:cxn ang="0">
                <a:pos x="3850" y="243"/>
              </a:cxn>
              <a:cxn ang="0">
                <a:pos x="3857" y="307"/>
              </a:cxn>
              <a:cxn ang="0">
                <a:pos x="3855" y="1566"/>
              </a:cxn>
              <a:cxn ang="0">
                <a:pos x="3842" y="1626"/>
              </a:cxn>
              <a:cxn ang="0">
                <a:pos x="3819" y="1681"/>
              </a:cxn>
              <a:cxn ang="0">
                <a:pos x="3786" y="1729"/>
              </a:cxn>
              <a:cxn ang="0">
                <a:pos x="3744" y="1772"/>
              </a:cxn>
              <a:cxn ang="0">
                <a:pos x="3696" y="1804"/>
              </a:cxn>
              <a:cxn ang="0">
                <a:pos x="3640" y="1827"/>
              </a:cxn>
              <a:cxn ang="0">
                <a:pos x="3581" y="1841"/>
              </a:cxn>
              <a:cxn ang="0">
                <a:pos x="307" y="1843"/>
              </a:cxn>
              <a:cxn ang="0">
                <a:pos x="244" y="1835"/>
              </a:cxn>
              <a:cxn ang="0">
                <a:pos x="186" y="1818"/>
              </a:cxn>
              <a:cxn ang="0">
                <a:pos x="134" y="1789"/>
              </a:cxn>
              <a:cxn ang="0">
                <a:pos x="88" y="1752"/>
              </a:cxn>
              <a:cxn ang="0">
                <a:pos x="52" y="1706"/>
              </a:cxn>
              <a:cxn ang="0">
                <a:pos x="23" y="1655"/>
              </a:cxn>
              <a:cxn ang="0">
                <a:pos x="6" y="1597"/>
              </a:cxn>
              <a:cxn ang="0">
                <a:pos x="0" y="1536"/>
              </a:cxn>
            </a:cxnLst>
            <a:rect l="0" t="0" r="r" b="b"/>
            <a:pathLst>
              <a:path w="3857" h="1843">
                <a:moveTo>
                  <a:pt x="0" y="307"/>
                </a:moveTo>
                <a:lnTo>
                  <a:pt x="0" y="274"/>
                </a:lnTo>
                <a:lnTo>
                  <a:pt x="6" y="243"/>
                </a:lnTo>
                <a:lnTo>
                  <a:pt x="13" y="215"/>
                </a:lnTo>
                <a:lnTo>
                  <a:pt x="23" y="186"/>
                </a:lnTo>
                <a:lnTo>
                  <a:pt x="36" y="159"/>
                </a:lnTo>
                <a:lnTo>
                  <a:pt x="52" y="134"/>
                </a:lnTo>
                <a:lnTo>
                  <a:pt x="69" y="111"/>
                </a:lnTo>
                <a:lnTo>
                  <a:pt x="88" y="88"/>
                </a:lnTo>
                <a:lnTo>
                  <a:pt x="111" y="69"/>
                </a:lnTo>
                <a:lnTo>
                  <a:pt x="134" y="51"/>
                </a:lnTo>
                <a:lnTo>
                  <a:pt x="159" y="36"/>
                </a:lnTo>
                <a:lnTo>
                  <a:pt x="186" y="23"/>
                </a:lnTo>
                <a:lnTo>
                  <a:pt x="215" y="13"/>
                </a:lnTo>
                <a:lnTo>
                  <a:pt x="244" y="5"/>
                </a:lnTo>
                <a:lnTo>
                  <a:pt x="274" y="0"/>
                </a:lnTo>
                <a:lnTo>
                  <a:pt x="307" y="0"/>
                </a:lnTo>
                <a:lnTo>
                  <a:pt x="3550" y="0"/>
                </a:lnTo>
                <a:lnTo>
                  <a:pt x="3581" y="0"/>
                </a:lnTo>
                <a:lnTo>
                  <a:pt x="3611" y="5"/>
                </a:lnTo>
                <a:lnTo>
                  <a:pt x="3640" y="13"/>
                </a:lnTo>
                <a:lnTo>
                  <a:pt x="3669" y="23"/>
                </a:lnTo>
                <a:lnTo>
                  <a:pt x="3696" y="36"/>
                </a:lnTo>
                <a:lnTo>
                  <a:pt x="3721" y="51"/>
                </a:lnTo>
                <a:lnTo>
                  <a:pt x="3744" y="69"/>
                </a:lnTo>
                <a:lnTo>
                  <a:pt x="3767" y="88"/>
                </a:lnTo>
                <a:lnTo>
                  <a:pt x="3786" y="111"/>
                </a:lnTo>
                <a:lnTo>
                  <a:pt x="3803" y="134"/>
                </a:lnTo>
                <a:lnTo>
                  <a:pt x="3819" y="159"/>
                </a:lnTo>
                <a:lnTo>
                  <a:pt x="3832" y="186"/>
                </a:lnTo>
                <a:lnTo>
                  <a:pt x="3842" y="215"/>
                </a:lnTo>
                <a:lnTo>
                  <a:pt x="3850" y="243"/>
                </a:lnTo>
                <a:lnTo>
                  <a:pt x="3855" y="274"/>
                </a:lnTo>
                <a:lnTo>
                  <a:pt x="3857" y="307"/>
                </a:lnTo>
                <a:lnTo>
                  <a:pt x="3857" y="1536"/>
                </a:lnTo>
                <a:lnTo>
                  <a:pt x="3855" y="1566"/>
                </a:lnTo>
                <a:lnTo>
                  <a:pt x="3850" y="1597"/>
                </a:lnTo>
                <a:lnTo>
                  <a:pt x="3842" y="1626"/>
                </a:lnTo>
                <a:lnTo>
                  <a:pt x="3832" y="1655"/>
                </a:lnTo>
                <a:lnTo>
                  <a:pt x="3819" y="1681"/>
                </a:lnTo>
                <a:lnTo>
                  <a:pt x="3803" y="1706"/>
                </a:lnTo>
                <a:lnTo>
                  <a:pt x="3786" y="1729"/>
                </a:lnTo>
                <a:lnTo>
                  <a:pt x="3767" y="1752"/>
                </a:lnTo>
                <a:lnTo>
                  <a:pt x="3744" y="1772"/>
                </a:lnTo>
                <a:lnTo>
                  <a:pt x="3721" y="1789"/>
                </a:lnTo>
                <a:lnTo>
                  <a:pt x="3696" y="1804"/>
                </a:lnTo>
                <a:lnTo>
                  <a:pt x="3669" y="1818"/>
                </a:lnTo>
                <a:lnTo>
                  <a:pt x="3640" y="1827"/>
                </a:lnTo>
                <a:lnTo>
                  <a:pt x="3611" y="1835"/>
                </a:lnTo>
                <a:lnTo>
                  <a:pt x="3581" y="1841"/>
                </a:lnTo>
                <a:lnTo>
                  <a:pt x="3550" y="1843"/>
                </a:lnTo>
                <a:lnTo>
                  <a:pt x="307" y="1843"/>
                </a:lnTo>
                <a:lnTo>
                  <a:pt x="274" y="1841"/>
                </a:lnTo>
                <a:lnTo>
                  <a:pt x="244" y="1835"/>
                </a:lnTo>
                <a:lnTo>
                  <a:pt x="215" y="1827"/>
                </a:lnTo>
                <a:lnTo>
                  <a:pt x="186" y="1818"/>
                </a:lnTo>
                <a:lnTo>
                  <a:pt x="159" y="1804"/>
                </a:lnTo>
                <a:lnTo>
                  <a:pt x="134" y="1789"/>
                </a:lnTo>
                <a:lnTo>
                  <a:pt x="111" y="1772"/>
                </a:lnTo>
                <a:lnTo>
                  <a:pt x="88" y="1752"/>
                </a:lnTo>
                <a:lnTo>
                  <a:pt x="69" y="1729"/>
                </a:lnTo>
                <a:lnTo>
                  <a:pt x="52" y="1706"/>
                </a:lnTo>
                <a:lnTo>
                  <a:pt x="36" y="1681"/>
                </a:lnTo>
                <a:lnTo>
                  <a:pt x="23" y="1655"/>
                </a:lnTo>
                <a:lnTo>
                  <a:pt x="13" y="1626"/>
                </a:lnTo>
                <a:lnTo>
                  <a:pt x="6" y="1597"/>
                </a:lnTo>
                <a:lnTo>
                  <a:pt x="0" y="1566"/>
                </a:lnTo>
                <a:lnTo>
                  <a:pt x="0" y="1536"/>
                </a:lnTo>
                <a:lnTo>
                  <a:pt x="0" y="30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72" name="Freeform 36"/>
          <p:cNvSpPr>
            <a:spLocks/>
          </p:cNvSpPr>
          <p:nvPr/>
        </p:nvSpPr>
        <p:spPr bwMode="auto">
          <a:xfrm>
            <a:off x="69850" y="1762125"/>
            <a:ext cx="3062288" cy="1462088"/>
          </a:xfrm>
          <a:custGeom>
            <a:avLst/>
            <a:gdLst/>
            <a:ahLst/>
            <a:cxnLst>
              <a:cxn ang="0">
                <a:pos x="0" y="274"/>
              </a:cxn>
              <a:cxn ang="0">
                <a:pos x="13" y="215"/>
              </a:cxn>
              <a:cxn ang="0">
                <a:pos x="36" y="159"/>
              </a:cxn>
              <a:cxn ang="0">
                <a:pos x="69" y="111"/>
              </a:cxn>
              <a:cxn ang="0">
                <a:pos x="111" y="69"/>
              </a:cxn>
              <a:cxn ang="0">
                <a:pos x="159" y="36"/>
              </a:cxn>
              <a:cxn ang="0">
                <a:pos x="215" y="13"/>
              </a:cxn>
              <a:cxn ang="0">
                <a:pos x="274" y="0"/>
              </a:cxn>
              <a:cxn ang="0">
                <a:pos x="3550" y="0"/>
              </a:cxn>
              <a:cxn ang="0">
                <a:pos x="3611" y="5"/>
              </a:cxn>
              <a:cxn ang="0">
                <a:pos x="3669" y="23"/>
              </a:cxn>
              <a:cxn ang="0">
                <a:pos x="3721" y="51"/>
              </a:cxn>
              <a:cxn ang="0">
                <a:pos x="3767" y="88"/>
              </a:cxn>
              <a:cxn ang="0">
                <a:pos x="3803" y="134"/>
              </a:cxn>
              <a:cxn ang="0">
                <a:pos x="3832" y="186"/>
              </a:cxn>
              <a:cxn ang="0">
                <a:pos x="3850" y="243"/>
              </a:cxn>
              <a:cxn ang="0">
                <a:pos x="3857" y="307"/>
              </a:cxn>
              <a:cxn ang="0">
                <a:pos x="3855" y="1566"/>
              </a:cxn>
              <a:cxn ang="0">
                <a:pos x="3842" y="1626"/>
              </a:cxn>
              <a:cxn ang="0">
                <a:pos x="3819" y="1681"/>
              </a:cxn>
              <a:cxn ang="0">
                <a:pos x="3786" y="1729"/>
              </a:cxn>
              <a:cxn ang="0">
                <a:pos x="3744" y="1772"/>
              </a:cxn>
              <a:cxn ang="0">
                <a:pos x="3696" y="1804"/>
              </a:cxn>
              <a:cxn ang="0">
                <a:pos x="3640" y="1827"/>
              </a:cxn>
              <a:cxn ang="0">
                <a:pos x="3581" y="1841"/>
              </a:cxn>
              <a:cxn ang="0">
                <a:pos x="307" y="1843"/>
              </a:cxn>
              <a:cxn ang="0">
                <a:pos x="244" y="1835"/>
              </a:cxn>
              <a:cxn ang="0">
                <a:pos x="186" y="1818"/>
              </a:cxn>
              <a:cxn ang="0">
                <a:pos x="134" y="1789"/>
              </a:cxn>
              <a:cxn ang="0">
                <a:pos x="88" y="1752"/>
              </a:cxn>
              <a:cxn ang="0">
                <a:pos x="52" y="1706"/>
              </a:cxn>
              <a:cxn ang="0">
                <a:pos x="23" y="1655"/>
              </a:cxn>
              <a:cxn ang="0">
                <a:pos x="6" y="1597"/>
              </a:cxn>
              <a:cxn ang="0">
                <a:pos x="0" y="1536"/>
              </a:cxn>
            </a:cxnLst>
            <a:rect l="0" t="0" r="r" b="b"/>
            <a:pathLst>
              <a:path w="3857" h="1843">
                <a:moveTo>
                  <a:pt x="0" y="307"/>
                </a:moveTo>
                <a:lnTo>
                  <a:pt x="0" y="274"/>
                </a:lnTo>
                <a:lnTo>
                  <a:pt x="6" y="243"/>
                </a:lnTo>
                <a:lnTo>
                  <a:pt x="13" y="215"/>
                </a:lnTo>
                <a:lnTo>
                  <a:pt x="23" y="186"/>
                </a:lnTo>
                <a:lnTo>
                  <a:pt x="36" y="159"/>
                </a:lnTo>
                <a:lnTo>
                  <a:pt x="52" y="134"/>
                </a:lnTo>
                <a:lnTo>
                  <a:pt x="69" y="111"/>
                </a:lnTo>
                <a:lnTo>
                  <a:pt x="88" y="88"/>
                </a:lnTo>
                <a:lnTo>
                  <a:pt x="111" y="69"/>
                </a:lnTo>
                <a:lnTo>
                  <a:pt x="134" y="51"/>
                </a:lnTo>
                <a:lnTo>
                  <a:pt x="159" y="36"/>
                </a:lnTo>
                <a:lnTo>
                  <a:pt x="186" y="23"/>
                </a:lnTo>
                <a:lnTo>
                  <a:pt x="215" y="13"/>
                </a:lnTo>
                <a:lnTo>
                  <a:pt x="244" y="5"/>
                </a:lnTo>
                <a:lnTo>
                  <a:pt x="274" y="0"/>
                </a:lnTo>
                <a:lnTo>
                  <a:pt x="307" y="0"/>
                </a:lnTo>
                <a:lnTo>
                  <a:pt x="3550" y="0"/>
                </a:lnTo>
                <a:lnTo>
                  <a:pt x="3581" y="0"/>
                </a:lnTo>
                <a:lnTo>
                  <a:pt x="3611" y="5"/>
                </a:lnTo>
                <a:lnTo>
                  <a:pt x="3640" y="13"/>
                </a:lnTo>
                <a:lnTo>
                  <a:pt x="3669" y="23"/>
                </a:lnTo>
                <a:lnTo>
                  <a:pt x="3696" y="36"/>
                </a:lnTo>
                <a:lnTo>
                  <a:pt x="3721" y="51"/>
                </a:lnTo>
                <a:lnTo>
                  <a:pt x="3744" y="69"/>
                </a:lnTo>
                <a:lnTo>
                  <a:pt x="3767" y="88"/>
                </a:lnTo>
                <a:lnTo>
                  <a:pt x="3786" y="111"/>
                </a:lnTo>
                <a:lnTo>
                  <a:pt x="3803" y="134"/>
                </a:lnTo>
                <a:lnTo>
                  <a:pt x="3819" y="159"/>
                </a:lnTo>
                <a:lnTo>
                  <a:pt x="3832" y="186"/>
                </a:lnTo>
                <a:lnTo>
                  <a:pt x="3842" y="215"/>
                </a:lnTo>
                <a:lnTo>
                  <a:pt x="3850" y="243"/>
                </a:lnTo>
                <a:lnTo>
                  <a:pt x="3855" y="274"/>
                </a:lnTo>
                <a:lnTo>
                  <a:pt x="3857" y="307"/>
                </a:lnTo>
                <a:lnTo>
                  <a:pt x="3857" y="1536"/>
                </a:lnTo>
                <a:lnTo>
                  <a:pt x="3855" y="1566"/>
                </a:lnTo>
                <a:lnTo>
                  <a:pt x="3850" y="1597"/>
                </a:lnTo>
                <a:lnTo>
                  <a:pt x="3842" y="1626"/>
                </a:lnTo>
                <a:lnTo>
                  <a:pt x="3832" y="1655"/>
                </a:lnTo>
                <a:lnTo>
                  <a:pt x="3819" y="1681"/>
                </a:lnTo>
                <a:lnTo>
                  <a:pt x="3803" y="1706"/>
                </a:lnTo>
                <a:lnTo>
                  <a:pt x="3786" y="1729"/>
                </a:lnTo>
                <a:lnTo>
                  <a:pt x="3767" y="1752"/>
                </a:lnTo>
                <a:lnTo>
                  <a:pt x="3744" y="1772"/>
                </a:lnTo>
                <a:lnTo>
                  <a:pt x="3721" y="1789"/>
                </a:lnTo>
                <a:lnTo>
                  <a:pt x="3696" y="1804"/>
                </a:lnTo>
                <a:lnTo>
                  <a:pt x="3669" y="1818"/>
                </a:lnTo>
                <a:lnTo>
                  <a:pt x="3640" y="1827"/>
                </a:lnTo>
                <a:lnTo>
                  <a:pt x="3611" y="1835"/>
                </a:lnTo>
                <a:lnTo>
                  <a:pt x="3581" y="1841"/>
                </a:lnTo>
                <a:lnTo>
                  <a:pt x="3550" y="1843"/>
                </a:lnTo>
                <a:lnTo>
                  <a:pt x="307" y="1843"/>
                </a:lnTo>
                <a:lnTo>
                  <a:pt x="274" y="1841"/>
                </a:lnTo>
                <a:lnTo>
                  <a:pt x="244" y="1835"/>
                </a:lnTo>
                <a:lnTo>
                  <a:pt x="215" y="1827"/>
                </a:lnTo>
                <a:lnTo>
                  <a:pt x="186" y="1818"/>
                </a:lnTo>
                <a:lnTo>
                  <a:pt x="159" y="1804"/>
                </a:lnTo>
                <a:lnTo>
                  <a:pt x="134" y="1789"/>
                </a:lnTo>
                <a:lnTo>
                  <a:pt x="111" y="1772"/>
                </a:lnTo>
                <a:lnTo>
                  <a:pt x="88" y="1752"/>
                </a:lnTo>
                <a:lnTo>
                  <a:pt x="69" y="1729"/>
                </a:lnTo>
                <a:lnTo>
                  <a:pt x="52" y="1706"/>
                </a:lnTo>
                <a:lnTo>
                  <a:pt x="36" y="1681"/>
                </a:lnTo>
                <a:lnTo>
                  <a:pt x="23" y="1655"/>
                </a:lnTo>
                <a:lnTo>
                  <a:pt x="13" y="1626"/>
                </a:lnTo>
                <a:lnTo>
                  <a:pt x="6" y="1597"/>
                </a:lnTo>
                <a:lnTo>
                  <a:pt x="0" y="1566"/>
                </a:lnTo>
                <a:lnTo>
                  <a:pt x="0" y="1536"/>
                </a:lnTo>
                <a:lnTo>
                  <a:pt x="0" y="307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73" name="Rectangle 37"/>
          <p:cNvSpPr>
            <a:spLocks noChangeArrowheads="1"/>
          </p:cNvSpPr>
          <p:nvPr/>
        </p:nvSpPr>
        <p:spPr bwMode="auto">
          <a:xfrm>
            <a:off x="250825" y="1844675"/>
            <a:ext cx="11652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92D050"/>
                </a:solidFill>
              </a:rPr>
              <a:t>X : ± 0.25 m</a:t>
            </a:r>
          </a:p>
          <a:p>
            <a:r>
              <a:rPr lang="en-US" sz="1600" b="1">
                <a:solidFill>
                  <a:srgbClr val="92D050"/>
                </a:solidFill>
              </a:rPr>
              <a:t>Z : ± 0.10 m </a:t>
            </a:r>
          </a:p>
          <a:p>
            <a:r>
              <a:rPr lang="es-ES_tradnl" sz="1600" b="1">
                <a:solidFill>
                  <a:srgbClr val="92D050"/>
                </a:solidFill>
              </a:rPr>
              <a:t>Y : ± 1.20 m</a:t>
            </a:r>
            <a:endParaRPr lang="en-US"/>
          </a:p>
        </p:txBody>
      </p:sp>
      <p:sp>
        <p:nvSpPr>
          <p:cNvPr id="39982" name="Rectangle 46"/>
          <p:cNvSpPr>
            <a:spLocks noChangeArrowheads="1"/>
          </p:cNvSpPr>
          <p:nvPr/>
        </p:nvSpPr>
        <p:spPr bwMode="auto">
          <a:xfrm>
            <a:off x="233363" y="2636838"/>
            <a:ext cx="27543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600" b="1">
                <a:solidFill>
                  <a:srgbClr val="92D050"/>
                </a:solidFill>
              </a:rPr>
              <a:t>Chamber allowance (</a:t>
            </a:r>
            <a:r>
              <a:rPr lang="en-US" sz="1600" i="1">
                <a:solidFill>
                  <a:srgbClr val="92D050"/>
                </a:solidFill>
              </a:rPr>
              <a:t>beam stay clear</a:t>
            </a:r>
            <a:r>
              <a:rPr lang="en-US" sz="1600">
                <a:solidFill>
                  <a:srgbClr val="92D050"/>
                </a:solidFill>
              </a:rPr>
              <a:t> area) </a:t>
            </a:r>
            <a:r>
              <a:rPr lang="en-US" sz="1600" b="1">
                <a:solidFill>
                  <a:srgbClr val="92D050"/>
                </a:solidFill>
              </a:rPr>
              <a:t>= 0.6 m</a:t>
            </a:r>
            <a:endParaRPr lang="en-US"/>
          </a:p>
        </p:txBody>
      </p:sp>
      <p:sp>
        <p:nvSpPr>
          <p:cNvPr id="39990" name="Freeform 54"/>
          <p:cNvSpPr>
            <a:spLocks/>
          </p:cNvSpPr>
          <p:nvPr/>
        </p:nvSpPr>
        <p:spPr bwMode="auto">
          <a:xfrm>
            <a:off x="1752600" y="1590675"/>
            <a:ext cx="820738" cy="339725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0" y="55"/>
              </a:cxn>
              <a:cxn ang="0">
                <a:pos x="3" y="42"/>
              </a:cxn>
              <a:cxn ang="0">
                <a:pos x="11" y="30"/>
              </a:cxn>
              <a:cxn ang="0">
                <a:pos x="19" y="19"/>
              </a:cxn>
              <a:cxn ang="0">
                <a:pos x="30" y="11"/>
              </a:cxn>
              <a:cxn ang="0">
                <a:pos x="42" y="3"/>
              </a:cxn>
              <a:cxn ang="0">
                <a:pos x="55" y="0"/>
              </a:cxn>
              <a:cxn ang="0">
                <a:pos x="71" y="0"/>
              </a:cxn>
              <a:cxn ang="0">
                <a:pos x="960" y="0"/>
              </a:cxn>
              <a:cxn ang="0">
                <a:pos x="975" y="0"/>
              </a:cxn>
              <a:cxn ang="0">
                <a:pos x="988" y="3"/>
              </a:cxn>
              <a:cxn ang="0">
                <a:pos x="1000" y="11"/>
              </a:cxn>
              <a:cxn ang="0">
                <a:pos x="1011" y="19"/>
              </a:cxn>
              <a:cxn ang="0">
                <a:pos x="1019" y="30"/>
              </a:cxn>
              <a:cxn ang="0">
                <a:pos x="1027" y="42"/>
              </a:cxn>
              <a:cxn ang="0">
                <a:pos x="1031" y="55"/>
              </a:cxn>
              <a:cxn ang="0">
                <a:pos x="1033" y="71"/>
              </a:cxn>
              <a:cxn ang="0">
                <a:pos x="1033" y="355"/>
              </a:cxn>
              <a:cxn ang="0">
                <a:pos x="1031" y="370"/>
              </a:cxn>
              <a:cxn ang="0">
                <a:pos x="1027" y="384"/>
              </a:cxn>
              <a:cxn ang="0">
                <a:pos x="1019" y="395"/>
              </a:cxn>
              <a:cxn ang="0">
                <a:pos x="1011" y="407"/>
              </a:cxn>
              <a:cxn ang="0">
                <a:pos x="1000" y="414"/>
              </a:cxn>
              <a:cxn ang="0">
                <a:pos x="988" y="422"/>
              </a:cxn>
              <a:cxn ang="0">
                <a:pos x="975" y="426"/>
              </a:cxn>
              <a:cxn ang="0">
                <a:pos x="960" y="428"/>
              </a:cxn>
              <a:cxn ang="0">
                <a:pos x="71" y="428"/>
              </a:cxn>
              <a:cxn ang="0">
                <a:pos x="55" y="426"/>
              </a:cxn>
              <a:cxn ang="0">
                <a:pos x="42" y="422"/>
              </a:cxn>
              <a:cxn ang="0">
                <a:pos x="30" y="414"/>
              </a:cxn>
              <a:cxn ang="0">
                <a:pos x="19" y="407"/>
              </a:cxn>
              <a:cxn ang="0">
                <a:pos x="11" y="395"/>
              </a:cxn>
              <a:cxn ang="0">
                <a:pos x="3" y="384"/>
              </a:cxn>
              <a:cxn ang="0">
                <a:pos x="0" y="370"/>
              </a:cxn>
              <a:cxn ang="0">
                <a:pos x="0" y="355"/>
              </a:cxn>
              <a:cxn ang="0">
                <a:pos x="0" y="71"/>
              </a:cxn>
            </a:cxnLst>
            <a:rect l="0" t="0" r="r" b="b"/>
            <a:pathLst>
              <a:path w="1033" h="428">
                <a:moveTo>
                  <a:pt x="0" y="71"/>
                </a:moveTo>
                <a:lnTo>
                  <a:pt x="0" y="55"/>
                </a:lnTo>
                <a:lnTo>
                  <a:pt x="3" y="42"/>
                </a:lnTo>
                <a:lnTo>
                  <a:pt x="11" y="30"/>
                </a:lnTo>
                <a:lnTo>
                  <a:pt x="19" y="19"/>
                </a:lnTo>
                <a:lnTo>
                  <a:pt x="30" y="11"/>
                </a:lnTo>
                <a:lnTo>
                  <a:pt x="42" y="3"/>
                </a:lnTo>
                <a:lnTo>
                  <a:pt x="55" y="0"/>
                </a:lnTo>
                <a:lnTo>
                  <a:pt x="71" y="0"/>
                </a:lnTo>
                <a:lnTo>
                  <a:pt x="960" y="0"/>
                </a:lnTo>
                <a:lnTo>
                  <a:pt x="975" y="0"/>
                </a:lnTo>
                <a:lnTo>
                  <a:pt x="988" y="3"/>
                </a:lnTo>
                <a:lnTo>
                  <a:pt x="1000" y="11"/>
                </a:lnTo>
                <a:lnTo>
                  <a:pt x="1011" y="19"/>
                </a:lnTo>
                <a:lnTo>
                  <a:pt x="1019" y="30"/>
                </a:lnTo>
                <a:lnTo>
                  <a:pt x="1027" y="42"/>
                </a:lnTo>
                <a:lnTo>
                  <a:pt x="1031" y="55"/>
                </a:lnTo>
                <a:lnTo>
                  <a:pt x="1033" y="71"/>
                </a:lnTo>
                <a:lnTo>
                  <a:pt x="1033" y="355"/>
                </a:lnTo>
                <a:lnTo>
                  <a:pt x="1031" y="370"/>
                </a:lnTo>
                <a:lnTo>
                  <a:pt x="1027" y="384"/>
                </a:lnTo>
                <a:lnTo>
                  <a:pt x="1019" y="395"/>
                </a:lnTo>
                <a:lnTo>
                  <a:pt x="1011" y="407"/>
                </a:lnTo>
                <a:lnTo>
                  <a:pt x="1000" y="414"/>
                </a:lnTo>
                <a:lnTo>
                  <a:pt x="988" y="422"/>
                </a:lnTo>
                <a:lnTo>
                  <a:pt x="975" y="426"/>
                </a:lnTo>
                <a:lnTo>
                  <a:pt x="960" y="428"/>
                </a:lnTo>
                <a:lnTo>
                  <a:pt x="71" y="428"/>
                </a:lnTo>
                <a:lnTo>
                  <a:pt x="55" y="426"/>
                </a:lnTo>
                <a:lnTo>
                  <a:pt x="42" y="422"/>
                </a:lnTo>
                <a:lnTo>
                  <a:pt x="30" y="414"/>
                </a:lnTo>
                <a:lnTo>
                  <a:pt x="19" y="407"/>
                </a:lnTo>
                <a:lnTo>
                  <a:pt x="11" y="395"/>
                </a:lnTo>
                <a:lnTo>
                  <a:pt x="3" y="384"/>
                </a:lnTo>
                <a:lnTo>
                  <a:pt x="0" y="370"/>
                </a:lnTo>
                <a:lnTo>
                  <a:pt x="0" y="355"/>
                </a:lnTo>
                <a:lnTo>
                  <a:pt x="0" y="7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91" name="Rectangle 55"/>
          <p:cNvSpPr>
            <a:spLocks noChangeArrowheads="1"/>
          </p:cNvSpPr>
          <p:nvPr/>
        </p:nvSpPr>
        <p:spPr bwMode="auto">
          <a:xfrm>
            <a:off x="1860550" y="1649413"/>
            <a:ext cx="6111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</a:rPr>
              <a:t>Ranges</a:t>
            </a:r>
            <a:endParaRPr lang="en-US"/>
          </a:p>
        </p:txBody>
      </p:sp>
      <p:sp>
        <p:nvSpPr>
          <p:cNvPr id="39993" name="Freeform 57"/>
          <p:cNvSpPr>
            <a:spLocks/>
          </p:cNvSpPr>
          <p:nvPr/>
        </p:nvSpPr>
        <p:spPr bwMode="auto">
          <a:xfrm>
            <a:off x="111125" y="5773738"/>
            <a:ext cx="1395413" cy="374650"/>
          </a:xfrm>
          <a:custGeom>
            <a:avLst/>
            <a:gdLst/>
            <a:ahLst/>
            <a:cxnLst>
              <a:cxn ang="0">
                <a:pos x="0" y="78"/>
              </a:cxn>
              <a:cxn ang="0">
                <a:pos x="0" y="61"/>
              </a:cxn>
              <a:cxn ang="0">
                <a:pos x="5" y="48"/>
              </a:cxn>
              <a:cxn ang="0">
                <a:pos x="13" y="34"/>
              </a:cxn>
              <a:cxn ang="0">
                <a:pos x="23" y="23"/>
              </a:cxn>
              <a:cxn ang="0">
                <a:pos x="34" y="13"/>
              </a:cxn>
              <a:cxn ang="0">
                <a:pos x="48" y="5"/>
              </a:cxn>
              <a:cxn ang="0">
                <a:pos x="61" y="0"/>
              </a:cxn>
              <a:cxn ang="0">
                <a:pos x="78" y="0"/>
              </a:cxn>
              <a:cxn ang="0">
                <a:pos x="1678" y="0"/>
              </a:cxn>
              <a:cxn ang="0">
                <a:pos x="1693" y="0"/>
              </a:cxn>
              <a:cxn ang="0">
                <a:pos x="1709" y="5"/>
              </a:cxn>
              <a:cxn ang="0">
                <a:pos x="1722" y="13"/>
              </a:cxn>
              <a:cxn ang="0">
                <a:pos x="1734" y="23"/>
              </a:cxn>
              <a:cxn ang="0">
                <a:pos x="1743" y="34"/>
              </a:cxn>
              <a:cxn ang="0">
                <a:pos x="1749" y="48"/>
              </a:cxn>
              <a:cxn ang="0">
                <a:pos x="1755" y="61"/>
              </a:cxn>
              <a:cxn ang="0">
                <a:pos x="1757" y="78"/>
              </a:cxn>
              <a:cxn ang="0">
                <a:pos x="1757" y="393"/>
              </a:cxn>
              <a:cxn ang="0">
                <a:pos x="1755" y="409"/>
              </a:cxn>
              <a:cxn ang="0">
                <a:pos x="1749" y="424"/>
              </a:cxn>
              <a:cxn ang="0">
                <a:pos x="1743" y="437"/>
              </a:cxn>
              <a:cxn ang="0">
                <a:pos x="1734" y="449"/>
              </a:cxn>
              <a:cxn ang="0">
                <a:pos x="1722" y="459"/>
              </a:cxn>
              <a:cxn ang="0">
                <a:pos x="1709" y="464"/>
              </a:cxn>
              <a:cxn ang="0">
                <a:pos x="1693" y="470"/>
              </a:cxn>
              <a:cxn ang="0">
                <a:pos x="1678" y="472"/>
              </a:cxn>
              <a:cxn ang="0">
                <a:pos x="78" y="472"/>
              </a:cxn>
              <a:cxn ang="0">
                <a:pos x="61" y="470"/>
              </a:cxn>
              <a:cxn ang="0">
                <a:pos x="48" y="464"/>
              </a:cxn>
              <a:cxn ang="0">
                <a:pos x="34" y="459"/>
              </a:cxn>
              <a:cxn ang="0">
                <a:pos x="23" y="449"/>
              </a:cxn>
              <a:cxn ang="0">
                <a:pos x="13" y="437"/>
              </a:cxn>
              <a:cxn ang="0">
                <a:pos x="5" y="424"/>
              </a:cxn>
              <a:cxn ang="0">
                <a:pos x="0" y="409"/>
              </a:cxn>
              <a:cxn ang="0">
                <a:pos x="0" y="393"/>
              </a:cxn>
              <a:cxn ang="0">
                <a:pos x="0" y="78"/>
              </a:cxn>
            </a:cxnLst>
            <a:rect l="0" t="0" r="r" b="b"/>
            <a:pathLst>
              <a:path w="1757" h="472">
                <a:moveTo>
                  <a:pt x="0" y="78"/>
                </a:moveTo>
                <a:lnTo>
                  <a:pt x="0" y="61"/>
                </a:lnTo>
                <a:lnTo>
                  <a:pt x="5" y="48"/>
                </a:lnTo>
                <a:lnTo>
                  <a:pt x="13" y="34"/>
                </a:lnTo>
                <a:lnTo>
                  <a:pt x="23" y="23"/>
                </a:lnTo>
                <a:lnTo>
                  <a:pt x="34" y="13"/>
                </a:lnTo>
                <a:lnTo>
                  <a:pt x="48" y="5"/>
                </a:lnTo>
                <a:lnTo>
                  <a:pt x="61" y="0"/>
                </a:lnTo>
                <a:lnTo>
                  <a:pt x="78" y="0"/>
                </a:lnTo>
                <a:lnTo>
                  <a:pt x="1678" y="0"/>
                </a:lnTo>
                <a:lnTo>
                  <a:pt x="1693" y="0"/>
                </a:lnTo>
                <a:lnTo>
                  <a:pt x="1709" y="5"/>
                </a:lnTo>
                <a:lnTo>
                  <a:pt x="1722" y="13"/>
                </a:lnTo>
                <a:lnTo>
                  <a:pt x="1734" y="23"/>
                </a:lnTo>
                <a:lnTo>
                  <a:pt x="1743" y="34"/>
                </a:lnTo>
                <a:lnTo>
                  <a:pt x="1749" y="48"/>
                </a:lnTo>
                <a:lnTo>
                  <a:pt x="1755" y="61"/>
                </a:lnTo>
                <a:lnTo>
                  <a:pt x="1757" y="78"/>
                </a:lnTo>
                <a:lnTo>
                  <a:pt x="1757" y="393"/>
                </a:lnTo>
                <a:lnTo>
                  <a:pt x="1755" y="409"/>
                </a:lnTo>
                <a:lnTo>
                  <a:pt x="1749" y="424"/>
                </a:lnTo>
                <a:lnTo>
                  <a:pt x="1743" y="437"/>
                </a:lnTo>
                <a:lnTo>
                  <a:pt x="1734" y="449"/>
                </a:lnTo>
                <a:lnTo>
                  <a:pt x="1722" y="459"/>
                </a:lnTo>
                <a:lnTo>
                  <a:pt x="1709" y="464"/>
                </a:lnTo>
                <a:lnTo>
                  <a:pt x="1693" y="470"/>
                </a:lnTo>
                <a:lnTo>
                  <a:pt x="1678" y="472"/>
                </a:lnTo>
                <a:lnTo>
                  <a:pt x="78" y="472"/>
                </a:lnTo>
                <a:lnTo>
                  <a:pt x="61" y="470"/>
                </a:lnTo>
                <a:lnTo>
                  <a:pt x="48" y="464"/>
                </a:lnTo>
                <a:lnTo>
                  <a:pt x="34" y="459"/>
                </a:lnTo>
                <a:lnTo>
                  <a:pt x="23" y="449"/>
                </a:lnTo>
                <a:lnTo>
                  <a:pt x="13" y="437"/>
                </a:lnTo>
                <a:lnTo>
                  <a:pt x="5" y="424"/>
                </a:lnTo>
                <a:lnTo>
                  <a:pt x="0" y="409"/>
                </a:lnTo>
                <a:lnTo>
                  <a:pt x="0" y="393"/>
                </a:lnTo>
                <a:lnTo>
                  <a:pt x="0" y="78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96" name="Rectangle 60"/>
          <p:cNvSpPr>
            <a:spLocks noChangeArrowheads="1"/>
          </p:cNvSpPr>
          <p:nvPr/>
        </p:nvSpPr>
        <p:spPr bwMode="auto">
          <a:xfrm>
            <a:off x="179388" y="5876925"/>
            <a:ext cx="12969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92D050"/>
                </a:solidFill>
              </a:rPr>
              <a:t>Y’ = 15 mm/s </a:t>
            </a:r>
            <a:endParaRPr lang="en-US"/>
          </a:p>
        </p:txBody>
      </p:sp>
      <p:sp>
        <p:nvSpPr>
          <p:cNvPr id="39997" name="Freeform 61"/>
          <p:cNvSpPr>
            <a:spLocks/>
          </p:cNvSpPr>
          <p:nvPr/>
        </p:nvSpPr>
        <p:spPr bwMode="auto">
          <a:xfrm>
            <a:off x="577850" y="5529263"/>
            <a:ext cx="671513" cy="338137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0" y="55"/>
              </a:cxn>
              <a:cxn ang="0">
                <a:pos x="6" y="42"/>
              </a:cxn>
              <a:cxn ang="0">
                <a:pos x="12" y="30"/>
              </a:cxn>
              <a:cxn ang="0">
                <a:pos x="19" y="19"/>
              </a:cxn>
              <a:cxn ang="0">
                <a:pos x="31" y="11"/>
              </a:cxn>
              <a:cxn ang="0">
                <a:pos x="42" y="5"/>
              </a:cxn>
              <a:cxn ang="0">
                <a:pos x="56" y="0"/>
              </a:cxn>
              <a:cxn ang="0">
                <a:pos x="71" y="0"/>
              </a:cxn>
              <a:cxn ang="0">
                <a:pos x="776" y="0"/>
              </a:cxn>
              <a:cxn ang="0">
                <a:pos x="789" y="0"/>
              </a:cxn>
              <a:cxn ang="0">
                <a:pos x="803" y="5"/>
              </a:cxn>
              <a:cxn ang="0">
                <a:pos x="814" y="11"/>
              </a:cxn>
              <a:cxn ang="0">
                <a:pos x="826" y="19"/>
              </a:cxn>
              <a:cxn ang="0">
                <a:pos x="834" y="30"/>
              </a:cxn>
              <a:cxn ang="0">
                <a:pos x="841" y="42"/>
              </a:cxn>
              <a:cxn ang="0">
                <a:pos x="845" y="55"/>
              </a:cxn>
              <a:cxn ang="0">
                <a:pos x="847" y="71"/>
              </a:cxn>
              <a:cxn ang="0">
                <a:pos x="847" y="355"/>
              </a:cxn>
              <a:cxn ang="0">
                <a:pos x="845" y="368"/>
              </a:cxn>
              <a:cxn ang="0">
                <a:pos x="841" y="382"/>
              </a:cxn>
              <a:cxn ang="0">
                <a:pos x="834" y="393"/>
              </a:cxn>
              <a:cxn ang="0">
                <a:pos x="826" y="405"/>
              </a:cxn>
              <a:cxn ang="0">
                <a:pos x="814" y="412"/>
              </a:cxn>
              <a:cxn ang="0">
                <a:pos x="803" y="420"/>
              </a:cxn>
              <a:cxn ang="0">
                <a:pos x="789" y="424"/>
              </a:cxn>
              <a:cxn ang="0">
                <a:pos x="776" y="426"/>
              </a:cxn>
              <a:cxn ang="0">
                <a:pos x="71" y="426"/>
              </a:cxn>
              <a:cxn ang="0">
                <a:pos x="56" y="424"/>
              </a:cxn>
              <a:cxn ang="0">
                <a:pos x="42" y="420"/>
              </a:cxn>
              <a:cxn ang="0">
                <a:pos x="31" y="412"/>
              </a:cxn>
              <a:cxn ang="0">
                <a:pos x="19" y="405"/>
              </a:cxn>
              <a:cxn ang="0">
                <a:pos x="12" y="393"/>
              </a:cxn>
              <a:cxn ang="0">
                <a:pos x="6" y="382"/>
              </a:cxn>
              <a:cxn ang="0">
                <a:pos x="0" y="368"/>
              </a:cxn>
              <a:cxn ang="0">
                <a:pos x="0" y="355"/>
              </a:cxn>
              <a:cxn ang="0">
                <a:pos x="0" y="71"/>
              </a:cxn>
            </a:cxnLst>
            <a:rect l="0" t="0" r="r" b="b"/>
            <a:pathLst>
              <a:path w="847" h="426">
                <a:moveTo>
                  <a:pt x="0" y="71"/>
                </a:moveTo>
                <a:lnTo>
                  <a:pt x="0" y="55"/>
                </a:lnTo>
                <a:lnTo>
                  <a:pt x="6" y="42"/>
                </a:lnTo>
                <a:lnTo>
                  <a:pt x="12" y="30"/>
                </a:lnTo>
                <a:lnTo>
                  <a:pt x="19" y="19"/>
                </a:lnTo>
                <a:lnTo>
                  <a:pt x="31" y="11"/>
                </a:lnTo>
                <a:lnTo>
                  <a:pt x="42" y="5"/>
                </a:lnTo>
                <a:lnTo>
                  <a:pt x="56" y="0"/>
                </a:lnTo>
                <a:lnTo>
                  <a:pt x="71" y="0"/>
                </a:lnTo>
                <a:lnTo>
                  <a:pt x="776" y="0"/>
                </a:lnTo>
                <a:lnTo>
                  <a:pt x="789" y="0"/>
                </a:lnTo>
                <a:lnTo>
                  <a:pt x="803" y="5"/>
                </a:lnTo>
                <a:lnTo>
                  <a:pt x="814" y="11"/>
                </a:lnTo>
                <a:lnTo>
                  <a:pt x="826" y="19"/>
                </a:lnTo>
                <a:lnTo>
                  <a:pt x="834" y="30"/>
                </a:lnTo>
                <a:lnTo>
                  <a:pt x="841" y="42"/>
                </a:lnTo>
                <a:lnTo>
                  <a:pt x="845" y="55"/>
                </a:lnTo>
                <a:lnTo>
                  <a:pt x="847" y="71"/>
                </a:lnTo>
                <a:lnTo>
                  <a:pt x="847" y="355"/>
                </a:lnTo>
                <a:lnTo>
                  <a:pt x="845" y="368"/>
                </a:lnTo>
                <a:lnTo>
                  <a:pt x="841" y="382"/>
                </a:lnTo>
                <a:lnTo>
                  <a:pt x="834" y="393"/>
                </a:lnTo>
                <a:lnTo>
                  <a:pt x="826" y="405"/>
                </a:lnTo>
                <a:lnTo>
                  <a:pt x="814" y="412"/>
                </a:lnTo>
                <a:lnTo>
                  <a:pt x="803" y="420"/>
                </a:lnTo>
                <a:lnTo>
                  <a:pt x="789" y="424"/>
                </a:lnTo>
                <a:lnTo>
                  <a:pt x="776" y="426"/>
                </a:lnTo>
                <a:lnTo>
                  <a:pt x="71" y="426"/>
                </a:lnTo>
                <a:lnTo>
                  <a:pt x="56" y="424"/>
                </a:lnTo>
                <a:lnTo>
                  <a:pt x="42" y="420"/>
                </a:lnTo>
                <a:lnTo>
                  <a:pt x="31" y="412"/>
                </a:lnTo>
                <a:lnTo>
                  <a:pt x="19" y="405"/>
                </a:lnTo>
                <a:lnTo>
                  <a:pt x="12" y="393"/>
                </a:lnTo>
                <a:lnTo>
                  <a:pt x="6" y="382"/>
                </a:lnTo>
                <a:lnTo>
                  <a:pt x="0" y="368"/>
                </a:lnTo>
                <a:lnTo>
                  <a:pt x="0" y="355"/>
                </a:lnTo>
                <a:lnTo>
                  <a:pt x="0" y="7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98" name="Rectangle 62"/>
          <p:cNvSpPr>
            <a:spLocks noChangeArrowheads="1"/>
          </p:cNvSpPr>
          <p:nvPr/>
        </p:nvSpPr>
        <p:spPr bwMode="auto">
          <a:xfrm>
            <a:off x="684213" y="5661025"/>
            <a:ext cx="4381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Speed</a:t>
            </a:r>
            <a:endParaRPr lang="en-US"/>
          </a:p>
        </p:txBody>
      </p:sp>
      <p:sp>
        <p:nvSpPr>
          <p:cNvPr id="40001" name="Freeform 65"/>
          <p:cNvSpPr>
            <a:spLocks/>
          </p:cNvSpPr>
          <p:nvPr/>
        </p:nvSpPr>
        <p:spPr bwMode="auto">
          <a:xfrm>
            <a:off x="3651250" y="5172075"/>
            <a:ext cx="955675" cy="339725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0" y="56"/>
              </a:cxn>
              <a:cxn ang="0">
                <a:pos x="6" y="43"/>
              </a:cxn>
              <a:cxn ang="0">
                <a:pos x="12" y="31"/>
              </a:cxn>
              <a:cxn ang="0">
                <a:pos x="21" y="21"/>
              </a:cxn>
              <a:cxn ang="0">
                <a:pos x="31" y="12"/>
              </a:cxn>
              <a:cxn ang="0">
                <a:pos x="43" y="6"/>
              </a:cxn>
              <a:cxn ang="0">
                <a:pos x="56" y="0"/>
              </a:cxn>
              <a:cxn ang="0">
                <a:pos x="71" y="0"/>
              </a:cxn>
              <a:cxn ang="0">
                <a:pos x="1131" y="0"/>
              </a:cxn>
              <a:cxn ang="0">
                <a:pos x="1147" y="0"/>
              </a:cxn>
              <a:cxn ang="0">
                <a:pos x="1160" y="6"/>
              </a:cxn>
              <a:cxn ang="0">
                <a:pos x="1172" y="12"/>
              </a:cxn>
              <a:cxn ang="0">
                <a:pos x="1183" y="21"/>
              </a:cxn>
              <a:cxn ang="0">
                <a:pos x="1191" y="31"/>
              </a:cxn>
              <a:cxn ang="0">
                <a:pos x="1198" y="43"/>
              </a:cxn>
              <a:cxn ang="0">
                <a:pos x="1202" y="56"/>
              </a:cxn>
              <a:cxn ang="0">
                <a:pos x="1204" y="71"/>
              </a:cxn>
              <a:cxn ang="0">
                <a:pos x="1204" y="355"/>
              </a:cxn>
              <a:cxn ang="0">
                <a:pos x="1202" y="371"/>
              </a:cxn>
              <a:cxn ang="0">
                <a:pos x="1198" y="384"/>
              </a:cxn>
              <a:cxn ang="0">
                <a:pos x="1191" y="396"/>
              </a:cxn>
              <a:cxn ang="0">
                <a:pos x="1183" y="407"/>
              </a:cxn>
              <a:cxn ang="0">
                <a:pos x="1172" y="415"/>
              </a:cxn>
              <a:cxn ang="0">
                <a:pos x="1160" y="423"/>
              </a:cxn>
              <a:cxn ang="0">
                <a:pos x="1147" y="427"/>
              </a:cxn>
              <a:cxn ang="0">
                <a:pos x="1131" y="428"/>
              </a:cxn>
              <a:cxn ang="0">
                <a:pos x="71" y="428"/>
              </a:cxn>
              <a:cxn ang="0">
                <a:pos x="56" y="427"/>
              </a:cxn>
              <a:cxn ang="0">
                <a:pos x="43" y="423"/>
              </a:cxn>
              <a:cxn ang="0">
                <a:pos x="31" y="415"/>
              </a:cxn>
              <a:cxn ang="0">
                <a:pos x="21" y="407"/>
              </a:cxn>
              <a:cxn ang="0">
                <a:pos x="12" y="396"/>
              </a:cxn>
              <a:cxn ang="0">
                <a:pos x="6" y="384"/>
              </a:cxn>
              <a:cxn ang="0">
                <a:pos x="0" y="371"/>
              </a:cxn>
              <a:cxn ang="0">
                <a:pos x="0" y="355"/>
              </a:cxn>
              <a:cxn ang="0">
                <a:pos x="0" y="71"/>
              </a:cxn>
            </a:cxnLst>
            <a:rect l="0" t="0" r="r" b="b"/>
            <a:pathLst>
              <a:path w="1204" h="428">
                <a:moveTo>
                  <a:pt x="0" y="71"/>
                </a:moveTo>
                <a:lnTo>
                  <a:pt x="0" y="56"/>
                </a:lnTo>
                <a:lnTo>
                  <a:pt x="6" y="43"/>
                </a:lnTo>
                <a:lnTo>
                  <a:pt x="12" y="31"/>
                </a:lnTo>
                <a:lnTo>
                  <a:pt x="21" y="21"/>
                </a:lnTo>
                <a:lnTo>
                  <a:pt x="31" y="12"/>
                </a:lnTo>
                <a:lnTo>
                  <a:pt x="43" y="6"/>
                </a:lnTo>
                <a:lnTo>
                  <a:pt x="56" y="0"/>
                </a:lnTo>
                <a:lnTo>
                  <a:pt x="71" y="0"/>
                </a:lnTo>
                <a:lnTo>
                  <a:pt x="1131" y="0"/>
                </a:lnTo>
                <a:lnTo>
                  <a:pt x="1147" y="0"/>
                </a:lnTo>
                <a:lnTo>
                  <a:pt x="1160" y="6"/>
                </a:lnTo>
                <a:lnTo>
                  <a:pt x="1172" y="12"/>
                </a:lnTo>
                <a:lnTo>
                  <a:pt x="1183" y="21"/>
                </a:lnTo>
                <a:lnTo>
                  <a:pt x="1191" y="31"/>
                </a:lnTo>
                <a:lnTo>
                  <a:pt x="1198" y="43"/>
                </a:lnTo>
                <a:lnTo>
                  <a:pt x="1202" y="56"/>
                </a:lnTo>
                <a:lnTo>
                  <a:pt x="1204" y="71"/>
                </a:lnTo>
                <a:lnTo>
                  <a:pt x="1204" y="355"/>
                </a:lnTo>
                <a:lnTo>
                  <a:pt x="1202" y="371"/>
                </a:lnTo>
                <a:lnTo>
                  <a:pt x="1198" y="384"/>
                </a:lnTo>
                <a:lnTo>
                  <a:pt x="1191" y="396"/>
                </a:lnTo>
                <a:lnTo>
                  <a:pt x="1183" y="407"/>
                </a:lnTo>
                <a:lnTo>
                  <a:pt x="1172" y="415"/>
                </a:lnTo>
                <a:lnTo>
                  <a:pt x="1160" y="423"/>
                </a:lnTo>
                <a:lnTo>
                  <a:pt x="1147" y="427"/>
                </a:lnTo>
                <a:lnTo>
                  <a:pt x="1131" y="428"/>
                </a:lnTo>
                <a:lnTo>
                  <a:pt x="71" y="428"/>
                </a:lnTo>
                <a:lnTo>
                  <a:pt x="56" y="427"/>
                </a:lnTo>
                <a:lnTo>
                  <a:pt x="43" y="423"/>
                </a:lnTo>
                <a:lnTo>
                  <a:pt x="31" y="415"/>
                </a:lnTo>
                <a:lnTo>
                  <a:pt x="21" y="407"/>
                </a:lnTo>
                <a:lnTo>
                  <a:pt x="12" y="396"/>
                </a:lnTo>
                <a:lnTo>
                  <a:pt x="6" y="384"/>
                </a:lnTo>
                <a:lnTo>
                  <a:pt x="0" y="371"/>
                </a:lnTo>
                <a:lnTo>
                  <a:pt x="0" y="355"/>
                </a:lnTo>
                <a:lnTo>
                  <a:pt x="0" y="7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002" name="Rectangle 66"/>
          <p:cNvSpPr>
            <a:spLocks noChangeArrowheads="1"/>
          </p:cNvSpPr>
          <p:nvPr/>
        </p:nvSpPr>
        <p:spPr bwMode="auto">
          <a:xfrm>
            <a:off x="4206875" y="4365625"/>
            <a:ext cx="2190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XY </a:t>
            </a:r>
            <a:endParaRPr lang="en-US"/>
          </a:p>
        </p:txBody>
      </p:sp>
      <p:sp>
        <p:nvSpPr>
          <p:cNvPr id="40003" name="Rectangle 67"/>
          <p:cNvSpPr>
            <a:spLocks noChangeArrowheads="1"/>
          </p:cNvSpPr>
          <p:nvPr/>
        </p:nvSpPr>
        <p:spPr bwMode="auto">
          <a:xfrm>
            <a:off x="4427538" y="4365625"/>
            <a:ext cx="3984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stage</a:t>
            </a:r>
            <a:endParaRPr lang="en-US"/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7254875" y="4721225"/>
            <a:ext cx="1222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Z </a:t>
            </a:r>
            <a:endParaRPr lang="en-US"/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7375525" y="4721225"/>
            <a:ext cx="3984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stage</a:t>
            </a:r>
            <a:endParaRPr lang="en-US"/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5591175" y="5319713"/>
            <a:ext cx="2778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Arc </a:t>
            </a:r>
            <a:endParaRPr lang="en-US"/>
          </a:p>
        </p:txBody>
      </p:sp>
      <p:sp>
        <p:nvSpPr>
          <p:cNvPr id="40009" name="Rectangle 73"/>
          <p:cNvSpPr>
            <a:spLocks noChangeArrowheads="1"/>
          </p:cNvSpPr>
          <p:nvPr/>
        </p:nvSpPr>
        <p:spPr bwMode="auto">
          <a:xfrm>
            <a:off x="5868988" y="5319713"/>
            <a:ext cx="6540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structure</a:t>
            </a:r>
            <a:endParaRPr lang="en-US"/>
          </a:p>
        </p:txBody>
      </p:sp>
      <p:sp>
        <p:nvSpPr>
          <p:cNvPr id="40010" name="Rectangle 74"/>
          <p:cNvSpPr>
            <a:spLocks noChangeArrowheads="1"/>
          </p:cNvSpPr>
          <p:nvPr/>
        </p:nvSpPr>
        <p:spPr bwMode="auto">
          <a:xfrm>
            <a:off x="5591175" y="5532438"/>
            <a:ext cx="320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with</a:t>
            </a:r>
            <a:endParaRPr lang="en-US"/>
          </a:p>
        </p:txBody>
      </p:sp>
      <p:sp>
        <p:nvSpPr>
          <p:cNvPr id="40011" name="Rectangle 75"/>
          <p:cNvSpPr>
            <a:spLocks noChangeArrowheads="1"/>
          </p:cNvSpPr>
          <p:nvPr/>
        </p:nvSpPr>
        <p:spPr bwMode="auto">
          <a:xfrm>
            <a:off x="5951538" y="5532438"/>
            <a:ext cx="501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carbon</a:t>
            </a:r>
            <a:endParaRPr lang="en-US"/>
          </a:p>
        </p:txBody>
      </p:sp>
      <p:sp>
        <p:nvSpPr>
          <p:cNvPr id="40012" name="Rectangle 76"/>
          <p:cNvSpPr>
            <a:spLocks noChangeArrowheads="1"/>
          </p:cNvSpPr>
          <p:nvPr/>
        </p:nvSpPr>
        <p:spPr bwMode="auto">
          <a:xfrm>
            <a:off x="6492875" y="5532438"/>
            <a:ext cx="3317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fiber</a:t>
            </a:r>
            <a:endParaRPr lang="en-US"/>
          </a:p>
        </p:txBody>
      </p:sp>
      <p:sp>
        <p:nvSpPr>
          <p:cNvPr id="40013" name="Rectangle 77"/>
          <p:cNvSpPr>
            <a:spLocks noChangeArrowheads="1"/>
          </p:cNvSpPr>
          <p:nvPr/>
        </p:nvSpPr>
        <p:spPr bwMode="auto">
          <a:xfrm>
            <a:off x="5591175" y="5746750"/>
            <a:ext cx="3286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tape</a:t>
            </a:r>
            <a:endParaRPr lang="en-US"/>
          </a:p>
        </p:txBody>
      </p:sp>
      <p:sp>
        <p:nvSpPr>
          <p:cNvPr id="40018" name="Freeform 82"/>
          <p:cNvSpPr>
            <a:spLocks noEditPoints="1"/>
          </p:cNvSpPr>
          <p:nvPr/>
        </p:nvSpPr>
        <p:spPr bwMode="auto">
          <a:xfrm>
            <a:off x="4427538" y="3141663"/>
            <a:ext cx="101600" cy="1155700"/>
          </a:xfrm>
          <a:custGeom>
            <a:avLst/>
            <a:gdLst/>
            <a:ahLst/>
            <a:cxnLst>
              <a:cxn ang="0">
                <a:pos x="67" y="907"/>
              </a:cxn>
              <a:cxn ang="0">
                <a:pos x="67" y="12"/>
              </a:cxn>
              <a:cxn ang="0">
                <a:pos x="55" y="12"/>
              </a:cxn>
              <a:cxn ang="0">
                <a:pos x="55" y="907"/>
              </a:cxn>
              <a:cxn ang="0">
                <a:pos x="67" y="907"/>
              </a:cxn>
              <a:cxn ang="0">
                <a:pos x="120" y="104"/>
              </a:cxn>
              <a:cxn ang="0">
                <a:pos x="61" y="0"/>
              </a:cxn>
              <a:cxn ang="0">
                <a:pos x="0" y="104"/>
              </a:cxn>
              <a:cxn ang="0">
                <a:pos x="0" y="108"/>
              </a:cxn>
              <a:cxn ang="0">
                <a:pos x="1" y="112"/>
              </a:cxn>
              <a:cxn ang="0">
                <a:pos x="5" y="114"/>
              </a:cxn>
              <a:cxn ang="0">
                <a:pos x="9" y="110"/>
              </a:cxn>
              <a:cxn ang="0">
                <a:pos x="65" y="14"/>
              </a:cxn>
              <a:cxn ang="0">
                <a:pos x="55" y="14"/>
              </a:cxn>
              <a:cxn ang="0">
                <a:pos x="111" y="110"/>
              </a:cxn>
              <a:cxn ang="0">
                <a:pos x="115" y="114"/>
              </a:cxn>
              <a:cxn ang="0">
                <a:pos x="119" y="112"/>
              </a:cxn>
              <a:cxn ang="0">
                <a:pos x="122" y="108"/>
              </a:cxn>
              <a:cxn ang="0">
                <a:pos x="120" y="104"/>
              </a:cxn>
              <a:cxn ang="0">
                <a:pos x="120" y="104"/>
              </a:cxn>
            </a:cxnLst>
            <a:rect l="0" t="0" r="r" b="b"/>
            <a:pathLst>
              <a:path w="122" h="907">
                <a:moveTo>
                  <a:pt x="67" y="907"/>
                </a:moveTo>
                <a:lnTo>
                  <a:pt x="67" y="12"/>
                </a:lnTo>
                <a:lnTo>
                  <a:pt x="55" y="12"/>
                </a:lnTo>
                <a:lnTo>
                  <a:pt x="55" y="907"/>
                </a:lnTo>
                <a:lnTo>
                  <a:pt x="67" y="907"/>
                </a:lnTo>
                <a:close/>
                <a:moveTo>
                  <a:pt x="120" y="104"/>
                </a:moveTo>
                <a:lnTo>
                  <a:pt x="61" y="0"/>
                </a:lnTo>
                <a:lnTo>
                  <a:pt x="0" y="104"/>
                </a:lnTo>
                <a:lnTo>
                  <a:pt x="0" y="108"/>
                </a:lnTo>
                <a:lnTo>
                  <a:pt x="1" y="112"/>
                </a:lnTo>
                <a:lnTo>
                  <a:pt x="5" y="114"/>
                </a:lnTo>
                <a:lnTo>
                  <a:pt x="9" y="110"/>
                </a:lnTo>
                <a:lnTo>
                  <a:pt x="65" y="14"/>
                </a:lnTo>
                <a:lnTo>
                  <a:pt x="55" y="14"/>
                </a:lnTo>
                <a:lnTo>
                  <a:pt x="111" y="110"/>
                </a:lnTo>
                <a:lnTo>
                  <a:pt x="115" y="114"/>
                </a:lnTo>
                <a:lnTo>
                  <a:pt x="119" y="112"/>
                </a:lnTo>
                <a:lnTo>
                  <a:pt x="122" y="108"/>
                </a:lnTo>
                <a:lnTo>
                  <a:pt x="120" y="104"/>
                </a:lnTo>
                <a:lnTo>
                  <a:pt x="120" y="10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019" name="Freeform 83"/>
          <p:cNvSpPr>
            <a:spLocks noEditPoints="1"/>
          </p:cNvSpPr>
          <p:nvPr/>
        </p:nvSpPr>
        <p:spPr bwMode="auto">
          <a:xfrm>
            <a:off x="7524750" y="2997200"/>
            <a:ext cx="96838" cy="1673225"/>
          </a:xfrm>
          <a:custGeom>
            <a:avLst/>
            <a:gdLst/>
            <a:ahLst/>
            <a:cxnLst>
              <a:cxn ang="0">
                <a:pos x="67" y="2108"/>
              </a:cxn>
              <a:cxn ang="0">
                <a:pos x="67" y="12"/>
              </a:cxn>
              <a:cxn ang="0">
                <a:pos x="56" y="12"/>
              </a:cxn>
              <a:cxn ang="0">
                <a:pos x="56" y="2108"/>
              </a:cxn>
              <a:cxn ang="0">
                <a:pos x="67" y="2108"/>
              </a:cxn>
              <a:cxn ang="0">
                <a:pos x="121" y="104"/>
              </a:cxn>
              <a:cxn ang="0">
                <a:pos x="62" y="0"/>
              </a:cxn>
              <a:cxn ang="0">
                <a:pos x="0" y="104"/>
              </a:cxn>
              <a:cxn ang="0">
                <a:pos x="0" y="108"/>
              </a:cxn>
              <a:cxn ang="0">
                <a:pos x="2" y="112"/>
              </a:cxn>
              <a:cxn ang="0">
                <a:pos x="6" y="114"/>
              </a:cxn>
              <a:cxn ang="0">
                <a:pos x="10" y="110"/>
              </a:cxn>
              <a:cxn ang="0">
                <a:pos x="65" y="14"/>
              </a:cxn>
              <a:cxn ang="0">
                <a:pos x="56" y="14"/>
              </a:cxn>
              <a:cxn ang="0">
                <a:pos x="112" y="110"/>
              </a:cxn>
              <a:cxn ang="0">
                <a:pos x="115" y="114"/>
              </a:cxn>
              <a:cxn ang="0">
                <a:pos x="119" y="112"/>
              </a:cxn>
              <a:cxn ang="0">
                <a:pos x="123" y="108"/>
              </a:cxn>
              <a:cxn ang="0">
                <a:pos x="121" y="104"/>
              </a:cxn>
              <a:cxn ang="0">
                <a:pos x="121" y="104"/>
              </a:cxn>
            </a:cxnLst>
            <a:rect l="0" t="0" r="r" b="b"/>
            <a:pathLst>
              <a:path w="123" h="2108">
                <a:moveTo>
                  <a:pt x="67" y="2108"/>
                </a:moveTo>
                <a:lnTo>
                  <a:pt x="67" y="12"/>
                </a:lnTo>
                <a:lnTo>
                  <a:pt x="56" y="12"/>
                </a:lnTo>
                <a:lnTo>
                  <a:pt x="56" y="2108"/>
                </a:lnTo>
                <a:lnTo>
                  <a:pt x="67" y="2108"/>
                </a:lnTo>
                <a:close/>
                <a:moveTo>
                  <a:pt x="121" y="104"/>
                </a:moveTo>
                <a:lnTo>
                  <a:pt x="62" y="0"/>
                </a:lnTo>
                <a:lnTo>
                  <a:pt x="0" y="104"/>
                </a:lnTo>
                <a:lnTo>
                  <a:pt x="0" y="108"/>
                </a:lnTo>
                <a:lnTo>
                  <a:pt x="2" y="112"/>
                </a:lnTo>
                <a:lnTo>
                  <a:pt x="6" y="114"/>
                </a:lnTo>
                <a:lnTo>
                  <a:pt x="10" y="110"/>
                </a:lnTo>
                <a:lnTo>
                  <a:pt x="65" y="14"/>
                </a:lnTo>
                <a:lnTo>
                  <a:pt x="56" y="14"/>
                </a:lnTo>
                <a:lnTo>
                  <a:pt x="112" y="110"/>
                </a:lnTo>
                <a:lnTo>
                  <a:pt x="115" y="114"/>
                </a:lnTo>
                <a:lnTo>
                  <a:pt x="119" y="112"/>
                </a:lnTo>
                <a:lnTo>
                  <a:pt x="123" y="108"/>
                </a:lnTo>
                <a:lnTo>
                  <a:pt x="121" y="104"/>
                </a:lnTo>
                <a:lnTo>
                  <a:pt x="121" y="104"/>
                </a:lnTo>
                <a:close/>
              </a:path>
            </a:pathLst>
          </a:custGeom>
          <a:solidFill>
            <a:srgbClr val="4A7EBB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020" name="Freeform 84"/>
          <p:cNvSpPr>
            <a:spLocks noEditPoints="1"/>
          </p:cNvSpPr>
          <p:nvPr/>
        </p:nvSpPr>
        <p:spPr bwMode="auto">
          <a:xfrm>
            <a:off x="5762625" y="2857500"/>
            <a:ext cx="96838" cy="2378075"/>
          </a:xfrm>
          <a:custGeom>
            <a:avLst/>
            <a:gdLst/>
            <a:ahLst/>
            <a:cxnLst>
              <a:cxn ang="0">
                <a:pos x="67" y="2995"/>
              </a:cxn>
              <a:cxn ang="0">
                <a:pos x="67" y="12"/>
              </a:cxn>
              <a:cxn ang="0">
                <a:pos x="55" y="12"/>
              </a:cxn>
              <a:cxn ang="0">
                <a:pos x="55" y="2995"/>
              </a:cxn>
              <a:cxn ang="0">
                <a:pos x="67" y="2995"/>
              </a:cxn>
              <a:cxn ang="0">
                <a:pos x="121" y="104"/>
              </a:cxn>
              <a:cxn ang="0">
                <a:pos x="61" y="0"/>
              </a:cxn>
              <a:cxn ang="0">
                <a:pos x="0" y="104"/>
              </a:cxn>
              <a:cxn ang="0">
                <a:pos x="0" y="108"/>
              </a:cxn>
              <a:cxn ang="0">
                <a:pos x="1" y="111"/>
              </a:cxn>
              <a:cxn ang="0">
                <a:pos x="5" y="113"/>
              </a:cxn>
              <a:cxn ang="0">
                <a:pos x="9" y="109"/>
              </a:cxn>
              <a:cxn ang="0">
                <a:pos x="65" y="13"/>
              </a:cxn>
              <a:cxn ang="0">
                <a:pos x="55" y="13"/>
              </a:cxn>
              <a:cxn ang="0">
                <a:pos x="111" y="109"/>
              </a:cxn>
              <a:cxn ang="0">
                <a:pos x="115" y="113"/>
              </a:cxn>
              <a:cxn ang="0">
                <a:pos x="119" y="111"/>
              </a:cxn>
              <a:cxn ang="0">
                <a:pos x="122" y="108"/>
              </a:cxn>
              <a:cxn ang="0">
                <a:pos x="121" y="104"/>
              </a:cxn>
              <a:cxn ang="0">
                <a:pos x="121" y="104"/>
              </a:cxn>
            </a:cxnLst>
            <a:rect l="0" t="0" r="r" b="b"/>
            <a:pathLst>
              <a:path w="122" h="2995">
                <a:moveTo>
                  <a:pt x="67" y="2995"/>
                </a:moveTo>
                <a:lnTo>
                  <a:pt x="67" y="12"/>
                </a:lnTo>
                <a:lnTo>
                  <a:pt x="55" y="12"/>
                </a:lnTo>
                <a:lnTo>
                  <a:pt x="55" y="2995"/>
                </a:lnTo>
                <a:lnTo>
                  <a:pt x="67" y="2995"/>
                </a:lnTo>
                <a:close/>
                <a:moveTo>
                  <a:pt x="121" y="104"/>
                </a:moveTo>
                <a:lnTo>
                  <a:pt x="61" y="0"/>
                </a:lnTo>
                <a:lnTo>
                  <a:pt x="0" y="104"/>
                </a:lnTo>
                <a:lnTo>
                  <a:pt x="0" y="108"/>
                </a:lnTo>
                <a:lnTo>
                  <a:pt x="1" y="111"/>
                </a:lnTo>
                <a:lnTo>
                  <a:pt x="5" y="113"/>
                </a:lnTo>
                <a:lnTo>
                  <a:pt x="9" y="109"/>
                </a:lnTo>
                <a:lnTo>
                  <a:pt x="65" y="13"/>
                </a:lnTo>
                <a:lnTo>
                  <a:pt x="55" y="13"/>
                </a:lnTo>
                <a:lnTo>
                  <a:pt x="111" y="109"/>
                </a:lnTo>
                <a:lnTo>
                  <a:pt x="115" y="113"/>
                </a:lnTo>
                <a:lnTo>
                  <a:pt x="119" y="111"/>
                </a:lnTo>
                <a:lnTo>
                  <a:pt x="122" y="108"/>
                </a:lnTo>
                <a:lnTo>
                  <a:pt x="121" y="104"/>
                </a:lnTo>
                <a:lnTo>
                  <a:pt x="121" y="10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027" name="AutoShape 91"/>
          <p:cNvSpPr>
            <a:spLocks noChangeArrowheads="1"/>
          </p:cNvSpPr>
          <p:nvPr/>
        </p:nvSpPr>
        <p:spPr bwMode="auto">
          <a:xfrm>
            <a:off x="3492500" y="1196975"/>
            <a:ext cx="5472113" cy="48958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5003800" y="908050"/>
            <a:ext cx="3287713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</a:rPr>
              <a:t>Detailed design</a:t>
            </a:r>
            <a:endParaRPr lang="en-US" sz="3500">
              <a:solidFill>
                <a:srgbClr val="FF0000"/>
              </a:solidFill>
            </a:endParaRPr>
          </a:p>
        </p:txBody>
      </p:sp>
      <p:sp>
        <p:nvSpPr>
          <p:cNvPr id="40028" name="Line 92"/>
          <p:cNvSpPr>
            <a:spLocks noChangeShapeType="1"/>
          </p:cNvSpPr>
          <p:nvPr/>
        </p:nvSpPr>
        <p:spPr bwMode="auto">
          <a:xfrm flipV="1">
            <a:off x="5508625" y="2276475"/>
            <a:ext cx="2376488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0030" name="Rectangle 94"/>
          <p:cNvSpPr>
            <a:spLocks noChangeArrowheads="1"/>
          </p:cNvSpPr>
          <p:nvPr/>
        </p:nvSpPr>
        <p:spPr bwMode="auto">
          <a:xfrm>
            <a:off x="539750" y="1052513"/>
            <a:ext cx="23002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 b="1" i="1"/>
              <a:t>PROTOTYPING 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AutoShape 5"/>
          <p:cNvSpPr>
            <a:spLocks noChangeAspect="1" noChangeArrowheads="1" noTextEdit="1"/>
          </p:cNvSpPr>
          <p:nvPr/>
        </p:nvSpPr>
        <p:spPr bwMode="auto">
          <a:xfrm>
            <a:off x="773113" y="531813"/>
            <a:ext cx="7597775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5651500" y="765175"/>
            <a:ext cx="2520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</a:rPr>
              <a:t>Dimensions</a:t>
            </a:r>
            <a:endParaRPr lang="en-US" sz="3500">
              <a:solidFill>
                <a:srgbClr val="FF0000"/>
              </a:solidFill>
            </a:endParaRPr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8550" y="1579563"/>
            <a:ext cx="71151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3" cstate="print"/>
          <a:srcRect l="1250" r="580" b="2635"/>
          <a:stretch>
            <a:fillRect/>
          </a:stretch>
        </p:blipFill>
        <p:spPr bwMode="auto">
          <a:xfrm>
            <a:off x="1187450" y="1579563"/>
            <a:ext cx="69850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Freeform 10"/>
          <p:cNvSpPr>
            <a:spLocks/>
          </p:cNvSpPr>
          <p:nvPr/>
        </p:nvSpPr>
        <p:spPr bwMode="auto">
          <a:xfrm>
            <a:off x="777875" y="1455738"/>
            <a:ext cx="7572375" cy="2182812"/>
          </a:xfrm>
          <a:custGeom>
            <a:avLst/>
            <a:gdLst/>
            <a:ahLst/>
            <a:cxnLst>
              <a:cxn ang="0">
                <a:pos x="2" y="410"/>
              </a:cxn>
              <a:cxn ang="0">
                <a:pos x="19" y="320"/>
              </a:cxn>
              <a:cxn ang="0">
                <a:pos x="54" y="240"/>
              </a:cxn>
              <a:cxn ang="0">
                <a:pos x="103" y="167"/>
              </a:cxn>
              <a:cxn ang="0">
                <a:pos x="167" y="103"/>
              </a:cxn>
              <a:cxn ang="0">
                <a:pos x="240" y="53"/>
              </a:cxn>
              <a:cxn ang="0">
                <a:pos x="320" y="19"/>
              </a:cxn>
              <a:cxn ang="0">
                <a:pos x="411" y="1"/>
              </a:cxn>
              <a:cxn ang="0">
                <a:pos x="9080" y="0"/>
              </a:cxn>
              <a:cxn ang="0">
                <a:pos x="9172" y="9"/>
              </a:cxn>
              <a:cxn ang="0">
                <a:pos x="9259" y="34"/>
              </a:cxn>
              <a:cxn ang="0">
                <a:pos x="9338" y="76"/>
              </a:cxn>
              <a:cxn ang="0">
                <a:pos x="9405" y="134"/>
              </a:cxn>
              <a:cxn ang="0">
                <a:pos x="9460" y="201"/>
              </a:cxn>
              <a:cxn ang="0">
                <a:pos x="9503" y="280"/>
              </a:cxn>
              <a:cxn ang="0">
                <a:pos x="9530" y="364"/>
              </a:cxn>
              <a:cxn ang="0">
                <a:pos x="9539" y="457"/>
              </a:cxn>
              <a:cxn ang="0">
                <a:pos x="9535" y="2338"/>
              </a:cxn>
              <a:cxn ang="0">
                <a:pos x="9518" y="2426"/>
              </a:cxn>
              <a:cxn ang="0">
                <a:pos x="9483" y="2509"/>
              </a:cxn>
              <a:cxn ang="0">
                <a:pos x="9434" y="2582"/>
              </a:cxn>
              <a:cxn ang="0">
                <a:pos x="9372" y="2643"/>
              </a:cxn>
              <a:cxn ang="0">
                <a:pos x="9299" y="2693"/>
              </a:cxn>
              <a:cxn ang="0">
                <a:pos x="9217" y="2728"/>
              </a:cxn>
              <a:cxn ang="0">
                <a:pos x="9128" y="2745"/>
              </a:cxn>
              <a:cxn ang="0">
                <a:pos x="457" y="2749"/>
              </a:cxn>
              <a:cxn ang="0">
                <a:pos x="365" y="2739"/>
              </a:cxn>
              <a:cxn ang="0">
                <a:pos x="280" y="2713"/>
              </a:cxn>
              <a:cxn ang="0">
                <a:pos x="201" y="2670"/>
              </a:cxn>
              <a:cxn ang="0">
                <a:pos x="134" y="2615"/>
              </a:cxn>
              <a:cxn ang="0">
                <a:pos x="77" y="2547"/>
              </a:cxn>
              <a:cxn ang="0">
                <a:pos x="34" y="2469"/>
              </a:cxn>
              <a:cxn ang="0">
                <a:pos x="9" y="2382"/>
              </a:cxn>
              <a:cxn ang="0">
                <a:pos x="0" y="2290"/>
              </a:cxn>
            </a:cxnLst>
            <a:rect l="0" t="0" r="r" b="b"/>
            <a:pathLst>
              <a:path w="9539" h="2749">
                <a:moveTo>
                  <a:pt x="0" y="457"/>
                </a:moveTo>
                <a:lnTo>
                  <a:pt x="2" y="410"/>
                </a:lnTo>
                <a:lnTo>
                  <a:pt x="9" y="364"/>
                </a:lnTo>
                <a:lnTo>
                  <a:pt x="19" y="320"/>
                </a:lnTo>
                <a:lnTo>
                  <a:pt x="34" y="280"/>
                </a:lnTo>
                <a:lnTo>
                  <a:pt x="54" y="240"/>
                </a:lnTo>
                <a:lnTo>
                  <a:pt x="77" y="201"/>
                </a:lnTo>
                <a:lnTo>
                  <a:pt x="103" y="167"/>
                </a:lnTo>
                <a:lnTo>
                  <a:pt x="134" y="134"/>
                </a:lnTo>
                <a:lnTo>
                  <a:pt x="167" y="103"/>
                </a:lnTo>
                <a:lnTo>
                  <a:pt x="201" y="76"/>
                </a:lnTo>
                <a:lnTo>
                  <a:pt x="240" y="53"/>
                </a:lnTo>
                <a:lnTo>
                  <a:pt x="280" y="34"/>
                </a:lnTo>
                <a:lnTo>
                  <a:pt x="320" y="19"/>
                </a:lnTo>
                <a:lnTo>
                  <a:pt x="365" y="9"/>
                </a:lnTo>
                <a:lnTo>
                  <a:pt x="411" y="1"/>
                </a:lnTo>
                <a:lnTo>
                  <a:pt x="457" y="0"/>
                </a:lnTo>
                <a:lnTo>
                  <a:pt x="9080" y="0"/>
                </a:lnTo>
                <a:lnTo>
                  <a:pt x="9128" y="1"/>
                </a:lnTo>
                <a:lnTo>
                  <a:pt x="9172" y="9"/>
                </a:lnTo>
                <a:lnTo>
                  <a:pt x="9217" y="19"/>
                </a:lnTo>
                <a:lnTo>
                  <a:pt x="9259" y="34"/>
                </a:lnTo>
                <a:lnTo>
                  <a:pt x="9299" y="53"/>
                </a:lnTo>
                <a:lnTo>
                  <a:pt x="9338" y="76"/>
                </a:lnTo>
                <a:lnTo>
                  <a:pt x="9372" y="103"/>
                </a:lnTo>
                <a:lnTo>
                  <a:pt x="9405" y="134"/>
                </a:lnTo>
                <a:lnTo>
                  <a:pt x="9434" y="167"/>
                </a:lnTo>
                <a:lnTo>
                  <a:pt x="9460" y="201"/>
                </a:lnTo>
                <a:lnTo>
                  <a:pt x="9483" y="240"/>
                </a:lnTo>
                <a:lnTo>
                  <a:pt x="9503" y="280"/>
                </a:lnTo>
                <a:lnTo>
                  <a:pt x="9518" y="320"/>
                </a:lnTo>
                <a:lnTo>
                  <a:pt x="9530" y="364"/>
                </a:lnTo>
                <a:lnTo>
                  <a:pt x="9535" y="410"/>
                </a:lnTo>
                <a:lnTo>
                  <a:pt x="9539" y="457"/>
                </a:lnTo>
                <a:lnTo>
                  <a:pt x="9539" y="2290"/>
                </a:lnTo>
                <a:lnTo>
                  <a:pt x="9535" y="2338"/>
                </a:lnTo>
                <a:lnTo>
                  <a:pt x="9530" y="2382"/>
                </a:lnTo>
                <a:lnTo>
                  <a:pt x="9518" y="2426"/>
                </a:lnTo>
                <a:lnTo>
                  <a:pt x="9503" y="2469"/>
                </a:lnTo>
                <a:lnTo>
                  <a:pt x="9483" y="2509"/>
                </a:lnTo>
                <a:lnTo>
                  <a:pt x="9460" y="2547"/>
                </a:lnTo>
                <a:lnTo>
                  <a:pt x="9434" y="2582"/>
                </a:lnTo>
                <a:lnTo>
                  <a:pt x="9405" y="2615"/>
                </a:lnTo>
                <a:lnTo>
                  <a:pt x="9372" y="2643"/>
                </a:lnTo>
                <a:lnTo>
                  <a:pt x="9338" y="2670"/>
                </a:lnTo>
                <a:lnTo>
                  <a:pt x="9299" y="2693"/>
                </a:lnTo>
                <a:lnTo>
                  <a:pt x="9259" y="2713"/>
                </a:lnTo>
                <a:lnTo>
                  <a:pt x="9217" y="2728"/>
                </a:lnTo>
                <a:lnTo>
                  <a:pt x="9172" y="2739"/>
                </a:lnTo>
                <a:lnTo>
                  <a:pt x="9128" y="2745"/>
                </a:lnTo>
                <a:lnTo>
                  <a:pt x="9080" y="2749"/>
                </a:lnTo>
                <a:lnTo>
                  <a:pt x="457" y="2749"/>
                </a:lnTo>
                <a:lnTo>
                  <a:pt x="411" y="2745"/>
                </a:lnTo>
                <a:lnTo>
                  <a:pt x="365" y="2739"/>
                </a:lnTo>
                <a:lnTo>
                  <a:pt x="320" y="2728"/>
                </a:lnTo>
                <a:lnTo>
                  <a:pt x="280" y="2713"/>
                </a:lnTo>
                <a:lnTo>
                  <a:pt x="240" y="2693"/>
                </a:lnTo>
                <a:lnTo>
                  <a:pt x="201" y="2670"/>
                </a:lnTo>
                <a:lnTo>
                  <a:pt x="167" y="2643"/>
                </a:lnTo>
                <a:lnTo>
                  <a:pt x="134" y="2615"/>
                </a:lnTo>
                <a:lnTo>
                  <a:pt x="103" y="2582"/>
                </a:lnTo>
                <a:lnTo>
                  <a:pt x="77" y="2547"/>
                </a:lnTo>
                <a:lnTo>
                  <a:pt x="54" y="2509"/>
                </a:lnTo>
                <a:lnTo>
                  <a:pt x="34" y="2469"/>
                </a:lnTo>
                <a:lnTo>
                  <a:pt x="19" y="2426"/>
                </a:lnTo>
                <a:lnTo>
                  <a:pt x="9" y="2382"/>
                </a:lnTo>
                <a:lnTo>
                  <a:pt x="2" y="2338"/>
                </a:lnTo>
                <a:lnTo>
                  <a:pt x="0" y="2290"/>
                </a:lnTo>
                <a:lnTo>
                  <a:pt x="0" y="457"/>
                </a:lnTo>
              </a:path>
            </a:pathLst>
          </a:custGeom>
          <a:noFill/>
          <a:ln w="9525">
            <a:solidFill>
              <a:srgbClr val="385D8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7046913" y="1300163"/>
            <a:ext cx="925512" cy="307975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52"/>
              </a:cxn>
              <a:cxn ang="0">
                <a:pos x="4" y="38"/>
              </a:cxn>
              <a:cxn ang="0">
                <a:pos x="9" y="29"/>
              </a:cxn>
              <a:cxn ang="0">
                <a:pos x="19" y="19"/>
              </a:cxn>
              <a:cxn ang="0">
                <a:pos x="29" y="9"/>
              </a:cxn>
              <a:cxn ang="0">
                <a:pos x="38" y="4"/>
              </a:cxn>
              <a:cxn ang="0">
                <a:pos x="52" y="0"/>
              </a:cxn>
              <a:cxn ang="0">
                <a:pos x="63" y="0"/>
              </a:cxn>
              <a:cxn ang="0">
                <a:pos x="1100" y="0"/>
              </a:cxn>
              <a:cxn ang="0">
                <a:pos x="1113" y="0"/>
              </a:cxn>
              <a:cxn ang="0">
                <a:pos x="1125" y="4"/>
              </a:cxn>
              <a:cxn ang="0">
                <a:pos x="1136" y="9"/>
              </a:cxn>
              <a:cxn ang="0">
                <a:pos x="1146" y="19"/>
              </a:cxn>
              <a:cxn ang="0">
                <a:pos x="1154" y="29"/>
              </a:cxn>
              <a:cxn ang="0">
                <a:pos x="1159" y="38"/>
              </a:cxn>
              <a:cxn ang="0">
                <a:pos x="1163" y="52"/>
              </a:cxn>
              <a:cxn ang="0">
                <a:pos x="1165" y="63"/>
              </a:cxn>
              <a:cxn ang="0">
                <a:pos x="1165" y="322"/>
              </a:cxn>
              <a:cxn ang="0">
                <a:pos x="1163" y="336"/>
              </a:cxn>
              <a:cxn ang="0">
                <a:pos x="1159" y="347"/>
              </a:cxn>
              <a:cxn ang="0">
                <a:pos x="1154" y="359"/>
              </a:cxn>
              <a:cxn ang="0">
                <a:pos x="1146" y="368"/>
              </a:cxn>
              <a:cxn ang="0">
                <a:pos x="1136" y="376"/>
              </a:cxn>
              <a:cxn ang="0">
                <a:pos x="1125" y="382"/>
              </a:cxn>
              <a:cxn ang="0">
                <a:pos x="1113" y="386"/>
              </a:cxn>
              <a:cxn ang="0">
                <a:pos x="1100" y="388"/>
              </a:cxn>
              <a:cxn ang="0">
                <a:pos x="63" y="388"/>
              </a:cxn>
              <a:cxn ang="0">
                <a:pos x="52" y="386"/>
              </a:cxn>
              <a:cxn ang="0">
                <a:pos x="38" y="382"/>
              </a:cxn>
              <a:cxn ang="0">
                <a:pos x="29" y="376"/>
              </a:cxn>
              <a:cxn ang="0">
                <a:pos x="19" y="368"/>
              </a:cxn>
              <a:cxn ang="0">
                <a:pos x="9" y="359"/>
              </a:cxn>
              <a:cxn ang="0">
                <a:pos x="4" y="347"/>
              </a:cxn>
              <a:cxn ang="0">
                <a:pos x="0" y="336"/>
              </a:cxn>
              <a:cxn ang="0">
                <a:pos x="0" y="322"/>
              </a:cxn>
              <a:cxn ang="0">
                <a:pos x="0" y="63"/>
              </a:cxn>
            </a:cxnLst>
            <a:rect l="0" t="0" r="r" b="b"/>
            <a:pathLst>
              <a:path w="1165" h="388">
                <a:moveTo>
                  <a:pt x="0" y="63"/>
                </a:moveTo>
                <a:lnTo>
                  <a:pt x="0" y="52"/>
                </a:lnTo>
                <a:lnTo>
                  <a:pt x="4" y="38"/>
                </a:lnTo>
                <a:lnTo>
                  <a:pt x="9" y="29"/>
                </a:lnTo>
                <a:lnTo>
                  <a:pt x="19" y="19"/>
                </a:lnTo>
                <a:lnTo>
                  <a:pt x="29" y="9"/>
                </a:lnTo>
                <a:lnTo>
                  <a:pt x="38" y="4"/>
                </a:lnTo>
                <a:lnTo>
                  <a:pt x="52" y="0"/>
                </a:lnTo>
                <a:lnTo>
                  <a:pt x="63" y="0"/>
                </a:lnTo>
                <a:lnTo>
                  <a:pt x="1100" y="0"/>
                </a:lnTo>
                <a:lnTo>
                  <a:pt x="1113" y="0"/>
                </a:lnTo>
                <a:lnTo>
                  <a:pt x="1125" y="4"/>
                </a:lnTo>
                <a:lnTo>
                  <a:pt x="1136" y="9"/>
                </a:lnTo>
                <a:lnTo>
                  <a:pt x="1146" y="19"/>
                </a:lnTo>
                <a:lnTo>
                  <a:pt x="1154" y="29"/>
                </a:lnTo>
                <a:lnTo>
                  <a:pt x="1159" y="38"/>
                </a:lnTo>
                <a:lnTo>
                  <a:pt x="1163" y="52"/>
                </a:lnTo>
                <a:lnTo>
                  <a:pt x="1165" y="63"/>
                </a:lnTo>
                <a:lnTo>
                  <a:pt x="1165" y="322"/>
                </a:lnTo>
                <a:lnTo>
                  <a:pt x="1163" y="336"/>
                </a:lnTo>
                <a:lnTo>
                  <a:pt x="1159" y="347"/>
                </a:lnTo>
                <a:lnTo>
                  <a:pt x="1154" y="359"/>
                </a:lnTo>
                <a:lnTo>
                  <a:pt x="1146" y="368"/>
                </a:lnTo>
                <a:lnTo>
                  <a:pt x="1136" y="376"/>
                </a:lnTo>
                <a:lnTo>
                  <a:pt x="1125" y="382"/>
                </a:lnTo>
                <a:lnTo>
                  <a:pt x="1113" y="386"/>
                </a:lnTo>
                <a:lnTo>
                  <a:pt x="1100" y="388"/>
                </a:lnTo>
                <a:lnTo>
                  <a:pt x="63" y="388"/>
                </a:lnTo>
                <a:lnTo>
                  <a:pt x="52" y="386"/>
                </a:lnTo>
                <a:lnTo>
                  <a:pt x="38" y="382"/>
                </a:lnTo>
                <a:lnTo>
                  <a:pt x="29" y="376"/>
                </a:lnTo>
                <a:lnTo>
                  <a:pt x="19" y="368"/>
                </a:lnTo>
                <a:lnTo>
                  <a:pt x="9" y="359"/>
                </a:lnTo>
                <a:lnTo>
                  <a:pt x="4" y="347"/>
                </a:lnTo>
                <a:lnTo>
                  <a:pt x="0" y="336"/>
                </a:lnTo>
                <a:lnTo>
                  <a:pt x="0" y="322"/>
                </a:lnTo>
                <a:lnTo>
                  <a:pt x="0" y="6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7153275" y="1358900"/>
            <a:ext cx="592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Side View</a:t>
            </a:r>
            <a:endParaRPr lang="en-US"/>
          </a:p>
        </p:txBody>
      </p:sp>
      <p:sp>
        <p:nvSpPr>
          <p:cNvPr id="40973" name="Freeform 13"/>
          <p:cNvSpPr>
            <a:spLocks noEditPoints="1"/>
          </p:cNvSpPr>
          <p:nvPr/>
        </p:nvSpPr>
        <p:spPr bwMode="auto">
          <a:xfrm>
            <a:off x="7866063" y="1968500"/>
            <a:ext cx="98425" cy="1447800"/>
          </a:xfrm>
          <a:custGeom>
            <a:avLst/>
            <a:gdLst/>
            <a:ahLst/>
            <a:cxnLst>
              <a:cxn ang="0">
                <a:pos x="67" y="11"/>
              </a:cxn>
              <a:cxn ang="0">
                <a:pos x="67" y="1812"/>
              </a:cxn>
              <a:cxn ang="0">
                <a:pos x="55" y="1812"/>
              </a:cxn>
              <a:cxn ang="0">
                <a:pos x="55" y="11"/>
              </a:cxn>
              <a:cxn ang="0">
                <a:pos x="67" y="11"/>
              </a:cxn>
              <a:cxn ang="0">
                <a:pos x="0" y="103"/>
              </a:cxn>
              <a:cxn ang="0">
                <a:pos x="61" y="0"/>
              </a:cxn>
              <a:cxn ang="0">
                <a:pos x="121" y="103"/>
              </a:cxn>
              <a:cxn ang="0">
                <a:pos x="122" y="107"/>
              </a:cxn>
              <a:cxn ang="0">
                <a:pos x="119" y="111"/>
              </a:cxn>
              <a:cxn ang="0">
                <a:pos x="115" y="113"/>
              </a:cxn>
              <a:cxn ang="0">
                <a:pos x="111" y="109"/>
              </a:cxn>
              <a:cxn ang="0">
                <a:pos x="55" y="13"/>
              </a:cxn>
              <a:cxn ang="0">
                <a:pos x="65" y="13"/>
              </a:cxn>
              <a:cxn ang="0">
                <a:pos x="9" y="109"/>
              </a:cxn>
              <a:cxn ang="0">
                <a:pos x="5" y="113"/>
              </a:cxn>
              <a:cxn ang="0">
                <a:pos x="1" y="111"/>
              </a:cxn>
              <a:cxn ang="0">
                <a:pos x="0" y="107"/>
              </a:cxn>
              <a:cxn ang="0">
                <a:pos x="0" y="103"/>
              </a:cxn>
              <a:cxn ang="0">
                <a:pos x="0" y="103"/>
              </a:cxn>
              <a:cxn ang="0">
                <a:pos x="121" y="1720"/>
              </a:cxn>
              <a:cxn ang="0">
                <a:pos x="61" y="1824"/>
              </a:cxn>
              <a:cxn ang="0">
                <a:pos x="0" y="1720"/>
              </a:cxn>
              <a:cxn ang="0">
                <a:pos x="0" y="1714"/>
              </a:cxn>
              <a:cxn ang="0">
                <a:pos x="1" y="1712"/>
              </a:cxn>
              <a:cxn ang="0">
                <a:pos x="5" y="1710"/>
              </a:cxn>
              <a:cxn ang="0">
                <a:pos x="9" y="1714"/>
              </a:cxn>
              <a:cxn ang="0">
                <a:pos x="65" y="1810"/>
              </a:cxn>
              <a:cxn ang="0">
                <a:pos x="55" y="1810"/>
              </a:cxn>
              <a:cxn ang="0">
                <a:pos x="111" y="1714"/>
              </a:cxn>
              <a:cxn ang="0">
                <a:pos x="115" y="1710"/>
              </a:cxn>
              <a:cxn ang="0">
                <a:pos x="119" y="1712"/>
              </a:cxn>
              <a:cxn ang="0">
                <a:pos x="122" y="1714"/>
              </a:cxn>
              <a:cxn ang="0">
                <a:pos x="121" y="1720"/>
              </a:cxn>
              <a:cxn ang="0">
                <a:pos x="121" y="1720"/>
              </a:cxn>
            </a:cxnLst>
            <a:rect l="0" t="0" r="r" b="b"/>
            <a:pathLst>
              <a:path w="122" h="1824">
                <a:moveTo>
                  <a:pt x="67" y="11"/>
                </a:moveTo>
                <a:lnTo>
                  <a:pt x="67" y="1812"/>
                </a:lnTo>
                <a:lnTo>
                  <a:pt x="55" y="1812"/>
                </a:lnTo>
                <a:lnTo>
                  <a:pt x="55" y="11"/>
                </a:lnTo>
                <a:lnTo>
                  <a:pt x="67" y="11"/>
                </a:lnTo>
                <a:close/>
                <a:moveTo>
                  <a:pt x="0" y="103"/>
                </a:moveTo>
                <a:lnTo>
                  <a:pt x="61" y="0"/>
                </a:lnTo>
                <a:lnTo>
                  <a:pt x="121" y="103"/>
                </a:lnTo>
                <a:lnTo>
                  <a:pt x="122" y="107"/>
                </a:lnTo>
                <a:lnTo>
                  <a:pt x="119" y="111"/>
                </a:lnTo>
                <a:lnTo>
                  <a:pt x="115" y="113"/>
                </a:lnTo>
                <a:lnTo>
                  <a:pt x="111" y="109"/>
                </a:lnTo>
                <a:lnTo>
                  <a:pt x="55" y="13"/>
                </a:lnTo>
                <a:lnTo>
                  <a:pt x="65" y="13"/>
                </a:lnTo>
                <a:lnTo>
                  <a:pt x="9" y="109"/>
                </a:lnTo>
                <a:lnTo>
                  <a:pt x="5" y="113"/>
                </a:lnTo>
                <a:lnTo>
                  <a:pt x="1" y="111"/>
                </a:lnTo>
                <a:lnTo>
                  <a:pt x="0" y="107"/>
                </a:lnTo>
                <a:lnTo>
                  <a:pt x="0" y="103"/>
                </a:lnTo>
                <a:lnTo>
                  <a:pt x="0" y="103"/>
                </a:lnTo>
                <a:close/>
                <a:moveTo>
                  <a:pt x="121" y="1720"/>
                </a:moveTo>
                <a:lnTo>
                  <a:pt x="61" y="1824"/>
                </a:lnTo>
                <a:lnTo>
                  <a:pt x="0" y="1720"/>
                </a:lnTo>
                <a:lnTo>
                  <a:pt x="0" y="1714"/>
                </a:lnTo>
                <a:lnTo>
                  <a:pt x="1" y="1712"/>
                </a:lnTo>
                <a:lnTo>
                  <a:pt x="5" y="1710"/>
                </a:lnTo>
                <a:lnTo>
                  <a:pt x="9" y="1714"/>
                </a:lnTo>
                <a:lnTo>
                  <a:pt x="65" y="1810"/>
                </a:lnTo>
                <a:lnTo>
                  <a:pt x="55" y="1810"/>
                </a:lnTo>
                <a:lnTo>
                  <a:pt x="111" y="1714"/>
                </a:lnTo>
                <a:lnTo>
                  <a:pt x="115" y="1710"/>
                </a:lnTo>
                <a:lnTo>
                  <a:pt x="119" y="1712"/>
                </a:lnTo>
                <a:lnTo>
                  <a:pt x="122" y="1714"/>
                </a:lnTo>
                <a:lnTo>
                  <a:pt x="121" y="1720"/>
                </a:lnTo>
                <a:lnTo>
                  <a:pt x="121" y="17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7962900" y="2247900"/>
            <a:ext cx="276225" cy="601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7962900" y="2247900"/>
            <a:ext cx="276225" cy="601663"/>
          </a:xfrm>
          <a:prstGeom prst="rect">
            <a:avLst/>
          </a:prstGeom>
          <a:noFill/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80" name="Freeform 20"/>
          <p:cNvSpPr>
            <a:spLocks noEditPoints="1"/>
          </p:cNvSpPr>
          <p:nvPr/>
        </p:nvSpPr>
        <p:spPr bwMode="auto">
          <a:xfrm>
            <a:off x="2755900" y="1695450"/>
            <a:ext cx="3817938" cy="98425"/>
          </a:xfrm>
          <a:custGeom>
            <a:avLst/>
            <a:gdLst/>
            <a:ahLst/>
            <a:cxnLst>
              <a:cxn ang="0">
                <a:pos x="4799" y="56"/>
              </a:cxn>
              <a:cxn ang="0">
                <a:pos x="9" y="56"/>
              </a:cxn>
              <a:cxn ang="0">
                <a:pos x="9" y="67"/>
              </a:cxn>
              <a:cxn ang="0">
                <a:pos x="4799" y="67"/>
              </a:cxn>
              <a:cxn ang="0">
                <a:pos x="4799" y="56"/>
              </a:cxn>
              <a:cxn ang="0">
                <a:pos x="4707" y="121"/>
              </a:cxn>
              <a:cxn ang="0">
                <a:pos x="4811" y="61"/>
              </a:cxn>
              <a:cxn ang="0">
                <a:pos x="4707" y="0"/>
              </a:cxn>
              <a:cxn ang="0">
                <a:pos x="4703" y="0"/>
              </a:cxn>
              <a:cxn ang="0">
                <a:pos x="4699" y="2"/>
              </a:cxn>
              <a:cxn ang="0">
                <a:pos x="4699" y="6"/>
              </a:cxn>
              <a:cxn ang="0">
                <a:pos x="4701" y="10"/>
              </a:cxn>
              <a:cxn ang="0">
                <a:pos x="4797" y="65"/>
              </a:cxn>
              <a:cxn ang="0">
                <a:pos x="4797" y="56"/>
              </a:cxn>
              <a:cxn ang="0">
                <a:pos x="4701" y="111"/>
              </a:cxn>
              <a:cxn ang="0">
                <a:pos x="4699" y="115"/>
              </a:cxn>
              <a:cxn ang="0">
                <a:pos x="4699" y="119"/>
              </a:cxn>
              <a:cxn ang="0">
                <a:pos x="4703" y="123"/>
              </a:cxn>
              <a:cxn ang="0">
                <a:pos x="4707" y="121"/>
              </a:cxn>
              <a:cxn ang="0">
                <a:pos x="4707" y="121"/>
              </a:cxn>
              <a:cxn ang="0">
                <a:pos x="103" y="0"/>
              </a:cxn>
              <a:cxn ang="0">
                <a:pos x="0" y="61"/>
              </a:cxn>
              <a:cxn ang="0">
                <a:pos x="103" y="121"/>
              </a:cxn>
              <a:cxn ang="0">
                <a:pos x="107" y="123"/>
              </a:cxn>
              <a:cxn ang="0">
                <a:pos x="111" y="119"/>
              </a:cxn>
              <a:cxn ang="0">
                <a:pos x="113" y="115"/>
              </a:cxn>
              <a:cxn ang="0">
                <a:pos x="109" y="111"/>
              </a:cxn>
              <a:cxn ang="0">
                <a:pos x="13" y="56"/>
              </a:cxn>
              <a:cxn ang="0">
                <a:pos x="13" y="65"/>
              </a:cxn>
              <a:cxn ang="0">
                <a:pos x="109" y="10"/>
              </a:cxn>
              <a:cxn ang="0">
                <a:pos x="113" y="6"/>
              </a:cxn>
              <a:cxn ang="0">
                <a:pos x="111" y="2"/>
              </a:cxn>
              <a:cxn ang="0">
                <a:pos x="107" y="0"/>
              </a:cxn>
              <a:cxn ang="0">
                <a:pos x="103" y="0"/>
              </a:cxn>
              <a:cxn ang="0">
                <a:pos x="103" y="0"/>
              </a:cxn>
            </a:cxnLst>
            <a:rect l="0" t="0" r="r" b="b"/>
            <a:pathLst>
              <a:path w="4811" h="123">
                <a:moveTo>
                  <a:pt x="4799" y="56"/>
                </a:moveTo>
                <a:lnTo>
                  <a:pt x="9" y="56"/>
                </a:lnTo>
                <a:lnTo>
                  <a:pt x="9" y="67"/>
                </a:lnTo>
                <a:lnTo>
                  <a:pt x="4799" y="67"/>
                </a:lnTo>
                <a:lnTo>
                  <a:pt x="4799" y="56"/>
                </a:lnTo>
                <a:close/>
                <a:moveTo>
                  <a:pt x="4707" y="121"/>
                </a:moveTo>
                <a:lnTo>
                  <a:pt x="4811" y="61"/>
                </a:lnTo>
                <a:lnTo>
                  <a:pt x="4707" y="0"/>
                </a:lnTo>
                <a:lnTo>
                  <a:pt x="4703" y="0"/>
                </a:lnTo>
                <a:lnTo>
                  <a:pt x="4699" y="2"/>
                </a:lnTo>
                <a:lnTo>
                  <a:pt x="4699" y="6"/>
                </a:lnTo>
                <a:lnTo>
                  <a:pt x="4701" y="10"/>
                </a:lnTo>
                <a:lnTo>
                  <a:pt x="4797" y="65"/>
                </a:lnTo>
                <a:lnTo>
                  <a:pt x="4797" y="56"/>
                </a:lnTo>
                <a:lnTo>
                  <a:pt x="4701" y="111"/>
                </a:lnTo>
                <a:lnTo>
                  <a:pt x="4699" y="115"/>
                </a:lnTo>
                <a:lnTo>
                  <a:pt x="4699" y="119"/>
                </a:lnTo>
                <a:lnTo>
                  <a:pt x="4703" y="123"/>
                </a:lnTo>
                <a:lnTo>
                  <a:pt x="4707" y="121"/>
                </a:lnTo>
                <a:lnTo>
                  <a:pt x="4707" y="121"/>
                </a:lnTo>
                <a:close/>
                <a:moveTo>
                  <a:pt x="103" y="0"/>
                </a:moveTo>
                <a:lnTo>
                  <a:pt x="0" y="61"/>
                </a:lnTo>
                <a:lnTo>
                  <a:pt x="103" y="121"/>
                </a:lnTo>
                <a:lnTo>
                  <a:pt x="107" y="123"/>
                </a:lnTo>
                <a:lnTo>
                  <a:pt x="111" y="119"/>
                </a:lnTo>
                <a:lnTo>
                  <a:pt x="113" y="115"/>
                </a:lnTo>
                <a:lnTo>
                  <a:pt x="109" y="111"/>
                </a:lnTo>
                <a:lnTo>
                  <a:pt x="13" y="56"/>
                </a:lnTo>
                <a:lnTo>
                  <a:pt x="13" y="65"/>
                </a:lnTo>
                <a:lnTo>
                  <a:pt x="109" y="10"/>
                </a:lnTo>
                <a:lnTo>
                  <a:pt x="113" y="6"/>
                </a:lnTo>
                <a:lnTo>
                  <a:pt x="111" y="2"/>
                </a:lnTo>
                <a:lnTo>
                  <a:pt x="107" y="0"/>
                </a:lnTo>
                <a:lnTo>
                  <a:pt x="103" y="0"/>
                </a:lnTo>
                <a:lnTo>
                  <a:pt x="10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4365625" y="1644650"/>
            <a:ext cx="465138" cy="212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4365625" y="1644650"/>
            <a:ext cx="465138" cy="212725"/>
          </a:xfrm>
          <a:prstGeom prst="rect">
            <a:avLst/>
          </a:prstGeom>
          <a:noFill/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4427538" y="1662113"/>
            <a:ext cx="3111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2600</a:t>
            </a:r>
            <a:endParaRPr lang="en-US"/>
          </a:p>
        </p:txBody>
      </p:sp>
      <p:sp>
        <p:nvSpPr>
          <p:cNvPr id="40984" name="Freeform 24"/>
          <p:cNvSpPr>
            <a:spLocks noEditPoints="1"/>
          </p:cNvSpPr>
          <p:nvPr/>
        </p:nvSpPr>
        <p:spPr bwMode="auto">
          <a:xfrm>
            <a:off x="6858000" y="2638425"/>
            <a:ext cx="876300" cy="96838"/>
          </a:xfrm>
          <a:custGeom>
            <a:avLst/>
            <a:gdLst/>
            <a:ahLst/>
            <a:cxnLst>
              <a:cxn ang="0">
                <a:pos x="1092" y="56"/>
              </a:cxn>
              <a:cxn ang="0">
                <a:pos x="11" y="56"/>
              </a:cxn>
              <a:cxn ang="0">
                <a:pos x="11" y="68"/>
              </a:cxn>
              <a:cxn ang="0">
                <a:pos x="1092" y="68"/>
              </a:cxn>
              <a:cxn ang="0">
                <a:pos x="1092" y="56"/>
              </a:cxn>
              <a:cxn ang="0">
                <a:pos x="1000" y="123"/>
              </a:cxn>
              <a:cxn ang="0">
                <a:pos x="1104" y="62"/>
              </a:cxn>
              <a:cxn ang="0">
                <a:pos x="1000" y="0"/>
              </a:cxn>
              <a:cxn ang="0">
                <a:pos x="996" y="0"/>
              </a:cxn>
              <a:cxn ang="0">
                <a:pos x="992" y="2"/>
              </a:cxn>
              <a:cxn ang="0">
                <a:pos x="992" y="6"/>
              </a:cxn>
              <a:cxn ang="0">
                <a:pos x="994" y="10"/>
              </a:cxn>
              <a:cxn ang="0">
                <a:pos x="1090" y="66"/>
              </a:cxn>
              <a:cxn ang="0">
                <a:pos x="1090" y="56"/>
              </a:cxn>
              <a:cxn ang="0">
                <a:pos x="994" y="112"/>
              </a:cxn>
              <a:cxn ang="0">
                <a:pos x="992" y="116"/>
              </a:cxn>
              <a:cxn ang="0">
                <a:pos x="992" y="120"/>
              </a:cxn>
              <a:cxn ang="0">
                <a:pos x="996" y="123"/>
              </a:cxn>
              <a:cxn ang="0">
                <a:pos x="1000" y="123"/>
              </a:cxn>
              <a:cxn ang="0">
                <a:pos x="1000" y="123"/>
              </a:cxn>
              <a:cxn ang="0">
                <a:pos x="103" y="0"/>
              </a:cxn>
              <a:cxn ang="0">
                <a:pos x="0" y="62"/>
              </a:cxn>
              <a:cxn ang="0">
                <a:pos x="103" y="123"/>
              </a:cxn>
              <a:cxn ang="0">
                <a:pos x="107" y="123"/>
              </a:cxn>
              <a:cxn ang="0">
                <a:pos x="111" y="120"/>
              </a:cxn>
              <a:cxn ang="0">
                <a:pos x="113" y="116"/>
              </a:cxn>
              <a:cxn ang="0">
                <a:pos x="109" y="112"/>
              </a:cxn>
              <a:cxn ang="0">
                <a:pos x="13" y="56"/>
              </a:cxn>
              <a:cxn ang="0">
                <a:pos x="13" y="66"/>
              </a:cxn>
              <a:cxn ang="0">
                <a:pos x="109" y="10"/>
              </a:cxn>
              <a:cxn ang="0">
                <a:pos x="113" y="6"/>
              </a:cxn>
              <a:cxn ang="0">
                <a:pos x="111" y="2"/>
              </a:cxn>
              <a:cxn ang="0">
                <a:pos x="107" y="0"/>
              </a:cxn>
              <a:cxn ang="0">
                <a:pos x="103" y="0"/>
              </a:cxn>
              <a:cxn ang="0">
                <a:pos x="103" y="0"/>
              </a:cxn>
            </a:cxnLst>
            <a:rect l="0" t="0" r="r" b="b"/>
            <a:pathLst>
              <a:path w="1104" h="123">
                <a:moveTo>
                  <a:pt x="1092" y="56"/>
                </a:moveTo>
                <a:lnTo>
                  <a:pt x="11" y="56"/>
                </a:lnTo>
                <a:lnTo>
                  <a:pt x="11" y="68"/>
                </a:lnTo>
                <a:lnTo>
                  <a:pt x="1092" y="68"/>
                </a:lnTo>
                <a:lnTo>
                  <a:pt x="1092" y="56"/>
                </a:lnTo>
                <a:close/>
                <a:moveTo>
                  <a:pt x="1000" y="123"/>
                </a:moveTo>
                <a:lnTo>
                  <a:pt x="1104" y="62"/>
                </a:lnTo>
                <a:lnTo>
                  <a:pt x="1000" y="0"/>
                </a:lnTo>
                <a:lnTo>
                  <a:pt x="996" y="0"/>
                </a:lnTo>
                <a:lnTo>
                  <a:pt x="992" y="2"/>
                </a:lnTo>
                <a:lnTo>
                  <a:pt x="992" y="6"/>
                </a:lnTo>
                <a:lnTo>
                  <a:pt x="994" y="10"/>
                </a:lnTo>
                <a:lnTo>
                  <a:pt x="1090" y="66"/>
                </a:lnTo>
                <a:lnTo>
                  <a:pt x="1090" y="56"/>
                </a:lnTo>
                <a:lnTo>
                  <a:pt x="994" y="112"/>
                </a:lnTo>
                <a:lnTo>
                  <a:pt x="992" y="116"/>
                </a:lnTo>
                <a:lnTo>
                  <a:pt x="992" y="120"/>
                </a:lnTo>
                <a:lnTo>
                  <a:pt x="996" y="123"/>
                </a:lnTo>
                <a:lnTo>
                  <a:pt x="1000" y="123"/>
                </a:lnTo>
                <a:lnTo>
                  <a:pt x="1000" y="123"/>
                </a:lnTo>
                <a:close/>
                <a:moveTo>
                  <a:pt x="103" y="0"/>
                </a:moveTo>
                <a:lnTo>
                  <a:pt x="0" y="62"/>
                </a:lnTo>
                <a:lnTo>
                  <a:pt x="103" y="123"/>
                </a:lnTo>
                <a:lnTo>
                  <a:pt x="107" y="123"/>
                </a:lnTo>
                <a:lnTo>
                  <a:pt x="111" y="120"/>
                </a:lnTo>
                <a:lnTo>
                  <a:pt x="113" y="116"/>
                </a:lnTo>
                <a:lnTo>
                  <a:pt x="109" y="112"/>
                </a:lnTo>
                <a:lnTo>
                  <a:pt x="13" y="56"/>
                </a:lnTo>
                <a:lnTo>
                  <a:pt x="13" y="66"/>
                </a:lnTo>
                <a:lnTo>
                  <a:pt x="109" y="10"/>
                </a:lnTo>
                <a:lnTo>
                  <a:pt x="113" y="6"/>
                </a:lnTo>
                <a:lnTo>
                  <a:pt x="111" y="2"/>
                </a:lnTo>
                <a:lnTo>
                  <a:pt x="107" y="0"/>
                </a:lnTo>
                <a:lnTo>
                  <a:pt x="103" y="0"/>
                </a:lnTo>
                <a:lnTo>
                  <a:pt x="10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85" name="Rectangle 25"/>
          <p:cNvSpPr>
            <a:spLocks noChangeArrowheads="1"/>
          </p:cNvSpPr>
          <p:nvPr/>
        </p:nvSpPr>
        <p:spPr bwMode="auto">
          <a:xfrm>
            <a:off x="7083425" y="2381250"/>
            <a:ext cx="390525" cy="214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7083425" y="2381250"/>
            <a:ext cx="390525" cy="214313"/>
          </a:xfrm>
          <a:prstGeom prst="rect">
            <a:avLst/>
          </a:prstGeom>
          <a:noFill/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7173913" y="2425700"/>
            <a:ext cx="23336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650</a:t>
            </a:r>
            <a:endParaRPr lang="en-US"/>
          </a:p>
        </p:txBody>
      </p:sp>
      <p:sp>
        <p:nvSpPr>
          <p:cNvPr id="40988" name="Freeform 28"/>
          <p:cNvSpPr>
            <a:spLocks noEditPoints="1"/>
          </p:cNvSpPr>
          <p:nvPr/>
        </p:nvSpPr>
        <p:spPr bwMode="auto">
          <a:xfrm>
            <a:off x="1682750" y="2638425"/>
            <a:ext cx="876300" cy="96838"/>
          </a:xfrm>
          <a:custGeom>
            <a:avLst/>
            <a:gdLst/>
            <a:ahLst/>
            <a:cxnLst>
              <a:cxn ang="0">
                <a:pos x="1092" y="56"/>
              </a:cxn>
              <a:cxn ang="0">
                <a:pos x="10" y="56"/>
              </a:cxn>
              <a:cxn ang="0">
                <a:pos x="10" y="68"/>
              </a:cxn>
              <a:cxn ang="0">
                <a:pos x="1092" y="68"/>
              </a:cxn>
              <a:cxn ang="0">
                <a:pos x="1092" y="56"/>
              </a:cxn>
              <a:cxn ang="0">
                <a:pos x="1000" y="121"/>
              </a:cxn>
              <a:cxn ang="0">
                <a:pos x="1104" y="62"/>
              </a:cxn>
              <a:cxn ang="0">
                <a:pos x="1000" y="0"/>
              </a:cxn>
              <a:cxn ang="0">
                <a:pos x="996" y="0"/>
              </a:cxn>
              <a:cxn ang="0">
                <a:pos x="993" y="2"/>
              </a:cxn>
              <a:cxn ang="0">
                <a:pos x="991" y="6"/>
              </a:cxn>
              <a:cxn ang="0">
                <a:pos x="995" y="10"/>
              </a:cxn>
              <a:cxn ang="0">
                <a:pos x="1091" y="66"/>
              </a:cxn>
              <a:cxn ang="0">
                <a:pos x="1091" y="56"/>
              </a:cxn>
              <a:cxn ang="0">
                <a:pos x="995" y="112"/>
              </a:cxn>
              <a:cxn ang="0">
                <a:pos x="991" y="116"/>
              </a:cxn>
              <a:cxn ang="0">
                <a:pos x="993" y="120"/>
              </a:cxn>
              <a:cxn ang="0">
                <a:pos x="996" y="123"/>
              </a:cxn>
              <a:cxn ang="0">
                <a:pos x="1000" y="121"/>
              </a:cxn>
              <a:cxn ang="0">
                <a:pos x="1000" y="121"/>
              </a:cxn>
              <a:cxn ang="0">
                <a:pos x="104" y="0"/>
              </a:cxn>
              <a:cxn ang="0">
                <a:pos x="0" y="62"/>
              </a:cxn>
              <a:cxn ang="0">
                <a:pos x="104" y="121"/>
              </a:cxn>
              <a:cxn ang="0">
                <a:pos x="108" y="123"/>
              </a:cxn>
              <a:cxn ang="0">
                <a:pos x="111" y="120"/>
              </a:cxn>
              <a:cxn ang="0">
                <a:pos x="111" y="116"/>
              </a:cxn>
              <a:cxn ang="0">
                <a:pos x="110" y="112"/>
              </a:cxn>
              <a:cxn ang="0">
                <a:pos x="14" y="56"/>
              </a:cxn>
              <a:cxn ang="0">
                <a:pos x="14" y="66"/>
              </a:cxn>
              <a:cxn ang="0">
                <a:pos x="110" y="10"/>
              </a:cxn>
              <a:cxn ang="0">
                <a:pos x="111" y="6"/>
              </a:cxn>
              <a:cxn ang="0">
                <a:pos x="111" y="2"/>
              </a:cxn>
              <a:cxn ang="0">
                <a:pos x="108" y="0"/>
              </a:cxn>
              <a:cxn ang="0">
                <a:pos x="104" y="0"/>
              </a:cxn>
              <a:cxn ang="0">
                <a:pos x="104" y="0"/>
              </a:cxn>
            </a:cxnLst>
            <a:rect l="0" t="0" r="r" b="b"/>
            <a:pathLst>
              <a:path w="1104" h="123">
                <a:moveTo>
                  <a:pt x="1092" y="56"/>
                </a:moveTo>
                <a:lnTo>
                  <a:pt x="10" y="56"/>
                </a:lnTo>
                <a:lnTo>
                  <a:pt x="10" y="68"/>
                </a:lnTo>
                <a:lnTo>
                  <a:pt x="1092" y="68"/>
                </a:lnTo>
                <a:lnTo>
                  <a:pt x="1092" y="56"/>
                </a:lnTo>
                <a:close/>
                <a:moveTo>
                  <a:pt x="1000" y="121"/>
                </a:moveTo>
                <a:lnTo>
                  <a:pt x="1104" y="62"/>
                </a:lnTo>
                <a:lnTo>
                  <a:pt x="1000" y="0"/>
                </a:lnTo>
                <a:lnTo>
                  <a:pt x="996" y="0"/>
                </a:lnTo>
                <a:lnTo>
                  <a:pt x="993" y="2"/>
                </a:lnTo>
                <a:lnTo>
                  <a:pt x="991" y="6"/>
                </a:lnTo>
                <a:lnTo>
                  <a:pt x="995" y="10"/>
                </a:lnTo>
                <a:lnTo>
                  <a:pt x="1091" y="66"/>
                </a:lnTo>
                <a:lnTo>
                  <a:pt x="1091" y="56"/>
                </a:lnTo>
                <a:lnTo>
                  <a:pt x="995" y="112"/>
                </a:lnTo>
                <a:lnTo>
                  <a:pt x="991" y="116"/>
                </a:lnTo>
                <a:lnTo>
                  <a:pt x="993" y="120"/>
                </a:lnTo>
                <a:lnTo>
                  <a:pt x="996" y="123"/>
                </a:lnTo>
                <a:lnTo>
                  <a:pt x="1000" y="121"/>
                </a:lnTo>
                <a:lnTo>
                  <a:pt x="1000" y="121"/>
                </a:lnTo>
                <a:close/>
                <a:moveTo>
                  <a:pt x="104" y="0"/>
                </a:moveTo>
                <a:lnTo>
                  <a:pt x="0" y="62"/>
                </a:lnTo>
                <a:lnTo>
                  <a:pt x="104" y="121"/>
                </a:lnTo>
                <a:lnTo>
                  <a:pt x="108" y="123"/>
                </a:lnTo>
                <a:lnTo>
                  <a:pt x="111" y="120"/>
                </a:lnTo>
                <a:lnTo>
                  <a:pt x="111" y="116"/>
                </a:lnTo>
                <a:lnTo>
                  <a:pt x="110" y="112"/>
                </a:lnTo>
                <a:lnTo>
                  <a:pt x="14" y="56"/>
                </a:lnTo>
                <a:lnTo>
                  <a:pt x="14" y="66"/>
                </a:lnTo>
                <a:lnTo>
                  <a:pt x="110" y="10"/>
                </a:lnTo>
                <a:lnTo>
                  <a:pt x="111" y="6"/>
                </a:lnTo>
                <a:lnTo>
                  <a:pt x="111" y="2"/>
                </a:lnTo>
                <a:lnTo>
                  <a:pt x="108" y="0"/>
                </a:lnTo>
                <a:lnTo>
                  <a:pt x="104" y="0"/>
                </a:lnTo>
                <a:lnTo>
                  <a:pt x="10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1890713" y="2389188"/>
            <a:ext cx="390525" cy="214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1890713" y="2389188"/>
            <a:ext cx="390525" cy="214312"/>
          </a:xfrm>
          <a:prstGeom prst="rect">
            <a:avLst/>
          </a:prstGeom>
          <a:noFill/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1981200" y="2433638"/>
            <a:ext cx="2333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650</a:t>
            </a:r>
            <a:endParaRPr lang="en-US"/>
          </a:p>
        </p:txBody>
      </p:sp>
      <p:sp>
        <p:nvSpPr>
          <p:cNvPr id="40992" name="Freeform 32"/>
          <p:cNvSpPr>
            <a:spLocks noEditPoints="1"/>
          </p:cNvSpPr>
          <p:nvPr/>
        </p:nvSpPr>
        <p:spPr bwMode="auto">
          <a:xfrm>
            <a:off x="1622425" y="3522663"/>
            <a:ext cx="6118225" cy="96837"/>
          </a:xfrm>
          <a:custGeom>
            <a:avLst/>
            <a:gdLst/>
            <a:ahLst/>
            <a:cxnLst>
              <a:cxn ang="0">
                <a:pos x="7697" y="56"/>
              </a:cxn>
              <a:cxn ang="0">
                <a:pos x="12" y="56"/>
              </a:cxn>
              <a:cxn ang="0">
                <a:pos x="12" y="67"/>
              </a:cxn>
              <a:cxn ang="0">
                <a:pos x="7697" y="67"/>
              </a:cxn>
              <a:cxn ang="0">
                <a:pos x="7697" y="56"/>
              </a:cxn>
              <a:cxn ang="0">
                <a:pos x="7603" y="121"/>
              </a:cxn>
              <a:cxn ang="0">
                <a:pos x="7708" y="62"/>
              </a:cxn>
              <a:cxn ang="0">
                <a:pos x="7603" y="0"/>
              </a:cxn>
              <a:cxn ang="0">
                <a:pos x="7599" y="0"/>
              </a:cxn>
              <a:cxn ang="0">
                <a:pos x="7595" y="2"/>
              </a:cxn>
              <a:cxn ang="0">
                <a:pos x="7595" y="6"/>
              </a:cxn>
              <a:cxn ang="0">
                <a:pos x="7597" y="10"/>
              </a:cxn>
              <a:cxn ang="0">
                <a:pos x="7693" y="65"/>
              </a:cxn>
              <a:cxn ang="0">
                <a:pos x="7693" y="56"/>
              </a:cxn>
              <a:cxn ang="0">
                <a:pos x="7597" y="111"/>
              </a:cxn>
              <a:cxn ang="0">
                <a:pos x="7595" y="115"/>
              </a:cxn>
              <a:cxn ang="0">
                <a:pos x="7595" y="119"/>
              </a:cxn>
              <a:cxn ang="0">
                <a:pos x="7599" y="123"/>
              </a:cxn>
              <a:cxn ang="0">
                <a:pos x="7603" y="121"/>
              </a:cxn>
              <a:cxn ang="0">
                <a:pos x="7603" y="121"/>
              </a:cxn>
              <a:cxn ang="0">
                <a:pos x="104" y="0"/>
              </a:cxn>
              <a:cxn ang="0">
                <a:pos x="0" y="62"/>
              </a:cxn>
              <a:cxn ang="0">
                <a:pos x="104" y="123"/>
              </a:cxn>
              <a:cxn ang="0">
                <a:pos x="108" y="123"/>
              </a:cxn>
              <a:cxn ang="0">
                <a:pos x="112" y="119"/>
              </a:cxn>
              <a:cxn ang="0">
                <a:pos x="114" y="115"/>
              </a:cxn>
              <a:cxn ang="0">
                <a:pos x="110" y="111"/>
              </a:cxn>
              <a:cxn ang="0">
                <a:pos x="14" y="56"/>
              </a:cxn>
              <a:cxn ang="0">
                <a:pos x="14" y="65"/>
              </a:cxn>
              <a:cxn ang="0">
                <a:pos x="110" y="10"/>
              </a:cxn>
              <a:cxn ang="0">
                <a:pos x="114" y="6"/>
              </a:cxn>
              <a:cxn ang="0">
                <a:pos x="112" y="2"/>
              </a:cxn>
              <a:cxn ang="0">
                <a:pos x="108" y="0"/>
              </a:cxn>
              <a:cxn ang="0">
                <a:pos x="104" y="0"/>
              </a:cxn>
              <a:cxn ang="0">
                <a:pos x="104" y="0"/>
              </a:cxn>
            </a:cxnLst>
            <a:rect l="0" t="0" r="r" b="b"/>
            <a:pathLst>
              <a:path w="7708" h="123">
                <a:moveTo>
                  <a:pt x="7697" y="56"/>
                </a:moveTo>
                <a:lnTo>
                  <a:pt x="12" y="56"/>
                </a:lnTo>
                <a:lnTo>
                  <a:pt x="12" y="67"/>
                </a:lnTo>
                <a:lnTo>
                  <a:pt x="7697" y="67"/>
                </a:lnTo>
                <a:lnTo>
                  <a:pt x="7697" y="56"/>
                </a:lnTo>
                <a:close/>
                <a:moveTo>
                  <a:pt x="7603" y="121"/>
                </a:moveTo>
                <a:lnTo>
                  <a:pt x="7708" y="62"/>
                </a:lnTo>
                <a:lnTo>
                  <a:pt x="7603" y="0"/>
                </a:lnTo>
                <a:lnTo>
                  <a:pt x="7599" y="0"/>
                </a:lnTo>
                <a:lnTo>
                  <a:pt x="7595" y="2"/>
                </a:lnTo>
                <a:lnTo>
                  <a:pt x="7595" y="6"/>
                </a:lnTo>
                <a:lnTo>
                  <a:pt x="7597" y="10"/>
                </a:lnTo>
                <a:lnTo>
                  <a:pt x="7693" y="65"/>
                </a:lnTo>
                <a:lnTo>
                  <a:pt x="7693" y="56"/>
                </a:lnTo>
                <a:lnTo>
                  <a:pt x="7597" y="111"/>
                </a:lnTo>
                <a:lnTo>
                  <a:pt x="7595" y="115"/>
                </a:lnTo>
                <a:lnTo>
                  <a:pt x="7595" y="119"/>
                </a:lnTo>
                <a:lnTo>
                  <a:pt x="7599" y="123"/>
                </a:lnTo>
                <a:lnTo>
                  <a:pt x="7603" y="121"/>
                </a:lnTo>
                <a:lnTo>
                  <a:pt x="7603" y="121"/>
                </a:lnTo>
                <a:close/>
                <a:moveTo>
                  <a:pt x="104" y="0"/>
                </a:moveTo>
                <a:lnTo>
                  <a:pt x="0" y="62"/>
                </a:lnTo>
                <a:lnTo>
                  <a:pt x="104" y="123"/>
                </a:lnTo>
                <a:lnTo>
                  <a:pt x="108" y="123"/>
                </a:lnTo>
                <a:lnTo>
                  <a:pt x="112" y="119"/>
                </a:lnTo>
                <a:lnTo>
                  <a:pt x="114" y="115"/>
                </a:lnTo>
                <a:lnTo>
                  <a:pt x="110" y="111"/>
                </a:lnTo>
                <a:lnTo>
                  <a:pt x="14" y="56"/>
                </a:lnTo>
                <a:lnTo>
                  <a:pt x="14" y="65"/>
                </a:lnTo>
                <a:lnTo>
                  <a:pt x="110" y="10"/>
                </a:lnTo>
                <a:lnTo>
                  <a:pt x="114" y="6"/>
                </a:lnTo>
                <a:lnTo>
                  <a:pt x="112" y="2"/>
                </a:lnTo>
                <a:lnTo>
                  <a:pt x="108" y="0"/>
                </a:lnTo>
                <a:lnTo>
                  <a:pt x="104" y="0"/>
                </a:lnTo>
                <a:lnTo>
                  <a:pt x="10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4408488" y="3375025"/>
            <a:ext cx="465137" cy="215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4408488" y="3375025"/>
            <a:ext cx="465137" cy="215900"/>
          </a:xfrm>
          <a:prstGeom prst="rect">
            <a:avLst/>
          </a:prstGeom>
          <a:noFill/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4500563" y="3419475"/>
            <a:ext cx="3111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4300</a:t>
            </a:r>
            <a:endParaRPr lang="en-US"/>
          </a:p>
        </p:txBody>
      </p:sp>
      <p:sp>
        <p:nvSpPr>
          <p:cNvPr id="40996" name="Freeform 36"/>
          <p:cNvSpPr>
            <a:spLocks/>
          </p:cNvSpPr>
          <p:nvPr/>
        </p:nvSpPr>
        <p:spPr bwMode="auto">
          <a:xfrm>
            <a:off x="777875" y="3981450"/>
            <a:ext cx="7589838" cy="2341563"/>
          </a:xfrm>
          <a:custGeom>
            <a:avLst/>
            <a:gdLst/>
            <a:ahLst/>
            <a:cxnLst>
              <a:cxn ang="0">
                <a:pos x="2" y="442"/>
              </a:cxn>
              <a:cxn ang="0">
                <a:pos x="21" y="346"/>
              </a:cxn>
              <a:cxn ang="0">
                <a:pos x="59" y="257"/>
              </a:cxn>
              <a:cxn ang="0">
                <a:pos x="111" y="179"/>
              </a:cxn>
              <a:cxn ang="0">
                <a:pos x="178" y="111"/>
              </a:cxn>
              <a:cxn ang="0">
                <a:pos x="257" y="60"/>
              </a:cxn>
              <a:cxn ang="0">
                <a:pos x="345" y="21"/>
              </a:cxn>
              <a:cxn ang="0">
                <a:pos x="441" y="2"/>
              </a:cxn>
              <a:cxn ang="0">
                <a:pos x="9071" y="0"/>
              </a:cxn>
              <a:cxn ang="0">
                <a:pos x="9169" y="10"/>
              </a:cxn>
              <a:cxn ang="0">
                <a:pos x="9261" y="38"/>
              </a:cxn>
              <a:cxn ang="0">
                <a:pos x="9345" y="83"/>
              </a:cxn>
              <a:cxn ang="0">
                <a:pos x="9418" y="144"/>
              </a:cxn>
              <a:cxn ang="0">
                <a:pos x="9478" y="217"/>
              </a:cxn>
              <a:cxn ang="0">
                <a:pos x="9524" y="300"/>
              </a:cxn>
              <a:cxn ang="0">
                <a:pos x="9551" y="392"/>
              </a:cxn>
              <a:cxn ang="0">
                <a:pos x="9562" y="492"/>
              </a:cxn>
              <a:cxn ang="0">
                <a:pos x="9558" y="2510"/>
              </a:cxn>
              <a:cxn ang="0">
                <a:pos x="9539" y="2606"/>
              </a:cxn>
              <a:cxn ang="0">
                <a:pos x="9503" y="2694"/>
              </a:cxn>
              <a:cxn ang="0">
                <a:pos x="9449" y="2773"/>
              </a:cxn>
              <a:cxn ang="0">
                <a:pos x="9384" y="2838"/>
              </a:cxn>
              <a:cxn ang="0">
                <a:pos x="9305" y="2892"/>
              </a:cxn>
              <a:cxn ang="0">
                <a:pos x="9217" y="2928"/>
              </a:cxn>
              <a:cxn ang="0">
                <a:pos x="9121" y="2947"/>
              </a:cxn>
              <a:cxn ang="0">
                <a:pos x="491" y="2951"/>
              </a:cxn>
              <a:cxn ang="0">
                <a:pos x="391" y="2940"/>
              </a:cxn>
              <a:cxn ang="0">
                <a:pos x="299" y="2913"/>
              </a:cxn>
              <a:cxn ang="0">
                <a:pos x="217" y="2867"/>
              </a:cxn>
              <a:cxn ang="0">
                <a:pos x="144" y="2807"/>
              </a:cxn>
              <a:cxn ang="0">
                <a:pos x="82" y="2734"/>
              </a:cxn>
              <a:cxn ang="0">
                <a:pos x="38" y="2650"/>
              </a:cxn>
              <a:cxn ang="0">
                <a:pos x="9" y="2558"/>
              </a:cxn>
              <a:cxn ang="0">
                <a:pos x="0" y="2460"/>
              </a:cxn>
            </a:cxnLst>
            <a:rect l="0" t="0" r="r" b="b"/>
            <a:pathLst>
              <a:path w="9562" h="2951">
                <a:moveTo>
                  <a:pt x="0" y="492"/>
                </a:moveTo>
                <a:lnTo>
                  <a:pt x="2" y="442"/>
                </a:lnTo>
                <a:lnTo>
                  <a:pt x="9" y="392"/>
                </a:lnTo>
                <a:lnTo>
                  <a:pt x="21" y="346"/>
                </a:lnTo>
                <a:lnTo>
                  <a:pt x="38" y="300"/>
                </a:lnTo>
                <a:lnTo>
                  <a:pt x="59" y="257"/>
                </a:lnTo>
                <a:lnTo>
                  <a:pt x="82" y="217"/>
                </a:lnTo>
                <a:lnTo>
                  <a:pt x="111" y="179"/>
                </a:lnTo>
                <a:lnTo>
                  <a:pt x="144" y="144"/>
                </a:lnTo>
                <a:lnTo>
                  <a:pt x="178" y="111"/>
                </a:lnTo>
                <a:lnTo>
                  <a:pt x="217" y="83"/>
                </a:lnTo>
                <a:lnTo>
                  <a:pt x="257" y="60"/>
                </a:lnTo>
                <a:lnTo>
                  <a:pt x="299" y="38"/>
                </a:lnTo>
                <a:lnTo>
                  <a:pt x="345" y="21"/>
                </a:lnTo>
                <a:lnTo>
                  <a:pt x="391" y="10"/>
                </a:lnTo>
                <a:lnTo>
                  <a:pt x="441" y="2"/>
                </a:lnTo>
                <a:lnTo>
                  <a:pt x="491" y="0"/>
                </a:lnTo>
                <a:lnTo>
                  <a:pt x="9071" y="0"/>
                </a:lnTo>
                <a:lnTo>
                  <a:pt x="9121" y="2"/>
                </a:lnTo>
                <a:lnTo>
                  <a:pt x="9169" y="10"/>
                </a:lnTo>
                <a:lnTo>
                  <a:pt x="9217" y="21"/>
                </a:lnTo>
                <a:lnTo>
                  <a:pt x="9261" y="38"/>
                </a:lnTo>
                <a:lnTo>
                  <a:pt x="9305" y="60"/>
                </a:lnTo>
                <a:lnTo>
                  <a:pt x="9345" y="83"/>
                </a:lnTo>
                <a:lnTo>
                  <a:pt x="9384" y="111"/>
                </a:lnTo>
                <a:lnTo>
                  <a:pt x="9418" y="144"/>
                </a:lnTo>
                <a:lnTo>
                  <a:pt x="9449" y="179"/>
                </a:lnTo>
                <a:lnTo>
                  <a:pt x="9478" y="217"/>
                </a:lnTo>
                <a:lnTo>
                  <a:pt x="9503" y="257"/>
                </a:lnTo>
                <a:lnTo>
                  <a:pt x="9524" y="300"/>
                </a:lnTo>
                <a:lnTo>
                  <a:pt x="9539" y="346"/>
                </a:lnTo>
                <a:lnTo>
                  <a:pt x="9551" y="392"/>
                </a:lnTo>
                <a:lnTo>
                  <a:pt x="9558" y="442"/>
                </a:lnTo>
                <a:lnTo>
                  <a:pt x="9562" y="492"/>
                </a:lnTo>
                <a:lnTo>
                  <a:pt x="9562" y="2460"/>
                </a:lnTo>
                <a:lnTo>
                  <a:pt x="9558" y="2510"/>
                </a:lnTo>
                <a:lnTo>
                  <a:pt x="9551" y="2558"/>
                </a:lnTo>
                <a:lnTo>
                  <a:pt x="9539" y="2606"/>
                </a:lnTo>
                <a:lnTo>
                  <a:pt x="9524" y="2650"/>
                </a:lnTo>
                <a:lnTo>
                  <a:pt x="9503" y="2694"/>
                </a:lnTo>
                <a:lnTo>
                  <a:pt x="9478" y="2734"/>
                </a:lnTo>
                <a:lnTo>
                  <a:pt x="9449" y="2773"/>
                </a:lnTo>
                <a:lnTo>
                  <a:pt x="9418" y="2807"/>
                </a:lnTo>
                <a:lnTo>
                  <a:pt x="9384" y="2838"/>
                </a:lnTo>
                <a:lnTo>
                  <a:pt x="9345" y="2867"/>
                </a:lnTo>
                <a:lnTo>
                  <a:pt x="9305" y="2892"/>
                </a:lnTo>
                <a:lnTo>
                  <a:pt x="9261" y="2913"/>
                </a:lnTo>
                <a:lnTo>
                  <a:pt x="9217" y="2928"/>
                </a:lnTo>
                <a:lnTo>
                  <a:pt x="9169" y="2940"/>
                </a:lnTo>
                <a:lnTo>
                  <a:pt x="9121" y="2947"/>
                </a:lnTo>
                <a:lnTo>
                  <a:pt x="9071" y="2951"/>
                </a:lnTo>
                <a:lnTo>
                  <a:pt x="491" y="2951"/>
                </a:lnTo>
                <a:lnTo>
                  <a:pt x="441" y="2947"/>
                </a:lnTo>
                <a:lnTo>
                  <a:pt x="391" y="2940"/>
                </a:lnTo>
                <a:lnTo>
                  <a:pt x="345" y="2928"/>
                </a:lnTo>
                <a:lnTo>
                  <a:pt x="299" y="2913"/>
                </a:lnTo>
                <a:lnTo>
                  <a:pt x="257" y="2892"/>
                </a:lnTo>
                <a:lnTo>
                  <a:pt x="217" y="2867"/>
                </a:lnTo>
                <a:lnTo>
                  <a:pt x="178" y="2838"/>
                </a:lnTo>
                <a:lnTo>
                  <a:pt x="144" y="2807"/>
                </a:lnTo>
                <a:lnTo>
                  <a:pt x="111" y="2773"/>
                </a:lnTo>
                <a:lnTo>
                  <a:pt x="82" y="2734"/>
                </a:lnTo>
                <a:lnTo>
                  <a:pt x="59" y="2694"/>
                </a:lnTo>
                <a:lnTo>
                  <a:pt x="38" y="2650"/>
                </a:lnTo>
                <a:lnTo>
                  <a:pt x="21" y="2606"/>
                </a:lnTo>
                <a:lnTo>
                  <a:pt x="9" y="2558"/>
                </a:lnTo>
                <a:lnTo>
                  <a:pt x="2" y="2510"/>
                </a:lnTo>
                <a:lnTo>
                  <a:pt x="0" y="2460"/>
                </a:lnTo>
                <a:lnTo>
                  <a:pt x="0" y="492"/>
                </a:lnTo>
              </a:path>
            </a:pathLst>
          </a:custGeom>
          <a:noFill/>
          <a:ln w="9525">
            <a:solidFill>
              <a:srgbClr val="385D8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97" name="Freeform 37"/>
          <p:cNvSpPr>
            <a:spLocks/>
          </p:cNvSpPr>
          <p:nvPr/>
        </p:nvSpPr>
        <p:spPr bwMode="auto">
          <a:xfrm>
            <a:off x="6986588" y="3783013"/>
            <a:ext cx="936625" cy="341312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0" y="58"/>
              </a:cxn>
              <a:cxn ang="0">
                <a:pos x="6" y="45"/>
              </a:cxn>
              <a:cxn ang="0">
                <a:pos x="11" y="31"/>
              </a:cxn>
              <a:cxn ang="0">
                <a:pos x="21" y="22"/>
              </a:cxn>
              <a:cxn ang="0">
                <a:pos x="31" y="12"/>
              </a:cxn>
              <a:cxn ang="0">
                <a:pos x="44" y="6"/>
              </a:cxn>
              <a:cxn ang="0">
                <a:pos x="57" y="0"/>
              </a:cxn>
              <a:cxn ang="0">
                <a:pos x="71" y="0"/>
              </a:cxn>
              <a:cxn ang="0">
                <a:pos x="1106" y="0"/>
              </a:cxn>
              <a:cxn ang="0">
                <a:pos x="1121" y="0"/>
              </a:cxn>
              <a:cxn ang="0">
                <a:pos x="1134" y="6"/>
              </a:cxn>
              <a:cxn ang="0">
                <a:pos x="1146" y="12"/>
              </a:cxn>
              <a:cxn ang="0">
                <a:pos x="1157" y="22"/>
              </a:cxn>
              <a:cxn ang="0">
                <a:pos x="1165" y="31"/>
              </a:cxn>
              <a:cxn ang="0">
                <a:pos x="1173" y="45"/>
              </a:cxn>
              <a:cxn ang="0">
                <a:pos x="1177" y="58"/>
              </a:cxn>
              <a:cxn ang="0">
                <a:pos x="1179" y="71"/>
              </a:cxn>
              <a:cxn ang="0">
                <a:pos x="1179" y="358"/>
              </a:cxn>
              <a:cxn ang="0">
                <a:pos x="1177" y="373"/>
              </a:cxn>
              <a:cxn ang="0">
                <a:pos x="1173" y="386"/>
              </a:cxn>
              <a:cxn ang="0">
                <a:pos x="1165" y="398"/>
              </a:cxn>
              <a:cxn ang="0">
                <a:pos x="1157" y="409"/>
              </a:cxn>
              <a:cxn ang="0">
                <a:pos x="1146" y="417"/>
              </a:cxn>
              <a:cxn ang="0">
                <a:pos x="1134" y="425"/>
              </a:cxn>
              <a:cxn ang="0">
                <a:pos x="1121" y="429"/>
              </a:cxn>
              <a:cxn ang="0">
                <a:pos x="1106" y="431"/>
              </a:cxn>
              <a:cxn ang="0">
                <a:pos x="71" y="431"/>
              </a:cxn>
              <a:cxn ang="0">
                <a:pos x="57" y="429"/>
              </a:cxn>
              <a:cxn ang="0">
                <a:pos x="44" y="425"/>
              </a:cxn>
              <a:cxn ang="0">
                <a:pos x="31" y="417"/>
              </a:cxn>
              <a:cxn ang="0">
                <a:pos x="21" y="409"/>
              </a:cxn>
              <a:cxn ang="0">
                <a:pos x="11" y="398"/>
              </a:cxn>
              <a:cxn ang="0">
                <a:pos x="6" y="386"/>
              </a:cxn>
              <a:cxn ang="0">
                <a:pos x="0" y="373"/>
              </a:cxn>
              <a:cxn ang="0">
                <a:pos x="0" y="358"/>
              </a:cxn>
              <a:cxn ang="0">
                <a:pos x="0" y="71"/>
              </a:cxn>
            </a:cxnLst>
            <a:rect l="0" t="0" r="r" b="b"/>
            <a:pathLst>
              <a:path w="1179" h="431">
                <a:moveTo>
                  <a:pt x="0" y="71"/>
                </a:moveTo>
                <a:lnTo>
                  <a:pt x="0" y="58"/>
                </a:lnTo>
                <a:lnTo>
                  <a:pt x="6" y="45"/>
                </a:lnTo>
                <a:lnTo>
                  <a:pt x="11" y="31"/>
                </a:lnTo>
                <a:lnTo>
                  <a:pt x="21" y="22"/>
                </a:lnTo>
                <a:lnTo>
                  <a:pt x="31" y="12"/>
                </a:lnTo>
                <a:lnTo>
                  <a:pt x="44" y="6"/>
                </a:lnTo>
                <a:lnTo>
                  <a:pt x="57" y="0"/>
                </a:lnTo>
                <a:lnTo>
                  <a:pt x="71" y="0"/>
                </a:lnTo>
                <a:lnTo>
                  <a:pt x="1106" y="0"/>
                </a:lnTo>
                <a:lnTo>
                  <a:pt x="1121" y="0"/>
                </a:lnTo>
                <a:lnTo>
                  <a:pt x="1134" y="6"/>
                </a:lnTo>
                <a:lnTo>
                  <a:pt x="1146" y="12"/>
                </a:lnTo>
                <a:lnTo>
                  <a:pt x="1157" y="22"/>
                </a:lnTo>
                <a:lnTo>
                  <a:pt x="1165" y="31"/>
                </a:lnTo>
                <a:lnTo>
                  <a:pt x="1173" y="45"/>
                </a:lnTo>
                <a:lnTo>
                  <a:pt x="1177" y="58"/>
                </a:lnTo>
                <a:lnTo>
                  <a:pt x="1179" y="71"/>
                </a:lnTo>
                <a:lnTo>
                  <a:pt x="1179" y="358"/>
                </a:lnTo>
                <a:lnTo>
                  <a:pt x="1177" y="373"/>
                </a:lnTo>
                <a:lnTo>
                  <a:pt x="1173" y="386"/>
                </a:lnTo>
                <a:lnTo>
                  <a:pt x="1165" y="398"/>
                </a:lnTo>
                <a:lnTo>
                  <a:pt x="1157" y="409"/>
                </a:lnTo>
                <a:lnTo>
                  <a:pt x="1146" y="417"/>
                </a:lnTo>
                <a:lnTo>
                  <a:pt x="1134" y="425"/>
                </a:lnTo>
                <a:lnTo>
                  <a:pt x="1121" y="429"/>
                </a:lnTo>
                <a:lnTo>
                  <a:pt x="1106" y="431"/>
                </a:lnTo>
                <a:lnTo>
                  <a:pt x="71" y="431"/>
                </a:lnTo>
                <a:lnTo>
                  <a:pt x="57" y="429"/>
                </a:lnTo>
                <a:lnTo>
                  <a:pt x="44" y="425"/>
                </a:lnTo>
                <a:lnTo>
                  <a:pt x="31" y="417"/>
                </a:lnTo>
                <a:lnTo>
                  <a:pt x="21" y="409"/>
                </a:lnTo>
                <a:lnTo>
                  <a:pt x="11" y="398"/>
                </a:lnTo>
                <a:lnTo>
                  <a:pt x="6" y="386"/>
                </a:lnTo>
                <a:lnTo>
                  <a:pt x="0" y="373"/>
                </a:lnTo>
                <a:lnTo>
                  <a:pt x="0" y="358"/>
                </a:lnTo>
                <a:lnTo>
                  <a:pt x="0" y="7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998" name="Rectangle 38"/>
          <p:cNvSpPr>
            <a:spLocks noChangeArrowheads="1"/>
          </p:cNvSpPr>
          <p:nvPr/>
        </p:nvSpPr>
        <p:spPr bwMode="auto">
          <a:xfrm>
            <a:off x="7135813" y="3867150"/>
            <a:ext cx="5683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Top View</a:t>
            </a:r>
            <a:endParaRPr lang="en-US"/>
          </a:p>
        </p:txBody>
      </p:sp>
      <p:pic>
        <p:nvPicPr>
          <p:cNvPr id="40999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4813" y="4125913"/>
            <a:ext cx="5954712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0" name="Freeform 40"/>
          <p:cNvSpPr>
            <a:spLocks noEditPoints="1"/>
          </p:cNvSpPr>
          <p:nvPr/>
        </p:nvSpPr>
        <p:spPr bwMode="auto">
          <a:xfrm>
            <a:off x="7029450" y="5322888"/>
            <a:ext cx="98425" cy="738187"/>
          </a:xfrm>
          <a:custGeom>
            <a:avLst/>
            <a:gdLst/>
            <a:ahLst/>
            <a:cxnLst>
              <a:cxn ang="0">
                <a:pos x="67" y="917"/>
              </a:cxn>
              <a:cxn ang="0">
                <a:pos x="67" y="11"/>
              </a:cxn>
              <a:cxn ang="0">
                <a:pos x="55" y="11"/>
              </a:cxn>
              <a:cxn ang="0">
                <a:pos x="55" y="917"/>
              </a:cxn>
              <a:cxn ang="0">
                <a:pos x="67" y="917"/>
              </a:cxn>
              <a:cxn ang="0">
                <a:pos x="0" y="823"/>
              </a:cxn>
              <a:cxn ang="0">
                <a:pos x="61" y="929"/>
              </a:cxn>
              <a:cxn ang="0">
                <a:pos x="121" y="823"/>
              </a:cxn>
              <a:cxn ang="0">
                <a:pos x="122" y="819"/>
              </a:cxn>
              <a:cxn ang="0">
                <a:pos x="119" y="816"/>
              </a:cxn>
              <a:cxn ang="0">
                <a:pos x="115" y="816"/>
              </a:cxn>
              <a:cxn ang="0">
                <a:pos x="111" y="818"/>
              </a:cxn>
              <a:cxn ang="0">
                <a:pos x="55" y="914"/>
              </a:cxn>
              <a:cxn ang="0">
                <a:pos x="65" y="914"/>
              </a:cxn>
              <a:cxn ang="0">
                <a:pos x="9" y="818"/>
              </a:cxn>
              <a:cxn ang="0">
                <a:pos x="5" y="816"/>
              </a:cxn>
              <a:cxn ang="0">
                <a:pos x="2" y="816"/>
              </a:cxn>
              <a:cxn ang="0">
                <a:pos x="0" y="819"/>
              </a:cxn>
              <a:cxn ang="0">
                <a:pos x="0" y="823"/>
              </a:cxn>
              <a:cxn ang="0">
                <a:pos x="0" y="823"/>
              </a:cxn>
              <a:cxn ang="0">
                <a:pos x="122" y="103"/>
              </a:cxn>
              <a:cxn ang="0">
                <a:pos x="61" y="0"/>
              </a:cxn>
              <a:cxn ang="0">
                <a:pos x="0" y="103"/>
              </a:cxn>
              <a:cxn ang="0">
                <a:pos x="0" y="107"/>
              </a:cxn>
              <a:cxn ang="0">
                <a:pos x="2" y="111"/>
              </a:cxn>
              <a:cxn ang="0">
                <a:pos x="5" y="113"/>
              </a:cxn>
              <a:cxn ang="0">
                <a:pos x="9" y="109"/>
              </a:cxn>
              <a:cxn ang="0">
                <a:pos x="65" y="13"/>
              </a:cxn>
              <a:cxn ang="0">
                <a:pos x="55" y="13"/>
              </a:cxn>
              <a:cxn ang="0">
                <a:pos x="111" y="109"/>
              </a:cxn>
              <a:cxn ang="0">
                <a:pos x="115" y="113"/>
              </a:cxn>
              <a:cxn ang="0">
                <a:pos x="119" y="111"/>
              </a:cxn>
              <a:cxn ang="0">
                <a:pos x="122" y="107"/>
              </a:cxn>
              <a:cxn ang="0">
                <a:pos x="122" y="103"/>
              </a:cxn>
              <a:cxn ang="0">
                <a:pos x="122" y="103"/>
              </a:cxn>
            </a:cxnLst>
            <a:rect l="0" t="0" r="r" b="b"/>
            <a:pathLst>
              <a:path w="122" h="929">
                <a:moveTo>
                  <a:pt x="67" y="917"/>
                </a:moveTo>
                <a:lnTo>
                  <a:pt x="67" y="11"/>
                </a:lnTo>
                <a:lnTo>
                  <a:pt x="55" y="11"/>
                </a:lnTo>
                <a:lnTo>
                  <a:pt x="55" y="917"/>
                </a:lnTo>
                <a:lnTo>
                  <a:pt x="67" y="917"/>
                </a:lnTo>
                <a:close/>
                <a:moveTo>
                  <a:pt x="0" y="823"/>
                </a:moveTo>
                <a:lnTo>
                  <a:pt x="61" y="929"/>
                </a:lnTo>
                <a:lnTo>
                  <a:pt x="121" y="823"/>
                </a:lnTo>
                <a:lnTo>
                  <a:pt x="122" y="819"/>
                </a:lnTo>
                <a:lnTo>
                  <a:pt x="119" y="816"/>
                </a:lnTo>
                <a:lnTo>
                  <a:pt x="115" y="816"/>
                </a:lnTo>
                <a:lnTo>
                  <a:pt x="111" y="818"/>
                </a:lnTo>
                <a:lnTo>
                  <a:pt x="55" y="914"/>
                </a:lnTo>
                <a:lnTo>
                  <a:pt x="65" y="914"/>
                </a:lnTo>
                <a:lnTo>
                  <a:pt x="9" y="818"/>
                </a:lnTo>
                <a:lnTo>
                  <a:pt x="5" y="816"/>
                </a:lnTo>
                <a:lnTo>
                  <a:pt x="2" y="816"/>
                </a:lnTo>
                <a:lnTo>
                  <a:pt x="0" y="819"/>
                </a:lnTo>
                <a:lnTo>
                  <a:pt x="0" y="823"/>
                </a:lnTo>
                <a:lnTo>
                  <a:pt x="0" y="823"/>
                </a:lnTo>
                <a:close/>
                <a:moveTo>
                  <a:pt x="122" y="103"/>
                </a:moveTo>
                <a:lnTo>
                  <a:pt x="61" y="0"/>
                </a:lnTo>
                <a:lnTo>
                  <a:pt x="0" y="103"/>
                </a:lnTo>
                <a:lnTo>
                  <a:pt x="0" y="107"/>
                </a:lnTo>
                <a:lnTo>
                  <a:pt x="2" y="111"/>
                </a:lnTo>
                <a:lnTo>
                  <a:pt x="5" y="113"/>
                </a:lnTo>
                <a:lnTo>
                  <a:pt x="9" y="109"/>
                </a:lnTo>
                <a:lnTo>
                  <a:pt x="65" y="13"/>
                </a:lnTo>
                <a:lnTo>
                  <a:pt x="55" y="13"/>
                </a:lnTo>
                <a:lnTo>
                  <a:pt x="111" y="109"/>
                </a:lnTo>
                <a:lnTo>
                  <a:pt x="115" y="113"/>
                </a:lnTo>
                <a:lnTo>
                  <a:pt x="119" y="111"/>
                </a:lnTo>
                <a:lnTo>
                  <a:pt x="122" y="107"/>
                </a:lnTo>
                <a:lnTo>
                  <a:pt x="122" y="103"/>
                </a:lnTo>
                <a:lnTo>
                  <a:pt x="122" y="10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001" name="Rectangle 41"/>
          <p:cNvSpPr>
            <a:spLocks noChangeArrowheads="1"/>
          </p:cNvSpPr>
          <p:nvPr/>
        </p:nvSpPr>
        <p:spPr bwMode="auto">
          <a:xfrm>
            <a:off x="7135813" y="5513388"/>
            <a:ext cx="260350" cy="358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002" name="Rectangle 42"/>
          <p:cNvSpPr>
            <a:spLocks noChangeArrowheads="1"/>
          </p:cNvSpPr>
          <p:nvPr/>
        </p:nvSpPr>
        <p:spPr bwMode="auto">
          <a:xfrm>
            <a:off x="7135813" y="5513388"/>
            <a:ext cx="260350" cy="358775"/>
          </a:xfrm>
          <a:prstGeom prst="rect">
            <a:avLst/>
          </a:prstGeom>
          <a:noFill/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006" name="Freeform 46"/>
          <p:cNvSpPr>
            <a:spLocks noEditPoints="1"/>
          </p:cNvSpPr>
          <p:nvPr/>
        </p:nvSpPr>
        <p:spPr bwMode="auto">
          <a:xfrm>
            <a:off x="7581900" y="4279900"/>
            <a:ext cx="96838" cy="1781175"/>
          </a:xfrm>
          <a:custGeom>
            <a:avLst/>
            <a:gdLst/>
            <a:ahLst/>
            <a:cxnLst>
              <a:cxn ang="0">
                <a:pos x="67" y="2233"/>
              </a:cxn>
              <a:cxn ang="0">
                <a:pos x="67" y="12"/>
              </a:cxn>
              <a:cxn ang="0">
                <a:pos x="55" y="12"/>
              </a:cxn>
              <a:cxn ang="0">
                <a:pos x="55" y="2233"/>
              </a:cxn>
              <a:cxn ang="0">
                <a:pos x="67" y="2233"/>
              </a:cxn>
              <a:cxn ang="0">
                <a:pos x="0" y="2139"/>
              </a:cxn>
              <a:cxn ang="0">
                <a:pos x="61" y="2245"/>
              </a:cxn>
              <a:cxn ang="0">
                <a:pos x="121" y="2139"/>
              </a:cxn>
              <a:cxn ang="0">
                <a:pos x="122" y="2135"/>
              </a:cxn>
              <a:cxn ang="0">
                <a:pos x="119" y="2132"/>
              </a:cxn>
              <a:cxn ang="0">
                <a:pos x="115" y="2132"/>
              </a:cxn>
              <a:cxn ang="0">
                <a:pos x="111" y="2134"/>
              </a:cxn>
              <a:cxn ang="0">
                <a:pos x="55" y="2230"/>
              </a:cxn>
              <a:cxn ang="0">
                <a:pos x="65" y="2230"/>
              </a:cxn>
              <a:cxn ang="0">
                <a:pos x="9" y="2134"/>
              </a:cxn>
              <a:cxn ang="0">
                <a:pos x="5" y="2132"/>
              </a:cxn>
              <a:cxn ang="0">
                <a:pos x="1" y="2132"/>
              </a:cxn>
              <a:cxn ang="0">
                <a:pos x="0" y="2135"/>
              </a:cxn>
              <a:cxn ang="0">
                <a:pos x="0" y="2139"/>
              </a:cxn>
              <a:cxn ang="0">
                <a:pos x="0" y="2139"/>
              </a:cxn>
              <a:cxn ang="0">
                <a:pos x="121" y="104"/>
              </a:cxn>
              <a:cxn ang="0">
                <a:pos x="61" y="0"/>
              </a:cxn>
              <a:cxn ang="0">
                <a:pos x="0" y="104"/>
              </a:cxn>
              <a:cxn ang="0">
                <a:pos x="0" y="108"/>
              </a:cxn>
              <a:cxn ang="0">
                <a:pos x="1" y="112"/>
              </a:cxn>
              <a:cxn ang="0">
                <a:pos x="5" y="114"/>
              </a:cxn>
              <a:cxn ang="0">
                <a:pos x="9" y="110"/>
              </a:cxn>
              <a:cxn ang="0">
                <a:pos x="65" y="14"/>
              </a:cxn>
              <a:cxn ang="0">
                <a:pos x="55" y="14"/>
              </a:cxn>
              <a:cxn ang="0">
                <a:pos x="111" y="110"/>
              </a:cxn>
              <a:cxn ang="0">
                <a:pos x="115" y="114"/>
              </a:cxn>
              <a:cxn ang="0">
                <a:pos x="119" y="112"/>
              </a:cxn>
              <a:cxn ang="0">
                <a:pos x="122" y="108"/>
              </a:cxn>
              <a:cxn ang="0">
                <a:pos x="121" y="104"/>
              </a:cxn>
              <a:cxn ang="0">
                <a:pos x="121" y="104"/>
              </a:cxn>
            </a:cxnLst>
            <a:rect l="0" t="0" r="r" b="b"/>
            <a:pathLst>
              <a:path w="122" h="2245">
                <a:moveTo>
                  <a:pt x="67" y="2233"/>
                </a:moveTo>
                <a:lnTo>
                  <a:pt x="67" y="12"/>
                </a:lnTo>
                <a:lnTo>
                  <a:pt x="55" y="12"/>
                </a:lnTo>
                <a:lnTo>
                  <a:pt x="55" y="2233"/>
                </a:lnTo>
                <a:lnTo>
                  <a:pt x="67" y="2233"/>
                </a:lnTo>
                <a:close/>
                <a:moveTo>
                  <a:pt x="0" y="2139"/>
                </a:moveTo>
                <a:lnTo>
                  <a:pt x="61" y="2245"/>
                </a:lnTo>
                <a:lnTo>
                  <a:pt x="121" y="2139"/>
                </a:lnTo>
                <a:lnTo>
                  <a:pt x="122" y="2135"/>
                </a:lnTo>
                <a:lnTo>
                  <a:pt x="119" y="2132"/>
                </a:lnTo>
                <a:lnTo>
                  <a:pt x="115" y="2132"/>
                </a:lnTo>
                <a:lnTo>
                  <a:pt x="111" y="2134"/>
                </a:lnTo>
                <a:lnTo>
                  <a:pt x="55" y="2230"/>
                </a:lnTo>
                <a:lnTo>
                  <a:pt x="65" y="2230"/>
                </a:lnTo>
                <a:lnTo>
                  <a:pt x="9" y="2134"/>
                </a:lnTo>
                <a:lnTo>
                  <a:pt x="5" y="2132"/>
                </a:lnTo>
                <a:lnTo>
                  <a:pt x="1" y="2132"/>
                </a:lnTo>
                <a:lnTo>
                  <a:pt x="0" y="2135"/>
                </a:lnTo>
                <a:lnTo>
                  <a:pt x="0" y="2139"/>
                </a:lnTo>
                <a:lnTo>
                  <a:pt x="0" y="2139"/>
                </a:lnTo>
                <a:close/>
                <a:moveTo>
                  <a:pt x="121" y="104"/>
                </a:moveTo>
                <a:lnTo>
                  <a:pt x="61" y="0"/>
                </a:lnTo>
                <a:lnTo>
                  <a:pt x="0" y="104"/>
                </a:lnTo>
                <a:lnTo>
                  <a:pt x="0" y="108"/>
                </a:lnTo>
                <a:lnTo>
                  <a:pt x="1" y="112"/>
                </a:lnTo>
                <a:lnTo>
                  <a:pt x="5" y="114"/>
                </a:lnTo>
                <a:lnTo>
                  <a:pt x="9" y="110"/>
                </a:lnTo>
                <a:lnTo>
                  <a:pt x="65" y="14"/>
                </a:lnTo>
                <a:lnTo>
                  <a:pt x="55" y="14"/>
                </a:lnTo>
                <a:lnTo>
                  <a:pt x="111" y="110"/>
                </a:lnTo>
                <a:lnTo>
                  <a:pt x="115" y="114"/>
                </a:lnTo>
                <a:lnTo>
                  <a:pt x="119" y="112"/>
                </a:lnTo>
                <a:lnTo>
                  <a:pt x="122" y="108"/>
                </a:lnTo>
                <a:lnTo>
                  <a:pt x="121" y="104"/>
                </a:lnTo>
                <a:lnTo>
                  <a:pt x="121" y="10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7672388" y="4605338"/>
            <a:ext cx="277812" cy="9985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008" name="Rectangle 48"/>
          <p:cNvSpPr>
            <a:spLocks noChangeArrowheads="1"/>
          </p:cNvSpPr>
          <p:nvPr/>
        </p:nvSpPr>
        <p:spPr bwMode="auto">
          <a:xfrm>
            <a:off x="7672388" y="4605338"/>
            <a:ext cx="277812" cy="998537"/>
          </a:xfrm>
          <a:prstGeom prst="rect">
            <a:avLst/>
          </a:prstGeom>
          <a:noFill/>
          <a:ln w="2540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019" name="Rectangle 59"/>
          <p:cNvSpPr>
            <a:spLocks noChangeArrowheads="1"/>
          </p:cNvSpPr>
          <p:nvPr/>
        </p:nvSpPr>
        <p:spPr bwMode="auto">
          <a:xfrm rot="5400000">
            <a:off x="7963694" y="2485232"/>
            <a:ext cx="3111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1400</a:t>
            </a:r>
            <a:endParaRPr lang="en-US"/>
          </a:p>
        </p:txBody>
      </p:sp>
      <p:sp>
        <p:nvSpPr>
          <p:cNvPr id="41020" name="Rectangle 60"/>
          <p:cNvSpPr>
            <a:spLocks noChangeArrowheads="1"/>
          </p:cNvSpPr>
          <p:nvPr/>
        </p:nvSpPr>
        <p:spPr bwMode="auto">
          <a:xfrm rot="5400000">
            <a:off x="7458075" y="5006975"/>
            <a:ext cx="7477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1445 (+125)</a:t>
            </a:r>
            <a:endParaRPr lang="en-US"/>
          </a:p>
        </p:txBody>
      </p:sp>
      <p:sp>
        <p:nvSpPr>
          <p:cNvPr id="41021" name="Rectangle 61"/>
          <p:cNvSpPr>
            <a:spLocks noChangeArrowheads="1"/>
          </p:cNvSpPr>
          <p:nvPr/>
        </p:nvSpPr>
        <p:spPr bwMode="auto">
          <a:xfrm rot="5400000">
            <a:off x="7099300" y="5581651"/>
            <a:ext cx="3127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i="1">
                <a:solidFill>
                  <a:srgbClr val="000000"/>
                </a:solidFill>
                <a:latin typeface="Calibri" pitchFamily="34" charset="0"/>
              </a:rPr>
              <a:t>600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1" name="Picture 197"/>
          <p:cNvPicPr>
            <a:picLocks noChangeAspect="1" noChangeArrowheads="1"/>
          </p:cNvPicPr>
          <p:nvPr/>
        </p:nvPicPr>
        <p:blipFill>
          <a:blip r:embed="rId2" cstate="print"/>
          <a:srcRect l="35825" t="13458" r="18498" b="51263"/>
          <a:stretch>
            <a:fillRect/>
          </a:stretch>
        </p:blipFill>
        <p:spPr bwMode="auto">
          <a:xfrm>
            <a:off x="6156325" y="2133600"/>
            <a:ext cx="298767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178" name="Freeform 194"/>
          <p:cNvSpPr>
            <a:spLocks/>
          </p:cNvSpPr>
          <p:nvPr/>
        </p:nvSpPr>
        <p:spPr bwMode="auto">
          <a:xfrm>
            <a:off x="179388" y="5229225"/>
            <a:ext cx="3887787" cy="1222375"/>
          </a:xfrm>
          <a:custGeom>
            <a:avLst/>
            <a:gdLst/>
            <a:ahLst/>
            <a:cxnLst>
              <a:cxn ang="0">
                <a:pos x="0" y="250"/>
              </a:cxn>
              <a:cxn ang="0">
                <a:pos x="0" y="225"/>
              </a:cxn>
              <a:cxn ang="0">
                <a:pos x="4" y="200"/>
              </a:cxn>
              <a:cxn ang="0">
                <a:pos x="11" y="175"/>
              </a:cxn>
              <a:cxn ang="0">
                <a:pos x="19" y="152"/>
              </a:cxn>
              <a:cxn ang="0">
                <a:pos x="29" y="131"/>
              </a:cxn>
              <a:cxn ang="0">
                <a:pos x="42" y="110"/>
              </a:cxn>
              <a:cxn ang="0">
                <a:pos x="73" y="73"/>
              </a:cxn>
              <a:cxn ang="0">
                <a:pos x="109" y="42"/>
              </a:cxn>
              <a:cxn ang="0">
                <a:pos x="130" y="29"/>
              </a:cxn>
              <a:cxn ang="0">
                <a:pos x="151" y="19"/>
              </a:cxn>
              <a:cxn ang="0">
                <a:pos x="175" y="12"/>
              </a:cxn>
              <a:cxn ang="0">
                <a:pos x="199" y="4"/>
              </a:cxn>
              <a:cxn ang="0">
                <a:pos x="224" y="0"/>
              </a:cxn>
              <a:cxn ang="0">
                <a:pos x="249" y="0"/>
              </a:cxn>
              <a:cxn ang="0">
                <a:pos x="3623" y="0"/>
              </a:cxn>
              <a:cxn ang="0">
                <a:pos x="3650" y="0"/>
              </a:cxn>
              <a:cxn ang="0">
                <a:pos x="3674" y="4"/>
              </a:cxn>
              <a:cxn ang="0">
                <a:pos x="3698" y="12"/>
              </a:cxn>
              <a:cxn ang="0">
                <a:pos x="3721" y="19"/>
              </a:cxn>
              <a:cxn ang="0">
                <a:pos x="3744" y="29"/>
              </a:cxn>
              <a:cxn ang="0">
                <a:pos x="3763" y="42"/>
              </a:cxn>
              <a:cxn ang="0">
                <a:pos x="3801" y="73"/>
              </a:cxn>
              <a:cxn ang="0">
                <a:pos x="3830" y="110"/>
              </a:cxn>
              <a:cxn ang="0">
                <a:pos x="3843" y="131"/>
              </a:cxn>
              <a:cxn ang="0">
                <a:pos x="3853" y="152"/>
              </a:cxn>
              <a:cxn ang="0">
                <a:pos x="3863" y="175"/>
              </a:cxn>
              <a:cxn ang="0">
                <a:pos x="3868" y="200"/>
              </a:cxn>
              <a:cxn ang="0">
                <a:pos x="3872" y="225"/>
              </a:cxn>
              <a:cxn ang="0">
                <a:pos x="3874" y="250"/>
              </a:cxn>
              <a:cxn ang="0">
                <a:pos x="3874" y="1250"/>
              </a:cxn>
              <a:cxn ang="0">
                <a:pos x="3872" y="1277"/>
              </a:cxn>
              <a:cxn ang="0">
                <a:pos x="3868" y="1302"/>
              </a:cxn>
              <a:cxn ang="0">
                <a:pos x="3863" y="1325"/>
              </a:cxn>
              <a:cxn ang="0">
                <a:pos x="3853" y="1348"/>
              </a:cxn>
              <a:cxn ang="0">
                <a:pos x="3843" y="1371"/>
              </a:cxn>
              <a:cxn ang="0">
                <a:pos x="3830" y="1390"/>
              </a:cxn>
              <a:cxn ang="0">
                <a:pos x="3801" y="1429"/>
              </a:cxn>
              <a:cxn ang="0">
                <a:pos x="3763" y="1457"/>
              </a:cxn>
              <a:cxn ang="0">
                <a:pos x="3744" y="1471"/>
              </a:cxn>
              <a:cxn ang="0">
                <a:pos x="3721" y="1480"/>
              </a:cxn>
              <a:cxn ang="0">
                <a:pos x="3698" y="1490"/>
              </a:cxn>
              <a:cxn ang="0">
                <a:pos x="3674" y="1496"/>
              </a:cxn>
              <a:cxn ang="0">
                <a:pos x="3650" y="1500"/>
              </a:cxn>
              <a:cxn ang="0">
                <a:pos x="3623" y="1502"/>
              </a:cxn>
              <a:cxn ang="0">
                <a:pos x="249" y="1502"/>
              </a:cxn>
              <a:cxn ang="0">
                <a:pos x="224" y="1500"/>
              </a:cxn>
              <a:cxn ang="0">
                <a:pos x="199" y="1496"/>
              </a:cxn>
              <a:cxn ang="0">
                <a:pos x="175" y="1490"/>
              </a:cxn>
              <a:cxn ang="0">
                <a:pos x="151" y="1480"/>
              </a:cxn>
              <a:cxn ang="0">
                <a:pos x="130" y="1471"/>
              </a:cxn>
              <a:cxn ang="0">
                <a:pos x="109" y="1457"/>
              </a:cxn>
              <a:cxn ang="0">
                <a:pos x="73" y="1429"/>
              </a:cxn>
              <a:cxn ang="0">
                <a:pos x="42" y="1390"/>
              </a:cxn>
              <a:cxn ang="0">
                <a:pos x="29" y="1371"/>
              </a:cxn>
              <a:cxn ang="0">
                <a:pos x="19" y="1348"/>
              </a:cxn>
              <a:cxn ang="0">
                <a:pos x="11" y="1325"/>
              </a:cxn>
              <a:cxn ang="0">
                <a:pos x="4" y="1302"/>
              </a:cxn>
              <a:cxn ang="0">
                <a:pos x="0" y="1277"/>
              </a:cxn>
              <a:cxn ang="0">
                <a:pos x="0" y="1250"/>
              </a:cxn>
              <a:cxn ang="0">
                <a:pos x="0" y="250"/>
              </a:cxn>
            </a:cxnLst>
            <a:rect l="0" t="0" r="r" b="b"/>
            <a:pathLst>
              <a:path w="3874" h="1502">
                <a:moveTo>
                  <a:pt x="0" y="250"/>
                </a:moveTo>
                <a:lnTo>
                  <a:pt x="0" y="225"/>
                </a:lnTo>
                <a:lnTo>
                  <a:pt x="4" y="200"/>
                </a:lnTo>
                <a:lnTo>
                  <a:pt x="11" y="175"/>
                </a:lnTo>
                <a:lnTo>
                  <a:pt x="19" y="152"/>
                </a:lnTo>
                <a:lnTo>
                  <a:pt x="29" y="131"/>
                </a:lnTo>
                <a:lnTo>
                  <a:pt x="42" y="110"/>
                </a:lnTo>
                <a:lnTo>
                  <a:pt x="73" y="73"/>
                </a:lnTo>
                <a:lnTo>
                  <a:pt x="109" y="42"/>
                </a:lnTo>
                <a:lnTo>
                  <a:pt x="130" y="29"/>
                </a:lnTo>
                <a:lnTo>
                  <a:pt x="151" y="19"/>
                </a:lnTo>
                <a:lnTo>
                  <a:pt x="175" y="12"/>
                </a:lnTo>
                <a:lnTo>
                  <a:pt x="199" y="4"/>
                </a:lnTo>
                <a:lnTo>
                  <a:pt x="224" y="0"/>
                </a:lnTo>
                <a:lnTo>
                  <a:pt x="249" y="0"/>
                </a:lnTo>
                <a:lnTo>
                  <a:pt x="3623" y="0"/>
                </a:lnTo>
                <a:lnTo>
                  <a:pt x="3650" y="0"/>
                </a:lnTo>
                <a:lnTo>
                  <a:pt x="3674" y="4"/>
                </a:lnTo>
                <a:lnTo>
                  <a:pt x="3698" y="12"/>
                </a:lnTo>
                <a:lnTo>
                  <a:pt x="3721" y="19"/>
                </a:lnTo>
                <a:lnTo>
                  <a:pt x="3744" y="29"/>
                </a:lnTo>
                <a:lnTo>
                  <a:pt x="3763" y="42"/>
                </a:lnTo>
                <a:lnTo>
                  <a:pt x="3801" y="73"/>
                </a:lnTo>
                <a:lnTo>
                  <a:pt x="3830" y="110"/>
                </a:lnTo>
                <a:lnTo>
                  <a:pt x="3843" y="131"/>
                </a:lnTo>
                <a:lnTo>
                  <a:pt x="3853" y="152"/>
                </a:lnTo>
                <a:lnTo>
                  <a:pt x="3863" y="175"/>
                </a:lnTo>
                <a:lnTo>
                  <a:pt x="3868" y="200"/>
                </a:lnTo>
                <a:lnTo>
                  <a:pt x="3872" y="225"/>
                </a:lnTo>
                <a:lnTo>
                  <a:pt x="3874" y="250"/>
                </a:lnTo>
                <a:lnTo>
                  <a:pt x="3874" y="1250"/>
                </a:lnTo>
                <a:lnTo>
                  <a:pt x="3872" y="1277"/>
                </a:lnTo>
                <a:lnTo>
                  <a:pt x="3868" y="1302"/>
                </a:lnTo>
                <a:lnTo>
                  <a:pt x="3863" y="1325"/>
                </a:lnTo>
                <a:lnTo>
                  <a:pt x="3853" y="1348"/>
                </a:lnTo>
                <a:lnTo>
                  <a:pt x="3843" y="1371"/>
                </a:lnTo>
                <a:lnTo>
                  <a:pt x="3830" y="1390"/>
                </a:lnTo>
                <a:lnTo>
                  <a:pt x="3801" y="1429"/>
                </a:lnTo>
                <a:lnTo>
                  <a:pt x="3763" y="1457"/>
                </a:lnTo>
                <a:lnTo>
                  <a:pt x="3744" y="1471"/>
                </a:lnTo>
                <a:lnTo>
                  <a:pt x="3721" y="1480"/>
                </a:lnTo>
                <a:lnTo>
                  <a:pt x="3698" y="1490"/>
                </a:lnTo>
                <a:lnTo>
                  <a:pt x="3674" y="1496"/>
                </a:lnTo>
                <a:lnTo>
                  <a:pt x="3650" y="1500"/>
                </a:lnTo>
                <a:lnTo>
                  <a:pt x="3623" y="1502"/>
                </a:lnTo>
                <a:lnTo>
                  <a:pt x="249" y="1502"/>
                </a:lnTo>
                <a:lnTo>
                  <a:pt x="224" y="1500"/>
                </a:lnTo>
                <a:lnTo>
                  <a:pt x="199" y="1496"/>
                </a:lnTo>
                <a:lnTo>
                  <a:pt x="175" y="1490"/>
                </a:lnTo>
                <a:lnTo>
                  <a:pt x="151" y="1480"/>
                </a:lnTo>
                <a:lnTo>
                  <a:pt x="130" y="1471"/>
                </a:lnTo>
                <a:lnTo>
                  <a:pt x="109" y="1457"/>
                </a:lnTo>
                <a:lnTo>
                  <a:pt x="73" y="1429"/>
                </a:lnTo>
                <a:lnTo>
                  <a:pt x="42" y="1390"/>
                </a:lnTo>
                <a:lnTo>
                  <a:pt x="29" y="1371"/>
                </a:lnTo>
                <a:lnTo>
                  <a:pt x="19" y="1348"/>
                </a:lnTo>
                <a:lnTo>
                  <a:pt x="11" y="1325"/>
                </a:lnTo>
                <a:lnTo>
                  <a:pt x="4" y="1302"/>
                </a:lnTo>
                <a:lnTo>
                  <a:pt x="0" y="1277"/>
                </a:lnTo>
                <a:lnTo>
                  <a:pt x="0" y="1250"/>
                </a:lnTo>
                <a:lnTo>
                  <a:pt x="0" y="250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179" name="Rectangle 195"/>
          <p:cNvSpPr>
            <a:spLocks noChangeArrowheads="1"/>
          </p:cNvSpPr>
          <p:nvPr/>
        </p:nvSpPr>
        <p:spPr bwMode="auto">
          <a:xfrm>
            <a:off x="2700338" y="5084763"/>
            <a:ext cx="661987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  <a:latin typeface="Calibri" pitchFamily="34" charset="0"/>
              </a:rPr>
              <a:t>X,Y stage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2056" name="Rectangle 72"/>
          <p:cNvSpPr>
            <a:spLocks noChangeArrowheads="1"/>
          </p:cNvSpPr>
          <p:nvPr/>
        </p:nvSpPr>
        <p:spPr bwMode="auto">
          <a:xfrm>
            <a:off x="323850" y="1952625"/>
            <a:ext cx="29670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200">
                <a:solidFill>
                  <a:srgbClr val="000000"/>
                </a:solidFill>
              </a:rPr>
              <a:t> Structure: Al profile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Stretching blocks, one with load cell gauge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Mass: ~ 400 kg</a:t>
            </a:r>
            <a:endParaRPr lang="en-US" sz="1200" baseline="30000">
              <a:solidFill>
                <a:srgbClr val="000000"/>
              </a:solidFill>
            </a:endParaRP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250825" y="981075"/>
            <a:ext cx="3074988" cy="863600"/>
          </a:xfrm>
          <a:custGeom>
            <a:avLst/>
            <a:gdLst/>
            <a:ahLst/>
            <a:cxnLst>
              <a:cxn ang="0">
                <a:pos x="0" y="250"/>
              </a:cxn>
              <a:cxn ang="0">
                <a:pos x="0" y="225"/>
              </a:cxn>
              <a:cxn ang="0">
                <a:pos x="4" y="200"/>
              </a:cxn>
              <a:cxn ang="0">
                <a:pos x="9" y="175"/>
              </a:cxn>
              <a:cxn ang="0">
                <a:pos x="19" y="152"/>
              </a:cxn>
              <a:cxn ang="0">
                <a:pos x="29" y="131"/>
              </a:cxn>
              <a:cxn ang="0">
                <a:pos x="42" y="110"/>
              </a:cxn>
              <a:cxn ang="0">
                <a:pos x="73" y="73"/>
              </a:cxn>
              <a:cxn ang="0">
                <a:pos x="109" y="42"/>
              </a:cxn>
              <a:cxn ang="0">
                <a:pos x="130" y="29"/>
              </a:cxn>
              <a:cxn ang="0">
                <a:pos x="151" y="19"/>
              </a:cxn>
              <a:cxn ang="0">
                <a:pos x="174" y="10"/>
              </a:cxn>
              <a:cxn ang="0">
                <a:pos x="199" y="4"/>
              </a:cxn>
              <a:cxn ang="0">
                <a:pos x="224" y="0"/>
              </a:cxn>
              <a:cxn ang="0">
                <a:pos x="249" y="0"/>
              </a:cxn>
              <a:cxn ang="0">
                <a:pos x="3623" y="0"/>
              </a:cxn>
              <a:cxn ang="0">
                <a:pos x="3649" y="0"/>
              </a:cxn>
              <a:cxn ang="0">
                <a:pos x="3673" y="4"/>
              </a:cxn>
              <a:cxn ang="0">
                <a:pos x="3697" y="10"/>
              </a:cxn>
              <a:cxn ang="0">
                <a:pos x="3721" y="19"/>
              </a:cxn>
              <a:cxn ang="0">
                <a:pos x="3742" y="29"/>
              </a:cxn>
              <a:cxn ang="0">
                <a:pos x="3763" y="42"/>
              </a:cxn>
              <a:cxn ang="0">
                <a:pos x="3799" y="73"/>
              </a:cxn>
              <a:cxn ang="0">
                <a:pos x="3830" y="110"/>
              </a:cxn>
              <a:cxn ang="0">
                <a:pos x="3843" y="131"/>
              </a:cxn>
              <a:cxn ang="0">
                <a:pos x="3853" y="152"/>
              </a:cxn>
              <a:cxn ang="0">
                <a:pos x="3863" y="175"/>
              </a:cxn>
              <a:cxn ang="0">
                <a:pos x="3868" y="200"/>
              </a:cxn>
              <a:cxn ang="0">
                <a:pos x="3872" y="225"/>
              </a:cxn>
              <a:cxn ang="0">
                <a:pos x="3874" y="250"/>
              </a:cxn>
              <a:cxn ang="0">
                <a:pos x="3874" y="1250"/>
              </a:cxn>
              <a:cxn ang="0">
                <a:pos x="3872" y="1277"/>
              </a:cxn>
              <a:cxn ang="0">
                <a:pos x="3868" y="1300"/>
              </a:cxn>
              <a:cxn ang="0">
                <a:pos x="3863" y="1325"/>
              </a:cxn>
              <a:cxn ang="0">
                <a:pos x="3853" y="1348"/>
              </a:cxn>
              <a:cxn ang="0">
                <a:pos x="3843" y="1369"/>
              </a:cxn>
              <a:cxn ang="0">
                <a:pos x="3830" y="1390"/>
              </a:cxn>
              <a:cxn ang="0">
                <a:pos x="3799" y="1427"/>
              </a:cxn>
              <a:cxn ang="0">
                <a:pos x="3763" y="1457"/>
              </a:cxn>
              <a:cxn ang="0">
                <a:pos x="3742" y="1471"/>
              </a:cxn>
              <a:cxn ang="0">
                <a:pos x="3721" y="1480"/>
              </a:cxn>
              <a:cxn ang="0">
                <a:pos x="3697" y="1490"/>
              </a:cxn>
              <a:cxn ang="0">
                <a:pos x="3673" y="1496"/>
              </a:cxn>
              <a:cxn ang="0">
                <a:pos x="3649" y="1500"/>
              </a:cxn>
              <a:cxn ang="0">
                <a:pos x="3623" y="1502"/>
              </a:cxn>
              <a:cxn ang="0">
                <a:pos x="249" y="1502"/>
              </a:cxn>
              <a:cxn ang="0">
                <a:pos x="224" y="1500"/>
              </a:cxn>
              <a:cxn ang="0">
                <a:pos x="199" y="1496"/>
              </a:cxn>
              <a:cxn ang="0">
                <a:pos x="174" y="1490"/>
              </a:cxn>
              <a:cxn ang="0">
                <a:pos x="151" y="1480"/>
              </a:cxn>
              <a:cxn ang="0">
                <a:pos x="130" y="1471"/>
              </a:cxn>
              <a:cxn ang="0">
                <a:pos x="109" y="1457"/>
              </a:cxn>
              <a:cxn ang="0">
                <a:pos x="73" y="1427"/>
              </a:cxn>
              <a:cxn ang="0">
                <a:pos x="42" y="1390"/>
              </a:cxn>
              <a:cxn ang="0">
                <a:pos x="29" y="1369"/>
              </a:cxn>
              <a:cxn ang="0">
                <a:pos x="19" y="1348"/>
              </a:cxn>
              <a:cxn ang="0">
                <a:pos x="9" y="1325"/>
              </a:cxn>
              <a:cxn ang="0">
                <a:pos x="4" y="1300"/>
              </a:cxn>
              <a:cxn ang="0">
                <a:pos x="0" y="1277"/>
              </a:cxn>
              <a:cxn ang="0">
                <a:pos x="0" y="1250"/>
              </a:cxn>
              <a:cxn ang="0">
                <a:pos x="0" y="250"/>
              </a:cxn>
            </a:cxnLst>
            <a:rect l="0" t="0" r="r" b="b"/>
            <a:pathLst>
              <a:path w="3874" h="1502">
                <a:moveTo>
                  <a:pt x="0" y="250"/>
                </a:moveTo>
                <a:lnTo>
                  <a:pt x="0" y="225"/>
                </a:lnTo>
                <a:lnTo>
                  <a:pt x="4" y="200"/>
                </a:lnTo>
                <a:lnTo>
                  <a:pt x="9" y="175"/>
                </a:lnTo>
                <a:lnTo>
                  <a:pt x="19" y="152"/>
                </a:lnTo>
                <a:lnTo>
                  <a:pt x="29" y="131"/>
                </a:lnTo>
                <a:lnTo>
                  <a:pt x="42" y="110"/>
                </a:lnTo>
                <a:lnTo>
                  <a:pt x="73" y="73"/>
                </a:lnTo>
                <a:lnTo>
                  <a:pt x="109" y="42"/>
                </a:lnTo>
                <a:lnTo>
                  <a:pt x="130" y="29"/>
                </a:lnTo>
                <a:lnTo>
                  <a:pt x="151" y="19"/>
                </a:lnTo>
                <a:lnTo>
                  <a:pt x="174" y="10"/>
                </a:lnTo>
                <a:lnTo>
                  <a:pt x="199" y="4"/>
                </a:lnTo>
                <a:lnTo>
                  <a:pt x="224" y="0"/>
                </a:lnTo>
                <a:lnTo>
                  <a:pt x="249" y="0"/>
                </a:lnTo>
                <a:lnTo>
                  <a:pt x="3623" y="0"/>
                </a:lnTo>
                <a:lnTo>
                  <a:pt x="3649" y="0"/>
                </a:lnTo>
                <a:lnTo>
                  <a:pt x="3673" y="4"/>
                </a:lnTo>
                <a:lnTo>
                  <a:pt x="3697" y="10"/>
                </a:lnTo>
                <a:lnTo>
                  <a:pt x="3721" y="19"/>
                </a:lnTo>
                <a:lnTo>
                  <a:pt x="3742" y="29"/>
                </a:lnTo>
                <a:lnTo>
                  <a:pt x="3763" y="42"/>
                </a:lnTo>
                <a:lnTo>
                  <a:pt x="3799" y="73"/>
                </a:lnTo>
                <a:lnTo>
                  <a:pt x="3830" y="110"/>
                </a:lnTo>
                <a:lnTo>
                  <a:pt x="3843" y="131"/>
                </a:lnTo>
                <a:lnTo>
                  <a:pt x="3853" y="152"/>
                </a:lnTo>
                <a:lnTo>
                  <a:pt x="3863" y="175"/>
                </a:lnTo>
                <a:lnTo>
                  <a:pt x="3868" y="200"/>
                </a:lnTo>
                <a:lnTo>
                  <a:pt x="3872" y="225"/>
                </a:lnTo>
                <a:lnTo>
                  <a:pt x="3874" y="250"/>
                </a:lnTo>
                <a:lnTo>
                  <a:pt x="3874" y="1250"/>
                </a:lnTo>
                <a:lnTo>
                  <a:pt x="3872" y="1277"/>
                </a:lnTo>
                <a:lnTo>
                  <a:pt x="3868" y="1300"/>
                </a:lnTo>
                <a:lnTo>
                  <a:pt x="3863" y="1325"/>
                </a:lnTo>
                <a:lnTo>
                  <a:pt x="3853" y="1348"/>
                </a:lnTo>
                <a:lnTo>
                  <a:pt x="3843" y="1369"/>
                </a:lnTo>
                <a:lnTo>
                  <a:pt x="3830" y="1390"/>
                </a:lnTo>
                <a:lnTo>
                  <a:pt x="3799" y="1427"/>
                </a:lnTo>
                <a:lnTo>
                  <a:pt x="3763" y="1457"/>
                </a:lnTo>
                <a:lnTo>
                  <a:pt x="3742" y="1471"/>
                </a:lnTo>
                <a:lnTo>
                  <a:pt x="3721" y="1480"/>
                </a:lnTo>
                <a:lnTo>
                  <a:pt x="3697" y="1490"/>
                </a:lnTo>
                <a:lnTo>
                  <a:pt x="3673" y="1496"/>
                </a:lnTo>
                <a:lnTo>
                  <a:pt x="3649" y="1500"/>
                </a:lnTo>
                <a:lnTo>
                  <a:pt x="3623" y="1502"/>
                </a:lnTo>
                <a:lnTo>
                  <a:pt x="249" y="1502"/>
                </a:lnTo>
                <a:lnTo>
                  <a:pt x="224" y="1500"/>
                </a:lnTo>
                <a:lnTo>
                  <a:pt x="199" y="1496"/>
                </a:lnTo>
                <a:lnTo>
                  <a:pt x="174" y="1490"/>
                </a:lnTo>
                <a:lnTo>
                  <a:pt x="151" y="1480"/>
                </a:lnTo>
                <a:lnTo>
                  <a:pt x="130" y="1471"/>
                </a:lnTo>
                <a:lnTo>
                  <a:pt x="109" y="1457"/>
                </a:lnTo>
                <a:lnTo>
                  <a:pt x="73" y="1427"/>
                </a:lnTo>
                <a:lnTo>
                  <a:pt x="42" y="1390"/>
                </a:lnTo>
                <a:lnTo>
                  <a:pt x="29" y="1369"/>
                </a:lnTo>
                <a:lnTo>
                  <a:pt x="19" y="1348"/>
                </a:lnTo>
                <a:lnTo>
                  <a:pt x="9" y="1325"/>
                </a:lnTo>
                <a:lnTo>
                  <a:pt x="4" y="1300"/>
                </a:lnTo>
                <a:lnTo>
                  <a:pt x="0" y="1277"/>
                </a:lnTo>
                <a:lnTo>
                  <a:pt x="0" y="1250"/>
                </a:lnTo>
                <a:lnTo>
                  <a:pt x="0" y="250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395288" y="1052513"/>
            <a:ext cx="23193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200">
                <a:solidFill>
                  <a:srgbClr val="000000"/>
                </a:solidFill>
              </a:rPr>
              <a:t> Tape cross-section 16 x 1,4 mm</a:t>
            </a:r>
            <a:r>
              <a:rPr lang="en-US" sz="1200" baseline="30000">
                <a:solidFill>
                  <a:srgbClr val="000000"/>
                </a:solidFill>
              </a:rPr>
              <a:t>2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Vibrating length: 2.6 m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Density d = 1600 Kg / m</a:t>
            </a:r>
            <a:r>
              <a:rPr lang="es-ES_tradnl" sz="1200" baseline="30000">
                <a:solidFill>
                  <a:srgbClr val="000000"/>
                </a:solidFill>
              </a:rPr>
              <a:t>3</a:t>
            </a:r>
            <a:endParaRPr lang="es-ES_tradnl" sz="120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Pulling force: 0.5 N</a:t>
            </a:r>
            <a:endParaRPr lang="en-US" sz="1200" baseline="30000">
              <a:solidFill>
                <a:srgbClr val="000000"/>
              </a:solidFill>
            </a:endParaRP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1763713" y="836613"/>
            <a:ext cx="1292225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  <a:latin typeface="Calibri" pitchFamily="34" charset="0"/>
              </a:rPr>
              <a:t>Belt dimensioning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2010" name="Freeform 26"/>
          <p:cNvSpPr>
            <a:spLocks/>
          </p:cNvSpPr>
          <p:nvPr/>
        </p:nvSpPr>
        <p:spPr bwMode="auto">
          <a:xfrm>
            <a:off x="250825" y="2671763"/>
            <a:ext cx="3074988" cy="901700"/>
          </a:xfrm>
          <a:custGeom>
            <a:avLst/>
            <a:gdLst/>
            <a:ahLst/>
            <a:cxnLst>
              <a:cxn ang="0">
                <a:pos x="0" y="250"/>
              </a:cxn>
              <a:cxn ang="0">
                <a:pos x="0" y="225"/>
              </a:cxn>
              <a:cxn ang="0">
                <a:pos x="4" y="200"/>
              </a:cxn>
              <a:cxn ang="0">
                <a:pos x="11" y="175"/>
              </a:cxn>
              <a:cxn ang="0">
                <a:pos x="19" y="152"/>
              </a:cxn>
              <a:cxn ang="0">
                <a:pos x="29" y="131"/>
              </a:cxn>
              <a:cxn ang="0">
                <a:pos x="42" y="110"/>
              </a:cxn>
              <a:cxn ang="0">
                <a:pos x="73" y="73"/>
              </a:cxn>
              <a:cxn ang="0">
                <a:pos x="109" y="42"/>
              </a:cxn>
              <a:cxn ang="0">
                <a:pos x="130" y="29"/>
              </a:cxn>
              <a:cxn ang="0">
                <a:pos x="151" y="19"/>
              </a:cxn>
              <a:cxn ang="0">
                <a:pos x="175" y="12"/>
              </a:cxn>
              <a:cxn ang="0">
                <a:pos x="199" y="4"/>
              </a:cxn>
              <a:cxn ang="0">
                <a:pos x="224" y="0"/>
              </a:cxn>
              <a:cxn ang="0">
                <a:pos x="249" y="0"/>
              </a:cxn>
              <a:cxn ang="0">
                <a:pos x="3623" y="0"/>
              </a:cxn>
              <a:cxn ang="0">
                <a:pos x="3650" y="0"/>
              </a:cxn>
              <a:cxn ang="0">
                <a:pos x="3674" y="4"/>
              </a:cxn>
              <a:cxn ang="0">
                <a:pos x="3698" y="12"/>
              </a:cxn>
              <a:cxn ang="0">
                <a:pos x="3721" y="19"/>
              </a:cxn>
              <a:cxn ang="0">
                <a:pos x="3744" y="29"/>
              </a:cxn>
              <a:cxn ang="0">
                <a:pos x="3763" y="42"/>
              </a:cxn>
              <a:cxn ang="0">
                <a:pos x="3801" y="73"/>
              </a:cxn>
              <a:cxn ang="0">
                <a:pos x="3830" y="110"/>
              </a:cxn>
              <a:cxn ang="0">
                <a:pos x="3843" y="131"/>
              </a:cxn>
              <a:cxn ang="0">
                <a:pos x="3853" y="152"/>
              </a:cxn>
              <a:cxn ang="0">
                <a:pos x="3863" y="175"/>
              </a:cxn>
              <a:cxn ang="0">
                <a:pos x="3868" y="200"/>
              </a:cxn>
              <a:cxn ang="0">
                <a:pos x="3872" y="225"/>
              </a:cxn>
              <a:cxn ang="0">
                <a:pos x="3874" y="250"/>
              </a:cxn>
              <a:cxn ang="0">
                <a:pos x="3874" y="1250"/>
              </a:cxn>
              <a:cxn ang="0">
                <a:pos x="3872" y="1277"/>
              </a:cxn>
              <a:cxn ang="0">
                <a:pos x="3868" y="1302"/>
              </a:cxn>
              <a:cxn ang="0">
                <a:pos x="3863" y="1325"/>
              </a:cxn>
              <a:cxn ang="0">
                <a:pos x="3853" y="1348"/>
              </a:cxn>
              <a:cxn ang="0">
                <a:pos x="3843" y="1371"/>
              </a:cxn>
              <a:cxn ang="0">
                <a:pos x="3830" y="1390"/>
              </a:cxn>
              <a:cxn ang="0">
                <a:pos x="3801" y="1429"/>
              </a:cxn>
              <a:cxn ang="0">
                <a:pos x="3763" y="1457"/>
              </a:cxn>
              <a:cxn ang="0">
                <a:pos x="3744" y="1471"/>
              </a:cxn>
              <a:cxn ang="0">
                <a:pos x="3721" y="1480"/>
              </a:cxn>
              <a:cxn ang="0">
                <a:pos x="3698" y="1490"/>
              </a:cxn>
              <a:cxn ang="0">
                <a:pos x="3674" y="1496"/>
              </a:cxn>
              <a:cxn ang="0">
                <a:pos x="3650" y="1500"/>
              </a:cxn>
              <a:cxn ang="0">
                <a:pos x="3623" y="1502"/>
              </a:cxn>
              <a:cxn ang="0">
                <a:pos x="249" y="1502"/>
              </a:cxn>
              <a:cxn ang="0">
                <a:pos x="224" y="1500"/>
              </a:cxn>
              <a:cxn ang="0">
                <a:pos x="199" y="1496"/>
              </a:cxn>
              <a:cxn ang="0">
                <a:pos x="175" y="1490"/>
              </a:cxn>
              <a:cxn ang="0">
                <a:pos x="151" y="1480"/>
              </a:cxn>
              <a:cxn ang="0">
                <a:pos x="130" y="1471"/>
              </a:cxn>
              <a:cxn ang="0">
                <a:pos x="109" y="1457"/>
              </a:cxn>
              <a:cxn ang="0">
                <a:pos x="73" y="1429"/>
              </a:cxn>
              <a:cxn ang="0">
                <a:pos x="42" y="1390"/>
              </a:cxn>
              <a:cxn ang="0">
                <a:pos x="29" y="1371"/>
              </a:cxn>
              <a:cxn ang="0">
                <a:pos x="19" y="1348"/>
              </a:cxn>
              <a:cxn ang="0">
                <a:pos x="11" y="1325"/>
              </a:cxn>
              <a:cxn ang="0">
                <a:pos x="4" y="1302"/>
              </a:cxn>
              <a:cxn ang="0">
                <a:pos x="0" y="1277"/>
              </a:cxn>
              <a:cxn ang="0">
                <a:pos x="0" y="1250"/>
              </a:cxn>
              <a:cxn ang="0">
                <a:pos x="0" y="250"/>
              </a:cxn>
            </a:cxnLst>
            <a:rect l="0" t="0" r="r" b="b"/>
            <a:pathLst>
              <a:path w="3874" h="1502">
                <a:moveTo>
                  <a:pt x="0" y="250"/>
                </a:moveTo>
                <a:lnTo>
                  <a:pt x="0" y="225"/>
                </a:lnTo>
                <a:lnTo>
                  <a:pt x="4" y="200"/>
                </a:lnTo>
                <a:lnTo>
                  <a:pt x="11" y="175"/>
                </a:lnTo>
                <a:lnTo>
                  <a:pt x="19" y="152"/>
                </a:lnTo>
                <a:lnTo>
                  <a:pt x="29" y="131"/>
                </a:lnTo>
                <a:lnTo>
                  <a:pt x="42" y="110"/>
                </a:lnTo>
                <a:lnTo>
                  <a:pt x="73" y="73"/>
                </a:lnTo>
                <a:lnTo>
                  <a:pt x="109" y="42"/>
                </a:lnTo>
                <a:lnTo>
                  <a:pt x="130" y="29"/>
                </a:lnTo>
                <a:lnTo>
                  <a:pt x="151" y="19"/>
                </a:lnTo>
                <a:lnTo>
                  <a:pt x="175" y="12"/>
                </a:lnTo>
                <a:lnTo>
                  <a:pt x="199" y="4"/>
                </a:lnTo>
                <a:lnTo>
                  <a:pt x="224" y="0"/>
                </a:lnTo>
                <a:lnTo>
                  <a:pt x="249" y="0"/>
                </a:lnTo>
                <a:lnTo>
                  <a:pt x="3623" y="0"/>
                </a:lnTo>
                <a:lnTo>
                  <a:pt x="3650" y="0"/>
                </a:lnTo>
                <a:lnTo>
                  <a:pt x="3674" y="4"/>
                </a:lnTo>
                <a:lnTo>
                  <a:pt x="3698" y="12"/>
                </a:lnTo>
                <a:lnTo>
                  <a:pt x="3721" y="19"/>
                </a:lnTo>
                <a:lnTo>
                  <a:pt x="3744" y="29"/>
                </a:lnTo>
                <a:lnTo>
                  <a:pt x="3763" y="42"/>
                </a:lnTo>
                <a:lnTo>
                  <a:pt x="3801" y="73"/>
                </a:lnTo>
                <a:lnTo>
                  <a:pt x="3830" y="110"/>
                </a:lnTo>
                <a:lnTo>
                  <a:pt x="3843" y="131"/>
                </a:lnTo>
                <a:lnTo>
                  <a:pt x="3853" y="152"/>
                </a:lnTo>
                <a:lnTo>
                  <a:pt x="3863" y="175"/>
                </a:lnTo>
                <a:lnTo>
                  <a:pt x="3868" y="200"/>
                </a:lnTo>
                <a:lnTo>
                  <a:pt x="3872" y="225"/>
                </a:lnTo>
                <a:lnTo>
                  <a:pt x="3874" y="250"/>
                </a:lnTo>
                <a:lnTo>
                  <a:pt x="3874" y="1250"/>
                </a:lnTo>
                <a:lnTo>
                  <a:pt x="3872" y="1277"/>
                </a:lnTo>
                <a:lnTo>
                  <a:pt x="3868" y="1302"/>
                </a:lnTo>
                <a:lnTo>
                  <a:pt x="3863" y="1325"/>
                </a:lnTo>
                <a:lnTo>
                  <a:pt x="3853" y="1348"/>
                </a:lnTo>
                <a:lnTo>
                  <a:pt x="3843" y="1371"/>
                </a:lnTo>
                <a:lnTo>
                  <a:pt x="3830" y="1390"/>
                </a:lnTo>
                <a:lnTo>
                  <a:pt x="3801" y="1429"/>
                </a:lnTo>
                <a:lnTo>
                  <a:pt x="3763" y="1457"/>
                </a:lnTo>
                <a:lnTo>
                  <a:pt x="3744" y="1471"/>
                </a:lnTo>
                <a:lnTo>
                  <a:pt x="3721" y="1480"/>
                </a:lnTo>
                <a:lnTo>
                  <a:pt x="3698" y="1490"/>
                </a:lnTo>
                <a:lnTo>
                  <a:pt x="3674" y="1496"/>
                </a:lnTo>
                <a:lnTo>
                  <a:pt x="3650" y="1500"/>
                </a:lnTo>
                <a:lnTo>
                  <a:pt x="3623" y="1502"/>
                </a:lnTo>
                <a:lnTo>
                  <a:pt x="249" y="1502"/>
                </a:lnTo>
                <a:lnTo>
                  <a:pt x="224" y="1500"/>
                </a:lnTo>
                <a:lnTo>
                  <a:pt x="199" y="1496"/>
                </a:lnTo>
                <a:lnTo>
                  <a:pt x="175" y="1490"/>
                </a:lnTo>
                <a:lnTo>
                  <a:pt x="151" y="1480"/>
                </a:lnTo>
                <a:lnTo>
                  <a:pt x="130" y="1471"/>
                </a:lnTo>
                <a:lnTo>
                  <a:pt x="109" y="1457"/>
                </a:lnTo>
                <a:lnTo>
                  <a:pt x="73" y="1429"/>
                </a:lnTo>
                <a:lnTo>
                  <a:pt x="42" y="1390"/>
                </a:lnTo>
                <a:lnTo>
                  <a:pt x="29" y="1371"/>
                </a:lnTo>
                <a:lnTo>
                  <a:pt x="19" y="1348"/>
                </a:lnTo>
                <a:lnTo>
                  <a:pt x="11" y="1325"/>
                </a:lnTo>
                <a:lnTo>
                  <a:pt x="4" y="1302"/>
                </a:lnTo>
                <a:lnTo>
                  <a:pt x="0" y="1277"/>
                </a:lnTo>
                <a:lnTo>
                  <a:pt x="0" y="1250"/>
                </a:lnTo>
                <a:lnTo>
                  <a:pt x="0" y="250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42022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365250"/>
            <a:ext cx="598488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3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225800" y="2060575"/>
            <a:ext cx="482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555875" y="2600325"/>
            <a:ext cx="514350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  <a:latin typeface="Calibri" pitchFamily="34" charset="0"/>
              </a:rPr>
              <a:t>Results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2032" name="Freeform 48"/>
          <p:cNvSpPr>
            <a:spLocks/>
          </p:cNvSpPr>
          <p:nvPr/>
        </p:nvSpPr>
        <p:spPr bwMode="auto">
          <a:xfrm>
            <a:off x="250825" y="1952625"/>
            <a:ext cx="3074988" cy="647700"/>
          </a:xfrm>
          <a:custGeom>
            <a:avLst/>
            <a:gdLst/>
            <a:ahLst/>
            <a:cxnLst>
              <a:cxn ang="0">
                <a:pos x="0" y="250"/>
              </a:cxn>
              <a:cxn ang="0">
                <a:pos x="0" y="225"/>
              </a:cxn>
              <a:cxn ang="0">
                <a:pos x="3" y="200"/>
              </a:cxn>
              <a:cxn ang="0">
                <a:pos x="9" y="175"/>
              </a:cxn>
              <a:cxn ang="0">
                <a:pos x="19" y="152"/>
              </a:cxn>
              <a:cxn ang="0">
                <a:pos x="28" y="131"/>
              </a:cxn>
              <a:cxn ang="0">
                <a:pos x="42" y="110"/>
              </a:cxn>
              <a:cxn ang="0">
                <a:pos x="73" y="73"/>
              </a:cxn>
              <a:cxn ang="0">
                <a:pos x="109" y="42"/>
              </a:cxn>
              <a:cxn ang="0">
                <a:pos x="130" y="29"/>
              </a:cxn>
              <a:cxn ang="0">
                <a:pos x="151" y="19"/>
              </a:cxn>
              <a:cxn ang="0">
                <a:pos x="174" y="10"/>
              </a:cxn>
              <a:cxn ang="0">
                <a:pos x="199" y="4"/>
              </a:cxn>
              <a:cxn ang="0">
                <a:pos x="224" y="0"/>
              </a:cxn>
              <a:cxn ang="0">
                <a:pos x="249" y="0"/>
              </a:cxn>
              <a:cxn ang="0">
                <a:pos x="3623" y="0"/>
              </a:cxn>
              <a:cxn ang="0">
                <a:pos x="3650" y="0"/>
              </a:cxn>
              <a:cxn ang="0">
                <a:pos x="3674" y="4"/>
              </a:cxn>
              <a:cxn ang="0">
                <a:pos x="3698" y="10"/>
              </a:cxn>
              <a:cxn ang="0">
                <a:pos x="3721" y="19"/>
              </a:cxn>
              <a:cxn ang="0">
                <a:pos x="3742" y="29"/>
              </a:cxn>
              <a:cxn ang="0">
                <a:pos x="3763" y="42"/>
              </a:cxn>
              <a:cxn ang="0">
                <a:pos x="3799" y="73"/>
              </a:cxn>
              <a:cxn ang="0">
                <a:pos x="3830" y="110"/>
              </a:cxn>
              <a:cxn ang="0">
                <a:pos x="3843" y="131"/>
              </a:cxn>
              <a:cxn ang="0">
                <a:pos x="3853" y="152"/>
              </a:cxn>
              <a:cxn ang="0">
                <a:pos x="3863" y="175"/>
              </a:cxn>
              <a:cxn ang="0">
                <a:pos x="3868" y="200"/>
              </a:cxn>
              <a:cxn ang="0">
                <a:pos x="3872" y="225"/>
              </a:cxn>
              <a:cxn ang="0">
                <a:pos x="3874" y="250"/>
              </a:cxn>
              <a:cxn ang="0">
                <a:pos x="3874" y="1250"/>
              </a:cxn>
              <a:cxn ang="0">
                <a:pos x="3872" y="1277"/>
              </a:cxn>
              <a:cxn ang="0">
                <a:pos x="3868" y="1302"/>
              </a:cxn>
              <a:cxn ang="0">
                <a:pos x="3863" y="1325"/>
              </a:cxn>
              <a:cxn ang="0">
                <a:pos x="3853" y="1348"/>
              </a:cxn>
              <a:cxn ang="0">
                <a:pos x="3843" y="1369"/>
              </a:cxn>
              <a:cxn ang="0">
                <a:pos x="3830" y="1390"/>
              </a:cxn>
              <a:cxn ang="0">
                <a:pos x="3799" y="1427"/>
              </a:cxn>
              <a:cxn ang="0">
                <a:pos x="3763" y="1457"/>
              </a:cxn>
              <a:cxn ang="0">
                <a:pos x="3742" y="1471"/>
              </a:cxn>
              <a:cxn ang="0">
                <a:pos x="3721" y="1480"/>
              </a:cxn>
              <a:cxn ang="0">
                <a:pos x="3698" y="1490"/>
              </a:cxn>
              <a:cxn ang="0">
                <a:pos x="3674" y="1496"/>
              </a:cxn>
              <a:cxn ang="0">
                <a:pos x="3650" y="1500"/>
              </a:cxn>
              <a:cxn ang="0">
                <a:pos x="3623" y="1501"/>
              </a:cxn>
              <a:cxn ang="0">
                <a:pos x="249" y="1501"/>
              </a:cxn>
              <a:cxn ang="0">
                <a:pos x="224" y="1500"/>
              </a:cxn>
              <a:cxn ang="0">
                <a:pos x="199" y="1496"/>
              </a:cxn>
              <a:cxn ang="0">
                <a:pos x="174" y="1490"/>
              </a:cxn>
              <a:cxn ang="0">
                <a:pos x="151" y="1480"/>
              </a:cxn>
              <a:cxn ang="0">
                <a:pos x="130" y="1471"/>
              </a:cxn>
              <a:cxn ang="0">
                <a:pos x="109" y="1457"/>
              </a:cxn>
              <a:cxn ang="0">
                <a:pos x="73" y="1427"/>
              </a:cxn>
              <a:cxn ang="0">
                <a:pos x="42" y="1390"/>
              </a:cxn>
              <a:cxn ang="0">
                <a:pos x="28" y="1369"/>
              </a:cxn>
              <a:cxn ang="0">
                <a:pos x="19" y="1348"/>
              </a:cxn>
              <a:cxn ang="0">
                <a:pos x="9" y="1325"/>
              </a:cxn>
              <a:cxn ang="0">
                <a:pos x="3" y="1302"/>
              </a:cxn>
              <a:cxn ang="0">
                <a:pos x="0" y="1277"/>
              </a:cxn>
              <a:cxn ang="0">
                <a:pos x="0" y="1250"/>
              </a:cxn>
              <a:cxn ang="0">
                <a:pos x="0" y="250"/>
              </a:cxn>
            </a:cxnLst>
            <a:rect l="0" t="0" r="r" b="b"/>
            <a:pathLst>
              <a:path w="3874" h="1501">
                <a:moveTo>
                  <a:pt x="0" y="250"/>
                </a:moveTo>
                <a:lnTo>
                  <a:pt x="0" y="225"/>
                </a:lnTo>
                <a:lnTo>
                  <a:pt x="3" y="200"/>
                </a:lnTo>
                <a:lnTo>
                  <a:pt x="9" y="175"/>
                </a:lnTo>
                <a:lnTo>
                  <a:pt x="19" y="152"/>
                </a:lnTo>
                <a:lnTo>
                  <a:pt x="28" y="131"/>
                </a:lnTo>
                <a:lnTo>
                  <a:pt x="42" y="110"/>
                </a:lnTo>
                <a:lnTo>
                  <a:pt x="73" y="73"/>
                </a:lnTo>
                <a:lnTo>
                  <a:pt x="109" y="42"/>
                </a:lnTo>
                <a:lnTo>
                  <a:pt x="130" y="29"/>
                </a:lnTo>
                <a:lnTo>
                  <a:pt x="151" y="19"/>
                </a:lnTo>
                <a:lnTo>
                  <a:pt x="174" y="10"/>
                </a:lnTo>
                <a:lnTo>
                  <a:pt x="199" y="4"/>
                </a:lnTo>
                <a:lnTo>
                  <a:pt x="224" y="0"/>
                </a:lnTo>
                <a:lnTo>
                  <a:pt x="249" y="0"/>
                </a:lnTo>
                <a:lnTo>
                  <a:pt x="3623" y="0"/>
                </a:lnTo>
                <a:lnTo>
                  <a:pt x="3650" y="0"/>
                </a:lnTo>
                <a:lnTo>
                  <a:pt x="3674" y="4"/>
                </a:lnTo>
                <a:lnTo>
                  <a:pt x="3698" y="10"/>
                </a:lnTo>
                <a:lnTo>
                  <a:pt x="3721" y="19"/>
                </a:lnTo>
                <a:lnTo>
                  <a:pt x="3742" y="29"/>
                </a:lnTo>
                <a:lnTo>
                  <a:pt x="3763" y="42"/>
                </a:lnTo>
                <a:lnTo>
                  <a:pt x="3799" y="73"/>
                </a:lnTo>
                <a:lnTo>
                  <a:pt x="3830" y="110"/>
                </a:lnTo>
                <a:lnTo>
                  <a:pt x="3843" y="131"/>
                </a:lnTo>
                <a:lnTo>
                  <a:pt x="3853" y="152"/>
                </a:lnTo>
                <a:lnTo>
                  <a:pt x="3863" y="175"/>
                </a:lnTo>
                <a:lnTo>
                  <a:pt x="3868" y="200"/>
                </a:lnTo>
                <a:lnTo>
                  <a:pt x="3872" y="225"/>
                </a:lnTo>
                <a:lnTo>
                  <a:pt x="3874" y="250"/>
                </a:lnTo>
                <a:lnTo>
                  <a:pt x="3874" y="1250"/>
                </a:lnTo>
                <a:lnTo>
                  <a:pt x="3872" y="1277"/>
                </a:lnTo>
                <a:lnTo>
                  <a:pt x="3868" y="1302"/>
                </a:lnTo>
                <a:lnTo>
                  <a:pt x="3863" y="1325"/>
                </a:lnTo>
                <a:lnTo>
                  <a:pt x="3853" y="1348"/>
                </a:lnTo>
                <a:lnTo>
                  <a:pt x="3843" y="1369"/>
                </a:lnTo>
                <a:lnTo>
                  <a:pt x="3830" y="1390"/>
                </a:lnTo>
                <a:lnTo>
                  <a:pt x="3799" y="1427"/>
                </a:lnTo>
                <a:lnTo>
                  <a:pt x="3763" y="1457"/>
                </a:lnTo>
                <a:lnTo>
                  <a:pt x="3742" y="1471"/>
                </a:lnTo>
                <a:lnTo>
                  <a:pt x="3721" y="1480"/>
                </a:lnTo>
                <a:lnTo>
                  <a:pt x="3698" y="1490"/>
                </a:lnTo>
                <a:lnTo>
                  <a:pt x="3674" y="1496"/>
                </a:lnTo>
                <a:lnTo>
                  <a:pt x="3650" y="1500"/>
                </a:lnTo>
                <a:lnTo>
                  <a:pt x="3623" y="1501"/>
                </a:lnTo>
                <a:lnTo>
                  <a:pt x="249" y="1501"/>
                </a:lnTo>
                <a:lnTo>
                  <a:pt x="224" y="1500"/>
                </a:lnTo>
                <a:lnTo>
                  <a:pt x="199" y="1496"/>
                </a:lnTo>
                <a:lnTo>
                  <a:pt x="174" y="1490"/>
                </a:lnTo>
                <a:lnTo>
                  <a:pt x="151" y="1480"/>
                </a:lnTo>
                <a:lnTo>
                  <a:pt x="130" y="1471"/>
                </a:lnTo>
                <a:lnTo>
                  <a:pt x="109" y="1457"/>
                </a:lnTo>
                <a:lnTo>
                  <a:pt x="73" y="1427"/>
                </a:lnTo>
                <a:lnTo>
                  <a:pt x="42" y="1390"/>
                </a:lnTo>
                <a:lnTo>
                  <a:pt x="28" y="1369"/>
                </a:lnTo>
                <a:lnTo>
                  <a:pt x="19" y="1348"/>
                </a:lnTo>
                <a:lnTo>
                  <a:pt x="9" y="1325"/>
                </a:lnTo>
                <a:lnTo>
                  <a:pt x="3" y="1302"/>
                </a:lnTo>
                <a:lnTo>
                  <a:pt x="0" y="1277"/>
                </a:lnTo>
                <a:lnTo>
                  <a:pt x="0" y="1250"/>
                </a:lnTo>
                <a:lnTo>
                  <a:pt x="0" y="250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050" name="Rectangle 66"/>
          <p:cNvSpPr>
            <a:spLocks noChangeArrowheads="1"/>
          </p:cNvSpPr>
          <p:nvPr/>
        </p:nvSpPr>
        <p:spPr bwMode="auto">
          <a:xfrm>
            <a:off x="2195513" y="1879600"/>
            <a:ext cx="971550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  <a:latin typeface="Calibri" pitchFamily="34" charset="0"/>
              </a:rPr>
              <a:t>Arc structure 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2052" name="Picture 68"/>
          <p:cNvPicPr>
            <a:picLocks noChangeAspect="1" noChangeArrowheads="1"/>
          </p:cNvPicPr>
          <p:nvPr/>
        </p:nvPicPr>
        <p:blipFill>
          <a:blip r:embed="rId5" cstate="print"/>
          <a:srcRect l="9834" t="52515" r="51459" b="9773"/>
          <a:stretch>
            <a:fillRect/>
          </a:stretch>
        </p:blipFill>
        <p:spPr bwMode="auto">
          <a:xfrm>
            <a:off x="3851275" y="917575"/>
            <a:ext cx="223202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054" name="Picture 70"/>
          <p:cNvPicPr>
            <a:picLocks noChangeAspect="1" noChangeArrowheads="1"/>
          </p:cNvPicPr>
          <p:nvPr/>
        </p:nvPicPr>
        <p:blipFill>
          <a:blip r:embed="rId6" cstate="print"/>
          <a:srcRect l="48828" t="58194" r="9055" b="9320"/>
          <a:stretch>
            <a:fillRect/>
          </a:stretch>
        </p:blipFill>
        <p:spPr bwMode="auto">
          <a:xfrm>
            <a:off x="6227763" y="836613"/>
            <a:ext cx="2916237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055" name="Rectangle 71"/>
          <p:cNvSpPr>
            <a:spLocks noChangeArrowheads="1"/>
          </p:cNvSpPr>
          <p:nvPr/>
        </p:nvSpPr>
        <p:spPr bwMode="auto">
          <a:xfrm>
            <a:off x="387350" y="2744788"/>
            <a:ext cx="1447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200">
                <a:solidFill>
                  <a:srgbClr val="000000"/>
                </a:solidFill>
              </a:rPr>
              <a:t> Stress = 223 MPa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Security factor = 13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f</a:t>
            </a:r>
            <a:r>
              <a:rPr lang="es-ES_tradnl" sz="1200" baseline="-25000">
                <a:solidFill>
                  <a:srgbClr val="000000"/>
                </a:solidFill>
              </a:rPr>
              <a:t>0</a:t>
            </a:r>
            <a:r>
              <a:rPr lang="es-ES_tradnl" sz="1200">
                <a:solidFill>
                  <a:srgbClr val="000000"/>
                </a:solidFill>
              </a:rPr>
              <a:t> = 71 Hz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Elongation: 0.004 m</a:t>
            </a:r>
            <a:endParaRPr lang="en-US" sz="1200" baseline="30000">
              <a:solidFill>
                <a:srgbClr val="000000"/>
              </a:solidFill>
            </a:endParaRPr>
          </a:p>
        </p:txBody>
      </p:sp>
      <p:sp>
        <p:nvSpPr>
          <p:cNvPr id="42114" name="Rectangle 130"/>
          <p:cNvSpPr>
            <a:spLocks noChangeArrowheads="1"/>
          </p:cNvSpPr>
          <p:nvPr/>
        </p:nvSpPr>
        <p:spPr bwMode="auto">
          <a:xfrm>
            <a:off x="323850" y="3789363"/>
            <a:ext cx="3284538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200">
                <a:solidFill>
                  <a:srgbClr val="000000"/>
                </a:solidFill>
              </a:rPr>
              <a:t> Double flexure system on a granite block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Compact design: with a single step Z &amp; pitch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Allowing 100 mm Z range and tilt about 0.2º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Flexures on high Young modulus material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Preloaded guiding system and grinded spindles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Movement for each flexure is encoded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Mass of assembly ~1200 kg</a:t>
            </a:r>
            <a:endParaRPr lang="en-US" sz="1200" baseline="30000">
              <a:solidFill>
                <a:srgbClr val="000000"/>
              </a:solidFill>
            </a:endParaRPr>
          </a:p>
        </p:txBody>
      </p:sp>
      <p:sp>
        <p:nvSpPr>
          <p:cNvPr id="42115" name="Freeform 131"/>
          <p:cNvSpPr>
            <a:spLocks/>
          </p:cNvSpPr>
          <p:nvPr/>
        </p:nvSpPr>
        <p:spPr bwMode="auto">
          <a:xfrm>
            <a:off x="179388" y="3716338"/>
            <a:ext cx="3529012" cy="1368425"/>
          </a:xfrm>
          <a:custGeom>
            <a:avLst/>
            <a:gdLst/>
            <a:ahLst/>
            <a:cxnLst>
              <a:cxn ang="0">
                <a:pos x="0" y="250"/>
              </a:cxn>
              <a:cxn ang="0">
                <a:pos x="0" y="225"/>
              </a:cxn>
              <a:cxn ang="0">
                <a:pos x="4" y="200"/>
              </a:cxn>
              <a:cxn ang="0">
                <a:pos x="11" y="175"/>
              </a:cxn>
              <a:cxn ang="0">
                <a:pos x="19" y="152"/>
              </a:cxn>
              <a:cxn ang="0">
                <a:pos x="29" y="131"/>
              </a:cxn>
              <a:cxn ang="0">
                <a:pos x="42" y="110"/>
              </a:cxn>
              <a:cxn ang="0">
                <a:pos x="73" y="73"/>
              </a:cxn>
              <a:cxn ang="0">
                <a:pos x="109" y="42"/>
              </a:cxn>
              <a:cxn ang="0">
                <a:pos x="130" y="29"/>
              </a:cxn>
              <a:cxn ang="0">
                <a:pos x="151" y="19"/>
              </a:cxn>
              <a:cxn ang="0">
                <a:pos x="175" y="12"/>
              </a:cxn>
              <a:cxn ang="0">
                <a:pos x="199" y="4"/>
              </a:cxn>
              <a:cxn ang="0">
                <a:pos x="224" y="0"/>
              </a:cxn>
              <a:cxn ang="0">
                <a:pos x="249" y="0"/>
              </a:cxn>
              <a:cxn ang="0">
                <a:pos x="3623" y="0"/>
              </a:cxn>
              <a:cxn ang="0">
                <a:pos x="3650" y="0"/>
              </a:cxn>
              <a:cxn ang="0">
                <a:pos x="3674" y="4"/>
              </a:cxn>
              <a:cxn ang="0">
                <a:pos x="3698" y="12"/>
              </a:cxn>
              <a:cxn ang="0">
                <a:pos x="3721" y="19"/>
              </a:cxn>
              <a:cxn ang="0">
                <a:pos x="3744" y="29"/>
              </a:cxn>
              <a:cxn ang="0">
                <a:pos x="3763" y="42"/>
              </a:cxn>
              <a:cxn ang="0">
                <a:pos x="3801" y="73"/>
              </a:cxn>
              <a:cxn ang="0">
                <a:pos x="3830" y="110"/>
              </a:cxn>
              <a:cxn ang="0">
                <a:pos x="3843" y="131"/>
              </a:cxn>
              <a:cxn ang="0">
                <a:pos x="3853" y="152"/>
              </a:cxn>
              <a:cxn ang="0">
                <a:pos x="3863" y="175"/>
              </a:cxn>
              <a:cxn ang="0">
                <a:pos x="3868" y="200"/>
              </a:cxn>
              <a:cxn ang="0">
                <a:pos x="3872" y="225"/>
              </a:cxn>
              <a:cxn ang="0">
                <a:pos x="3874" y="250"/>
              </a:cxn>
              <a:cxn ang="0">
                <a:pos x="3874" y="1250"/>
              </a:cxn>
              <a:cxn ang="0">
                <a:pos x="3872" y="1277"/>
              </a:cxn>
              <a:cxn ang="0">
                <a:pos x="3868" y="1302"/>
              </a:cxn>
              <a:cxn ang="0">
                <a:pos x="3863" y="1325"/>
              </a:cxn>
              <a:cxn ang="0">
                <a:pos x="3853" y="1348"/>
              </a:cxn>
              <a:cxn ang="0">
                <a:pos x="3843" y="1371"/>
              </a:cxn>
              <a:cxn ang="0">
                <a:pos x="3830" y="1390"/>
              </a:cxn>
              <a:cxn ang="0">
                <a:pos x="3801" y="1429"/>
              </a:cxn>
              <a:cxn ang="0">
                <a:pos x="3763" y="1457"/>
              </a:cxn>
              <a:cxn ang="0">
                <a:pos x="3744" y="1471"/>
              </a:cxn>
              <a:cxn ang="0">
                <a:pos x="3721" y="1480"/>
              </a:cxn>
              <a:cxn ang="0">
                <a:pos x="3698" y="1490"/>
              </a:cxn>
              <a:cxn ang="0">
                <a:pos x="3674" y="1496"/>
              </a:cxn>
              <a:cxn ang="0">
                <a:pos x="3650" y="1500"/>
              </a:cxn>
              <a:cxn ang="0">
                <a:pos x="3623" y="1502"/>
              </a:cxn>
              <a:cxn ang="0">
                <a:pos x="249" y="1502"/>
              </a:cxn>
              <a:cxn ang="0">
                <a:pos x="224" y="1500"/>
              </a:cxn>
              <a:cxn ang="0">
                <a:pos x="199" y="1496"/>
              </a:cxn>
              <a:cxn ang="0">
                <a:pos x="175" y="1490"/>
              </a:cxn>
              <a:cxn ang="0">
                <a:pos x="151" y="1480"/>
              </a:cxn>
              <a:cxn ang="0">
                <a:pos x="130" y="1471"/>
              </a:cxn>
              <a:cxn ang="0">
                <a:pos x="109" y="1457"/>
              </a:cxn>
              <a:cxn ang="0">
                <a:pos x="73" y="1429"/>
              </a:cxn>
              <a:cxn ang="0">
                <a:pos x="42" y="1390"/>
              </a:cxn>
              <a:cxn ang="0">
                <a:pos x="29" y="1371"/>
              </a:cxn>
              <a:cxn ang="0">
                <a:pos x="19" y="1348"/>
              </a:cxn>
              <a:cxn ang="0">
                <a:pos x="11" y="1325"/>
              </a:cxn>
              <a:cxn ang="0">
                <a:pos x="4" y="1302"/>
              </a:cxn>
              <a:cxn ang="0">
                <a:pos x="0" y="1277"/>
              </a:cxn>
              <a:cxn ang="0">
                <a:pos x="0" y="1250"/>
              </a:cxn>
              <a:cxn ang="0">
                <a:pos x="0" y="250"/>
              </a:cxn>
            </a:cxnLst>
            <a:rect l="0" t="0" r="r" b="b"/>
            <a:pathLst>
              <a:path w="3874" h="1502">
                <a:moveTo>
                  <a:pt x="0" y="250"/>
                </a:moveTo>
                <a:lnTo>
                  <a:pt x="0" y="225"/>
                </a:lnTo>
                <a:lnTo>
                  <a:pt x="4" y="200"/>
                </a:lnTo>
                <a:lnTo>
                  <a:pt x="11" y="175"/>
                </a:lnTo>
                <a:lnTo>
                  <a:pt x="19" y="152"/>
                </a:lnTo>
                <a:lnTo>
                  <a:pt x="29" y="131"/>
                </a:lnTo>
                <a:lnTo>
                  <a:pt x="42" y="110"/>
                </a:lnTo>
                <a:lnTo>
                  <a:pt x="73" y="73"/>
                </a:lnTo>
                <a:lnTo>
                  <a:pt x="109" y="42"/>
                </a:lnTo>
                <a:lnTo>
                  <a:pt x="130" y="29"/>
                </a:lnTo>
                <a:lnTo>
                  <a:pt x="151" y="19"/>
                </a:lnTo>
                <a:lnTo>
                  <a:pt x="175" y="12"/>
                </a:lnTo>
                <a:lnTo>
                  <a:pt x="199" y="4"/>
                </a:lnTo>
                <a:lnTo>
                  <a:pt x="224" y="0"/>
                </a:lnTo>
                <a:lnTo>
                  <a:pt x="249" y="0"/>
                </a:lnTo>
                <a:lnTo>
                  <a:pt x="3623" y="0"/>
                </a:lnTo>
                <a:lnTo>
                  <a:pt x="3650" y="0"/>
                </a:lnTo>
                <a:lnTo>
                  <a:pt x="3674" y="4"/>
                </a:lnTo>
                <a:lnTo>
                  <a:pt x="3698" y="12"/>
                </a:lnTo>
                <a:lnTo>
                  <a:pt x="3721" y="19"/>
                </a:lnTo>
                <a:lnTo>
                  <a:pt x="3744" y="29"/>
                </a:lnTo>
                <a:lnTo>
                  <a:pt x="3763" y="42"/>
                </a:lnTo>
                <a:lnTo>
                  <a:pt x="3801" y="73"/>
                </a:lnTo>
                <a:lnTo>
                  <a:pt x="3830" y="110"/>
                </a:lnTo>
                <a:lnTo>
                  <a:pt x="3843" y="131"/>
                </a:lnTo>
                <a:lnTo>
                  <a:pt x="3853" y="152"/>
                </a:lnTo>
                <a:lnTo>
                  <a:pt x="3863" y="175"/>
                </a:lnTo>
                <a:lnTo>
                  <a:pt x="3868" y="200"/>
                </a:lnTo>
                <a:lnTo>
                  <a:pt x="3872" y="225"/>
                </a:lnTo>
                <a:lnTo>
                  <a:pt x="3874" y="250"/>
                </a:lnTo>
                <a:lnTo>
                  <a:pt x="3874" y="1250"/>
                </a:lnTo>
                <a:lnTo>
                  <a:pt x="3872" y="1277"/>
                </a:lnTo>
                <a:lnTo>
                  <a:pt x="3868" y="1302"/>
                </a:lnTo>
                <a:lnTo>
                  <a:pt x="3863" y="1325"/>
                </a:lnTo>
                <a:lnTo>
                  <a:pt x="3853" y="1348"/>
                </a:lnTo>
                <a:lnTo>
                  <a:pt x="3843" y="1371"/>
                </a:lnTo>
                <a:lnTo>
                  <a:pt x="3830" y="1390"/>
                </a:lnTo>
                <a:lnTo>
                  <a:pt x="3801" y="1429"/>
                </a:lnTo>
                <a:lnTo>
                  <a:pt x="3763" y="1457"/>
                </a:lnTo>
                <a:lnTo>
                  <a:pt x="3744" y="1471"/>
                </a:lnTo>
                <a:lnTo>
                  <a:pt x="3721" y="1480"/>
                </a:lnTo>
                <a:lnTo>
                  <a:pt x="3698" y="1490"/>
                </a:lnTo>
                <a:lnTo>
                  <a:pt x="3674" y="1496"/>
                </a:lnTo>
                <a:lnTo>
                  <a:pt x="3650" y="1500"/>
                </a:lnTo>
                <a:lnTo>
                  <a:pt x="3623" y="1502"/>
                </a:lnTo>
                <a:lnTo>
                  <a:pt x="249" y="1502"/>
                </a:lnTo>
                <a:lnTo>
                  <a:pt x="224" y="1500"/>
                </a:lnTo>
                <a:lnTo>
                  <a:pt x="199" y="1496"/>
                </a:lnTo>
                <a:lnTo>
                  <a:pt x="175" y="1490"/>
                </a:lnTo>
                <a:lnTo>
                  <a:pt x="151" y="1480"/>
                </a:lnTo>
                <a:lnTo>
                  <a:pt x="130" y="1471"/>
                </a:lnTo>
                <a:lnTo>
                  <a:pt x="109" y="1457"/>
                </a:lnTo>
                <a:lnTo>
                  <a:pt x="73" y="1429"/>
                </a:lnTo>
                <a:lnTo>
                  <a:pt x="42" y="1390"/>
                </a:lnTo>
                <a:lnTo>
                  <a:pt x="29" y="1371"/>
                </a:lnTo>
                <a:lnTo>
                  <a:pt x="19" y="1348"/>
                </a:lnTo>
                <a:lnTo>
                  <a:pt x="11" y="1325"/>
                </a:lnTo>
                <a:lnTo>
                  <a:pt x="4" y="1302"/>
                </a:lnTo>
                <a:lnTo>
                  <a:pt x="0" y="1277"/>
                </a:lnTo>
                <a:lnTo>
                  <a:pt x="0" y="1250"/>
                </a:lnTo>
                <a:lnTo>
                  <a:pt x="0" y="250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116" name="Rectangle 132"/>
          <p:cNvSpPr>
            <a:spLocks noChangeArrowheads="1"/>
          </p:cNvSpPr>
          <p:nvPr/>
        </p:nvSpPr>
        <p:spPr bwMode="auto">
          <a:xfrm>
            <a:off x="2916238" y="3576638"/>
            <a:ext cx="520700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  <a:latin typeface="Calibri" pitchFamily="34" charset="0"/>
              </a:rPr>
              <a:t>Z stage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2177" name="Rectangle 193"/>
          <p:cNvSpPr>
            <a:spLocks noChangeArrowheads="1"/>
          </p:cNvSpPr>
          <p:nvPr/>
        </p:nvSpPr>
        <p:spPr bwMode="auto">
          <a:xfrm>
            <a:off x="323850" y="5300663"/>
            <a:ext cx="36718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200">
                <a:solidFill>
                  <a:srgbClr val="000000"/>
                </a:solidFill>
              </a:rPr>
              <a:t> X stage has 2 actuators to avoid rotation on vertical axis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Y stage measurement axis: placed on a granite block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Preloaded roller and matched guides, which separation determine vertical accuracy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Mass of the XY stage ~5000 kg</a:t>
            </a:r>
            <a:endParaRPr lang="en-US" sz="1200" baseline="30000">
              <a:solidFill>
                <a:srgbClr val="000000"/>
              </a:solidFill>
            </a:endParaRPr>
          </a:p>
        </p:txBody>
      </p:sp>
      <p:pic>
        <p:nvPicPr>
          <p:cNvPr id="42180" name="Picture 196"/>
          <p:cNvPicPr>
            <a:picLocks noChangeAspect="1" noChangeArrowheads="1"/>
          </p:cNvPicPr>
          <p:nvPr/>
        </p:nvPicPr>
        <p:blipFill>
          <a:blip r:embed="rId7" cstate="print"/>
          <a:srcRect l="11430" t="14777" r="64178" b="67017"/>
          <a:stretch>
            <a:fillRect/>
          </a:stretch>
        </p:blipFill>
        <p:spPr bwMode="auto">
          <a:xfrm>
            <a:off x="3924300" y="2349500"/>
            <a:ext cx="22320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2" name="Picture 198"/>
          <p:cNvPicPr>
            <a:picLocks noChangeAspect="1" noChangeArrowheads="1"/>
          </p:cNvPicPr>
          <p:nvPr/>
        </p:nvPicPr>
        <p:blipFill>
          <a:blip r:embed="rId7" cstate="print"/>
          <a:srcRect l="57874" t="50000" r="19289" b="16335"/>
          <a:stretch>
            <a:fillRect/>
          </a:stretch>
        </p:blipFill>
        <p:spPr bwMode="auto">
          <a:xfrm>
            <a:off x="4140200" y="3375025"/>
            <a:ext cx="2014538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3" name="Picture 199"/>
          <p:cNvPicPr>
            <a:picLocks noChangeAspect="1" noChangeArrowheads="1"/>
          </p:cNvPicPr>
          <p:nvPr/>
        </p:nvPicPr>
        <p:blipFill>
          <a:blip r:embed="rId8" cstate="print"/>
          <a:srcRect l="13364" t="16624" r="61792" b="64499"/>
          <a:stretch>
            <a:fillRect/>
          </a:stretch>
        </p:blipFill>
        <p:spPr bwMode="auto">
          <a:xfrm>
            <a:off x="4140200" y="5300663"/>
            <a:ext cx="2376488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4" name="Picture 200"/>
          <p:cNvPicPr>
            <a:picLocks noChangeAspect="1" noChangeArrowheads="1"/>
          </p:cNvPicPr>
          <p:nvPr/>
        </p:nvPicPr>
        <p:blipFill>
          <a:blip r:embed="rId9" cstate="print"/>
          <a:srcRect l="51176" t="14098" r="11015" b="20953"/>
          <a:stretch>
            <a:fillRect/>
          </a:stretch>
        </p:blipFill>
        <p:spPr bwMode="auto">
          <a:xfrm>
            <a:off x="6443663" y="3500438"/>
            <a:ext cx="267970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78" grpId="0" animBg="1"/>
      <p:bldP spid="42179" grpId="0" animBg="1"/>
      <p:bldP spid="42010" grpId="0" animBg="1"/>
      <p:bldP spid="42025" grpId="0" animBg="1"/>
      <p:bldP spid="42055" grpId="0"/>
      <p:bldP spid="42114" grpId="0"/>
      <p:bldP spid="42115" grpId="0" animBg="1"/>
      <p:bldP spid="42116" grpId="0" animBg="1"/>
      <p:bldP spid="421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932363" y="836613"/>
            <a:ext cx="3336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</a:rPr>
              <a:t>FEA calculation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12875"/>
            <a:ext cx="7813675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924300" y="1773238"/>
            <a:ext cx="434022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200">
                <a:solidFill>
                  <a:srgbClr val="000000"/>
                </a:solidFill>
              </a:rPr>
              <a:t>Verification of parts with alignment and metrology group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Big granite block is aligned flat with respect to the floor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Interface plate fitted in top. Slots for guides have been checked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Plate grinding has been corrected several times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Very accurate alignment of linear guide sets</a:t>
            </a:r>
            <a:endParaRPr lang="en-US"/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6659563" y="765175"/>
            <a:ext cx="21018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</a:rPr>
              <a:t>Assembly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6103" name="Freeform 23"/>
          <p:cNvSpPr>
            <a:spLocks/>
          </p:cNvSpPr>
          <p:nvPr/>
        </p:nvSpPr>
        <p:spPr bwMode="auto">
          <a:xfrm>
            <a:off x="3779838" y="1628775"/>
            <a:ext cx="4608512" cy="1152525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0" y="203"/>
              </a:cxn>
              <a:cxn ang="0">
                <a:pos x="4" y="180"/>
              </a:cxn>
              <a:cxn ang="0">
                <a:pos x="9" y="159"/>
              </a:cxn>
              <a:cxn ang="0">
                <a:pos x="17" y="138"/>
              </a:cxn>
              <a:cxn ang="0">
                <a:pos x="27" y="119"/>
              </a:cxn>
              <a:cxn ang="0">
                <a:pos x="38" y="100"/>
              </a:cxn>
              <a:cxn ang="0">
                <a:pos x="65" y="65"/>
              </a:cxn>
              <a:cxn ang="0">
                <a:pos x="100" y="38"/>
              </a:cxn>
              <a:cxn ang="0">
                <a:pos x="119" y="27"/>
              </a:cxn>
              <a:cxn ang="0">
                <a:pos x="138" y="17"/>
              </a:cxn>
              <a:cxn ang="0">
                <a:pos x="159" y="10"/>
              </a:cxn>
              <a:cxn ang="0">
                <a:pos x="180" y="4"/>
              </a:cxn>
              <a:cxn ang="0">
                <a:pos x="203" y="0"/>
              </a:cxn>
              <a:cxn ang="0">
                <a:pos x="226" y="0"/>
              </a:cxn>
              <a:cxn ang="0">
                <a:pos x="3594" y="0"/>
              </a:cxn>
              <a:cxn ang="0">
                <a:pos x="3619" y="0"/>
              </a:cxn>
              <a:cxn ang="0">
                <a:pos x="3640" y="4"/>
              </a:cxn>
              <a:cxn ang="0">
                <a:pos x="3663" y="10"/>
              </a:cxn>
              <a:cxn ang="0">
                <a:pos x="3682" y="17"/>
              </a:cxn>
              <a:cxn ang="0">
                <a:pos x="3704" y="27"/>
              </a:cxn>
              <a:cxn ang="0">
                <a:pos x="3723" y="38"/>
              </a:cxn>
              <a:cxn ang="0">
                <a:pos x="3755" y="65"/>
              </a:cxn>
              <a:cxn ang="0">
                <a:pos x="3782" y="100"/>
              </a:cxn>
              <a:cxn ang="0">
                <a:pos x="3794" y="119"/>
              </a:cxn>
              <a:cxn ang="0">
                <a:pos x="3803" y="138"/>
              </a:cxn>
              <a:cxn ang="0">
                <a:pos x="3811" y="159"/>
              </a:cxn>
              <a:cxn ang="0">
                <a:pos x="3817" y="180"/>
              </a:cxn>
              <a:cxn ang="0">
                <a:pos x="3821" y="203"/>
              </a:cxn>
              <a:cxn ang="0">
                <a:pos x="3823" y="226"/>
              </a:cxn>
              <a:cxn ang="0">
                <a:pos x="3823" y="1133"/>
              </a:cxn>
              <a:cxn ang="0">
                <a:pos x="3821" y="1158"/>
              </a:cxn>
              <a:cxn ang="0">
                <a:pos x="3817" y="1179"/>
              </a:cxn>
              <a:cxn ang="0">
                <a:pos x="3811" y="1202"/>
              </a:cxn>
              <a:cxn ang="0">
                <a:pos x="3803" y="1221"/>
              </a:cxn>
              <a:cxn ang="0">
                <a:pos x="3794" y="1242"/>
              </a:cxn>
              <a:cxn ang="0">
                <a:pos x="3782" y="1261"/>
              </a:cxn>
              <a:cxn ang="0">
                <a:pos x="3755" y="1294"/>
              </a:cxn>
              <a:cxn ang="0">
                <a:pos x="3723" y="1321"/>
              </a:cxn>
              <a:cxn ang="0">
                <a:pos x="3704" y="1332"/>
              </a:cxn>
              <a:cxn ang="0">
                <a:pos x="3682" y="1342"/>
              </a:cxn>
              <a:cxn ang="0">
                <a:pos x="3663" y="1350"/>
              </a:cxn>
              <a:cxn ang="0">
                <a:pos x="3640" y="1355"/>
              </a:cxn>
              <a:cxn ang="0">
                <a:pos x="3619" y="1359"/>
              </a:cxn>
              <a:cxn ang="0">
                <a:pos x="3594" y="1361"/>
              </a:cxn>
              <a:cxn ang="0">
                <a:pos x="226" y="1361"/>
              </a:cxn>
              <a:cxn ang="0">
                <a:pos x="203" y="1359"/>
              </a:cxn>
              <a:cxn ang="0">
                <a:pos x="180" y="1355"/>
              </a:cxn>
              <a:cxn ang="0">
                <a:pos x="159" y="1350"/>
              </a:cxn>
              <a:cxn ang="0">
                <a:pos x="138" y="1342"/>
              </a:cxn>
              <a:cxn ang="0">
                <a:pos x="119" y="1332"/>
              </a:cxn>
              <a:cxn ang="0">
                <a:pos x="100" y="1321"/>
              </a:cxn>
              <a:cxn ang="0">
                <a:pos x="65" y="1294"/>
              </a:cxn>
              <a:cxn ang="0">
                <a:pos x="38" y="1261"/>
              </a:cxn>
              <a:cxn ang="0">
                <a:pos x="27" y="1242"/>
              </a:cxn>
              <a:cxn ang="0">
                <a:pos x="17" y="1221"/>
              </a:cxn>
              <a:cxn ang="0">
                <a:pos x="9" y="1202"/>
              </a:cxn>
              <a:cxn ang="0">
                <a:pos x="4" y="1179"/>
              </a:cxn>
              <a:cxn ang="0">
                <a:pos x="0" y="1158"/>
              </a:cxn>
              <a:cxn ang="0">
                <a:pos x="0" y="1133"/>
              </a:cxn>
              <a:cxn ang="0">
                <a:pos x="0" y="226"/>
              </a:cxn>
            </a:cxnLst>
            <a:rect l="0" t="0" r="r" b="b"/>
            <a:pathLst>
              <a:path w="3823" h="1361">
                <a:moveTo>
                  <a:pt x="0" y="226"/>
                </a:moveTo>
                <a:lnTo>
                  <a:pt x="0" y="203"/>
                </a:lnTo>
                <a:lnTo>
                  <a:pt x="4" y="180"/>
                </a:lnTo>
                <a:lnTo>
                  <a:pt x="9" y="159"/>
                </a:lnTo>
                <a:lnTo>
                  <a:pt x="17" y="138"/>
                </a:lnTo>
                <a:lnTo>
                  <a:pt x="27" y="119"/>
                </a:lnTo>
                <a:lnTo>
                  <a:pt x="38" y="100"/>
                </a:lnTo>
                <a:lnTo>
                  <a:pt x="65" y="65"/>
                </a:lnTo>
                <a:lnTo>
                  <a:pt x="100" y="38"/>
                </a:lnTo>
                <a:lnTo>
                  <a:pt x="119" y="27"/>
                </a:lnTo>
                <a:lnTo>
                  <a:pt x="138" y="17"/>
                </a:lnTo>
                <a:lnTo>
                  <a:pt x="159" y="10"/>
                </a:lnTo>
                <a:lnTo>
                  <a:pt x="180" y="4"/>
                </a:lnTo>
                <a:lnTo>
                  <a:pt x="203" y="0"/>
                </a:lnTo>
                <a:lnTo>
                  <a:pt x="226" y="0"/>
                </a:lnTo>
                <a:lnTo>
                  <a:pt x="3594" y="0"/>
                </a:lnTo>
                <a:lnTo>
                  <a:pt x="3619" y="0"/>
                </a:lnTo>
                <a:lnTo>
                  <a:pt x="3640" y="4"/>
                </a:lnTo>
                <a:lnTo>
                  <a:pt x="3663" y="10"/>
                </a:lnTo>
                <a:lnTo>
                  <a:pt x="3682" y="17"/>
                </a:lnTo>
                <a:lnTo>
                  <a:pt x="3704" y="27"/>
                </a:lnTo>
                <a:lnTo>
                  <a:pt x="3723" y="38"/>
                </a:lnTo>
                <a:lnTo>
                  <a:pt x="3755" y="65"/>
                </a:lnTo>
                <a:lnTo>
                  <a:pt x="3782" y="100"/>
                </a:lnTo>
                <a:lnTo>
                  <a:pt x="3794" y="119"/>
                </a:lnTo>
                <a:lnTo>
                  <a:pt x="3803" y="138"/>
                </a:lnTo>
                <a:lnTo>
                  <a:pt x="3811" y="159"/>
                </a:lnTo>
                <a:lnTo>
                  <a:pt x="3817" y="180"/>
                </a:lnTo>
                <a:lnTo>
                  <a:pt x="3821" y="203"/>
                </a:lnTo>
                <a:lnTo>
                  <a:pt x="3823" y="226"/>
                </a:lnTo>
                <a:lnTo>
                  <a:pt x="3823" y="1133"/>
                </a:lnTo>
                <a:lnTo>
                  <a:pt x="3821" y="1158"/>
                </a:lnTo>
                <a:lnTo>
                  <a:pt x="3817" y="1179"/>
                </a:lnTo>
                <a:lnTo>
                  <a:pt x="3811" y="1202"/>
                </a:lnTo>
                <a:lnTo>
                  <a:pt x="3803" y="1221"/>
                </a:lnTo>
                <a:lnTo>
                  <a:pt x="3794" y="1242"/>
                </a:lnTo>
                <a:lnTo>
                  <a:pt x="3782" y="1261"/>
                </a:lnTo>
                <a:lnTo>
                  <a:pt x="3755" y="1294"/>
                </a:lnTo>
                <a:lnTo>
                  <a:pt x="3723" y="1321"/>
                </a:lnTo>
                <a:lnTo>
                  <a:pt x="3704" y="1332"/>
                </a:lnTo>
                <a:lnTo>
                  <a:pt x="3682" y="1342"/>
                </a:lnTo>
                <a:lnTo>
                  <a:pt x="3663" y="1350"/>
                </a:lnTo>
                <a:lnTo>
                  <a:pt x="3640" y="1355"/>
                </a:lnTo>
                <a:lnTo>
                  <a:pt x="3619" y="1359"/>
                </a:lnTo>
                <a:lnTo>
                  <a:pt x="3594" y="1361"/>
                </a:lnTo>
                <a:lnTo>
                  <a:pt x="226" y="1361"/>
                </a:lnTo>
                <a:lnTo>
                  <a:pt x="203" y="1359"/>
                </a:lnTo>
                <a:lnTo>
                  <a:pt x="180" y="1355"/>
                </a:lnTo>
                <a:lnTo>
                  <a:pt x="159" y="1350"/>
                </a:lnTo>
                <a:lnTo>
                  <a:pt x="138" y="1342"/>
                </a:lnTo>
                <a:lnTo>
                  <a:pt x="119" y="1332"/>
                </a:lnTo>
                <a:lnTo>
                  <a:pt x="100" y="1321"/>
                </a:lnTo>
                <a:lnTo>
                  <a:pt x="65" y="1294"/>
                </a:lnTo>
                <a:lnTo>
                  <a:pt x="38" y="1261"/>
                </a:lnTo>
                <a:lnTo>
                  <a:pt x="27" y="1242"/>
                </a:lnTo>
                <a:lnTo>
                  <a:pt x="17" y="1221"/>
                </a:lnTo>
                <a:lnTo>
                  <a:pt x="9" y="1202"/>
                </a:lnTo>
                <a:lnTo>
                  <a:pt x="4" y="1179"/>
                </a:lnTo>
                <a:lnTo>
                  <a:pt x="0" y="1158"/>
                </a:lnTo>
                <a:lnTo>
                  <a:pt x="0" y="1133"/>
                </a:lnTo>
                <a:lnTo>
                  <a:pt x="0" y="226"/>
                </a:lnTo>
              </a:path>
            </a:pathLst>
          </a:custGeom>
          <a:noFill/>
          <a:ln w="9525">
            <a:solidFill>
              <a:srgbClr val="385D8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46117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3625"/>
            <a:ext cx="37084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7524750" y="1557338"/>
            <a:ext cx="598488" cy="182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i="1">
                <a:solidFill>
                  <a:srgbClr val="FF0000"/>
                </a:solidFill>
                <a:latin typeface="Calibri" pitchFamily="34" charset="0"/>
              </a:rPr>
              <a:t>XY stage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6118" name="Picture 38"/>
          <p:cNvPicPr>
            <a:picLocks noChangeAspect="1" noChangeArrowheads="1"/>
          </p:cNvPicPr>
          <p:nvPr/>
        </p:nvPicPr>
        <p:blipFill>
          <a:blip r:embed="rId3" cstate="print"/>
          <a:srcRect l="12196" t="12195" r="14566" b="42444"/>
          <a:stretch>
            <a:fillRect/>
          </a:stretch>
        </p:blipFill>
        <p:spPr bwMode="auto">
          <a:xfrm>
            <a:off x="5219700" y="2852738"/>
            <a:ext cx="37465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119" name="Picture 39"/>
          <p:cNvPicPr>
            <a:picLocks noChangeAspect="1" noChangeArrowheads="1"/>
          </p:cNvPicPr>
          <p:nvPr/>
        </p:nvPicPr>
        <p:blipFill>
          <a:blip r:embed="rId4" cstate="print"/>
          <a:srcRect l="38585" t="56931" r="14957" b="7791"/>
          <a:stretch>
            <a:fillRect/>
          </a:stretch>
        </p:blipFill>
        <p:spPr bwMode="auto">
          <a:xfrm>
            <a:off x="2124075" y="2852738"/>
            <a:ext cx="3095625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120" name="Freeform 40"/>
          <p:cNvSpPr>
            <a:spLocks/>
          </p:cNvSpPr>
          <p:nvPr/>
        </p:nvSpPr>
        <p:spPr bwMode="auto">
          <a:xfrm>
            <a:off x="107950" y="3211513"/>
            <a:ext cx="1943100" cy="1081087"/>
          </a:xfrm>
          <a:custGeom>
            <a:avLst/>
            <a:gdLst/>
            <a:ahLst/>
            <a:cxnLst>
              <a:cxn ang="0">
                <a:pos x="0" y="292"/>
              </a:cxn>
              <a:cxn ang="0">
                <a:pos x="13" y="228"/>
              </a:cxn>
              <a:cxn ang="0">
                <a:pos x="38" y="171"/>
              </a:cxn>
              <a:cxn ang="0">
                <a:pos x="73" y="117"/>
              </a:cxn>
              <a:cxn ang="0">
                <a:pos x="117" y="73"/>
              </a:cxn>
              <a:cxn ang="0">
                <a:pos x="171" y="38"/>
              </a:cxn>
              <a:cxn ang="0">
                <a:pos x="228" y="13"/>
              </a:cxn>
              <a:cxn ang="0">
                <a:pos x="292" y="0"/>
              </a:cxn>
              <a:cxn ang="0">
                <a:pos x="3496" y="0"/>
              </a:cxn>
              <a:cxn ang="0">
                <a:pos x="3561" y="6"/>
              </a:cxn>
              <a:cxn ang="0">
                <a:pos x="3623" y="25"/>
              </a:cxn>
              <a:cxn ang="0">
                <a:pos x="3678" y="56"/>
              </a:cxn>
              <a:cxn ang="0">
                <a:pos x="3726" y="94"/>
              </a:cxn>
              <a:cxn ang="0">
                <a:pos x="3767" y="144"/>
              </a:cxn>
              <a:cxn ang="0">
                <a:pos x="3796" y="198"/>
              </a:cxn>
              <a:cxn ang="0">
                <a:pos x="3815" y="259"/>
              </a:cxn>
              <a:cxn ang="0">
                <a:pos x="3822" y="326"/>
              </a:cxn>
              <a:cxn ang="0">
                <a:pos x="3821" y="1664"/>
              </a:cxn>
              <a:cxn ang="0">
                <a:pos x="3807" y="1728"/>
              </a:cxn>
              <a:cxn ang="0">
                <a:pos x="3782" y="1787"/>
              </a:cxn>
              <a:cxn ang="0">
                <a:pos x="3748" y="1839"/>
              </a:cxn>
              <a:cxn ang="0">
                <a:pos x="3703" y="1883"/>
              </a:cxn>
              <a:cxn ang="0">
                <a:pos x="3652" y="1918"/>
              </a:cxn>
              <a:cxn ang="0">
                <a:pos x="3592" y="1943"/>
              </a:cxn>
              <a:cxn ang="0">
                <a:pos x="3529" y="1956"/>
              </a:cxn>
              <a:cxn ang="0">
                <a:pos x="326" y="1958"/>
              </a:cxn>
              <a:cxn ang="0">
                <a:pos x="259" y="1950"/>
              </a:cxn>
              <a:cxn ang="0">
                <a:pos x="198" y="1931"/>
              </a:cxn>
              <a:cxn ang="0">
                <a:pos x="144" y="1902"/>
              </a:cxn>
              <a:cxn ang="0">
                <a:pos x="94" y="1862"/>
              </a:cxn>
              <a:cxn ang="0">
                <a:pos x="55" y="1814"/>
              </a:cxn>
              <a:cxn ang="0">
                <a:pos x="25" y="1758"/>
              </a:cxn>
              <a:cxn ang="0">
                <a:pos x="6" y="1697"/>
              </a:cxn>
              <a:cxn ang="0">
                <a:pos x="0" y="1632"/>
              </a:cxn>
            </a:cxnLst>
            <a:rect l="0" t="0" r="r" b="b"/>
            <a:pathLst>
              <a:path w="3822" h="1958">
                <a:moveTo>
                  <a:pt x="0" y="326"/>
                </a:moveTo>
                <a:lnTo>
                  <a:pt x="0" y="292"/>
                </a:lnTo>
                <a:lnTo>
                  <a:pt x="6" y="259"/>
                </a:lnTo>
                <a:lnTo>
                  <a:pt x="13" y="228"/>
                </a:lnTo>
                <a:lnTo>
                  <a:pt x="25" y="198"/>
                </a:lnTo>
                <a:lnTo>
                  <a:pt x="38" y="171"/>
                </a:lnTo>
                <a:lnTo>
                  <a:pt x="55" y="144"/>
                </a:lnTo>
                <a:lnTo>
                  <a:pt x="73" y="117"/>
                </a:lnTo>
                <a:lnTo>
                  <a:pt x="94" y="94"/>
                </a:lnTo>
                <a:lnTo>
                  <a:pt x="117" y="73"/>
                </a:lnTo>
                <a:lnTo>
                  <a:pt x="144" y="56"/>
                </a:lnTo>
                <a:lnTo>
                  <a:pt x="171" y="38"/>
                </a:lnTo>
                <a:lnTo>
                  <a:pt x="198" y="25"/>
                </a:lnTo>
                <a:lnTo>
                  <a:pt x="228" y="13"/>
                </a:lnTo>
                <a:lnTo>
                  <a:pt x="259" y="6"/>
                </a:lnTo>
                <a:lnTo>
                  <a:pt x="292" y="0"/>
                </a:lnTo>
                <a:lnTo>
                  <a:pt x="326" y="0"/>
                </a:lnTo>
                <a:lnTo>
                  <a:pt x="3496" y="0"/>
                </a:lnTo>
                <a:lnTo>
                  <a:pt x="3529" y="0"/>
                </a:lnTo>
                <a:lnTo>
                  <a:pt x="3561" y="6"/>
                </a:lnTo>
                <a:lnTo>
                  <a:pt x="3592" y="13"/>
                </a:lnTo>
                <a:lnTo>
                  <a:pt x="3623" y="25"/>
                </a:lnTo>
                <a:lnTo>
                  <a:pt x="3652" y="38"/>
                </a:lnTo>
                <a:lnTo>
                  <a:pt x="3678" y="56"/>
                </a:lnTo>
                <a:lnTo>
                  <a:pt x="3703" y="73"/>
                </a:lnTo>
                <a:lnTo>
                  <a:pt x="3726" y="94"/>
                </a:lnTo>
                <a:lnTo>
                  <a:pt x="3748" y="117"/>
                </a:lnTo>
                <a:lnTo>
                  <a:pt x="3767" y="144"/>
                </a:lnTo>
                <a:lnTo>
                  <a:pt x="3782" y="171"/>
                </a:lnTo>
                <a:lnTo>
                  <a:pt x="3796" y="198"/>
                </a:lnTo>
                <a:lnTo>
                  <a:pt x="3807" y="228"/>
                </a:lnTo>
                <a:lnTo>
                  <a:pt x="3815" y="259"/>
                </a:lnTo>
                <a:lnTo>
                  <a:pt x="3821" y="292"/>
                </a:lnTo>
                <a:lnTo>
                  <a:pt x="3822" y="326"/>
                </a:lnTo>
                <a:lnTo>
                  <a:pt x="3822" y="1632"/>
                </a:lnTo>
                <a:lnTo>
                  <a:pt x="3821" y="1664"/>
                </a:lnTo>
                <a:lnTo>
                  <a:pt x="3815" y="1697"/>
                </a:lnTo>
                <a:lnTo>
                  <a:pt x="3807" y="1728"/>
                </a:lnTo>
                <a:lnTo>
                  <a:pt x="3796" y="1758"/>
                </a:lnTo>
                <a:lnTo>
                  <a:pt x="3782" y="1787"/>
                </a:lnTo>
                <a:lnTo>
                  <a:pt x="3767" y="1814"/>
                </a:lnTo>
                <a:lnTo>
                  <a:pt x="3748" y="1839"/>
                </a:lnTo>
                <a:lnTo>
                  <a:pt x="3726" y="1862"/>
                </a:lnTo>
                <a:lnTo>
                  <a:pt x="3703" y="1883"/>
                </a:lnTo>
                <a:lnTo>
                  <a:pt x="3678" y="1902"/>
                </a:lnTo>
                <a:lnTo>
                  <a:pt x="3652" y="1918"/>
                </a:lnTo>
                <a:lnTo>
                  <a:pt x="3623" y="1931"/>
                </a:lnTo>
                <a:lnTo>
                  <a:pt x="3592" y="1943"/>
                </a:lnTo>
                <a:lnTo>
                  <a:pt x="3561" y="1950"/>
                </a:lnTo>
                <a:lnTo>
                  <a:pt x="3529" y="1956"/>
                </a:lnTo>
                <a:lnTo>
                  <a:pt x="3496" y="1958"/>
                </a:lnTo>
                <a:lnTo>
                  <a:pt x="326" y="1958"/>
                </a:lnTo>
                <a:lnTo>
                  <a:pt x="292" y="1956"/>
                </a:lnTo>
                <a:lnTo>
                  <a:pt x="259" y="1950"/>
                </a:lnTo>
                <a:lnTo>
                  <a:pt x="228" y="1943"/>
                </a:lnTo>
                <a:lnTo>
                  <a:pt x="198" y="1931"/>
                </a:lnTo>
                <a:lnTo>
                  <a:pt x="171" y="1918"/>
                </a:lnTo>
                <a:lnTo>
                  <a:pt x="144" y="1902"/>
                </a:lnTo>
                <a:lnTo>
                  <a:pt x="117" y="1883"/>
                </a:lnTo>
                <a:lnTo>
                  <a:pt x="94" y="1862"/>
                </a:lnTo>
                <a:lnTo>
                  <a:pt x="73" y="1839"/>
                </a:lnTo>
                <a:lnTo>
                  <a:pt x="55" y="1814"/>
                </a:lnTo>
                <a:lnTo>
                  <a:pt x="38" y="1787"/>
                </a:lnTo>
                <a:lnTo>
                  <a:pt x="25" y="1758"/>
                </a:lnTo>
                <a:lnTo>
                  <a:pt x="13" y="1728"/>
                </a:lnTo>
                <a:lnTo>
                  <a:pt x="6" y="1697"/>
                </a:lnTo>
                <a:lnTo>
                  <a:pt x="0" y="1664"/>
                </a:lnTo>
                <a:lnTo>
                  <a:pt x="0" y="1632"/>
                </a:lnTo>
                <a:lnTo>
                  <a:pt x="0" y="326"/>
                </a:lnTo>
              </a:path>
            </a:pathLst>
          </a:custGeom>
          <a:noFill/>
          <a:ln w="9525">
            <a:solidFill>
              <a:srgbClr val="385D8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22" name="Rectangle 42"/>
          <p:cNvSpPr>
            <a:spLocks noChangeArrowheads="1"/>
          </p:cNvSpPr>
          <p:nvPr/>
        </p:nvSpPr>
        <p:spPr bwMode="auto">
          <a:xfrm>
            <a:off x="395288" y="3140075"/>
            <a:ext cx="509587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i="1">
                <a:solidFill>
                  <a:srgbClr val="FF0000"/>
                </a:solidFill>
                <a:latin typeface="Calibri" pitchFamily="34" charset="0"/>
              </a:rPr>
              <a:t>Z stage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6131" name="Rectangle 51"/>
          <p:cNvSpPr>
            <a:spLocks noChangeArrowheads="1"/>
          </p:cNvSpPr>
          <p:nvPr/>
        </p:nvSpPr>
        <p:spPr bwMode="auto">
          <a:xfrm>
            <a:off x="179388" y="3429000"/>
            <a:ext cx="18002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200">
                <a:solidFill>
                  <a:srgbClr val="000000"/>
                </a:solidFill>
              </a:rPr>
              <a:t> Hollowed granite placed on top of XY stage</a:t>
            </a:r>
          </a:p>
          <a:p>
            <a:endParaRPr lang="en-US" sz="120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Motors have been tested</a:t>
            </a:r>
            <a:endParaRPr lang="en-US"/>
          </a:p>
        </p:txBody>
      </p:sp>
      <p:pic>
        <p:nvPicPr>
          <p:cNvPr id="46132" name="Picture 52"/>
          <p:cNvPicPr>
            <a:picLocks noChangeAspect="1" noChangeArrowheads="1"/>
          </p:cNvPicPr>
          <p:nvPr/>
        </p:nvPicPr>
        <p:blipFill>
          <a:blip r:embed="rId5" cstate="print"/>
          <a:srcRect l="19679" t="12833" r="50351" b="51889"/>
          <a:stretch>
            <a:fillRect/>
          </a:stretch>
        </p:blipFill>
        <p:spPr bwMode="auto">
          <a:xfrm>
            <a:off x="34925" y="4767263"/>
            <a:ext cx="1800225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133" name="Picture 53"/>
          <p:cNvPicPr>
            <a:picLocks noChangeAspect="1" noChangeArrowheads="1"/>
          </p:cNvPicPr>
          <p:nvPr/>
        </p:nvPicPr>
        <p:blipFill>
          <a:blip r:embed="rId6" cstate="print"/>
          <a:srcRect l="53085" t="12833" r="16927" b="51889"/>
          <a:stretch>
            <a:fillRect/>
          </a:stretch>
        </p:blipFill>
        <p:spPr bwMode="auto">
          <a:xfrm>
            <a:off x="1835150" y="4767263"/>
            <a:ext cx="18002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134" name="Picture 54"/>
          <p:cNvPicPr>
            <a:picLocks noChangeAspect="1" noChangeArrowheads="1"/>
          </p:cNvPicPr>
          <p:nvPr/>
        </p:nvPicPr>
        <p:blipFill>
          <a:blip r:embed="rId7" cstate="print"/>
          <a:srcRect l="41728" t="48737" r="21259" b="8417"/>
          <a:stretch>
            <a:fillRect/>
          </a:stretch>
        </p:blipFill>
        <p:spPr bwMode="auto">
          <a:xfrm>
            <a:off x="6084888" y="4292600"/>
            <a:ext cx="287813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135" name="Freeform 55"/>
          <p:cNvSpPr>
            <a:spLocks/>
          </p:cNvSpPr>
          <p:nvPr/>
        </p:nvSpPr>
        <p:spPr bwMode="auto">
          <a:xfrm>
            <a:off x="3708400" y="4510088"/>
            <a:ext cx="2447925" cy="1871662"/>
          </a:xfrm>
          <a:custGeom>
            <a:avLst/>
            <a:gdLst/>
            <a:ahLst/>
            <a:cxnLst>
              <a:cxn ang="0">
                <a:pos x="0" y="292"/>
              </a:cxn>
              <a:cxn ang="0">
                <a:pos x="13" y="228"/>
              </a:cxn>
              <a:cxn ang="0">
                <a:pos x="38" y="171"/>
              </a:cxn>
              <a:cxn ang="0">
                <a:pos x="73" y="117"/>
              </a:cxn>
              <a:cxn ang="0">
                <a:pos x="117" y="73"/>
              </a:cxn>
              <a:cxn ang="0">
                <a:pos x="171" y="38"/>
              </a:cxn>
              <a:cxn ang="0">
                <a:pos x="228" y="13"/>
              </a:cxn>
              <a:cxn ang="0">
                <a:pos x="292" y="0"/>
              </a:cxn>
              <a:cxn ang="0">
                <a:pos x="3496" y="0"/>
              </a:cxn>
              <a:cxn ang="0">
                <a:pos x="3561" y="6"/>
              </a:cxn>
              <a:cxn ang="0">
                <a:pos x="3623" y="25"/>
              </a:cxn>
              <a:cxn ang="0">
                <a:pos x="3678" y="56"/>
              </a:cxn>
              <a:cxn ang="0">
                <a:pos x="3726" y="94"/>
              </a:cxn>
              <a:cxn ang="0">
                <a:pos x="3767" y="144"/>
              </a:cxn>
              <a:cxn ang="0">
                <a:pos x="3796" y="198"/>
              </a:cxn>
              <a:cxn ang="0">
                <a:pos x="3815" y="259"/>
              </a:cxn>
              <a:cxn ang="0">
                <a:pos x="3822" y="326"/>
              </a:cxn>
              <a:cxn ang="0">
                <a:pos x="3821" y="1664"/>
              </a:cxn>
              <a:cxn ang="0">
                <a:pos x="3807" y="1728"/>
              </a:cxn>
              <a:cxn ang="0">
                <a:pos x="3782" y="1787"/>
              </a:cxn>
              <a:cxn ang="0">
                <a:pos x="3748" y="1839"/>
              </a:cxn>
              <a:cxn ang="0">
                <a:pos x="3703" y="1883"/>
              </a:cxn>
              <a:cxn ang="0">
                <a:pos x="3652" y="1918"/>
              </a:cxn>
              <a:cxn ang="0">
                <a:pos x="3592" y="1943"/>
              </a:cxn>
              <a:cxn ang="0">
                <a:pos x="3529" y="1956"/>
              </a:cxn>
              <a:cxn ang="0">
                <a:pos x="326" y="1958"/>
              </a:cxn>
              <a:cxn ang="0">
                <a:pos x="259" y="1950"/>
              </a:cxn>
              <a:cxn ang="0">
                <a:pos x="198" y="1931"/>
              </a:cxn>
              <a:cxn ang="0">
                <a:pos x="144" y="1902"/>
              </a:cxn>
              <a:cxn ang="0">
                <a:pos x="94" y="1862"/>
              </a:cxn>
              <a:cxn ang="0">
                <a:pos x="55" y="1814"/>
              </a:cxn>
              <a:cxn ang="0">
                <a:pos x="25" y="1758"/>
              </a:cxn>
              <a:cxn ang="0">
                <a:pos x="6" y="1697"/>
              </a:cxn>
              <a:cxn ang="0">
                <a:pos x="0" y="1632"/>
              </a:cxn>
            </a:cxnLst>
            <a:rect l="0" t="0" r="r" b="b"/>
            <a:pathLst>
              <a:path w="3822" h="1958">
                <a:moveTo>
                  <a:pt x="0" y="326"/>
                </a:moveTo>
                <a:lnTo>
                  <a:pt x="0" y="292"/>
                </a:lnTo>
                <a:lnTo>
                  <a:pt x="6" y="259"/>
                </a:lnTo>
                <a:lnTo>
                  <a:pt x="13" y="228"/>
                </a:lnTo>
                <a:lnTo>
                  <a:pt x="25" y="198"/>
                </a:lnTo>
                <a:lnTo>
                  <a:pt x="38" y="171"/>
                </a:lnTo>
                <a:lnTo>
                  <a:pt x="55" y="144"/>
                </a:lnTo>
                <a:lnTo>
                  <a:pt x="73" y="117"/>
                </a:lnTo>
                <a:lnTo>
                  <a:pt x="94" y="94"/>
                </a:lnTo>
                <a:lnTo>
                  <a:pt x="117" y="73"/>
                </a:lnTo>
                <a:lnTo>
                  <a:pt x="144" y="56"/>
                </a:lnTo>
                <a:lnTo>
                  <a:pt x="171" y="38"/>
                </a:lnTo>
                <a:lnTo>
                  <a:pt x="198" y="25"/>
                </a:lnTo>
                <a:lnTo>
                  <a:pt x="228" y="13"/>
                </a:lnTo>
                <a:lnTo>
                  <a:pt x="259" y="6"/>
                </a:lnTo>
                <a:lnTo>
                  <a:pt x="292" y="0"/>
                </a:lnTo>
                <a:lnTo>
                  <a:pt x="326" y="0"/>
                </a:lnTo>
                <a:lnTo>
                  <a:pt x="3496" y="0"/>
                </a:lnTo>
                <a:lnTo>
                  <a:pt x="3529" y="0"/>
                </a:lnTo>
                <a:lnTo>
                  <a:pt x="3561" y="6"/>
                </a:lnTo>
                <a:lnTo>
                  <a:pt x="3592" y="13"/>
                </a:lnTo>
                <a:lnTo>
                  <a:pt x="3623" y="25"/>
                </a:lnTo>
                <a:lnTo>
                  <a:pt x="3652" y="38"/>
                </a:lnTo>
                <a:lnTo>
                  <a:pt x="3678" y="56"/>
                </a:lnTo>
                <a:lnTo>
                  <a:pt x="3703" y="73"/>
                </a:lnTo>
                <a:lnTo>
                  <a:pt x="3726" y="94"/>
                </a:lnTo>
                <a:lnTo>
                  <a:pt x="3748" y="117"/>
                </a:lnTo>
                <a:lnTo>
                  <a:pt x="3767" y="144"/>
                </a:lnTo>
                <a:lnTo>
                  <a:pt x="3782" y="171"/>
                </a:lnTo>
                <a:lnTo>
                  <a:pt x="3796" y="198"/>
                </a:lnTo>
                <a:lnTo>
                  <a:pt x="3807" y="228"/>
                </a:lnTo>
                <a:lnTo>
                  <a:pt x="3815" y="259"/>
                </a:lnTo>
                <a:lnTo>
                  <a:pt x="3821" y="292"/>
                </a:lnTo>
                <a:lnTo>
                  <a:pt x="3822" y="326"/>
                </a:lnTo>
                <a:lnTo>
                  <a:pt x="3822" y="1632"/>
                </a:lnTo>
                <a:lnTo>
                  <a:pt x="3821" y="1664"/>
                </a:lnTo>
                <a:lnTo>
                  <a:pt x="3815" y="1697"/>
                </a:lnTo>
                <a:lnTo>
                  <a:pt x="3807" y="1728"/>
                </a:lnTo>
                <a:lnTo>
                  <a:pt x="3796" y="1758"/>
                </a:lnTo>
                <a:lnTo>
                  <a:pt x="3782" y="1787"/>
                </a:lnTo>
                <a:lnTo>
                  <a:pt x="3767" y="1814"/>
                </a:lnTo>
                <a:lnTo>
                  <a:pt x="3748" y="1839"/>
                </a:lnTo>
                <a:lnTo>
                  <a:pt x="3726" y="1862"/>
                </a:lnTo>
                <a:lnTo>
                  <a:pt x="3703" y="1883"/>
                </a:lnTo>
                <a:lnTo>
                  <a:pt x="3678" y="1902"/>
                </a:lnTo>
                <a:lnTo>
                  <a:pt x="3652" y="1918"/>
                </a:lnTo>
                <a:lnTo>
                  <a:pt x="3623" y="1931"/>
                </a:lnTo>
                <a:lnTo>
                  <a:pt x="3592" y="1943"/>
                </a:lnTo>
                <a:lnTo>
                  <a:pt x="3561" y="1950"/>
                </a:lnTo>
                <a:lnTo>
                  <a:pt x="3529" y="1956"/>
                </a:lnTo>
                <a:lnTo>
                  <a:pt x="3496" y="1958"/>
                </a:lnTo>
                <a:lnTo>
                  <a:pt x="326" y="1958"/>
                </a:lnTo>
                <a:lnTo>
                  <a:pt x="292" y="1956"/>
                </a:lnTo>
                <a:lnTo>
                  <a:pt x="259" y="1950"/>
                </a:lnTo>
                <a:lnTo>
                  <a:pt x="228" y="1943"/>
                </a:lnTo>
                <a:lnTo>
                  <a:pt x="198" y="1931"/>
                </a:lnTo>
                <a:lnTo>
                  <a:pt x="171" y="1918"/>
                </a:lnTo>
                <a:lnTo>
                  <a:pt x="144" y="1902"/>
                </a:lnTo>
                <a:lnTo>
                  <a:pt x="117" y="1883"/>
                </a:lnTo>
                <a:lnTo>
                  <a:pt x="94" y="1862"/>
                </a:lnTo>
                <a:lnTo>
                  <a:pt x="73" y="1839"/>
                </a:lnTo>
                <a:lnTo>
                  <a:pt x="55" y="1814"/>
                </a:lnTo>
                <a:lnTo>
                  <a:pt x="38" y="1787"/>
                </a:lnTo>
                <a:lnTo>
                  <a:pt x="25" y="1758"/>
                </a:lnTo>
                <a:lnTo>
                  <a:pt x="13" y="1728"/>
                </a:lnTo>
                <a:lnTo>
                  <a:pt x="6" y="1697"/>
                </a:lnTo>
                <a:lnTo>
                  <a:pt x="0" y="1664"/>
                </a:lnTo>
                <a:lnTo>
                  <a:pt x="0" y="1632"/>
                </a:lnTo>
                <a:lnTo>
                  <a:pt x="0" y="326"/>
                </a:lnTo>
              </a:path>
            </a:pathLst>
          </a:custGeom>
          <a:noFill/>
          <a:ln w="9525">
            <a:solidFill>
              <a:srgbClr val="385D8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136" name="Rectangle 56"/>
          <p:cNvSpPr>
            <a:spLocks noChangeArrowheads="1"/>
          </p:cNvSpPr>
          <p:nvPr/>
        </p:nvSpPr>
        <p:spPr bwMode="auto">
          <a:xfrm>
            <a:off x="3995738" y="4438650"/>
            <a:ext cx="1008062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i="1">
                <a:solidFill>
                  <a:srgbClr val="FF0000"/>
                </a:solidFill>
                <a:latin typeface="Calibri" pitchFamily="34" charset="0"/>
              </a:rPr>
              <a:t>Arc structure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3779838" y="4654550"/>
            <a:ext cx="23050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200">
                <a:solidFill>
                  <a:srgbClr val="000000"/>
                </a:solidFill>
              </a:rPr>
              <a:t> Stretching system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Carbon fiber is cutted by water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All motors of the assembly have been tested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«C» structure and stretching system have been assembled in parallel</a:t>
            </a:r>
          </a:p>
          <a:p>
            <a:pP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 Carbon fiber is stretched up to 10 kN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0" grpId="0" animBg="1"/>
      <p:bldP spid="46122" grpId="0" animBg="1"/>
      <p:bldP spid="46131" grpId="0"/>
      <p:bldP spid="46135" grpId="0" animBg="1"/>
      <p:bldP spid="46136" grpId="0" animBg="1"/>
      <p:bldP spid="461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1628775"/>
            <a:ext cx="47513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3419475" y="765175"/>
            <a:ext cx="56102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</a:rPr>
              <a:t>Prototype characterization</a:t>
            </a:r>
            <a:endParaRPr lang="en-US" sz="3500">
              <a:solidFill>
                <a:srgbClr val="FF0000"/>
              </a:solidFill>
            </a:endParaRPr>
          </a:p>
        </p:txBody>
      </p:sp>
      <p:pic>
        <p:nvPicPr>
          <p:cNvPr id="491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31686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AutoShape 12"/>
          <p:cNvSpPr>
            <a:spLocks noChangeArrowheads="1"/>
          </p:cNvSpPr>
          <p:nvPr/>
        </p:nvSpPr>
        <p:spPr bwMode="auto">
          <a:xfrm>
            <a:off x="3887788" y="1557338"/>
            <a:ext cx="5256212" cy="2413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6515100" y="1449388"/>
            <a:ext cx="1944688" cy="182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i="1">
                <a:solidFill>
                  <a:srgbClr val="FF0000"/>
                </a:solidFill>
                <a:latin typeface="Calibri" pitchFamily="34" charset="0"/>
              </a:rPr>
              <a:t> Straightness of Y displacement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916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221163"/>
            <a:ext cx="453707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67" name="AutoShape 15"/>
          <p:cNvSpPr>
            <a:spLocks noChangeArrowheads="1"/>
          </p:cNvSpPr>
          <p:nvPr/>
        </p:nvSpPr>
        <p:spPr bwMode="auto">
          <a:xfrm>
            <a:off x="107950" y="4076700"/>
            <a:ext cx="4968875" cy="248443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539750" y="3933825"/>
            <a:ext cx="2087563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200" i="1">
                <a:solidFill>
                  <a:srgbClr val="FF0000"/>
                </a:solidFill>
                <a:latin typeface="Calibri" pitchFamily="34" charset="0"/>
              </a:rPr>
              <a:t> Straightness of Z displacement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900113" y="1700213"/>
            <a:ext cx="2278062" cy="4889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s-ES_tradnl" sz="1600">
                <a:solidFill>
                  <a:srgbClr val="FF0000"/>
                </a:solidFill>
              </a:rPr>
              <a:t>Straightness errors</a:t>
            </a:r>
            <a:endParaRPr lang="en-US" sz="1600">
              <a:solidFill>
                <a:srgbClr val="FF0000"/>
              </a:solidFill>
            </a:endParaRPr>
          </a:p>
          <a:p>
            <a:pPr algn="ctr"/>
            <a:r>
              <a:rPr lang="en-US" sz="1600">
                <a:solidFill>
                  <a:srgbClr val="000000"/>
                </a:solidFill>
              </a:rPr>
              <a:t>Peak to peak &lt; 20·10</a:t>
            </a:r>
            <a:r>
              <a:rPr lang="en-US" sz="1600" baseline="30000">
                <a:solidFill>
                  <a:srgbClr val="000000"/>
                </a:solidFill>
              </a:rPr>
              <a:t>-6</a:t>
            </a:r>
            <a:r>
              <a:rPr lang="en-US" sz="1600">
                <a:solidFill>
                  <a:srgbClr val="000000"/>
                </a:solidFill>
              </a:rPr>
              <a:t> m</a:t>
            </a:r>
            <a:endParaRPr lang="en-US" sz="1600" baseline="30000">
              <a:solidFill>
                <a:srgbClr val="000000"/>
              </a:solidFill>
            </a:endParaRPr>
          </a:p>
        </p:txBody>
      </p:sp>
      <p:pic>
        <p:nvPicPr>
          <p:cNvPr id="4917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5013325"/>
            <a:ext cx="2016125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3413" y="5019675"/>
            <a:ext cx="2052637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73" name="Rectangle 21"/>
          <p:cNvSpPr>
            <a:spLocks noChangeArrowheads="1"/>
          </p:cNvSpPr>
          <p:nvPr/>
        </p:nvSpPr>
        <p:spPr bwMode="auto">
          <a:xfrm>
            <a:off x="5867400" y="4076700"/>
            <a:ext cx="2376488" cy="7651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108000" rIns="0" bIns="0">
            <a:spAutoFit/>
          </a:bodyPr>
          <a:lstStyle/>
          <a:p>
            <a:pPr algn="ctr"/>
            <a:r>
              <a:rPr lang="es-ES_tradnl" sz="1600">
                <a:solidFill>
                  <a:srgbClr val="FF0000"/>
                </a:solidFill>
              </a:rPr>
              <a:t>Guidance errors</a:t>
            </a:r>
            <a:endParaRPr lang="en-US" sz="1600">
              <a:solidFill>
                <a:srgbClr val="FF0000"/>
              </a:solidFill>
            </a:endParaRPr>
          </a:p>
          <a:p>
            <a:pPr algn="ctr"/>
            <a:r>
              <a:rPr lang="en-US" sz="1600">
                <a:solidFill>
                  <a:srgbClr val="000000"/>
                </a:solidFill>
              </a:rPr>
              <a:t>Yaw errors &lt; 10·10</a:t>
            </a:r>
            <a:r>
              <a:rPr lang="en-US" sz="1600" baseline="30000">
                <a:solidFill>
                  <a:srgbClr val="000000"/>
                </a:solidFill>
              </a:rPr>
              <a:t>-6</a:t>
            </a:r>
            <a:r>
              <a:rPr lang="en-US" sz="1600">
                <a:solidFill>
                  <a:srgbClr val="000000"/>
                </a:solidFill>
              </a:rPr>
              <a:t> rad</a:t>
            </a:r>
          </a:p>
          <a:p>
            <a:endParaRPr lang="en-US" sz="1600" baseline="30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9" grpId="0" animBg="1"/>
      <p:bldP spid="491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07" name="Group 207"/>
          <p:cNvGrpSpPr>
            <a:grpSpLocks/>
          </p:cNvGrpSpPr>
          <p:nvPr/>
        </p:nvGrpSpPr>
        <p:grpSpPr bwMode="auto">
          <a:xfrm>
            <a:off x="711200" y="1052513"/>
            <a:ext cx="3530600" cy="2281237"/>
            <a:chOff x="448" y="663"/>
            <a:chExt cx="2224" cy="1437"/>
          </a:xfrm>
        </p:grpSpPr>
        <p:sp>
          <p:nvSpPr>
            <p:cNvPr id="51207" name="Freeform 7"/>
            <p:cNvSpPr>
              <a:spLocks/>
            </p:cNvSpPr>
            <p:nvPr/>
          </p:nvSpPr>
          <p:spPr bwMode="auto">
            <a:xfrm>
              <a:off x="448" y="663"/>
              <a:ext cx="2224" cy="1436"/>
            </a:xfrm>
            <a:custGeom>
              <a:avLst/>
              <a:gdLst/>
              <a:ahLst/>
              <a:cxnLst>
                <a:cxn ang="0">
                  <a:pos x="0" y="2872"/>
                </a:cxn>
                <a:cxn ang="0">
                  <a:pos x="0" y="2872"/>
                </a:cxn>
                <a:cxn ang="0">
                  <a:pos x="0" y="0"/>
                </a:cxn>
                <a:cxn ang="0">
                  <a:pos x="4449" y="0"/>
                </a:cxn>
                <a:cxn ang="0">
                  <a:pos x="4449" y="2872"/>
                </a:cxn>
                <a:cxn ang="0">
                  <a:pos x="0" y="2872"/>
                </a:cxn>
              </a:cxnLst>
              <a:rect l="0" t="0" r="r" b="b"/>
              <a:pathLst>
                <a:path w="4449" h="2872">
                  <a:moveTo>
                    <a:pt x="0" y="2872"/>
                  </a:moveTo>
                  <a:lnTo>
                    <a:pt x="0" y="2872"/>
                  </a:lnTo>
                  <a:lnTo>
                    <a:pt x="0" y="0"/>
                  </a:lnTo>
                  <a:lnTo>
                    <a:pt x="4449" y="0"/>
                  </a:lnTo>
                  <a:lnTo>
                    <a:pt x="4449" y="2872"/>
                  </a:lnTo>
                  <a:lnTo>
                    <a:pt x="0" y="2872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08" name="Freeform 8"/>
            <p:cNvSpPr>
              <a:spLocks/>
            </p:cNvSpPr>
            <p:nvPr/>
          </p:nvSpPr>
          <p:spPr bwMode="auto">
            <a:xfrm>
              <a:off x="892" y="209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09" name="Freeform 9"/>
            <p:cNvSpPr>
              <a:spLocks/>
            </p:cNvSpPr>
            <p:nvPr/>
          </p:nvSpPr>
          <p:spPr bwMode="auto">
            <a:xfrm>
              <a:off x="892" y="2052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10" name="Freeform 10"/>
            <p:cNvSpPr>
              <a:spLocks/>
            </p:cNvSpPr>
            <p:nvPr/>
          </p:nvSpPr>
          <p:spPr bwMode="auto">
            <a:xfrm>
              <a:off x="892" y="2013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11" name="Freeform 11"/>
            <p:cNvSpPr>
              <a:spLocks/>
            </p:cNvSpPr>
            <p:nvPr/>
          </p:nvSpPr>
          <p:spPr bwMode="auto">
            <a:xfrm>
              <a:off x="892" y="1974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12" name="Freeform 12"/>
            <p:cNvSpPr>
              <a:spLocks/>
            </p:cNvSpPr>
            <p:nvPr/>
          </p:nvSpPr>
          <p:spPr bwMode="auto">
            <a:xfrm>
              <a:off x="892" y="1935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13" name="Freeform 13"/>
            <p:cNvSpPr>
              <a:spLocks/>
            </p:cNvSpPr>
            <p:nvPr/>
          </p:nvSpPr>
          <p:spPr bwMode="auto">
            <a:xfrm>
              <a:off x="892" y="1896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14" name="Freeform 14"/>
            <p:cNvSpPr>
              <a:spLocks/>
            </p:cNvSpPr>
            <p:nvPr/>
          </p:nvSpPr>
          <p:spPr bwMode="auto">
            <a:xfrm>
              <a:off x="892" y="1856"/>
              <a:ext cx="1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15" name="Freeform 15"/>
            <p:cNvSpPr>
              <a:spLocks/>
            </p:cNvSpPr>
            <p:nvPr/>
          </p:nvSpPr>
          <p:spPr bwMode="auto">
            <a:xfrm>
              <a:off x="892" y="1818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16" name="Freeform 16"/>
            <p:cNvSpPr>
              <a:spLocks/>
            </p:cNvSpPr>
            <p:nvPr/>
          </p:nvSpPr>
          <p:spPr bwMode="auto">
            <a:xfrm>
              <a:off x="892" y="1778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17" name="Freeform 17"/>
            <p:cNvSpPr>
              <a:spLocks/>
            </p:cNvSpPr>
            <p:nvPr/>
          </p:nvSpPr>
          <p:spPr bwMode="auto">
            <a:xfrm>
              <a:off x="892" y="1739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18" name="Freeform 18"/>
            <p:cNvSpPr>
              <a:spLocks/>
            </p:cNvSpPr>
            <p:nvPr/>
          </p:nvSpPr>
          <p:spPr bwMode="auto">
            <a:xfrm>
              <a:off x="892" y="1701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19" name="Freeform 19"/>
            <p:cNvSpPr>
              <a:spLocks/>
            </p:cNvSpPr>
            <p:nvPr/>
          </p:nvSpPr>
          <p:spPr bwMode="auto">
            <a:xfrm>
              <a:off x="892" y="166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0" name="Freeform 20"/>
            <p:cNvSpPr>
              <a:spLocks/>
            </p:cNvSpPr>
            <p:nvPr/>
          </p:nvSpPr>
          <p:spPr bwMode="auto">
            <a:xfrm>
              <a:off x="892" y="1622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1" name="Freeform 21"/>
            <p:cNvSpPr>
              <a:spLocks/>
            </p:cNvSpPr>
            <p:nvPr/>
          </p:nvSpPr>
          <p:spPr bwMode="auto">
            <a:xfrm>
              <a:off x="892" y="1584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2" name="Freeform 22"/>
            <p:cNvSpPr>
              <a:spLocks/>
            </p:cNvSpPr>
            <p:nvPr/>
          </p:nvSpPr>
          <p:spPr bwMode="auto">
            <a:xfrm>
              <a:off x="892" y="1544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3" name="Freeform 23"/>
            <p:cNvSpPr>
              <a:spLocks/>
            </p:cNvSpPr>
            <p:nvPr/>
          </p:nvSpPr>
          <p:spPr bwMode="auto">
            <a:xfrm>
              <a:off x="892" y="1505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4" name="Freeform 24"/>
            <p:cNvSpPr>
              <a:spLocks/>
            </p:cNvSpPr>
            <p:nvPr/>
          </p:nvSpPr>
          <p:spPr bwMode="auto">
            <a:xfrm>
              <a:off x="892" y="146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5" name="Freeform 25"/>
            <p:cNvSpPr>
              <a:spLocks/>
            </p:cNvSpPr>
            <p:nvPr/>
          </p:nvSpPr>
          <p:spPr bwMode="auto">
            <a:xfrm>
              <a:off x="892" y="1427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6" name="Freeform 26"/>
            <p:cNvSpPr>
              <a:spLocks/>
            </p:cNvSpPr>
            <p:nvPr/>
          </p:nvSpPr>
          <p:spPr bwMode="auto">
            <a:xfrm>
              <a:off x="892" y="1388"/>
              <a:ext cx="1" cy="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7" name="Freeform 27"/>
            <p:cNvSpPr>
              <a:spLocks/>
            </p:cNvSpPr>
            <p:nvPr/>
          </p:nvSpPr>
          <p:spPr bwMode="auto">
            <a:xfrm>
              <a:off x="892" y="134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8" name="Freeform 28"/>
            <p:cNvSpPr>
              <a:spLocks/>
            </p:cNvSpPr>
            <p:nvPr/>
          </p:nvSpPr>
          <p:spPr bwMode="auto">
            <a:xfrm>
              <a:off x="892" y="131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9" name="Freeform 29"/>
            <p:cNvSpPr>
              <a:spLocks/>
            </p:cNvSpPr>
            <p:nvPr/>
          </p:nvSpPr>
          <p:spPr bwMode="auto">
            <a:xfrm>
              <a:off x="892" y="1271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0" name="Freeform 30"/>
            <p:cNvSpPr>
              <a:spLocks/>
            </p:cNvSpPr>
            <p:nvPr/>
          </p:nvSpPr>
          <p:spPr bwMode="auto">
            <a:xfrm>
              <a:off x="892" y="1232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1" name="Freeform 31"/>
            <p:cNvSpPr>
              <a:spLocks/>
            </p:cNvSpPr>
            <p:nvPr/>
          </p:nvSpPr>
          <p:spPr bwMode="auto">
            <a:xfrm>
              <a:off x="892" y="119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2" name="Freeform 32"/>
            <p:cNvSpPr>
              <a:spLocks/>
            </p:cNvSpPr>
            <p:nvPr/>
          </p:nvSpPr>
          <p:spPr bwMode="auto">
            <a:xfrm>
              <a:off x="892" y="115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3" name="Freeform 33"/>
            <p:cNvSpPr>
              <a:spLocks/>
            </p:cNvSpPr>
            <p:nvPr/>
          </p:nvSpPr>
          <p:spPr bwMode="auto">
            <a:xfrm>
              <a:off x="892" y="1115"/>
              <a:ext cx="1" cy="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4" name="Freeform 34"/>
            <p:cNvSpPr>
              <a:spLocks/>
            </p:cNvSpPr>
            <p:nvPr/>
          </p:nvSpPr>
          <p:spPr bwMode="auto">
            <a:xfrm>
              <a:off x="892" y="1076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5" name="Freeform 35"/>
            <p:cNvSpPr>
              <a:spLocks/>
            </p:cNvSpPr>
            <p:nvPr/>
          </p:nvSpPr>
          <p:spPr bwMode="auto">
            <a:xfrm>
              <a:off x="892" y="103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6" name="Freeform 36"/>
            <p:cNvSpPr>
              <a:spLocks/>
            </p:cNvSpPr>
            <p:nvPr/>
          </p:nvSpPr>
          <p:spPr bwMode="auto">
            <a:xfrm>
              <a:off x="892" y="997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7" name="Freeform 37"/>
            <p:cNvSpPr>
              <a:spLocks/>
            </p:cNvSpPr>
            <p:nvPr/>
          </p:nvSpPr>
          <p:spPr bwMode="auto">
            <a:xfrm>
              <a:off x="892" y="959"/>
              <a:ext cx="1" cy="6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8" name="Freeform 38"/>
            <p:cNvSpPr>
              <a:spLocks/>
            </p:cNvSpPr>
            <p:nvPr/>
          </p:nvSpPr>
          <p:spPr bwMode="auto">
            <a:xfrm>
              <a:off x="892" y="91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9" name="Freeform 39"/>
            <p:cNvSpPr>
              <a:spLocks/>
            </p:cNvSpPr>
            <p:nvPr/>
          </p:nvSpPr>
          <p:spPr bwMode="auto">
            <a:xfrm>
              <a:off x="892" y="88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0" name="Freeform 40"/>
            <p:cNvSpPr>
              <a:spLocks/>
            </p:cNvSpPr>
            <p:nvPr/>
          </p:nvSpPr>
          <p:spPr bwMode="auto">
            <a:xfrm>
              <a:off x="892" y="841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1" name="Freeform 41"/>
            <p:cNvSpPr>
              <a:spLocks/>
            </p:cNvSpPr>
            <p:nvPr/>
          </p:nvSpPr>
          <p:spPr bwMode="auto">
            <a:xfrm>
              <a:off x="892" y="802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2" name="Freeform 42"/>
            <p:cNvSpPr>
              <a:spLocks/>
            </p:cNvSpPr>
            <p:nvPr/>
          </p:nvSpPr>
          <p:spPr bwMode="auto">
            <a:xfrm>
              <a:off x="892" y="763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3" name="Freeform 43"/>
            <p:cNvSpPr>
              <a:spLocks/>
            </p:cNvSpPr>
            <p:nvPr/>
          </p:nvSpPr>
          <p:spPr bwMode="auto">
            <a:xfrm>
              <a:off x="892" y="72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4" name="Freeform 44"/>
            <p:cNvSpPr>
              <a:spLocks/>
            </p:cNvSpPr>
            <p:nvPr/>
          </p:nvSpPr>
          <p:spPr bwMode="auto">
            <a:xfrm>
              <a:off x="892" y="684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5" name="Freeform 45"/>
            <p:cNvSpPr>
              <a:spLocks/>
            </p:cNvSpPr>
            <p:nvPr/>
          </p:nvSpPr>
          <p:spPr bwMode="auto">
            <a:xfrm>
              <a:off x="1337" y="209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6" name="Freeform 46"/>
            <p:cNvSpPr>
              <a:spLocks/>
            </p:cNvSpPr>
            <p:nvPr/>
          </p:nvSpPr>
          <p:spPr bwMode="auto">
            <a:xfrm>
              <a:off x="1337" y="2052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7" name="Freeform 47"/>
            <p:cNvSpPr>
              <a:spLocks/>
            </p:cNvSpPr>
            <p:nvPr/>
          </p:nvSpPr>
          <p:spPr bwMode="auto">
            <a:xfrm>
              <a:off x="1337" y="2013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8" name="Freeform 48"/>
            <p:cNvSpPr>
              <a:spLocks/>
            </p:cNvSpPr>
            <p:nvPr/>
          </p:nvSpPr>
          <p:spPr bwMode="auto">
            <a:xfrm>
              <a:off x="1337" y="1974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9" name="Freeform 49"/>
            <p:cNvSpPr>
              <a:spLocks/>
            </p:cNvSpPr>
            <p:nvPr/>
          </p:nvSpPr>
          <p:spPr bwMode="auto">
            <a:xfrm>
              <a:off x="1337" y="1935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0" name="Freeform 50"/>
            <p:cNvSpPr>
              <a:spLocks/>
            </p:cNvSpPr>
            <p:nvPr/>
          </p:nvSpPr>
          <p:spPr bwMode="auto">
            <a:xfrm>
              <a:off x="1337" y="1896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1" name="Freeform 51"/>
            <p:cNvSpPr>
              <a:spLocks/>
            </p:cNvSpPr>
            <p:nvPr/>
          </p:nvSpPr>
          <p:spPr bwMode="auto">
            <a:xfrm>
              <a:off x="1337" y="1856"/>
              <a:ext cx="1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2" name="Freeform 52"/>
            <p:cNvSpPr>
              <a:spLocks/>
            </p:cNvSpPr>
            <p:nvPr/>
          </p:nvSpPr>
          <p:spPr bwMode="auto">
            <a:xfrm>
              <a:off x="1337" y="1818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3" name="Freeform 53"/>
            <p:cNvSpPr>
              <a:spLocks/>
            </p:cNvSpPr>
            <p:nvPr/>
          </p:nvSpPr>
          <p:spPr bwMode="auto">
            <a:xfrm>
              <a:off x="1337" y="1778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4" name="Freeform 54"/>
            <p:cNvSpPr>
              <a:spLocks/>
            </p:cNvSpPr>
            <p:nvPr/>
          </p:nvSpPr>
          <p:spPr bwMode="auto">
            <a:xfrm>
              <a:off x="1337" y="1739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5" name="Freeform 55"/>
            <p:cNvSpPr>
              <a:spLocks/>
            </p:cNvSpPr>
            <p:nvPr/>
          </p:nvSpPr>
          <p:spPr bwMode="auto">
            <a:xfrm>
              <a:off x="1337" y="1701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6" name="Freeform 56"/>
            <p:cNvSpPr>
              <a:spLocks/>
            </p:cNvSpPr>
            <p:nvPr/>
          </p:nvSpPr>
          <p:spPr bwMode="auto">
            <a:xfrm>
              <a:off x="1337" y="166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7" name="Freeform 57"/>
            <p:cNvSpPr>
              <a:spLocks/>
            </p:cNvSpPr>
            <p:nvPr/>
          </p:nvSpPr>
          <p:spPr bwMode="auto">
            <a:xfrm>
              <a:off x="1337" y="1622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8" name="Freeform 58"/>
            <p:cNvSpPr>
              <a:spLocks/>
            </p:cNvSpPr>
            <p:nvPr/>
          </p:nvSpPr>
          <p:spPr bwMode="auto">
            <a:xfrm>
              <a:off x="1337" y="1584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9" name="Freeform 59"/>
            <p:cNvSpPr>
              <a:spLocks/>
            </p:cNvSpPr>
            <p:nvPr/>
          </p:nvSpPr>
          <p:spPr bwMode="auto">
            <a:xfrm>
              <a:off x="1337" y="1544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0" name="Freeform 60"/>
            <p:cNvSpPr>
              <a:spLocks/>
            </p:cNvSpPr>
            <p:nvPr/>
          </p:nvSpPr>
          <p:spPr bwMode="auto">
            <a:xfrm>
              <a:off x="1337" y="1505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1" name="Freeform 61"/>
            <p:cNvSpPr>
              <a:spLocks/>
            </p:cNvSpPr>
            <p:nvPr/>
          </p:nvSpPr>
          <p:spPr bwMode="auto">
            <a:xfrm>
              <a:off x="1337" y="146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2" name="Freeform 62"/>
            <p:cNvSpPr>
              <a:spLocks/>
            </p:cNvSpPr>
            <p:nvPr/>
          </p:nvSpPr>
          <p:spPr bwMode="auto">
            <a:xfrm>
              <a:off x="1337" y="1427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3" name="Freeform 63"/>
            <p:cNvSpPr>
              <a:spLocks/>
            </p:cNvSpPr>
            <p:nvPr/>
          </p:nvSpPr>
          <p:spPr bwMode="auto">
            <a:xfrm>
              <a:off x="1337" y="1388"/>
              <a:ext cx="1" cy="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4" name="Freeform 64"/>
            <p:cNvSpPr>
              <a:spLocks/>
            </p:cNvSpPr>
            <p:nvPr/>
          </p:nvSpPr>
          <p:spPr bwMode="auto">
            <a:xfrm>
              <a:off x="1337" y="134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5" name="Freeform 65"/>
            <p:cNvSpPr>
              <a:spLocks/>
            </p:cNvSpPr>
            <p:nvPr/>
          </p:nvSpPr>
          <p:spPr bwMode="auto">
            <a:xfrm>
              <a:off x="1337" y="131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6" name="Freeform 66"/>
            <p:cNvSpPr>
              <a:spLocks/>
            </p:cNvSpPr>
            <p:nvPr/>
          </p:nvSpPr>
          <p:spPr bwMode="auto">
            <a:xfrm>
              <a:off x="1337" y="1271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7" name="Freeform 67"/>
            <p:cNvSpPr>
              <a:spLocks/>
            </p:cNvSpPr>
            <p:nvPr/>
          </p:nvSpPr>
          <p:spPr bwMode="auto">
            <a:xfrm>
              <a:off x="1337" y="1232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8" name="Freeform 68"/>
            <p:cNvSpPr>
              <a:spLocks/>
            </p:cNvSpPr>
            <p:nvPr/>
          </p:nvSpPr>
          <p:spPr bwMode="auto">
            <a:xfrm>
              <a:off x="1337" y="119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9" name="Freeform 69"/>
            <p:cNvSpPr>
              <a:spLocks/>
            </p:cNvSpPr>
            <p:nvPr/>
          </p:nvSpPr>
          <p:spPr bwMode="auto">
            <a:xfrm>
              <a:off x="1337" y="115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0" name="Freeform 70"/>
            <p:cNvSpPr>
              <a:spLocks/>
            </p:cNvSpPr>
            <p:nvPr/>
          </p:nvSpPr>
          <p:spPr bwMode="auto">
            <a:xfrm>
              <a:off x="1337" y="1115"/>
              <a:ext cx="1" cy="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1" name="Freeform 71"/>
            <p:cNvSpPr>
              <a:spLocks/>
            </p:cNvSpPr>
            <p:nvPr/>
          </p:nvSpPr>
          <p:spPr bwMode="auto">
            <a:xfrm>
              <a:off x="1337" y="1076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2" name="Freeform 72"/>
            <p:cNvSpPr>
              <a:spLocks/>
            </p:cNvSpPr>
            <p:nvPr/>
          </p:nvSpPr>
          <p:spPr bwMode="auto">
            <a:xfrm>
              <a:off x="1337" y="103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3" name="Freeform 73"/>
            <p:cNvSpPr>
              <a:spLocks/>
            </p:cNvSpPr>
            <p:nvPr/>
          </p:nvSpPr>
          <p:spPr bwMode="auto">
            <a:xfrm>
              <a:off x="1337" y="997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4" name="Freeform 74"/>
            <p:cNvSpPr>
              <a:spLocks/>
            </p:cNvSpPr>
            <p:nvPr/>
          </p:nvSpPr>
          <p:spPr bwMode="auto">
            <a:xfrm>
              <a:off x="1337" y="959"/>
              <a:ext cx="1" cy="6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5" name="Freeform 75"/>
            <p:cNvSpPr>
              <a:spLocks/>
            </p:cNvSpPr>
            <p:nvPr/>
          </p:nvSpPr>
          <p:spPr bwMode="auto">
            <a:xfrm>
              <a:off x="1337" y="91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6" name="Freeform 76"/>
            <p:cNvSpPr>
              <a:spLocks/>
            </p:cNvSpPr>
            <p:nvPr/>
          </p:nvSpPr>
          <p:spPr bwMode="auto">
            <a:xfrm>
              <a:off x="1337" y="88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7" name="Freeform 77"/>
            <p:cNvSpPr>
              <a:spLocks/>
            </p:cNvSpPr>
            <p:nvPr/>
          </p:nvSpPr>
          <p:spPr bwMode="auto">
            <a:xfrm>
              <a:off x="1337" y="841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8" name="Freeform 78"/>
            <p:cNvSpPr>
              <a:spLocks/>
            </p:cNvSpPr>
            <p:nvPr/>
          </p:nvSpPr>
          <p:spPr bwMode="auto">
            <a:xfrm>
              <a:off x="1337" y="802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9" name="Freeform 79"/>
            <p:cNvSpPr>
              <a:spLocks/>
            </p:cNvSpPr>
            <p:nvPr/>
          </p:nvSpPr>
          <p:spPr bwMode="auto">
            <a:xfrm>
              <a:off x="1337" y="763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0" name="Freeform 80"/>
            <p:cNvSpPr>
              <a:spLocks/>
            </p:cNvSpPr>
            <p:nvPr/>
          </p:nvSpPr>
          <p:spPr bwMode="auto">
            <a:xfrm>
              <a:off x="1337" y="72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1" name="Freeform 81"/>
            <p:cNvSpPr>
              <a:spLocks/>
            </p:cNvSpPr>
            <p:nvPr/>
          </p:nvSpPr>
          <p:spPr bwMode="auto">
            <a:xfrm>
              <a:off x="1337" y="684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2" name="Freeform 82"/>
            <p:cNvSpPr>
              <a:spLocks/>
            </p:cNvSpPr>
            <p:nvPr/>
          </p:nvSpPr>
          <p:spPr bwMode="auto">
            <a:xfrm>
              <a:off x="1781" y="209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3" name="Freeform 83"/>
            <p:cNvSpPr>
              <a:spLocks/>
            </p:cNvSpPr>
            <p:nvPr/>
          </p:nvSpPr>
          <p:spPr bwMode="auto">
            <a:xfrm>
              <a:off x="1781" y="2052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4" name="Freeform 84"/>
            <p:cNvSpPr>
              <a:spLocks/>
            </p:cNvSpPr>
            <p:nvPr/>
          </p:nvSpPr>
          <p:spPr bwMode="auto">
            <a:xfrm>
              <a:off x="1781" y="2013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5" name="Freeform 85"/>
            <p:cNvSpPr>
              <a:spLocks/>
            </p:cNvSpPr>
            <p:nvPr/>
          </p:nvSpPr>
          <p:spPr bwMode="auto">
            <a:xfrm>
              <a:off x="1781" y="1974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6" name="Freeform 86"/>
            <p:cNvSpPr>
              <a:spLocks/>
            </p:cNvSpPr>
            <p:nvPr/>
          </p:nvSpPr>
          <p:spPr bwMode="auto">
            <a:xfrm>
              <a:off x="1781" y="1935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7" name="Freeform 87"/>
            <p:cNvSpPr>
              <a:spLocks/>
            </p:cNvSpPr>
            <p:nvPr/>
          </p:nvSpPr>
          <p:spPr bwMode="auto">
            <a:xfrm>
              <a:off x="1781" y="1896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8" name="Freeform 88"/>
            <p:cNvSpPr>
              <a:spLocks/>
            </p:cNvSpPr>
            <p:nvPr/>
          </p:nvSpPr>
          <p:spPr bwMode="auto">
            <a:xfrm>
              <a:off x="1781" y="1856"/>
              <a:ext cx="1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9" name="Freeform 89"/>
            <p:cNvSpPr>
              <a:spLocks/>
            </p:cNvSpPr>
            <p:nvPr/>
          </p:nvSpPr>
          <p:spPr bwMode="auto">
            <a:xfrm>
              <a:off x="1781" y="1818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0" name="Freeform 90"/>
            <p:cNvSpPr>
              <a:spLocks/>
            </p:cNvSpPr>
            <p:nvPr/>
          </p:nvSpPr>
          <p:spPr bwMode="auto">
            <a:xfrm>
              <a:off x="1781" y="1778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1" name="Freeform 91"/>
            <p:cNvSpPr>
              <a:spLocks/>
            </p:cNvSpPr>
            <p:nvPr/>
          </p:nvSpPr>
          <p:spPr bwMode="auto">
            <a:xfrm>
              <a:off x="1781" y="1739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2" name="Freeform 92"/>
            <p:cNvSpPr>
              <a:spLocks/>
            </p:cNvSpPr>
            <p:nvPr/>
          </p:nvSpPr>
          <p:spPr bwMode="auto">
            <a:xfrm>
              <a:off x="1781" y="1701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3" name="Freeform 93"/>
            <p:cNvSpPr>
              <a:spLocks/>
            </p:cNvSpPr>
            <p:nvPr/>
          </p:nvSpPr>
          <p:spPr bwMode="auto">
            <a:xfrm>
              <a:off x="1781" y="166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4" name="Freeform 94"/>
            <p:cNvSpPr>
              <a:spLocks/>
            </p:cNvSpPr>
            <p:nvPr/>
          </p:nvSpPr>
          <p:spPr bwMode="auto">
            <a:xfrm>
              <a:off x="1781" y="1622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5" name="Freeform 95"/>
            <p:cNvSpPr>
              <a:spLocks/>
            </p:cNvSpPr>
            <p:nvPr/>
          </p:nvSpPr>
          <p:spPr bwMode="auto">
            <a:xfrm>
              <a:off x="1781" y="1584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6" name="Freeform 96"/>
            <p:cNvSpPr>
              <a:spLocks/>
            </p:cNvSpPr>
            <p:nvPr/>
          </p:nvSpPr>
          <p:spPr bwMode="auto">
            <a:xfrm>
              <a:off x="1781" y="1544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7" name="Freeform 97"/>
            <p:cNvSpPr>
              <a:spLocks/>
            </p:cNvSpPr>
            <p:nvPr/>
          </p:nvSpPr>
          <p:spPr bwMode="auto">
            <a:xfrm>
              <a:off x="1781" y="1505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8" name="Freeform 98"/>
            <p:cNvSpPr>
              <a:spLocks/>
            </p:cNvSpPr>
            <p:nvPr/>
          </p:nvSpPr>
          <p:spPr bwMode="auto">
            <a:xfrm>
              <a:off x="1781" y="146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9" name="Freeform 99"/>
            <p:cNvSpPr>
              <a:spLocks/>
            </p:cNvSpPr>
            <p:nvPr/>
          </p:nvSpPr>
          <p:spPr bwMode="auto">
            <a:xfrm>
              <a:off x="1781" y="1427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0" name="Freeform 100"/>
            <p:cNvSpPr>
              <a:spLocks/>
            </p:cNvSpPr>
            <p:nvPr/>
          </p:nvSpPr>
          <p:spPr bwMode="auto">
            <a:xfrm>
              <a:off x="1781" y="1388"/>
              <a:ext cx="1" cy="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1" name="Freeform 101"/>
            <p:cNvSpPr>
              <a:spLocks/>
            </p:cNvSpPr>
            <p:nvPr/>
          </p:nvSpPr>
          <p:spPr bwMode="auto">
            <a:xfrm>
              <a:off x="1781" y="134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2" name="Freeform 102"/>
            <p:cNvSpPr>
              <a:spLocks/>
            </p:cNvSpPr>
            <p:nvPr/>
          </p:nvSpPr>
          <p:spPr bwMode="auto">
            <a:xfrm>
              <a:off x="1781" y="131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3" name="Freeform 103"/>
            <p:cNvSpPr>
              <a:spLocks/>
            </p:cNvSpPr>
            <p:nvPr/>
          </p:nvSpPr>
          <p:spPr bwMode="auto">
            <a:xfrm>
              <a:off x="1781" y="1271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4" name="Freeform 104"/>
            <p:cNvSpPr>
              <a:spLocks/>
            </p:cNvSpPr>
            <p:nvPr/>
          </p:nvSpPr>
          <p:spPr bwMode="auto">
            <a:xfrm>
              <a:off x="1781" y="1232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5" name="Freeform 105"/>
            <p:cNvSpPr>
              <a:spLocks/>
            </p:cNvSpPr>
            <p:nvPr/>
          </p:nvSpPr>
          <p:spPr bwMode="auto">
            <a:xfrm>
              <a:off x="1781" y="119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6" name="Freeform 106"/>
            <p:cNvSpPr>
              <a:spLocks/>
            </p:cNvSpPr>
            <p:nvPr/>
          </p:nvSpPr>
          <p:spPr bwMode="auto">
            <a:xfrm>
              <a:off x="1781" y="115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7" name="Freeform 107"/>
            <p:cNvSpPr>
              <a:spLocks/>
            </p:cNvSpPr>
            <p:nvPr/>
          </p:nvSpPr>
          <p:spPr bwMode="auto">
            <a:xfrm>
              <a:off x="1781" y="1115"/>
              <a:ext cx="1" cy="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8" name="Freeform 108"/>
            <p:cNvSpPr>
              <a:spLocks/>
            </p:cNvSpPr>
            <p:nvPr/>
          </p:nvSpPr>
          <p:spPr bwMode="auto">
            <a:xfrm>
              <a:off x="1781" y="1076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9" name="Freeform 109"/>
            <p:cNvSpPr>
              <a:spLocks/>
            </p:cNvSpPr>
            <p:nvPr/>
          </p:nvSpPr>
          <p:spPr bwMode="auto">
            <a:xfrm>
              <a:off x="1781" y="103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0" name="Freeform 110"/>
            <p:cNvSpPr>
              <a:spLocks/>
            </p:cNvSpPr>
            <p:nvPr/>
          </p:nvSpPr>
          <p:spPr bwMode="auto">
            <a:xfrm>
              <a:off x="1781" y="997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1" name="Freeform 111"/>
            <p:cNvSpPr>
              <a:spLocks/>
            </p:cNvSpPr>
            <p:nvPr/>
          </p:nvSpPr>
          <p:spPr bwMode="auto">
            <a:xfrm>
              <a:off x="1781" y="959"/>
              <a:ext cx="1" cy="6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2" name="Freeform 112"/>
            <p:cNvSpPr>
              <a:spLocks/>
            </p:cNvSpPr>
            <p:nvPr/>
          </p:nvSpPr>
          <p:spPr bwMode="auto">
            <a:xfrm>
              <a:off x="1781" y="91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3" name="Freeform 113"/>
            <p:cNvSpPr>
              <a:spLocks/>
            </p:cNvSpPr>
            <p:nvPr/>
          </p:nvSpPr>
          <p:spPr bwMode="auto">
            <a:xfrm>
              <a:off x="1781" y="88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4" name="Freeform 114"/>
            <p:cNvSpPr>
              <a:spLocks/>
            </p:cNvSpPr>
            <p:nvPr/>
          </p:nvSpPr>
          <p:spPr bwMode="auto">
            <a:xfrm>
              <a:off x="1781" y="841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5" name="Freeform 115"/>
            <p:cNvSpPr>
              <a:spLocks/>
            </p:cNvSpPr>
            <p:nvPr/>
          </p:nvSpPr>
          <p:spPr bwMode="auto">
            <a:xfrm>
              <a:off x="1781" y="802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6" name="Freeform 116"/>
            <p:cNvSpPr>
              <a:spLocks/>
            </p:cNvSpPr>
            <p:nvPr/>
          </p:nvSpPr>
          <p:spPr bwMode="auto">
            <a:xfrm>
              <a:off x="1781" y="763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7" name="Freeform 117"/>
            <p:cNvSpPr>
              <a:spLocks/>
            </p:cNvSpPr>
            <p:nvPr/>
          </p:nvSpPr>
          <p:spPr bwMode="auto">
            <a:xfrm>
              <a:off x="1781" y="72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8" name="Freeform 118"/>
            <p:cNvSpPr>
              <a:spLocks/>
            </p:cNvSpPr>
            <p:nvPr/>
          </p:nvSpPr>
          <p:spPr bwMode="auto">
            <a:xfrm>
              <a:off x="1781" y="684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9" name="Freeform 119"/>
            <p:cNvSpPr>
              <a:spLocks/>
            </p:cNvSpPr>
            <p:nvPr/>
          </p:nvSpPr>
          <p:spPr bwMode="auto">
            <a:xfrm>
              <a:off x="2226" y="209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0" name="Freeform 120"/>
            <p:cNvSpPr>
              <a:spLocks/>
            </p:cNvSpPr>
            <p:nvPr/>
          </p:nvSpPr>
          <p:spPr bwMode="auto">
            <a:xfrm>
              <a:off x="2226" y="2052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1" name="Freeform 121"/>
            <p:cNvSpPr>
              <a:spLocks/>
            </p:cNvSpPr>
            <p:nvPr/>
          </p:nvSpPr>
          <p:spPr bwMode="auto">
            <a:xfrm>
              <a:off x="2226" y="2013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2" name="Freeform 122"/>
            <p:cNvSpPr>
              <a:spLocks/>
            </p:cNvSpPr>
            <p:nvPr/>
          </p:nvSpPr>
          <p:spPr bwMode="auto">
            <a:xfrm>
              <a:off x="2226" y="1974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3" name="Freeform 123"/>
            <p:cNvSpPr>
              <a:spLocks/>
            </p:cNvSpPr>
            <p:nvPr/>
          </p:nvSpPr>
          <p:spPr bwMode="auto">
            <a:xfrm>
              <a:off x="2226" y="1935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4" name="Freeform 124"/>
            <p:cNvSpPr>
              <a:spLocks/>
            </p:cNvSpPr>
            <p:nvPr/>
          </p:nvSpPr>
          <p:spPr bwMode="auto">
            <a:xfrm>
              <a:off x="2226" y="1896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5" name="Freeform 125"/>
            <p:cNvSpPr>
              <a:spLocks/>
            </p:cNvSpPr>
            <p:nvPr/>
          </p:nvSpPr>
          <p:spPr bwMode="auto">
            <a:xfrm>
              <a:off x="2226" y="1856"/>
              <a:ext cx="1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6" name="Freeform 126"/>
            <p:cNvSpPr>
              <a:spLocks/>
            </p:cNvSpPr>
            <p:nvPr/>
          </p:nvSpPr>
          <p:spPr bwMode="auto">
            <a:xfrm>
              <a:off x="2226" y="1818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7" name="Freeform 127"/>
            <p:cNvSpPr>
              <a:spLocks/>
            </p:cNvSpPr>
            <p:nvPr/>
          </p:nvSpPr>
          <p:spPr bwMode="auto">
            <a:xfrm>
              <a:off x="2226" y="1778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8" name="Freeform 128"/>
            <p:cNvSpPr>
              <a:spLocks/>
            </p:cNvSpPr>
            <p:nvPr/>
          </p:nvSpPr>
          <p:spPr bwMode="auto">
            <a:xfrm>
              <a:off x="2226" y="1739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9" name="Freeform 129"/>
            <p:cNvSpPr>
              <a:spLocks/>
            </p:cNvSpPr>
            <p:nvPr/>
          </p:nvSpPr>
          <p:spPr bwMode="auto">
            <a:xfrm>
              <a:off x="2226" y="1701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0" name="Freeform 130"/>
            <p:cNvSpPr>
              <a:spLocks/>
            </p:cNvSpPr>
            <p:nvPr/>
          </p:nvSpPr>
          <p:spPr bwMode="auto">
            <a:xfrm>
              <a:off x="2226" y="166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1" name="Freeform 131"/>
            <p:cNvSpPr>
              <a:spLocks/>
            </p:cNvSpPr>
            <p:nvPr/>
          </p:nvSpPr>
          <p:spPr bwMode="auto">
            <a:xfrm>
              <a:off x="2226" y="1622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2" name="Freeform 132"/>
            <p:cNvSpPr>
              <a:spLocks/>
            </p:cNvSpPr>
            <p:nvPr/>
          </p:nvSpPr>
          <p:spPr bwMode="auto">
            <a:xfrm>
              <a:off x="2226" y="1584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3" name="Freeform 133"/>
            <p:cNvSpPr>
              <a:spLocks/>
            </p:cNvSpPr>
            <p:nvPr/>
          </p:nvSpPr>
          <p:spPr bwMode="auto">
            <a:xfrm>
              <a:off x="2226" y="1544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4" name="Freeform 134"/>
            <p:cNvSpPr>
              <a:spLocks/>
            </p:cNvSpPr>
            <p:nvPr/>
          </p:nvSpPr>
          <p:spPr bwMode="auto">
            <a:xfrm>
              <a:off x="2226" y="1505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5" name="Freeform 135"/>
            <p:cNvSpPr>
              <a:spLocks/>
            </p:cNvSpPr>
            <p:nvPr/>
          </p:nvSpPr>
          <p:spPr bwMode="auto">
            <a:xfrm>
              <a:off x="2226" y="146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6" name="Freeform 136"/>
            <p:cNvSpPr>
              <a:spLocks/>
            </p:cNvSpPr>
            <p:nvPr/>
          </p:nvSpPr>
          <p:spPr bwMode="auto">
            <a:xfrm>
              <a:off x="2226" y="1427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7" name="Freeform 137"/>
            <p:cNvSpPr>
              <a:spLocks/>
            </p:cNvSpPr>
            <p:nvPr/>
          </p:nvSpPr>
          <p:spPr bwMode="auto">
            <a:xfrm>
              <a:off x="2226" y="1388"/>
              <a:ext cx="1" cy="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8" name="Freeform 138"/>
            <p:cNvSpPr>
              <a:spLocks/>
            </p:cNvSpPr>
            <p:nvPr/>
          </p:nvSpPr>
          <p:spPr bwMode="auto">
            <a:xfrm>
              <a:off x="2226" y="134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9" name="Freeform 139"/>
            <p:cNvSpPr>
              <a:spLocks/>
            </p:cNvSpPr>
            <p:nvPr/>
          </p:nvSpPr>
          <p:spPr bwMode="auto">
            <a:xfrm>
              <a:off x="2226" y="131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40" name="Freeform 140"/>
            <p:cNvSpPr>
              <a:spLocks/>
            </p:cNvSpPr>
            <p:nvPr/>
          </p:nvSpPr>
          <p:spPr bwMode="auto">
            <a:xfrm>
              <a:off x="2226" y="1271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41" name="Freeform 141"/>
            <p:cNvSpPr>
              <a:spLocks/>
            </p:cNvSpPr>
            <p:nvPr/>
          </p:nvSpPr>
          <p:spPr bwMode="auto">
            <a:xfrm>
              <a:off x="2226" y="1232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42" name="Freeform 142"/>
            <p:cNvSpPr>
              <a:spLocks/>
            </p:cNvSpPr>
            <p:nvPr/>
          </p:nvSpPr>
          <p:spPr bwMode="auto">
            <a:xfrm>
              <a:off x="2226" y="119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43" name="Freeform 143"/>
            <p:cNvSpPr>
              <a:spLocks/>
            </p:cNvSpPr>
            <p:nvPr/>
          </p:nvSpPr>
          <p:spPr bwMode="auto">
            <a:xfrm>
              <a:off x="2226" y="115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44" name="Freeform 144"/>
            <p:cNvSpPr>
              <a:spLocks/>
            </p:cNvSpPr>
            <p:nvPr/>
          </p:nvSpPr>
          <p:spPr bwMode="auto">
            <a:xfrm>
              <a:off x="2226" y="1115"/>
              <a:ext cx="1" cy="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45" name="Freeform 145"/>
            <p:cNvSpPr>
              <a:spLocks/>
            </p:cNvSpPr>
            <p:nvPr/>
          </p:nvSpPr>
          <p:spPr bwMode="auto">
            <a:xfrm>
              <a:off x="2226" y="1076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46" name="Freeform 146"/>
            <p:cNvSpPr>
              <a:spLocks/>
            </p:cNvSpPr>
            <p:nvPr/>
          </p:nvSpPr>
          <p:spPr bwMode="auto">
            <a:xfrm>
              <a:off x="2226" y="103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47" name="Freeform 147"/>
            <p:cNvSpPr>
              <a:spLocks/>
            </p:cNvSpPr>
            <p:nvPr/>
          </p:nvSpPr>
          <p:spPr bwMode="auto">
            <a:xfrm>
              <a:off x="2226" y="997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48" name="Freeform 148"/>
            <p:cNvSpPr>
              <a:spLocks/>
            </p:cNvSpPr>
            <p:nvPr/>
          </p:nvSpPr>
          <p:spPr bwMode="auto">
            <a:xfrm>
              <a:off x="2226" y="959"/>
              <a:ext cx="1" cy="6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49" name="Freeform 149"/>
            <p:cNvSpPr>
              <a:spLocks/>
            </p:cNvSpPr>
            <p:nvPr/>
          </p:nvSpPr>
          <p:spPr bwMode="auto">
            <a:xfrm>
              <a:off x="2226" y="91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50" name="Freeform 150"/>
            <p:cNvSpPr>
              <a:spLocks/>
            </p:cNvSpPr>
            <p:nvPr/>
          </p:nvSpPr>
          <p:spPr bwMode="auto">
            <a:xfrm>
              <a:off x="2226" y="88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51" name="Freeform 151"/>
            <p:cNvSpPr>
              <a:spLocks/>
            </p:cNvSpPr>
            <p:nvPr/>
          </p:nvSpPr>
          <p:spPr bwMode="auto">
            <a:xfrm>
              <a:off x="2226" y="841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52" name="Freeform 152"/>
            <p:cNvSpPr>
              <a:spLocks/>
            </p:cNvSpPr>
            <p:nvPr/>
          </p:nvSpPr>
          <p:spPr bwMode="auto">
            <a:xfrm>
              <a:off x="2226" y="802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53" name="Freeform 153"/>
            <p:cNvSpPr>
              <a:spLocks/>
            </p:cNvSpPr>
            <p:nvPr/>
          </p:nvSpPr>
          <p:spPr bwMode="auto">
            <a:xfrm>
              <a:off x="2226" y="763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54" name="Freeform 154"/>
            <p:cNvSpPr>
              <a:spLocks/>
            </p:cNvSpPr>
            <p:nvPr/>
          </p:nvSpPr>
          <p:spPr bwMode="auto">
            <a:xfrm>
              <a:off x="2226" y="72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55" name="Freeform 155"/>
            <p:cNvSpPr>
              <a:spLocks/>
            </p:cNvSpPr>
            <p:nvPr/>
          </p:nvSpPr>
          <p:spPr bwMode="auto">
            <a:xfrm>
              <a:off x="2226" y="684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56" name="Freeform 156"/>
            <p:cNvSpPr>
              <a:spLocks/>
            </p:cNvSpPr>
            <p:nvPr/>
          </p:nvSpPr>
          <p:spPr bwMode="auto">
            <a:xfrm>
              <a:off x="2670" y="209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57" name="Freeform 157"/>
            <p:cNvSpPr>
              <a:spLocks/>
            </p:cNvSpPr>
            <p:nvPr/>
          </p:nvSpPr>
          <p:spPr bwMode="auto">
            <a:xfrm>
              <a:off x="2670" y="2052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58" name="Freeform 158"/>
            <p:cNvSpPr>
              <a:spLocks/>
            </p:cNvSpPr>
            <p:nvPr/>
          </p:nvSpPr>
          <p:spPr bwMode="auto">
            <a:xfrm>
              <a:off x="2670" y="2013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59" name="Freeform 159"/>
            <p:cNvSpPr>
              <a:spLocks/>
            </p:cNvSpPr>
            <p:nvPr/>
          </p:nvSpPr>
          <p:spPr bwMode="auto">
            <a:xfrm>
              <a:off x="2670" y="1974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60" name="Freeform 160"/>
            <p:cNvSpPr>
              <a:spLocks/>
            </p:cNvSpPr>
            <p:nvPr/>
          </p:nvSpPr>
          <p:spPr bwMode="auto">
            <a:xfrm>
              <a:off x="2670" y="1935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61" name="Freeform 161"/>
            <p:cNvSpPr>
              <a:spLocks/>
            </p:cNvSpPr>
            <p:nvPr/>
          </p:nvSpPr>
          <p:spPr bwMode="auto">
            <a:xfrm>
              <a:off x="2670" y="1896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62" name="Freeform 162"/>
            <p:cNvSpPr>
              <a:spLocks/>
            </p:cNvSpPr>
            <p:nvPr/>
          </p:nvSpPr>
          <p:spPr bwMode="auto">
            <a:xfrm>
              <a:off x="2670" y="1856"/>
              <a:ext cx="1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63" name="Freeform 163"/>
            <p:cNvSpPr>
              <a:spLocks/>
            </p:cNvSpPr>
            <p:nvPr/>
          </p:nvSpPr>
          <p:spPr bwMode="auto">
            <a:xfrm>
              <a:off x="2670" y="1818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64" name="Freeform 164"/>
            <p:cNvSpPr>
              <a:spLocks/>
            </p:cNvSpPr>
            <p:nvPr/>
          </p:nvSpPr>
          <p:spPr bwMode="auto">
            <a:xfrm>
              <a:off x="2670" y="1778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65" name="Freeform 165"/>
            <p:cNvSpPr>
              <a:spLocks/>
            </p:cNvSpPr>
            <p:nvPr/>
          </p:nvSpPr>
          <p:spPr bwMode="auto">
            <a:xfrm>
              <a:off x="2670" y="1739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66" name="Freeform 166"/>
            <p:cNvSpPr>
              <a:spLocks/>
            </p:cNvSpPr>
            <p:nvPr/>
          </p:nvSpPr>
          <p:spPr bwMode="auto">
            <a:xfrm>
              <a:off x="2670" y="1701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67" name="Freeform 167"/>
            <p:cNvSpPr>
              <a:spLocks/>
            </p:cNvSpPr>
            <p:nvPr/>
          </p:nvSpPr>
          <p:spPr bwMode="auto">
            <a:xfrm>
              <a:off x="2670" y="166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68" name="Freeform 168"/>
            <p:cNvSpPr>
              <a:spLocks/>
            </p:cNvSpPr>
            <p:nvPr/>
          </p:nvSpPr>
          <p:spPr bwMode="auto">
            <a:xfrm>
              <a:off x="2670" y="1622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69" name="Freeform 169"/>
            <p:cNvSpPr>
              <a:spLocks/>
            </p:cNvSpPr>
            <p:nvPr/>
          </p:nvSpPr>
          <p:spPr bwMode="auto">
            <a:xfrm>
              <a:off x="2670" y="1584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70" name="Freeform 170"/>
            <p:cNvSpPr>
              <a:spLocks/>
            </p:cNvSpPr>
            <p:nvPr/>
          </p:nvSpPr>
          <p:spPr bwMode="auto">
            <a:xfrm>
              <a:off x="2670" y="1544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71" name="Freeform 171"/>
            <p:cNvSpPr>
              <a:spLocks/>
            </p:cNvSpPr>
            <p:nvPr/>
          </p:nvSpPr>
          <p:spPr bwMode="auto">
            <a:xfrm>
              <a:off x="2670" y="1505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72" name="Freeform 172"/>
            <p:cNvSpPr>
              <a:spLocks/>
            </p:cNvSpPr>
            <p:nvPr/>
          </p:nvSpPr>
          <p:spPr bwMode="auto">
            <a:xfrm>
              <a:off x="2670" y="146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73" name="Freeform 173"/>
            <p:cNvSpPr>
              <a:spLocks/>
            </p:cNvSpPr>
            <p:nvPr/>
          </p:nvSpPr>
          <p:spPr bwMode="auto">
            <a:xfrm>
              <a:off x="2670" y="1427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74" name="Freeform 174"/>
            <p:cNvSpPr>
              <a:spLocks/>
            </p:cNvSpPr>
            <p:nvPr/>
          </p:nvSpPr>
          <p:spPr bwMode="auto">
            <a:xfrm>
              <a:off x="2670" y="1388"/>
              <a:ext cx="1" cy="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75" name="Freeform 175"/>
            <p:cNvSpPr>
              <a:spLocks/>
            </p:cNvSpPr>
            <p:nvPr/>
          </p:nvSpPr>
          <p:spPr bwMode="auto">
            <a:xfrm>
              <a:off x="2670" y="134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76" name="Freeform 176"/>
            <p:cNvSpPr>
              <a:spLocks/>
            </p:cNvSpPr>
            <p:nvPr/>
          </p:nvSpPr>
          <p:spPr bwMode="auto">
            <a:xfrm>
              <a:off x="2670" y="131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77" name="Freeform 177"/>
            <p:cNvSpPr>
              <a:spLocks/>
            </p:cNvSpPr>
            <p:nvPr/>
          </p:nvSpPr>
          <p:spPr bwMode="auto">
            <a:xfrm>
              <a:off x="2670" y="1271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78" name="Freeform 178"/>
            <p:cNvSpPr>
              <a:spLocks/>
            </p:cNvSpPr>
            <p:nvPr/>
          </p:nvSpPr>
          <p:spPr bwMode="auto">
            <a:xfrm>
              <a:off x="2670" y="1232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79" name="Freeform 179"/>
            <p:cNvSpPr>
              <a:spLocks/>
            </p:cNvSpPr>
            <p:nvPr/>
          </p:nvSpPr>
          <p:spPr bwMode="auto">
            <a:xfrm>
              <a:off x="2670" y="119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80" name="Freeform 180"/>
            <p:cNvSpPr>
              <a:spLocks/>
            </p:cNvSpPr>
            <p:nvPr/>
          </p:nvSpPr>
          <p:spPr bwMode="auto">
            <a:xfrm>
              <a:off x="2670" y="115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81" name="Freeform 181"/>
            <p:cNvSpPr>
              <a:spLocks/>
            </p:cNvSpPr>
            <p:nvPr/>
          </p:nvSpPr>
          <p:spPr bwMode="auto">
            <a:xfrm>
              <a:off x="2670" y="1115"/>
              <a:ext cx="1" cy="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82" name="Freeform 182"/>
            <p:cNvSpPr>
              <a:spLocks/>
            </p:cNvSpPr>
            <p:nvPr/>
          </p:nvSpPr>
          <p:spPr bwMode="auto">
            <a:xfrm>
              <a:off x="2670" y="1076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83" name="Freeform 183"/>
            <p:cNvSpPr>
              <a:spLocks/>
            </p:cNvSpPr>
            <p:nvPr/>
          </p:nvSpPr>
          <p:spPr bwMode="auto">
            <a:xfrm>
              <a:off x="2670" y="103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84" name="Freeform 184"/>
            <p:cNvSpPr>
              <a:spLocks/>
            </p:cNvSpPr>
            <p:nvPr/>
          </p:nvSpPr>
          <p:spPr bwMode="auto">
            <a:xfrm>
              <a:off x="2670" y="997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85" name="Freeform 185"/>
            <p:cNvSpPr>
              <a:spLocks/>
            </p:cNvSpPr>
            <p:nvPr/>
          </p:nvSpPr>
          <p:spPr bwMode="auto">
            <a:xfrm>
              <a:off x="2670" y="959"/>
              <a:ext cx="1" cy="6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86" name="Freeform 186"/>
            <p:cNvSpPr>
              <a:spLocks/>
            </p:cNvSpPr>
            <p:nvPr/>
          </p:nvSpPr>
          <p:spPr bwMode="auto">
            <a:xfrm>
              <a:off x="2670" y="91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87" name="Freeform 187"/>
            <p:cNvSpPr>
              <a:spLocks/>
            </p:cNvSpPr>
            <p:nvPr/>
          </p:nvSpPr>
          <p:spPr bwMode="auto">
            <a:xfrm>
              <a:off x="2670" y="88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88" name="Freeform 188"/>
            <p:cNvSpPr>
              <a:spLocks/>
            </p:cNvSpPr>
            <p:nvPr/>
          </p:nvSpPr>
          <p:spPr bwMode="auto">
            <a:xfrm>
              <a:off x="2670" y="841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89" name="Freeform 189"/>
            <p:cNvSpPr>
              <a:spLocks/>
            </p:cNvSpPr>
            <p:nvPr/>
          </p:nvSpPr>
          <p:spPr bwMode="auto">
            <a:xfrm>
              <a:off x="2670" y="802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90" name="Freeform 190"/>
            <p:cNvSpPr>
              <a:spLocks/>
            </p:cNvSpPr>
            <p:nvPr/>
          </p:nvSpPr>
          <p:spPr bwMode="auto">
            <a:xfrm>
              <a:off x="2670" y="763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91" name="Freeform 191"/>
            <p:cNvSpPr>
              <a:spLocks/>
            </p:cNvSpPr>
            <p:nvPr/>
          </p:nvSpPr>
          <p:spPr bwMode="auto">
            <a:xfrm>
              <a:off x="2670" y="72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92" name="Freeform 192"/>
            <p:cNvSpPr>
              <a:spLocks/>
            </p:cNvSpPr>
            <p:nvPr/>
          </p:nvSpPr>
          <p:spPr bwMode="auto">
            <a:xfrm>
              <a:off x="2670" y="684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93" name="Freeform 193"/>
            <p:cNvSpPr>
              <a:spLocks/>
            </p:cNvSpPr>
            <p:nvPr/>
          </p:nvSpPr>
          <p:spPr bwMode="auto">
            <a:xfrm>
              <a:off x="448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94" name="Freeform 194"/>
            <p:cNvSpPr>
              <a:spLocks/>
            </p:cNvSpPr>
            <p:nvPr/>
          </p:nvSpPr>
          <p:spPr bwMode="auto">
            <a:xfrm>
              <a:off x="486" y="2099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95" name="Freeform 195"/>
            <p:cNvSpPr>
              <a:spLocks/>
            </p:cNvSpPr>
            <p:nvPr/>
          </p:nvSpPr>
          <p:spPr bwMode="auto">
            <a:xfrm>
              <a:off x="525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96" name="Freeform 196"/>
            <p:cNvSpPr>
              <a:spLocks/>
            </p:cNvSpPr>
            <p:nvPr/>
          </p:nvSpPr>
          <p:spPr bwMode="auto">
            <a:xfrm>
              <a:off x="565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97" name="Freeform 197"/>
            <p:cNvSpPr>
              <a:spLocks/>
            </p:cNvSpPr>
            <p:nvPr/>
          </p:nvSpPr>
          <p:spPr bwMode="auto">
            <a:xfrm>
              <a:off x="603" y="2099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98" name="Freeform 198"/>
            <p:cNvSpPr>
              <a:spLocks/>
            </p:cNvSpPr>
            <p:nvPr/>
          </p:nvSpPr>
          <p:spPr bwMode="auto">
            <a:xfrm>
              <a:off x="643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99" name="Freeform 199"/>
            <p:cNvSpPr>
              <a:spLocks/>
            </p:cNvSpPr>
            <p:nvPr/>
          </p:nvSpPr>
          <p:spPr bwMode="auto">
            <a:xfrm>
              <a:off x="682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00" name="Freeform 200"/>
            <p:cNvSpPr>
              <a:spLocks/>
            </p:cNvSpPr>
            <p:nvPr/>
          </p:nvSpPr>
          <p:spPr bwMode="auto">
            <a:xfrm>
              <a:off x="720" y="2099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01" name="Freeform 201"/>
            <p:cNvSpPr>
              <a:spLocks/>
            </p:cNvSpPr>
            <p:nvPr/>
          </p:nvSpPr>
          <p:spPr bwMode="auto">
            <a:xfrm>
              <a:off x="760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02" name="Freeform 202"/>
            <p:cNvSpPr>
              <a:spLocks/>
            </p:cNvSpPr>
            <p:nvPr/>
          </p:nvSpPr>
          <p:spPr bwMode="auto">
            <a:xfrm>
              <a:off x="799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03" name="Freeform 203"/>
            <p:cNvSpPr>
              <a:spLocks/>
            </p:cNvSpPr>
            <p:nvPr/>
          </p:nvSpPr>
          <p:spPr bwMode="auto">
            <a:xfrm>
              <a:off x="837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04" name="Freeform 204"/>
            <p:cNvSpPr>
              <a:spLocks/>
            </p:cNvSpPr>
            <p:nvPr/>
          </p:nvSpPr>
          <p:spPr bwMode="auto">
            <a:xfrm>
              <a:off x="877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05" name="Freeform 205"/>
            <p:cNvSpPr>
              <a:spLocks/>
            </p:cNvSpPr>
            <p:nvPr/>
          </p:nvSpPr>
          <p:spPr bwMode="auto">
            <a:xfrm>
              <a:off x="916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06" name="Freeform 206"/>
            <p:cNvSpPr>
              <a:spLocks/>
            </p:cNvSpPr>
            <p:nvPr/>
          </p:nvSpPr>
          <p:spPr bwMode="auto">
            <a:xfrm>
              <a:off x="955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1608" name="Group 408"/>
          <p:cNvGrpSpPr>
            <a:grpSpLocks/>
          </p:cNvGrpSpPr>
          <p:nvPr/>
        </p:nvGrpSpPr>
        <p:grpSpPr bwMode="auto">
          <a:xfrm>
            <a:off x="539750" y="1012825"/>
            <a:ext cx="3708400" cy="2471738"/>
            <a:chOff x="340" y="638"/>
            <a:chExt cx="2336" cy="1557"/>
          </a:xfrm>
        </p:grpSpPr>
        <p:sp>
          <p:nvSpPr>
            <p:cNvPr id="51408" name="Freeform 208"/>
            <p:cNvSpPr>
              <a:spLocks/>
            </p:cNvSpPr>
            <p:nvPr/>
          </p:nvSpPr>
          <p:spPr bwMode="auto">
            <a:xfrm>
              <a:off x="994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09" name="Freeform 209"/>
            <p:cNvSpPr>
              <a:spLocks/>
            </p:cNvSpPr>
            <p:nvPr/>
          </p:nvSpPr>
          <p:spPr bwMode="auto">
            <a:xfrm>
              <a:off x="1033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0" name="Freeform 210"/>
            <p:cNvSpPr>
              <a:spLocks/>
            </p:cNvSpPr>
            <p:nvPr/>
          </p:nvSpPr>
          <p:spPr bwMode="auto">
            <a:xfrm>
              <a:off x="1072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1" name="Freeform 211"/>
            <p:cNvSpPr>
              <a:spLocks/>
            </p:cNvSpPr>
            <p:nvPr/>
          </p:nvSpPr>
          <p:spPr bwMode="auto">
            <a:xfrm>
              <a:off x="1111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2" name="Freeform 212"/>
            <p:cNvSpPr>
              <a:spLocks/>
            </p:cNvSpPr>
            <p:nvPr/>
          </p:nvSpPr>
          <p:spPr bwMode="auto">
            <a:xfrm>
              <a:off x="1150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3" name="Freeform 213"/>
            <p:cNvSpPr>
              <a:spLocks/>
            </p:cNvSpPr>
            <p:nvPr/>
          </p:nvSpPr>
          <p:spPr bwMode="auto">
            <a:xfrm>
              <a:off x="1189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4" name="Freeform 214"/>
            <p:cNvSpPr>
              <a:spLocks/>
            </p:cNvSpPr>
            <p:nvPr/>
          </p:nvSpPr>
          <p:spPr bwMode="auto">
            <a:xfrm>
              <a:off x="1228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5" name="Freeform 215"/>
            <p:cNvSpPr>
              <a:spLocks/>
            </p:cNvSpPr>
            <p:nvPr/>
          </p:nvSpPr>
          <p:spPr bwMode="auto">
            <a:xfrm>
              <a:off x="1267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6" name="Freeform 216"/>
            <p:cNvSpPr>
              <a:spLocks/>
            </p:cNvSpPr>
            <p:nvPr/>
          </p:nvSpPr>
          <p:spPr bwMode="auto">
            <a:xfrm>
              <a:off x="1306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7" name="Freeform 217"/>
            <p:cNvSpPr>
              <a:spLocks/>
            </p:cNvSpPr>
            <p:nvPr/>
          </p:nvSpPr>
          <p:spPr bwMode="auto">
            <a:xfrm>
              <a:off x="1344" y="2099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8" name="Freeform 218"/>
            <p:cNvSpPr>
              <a:spLocks/>
            </p:cNvSpPr>
            <p:nvPr/>
          </p:nvSpPr>
          <p:spPr bwMode="auto">
            <a:xfrm>
              <a:off x="1384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9" name="Freeform 219"/>
            <p:cNvSpPr>
              <a:spLocks/>
            </p:cNvSpPr>
            <p:nvPr/>
          </p:nvSpPr>
          <p:spPr bwMode="auto">
            <a:xfrm>
              <a:off x="1423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0" name="Freeform 220"/>
            <p:cNvSpPr>
              <a:spLocks/>
            </p:cNvSpPr>
            <p:nvPr/>
          </p:nvSpPr>
          <p:spPr bwMode="auto">
            <a:xfrm>
              <a:off x="1462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1" name="Freeform 221"/>
            <p:cNvSpPr>
              <a:spLocks/>
            </p:cNvSpPr>
            <p:nvPr/>
          </p:nvSpPr>
          <p:spPr bwMode="auto">
            <a:xfrm>
              <a:off x="1501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2" name="Freeform 222"/>
            <p:cNvSpPr>
              <a:spLocks/>
            </p:cNvSpPr>
            <p:nvPr/>
          </p:nvSpPr>
          <p:spPr bwMode="auto">
            <a:xfrm>
              <a:off x="1539" y="2099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3" name="Freeform 223"/>
            <p:cNvSpPr>
              <a:spLocks/>
            </p:cNvSpPr>
            <p:nvPr/>
          </p:nvSpPr>
          <p:spPr bwMode="auto">
            <a:xfrm>
              <a:off x="1579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4" name="Freeform 224"/>
            <p:cNvSpPr>
              <a:spLocks/>
            </p:cNvSpPr>
            <p:nvPr/>
          </p:nvSpPr>
          <p:spPr bwMode="auto">
            <a:xfrm>
              <a:off x="1618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5" name="Freeform 225"/>
            <p:cNvSpPr>
              <a:spLocks/>
            </p:cNvSpPr>
            <p:nvPr/>
          </p:nvSpPr>
          <p:spPr bwMode="auto">
            <a:xfrm>
              <a:off x="1657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6" name="Freeform 226"/>
            <p:cNvSpPr>
              <a:spLocks/>
            </p:cNvSpPr>
            <p:nvPr/>
          </p:nvSpPr>
          <p:spPr bwMode="auto">
            <a:xfrm>
              <a:off x="1696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7" name="Freeform 227"/>
            <p:cNvSpPr>
              <a:spLocks/>
            </p:cNvSpPr>
            <p:nvPr/>
          </p:nvSpPr>
          <p:spPr bwMode="auto">
            <a:xfrm>
              <a:off x="1735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8" name="Freeform 228"/>
            <p:cNvSpPr>
              <a:spLocks/>
            </p:cNvSpPr>
            <p:nvPr/>
          </p:nvSpPr>
          <p:spPr bwMode="auto">
            <a:xfrm>
              <a:off x="1774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9" name="Freeform 229"/>
            <p:cNvSpPr>
              <a:spLocks/>
            </p:cNvSpPr>
            <p:nvPr/>
          </p:nvSpPr>
          <p:spPr bwMode="auto">
            <a:xfrm>
              <a:off x="1813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0" name="Freeform 230"/>
            <p:cNvSpPr>
              <a:spLocks/>
            </p:cNvSpPr>
            <p:nvPr/>
          </p:nvSpPr>
          <p:spPr bwMode="auto">
            <a:xfrm>
              <a:off x="1852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1" name="Freeform 231"/>
            <p:cNvSpPr>
              <a:spLocks/>
            </p:cNvSpPr>
            <p:nvPr/>
          </p:nvSpPr>
          <p:spPr bwMode="auto">
            <a:xfrm>
              <a:off x="1891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2" name="Freeform 232"/>
            <p:cNvSpPr>
              <a:spLocks/>
            </p:cNvSpPr>
            <p:nvPr/>
          </p:nvSpPr>
          <p:spPr bwMode="auto">
            <a:xfrm>
              <a:off x="1930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3" name="Freeform 233"/>
            <p:cNvSpPr>
              <a:spLocks/>
            </p:cNvSpPr>
            <p:nvPr/>
          </p:nvSpPr>
          <p:spPr bwMode="auto">
            <a:xfrm>
              <a:off x="1969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4" name="Freeform 234"/>
            <p:cNvSpPr>
              <a:spLocks/>
            </p:cNvSpPr>
            <p:nvPr/>
          </p:nvSpPr>
          <p:spPr bwMode="auto">
            <a:xfrm>
              <a:off x="2008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5" name="Freeform 235"/>
            <p:cNvSpPr>
              <a:spLocks/>
            </p:cNvSpPr>
            <p:nvPr/>
          </p:nvSpPr>
          <p:spPr bwMode="auto">
            <a:xfrm>
              <a:off x="2047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6" name="Freeform 236"/>
            <p:cNvSpPr>
              <a:spLocks/>
            </p:cNvSpPr>
            <p:nvPr/>
          </p:nvSpPr>
          <p:spPr bwMode="auto">
            <a:xfrm>
              <a:off x="2087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7" name="Freeform 237"/>
            <p:cNvSpPr>
              <a:spLocks/>
            </p:cNvSpPr>
            <p:nvPr/>
          </p:nvSpPr>
          <p:spPr bwMode="auto">
            <a:xfrm>
              <a:off x="2125" y="2099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8" name="Freeform 238"/>
            <p:cNvSpPr>
              <a:spLocks/>
            </p:cNvSpPr>
            <p:nvPr/>
          </p:nvSpPr>
          <p:spPr bwMode="auto">
            <a:xfrm>
              <a:off x="2164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9" name="Freeform 239"/>
            <p:cNvSpPr>
              <a:spLocks/>
            </p:cNvSpPr>
            <p:nvPr/>
          </p:nvSpPr>
          <p:spPr bwMode="auto">
            <a:xfrm>
              <a:off x="2204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0" name="Freeform 240"/>
            <p:cNvSpPr>
              <a:spLocks/>
            </p:cNvSpPr>
            <p:nvPr/>
          </p:nvSpPr>
          <p:spPr bwMode="auto">
            <a:xfrm>
              <a:off x="2242" y="2099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1" name="Freeform 241"/>
            <p:cNvSpPr>
              <a:spLocks/>
            </p:cNvSpPr>
            <p:nvPr/>
          </p:nvSpPr>
          <p:spPr bwMode="auto">
            <a:xfrm>
              <a:off x="2281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2" name="Freeform 242"/>
            <p:cNvSpPr>
              <a:spLocks/>
            </p:cNvSpPr>
            <p:nvPr/>
          </p:nvSpPr>
          <p:spPr bwMode="auto">
            <a:xfrm>
              <a:off x="2321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3" name="Freeform 243"/>
            <p:cNvSpPr>
              <a:spLocks/>
            </p:cNvSpPr>
            <p:nvPr/>
          </p:nvSpPr>
          <p:spPr bwMode="auto">
            <a:xfrm>
              <a:off x="2359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4" name="Freeform 244"/>
            <p:cNvSpPr>
              <a:spLocks/>
            </p:cNvSpPr>
            <p:nvPr/>
          </p:nvSpPr>
          <p:spPr bwMode="auto">
            <a:xfrm>
              <a:off x="2399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5" name="Freeform 245"/>
            <p:cNvSpPr>
              <a:spLocks/>
            </p:cNvSpPr>
            <p:nvPr/>
          </p:nvSpPr>
          <p:spPr bwMode="auto">
            <a:xfrm>
              <a:off x="2437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6" name="Freeform 246"/>
            <p:cNvSpPr>
              <a:spLocks/>
            </p:cNvSpPr>
            <p:nvPr/>
          </p:nvSpPr>
          <p:spPr bwMode="auto">
            <a:xfrm>
              <a:off x="2476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7" name="Freeform 247"/>
            <p:cNvSpPr>
              <a:spLocks/>
            </p:cNvSpPr>
            <p:nvPr/>
          </p:nvSpPr>
          <p:spPr bwMode="auto">
            <a:xfrm>
              <a:off x="2516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8" name="Freeform 248"/>
            <p:cNvSpPr>
              <a:spLocks/>
            </p:cNvSpPr>
            <p:nvPr/>
          </p:nvSpPr>
          <p:spPr bwMode="auto">
            <a:xfrm>
              <a:off x="2555" y="2099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9" name="Freeform 249"/>
            <p:cNvSpPr>
              <a:spLocks/>
            </p:cNvSpPr>
            <p:nvPr/>
          </p:nvSpPr>
          <p:spPr bwMode="auto">
            <a:xfrm>
              <a:off x="2593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50" name="Freeform 250"/>
            <p:cNvSpPr>
              <a:spLocks/>
            </p:cNvSpPr>
            <p:nvPr/>
          </p:nvSpPr>
          <p:spPr bwMode="auto">
            <a:xfrm>
              <a:off x="2632" y="2099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51" name="Freeform 251"/>
            <p:cNvSpPr>
              <a:spLocks/>
            </p:cNvSpPr>
            <p:nvPr/>
          </p:nvSpPr>
          <p:spPr bwMode="auto">
            <a:xfrm>
              <a:off x="2671" y="2099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52" name="Freeform 252"/>
            <p:cNvSpPr>
              <a:spLocks/>
            </p:cNvSpPr>
            <p:nvPr/>
          </p:nvSpPr>
          <p:spPr bwMode="auto">
            <a:xfrm>
              <a:off x="448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53" name="Freeform 253"/>
            <p:cNvSpPr>
              <a:spLocks/>
            </p:cNvSpPr>
            <p:nvPr/>
          </p:nvSpPr>
          <p:spPr bwMode="auto">
            <a:xfrm>
              <a:off x="486" y="1381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54" name="Freeform 254"/>
            <p:cNvSpPr>
              <a:spLocks/>
            </p:cNvSpPr>
            <p:nvPr/>
          </p:nvSpPr>
          <p:spPr bwMode="auto">
            <a:xfrm>
              <a:off x="525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55" name="Freeform 255"/>
            <p:cNvSpPr>
              <a:spLocks/>
            </p:cNvSpPr>
            <p:nvPr/>
          </p:nvSpPr>
          <p:spPr bwMode="auto">
            <a:xfrm>
              <a:off x="565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56" name="Freeform 256"/>
            <p:cNvSpPr>
              <a:spLocks/>
            </p:cNvSpPr>
            <p:nvPr/>
          </p:nvSpPr>
          <p:spPr bwMode="auto">
            <a:xfrm>
              <a:off x="603" y="1381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57" name="Freeform 257"/>
            <p:cNvSpPr>
              <a:spLocks/>
            </p:cNvSpPr>
            <p:nvPr/>
          </p:nvSpPr>
          <p:spPr bwMode="auto">
            <a:xfrm>
              <a:off x="643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58" name="Freeform 258"/>
            <p:cNvSpPr>
              <a:spLocks/>
            </p:cNvSpPr>
            <p:nvPr/>
          </p:nvSpPr>
          <p:spPr bwMode="auto">
            <a:xfrm>
              <a:off x="682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59" name="Freeform 259"/>
            <p:cNvSpPr>
              <a:spLocks/>
            </p:cNvSpPr>
            <p:nvPr/>
          </p:nvSpPr>
          <p:spPr bwMode="auto">
            <a:xfrm>
              <a:off x="720" y="1381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60" name="Freeform 260"/>
            <p:cNvSpPr>
              <a:spLocks/>
            </p:cNvSpPr>
            <p:nvPr/>
          </p:nvSpPr>
          <p:spPr bwMode="auto">
            <a:xfrm>
              <a:off x="760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61" name="Freeform 261"/>
            <p:cNvSpPr>
              <a:spLocks/>
            </p:cNvSpPr>
            <p:nvPr/>
          </p:nvSpPr>
          <p:spPr bwMode="auto">
            <a:xfrm>
              <a:off x="799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62" name="Freeform 262"/>
            <p:cNvSpPr>
              <a:spLocks/>
            </p:cNvSpPr>
            <p:nvPr/>
          </p:nvSpPr>
          <p:spPr bwMode="auto">
            <a:xfrm>
              <a:off x="837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63" name="Freeform 263"/>
            <p:cNvSpPr>
              <a:spLocks/>
            </p:cNvSpPr>
            <p:nvPr/>
          </p:nvSpPr>
          <p:spPr bwMode="auto">
            <a:xfrm>
              <a:off x="877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64" name="Freeform 264"/>
            <p:cNvSpPr>
              <a:spLocks/>
            </p:cNvSpPr>
            <p:nvPr/>
          </p:nvSpPr>
          <p:spPr bwMode="auto">
            <a:xfrm>
              <a:off x="916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65" name="Freeform 265"/>
            <p:cNvSpPr>
              <a:spLocks/>
            </p:cNvSpPr>
            <p:nvPr/>
          </p:nvSpPr>
          <p:spPr bwMode="auto">
            <a:xfrm>
              <a:off x="955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66" name="Freeform 266"/>
            <p:cNvSpPr>
              <a:spLocks/>
            </p:cNvSpPr>
            <p:nvPr/>
          </p:nvSpPr>
          <p:spPr bwMode="auto">
            <a:xfrm>
              <a:off x="994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67" name="Freeform 267"/>
            <p:cNvSpPr>
              <a:spLocks/>
            </p:cNvSpPr>
            <p:nvPr/>
          </p:nvSpPr>
          <p:spPr bwMode="auto">
            <a:xfrm>
              <a:off x="1033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68" name="Freeform 268"/>
            <p:cNvSpPr>
              <a:spLocks/>
            </p:cNvSpPr>
            <p:nvPr/>
          </p:nvSpPr>
          <p:spPr bwMode="auto">
            <a:xfrm>
              <a:off x="1072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69" name="Freeform 269"/>
            <p:cNvSpPr>
              <a:spLocks/>
            </p:cNvSpPr>
            <p:nvPr/>
          </p:nvSpPr>
          <p:spPr bwMode="auto">
            <a:xfrm>
              <a:off x="1111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0" name="Freeform 270"/>
            <p:cNvSpPr>
              <a:spLocks/>
            </p:cNvSpPr>
            <p:nvPr/>
          </p:nvSpPr>
          <p:spPr bwMode="auto">
            <a:xfrm>
              <a:off x="1150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1" name="Freeform 271"/>
            <p:cNvSpPr>
              <a:spLocks/>
            </p:cNvSpPr>
            <p:nvPr/>
          </p:nvSpPr>
          <p:spPr bwMode="auto">
            <a:xfrm>
              <a:off x="1189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2" name="Freeform 272"/>
            <p:cNvSpPr>
              <a:spLocks/>
            </p:cNvSpPr>
            <p:nvPr/>
          </p:nvSpPr>
          <p:spPr bwMode="auto">
            <a:xfrm>
              <a:off x="1228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3" name="Freeform 273"/>
            <p:cNvSpPr>
              <a:spLocks/>
            </p:cNvSpPr>
            <p:nvPr/>
          </p:nvSpPr>
          <p:spPr bwMode="auto">
            <a:xfrm>
              <a:off x="1267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4" name="Freeform 274"/>
            <p:cNvSpPr>
              <a:spLocks/>
            </p:cNvSpPr>
            <p:nvPr/>
          </p:nvSpPr>
          <p:spPr bwMode="auto">
            <a:xfrm>
              <a:off x="1306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5" name="Freeform 275"/>
            <p:cNvSpPr>
              <a:spLocks/>
            </p:cNvSpPr>
            <p:nvPr/>
          </p:nvSpPr>
          <p:spPr bwMode="auto">
            <a:xfrm>
              <a:off x="1344" y="1381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6" name="Freeform 276"/>
            <p:cNvSpPr>
              <a:spLocks/>
            </p:cNvSpPr>
            <p:nvPr/>
          </p:nvSpPr>
          <p:spPr bwMode="auto">
            <a:xfrm>
              <a:off x="1384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7" name="Freeform 277"/>
            <p:cNvSpPr>
              <a:spLocks/>
            </p:cNvSpPr>
            <p:nvPr/>
          </p:nvSpPr>
          <p:spPr bwMode="auto">
            <a:xfrm>
              <a:off x="1423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8" name="Freeform 278"/>
            <p:cNvSpPr>
              <a:spLocks/>
            </p:cNvSpPr>
            <p:nvPr/>
          </p:nvSpPr>
          <p:spPr bwMode="auto">
            <a:xfrm>
              <a:off x="1462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9" name="Freeform 279"/>
            <p:cNvSpPr>
              <a:spLocks/>
            </p:cNvSpPr>
            <p:nvPr/>
          </p:nvSpPr>
          <p:spPr bwMode="auto">
            <a:xfrm>
              <a:off x="1501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0" name="Freeform 280"/>
            <p:cNvSpPr>
              <a:spLocks/>
            </p:cNvSpPr>
            <p:nvPr/>
          </p:nvSpPr>
          <p:spPr bwMode="auto">
            <a:xfrm>
              <a:off x="1539" y="1381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1" name="Freeform 281"/>
            <p:cNvSpPr>
              <a:spLocks/>
            </p:cNvSpPr>
            <p:nvPr/>
          </p:nvSpPr>
          <p:spPr bwMode="auto">
            <a:xfrm>
              <a:off x="1579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2" name="Freeform 282"/>
            <p:cNvSpPr>
              <a:spLocks/>
            </p:cNvSpPr>
            <p:nvPr/>
          </p:nvSpPr>
          <p:spPr bwMode="auto">
            <a:xfrm>
              <a:off x="1618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3" name="Freeform 283"/>
            <p:cNvSpPr>
              <a:spLocks/>
            </p:cNvSpPr>
            <p:nvPr/>
          </p:nvSpPr>
          <p:spPr bwMode="auto">
            <a:xfrm>
              <a:off x="1657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4" name="Freeform 284"/>
            <p:cNvSpPr>
              <a:spLocks/>
            </p:cNvSpPr>
            <p:nvPr/>
          </p:nvSpPr>
          <p:spPr bwMode="auto">
            <a:xfrm>
              <a:off x="1696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5" name="Freeform 285"/>
            <p:cNvSpPr>
              <a:spLocks/>
            </p:cNvSpPr>
            <p:nvPr/>
          </p:nvSpPr>
          <p:spPr bwMode="auto">
            <a:xfrm>
              <a:off x="1735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6" name="Freeform 286"/>
            <p:cNvSpPr>
              <a:spLocks/>
            </p:cNvSpPr>
            <p:nvPr/>
          </p:nvSpPr>
          <p:spPr bwMode="auto">
            <a:xfrm>
              <a:off x="1774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7" name="Freeform 287"/>
            <p:cNvSpPr>
              <a:spLocks/>
            </p:cNvSpPr>
            <p:nvPr/>
          </p:nvSpPr>
          <p:spPr bwMode="auto">
            <a:xfrm>
              <a:off x="1813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8" name="Freeform 288"/>
            <p:cNvSpPr>
              <a:spLocks/>
            </p:cNvSpPr>
            <p:nvPr/>
          </p:nvSpPr>
          <p:spPr bwMode="auto">
            <a:xfrm>
              <a:off x="1852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9" name="Freeform 289"/>
            <p:cNvSpPr>
              <a:spLocks/>
            </p:cNvSpPr>
            <p:nvPr/>
          </p:nvSpPr>
          <p:spPr bwMode="auto">
            <a:xfrm>
              <a:off x="1891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90" name="Freeform 290"/>
            <p:cNvSpPr>
              <a:spLocks/>
            </p:cNvSpPr>
            <p:nvPr/>
          </p:nvSpPr>
          <p:spPr bwMode="auto">
            <a:xfrm>
              <a:off x="1930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91" name="Freeform 291"/>
            <p:cNvSpPr>
              <a:spLocks/>
            </p:cNvSpPr>
            <p:nvPr/>
          </p:nvSpPr>
          <p:spPr bwMode="auto">
            <a:xfrm>
              <a:off x="1969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92" name="Freeform 292"/>
            <p:cNvSpPr>
              <a:spLocks/>
            </p:cNvSpPr>
            <p:nvPr/>
          </p:nvSpPr>
          <p:spPr bwMode="auto">
            <a:xfrm>
              <a:off x="2008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93" name="Freeform 293"/>
            <p:cNvSpPr>
              <a:spLocks/>
            </p:cNvSpPr>
            <p:nvPr/>
          </p:nvSpPr>
          <p:spPr bwMode="auto">
            <a:xfrm>
              <a:off x="2047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94" name="Freeform 294"/>
            <p:cNvSpPr>
              <a:spLocks/>
            </p:cNvSpPr>
            <p:nvPr/>
          </p:nvSpPr>
          <p:spPr bwMode="auto">
            <a:xfrm>
              <a:off x="2087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95" name="Freeform 295"/>
            <p:cNvSpPr>
              <a:spLocks/>
            </p:cNvSpPr>
            <p:nvPr/>
          </p:nvSpPr>
          <p:spPr bwMode="auto">
            <a:xfrm>
              <a:off x="2125" y="1381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96" name="Freeform 296"/>
            <p:cNvSpPr>
              <a:spLocks/>
            </p:cNvSpPr>
            <p:nvPr/>
          </p:nvSpPr>
          <p:spPr bwMode="auto">
            <a:xfrm>
              <a:off x="2164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97" name="Freeform 297"/>
            <p:cNvSpPr>
              <a:spLocks/>
            </p:cNvSpPr>
            <p:nvPr/>
          </p:nvSpPr>
          <p:spPr bwMode="auto">
            <a:xfrm>
              <a:off x="2204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98" name="Freeform 298"/>
            <p:cNvSpPr>
              <a:spLocks/>
            </p:cNvSpPr>
            <p:nvPr/>
          </p:nvSpPr>
          <p:spPr bwMode="auto">
            <a:xfrm>
              <a:off x="2242" y="1381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99" name="Freeform 299"/>
            <p:cNvSpPr>
              <a:spLocks/>
            </p:cNvSpPr>
            <p:nvPr/>
          </p:nvSpPr>
          <p:spPr bwMode="auto">
            <a:xfrm>
              <a:off x="2281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0" name="Freeform 300"/>
            <p:cNvSpPr>
              <a:spLocks/>
            </p:cNvSpPr>
            <p:nvPr/>
          </p:nvSpPr>
          <p:spPr bwMode="auto">
            <a:xfrm>
              <a:off x="2321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1" name="Freeform 301"/>
            <p:cNvSpPr>
              <a:spLocks/>
            </p:cNvSpPr>
            <p:nvPr/>
          </p:nvSpPr>
          <p:spPr bwMode="auto">
            <a:xfrm>
              <a:off x="2359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2" name="Freeform 302"/>
            <p:cNvSpPr>
              <a:spLocks/>
            </p:cNvSpPr>
            <p:nvPr/>
          </p:nvSpPr>
          <p:spPr bwMode="auto">
            <a:xfrm>
              <a:off x="2399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3" name="Freeform 303"/>
            <p:cNvSpPr>
              <a:spLocks/>
            </p:cNvSpPr>
            <p:nvPr/>
          </p:nvSpPr>
          <p:spPr bwMode="auto">
            <a:xfrm>
              <a:off x="2437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4" name="Freeform 304"/>
            <p:cNvSpPr>
              <a:spLocks/>
            </p:cNvSpPr>
            <p:nvPr/>
          </p:nvSpPr>
          <p:spPr bwMode="auto">
            <a:xfrm>
              <a:off x="2476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5" name="Freeform 305"/>
            <p:cNvSpPr>
              <a:spLocks/>
            </p:cNvSpPr>
            <p:nvPr/>
          </p:nvSpPr>
          <p:spPr bwMode="auto">
            <a:xfrm>
              <a:off x="2516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6" name="Freeform 306"/>
            <p:cNvSpPr>
              <a:spLocks/>
            </p:cNvSpPr>
            <p:nvPr/>
          </p:nvSpPr>
          <p:spPr bwMode="auto">
            <a:xfrm>
              <a:off x="2555" y="1381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7" name="Freeform 307"/>
            <p:cNvSpPr>
              <a:spLocks/>
            </p:cNvSpPr>
            <p:nvPr/>
          </p:nvSpPr>
          <p:spPr bwMode="auto">
            <a:xfrm>
              <a:off x="2593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8" name="Freeform 308"/>
            <p:cNvSpPr>
              <a:spLocks/>
            </p:cNvSpPr>
            <p:nvPr/>
          </p:nvSpPr>
          <p:spPr bwMode="auto">
            <a:xfrm>
              <a:off x="2632" y="1381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9" name="Freeform 309"/>
            <p:cNvSpPr>
              <a:spLocks/>
            </p:cNvSpPr>
            <p:nvPr/>
          </p:nvSpPr>
          <p:spPr bwMode="auto">
            <a:xfrm>
              <a:off x="2671" y="1381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10" name="Freeform 310"/>
            <p:cNvSpPr>
              <a:spLocks/>
            </p:cNvSpPr>
            <p:nvPr/>
          </p:nvSpPr>
          <p:spPr bwMode="auto">
            <a:xfrm>
              <a:off x="448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11" name="Freeform 311"/>
            <p:cNvSpPr>
              <a:spLocks/>
            </p:cNvSpPr>
            <p:nvPr/>
          </p:nvSpPr>
          <p:spPr bwMode="auto">
            <a:xfrm>
              <a:off x="486" y="66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12" name="Freeform 312"/>
            <p:cNvSpPr>
              <a:spLocks/>
            </p:cNvSpPr>
            <p:nvPr/>
          </p:nvSpPr>
          <p:spPr bwMode="auto">
            <a:xfrm>
              <a:off x="525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13" name="Freeform 313"/>
            <p:cNvSpPr>
              <a:spLocks/>
            </p:cNvSpPr>
            <p:nvPr/>
          </p:nvSpPr>
          <p:spPr bwMode="auto">
            <a:xfrm>
              <a:off x="565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14" name="Freeform 314"/>
            <p:cNvSpPr>
              <a:spLocks/>
            </p:cNvSpPr>
            <p:nvPr/>
          </p:nvSpPr>
          <p:spPr bwMode="auto">
            <a:xfrm>
              <a:off x="603" y="66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15" name="Freeform 315"/>
            <p:cNvSpPr>
              <a:spLocks/>
            </p:cNvSpPr>
            <p:nvPr/>
          </p:nvSpPr>
          <p:spPr bwMode="auto">
            <a:xfrm>
              <a:off x="643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16" name="Freeform 316"/>
            <p:cNvSpPr>
              <a:spLocks/>
            </p:cNvSpPr>
            <p:nvPr/>
          </p:nvSpPr>
          <p:spPr bwMode="auto">
            <a:xfrm>
              <a:off x="682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17" name="Freeform 317"/>
            <p:cNvSpPr>
              <a:spLocks/>
            </p:cNvSpPr>
            <p:nvPr/>
          </p:nvSpPr>
          <p:spPr bwMode="auto">
            <a:xfrm>
              <a:off x="720" y="66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18" name="Freeform 318"/>
            <p:cNvSpPr>
              <a:spLocks/>
            </p:cNvSpPr>
            <p:nvPr/>
          </p:nvSpPr>
          <p:spPr bwMode="auto">
            <a:xfrm>
              <a:off x="760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19" name="Freeform 319"/>
            <p:cNvSpPr>
              <a:spLocks/>
            </p:cNvSpPr>
            <p:nvPr/>
          </p:nvSpPr>
          <p:spPr bwMode="auto">
            <a:xfrm>
              <a:off x="799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20" name="Freeform 320"/>
            <p:cNvSpPr>
              <a:spLocks/>
            </p:cNvSpPr>
            <p:nvPr/>
          </p:nvSpPr>
          <p:spPr bwMode="auto">
            <a:xfrm>
              <a:off x="837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21" name="Freeform 321"/>
            <p:cNvSpPr>
              <a:spLocks/>
            </p:cNvSpPr>
            <p:nvPr/>
          </p:nvSpPr>
          <p:spPr bwMode="auto">
            <a:xfrm>
              <a:off x="877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22" name="Freeform 322"/>
            <p:cNvSpPr>
              <a:spLocks/>
            </p:cNvSpPr>
            <p:nvPr/>
          </p:nvSpPr>
          <p:spPr bwMode="auto">
            <a:xfrm>
              <a:off x="916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23" name="Freeform 323"/>
            <p:cNvSpPr>
              <a:spLocks/>
            </p:cNvSpPr>
            <p:nvPr/>
          </p:nvSpPr>
          <p:spPr bwMode="auto">
            <a:xfrm>
              <a:off x="955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24" name="Freeform 324"/>
            <p:cNvSpPr>
              <a:spLocks/>
            </p:cNvSpPr>
            <p:nvPr/>
          </p:nvSpPr>
          <p:spPr bwMode="auto">
            <a:xfrm>
              <a:off x="994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25" name="Freeform 325"/>
            <p:cNvSpPr>
              <a:spLocks/>
            </p:cNvSpPr>
            <p:nvPr/>
          </p:nvSpPr>
          <p:spPr bwMode="auto">
            <a:xfrm>
              <a:off x="1033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26" name="Freeform 326"/>
            <p:cNvSpPr>
              <a:spLocks/>
            </p:cNvSpPr>
            <p:nvPr/>
          </p:nvSpPr>
          <p:spPr bwMode="auto">
            <a:xfrm>
              <a:off x="1072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27" name="Freeform 327"/>
            <p:cNvSpPr>
              <a:spLocks/>
            </p:cNvSpPr>
            <p:nvPr/>
          </p:nvSpPr>
          <p:spPr bwMode="auto">
            <a:xfrm>
              <a:off x="1111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28" name="Freeform 328"/>
            <p:cNvSpPr>
              <a:spLocks/>
            </p:cNvSpPr>
            <p:nvPr/>
          </p:nvSpPr>
          <p:spPr bwMode="auto">
            <a:xfrm>
              <a:off x="1150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29" name="Freeform 329"/>
            <p:cNvSpPr>
              <a:spLocks/>
            </p:cNvSpPr>
            <p:nvPr/>
          </p:nvSpPr>
          <p:spPr bwMode="auto">
            <a:xfrm>
              <a:off x="1189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30" name="Freeform 330"/>
            <p:cNvSpPr>
              <a:spLocks/>
            </p:cNvSpPr>
            <p:nvPr/>
          </p:nvSpPr>
          <p:spPr bwMode="auto">
            <a:xfrm>
              <a:off x="1228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31" name="Freeform 331"/>
            <p:cNvSpPr>
              <a:spLocks/>
            </p:cNvSpPr>
            <p:nvPr/>
          </p:nvSpPr>
          <p:spPr bwMode="auto">
            <a:xfrm>
              <a:off x="1267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32" name="Freeform 332"/>
            <p:cNvSpPr>
              <a:spLocks/>
            </p:cNvSpPr>
            <p:nvPr/>
          </p:nvSpPr>
          <p:spPr bwMode="auto">
            <a:xfrm>
              <a:off x="1306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33" name="Freeform 333"/>
            <p:cNvSpPr>
              <a:spLocks/>
            </p:cNvSpPr>
            <p:nvPr/>
          </p:nvSpPr>
          <p:spPr bwMode="auto">
            <a:xfrm>
              <a:off x="1344" y="66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34" name="Freeform 334"/>
            <p:cNvSpPr>
              <a:spLocks/>
            </p:cNvSpPr>
            <p:nvPr/>
          </p:nvSpPr>
          <p:spPr bwMode="auto">
            <a:xfrm>
              <a:off x="1384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35" name="Freeform 335"/>
            <p:cNvSpPr>
              <a:spLocks/>
            </p:cNvSpPr>
            <p:nvPr/>
          </p:nvSpPr>
          <p:spPr bwMode="auto">
            <a:xfrm>
              <a:off x="1423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36" name="Freeform 336"/>
            <p:cNvSpPr>
              <a:spLocks/>
            </p:cNvSpPr>
            <p:nvPr/>
          </p:nvSpPr>
          <p:spPr bwMode="auto">
            <a:xfrm>
              <a:off x="1462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37" name="Freeform 337"/>
            <p:cNvSpPr>
              <a:spLocks/>
            </p:cNvSpPr>
            <p:nvPr/>
          </p:nvSpPr>
          <p:spPr bwMode="auto">
            <a:xfrm>
              <a:off x="1501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38" name="Freeform 338"/>
            <p:cNvSpPr>
              <a:spLocks/>
            </p:cNvSpPr>
            <p:nvPr/>
          </p:nvSpPr>
          <p:spPr bwMode="auto">
            <a:xfrm>
              <a:off x="1539" y="66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39" name="Freeform 339"/>
            <p:cNvSpPr>
              <a:spLocks/>
            </p:cNvSpPr>
            <p:nvPr/>
          </p:nvSpPr>
          <p:spPr bwMode="auto">
            <a:xfrm>
              <a:off x="1579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40" name="Freeform 340"/>
            <p:cNvSpPr>
              <a:spLocks/>
            </p:cNvSpPr>
            <p:nvPr/>
          </p:nvSpPr>
          <p:spPr bwMode="auto">
            <a:xfrm>
              <a:off x="1618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41" name="Freeform 341"/>
            <p:cNvSpPr>
              <a:spLocks/>
            </p:cNvSpPr>
            <p:nvPr/>
          </p:nvSpPr>
          <p:spPr bwMode="auto">
            <a:xfrm>
              <a:off x="1657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42" name="Freeform 342"/>
            <p:cNvSpPr>
              <a:spLocks/>
            </p:cNvSpPr>
            <p:nvPr/>
          </p:nvSpPr>
          <p:spPr bwMode="auto">
            <a:xfrm>
              <a:off x="1696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43" name="Freeform 343"/>
            <p:cNvSpPr>
              <a:spLocks/>
            </p:cNvSpPr>
            <p:nvPr/>
          </p:nvSpPr>
          <p:spPr bwMode="auto">
            <a:xfrm>
              <a:off x="1735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44" name="Freeform 344"/>
            <p:cNvSpPr>
              <a:spLocks/>
            </p:cNvSpPr>
            <p:nvPr/>
          </p:nvSpPr>
          <p:spPr bwMode="auto">
            <a:xfrm>
              <a:off x="1774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45" name="Freeform 345"/>
            <p:cNvSpPr>
              <a:spLocks/>
            </p:cNvSpPr>
            <p:nvPr/>
          </p:nvSpPr>
          <p:spPr bwMode="auto">
            <a:xfrm>
              <a:off x="1813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46" name="Freeform 346"/>
            <p:cNvSpPr>
              <a:spLocks/>
            </p:cNvSpPr>
            <p:nvPr/>
          </p:nvSpPr>
          <p:spPr bwMode="auto">
            <a:xfrm>
              <a:off x="1852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47" name="Freeform 347"/>
            <p:cNvSpPr>
              <a:spLocks/>
            </p:cNvSpPr>
            <p:nvPr/>
          </p:nvSpPr>
          <p:spPr bwMode="auto">
            <a:xfrm>
              <a:off x="1891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48" name="Freeform 348"/>
            <p:cNvSpPr>
              <a:spLocks/>
            </p:cNvSpPr>
            <p:nvPr/>
          </p:nvSpPr>
          <p:spPr bwMode="auto">
            <a:xfrm>
              <a:off x="1930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49" name="Freeform 349"/>
            <p:cNvSpPr>
              <a:spLocks/>
            </p:cNvSpPr>
            <p:nvPr/>
          </p:nvSpPr>
          <p:spPr bwMode="auto">
            <a:xfrm>
              <a:off x="1969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50" name="Freeform 350"/>
            <p:cNvSpPr>
              <a:spLocks/>
            </p:cNvSpPr>
            <p:nvPr/>
          </p:nvSpPr>
          <p:spPr bwMode="auto">
            <a:xfrm>
              <a:off x="2008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51" name="Freeform 351"/>
            <p:cNvSpPr>
              <a:spLocks/>
            </p:cNvSpPr>
            <p:nvPr/>
          </p:nvSpPr>
          <p:spPr bwMode="auto">
            <a:xfrm>
              <a:off x="2047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52" name="Freeform 352"/>
            <p:cNvSpPr>
              <a:spLocks/>
            </p:cNvSpPr>
            <p:nvPr/>
          </p:nvSpPr>
          <p:spPr bwMode="auto">
            <a:xfrm>
              <a:off x="2087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53" name="Freeform 353"/>
            <p:cNvSpPr>
              <a:spLocks/>
            </p:cNvSpPr>
            <p:nvPr/>
          </p:nvSpPr>
          <p:spPr bwMode="auto">
            <a:xfrm>
              <a:off x="2125" y="66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54" name="Freeform 354"/>
            <p:cNvSpPr>
              <a:spLocks/>
            </p:cNvSpPr>
            <p:nvPr/>
          </p:nvSpPr>
          <p:spPr bwMode="auto">
            <a:xfrm>
              <a:off x="2164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55" name="Freeform 355"/>
            <p:cNvSpPr>
              <a:spLocks/>
            </p:cNvSpPr>
            <p:nvPr/>
          </p:nvSpPr>
          <p:spPr bwMode="auto">
            <a:xfrm>
              <a:off x="2204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56" name="Freeform 356"/>
            <p:cNvSpPr>
              <a:spLocks/>
            </p:cNvSpPr>
            <p:nvPr/>
          </p:nvSpPr>
          <p:spPr bwMode="auto">
            <a:xfrm>
              <a:off x="2242" y="66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57" name="Freeform 357"/>
            <p:cNvSpPr>
              <a:spLocks/>
            </p:cNvSpPr>
            <p:nvPr/>
          </p:nvSpPr>
          <p:spPr bwMode="auto">
            <a:xfrm>
              <a:off x="2281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58" name="Freeform 358"/>
            <p:cNvSpPr>
              <a:spLocks/>
            </p:cNvSpPr>
            <p:nvPr/>
          </p:nvSpPr>
          <p:spPr bwMode="auto">
            <a:xfrm>
              <a:off x="2321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59" name="Freeform 359"/>
            <p:cNvSpPr>
              <a:spLocks/>
            </p:cNvSpPr>
            <p:nvPr/>
          </p:nvSpPr>
          <p:spPr bwMode="auto">
            <a:xfrm>
              <a:off x="2359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60" name="Freeform 360"/>
            <p:cNvSpPr>
              <a:spLocks/>
            </p:cNvSpPr>
            <p:nvPr/>
          </p:nvSpPr>
          <p:spPr bwMode="auto">
            <a:xfrm>
              <a:off x="2399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61" name="Freeform 361"/>
            <p:cNvSpPr>
              <a:spLocks/>
            </p:cNvSpPr>
            <p:nvPr/>
          </p:nvSpPr>
          <p:spPr bwMode="auto">
            <a:xfrm>
              <a:off x="2437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62" name="Freeform 362"/>
            <p:cNvSpPr>
              <a:spLocks/>
            </p:cNvSpPr>
            <p:nvPr/>
          </p:nvSpPr>
          <p:spPr bwMode="auto">
            <a:xfrm>
              <a:off x="2476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63" name="Freeform 363"/>
            <p:cNvSpPr>
              <a:spLocks/>
            </p:cNvSpPr>
            <p:nvPr/>
          </p:nvSpPr>
          <p:spPr bwMode="auto">
            <a:xfrm>
              <a:off x="2516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64" name="Freeform 364"/>
            <p:cNvSpPr>
              <a:spLocks/>
            </p:cNvSpPr>
            <p:nvPr/>
          </p:nvSpPr>
          <p:spPr bwMode="auto">
            <a:xfrm>
              <a:off x="2555" y="66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65" name="Freeform 365"/>
            <p:cNvSpPr>
              <a:spLocks/>
            </p:cNvSpPr>
            <p:nvPr/>
          </p:nvSpPr>
          <p:spPr bwMode="auto">
            <a:xfrm>
              <a:off x="2593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66" name="Freeform 366"/>
            <p:cNvSpPr>
              <a:spLocks/>
            </p:cNvSpPr>
            <p:nvPr/>
          </p:nvSpPr>
          <p:spPr bwMode="auto">
            <a:xfrm>
              <a:off x="2632" y="66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67" name="Freeform 367"/>
            <p:cNvSpPr>
              <a:spLocks/>
            </p:cNvSpPr>
            <p:nvPr/>
          </p:nvSpPr>
          <p:spPr bwMode="auto">
            <a:xfrm>
              <a:off x="2671" y="663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68" name="Freeform 368"/>
            <p:cNvSpPr>
              <a:spLocks/>
            </p:cNvSpPr>
            <p:nvPr/>
          </p:nvSpPr>
          <p:spPr bwMode="auto">
            <a:xfrm>
              <a:off x="448" y="2099"/>
              <a:ext cx="222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449" y="0"/>
                </a:cxn>
              </a:cxnLst>
              <a:rect l="0" t="0" r="r" b="b"/>
              <a:pathLst>
                <a:path w="4449">
                  <a:moveTo>
                    <a:pt x="0" y="0"/>
                  </a:moveTo>
                  <a:lnTo>
                    <a:pt x="0" y="0"/>
                  </a:lnTo>
                  <a:lnTo>
                    <a:pt x="444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69" name="Freeform 369"/>
            <p:cNvSpPr>
              <a:spLocks/>
            </p:cNvSpPr>
            <p:nvPr/>
          </p:nvSpPr>
          <p:spPr bwMode="auto">
            <a:xfrm>
              <a:off x="448" y="663"/>
              <a:ext cx="1" cy="1436"/>
            </a:xfrm>
            <a:custGeom>
              <a:avLst/>
              <a:gdLst/>
              <a:ahLst/>
              <a:cxnLst>
                <a:cxn ang="0">
                  <a:pos x="0" y="2872"/>
                </a:cxn>
                <a:cxn ang="0">
                  <a:pos x="0" y="2872"/>
                </a:cxn>
                <a:cxn ang="0">
                  <a:pos x="0" y="0"/>
                </a:cxn>
              </a:cxnLst>
              <a:rect l="0" t="0" r="r" b="b"/>
              <a:pathLst>
                <a:path h="2872">
                  <a:moveTo>
                    <a:pt x="0" y="2872"/>
                  </a:moveTo>
                  <a:lnTo>
                    <a:pt x="0" y="287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70" name="Freeform 370"/>
            <p:cNvSpPr>
              <a:spLocks/>
            </p:cNvSpPr>
            <p:nvPr/>
          </p:nvSpPr>
          <p:spPr bwMode="auto">
            <a:xfrm>
              <a:off x="892" y="2076"/>
              <a:ext cx="1" cy="23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71" name="Freeform 371"/>
            <p:cNvSpPr>
              <a:spLocks noEditPoints="1"/>
            </p:cNvSpPr>
            <p:nvPr/>
          </p:nvSpPr>
          <p:spPr bwMode="auto">
            <a:xfrm>
              <a:off x="840" y="2139"/>
              <a:ext cx="38" cy="5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63" y="9"/>
                </a:cxn>
                <a:cxn ang="0">
                  <a:pos x="67" y="15"/>
                </a:cxn>
                <a:cxn ang="0">
                  <a:pos x="73" y="32"/>
                </a:cxn>
                <a:cxn ang="0">
                  <a:pos x="75" y="53"/>
                </a:cxn>
                <a:cxn ang="0">
                  <a:pos x="73" y="75"/>
                </a:cxn>
                <a:cxn ang="0">
                  <a:pos x="67" y="90"/>
                </a:cxn>
                <a:cxn ang="0">
                  <a:pos x="63" y="100"/>
                </a:cxn>
                <a:cxn ang="0">
                  <a:pos x="55" y="105"/>
                </a:cxn>
                <a:cxn ang="0">
                  <a:pos x="46" y="109"/>
                </a:cxn>
                <a:cxn ang="0">
                  <a:pos x="36" y="111"/>
                </a:cxn>
                <a:cxn ang="0">
                  <a:pos x="27" y="109"/>
                </a:cxn>
                <a:cxn ang="0">
                  <a:pos x="19" y="107"/>
                </a:cxn>
                <a:cxn ang="0">
                  <a:pos x="13" y="101"/>
                </a:cxn>
                <a:cxn ang="0">
                  <a:pos x="7" y="94"/>
                </a:cxn>
                <a:cxn ang="0">
                  <a:pos x="2" y="78"/>
                </a:cxn>
                <a:cxn ang="0">
                  <a:pos x="0" y="55"/>
                </a:cxn>
                <a:cxn ang="0">
                  <a:pos x="2" y="38"/>
                </a:cxn>
                <a:cxn ang="0">
                  <a:pos x="5" y="25"/>
                </a:cxn>
                <a:cxn ang="0">
                  <a:pos x="9" y="13"/>
                </a:cxn>
                <a:cxn ang="0">
                  <a:pos x="17" y="5"/>
                </a:cxn>
                <a:cxn ang="0">
                  <a:pos x="27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98"/>
                </a:cxn>
                <a:cxn ang="0">
                  <a:pos x="36" y="98"/>
                </a:cxn>
                <a:cxn ang="0">
                  <a:pos x="46" y="96"/>
                </a:cxn>
                <a:cxn ang="0">
                  <a:pos x="53" y="88"/>
                </a:cxn>
                <a:cxn ang="0">
                  <a:pos x="55" y="82"/>
                </a:cxn>
                <a:cxn ang="0">
                  <a:pos x="57" y="75"/>
                </a:cxn>
                <a:cxn ang="0">
                  <a:pos x="59" y="65"/>
                </a:cxn>
                <a:cxn ang="0">
                  <a:pos x="59" y="53"/>
                </a:cxn>
                <a:cxn ang="0">
                  <a:pos x="57" y="36"/>
                </a:cxn>
                <a:cxn ang="0">
                  <a:pos x="55" y="23"/>
                </a:cxn>
                <a:cxn ang="0">
                  <a:pos x="50" y="15"/>
                </a:cxn>
                <a:cxn ang="0">
                  <a:pos x="36" y="11"/>
                </a:cxn>
                <a:cxn ang="0">
                  <a:pos x="27" y="13"/>
                </a:cxn>
                <a:cxn ang="0">
                  <a:pos x="19" y="23"/>
                </a:cxn>
                <a:cxn ang="0">
                  <a:pos x="15" y="36"/>
                </a:cxn>
                <a:cxn ang="0">
                  <a:pos x="13" y="55"/>
                </a:cxn>
                <a:cxn ang="0">
                  <a:pos x="15" y="71"/>
                </a:cxn>
                <a:cxn ang="0">
                  <a:pos x="17" y="82"/>
                </a:cxn>
                <a:cxn ang="0">
                  <a:pos x="21" y="90"/>
                </a:cxn>
                <a:cxn ang="0">
                  <a:pos x="25" y="94"/>
                </a:cxn>
                <a:cxn ang="0">
                  <a:pos x="30" y="98"/>
                </a:cxn>
                <a:cxn ang="0">
                  <a:pos x="36" y="98"/>
                </a:cxn>
                <a:cxn ang="0">
                  <a:pos x="36" y="98"/>
                </a:cxn>
                <a:cxn ang="0">
                  <a:pos x="36" y="98"/>
                </a:cxn>
              </a:cxnLst>
              <a:rect l="0" t="0" r="r" b="b"/>
              <a:pathLst>
                <a:path w="75" h="111">
                  <a:moveTo>
                    <a:pt x="36" y="0"/>
                  </a:moveTo>
                  <a:lnTo>
                    <a:pt x="36" y="0"/>
                  </a:lnTo>
                  <a:lnTo>
                    <a:pt x="46" y="2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7" y="15"/>
                  </a:lnTo>
                  <a:lnTo>
                    <a:pt x="73" y="32"/>
                  </a:lnTo>
                  <a:lnTo>
                    <a:pt x="75" y="53"/>
                  </a:lnTo>
                  <a:lnTo>
                    <a:pt x="73" y="75"/>
                  </a:lnTo>
                  <a:lnTo>
                    <a:pt x="67" y="90"/>
                  </a:lnTo>
                  <a:lnTo>
                    <a:pt x="63" y="100"/>
                  </a:lnTo>
                  <a:lnTo>
                    <a:pt x="55" y="105"/>
                  </a:lnTo>
                  <a:lnTo>
                    <a:pt x="46" y="109"/>
                  </a:lnTo>
                  <a:lnTo>
                    <a:pt x="36" y="111"/>
                  </a:lnTo>
                  <a:lnTo>
                    <a:pt x="27" y="109"/>
                  </a:lnTo>
                  <a:lnTo>
                    <a:pt x="19" y="107"/>
                  </a:lnTo>
                  <a:lnTo>
                    <a:pt x="13" y="101"/>
                  </a:lnTo>
                  <a:lnTo>
                    <a:pt x="7" y="94"/>
                  </a:lnTo>
                  <a:lnTo>
                    <a:pt x="2" y="78"/>
                  </a:lnTo>
                  <a:lnTo>
                    <a:pt x="0" y="55"/>
                  </a:lnTo>
                  <a:lnTo>
                    <a:pt x="2" y="38"/>
                  </a:lnTo>
                  <a:lnTo>
                    <a:pt x="5" y="25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  <a:moveTo>
                    <a:pt x="36" y="98"/>
                  </a:moveTo>
                  <a:lnTo>
                    <a:pt x="36" y="98"/>
                  </a:lnTo>
                  <a:lnTo>
                    <a:pt x="46" y="96"/>
                  </a:lnTo>
                  <a:lnTo>
                    <a:pt x="53" y="88"/>
                  </a:lnTo>
                  <a:lnTo>
                    <a:pt x="55" y="82"/>
                  </a:lnTo>
                  <a:lnTo>
                    <a:pt x="57" y="75"/>
                  </a:lnTo>
                  <a:lnTo>
                    <a:pt x="59" y="65"/>
                  </a:lnTo>
                  <a:lnTo>
                    <a:pt x="59" y="53"/>
                  </a:lnTo>
                  <a:lnTo>
                    <a:pt x="57" y="36"/>
                  </a:lnTo>
                  <a:lnTo>
                    <a:pt x="55" y="23"/>
                  </a:lnTo>
                  <a:lnTo>
                    <a:pt x="50" y="15"/>
                  </a:lnTo>
                  <a:lnTo>
                    <a:pt x="36" y="11"/>
                  </a:lnTo>
                  <a:lnTo>
                    <a:pt x="27" y="13"/>
                  </a:lnTo>
                  <a:lnTo>
                    <a:pt x="19" y="23"/>
                  </a:lnTo>
                  <a:lnTo>
                    <a:pt x="15" y="36"/>
                  </a:lnTo>
                  <a:lnTo>
                    <a:pt x="13" y="55"/>
                  </a:lnTo>
                  <a:lnTo>
                    <a:pt x="15" y="71"/>
                  </a:lnTo>
                  <a:lnTo>
                    <a:pt x="17" y="82"/>
                  </a:lnTo>
                  <a:lnTo>
                    <a:pt x="21" y="90"/>
                  </a:lnTo>
                  <a:lnTo>
                    <a:pt x="25" y="94"/>
                  </a:lnTo>
                  <a:lnTo>
                    <a:pt x="30" y="98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72" name="Freeform 372"/>
            <p:cNvSpPr>
              <a:spLocks/>
            </p:cNvSpPr>
            <p:nvPr/>
          </p:nvSpPr>
          <p:spPr bwMode="auto">
            <a:xfrm>
              <a:off x="887" y="2184"/>
              <a:ext cx="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17" h="19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73" name="Freeform 373"/>
            <p:cNvSpPr>
              <a:spLocks/>
            </p:cNvSpPr>
            <p:nvPr/>
          </p:nvSpPr>
          <p:spPr bwMode="auto">
            <a:xfrm>
              <a:off x="906" y="2138"/>
              <a:ext cx="37" cy="56"/>
            </a:xfrm>
            <a:custGeom>
              <a:avLst/>
              <a:gdLst/>
              <a:ahLst/>
              <a:cxnLst>
                <a:cxn ang="0">
                  <a:pos x="0" y="111"/>
                </a:cxn>
                <a:cxn ang="0">
                  <a:pos x="0" y="111"/>
                </a:cxn>
                <a:cxn ang="0">
                  <a:pos x="2" y="98"/>
                </a:cxn>
                <a:cxn ang="0">
                  <a:pos x="6" y="86"/>
                </a:cxn>
                <a:cxn ang="0">
                  <a:pos x="14" y="77"/>
                </a:cxn>
                <a:cxn ang="0">
                  <a:pos x="25" y="67"/>
                </a:cxn>
                <a:cxn ang="0">
                  <a:pos x="39" y="57"/>
                </a:cxn>
                <a:cxn ang="0">
                  <a:pos x="48" y="54"/>
                </a:cxn>
                <a:cxn ang="0">
                  <a:pos x="54" y="48"/>
                </a:cxn>
                <a:cxn ang="0">
                  <a:pos x="58" y="42"/>
                </a:cxn>
                <a:cxn ang="0">
                  <a:pos x="60" y="34"/>
                </a:cxn>
                <a:cxn ang="0">
                  <a:pos x="58" y="25"/>
                </a:cxn>
                <a:cxn ang="0">
                  <a:pos x="54" y="19"/>
                </a:cxn>
                <a:cxn ang="0">
                  <a:pos x="48" y="15"/>
                </a:cxn>
                <a:cxn ang="0">
                  <a:pos x="39" y="13"/>
                </a:cxn>
                <a:cxn ang="0">
                  <a:pos x="27" y="15"/>
                </a:cxn>
                <a:cxn ang="0">
                  <a:pos x="19" y="23"/>
                </a:cxn>
                <a:cxn ang="0">
                  <a:pos x="18" y="30"/>
                </a:cxn>
                <a:cxn ang="0">
                  <a:pos x="16" y="40"/>
                </a:cxn>
                <a:cxn ang="0">
                  <a:pos x="2" y="40"/>
                </a:cxn>
                <a:cxn ang="0">
                  <a:pos x="4" y="27"/>
                </a:cxn>
                <a:cxn ang="0">
                  <a:pos x="8" y="17"/>
                </a:cxn>
                <a:cxn ang="0">
                  <a:pos x="14" y="9"/>
                </a:cxn>
                <a:cxn ang="0">
                  <a:pos x="19" y="4"/>
                </a:cxn>
                <a:cxn ang="0">
                  <a:pos x="29" y="2"/>
                </a:cxn>
                <a:cxn ang="0">
                  <a:pos x="39" y="0"/>
                </a:cxn>
                <a:cxn ang="0">
                  <a:pos x="56" y="4"/>
                </a:cxn>
                <a:cxn ang="0">
                  <a:pos x="66" y="11"/>
                </a:cxn>
                <a:cxn ang="0">
                  <a:pos x="73" y="21"/>
                </a:cxn>
                <a:cxn ang="0">
                  <a:pos x="75" y="32"/>
                </a:cxn>
                <a:cxn ang="0">
                  <a:pos x="73" y="46"/>
                </a:cxn>
                <a:cxn ang="0">
                  <a:pos x="66" y="55"/>
                </a:cxn>
                <a:cxn ang="0">
                  <a:pos x="58" y="61"/>
                </a:cxn>
                <a:cxn ang="0">
                  <a:pos x="46" y="69"/>
                </a:cxn>
                <a:cxn ang="0">
                  <a:pos x="37" y="75"/>
                </a:cxn>
                <a:cxn ang="0">
                  <a:pos x="29" y="78"/>
                </a:cxn>
                <a:cxn ang="0">
                  <a:pos x="23" y="82"/>
                </a:cxn>
                <a:cxn ang="0">
                  <a:pos x="19" y="90"/>
                </a:cxn>
                <a:cxn ang="0">
                  <a:pos x="16" y="98"/>
                </a:cxn>
                <a:cxn ang="0">
                  <a:pos x="75" y="98"/>
                </a:cxn>
                <a:cxn ang="0">
                  <a:pos x="75" y="111"/>
                </a:cxn>
                <a:cxn ang="0">
                  <a:pos x="0" y="111"/>
                </a:cxn>
                <a:cxn ang="0">
                  <a:pos x="0" y="111"/>
                </a:cxn>
              </a:cxnLst>
              <a:rect l="0" t="0" r="r" b="b"/>
              <a:pathLst>
                <a:path w="75" h="111">
                  <a:moveTo>
                    <a:pt x="0" y="111"/>
                  </a:moveTo>
                  <a:lnTo>
                    <a:pt x="0" y="111"/>
                  </a:lnTo>
                  <a:lnTo>
                    <a:pt x="2" y="98"/>
                  </a:lnTo>
                  <a:lnTo>
                    <a:pt x="6" y="86"/>
                  </a:lnTo>
                  <a:lnTo>
                    <a:pt x="14" y="77"/>
                  </a:lnTo>
                  <a:lnTo>
                    <a:pt x="25" y="67"/>
                  </a:lnTo>
                  <a:lnTo>
                    <a:pt x="39" y="57"/>
                  </a:lnTo>
                  <a:lnTo>
                    <a:pt x="48" y="54"/>
                  </a:lnTo>
                  <a:lnTo>
                    <a:pt x="54" y="48"/>
                  </a:lnTo>
                  <a:lnTo>
                    <a:pt x="58" y="42"/>
                  </a:lnTo>
                  <a:lnTo>
                    <a:pt x="60" y="34"/>
                  </a:lnTo>
                  <a:lnTo>
                    <a:pt x="58" y="25"/>
                  </a:lnTo>
                  <a:lnTo>
                    <a:pt x="54" y="19"/>
                  </a:lnTo>
                  <a:lnTo>
                    <a:pt x="48" y="15"/>
                  </a:lnTo>
                  <a:lnTo>
                    <a:pt x="39" y="13"/>
                  </a:lnTo>
                  <a:lnTo>
                    <a:pt x="27" y="15"/>
                  </a:lnTo>
                  <a:lnTo>
                    <a:pt x="19" y="23"/>
                  </a:lnTo>
                  <a:lnTo>
                    <a:pt x="18" y="30"/>
                  </a:lnTo>
                  <a:lnTo>
                    <a:pt x="16" y="40"/>
                  </a:lnTo>
                  <a:lnTo>
                    <a:pt x="2" y="40"/>
                  </a:lnTo>
                  <a:lnTo>
                    <a:pt x="4" y="27"/>
                  </a:lnTo>
                  <a:lnTo>
                    <a:pt x="8" y="17"/>
                  </a:lnTo>
                  <a:lnTo>
                    <a:pt x="14" y="9"/>
                  </a:lnTo>
                  <a:lnTo>
                    <a:pt x="19" y="4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56" y="4"/>
                  </a:lnTo>
                  <a:lnTo>
                    <a:pt x="66" y="11"/>
                  </a:lnTo>
                  <a:lnTo>
                    <a:pt x="73" y="21"/>
                  </a:lnTo>
                  <a:lnTo>
                    <a:pt x="75" y="32"/>
                  </a:lnTo>
                  <a:lnTo>
                    <a:pt x="73" y="46"/>
                  </a:lnTo>
                  <a:lnTo>
                    <a:pt x="66" y="55"/>
                  </a:lnTo>
                  <a:lnTo>
                    <a:pt x="58" y="61"/>
                  </a:lnTo>
                  <a:lnTo>
                    <a:pt x="46" y="69"/>
                  </a:lnTo>
                  <a:lnTo>
                    <a:pt x="37" y="75"/>
                  </a:lnTo>
                  <a:lnTo>
                    <a:pt x="29" y="78"/>
                  </a:lnTo>
                  <a:lnTo>
                    <a:pt x="23" y="82"/>
                  </a:lnTo>
                  <a:lnTo>
                    <a:pt x="19" y="90"/>
                  </a:lnTo>
                  <a:lnTo>
                    <a:pt x="16" y="98"/>
                  </a:lnTo>
                  <a:lnTo>
                    <a:pt x="75" y="98"/>
                  </a:lnTo>
                  <a:lnTo>
                    <a:pt x="75" y="111"/>
                  </a:lnTo>
                  <a:lnTo>
                    <a:pt x="0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74" name="Freeform 374"/>
            <p:cNvSpPr>
              <a:spLocks/>
            </p:cNvSpPr>
            <p:nvPr/>
          </p:nvSpPr>
          <p:spPr bwMode="auto">
            <a:xfrm>
              <a:off x="1337" y="2076"/>
              <a:ext cx="1" cy="23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75" name="Freeform 375"/>
            <p:cNvSpPr>
              <a:spLocks noEditPoints="1"/>
            </p:cNvSpPr>
            <p:nvPr/>
          </p:nvSpPr>
          <p:spPr bwMode="auto">
            <a:xfrm>
              <a:off x="1285" y="2139"/>
              <a:ext cx="37" cy="5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48" y="2"/>
                </a:cxn>
                <a:cxn ang="0">
                  <a:pos x="55" y="4"/>
                </a:cxn>
                <a:cxn ang="0">
                  <a:pos x="63" y="9"/>
                </a:cxn>
                <a:cxn ang="0">
                  <a:pos x="69" y="15"/>
                </a:cxn>
                <a:cxn ang="0">
                  <a:pos x="73" y="32"/>
                </a:cxn>
                <a:cxn ang="0">
                  <a:pos x="75" y="53"/>
                </a:cxn>
                <a:cxn ang="0">
                  <a:pos x="73" y="75"/>
                </a:cxn>
                <a:cxn ang="0">
                  <a:pos x="69" y="90"/>
                </a:cxn>
                <a:cxn ang="0">
                  <a:pos x="63" y="100"/>
                </a:cxn>
                <a:cxn ang="0">
                  <a:pos x="55" y="105"/>
                </a:cxn>
                <a:cxn ang="0">
                  <a:pos x="48" y="109"/>
                </a:cxn>
                <a:cxn ang="0">
                  <a:pos x="36" y="111"/>
                </a:cxn>
                <a:cxn ang="0">
                  <a:pos x="29" y="109"/>
                </a:cxn>
                <a:cxn ang="0">
                  <a:pos x="21" y="107"/>
                </a:cxn>
                <a:cxn ang="0">
                  <a:pos x="13" y="101"/>
                </a:cxn>
                <a:cxn ang="0">
                  <a:pos x="7" y="94"/>
                </a:cxn>
                <a:cxn ang="0">
                  <a:pos x="2" y="78"/>
                </a:cxn>
                <a:cxn ang="0">
                  <a:pos x="0" y="55"/>
                </a:cxn>
                <a:cxn ang="0">
                  <a:pos x="2" y="38"/>
                </a:cxn>
                <a:cxn ang="0">
                  <a:pos x="5" y="25"/>
                </a:cxn>
                <a:cxn ang="0">
                  <a:pos x="9" y="13"/>
                </a:cxn>
                <a:cxn ang="0">
                  <a:pos x="17" y="5"/>
                </a:cxn>
                <a:cxn ang="0">
                  <a:pos x="27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98"/>
                </a:cxn>
                <a:cxn ang="0">
                  <a:pos x="36" y="98"/>
                </a:cxn>
                <a:cxn ang="0">
                  <a:pos x="46" y="96"/>
                </a:cxn>
                <a:cxn ang="0">
                  <a:pos x="53" y="88"/>
                </a:cxn>
                <a:cxn ang="0">
                  <a:pos x="57" y="82"/>
                </a:cxn>
                <a:cxn ang="0">
                  <a:pos x="59" y="75"/>
                </a:cxn>
                <a:cxn ang="0">
                  <a:pos x="59" y="65"/>
                </a:cxn>
                <a:cxn ang="0">
                  <a:pos x="59" y="53"/>
                </a:cxn>
                <a:cxn ang="0">
                  <a:pos x="59" y="36"/>
                </a:cxn>
                <a:cxn ang="0">
                  <a:pos x="55" y="23"/>
                </a:cxn>
                <a:cxn ang="0">
                  <a:pos x="50" y="15"/>
                </a:cxn>
                <a:cxn ang="0">
                  <a:pos x="38" y="11"/>
                </a:cxn>
                <a:cxn ang="0">
                  <a:pos x="27" y="13"/>
                </a:cxn>
                <a:cxn ang="0">
                  <a:pos x="21" y="23"/>
                </a:cxn>
                <a:cxn ang="0">
                  <a:pos x="15" y="36"/>
                </a:cxn>
                <a:cxn ang="0">
                  <a:pos x="15" y="55"/>
                </a:cxn>
                <a:cxn ang="0">
                  <a:pos x="15" y="71"/>
                </a:cxn>
                <a:cxn ang="0">
                  <a:pos x="17" y="82"/>
                </a:cxn>
                <a:cxn ang="0">
                  <a:pos x="21" y="90"/>
                </a:cxn>
                <a:cxn ang="0">
                  <a:pos x="25" y="94"/>
                </a:cxn>
                <a:cxn ang="0">
                  <a:pos x="30" y="98"/>
                </a:cxn>
                <a:cxn ang="0">
                  <a:pos x="36" y="98"/>
                </a:cxn>
                <a:cxn ang="0">
                  <a:pos x="36" y="98"/>
                </a:cxn>
                <a:cxn ang="0">
                  <a:pos x="36" y="98"/>
                </a:cxn>
              </a:cxnLst>
              <a:rect l="0" t="0" r="r" b="b"/>
              <a:pathLst>
                <a:path w="75" h="111">
                  <a:moveTo>
                    <a:pt x="36" y="0"/>
                  </a:moveTo>
                  <a:lnTo>
                    <a:pt x="36" y="0"/>
                  </a:lnTo>
                  <a:lnTo>
                    <a:pt x="48" y="2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9" y="15"/>
                  </a:lnTo>
                  <a:lnTo>
                    <a:pt x="73" y="32"/>
                  </a:lnTo>
                  <a:lnTo>
                    <a:pt x="75" y="53"/>
                  </a:lnTo>
                  <a:lnTo>
                    <a:pt x="73" y="75"/>
                  </a:lnTo>
                  <a:lnTo>
                    <a:pt x="69" y="90"/>
                  </a:lnTo>
                  <a:lnTo>
                    <a:pt x="63" y="100"/>
                  </a:lnTo>
                  <a:lnTo>
                    <a:pt x="55" y="105"/>
                  </a:lnTo>
                  <a:lnTo>
                    <a:pt x="48" y="109"/>
                  </a:lnTo>
                  <a:lnTo>
                    <a:pt x="36" y="111"/>
                  </a:lnTo>
                  <a:lnTo>
                    <a:pt x="29" y="109"/>
                  </a:lnTo>
                  <a:lnTo>
                    <a:pt x="21" y="107"/>
                  </a:lnTo>
                  <a:lnTo>
                    <a:pt x="13" y="101"/>
                  </a:lnTo>
                  <a:lnTo>
                    <a:pt x="7" y="94"/>
                  </a:lnTo>
                  <a:lnTo>
                    <a:pt x="2" y="78"/>
                  </a:lnTo>
                  <a:lnTo>
                    <a:pt x="0" y="55"/>
                  </a:lnTo>
                  <a:lnTo>
                    <a:pt x="2" y="38"/>
                  </a:lnTo>
                  <a:lnTo>
                    <a:pt x="5" y="25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  <a:moveTo>
                    <a:pt x="36" y="98"/>
                  </a:moveTo>
                  <a:lnTo>
                    <a:pt x="36" y="98"/>
                  </a:lnTo>
                  <a:lnTo>
                    <a:pt x="46" y="96"/>
                  </a:lnTo>
                  <a:lnTo>
                    <a:pt x="53" y="88"/>
                  </a:lnTo>
                  <a:lnTo>
                    <a:pt x="57" y="82"/>
                  </a:lnTo>
                  <a:lnTo>
                    <a:pt x="59" y="75"/>
                  </a:lnTo>
                  <a:lnTo>
                    <a:pt x="59" y="65"/>
                  </a:lnTo>
                  <a:lnTo>
                    <a:pt x="59" y="53"/>
                  </a:lnTo>
                  <a:lnTo>
                    <a:pt x="59" y="36"/>
                  </a:lnTo>
                  <a:lnTo>
                    <a:pt x="55" y="23"/>
                  </a:lnTo>
                  <a:lnTo>
                    <a:pt x="50" y="15"/>
                  </a:lnTo>
                  <a:lnTo>
                    <a:pt x="38" y="11"/>
                  </a:lnTo>
                  <a:lnTo>
                    <a:pt x="27" y="13"/>
                  </a:lnTo>
                  <a:lnTo>
                    <a:pt x="21" y="23"/>
                  </a:lnTo>
                  <a:lnTo>
                    <a:pt x="15" y="36"/>
                  </a:lnTo>
                  <a:lnTo>
                    <a:pt x="15" y="55"/>
                  </a:lnTo>
                  <a:lnTo>
                    <a:pt x="15" y="71"/>
                  </a:lnTo>
                  <a:lnTo>
                    <a:pt x="17" y="82"/>
                  </a:lnTo>
                  <a:lnTo>
                    <a:pt x="21" y="90"/>
                  </a:lnTo>
                  <a:lnTo>
                    <a:pt x="25" y="94"/>
                  </a:lnTo>
                  <a:lnTo>
                    <a:pt x="30" y="98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76" name="Freeform 376"/>
            <p:cNvSpPr>
              <a:spLocks/>
            </p:cNvSpPr>
            <p:nvPr/>
          </p:nvSpPr>
          <p:spPr bwMode="auto">
            <a:xfrm>
              <a:off x="1333" y="2184"/>
              <a:ext cx="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15" h="19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77" name="Freeform 377"/>
            <p:cNvSpPr>
              <a:spLocks noEditPoints="1"/>
            </p:cNvSpPr>
            <p:nvPr/>
          </p:nvSpPr>
          <p:spPr bwMode="auto">
            <a:xfrm>
              <a:off x="1349" y="2138"/>
              <a:ext cx="39" cy="56"/>
            </a:xfrm>
            <a:custGeom>
              <a:avLst/>
              <a:gdLst/>
              <a:ahLst/>
              <a:cxnLst>
                <a:cxn ang="0">
                  <a:pos x="48" y="71"/>
                </a:cxn>
                <a:cxn ang="0">
                  <a:pos x="48" y="71"/>
                </a:cxn>
                <a:cxn ang="0">
                  <a:pos x="48" y="23"/>
                </a:cxn>
                <a:cxn ang="0">
                  <a:pos x="14" y="71"/>
                </a:cxn>
                <a:cxn ang="0">
                  <a:pos x="48" y="71"/>
                </a:cxn>
                <a:cxn ang="0">
                  <a:pos x="48" y="111"/>
                </a:cxn>
                <a:cxn ang="0">
                  <a:pos x="48" y="111"/>
                </a:cxn>
                <a:cxn ang="0">
                  <a:pos x="48" y="82"/>
                </a:cxn>
                <a:cxn ang="0">
                  <a:pos x="0" y="82"/>
                </a:cxn>
                <a:cxn ang="0">
                  <a:pos x="0" y="69"/>
                </a:cxn>
                <a:cxn ang="0">
                  <a:pos x="52" y="0"/>
                </a:cxn>
                <a:cxn ang="0">
                  <a:pos x="64" y="0"/>
                </a:cxn>
                <a:cxn ang="0">
                  <a:pos x="64" y="71"/>
                </a:cxn>
                <a:cxn ang="0">
                  <a:pos x="77" y="71"/>
                </a:cxn>
                <a:cxn ang="0">
                  <a:pos x="77" y="82"/>
                </a:cxn>
                <a:cxn ang="0">
                  <a:pos x="64" y="82"/>
                </a:cxn>
                <a:cxn ang="0">
                  <a:pos x="64" y="111"/>
                </a:cxn>
                <a:cxn ang="0">
                  <a:pos x="48" y="111"/>
                </a:cxn>
              </a:cxnLst>
              <a:rect l="0" t="0" r="r" b="b"/>
              <a:pathLst>
                <a:path w="77" h="111">
                  <a:moveTo>
                    <a:pt x="48" y="71"/>
                  </a:moveTo>
                  <a:lnTo>
                    <a:pt x="48" y="71"/>
                  </a:lnTo>
                  <a:lnTo>
                    <a:pt x="48" y="23"/>
                  </a:lnTo>
                  <a:lnTo>
                    <a:pt x="14" y="71"/>
                  </a:lnTo>
                  <a:lnTo>
                    <a:pt x="48" y="71"/>
                  </a:lnTo>
                  <a:close/>
                  <a:moveTo>
                    <a:pt x="48" y="111"/>
                  </a:moveTo>
                  <a:lnTo>
                    <a:pt x="48" y="111"/>
                  </a:lnTo>
                  <a:lnTo>
                    <a:pt x="48" y="82"/>
                  </a:lnTo>
                  <a:lnTo>
                    <a:pt x="0" y="82"/>
                  </a:lnTo>
                  <a:lnTo>
                    <a:pt x="0" y="69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71"/>
                  </a:lnTo>
                  <a:lnTo>
                    <a:pt x="77" y="71"/>
                  </a:lnTo>
                  <a:lnTo>
                    <a:pt x="77" y="82"/>
                  </a:lnTo>
                  <a:lnTo>
                    <a:pt x="64" y="82"/>
                  </a:lnTo>
                  <a:lnTo>
                    <a:pt x="64" y="111"/>
                  </a:lnTo>
                  <a:lnTo>
                    <a:pt x="4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78" name="Freeform 378"/>
            <p:cNvSpPr>
              <a:spLocks/>
            </p:cNvSpPr>
            <p:nvPr/>
          </p:nvSpPr>
          <p:spPr bwMode="auto">
            <a:xfrm>
              <a:off x="1781" y="2076"/>
              <a:ext cx="1" cy="23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79" name="Freeform 379"/>
            <p:cNvSpPr>
              <a:spLocks noEditPoints="1"/>
            </p:cNvSpPr>
            <p:nvPr/>
          </p:nvSpPr>
          <p:spPr bwMode="auto">
            <a:xfrm>
              <a:off x="1730" y="2139"/>
              <a:ext cx="38" cy="5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61" y="9"/>
                </a:cxn>
                <a:cxn ang="0">
                  <a:pos x="67" y="15"/>
                </a:cxn>
                <a:cxn ang="0">
                  <a:pos x="73" y="32"/>
                </a:cxn>
                <a:cxn ang="0">
                  <a:pos x="75" y="53"/>
                </a:cxn>
                <a:cxn ang="0">
                  <a:pos x="73" y="75"/>
                </a:cxn>
                <a:cxn ang="0">
                  <a:pos x="67" y="90"/>
                </a:cxn>
                <a:cxn ang="0">
                  <a:pos x="61" y="100"/>
                </a:cxn>
                <a:cxn ang="0">
                  <a:pos x="55" y="105"/>
                </a:cxn>
                <a:cxn ang="0">
                  <a:pos x="46" y="109"/>
                </a:cxn>
                <a:cxn ang="0">
                  <a:pos x="36" y="111"/>
                </a:cxn>
                <a:cxn ang="0">
                  <a:pos x="27" y="109"/>
                </a:cxn>
                <a:cxn ang="0">
                  <a:pos x="19" y="107"/>
                </a:cxn>
                <a:cxn ang="0">
                  <a:pos x="11" y="101"/>
                </a:cxn>
                <a:cxn ang="0">
                  <a:pos x="5" y="94"/>
                </a:cxn>
                <a:cxn ang="0">
                  <a:pos x="0" y="78"/>
                </a:cxn>
                <a:cxn ang="0">
                  <a:pos x="0" y="55"/>
                </a:cxn>
                <a:cxn ang="0">
                  <a:pos x="0" y="38"/>
                </a:cxn>
                <a:cxn ang="0">
                  <a:pos x="4" y="25"/>
                </a:cxn>
                <a:cxn ang="0">
                  <a:pos x="9" y="13"/>
                </a:cxn>
                <a:cxn ang="0">
                  <a:pos x="15" y="5"/>
                </a:cxn>
                <a:cxn ang="0">
                  <a:pos x="25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98"/>
                </a:cxn>
                <a:cxn ang="0">
                  <a:pos x="36" y="98"/>
                </a:cxn>
                <a:cxn ang="0">
                  <a:pos x="46" y="96"/>
                </a:cxn>
                <a:cxn ang="0">
                  <a:pos x="53" y="88"/>
                </a:cxn>
                <a:cxn ang="0">
                  <a:pos x="55" y="82"/>
                </a:cxn>
                <a:cxn ang="0">
                  <a:pos x="57" y="75"/>
                </a:cxn>
                <a:cxn ang="0">
                  <a:pos x="57" y="65"/>
                </a:cxn>
                <a:cxn ang="0">
                  <a:pos x="59" y="53"/>
                </a:cxn>
                <a:cxn ang="0">
                  <a:pos x="57" y="36"/>
                </a:cxn>
                <a:cxn ang="0">
                  <a:pos x="53" y="23"/>
                </a:cxn>
                <a:cxn ang="0">
                  <a:pos x="48" y="15"/>
                </a:cxn>
                <a:cxn ang="0">
                  <a:pos x="36" y="11"/>
                </a:cxn>
                <a:cxn ang="0">
                  <a:pos x="27" y="13"/>
                </a:cxn>
                <a:cxn ang="0">
                  <a:pos x="19" y="23"/>
                </a:cxn>
                <a:cxn ang="0">
                  <a:pos x="15" y="36"/>
                </a:cxn>
                <a:cxn ang="0">
                  <a:pos x="13" y="55"/>
                </a:cxn>
                <a:cxn ang="0">
                  <a:pos x="13" y="71"/>
                </a:cxn>
                <a:cxn ang="0">
                  <a:pos x="17" y="82"/>
                </a:cxn>
                <a:cxn ang="0">
                  <a:pos x="21" y="90"/>
                </a:cxn>
                <a:cxn ang="0">
                  <a:pos x="25" y="94"/>
                </a:cxn>
                <a:cxn ang="0">
                  <a:pos x="28" y="98"/>
                </a:cxn>
                <a:cxn ang="0">
                  <a:pos x="36" y="98"/>
                </a:cxn>
                <a:cxn ang="0">
                  <a:pos x="36" y="98"/>
                </a:cxn>
                <a:cxn ang="0">
                  <a:pos x="36" y="98"/>
                </a:cxn>
              </a:cxnLst>
              <a:rect l="0" t="0" r="r" b="b"/>
              <a:pathLst>
                <a:path w="75" h="111">
                  <a:moveTo>
                    <a:pt x="36" y="0"/>
                  </a:moveTo>
                  <a:lnTo>
                    <a:pt x="36" y="0"/>
                  </a:lnTo>
                  <a:lnTo>
                    <a:pt x="46" y="2"/>
                  </a:lnTo>
                  <a:lnTo>
                    <a:pt x="55" y="4"/>
                  </a:lnTo>
                  <a:lnTo>
                    <a:pt x="61" y="9"/>
                  </a:lnTo>
                  <a:lnTo>
                    <a:pt x="67" y="15"/>
                  </a:lnTo>
                  <a:lnTo>
                    <a:pt x="73" y="32"/>
                  </a:lnTo>
                  <a:lnTo>
                    <a:pt x="75" y="53"/>
                  </a:lnTo>
                  <a:lnTo>
                    <a:pt x="73" y="75"/>
                  </a:lnTo>
                  <a:lnTo>
                    <a:pt x="67" y="90"/>
                  </a:lnTo>
                  <a:lnTo>
                    <a:pt x="61" y="100"/>
                  </a:lnTo>
                  <a:lnTo>
                    <a:pt x="55" y="105"/>
                  </a:lnTo>
                  <a:lnTo>
                    <a:pt x="46" y="109"/>
                  </a:lnTo>
                  <a:lnTo>
                    <a:pt x="36" y="111"/>
                  </a:lnTo>
                  <a:lnTo>
                    <a:pt x="27" y="109"/>
                  </a:lnTo>
                  <a:lnTo>
                    <a:pt x="19" y="107"/>
                  </a:lnTo>
                  <a:lnTo>
                    <a:pt x="11" y="101"/>
                  </a:lnTo>
                  <a:lnTo>
                    <a:pt x="5" y="94"/>
                  </a:lnTo>
                  <a:lnTo>
                    <a:pt x="0" y="78"/>
                  </a:lnTo>
                  <a:lnTo>
                    <a:pt x="0" y="55"/>
                  </a:lnTo>
                  <a:lnTo>
                    <a:pt x="0" y="38"/>
                  </a:lnTo>
                  <a:lnTo>
                    <a:pt x="4" y="25"/>
                  </a:lnTo>
                  <a:lnTo>
                    <a:pt x="9" y="13"/>
                  </a:lnTo>
                  <a:lnTo>
                    <a:pt x="15" y="5"/>
                  </a:lnTo>
                  <a:lnTo>
                    <a:pt x="25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  <a:moveTo>
                    <a:pt x="36" y="98"/>
                  </a:moveTo>
                  <a:lnTo>
                    <a:pt x="36" y="98"/>
                  </a:lnTo>
                  <a:lnTo>
                    <a:pt x="46" y="96"/>
                  </a:lnTo>
                  <a:lnTo>
                    <a:pt x="53" y="88"/>
                  </a:lnTo>
                  <a:lnTo>
                    <a:pt x="55" y="82"/>
                  </a:lnTo>
                  <a:lnTo>
                    <a:pt x="57" y="75"/>
                  </a:lnTo>
                  <a:lnTo>
                    <a:pt x="57" y="65"/>
                  </a:lnTo>
                  <a:lnTo>
                    <a:pt x="59" y="53"/>
                  </a:lnTo>
                  <a:lnTo>
                    <a:pt x="57" y="36"/>
                  </a:lnTo>
                  <a:lnTo>
                    <a:pt x="53" y="23"/>
                  </a:lnTo>
                  <a:lnTo>
                    <a:pt x="48" y="15"/>
                  </a:lnTo>
                  <a:lnTo>
                    <a:pt x="36" y="11"/>
                  </a:lnTo>
                  <a:lnTo>
                    <a:pt x="27" y="13"/>
                  </a:lnTo>
                  <a:lnTo>
                    <a:pt x="19" y="23"/>
                  </a:lnTo>
                  <a:lnTo>
                    <a:pt x="15" y="36"/>
                  </a:lnTo>
                  <a:lnTo>
                    <a:pt x="13" y="55"/>
                  </a:lnTo>
                  <a:lnTo>
                    <a:pt x="13" y="71"/>
                  </a:lnTo>
                  <a:lnTo>
                    <a:pt x="17" y="82"/>
                  </a:lnTo>
                  <a:lnTo>
                    <a:pt x="21" y="90"/>
                  </a:lnTo>
                  <a:lnTo>
                    <a:pt x="25" y="94"/>
                  </a:lnTo>
                  <a:lnTo>
                    <a:pt x="28" y="98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80" name="Freeform 380"/>
            <p:cNvSpPr>
              <a:spLocks/>
            </p:cNvSpPr>
            <p:nvPr/>
          </p:nvSpPr>
          <p:spPr bwMode="auto">
            <a:xfrm>
              <a:off x="1777" y="2184"/>
              <a:ext cx="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15" h="19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81" name="Freeform 381"/>
            <p:cNvSpPr>
              <a:spLocks noEditPoints="1"/>
            </p:cNvSpPr>
            <p:nvPr/>
          </p:nvSpPr>
          <p:spPr bwMode="auto">
            <a:xfrm>
              <a:off x="1796" y="2138"/>
              <a:ext cx="36" cy="5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56" y="4"/>
                </a:cxn>
                <a:cxn ang="0">
                  <a:pos x="64" y="9"/>
                </a:cxn>
                <a:cxn ang="0">
                  <a:pos x="69" y="19"/>
                </a:cxn>
                <a:cxn ang="0">
                  <a:pos x="71" y="30"/>
                </a:cxn>
                <a:cxn ang="0">
                  <a:pos x="58" y="30"/>
                </a:cxn>
                <a:cxn ang="0">
                  <a:pos x="58" y="23"/>
                </a:cxn>
                <a:cxn ang="0">
                  <a:pos x="56" y="19"/>
                </a:cxn>
                <a:cxn ang="0">
                  <a:pos x="48" y="13"/>
                </a:cxn>
                <a:cxn ang="0">
                  <a:pos x="39" y="11"/>
                </a:cxn>
                <a:cxn ang="0">
                  <a:pos x="29" y="15"/>
                </a:cxn>
                <a:cxn ang="0">
                  <a:pos x="21" y="23"/>
                </a:cxn>
                <a:cxn ang="0">
                  <a:pos x="16" y="36"/>
                </a:cxn>
                <a:cxn ang="0">
                  <a:pos x="14" y="54"/>
                </a:cxn>
                <a:cxn ang="0">
                  <a:pos x="19" y="48"/>
                </a:cxn>
                <a:cxn ang="0">
                  <a:pos x="25" y="44"/>
                </a:cxn>
                <a:cxn ang="0">
                  <a:pos x="33" y="40"/>
                </a:cxn>
                <a:cxn ang="0">
                  <a:pos x="39" y="40"/>
                </a:cxn>
                <a:cxn ang="0">
                  <a:pos x="52" y="42"/>
                </a:cxn>
                <a:cxn ang="0">
                  <a:pos x="64" y="50"/>
                </a:cxn>
                <a:cxn ang="0">
                  <a:pos x="71" y="59"/>
                </a:cxn>
                <a:cxn ang="0">
                  <a:pos x="73" y="75"/>
                </a:cxn>
                <a:cxn ang="0">
                  <a:pos x="71" y="88"/>
                </a:cxn>
                <a:cxn ang="0">
                  <a:pos x="64" y="102"/>
                </a:cxn>
                <a:cxn ang="0">
                  <a:pos x="52" y="109"/>
                </a:cxn>
                <a:cxn ang="0">
                  <a:pos x="37" y="113"/>
                </a:cxn>
                <a:cxn ang="0">
                  <a:pos x="23" y="109"/>
                </a:cxn>
                <a:cxn ang="0">
                  <a:pos x="10" y="102"/>
                </a:cxn>
                <a:cxn ang="0">
                  <a:pos x="6" y="94"/>
                </a:cxn>
                <a:cxn ang="0">
                  <a:pos x="2" y="84"/>
                </a:cxn>
                <a:cxn ang="0">
                  <a:pos x="0" y="75"/>
                </a:cxn>
                <a:cxn ang="0">
                  <a:pos x="0" y="61"/>
                </a:cxn>
                <a:cxn ang="0">
                  <a:pos x="0" y="42"/>
                </a:cxn>
                <a:cxn ang="0">
                  <a:pos x="4" y="27"/>
                </a:cxn>
                <a:cxn ang="0">
                  <a:pos x="10" y="15"/>
                </a:cxn>
                <a:cxn ang="0">
                  <a:pos x="18" y="7"/>
                </a:cxn>
                <a:cxn ang="0">
                  <a:pos x="27" y="2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102"/>
                </a:cxn>
                <a:cxn ang="0">
                  <a:pos x="39" y="102"/>
                </a:cxn>
                <a:cxn ang="0">
                  <a:pos x="48" y="100"/>
                </a:cxn>
                <a:cxn ang="0">
                  <a:pos x="56" y="92"/>
                </a:cxn>
                <a:cxn ang="0">
                  <a:pos x="58" y="84"/>
                </a:cxn>
                <a:cxn ang="0">
                  <a:pos x="60" y="77"/>
                </a:cxn>
                <a:cxn ang="0">
                  <a:pos x="58" y="67"/>
                </a:cxn>
                <a:cxn ang="0">
                  <a:pos x="56" y="59"/>
                </a:cxn>
                <a:cxn ang="0">
                  <a:pos x="48" y="55"/>
                </a:cxn>
                <a:cxn ang="0">
                  <a:pos x="37" y="54"/>
                </a:cxn>
                <a:cxn ang="0">
                  <a:pos x="29" y="54"/>
                </a:cxn>
                <a:cxn ang="0">
                  <a:pos x="21" y="59"/>
                </a:cxn>
                <a:cxn ang="0">
                  <a:pos x="18" y="65"/>
                </a:cxn>
                <a:cxn ang="0">
                  <a:pos x="16" y="77"/>
                </a:cxn>
                <a:cxn ang="0">
                  <a:pos x="18" y="86"/>
                </a:cxn>
                <a:cxn ang="0">
                  <a:pos x="21" y="94"/>
                </a:cxn>
                <a:cxn ang="0">
                  <a:pos x="29" y="100"/>
                </a:cxn>
                <a:cxn ang="0">
                  <a:pos x="39" y="102"/>
                </a:cxn>
                <a:cxn ang="0">
                  <a:pos x="39" y="102"/>
                </a:cxn>
                <a:cxn ang="0">
                  <a:pos x="39" y="102"/>
                </a:cxn>
              </a:cxnLst>
              <a:rect l="0" t="0" r="r" b="b"/>
              <a:pathLst>
                <a:path w="73" h="113">
                  <a:moveTo>
                    <a:pt x="39" y="0"/>
                  </a:moveTo>
                  <a:lnTo>
                    <a:pt x="39" y="0"/>
                  </a:lnTo>
                  <a:lnTo>
                    <a:pt x="56" y="4"/>
                  </a:lnTo>
                  <a:lnTo>
                    <a:pt x="64" y="9"/>
                  </a:lnTo>
                  <a:lnTo>
                    <a:pt x="69" y="19"/>
                  </a:lnTo>
                  <a:lnTo>
                    <a:pt x="71" y="30"/>
                  </a:lnTo>
                  <a:lnTo>
                    <a:pt x="58" y="30"/>
                  </a:lnTo>
                  <a:lnTo>
                    <a:pt x="58" y="23"/>
                  </a:lnTo>
                  <a:lnTo>
                    <a:pt x="56" y="19"/>
                  </a:lnTo>
                  <a:lnTo>
                    <a:pt x="48" y="13"/>
                  </a:lnTo>
                  <a:lnTo>
                    <a:pt x="39" y="11"/>
                  </a:lnTo>
                  <a:lnTo>
                    <a:pt x="29" y="15"/>
                  </a:lnTo>
                  <a:lnTo>
                    <a:pt x="21" y="23"/>
                  </a:lnTo>
                  <a:lnTo>
                    <a:pt x="16" y="36"/>
                  </a:lnTo>
                  <a:lnTo>
                    <a:pt x="14" y="54"/>
                  </a:lnTo>
                  <a:lnTo>
                    <a:pt x="19" y="48"/>
                  </a:lnTo>
                  <a:lnTo>
                    <a:pt x="25" y="44"/>
                  </a:lnTo>
                  <a:lnTo>
                    <a:pt x="33" y="40"/>
                  </a:lnTo>
                  <a:lnTo>
                    <a:pt x="39" y="40"/>
                  </a:lnTo>
                  <a:lnTo>
                    <a:pt x="52" y="42"/>
                  </a:lnTo>
                  <a:lnTo>
                    <a:pt x="64" y="50"/>
                  </a:lnTo>
                  <a:lnTo>
                    <a:pt x="71" y="59"/>
                  </a:lnTo>
                  <a:lnTo>
                    <a:pt x="73" y="75"/>
                  </a:lnTo>
                  <a:lnTo>
                    <a:pt x="71" y="88"/>
                  </a:lnTo>
                  <a:lnTo>
                    <a:pt x="64" y="102"/>
                  </a:lnTo>
                  <a:lnTo>
                    <a:pt x="52" y="109"/>
                  </a:lnTo>
                  <a:lnTo>
                    <a:pt x="37" y="113"/>
                  </a:lnTo>
                  <a:lnTo>
                    <a:pt x="23" y="109"/>
                  </a:lnTo>
                  <a:lnTo>
                    <a:pt x="10" y="102"/>
                  </a:lnTo>
                  <a:lnTo>
                    <a:pt x="6" y="94"/>
                  </a:lnTo>
                  <a:lnTo>
                    <a:pt x="2" y="84"/>
                  </a:lnTo>
                  <a:lnTo>
                    <a:pt x="0" y="75"/>
                  </a:lnTo>
                  <a:lnTo>
                    <a:pt x="0" y="61"/>
                  </a:lnTo>
                  <a:lnTo>
                    <a:pt x="0" y="42"/>
                  </a:lnTo>
                  <a:lnTo>
                    <a:pt x="4" y="27"/>
                  </a:lnTo>
                  <a:lnTo>
                    <a:pt x="10" y="15"/>
                  </a:lnTo>
                  <a:lnTo>
                    <a:pt x="18" y="7"/>
                  </a:lnTo>
                  <a:lnTo>
                    <a:pt x="27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39" y="102"/>
                  </a:moveTo>
                  <a:lnTo>
                    <a:pt x="39" y="102"/>
                  </a:lnTo>
                  <a:lnTo>
                    <a:pt x="48" y="100"/>
                  </a:lnTo>
                  <a:lnTo>
                    <a:pt x="56" y="92"/>
                  </a:lnTo>
                  <a:lnTo>
                    <a:pt x="58" y="84"/>
                  </a:lnTo>
                  <a:lnTo>
                    <a:pt x="60" y="77"/>
                  </a:lnTo>
                  <a:lnTo>
                    <a:pt x="58" y="67"/>
                  </a:lnTo>
                  <a:lnTo>
                    <a:pt x="56" y="59"/>
                  </a:lnTo>
                  <a:lnTo>
                    <a:pt x="48" y="55"/>
                  </a:lnTo>
                  <a:lnTo>
                    <a:pt x="37" y="54"/>
                  </a:lnTo>
                  <a:lnTo>
                    <a:pt x="29" y="54"/>
                  </a:lnTo>
                  <a:lnTo>
                    <a:pt x="21" y="59"/>
                  </a:lnTo>
                  <a:lnTo>
                    <a:pt x="18" y="65"/>
                  </a:lnTo>
                  <a:lnTo>
                    <a:pt x="16" y="77"/>
                  </a:lnTo>
                  <a:lnTo>
                    <a:pt x="18" y="86"/>
                  </a:lnTo>
                  <a:lnTo>
                    <a:pt x="21" y="94"/>
                  </a:lnTo>
                  <a:lnTo>
                    <a:pt x="29" y="100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82" name="Freeform 382"/>
            <p:cNvSpPr>
              <a:spLocks/>
            </p:cNvSpPr>
            <p:nvPr/>
          </p:nvSpPr>
          <p:spPr bwMode="auto">
            <a:xfrm>
              <a:off x="2226" y="2076"/>
              <a:ext cx="1" cy="23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83" name="Freeform 383"/>
            <p:cNvSpPr>
              <a:spLocks noEditPoints="1"/>
            </p:cNvSpPr>
            <p:nvPr/>
          </p:nvSpPr>
          <p:spPr bwMode="auto">
            <a:xfrm>
              <a:off x="2174" y="2139"/>
              <a:ext cx="37" cy="5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61" y="9"/>
                </a:cxn>
                <a:cxn ang="0">
                  <a:pos x="67" y="15"/>
                </a:cxn>
                <a:cxn ang="0">
                  <a:pos x="73" y="32"/>
                </a:cxn>
                <a:cxn ang="0">
                  <a:pos x="75" y="53"/>
                </a:cxn>
                <a:cxn ang="0">
                  <a:pos x="75" y="75"/>
                </a:cxn>
                <a:cxn ang="0">
                  <a:pos x="69" y="90"/>
                </a:cxn>
                <a:cxn ang="0">
                  <a:pos x="63" y="100"/>
                </a:cxn>
                <a:cxn ang="0">
                  <a:pos x="55" y="105"/>
                </a:cxn>
                <a:cxn ang="0">
                  <a:pos x="48" y="109"/>
                </a:cxn>
                <a:cxn ang="0">
                  <a:pos x="36" y="111"/>
                </a:cxn>
                <a:cxn ang="0">
                  <a:pos x="27" y="109"/>
                </a:cxn>
                <a:cxn ang="0">
                  <a:pos x="19" y="107"/>
                </a:cxn>
                <a:cxn ang="0">
                  <a:pos x="13" y="101"/>
                </a:cxn>
                <a:cxn ang="0">
                  <a:pos x="7" y="94"/>
                </a:cxn>
                <a:cxn ang="0">
                  <a:pos x="2" y="78"/>
                </a:cxn>
                <a:cxn ang="0">
                  <a:pos x="0" y="55"/>
                </a:cxn>
                <a:cxn ang="0">
                  <a:pos x="2" y="38"/>
                </a:cxn>
                <a:cxn ang="0">
                  <a:pos x="6" y="25"/>
                </a:cxn>
                <a:cxn ang="0">
                  <a:pos x="9" y="13"/>
                </a:cxn>
                <a:cxn ang="0">
                  <a:pos x="17" y="5"/>
                </a:cxn>
                <a:cxn ang="0">
                  <a:pos x="27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98"/>
                </a:cxn>
                <a:cxn ang="0">
                  <a:pos x="36" y="98"/>
                </a:cxn>
                <a:cxn ang="0">
                  <a:pos x="46" y="96"/>
                </a:cxn>
                <a:cxn ang="0">
                  <a:pos x="54" y="88"/>
                </a:cxn>
                <a:cxn ang="0">
                  <a:pos x="55" y="82"/>
                </a:cxn>
                <a:cxn ang="0">
                  <a:pos x="59" y="75"/>
                </a:cxn>
                <a:cxn ang="0">
                  <a:pos x="59" y="65"/>
                </a:cxn>
                <a:cxn ang="0">
                  <a:pos x="59" y="53"/>
                </a:cxn>
                <a:cxn ang="0">
                  <a:pos x="59" y="36"/>
                </a:cxn>
                <a:cxn ang="0">
                  <a:pos x="55" y="23"/>
                </a:cxn>
                <a:cxn ang="0">
                  <a:pos x="50" y="15"/>
                </a:cxn>
                <a:cxn ang="0">
                  <a:pos x="38" y="11"/>
                </a:cxn>
                <a:cxn ang="0">
                  <a:pos x="27" y="13"/>
                </a:cxn>
                <a:cxn ang="0">
                  <a:pos x="21" y="23"/>
                </a:cxn>
                <a:cxn ang="0">
                  <a:pos x="17" y="36"/>
                </a:cxn>
                <a:cxn ang="0">
                  <a:pos x="15" y="55"/>
                </a:cxn>
                <a:cxn ang="0">
                  <a:pos x="15" y="71"/>
                </a:cxn>
                <a:cxn ang="0">
                  <a:pos x="17" y="82"/>
                </a:cxn>
                <a:cxn ang="0">
                  <a:pos x="21" y="90"/>
                </a:cxn>
                <a:cxn ang="0">
                  <a:pos x="25" y="94"/>
                </a:cxn>
                <a:cxn ang="0">
                  <a:pos x="30" y="98"/>
                </a:cxn>
                <a:cxn ang="0">
                  <a:pos x="36" y="98"/>
                </a:cxn>
                <a:cxn ang="0">
                  <a:pos x="36" y="98"/>
                </a:cxn>
                <a:cxn ang="0">
                  <a:pos x="36" y="98"/>
                </a:cxn>
              </a:cxnLst>
              <a:rect l="0" t="0" r="r" b="b"/>
              <a:pathLst>
                <a:path w="75" h="111">
                  <a:moveTo>
                    <a:pt x="36" y="0"/>
                  </a:moveTo>
                  <a:lnTo>
                    <a:pt x="36" y="0"/>
                  </a:lnTo>
                  <a:lnTo>
                    <a:pt x="46" y="2"/>
                  </a:lnTo>
                  <a:lnTo>
                    <a:pt x="55" y="4"/>
                  </a:lnTo>
                  <a:lnTo>
                    <a:pt x="61" y="9"/>
                  </a:lnTo>
                  <a:lnTo>
                    <a:pt x="67" y="15"/>
                  </a:lnTo>
                  <a:lnTo>
                    <a:pt x="73" y="32"/>
                  </a:lnTo>
                  <a:lnTo>
                    <a:pt x="75" y="53"/>
                  </a:lnTo>
                  <a:lnTo>
                    <a:pt x="75" y="75"/>
                  </a:lnTo>
                  <a:lnTo>
                    <a:pt x="69" y="90"/>
                  </a:lnTo>
                  <a:lnTo>
                    <a:pt x="63" y="100"/>
                  </a:lnTo>
                  <a:lnTo>
                    <a:pt x="55" y="105"/>
                  </a:lnTo>
                  <a:lnTo>
                    <a:pt x="48" y="109"/>
                  </a:lnTo>
                  <a:lnTo>
                    <a:pt x="36" y="111"/>
                  </a:lnTo>
                  <a:lnTo>
                    <a:pt x="27" y="109"/>
                  </a:lnTo>
                  <a:lnTo>
                    <a:pt x="19" y="107"/>
                  </a:lnTo>
                  <a:lnTo>
                    <a:pt x="13" y="101"/>
                  </a:lnTo>
                  <a:lnTo>
                    <a:pt x="7" y="94"/>
                  </a:lnTo>
                  <a:lnTo>
                    <a:pt x="2" y="78"/>
                  </a:lnTo>
                  <a:lnTo>
                    <a:pt x="0" y="55"/>
                  </a:lnTo>
                  <a:lnTo>
                    <a:pt x="2" y="38"/>
                  </a:lnTo>
                  <a:lnTo>
                    <a:pt x="6" y="25"/>
                  </a:lnTo>
                  <a:lnTo>
                    <a:pt x="9" y="13"/>
                  </a:lnTo>
                  <a:lnTo>
                    <a:pt x="17" y="5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  <a:moveTo>
                    <a:pt x="36" y="98"/>
                  </a:moveTo>
                  <a:lnTo>
                    <a:pt x="36" y="98"/>
                  </a:lnTo>
                  <a:lnTo>
                    <a:pt x="46" y="96"/>
                  </a:lnTo>
                  <a:lnTo>
                    <a:pt x="54" y="88"/>
                  </a:lnTo>
                  <a:lnTo>
                    <a:pt x="55" y="82"/>
                  </a:lnTo>
                  <a:lnTo>
                    <a:pt x="59" y="75"/>
                  </a:lnTo>
                  <a:lnTo>
                    <a:pt x="59" y="65"/>
                  </a:lnTo>
                  <a:lnTo>
                    <a:pt x="59" y="53"/>
                  </a:lnTo>
                  <a:lnTo>
                    <a:pt x="59" y="36"/>
                  </a:lnTo>
                  <a:lnTo>
                    <a:pt x="55" y="23"/>
                  </a:lnTo>
                  <a:lnTo>
                    <a:pt x="50" y="15"/>
                  </a:lnTo>
                  <a:lnTo>
                    <a:pt x="38" y="11"/>
                  </a:lnTo>
                  <a:lnTo>
                    <a:pt x="27" y="13"/>
                  </a:lnTo>
                  <a:lnTo>
                    <a:pt x="21" y="23"/>
                  </a:lnTo>
                  <a:lnTo>
                    <a:pt x="17" y="36"/>
                  </a:lnTo>
                  <a:lnTo>
                    <a:pt x="15" y="55"/>
                  </a:lnTo>
                  <a:lnTo>
                    <a:pt x="15" y="71"/>
                  </a:lnTo>
                  <a:lnTo>
                    <a:pt x="17" y="82"/>
                  </a:lnTo>
                  <a:lnTo>
                    <a:pt x="21" y="90"/>
                  </a:lnTo>
                  <a:lnTo>
                    <a:pt x="25" y="94"/>
                  </a:lnTo>
                  <a:lnTo>
                    <a:pt x="30" y="98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84" name="Freeform 384"/>
            <p:cNvSpPr>
              <a:spLocks/>
            </p:cNvSpPr>
            <p:nvPr/>
          </p:nvSpPr>
          <p:spPr bwMode="auto">
            <a:xfrm>
              <a:off x="2222" y="2184"/>
              <a:ext cx="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15" h="19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85" name="Freeform 385"/>
            <p:cNvSpPr>
              <a:spLocks noEditPoints="1"/>
            </p:cNvSpPr>
            <p:nvPr/>
          </p:nvSpPr>
          <p:spPr bwMode="auto">
            <a:xfrm>
              <a:off x="2239" y="2138"/>
              <a:ext cx="38" cy="57"/>
            </a:xfrm>
            <a:custGeom>
              <a:avLst/>
              <a:gdLst/>
              <a:ahLst/>
              <a:cxnLst>
                <a:cxn ang="0">
                  <a:pos x="39" y="48"/>
                </a:cxn>
                <a:cxn ang="0">
                  <a:pos x="52" y="40"/>
                </a:cxn>
                <a:cxn ang="0">
                  <a:pos x="56" y="30"/>
                </a:cxn>
                <a:cxn ang="0">
                  <a:pos x="52" y="17"/>
                </a:cxn>
                <a:cxn ang="0">
                  <a:pos x="37" y="13"/>
                </a:cxn>
                <a:cxn ang="0">
                  <a:pos x="23" y="17"/>
                </a:cxn>
                <a:cxn ang="0">
                  <a:pos x="18" y="30"/>
                </a:cxn>
                <a:cxn ang="0">
                  <a:pos x="23" y="42"/>
                </a:cxn>
                <a:cxn ang="0">
                  <a:pos x="39" y="48"/>
                </a:cxn>
                <a:cxn ang="0">
                  <a:pos x="39" y="48"/>
                </a:cxn>
                <a:cxn ang="0">
                  <a:pos x="39" y="102"/>
                </a:cxn>
                <a:cxn ang="0">
                  <a:pos x="54" y="96"/>
                </a:cxn>
                <a:cxn ang="0">
                  <a:pos x="60" y="80"/>
                </a:cxn>
                <a:cxn ang="0">
                  <a:pos x="54" y="63"/>
                </a:cxn>
                <a:cxn ang="0">
                  <a:pos x="39" y="59"/>
                </a:cxn>
                <a:cxn ang="0">
                  <a:pos x="21" y="65"/>
                </a:cxn>
                <a:cxn ang="0">
                  <a:pos x="16" y="80"/>
                </a:cxn>
                <a:cxn ang="0">
                  <a:pos x="20" y="94"/>
                </a:cxn>
                <a:cxn ang="0">
                  <a:pos x="39" y="102"/>
                </a:cxn>
                <a:cxn ang="0">
                  <a:pos x="39" y="102"/>
                </a:cxn>
                <a:cxn ang="0">
                  <a:pos x="20" y="52"/>
                </a:cxn>
                <a:cxn ang="0">
                  <a:pos x="10" y="46"/>
                </a:cxn>
                <a:cxn ang="0">
                  <a:pos x="4" y="30"/>
                </a:cxn>
                <a:cxn ang="0">
                  <a:pos x="14" y="9"/>
                </a:cxn>
                <a:cxn ang="0">
                  <a:pos x="39" y="0"/>
                </a:cxn>
                <a:cxn ang="0">
                  <a:pos x="62" y="9"/>
                </a:cxn>
                <a:cxn ang="0">
                  <a:pos x="71" y="29"/>
                </a:cxn>
                <a:cxn ang="0">
                  <a:pos x="66" y="44"/>
                </a:cxn>
                <a:cxn ang="0">
                  <a:pos x="58" y="52"/>
                </a:cxn>
                <a:cxn ang="0">
                  <a:pos x="73" y="67"/>
                </a:cxn>
                <a:cxn ang="0">
                  <a:pos x="73" y="92"/>
                </a:cxn>
                <a:cxn ang="0">
                  <a:pos x="54" y="111"/>
                </a:cxn>
                <a:cxn ang="0">
                  <a:pos x="23" y="111"/>
                </a:cxn>
                <a:cxn ang="0">
                  <a:pos x="2" y="94"/>
                </a:cxn>
                <a:cxn ang="0">
                  <a:pos x="2" y="71"/>
                </a:cxn>
                <a:cxn ang="0">
                  <a:pos x="12" y="55"/>
                </a:cxn>
                <a:cxn ang="0">
                  <a:pos x="20" y="52"/>
                </a:cxn>
              </a:cxnLst>
              <a:rect l="0" t="0" r="r" b="b"/>
              <a:pathLst>
                <a:path w="75" h="113">
                  <a:moveTo>
                    <a:pt x="39" y="48"/>
                  </a:moveTo>
                  <a:lnTo>
                    <a:pt x="39" y="48"/>
                  </a:lnTo>
                  <a:lnTo>
                    <a:pt x="46" y="46"/>
                  </a:lnTo>
                  <a:lnTo>
                    <a:pt x="52" y="40"/>
                  </a:lnTo>
                  <a:lnTo>
                    <a:pt x="56" y="36"/>
                  </a:lnTo>
                  <a:lnTo>
                    <a:pt x="56" y="30"/>
                  </a:lnTo>
                  <a:lnTo>
                    <a:pt x="56" y="23"/>
                  </a:lnTo>
                  <a:lnTo>
                    <a:pt x="52" y="17"/>
                  </a:lnTo>
                  <a:lnTo>
                    <a:pt x="46" y="15"/>
                  </a:lnTo>
                  <a:lnTo>
                    <a:pt x="37" y="13"/>
                  </a:lnTo>
                  <a:lnTo>
                    <a:pt x="29" y="15"/>
                  </a:lnTo>
                  <a:lnTo>
                    <a:pt x="23" y="17"/>
                  </a:lnTo>
                  <a:lnTo>
                    <a:pt x="20" y="25"/>
                  </a:lnTo>
                  <a:lnTo>
                    <a:pt x="18" y="30"/>
                  </a:lnTo>
                  <a:lnTo>
                    <a:pt x="20" y="36"/>
                  </a:lnTo>
                  <a:lnTo>
                    <a:pt x="23" y="42"/>
                  </a:lnTo>
                  <a:lnTo>
                    <a:pt x="31" y="46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8"/>
                  </a:lnTo>
                  <a:close/>
                  <a:moveTo>
                    <a:pt x="39" y="102"/>
                  </a:moveTo>
                  <a:lnTo>
                    <a:pt x="39" y="102"/>
                  </a:lnTo>
                  <a:lnTo>
                    <a:pt x="46" y="100"/>
                  </a:lnTo>
                  <a:lnTo>
                    <a:pt x="54" y="96"/>
                  </a:lnTo>
                  <a:lnTo>
                    <a:pt x="60" y="88"/>
                  </a:lnTo>
                  <a:lnTo>
                    <a:pt x="60" y="80"/>
                  </a:lnTo>
                  <a:lnTo>
                    <a:pt x="58" y="71"/>
                  </a:lnTo>
                  <a:lnTo>
                    <a:pt x="54" y="63"/>
                  </a:lnTo>
                  <a:lnTo>
                    <a:pt x="46" y="59"/>
                  </a:lnTo>
                  <a:lnTo>
                    <a:pt x="39" y="59"/>
                  </a:lnTo>
                  <a:lnTo>
                    <a:pt x="27" y="59"/>
                  </a:lnTo>
                  <a:lnTo>
                    <a:pt x="21" y="65"/>
                  </a:lnTo>
                  <a:lnTo>
                    <a:pt x="18" y="71"/>
                  </a:lnTo>
                  <a:lnTo>
                    <a:pt x="16" y="80"/>
                  </a:lnTo>
                  <a:lnTo>
                    <a:pt x="18" y="88"/>
                  </a:lnTo>
                  <a:lnTo>
                    <a:pt x="20" y="94"/>
                  </a:lnTo>
                  <a:lnTo>
                    <a:pt x="27" y="100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02"/>
                  </a:lnTo>
                  <a:close/>
                  <a:moveTo>
                    <a:pt x="20" y="52"/>
                  </a:moveTo>
                  <a:lnTo>
                    <a:pt x="20" y="52"/>
                  </a:lnTo>
                  <a:lnTo>
                    <a:pt x="14" y="50"/>
                  </a:lnTo>
                  <a:lnTo>
                    <a:pt x="10" y="46"/>
                  </a:lnTo>
                  <a:lnTo>
                    <a:pt x="6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14" y="9"/>
                  </a:lnTo>
                  <a:lnTo>
                    <a:pt x="23" y="4"/>
                  </a:lnTo>
                  <a:lnTo>
                    <a:pt x="39" y="0"/>
                  </a:lnTo>
                  <a:lnTo>
                    <a:pt x="52" y="4"/>
                  </a:lnTo>
                  <a:lnTo>
                    <a:pt x="62" y="9"/>
                  </a:lnTo>
                  <a:lnTo>
                    <a:pt x="69" y="17"/>
                  </a:lnTo>
                  <a:lnTo>
                    <a:pt x="71" y="29"/>
                  </a:lnTo>
                  <a:lnTo>
                    <a:pt x="69" y="38"/>
                  </a:lnTo>
                  <a:lnTo>
                    <a:pt x="66" y="44"/>
                  </a:lnTo>
                  <a:lnTo>
                    <a:pt x="62" y="48"/>
                  </a:lnTo>
                  <a:lnTo>
                    <a:pt x="58" y="52"/>
                  </a:lnTo>
                  <a:lnTo>
                    <a:pt x="68" y="59"/>
                  </a:lnTo>
                  <a:lnTo>
                    <a:pt x="73" y="67"/>
                  </a:lnTo>
                  <a:lnTo>
                    <a:pt x="75" y="78"/>
                  </a:lnTo>
                  <a:lnTo>
                    <a:pt x="73" y="92"/>
                  </a:lnTo>
                  <a:lnTo>
                    <a:pt x="66" y="103"/>
                  </a:lnTo>
                  <a:lnTo>
                    <a:pt x="54" y="111"/>
                  </a:lnTo>
                  <a:lnTo>
                    <a:pt x="39" y="113"/>
                  </a:lnTo>
                  <a:lnTo>
                    <a:pt x="23" y="111"/>
                  </a:lnTo>
                  <a:lnTo>
                    <a:pt x="10" y="103"/>
                  </a:lnTo>
                  <a:lnTo>
                    <a:pt x="2" y="94"/>
                  </a:lnTo>
                  <a:lnTo>
                    <a:pt x="0" y="78"/>
                  </a:lnTo>
                  <a:lnTo>
                    <a:pt x="2" y="71"/>
                  </a:lnTo>
                  <a:lnTo>
                    <a:pt x="4" y="61"/>
                  </a:lnTo>
                  <a:lnTo>
                    <a:pt x="12" y="55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86" name="Freeform 386"/>
            <p:cNvSpPr>
              <a:spLocks/>
            </p:cNvSpPr>
            <p:nvPr/>
          </p:nvSpPr>
          <p:spPr bwMode="auto">
            <a:xfrm>
              <a:off x="2670" y="2076"/>
              <a:ext cx="1" cy="23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87" name="Freeform 387"/>
            <p:cNvSpPr>
              <a:spLocks/>
            </p:cNvSpPr>
            <p:nvPr/>
          </p:nvSpPr>
          <p:spPr bwMode="auto">
            <a:xfrm>
              <a:off x="2657" y="2139"/>
              <a:ext cx="19" cy="5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0" y="21"/>
                </a:cxn>
                <a:cxn ang="0">
                  <a:pos x="11" y="19"/>
                </a:cxn>
                <a:cxn ang="0">
                  <a:pos x="19" y="15"/>
                </a:cxn>
                <a:cxn ang="0">
                  <a:pos x="25" y="9"/>
                </a:cxn>
                <a:cxn ang="0">
                  <a:pos x="28" y="0"/>
                </a:cxn>
                <a:cxn ang="0">
                  <a:pos x="38" y="0"/>
                </a:cxn>
                <a:cxn ang="0">
                  <a:pos x="38" y="109"/>
                </a:cxn>
                <a:cxn ang="0">
                  <a:pos x="25" y="109"/>
                </a:cxn>
                <a:cxn ang="0">
                  <a:pos x="25" y="3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38" h="109">
                  <a:moveTo>
                    <a:pt x="0" y="30"/>
                  </a:moveTo>
                  <a:lnTo>
                    <a:pt x="0" y="30"/>
                  </a:lnTo>
                  <a:lnTo>
                    <a:pt x="0" y="21"/>
                  </a:lnTo>
                  <a:lnTo>
                    <a:pt x="11" y="19"/>
                  </a:lnTo>
                  <a:lnTo>
                    <a:pt x="19" y="15"/>
                  </a:lnTo>
                  <a:lnTo>
                    <a:pt x="25" y="9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38" y="109"/>
                  </a:lnTo>
                  <a:lnTo>
                    <a:pt x="25" y="109"/>
                  </a:lnTo>
                  <a:lnTo>
                    <a:pt x="25" y="3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88" name="Freeform 388"/>
            <p:cNvSpPr>
              <a:spLocks/>
            </p:cNvSpPr>
            <p:nvPr/>
          </p:nvSpPr>
          <p:spPr bwMode="auto">
            <a:xfrm>
              <a:off x="448" y="2099"/>
              <a:ext cx="2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5" y="0"/>
                </a:cxn>
              </a:cxnLst>
              <a:rect l="0" t="0" r="r" b="b"/>
              <a:pathLst>
                <a:path w="45">
                  <a:moveTo>
                    <a:pt x="0" y="0"/>
                  </a:moveTo>
                  <a:lnTo>
                    <a:pt x="0" y="0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89" name="Freeform 389"/>
            <p:cNvSpPr>
              <a:spLocks/>
            </p:cNvSpPr>
            <p:nvPr/>
          </p:nvSpPr>
          <p:spPr bwMode="auto">
            <a:xfrm>
              <a:off x="340" y="2105"/>
              <a:ext cx="40" cy="7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79" y="0"/>
                </a:cxn>
                <a:cxn ang="0">
                  <a:pos x="79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79" y="0"/>
                </a:cxn>
              </a:cxnLst>
              <a:rect l="0" t="0" r="r" b="b"/>
              <a:pathLst>
                <a:path w="79" h="13">
                  <a:moveTo>
                    <a:pt x="79" y="0"/>
                  </a:moveTo>
                  <a:lnTo>
                    <a:pt x="79" y="0"/>
                  </a:lnTo>
                  <a:lnTo>
                    <a:pt x="79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90" name="Freeform 390"/>
            <p:cNvSpPr>
              <a:spLocks/>
            </p:cNvSpPr>
            <p:nvPr/>
          </p:nvSpPr>
          <p:spPr bwMode="auto">
            <a:xfrm>
              <a:off x="384" y="2074"/>
              <a:ext cx="38" cy="55"/>
            </a:xfrm>
            <a:custGeom>
              <a:avLst/>
              <a:gdLst/>
              <a:ahLst/>
              <a:cxnLst>
                <a:cxn ang="0">
                  <a:pos x="15" y="79"/>
                </a:cxn>
                <a:cxn ang="0">
                  <a:pos x="15" y="79"/>
                </a:cxn>
                <a:cxn ang="0">
                  <a:pos x="17" y="90"/>
                </a:cxn>
                <a:cxn ang="0">
                  <a:pos x="25" y="96"/>
                </a:cxn>
                <a:cxn ang="0">
                  <a:pos x="30" y="98"/>
                </a:cxn>
                <a:cxn ang="0">
                  <a:pos x="36" y="98"/>
                </a:cxn>
                <a:cxn ang="0">
                  <a:pos x="46" y="96"/>
                </a:cxn>
                <a:cxn ang="0">
                  <a:pos x="53" y="90"/>
                </a:cxn>
                <a:cxn ang="0">
                  <a:pos x="59" y="83"/>
                </a:cxn>
                <a:cxn ang="0">
                  <a:pos x="59" y="73"/>
                </a:cxn>
                <a:cxn ang="0">
                  <a:pos x="57" y="63"/>
                </a:cxn>
                <a:cxn ang="0">
                  <a:pos x="53" y="56"/>
                </a:cxn>
                <a:cxn ang="0">
                  <a:pos x="46" y="50"/>
                </a:cxn>
                <a:cxn ang="0">
                  <a:pos x="36" y="50"/>
                </a:cxn>
                <a:cxn ang="0">
                  <a:pos x="25" y="52"/>
                </a:cxn>
                <a:cxn ang="0">
                  <a:pos x="15" y="60"/>
                </a:cxn>
                <a:cxn ang="0">
                  <a:pos x="4" y="60"/>
                </a:cxn>
                <a:cxn ang="0">
                  <a:pos x="11" y="0"/>
                </a:cxn>
                <a:cxn ang="0">
                  <a:pos x="69" y="0"/>
                </a:cxn>
                <a:cxn ang="0">
                  <a:pos x="69" y="14"/>
                </a:cxn>
                <a:cxn ang="0">
                  <a:pos x="23" y="14"/>
                </a:cxn>
                <a:cxn ang="0">
                  <a:pos x="17" y="42"/>
                </a:cxn>
                <a:cxn ang="0">
                  <a:pos x="25" y="39"/>
                </a:cxn>
                <a:cxn ang="0">
                  <a:pos x="32" y="37"/>
                </a:cxn>
                <a:cxn ang="0">
                  <a:pos x="38" y="37"/>
                </a:cxn>
                <a:cxn ang="0">
                  <a:pos x="53" y="39"/>
                </a:cxn>
                <a:cxn ang="0">
                  <a:pos x="65" y="46"/>
                </a:cxn>
                <a:cxn ang="0">
                  <a:pos x="73" y="58"/>
                </a:cxn>
                <a:cxn ang="0">
                  <a:pos x="75" y="71"/>
                </a:cxn>
                <a:cxn ang="0">
                  <a:pos x="73" y="85"/>
                </a:cxn>
                <a:cxn ang="0">
                  <a:pos x="65" y="98"/>
                </a:cxn>
                <a:cxn ang="0">
                  <a:pos x="53" y="108"/>
                </a:cxn>
                <a:cxn ang="0">
                  <a:pos x="36" y="110"/>
                </a:cxn>
                <a:cxn ang="0">
                  <a:pos x="23" y="110"/>
                </a:cxn>
                <a:cxn ang="0">
                  <a:pos x="11" y="102"/>
                </a:cxn>
                <a:cxn ang="0">
                  <a:pos x="4" y="92"/>
                </a:cxn>
                <a:cxn ang="0">
                  <a:pos x="0" y="79"/>
                </a:cxn>
                <a:cxn ang="0">
                  <a:pos x="15" y="79"/>
                </a:cxn>
                <a:cxn ang="0">
                  <a:pos x="15" y="79"/>
                </a:cxn>
              </a:cxnLst>
              <a:rect l="0" t="0" r="r" b="b"/>
              <a:pathLst>
                <a:path w="75" h="110">
                  <a:moveTo>
                    <a:pt x="15" y="79"/>
                  </a:moveTo>
                  <a:lnTo>
                    <a:pt x="15" y="79"/>
                  </a:lnTo>
                  <a:lnTo>
                    <a:pt x="17" y="90"/>
                  </a:lnTo>
                  <a:lnTo>
                    <a:pt x="25" y="96"/>
                  </a:lnTo>
                  <a:lnTo>
                    <a:pt x="30" y="98"/>
                  </a:lnTo>
                  <a:lnTo>
                    <a:pt x="36" y="98"/>
                  </a:lnTo>
                  <a:lnTo>
                    <a:pt x="46" y="96"/>
                  </a:lnTo>
                  <a:lnTo>
                    <a:pt x="53" y="90"/>
                  </a:lnTo>
                  <a:lnTo>
                    <a:pt x="59" y="83"/>
                  </a:lnTo>
                  <a:lnTo>
                    <a:pt x="59" y="73"/>
                  </a:lnTo>
                  <a:lnTo>
                    <a:pt x="57" y="63"/>
                  </a:lnTo>
                  <a:lnTo>
                    <a:pt x="53" y="56"/>
                  </a:lnTo>
                  <a:lnTo>
                    <a:pt x="46" y="50"/>
                  </a:lnTo>
                  <a:lnTo>
                    <a:pt x="36" y="50"/>
                  </a:lnTo>
                  <a:lnTo>
                    <a:pt x="25" y="52"/>
                  </a:lnTo>
                  <a:lnTo>
                    <a:pt x="15" y="60"/>
                  </a:lnTo>
                  <a:lnTo>
                    <a:pt x="4" y="60"/>
                  </a:lnTo>
                  <a:lnTo>
                    <a:pt x="11" y="0"/>
                  </a:lnTo>
                  <a:lnTo>
                    <a:pt x="69" y="0"/>
                  </a:lnTo>
                  <a:lnTo>
                    <a:pt x="69" y="14"/>
                  </a:lnTo>
                  <a:lnTo>
                    <a:pt x="23" y="14"/>
                  </a:lnTo>
                  <a:lnTo>
                    <a:pt x="17" y="42"/>
                  </a:lnTo>
                  <a:lnTo>
                    <a:pt x="25" y="39"/>
                  </a:lnTo>
                  <a:lnTo>
                    <a:pt x="32" y="37"/>
                  </a:lnTo>
                  <a:lnTo>
                    <a:pt x="38" y="37"/>
                  </a:lnTo>
                  <a:lnTo>
                    <a:pt x="53" y="39"/>
                  </a:lnTo>
                  <a:lnTo>
                    <a:pt x="65" y="46"/>
                  </a:lnTo>
                  <a:lnTo>
                    <a:pt x="73" y="58"/>
                  </a:lnTo>
                  <a:lnTo>
                    <a:pt x="75" y="71"/>
                  </a:lnTo>
                  <a:lnTo>
                    <a:pt x="73" y="85"/>
                  </a:lnTo>
                  <a:lnTo>
                    <a:pt x="65" y="98"/>
                  </a:lnTo>
                  <a:lnTo>
                    <a:pt x="53" y="108"/>
                  </a:lnTo>
                  <a:lnTo>
                    <a:pt x="36" y="110"/>
                  </a:lnTo>
                  <a:lnTo>
                    <a:pt x="23" y="110"/>
                  </a:lnTo>
                  <a:lnTo>
                    <a:pt x="11" y="102"/>
                  </a:lnTo>
                  <a:lnTo>
                    <a:pt x="4" y="92"/>
                  </a:lnTo>
                  <a:lnTo>
                    <a:pt x="0" y="79"/>
                  </a:lnTo>
                  <a:lnTo>
                    <a:pt x="15" y="79"/>
                  </a:lnTo>
                  <a:lnTo>
                    <a:pt x="15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91" name="Freeform 391"/>
            <p:cNvSpPr>
              <a:spLocks/>
            </p:cNvSpPr>
            <p:nvPr/>
          </p:nvSpPr>
          <p:spPr bwMode="auto">
            <a:xfrm>
              <a:off x="448" y="1381"/>
              <a:ext cx="2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5" y="0"/>
                </a:cxn>
              </a:cxnLst>
              <a:rect l="0" t="0" r="r" b="b"/>
              <a:pathLst>
                <a:path w="45">
                  <a:moveTo>
                    <a:pt x="0" y="0"/>
                  </a:moveTo>
                  <a:lnTo>
                    <a:pt x="0" y="0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92" name="Freeform 392"/>
            <p:cNvSpPr>
              <a:spLocks noEditPoints="1"/>
            </p:cNvSpPr>
            <p:nvPr/>
          </p:nvSpPr>
          <p:spPr bwMode="auto">
            <a:xfrm>
              <a:off x="384" y="1355"/>
              <a:ext cx="38" cy="56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8" y="0"/>
                </a:cxn>
                <a:cxn ang="0">
                  <a:pos x="55" y="4"/>
                </a:cxn>
                <a:cxn ang="0">
                  <a:pos x="63" y="10"/>
                </a:cxn>
                <a:cxn ang="0">
                  <a:pos x="67" y="17"/>
                </a:cxn>
                <a:cxn ang="0">
                  <a:pos x="73" y="33"/>
                </a:cxn>
                <a:cxn ang="0">
                  <a:pos x="75" y="54"/>
                </a:cxn>
                <a:cxn ang="0">
                  <a:pos x="73" y="75"/>
                </a:cxn>
                <a:cxn ang="0">
                  <a:pos x="67" y="90"/>
                </a:cxn>
                <a:cxn ang="0">
                  <a:pos x="63" y="100"/>
                </a:cxn>
                <a:cxn ang="0">
                  <a:pos x="55" y="106"/>
                </a:cxn>
                <a:cxn ang="0">
                  <a:pos x="48" y="110"/>
                </a:cxn>
                <a:cxn ang="0">
                  <a:pos x="38" y="111"/>
                </a:cxn>
                <a:cxn ang="0">
                  <a:pos x="28" y="111"/>
                </a:cxn>
                <a:cxn ang="0">
                  <a:pos x="21" y="108"/>
                </a:cxn>
                <a:cxn ang="0">
                  <a:pos x="13" y="102"/>
                </a:cxn>
                <a:cxn ang="0">
                  <a:pos x="7" y="94"/>
                </a:cxn>
                <a:cxn ang="0">
                  <a:pos x="2" y="79"/>
                </a:cxn>
                <a:cxn ang="0">
                  <a:pos x="0" y="56"/>
                </a:cxn>
                <a:cxn ang="0">
                  <a:pos x="2" y="40"/>
                </a:cxn>
                <a:cxn ang="0">
                  <a:pos x="5" y="25"/>
                </a:cxn>
                <a:cxn ang="0">
                  <a:pos x="9" y="14"/>
                </a:cxn>
                <a:cxn ang="0">
                  <a:pos x="17" y="6"/>
                </a:cxn>
                <a:cxn ang="0">
                  <a:pos x="27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6" y="100"/>
                </a:cxn>
                <a:cxn ang="0">
                  <a:pos x="36" y="100"/>
                </a:cxn>
                <a:cxn ang="0">
                  <a:pos x="46" y="98"/>
                </a:cxn>
                <a:cxn ang="0">
                  <a:pos x="53" y="90"/>
                </a:cxn>
                <a:cxn ang="0">
                  <a:pos x="59" y="77"/>
                </a:cxn>
                <a:cxn ang="0">
                  <a:pos x="59" y="56"/>
                </a:cxn>
                <a:cxn ang="0">
                  <a:pos x="59" y="39"/>
                </a:cxn>
                <a:cxn ang="0">
                  <a:pos x="55" y="25"/>
                </a:cxn>
                <a:cxn ang="0">
                  <a:pos x="50" y="15"/>
                </a:cxn>
                <a:cxn ang="0">
                  <a:pos x="38" y="12"/>
                </a:cxn>
                <a:cxn ang="0">
                  <a:pos x="27" y="15"/>
                </a:cxn>
                <a:cxn ang="0">
                  <a:pos x="21" y="23"/>
                </a:cxn>
                <a:cxn ang="0">
                  <a:pos x="15" y="39"/>
                </a:cxn>
                <a:cxn ang="0">
                  <a:pos x="15" y="58"/>
                </a:cxn>
                <a:cxn ang="0">
                  <a:pos x="15" y="71"/>
                </a:cxn>
                <a:cxn ang="0">
                  <a:pos x="17" y="85"/>
                </a:cxn>
                <a:cxn ang="0">
                  <a:pos x="27" y="96"/>
                </a:cxn>
                <a:cxn ang="0">
                  <a:pos x="30" y="98"/>
                </a:cxn>
                <a:cxn ang="0">
                  <a:pos x="36" y="100"/>
                </a:cxn>
                <a:cxn ang="0">
                  <a:pos x="36" y="100"/>
                </a:cxn>
                <a:cxn ang="0">
                  <a:pos x="36" y="100"/>
                </a:cxn>
              </a:cxnLst>
              <a:rect l="0" t="0" r="r" b="b"/>
              <a:pathLst>
                <a:path w="75" h="111">
                  <a:moveTo>
                    <a:pt x="38" y="0"/>
                  </a:moveTo>
                  <a:lnTo>
                    <a:pt x="38" y="0"/>
                  </a:lnTo>
                  <a:lnTo>
                    <a:pt x="48" y="0"/>
                  </a:lnTo>
                  <a:lnTo>
                    <a:pt x="55" y="4"/>
                  </a:lnTo>
                  <a:lnTo>
                    <a:pt x="63" y="10"/>
                  </a:lnTo>
                  <a:lnTo>
                    <a:pt x="67" y="17"/>
                  </a:lnTo>
                  <a:lnTo>
                    <a:pt x="73" y="33"/>
                  </a:lnTo>
                  <a:lnTo>
                    <a:pt x="75" y="54"/>
                  </a:lnTo>
                  <a:lnTo>
                    <a:pt x="73" y="75"/>
                  </a:lnTo>
                  <a:lnTo>
                    <a:pt x="67" y="90"/>
                  </a:lnTo>
                  <a:lnTo>
                    <a:pt x="63" y="100"/>
                  </a:lnTo>
                  <a:lnTo>
                    <a:pt x="55" y="106"/>
                  </a:lnTo>
                  <a:lnTo>
                    <a:pt x="48" y="110"/>
                  </a:lnTo>
                  <a:lnTo>
                    <a:pt x="38" y="111"/>
                  </a:lnTo>
                  <a:lnTo>
                    <a:pt x="28" y="111"/>
                  </a:lnTo>
                  <a:lnTo>
                    <a:pt x="21" y="108"/>
                  </a:lnTo>
                  <a:lnTo>
                    <a:pt x="13" y="102"/>
                  </a:lnTo>
                  <a:lnTo>
                    <a:pt x="7" y="94"/>
                  </a:lnTo>
                  <a:lnTo>
                    <a:pt x="2" y="79"/>
                  </a:lnTo>
                  <a:lnTo>
                    <a:pt x="0" y="56"/>
                  </a:lnTo>
                  <a:lnTo>
                    <a:pt x="2" y="40"/>
                  </a:lnTo>
                  <a:lnTo>
                    <a:pt x="5" y="25"/>
                  </a:lnTo>
                  <a:lnTo>
                    <a:pt x="9" y="14"/>
                  </a:lnTo>
                  <a:lnTo>
                    <a:pt x="17" y="6"/>
                  </a:lnTo>
                  <a:lnTo>
                    <a:pt x="2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36" y="100"/>
                  </a:moveTo>
                  <a:lnTo>
                    <a:pt x="36" y="100"/>
                  </a:lnTo>
                  <a:lnTo>
                    <a:pt x="46" y="98"/>
                  </a:lnTo>
                  <a:lnTo>
                    <a:pt x="53" y="90"/>
                  </a:lnTo>
                  <a:lnTo>
                    <a:pt x="59" y="77"/>
                  </a:lnTo>
                  <a:lnTo>
                    <a:pt x="59" y="56"/>
                  </a:lnTo>
                  <a:lnTo>
                    <a:pt x="59" y="39"/>
                  </a:lnTo>
                  <a:lnTo>
                    <a:pt x="55" y="25"/>
                  </a:lnTo>
                  <a:lnTo>
                    <a:pt x="50" y="15"/>
                  </a:lnTo>
                  <a:lnTo>
                    <a:pt x="38" y="12"/>
                  </a:lnTo>
                  <a:lnTo>
                    <a:pt x="27" y="15"/>
                  </a:lnTo>
                  <a:lnTo>
                    <a:pt x="21" y="23"/>
                  </a:lnTo>
                  <a:lnTo>
                    <a:pt x="15" y="39"/>
                  </a:lnTo>
                  <a:lnTo>
                    <a:pt x="15" y="58"/>
                  </a:lnTo>
                  <a:lnTo>
                    <a:pt x="15" y="71"/>
                  </a:lnTo>
                  <a:lnTo>
                    <a:pt x="17" y="85"/>
                  </a:lnTo>
                  <a:lnTo>
                    <a:pt x="27" y="96"/>
                  </a:lnTo>
                  <a:lnTo>
                    <a:pt x="30" y="98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93" name="Freeform 393"/>
            <p:cNvSpPr>
              <a:spLocks/>
            </p:cNvSpPr>
            <p:nvPr/>
          </p:nvSpPr>
          <p:spPr bwMode="auto">
            <a:xfrm>
              <a:off x="448" y="663"/>
              <a:ext cx="2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5" y="0"/>
                </a:cxn>
              </a:cxnLst>
              <a:rect l="0" t="0" r="r" b="b"/>
              <a:pathLst>
                <a:path w="45">
                  <a:moveTo>
                    <a:pt x="0" y="0"/>
                  </a:moveTo>
                  <a:lnTo>
                    <a:pt x="0" y="0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94" name="Freeform 394"/>
            <p:cNvSpPr>
              <a:spLocks/>
            </p:cNvSpPr>
            <p:nvPr/>
          </p:nvSpPr>
          <p:spPr bwMode="auto">
            <a:xfrm>
              <a:off x="384" y="638"/>
              <a:ext cx="38" cy="55"/>
            </a:xfrm>
            <a:custGeom>
              <a:avLst/>
              <a:gdLst/>
              <a:ahLst/>
              <a:cxnLst>
                <a:cxn ang="0">
                  <a:pos x="15" y="81"/>
                </a:cxn>
                <a:cxn ang="0">
                  <a:pos x="15" y="81"/>
                </a:cxn>
                <a:cxn ang="0">
                  <a:pos x="17" y="90"/>
                </a:cxn>
                <a:cxn ang="0">
                  <a:pos x="25" y="96"/>
                </a:cxn>
                <a:cxn ang="0">
                  <a:pos x="30" y="98"/>
                </a:cxn>
                <a:cxn ang="0">
                  <a:pos x="36" y="98"/>
                </a:cxn>
                <a:cxn ang="0">
                  <a:pos x="46" y="96"/>
                </a:cxn>
                <a:cxn ang="0">
                  <a:pos x="53" y="90"/>
                </a:cxn>
                <a:cxn ang="0">
                  <a:pos x="59" y="83"/>
                </a:cxn>
                <a:cxn ang="0">
                  <a:pos x="59" y="73"/>
                </a:cxn>
                <a:cxn ang="0">
                  <a:pos x="57" y="63"/>
                </a:cxn>
                <a:cxn ang="0">
                  <a:pos x="53" y="56"/>
                </a:cxn>
                <a:cxn ang="0">
                  <a:pos x="46" y="52"/>
                </a:cxn>
                <a:cxn ang="0">
                  <a:pos x="36" y="50"/>
                </a:cxn>
                <a:cxn ang="0">
                  <a:pos x="30" y="50"/>
                </a:cxn>
                <a:cxn ang="0">
                  <a:pos x="25" y="52"/>
                </a:cxn>
                <a:cxn ang="0">
                  <a:pos x="21" y="56"/>
                </a:cxn>
                <a:cxn ang="0">
                  <a:pos x="15" y="60"/>
                </a:cxn>
                <a:cxn ang="0">
                  <a:pos x="4" y="60"/>
                </a:cxn>
                <a:cxn ang="0">
                  <a:pos x="11" y="0"/>
                </a:cxn>
                <a:cxn ang="0">
                  <a:pos x="69" y="0"/>
                </a:cxn>
                <a:cxn ang="0">
                  <a:pos x="69" y="13"/>
                </a:cxn>
                <a:cxn ang="0">
                  <a:pos x="23" y="13"/>
                </a:cxn>
                <a:cxn ang="0">
                  <a:pos x="17" y="44"/>
                </a:cxn>
                <a:cxn ang="0">
                  <a:pos x="25" y="38"/>
                </a:cxn>
                <a:cxn ang="0">
                  <a:pos x="32" y="36"/>
                </a:cxn>
                <a:cxn ang="0">
                  <a:pos x="38" y="36"/>
                </a:cxn>
                <a:cxn ang="0">
                  <a:pos x="53" y="38"/>
                </a:cxn>
                <a:cxn ang="0">
                  <a:pos x="65" y="48"/>
                </a:cxn>
                <a:cxn ang="0">
                  <a:pos x="73" y="58"/>
                </a:cxn>
                <a:cxn ang="0">
                  <a:pos x="75" y="71"/>
                </a:cxn>
                <a:cxn ang="0">
                  <a:pos x="73" y="86"/>
                </a:cxn>
                <a:cxn ang="0">
                  <a:pos x="65" y="100"/>
                </a:cxn>
                <a:cxn ang="0">
                  <a:pos x="53" y="107"/>
                </a:cxn>
                <a:cxn ang="0">
                  <a:pos x="36" y="109"/>
                </a:cxn>
                <a:cxn ang="0">
                  <a:pos x="23" y="109"/>
                </a:cxn>
                <a:cxn ang="0">
                  <a:pos x="11" y="102"/>
                </a:cxn>
                <a:cxn ang="0">
                  <a:pos x="4" y="94"/>
                </a:cxn>
                <a:cxn ang="0">
                  <a:pos x="0" y="81"/>
                </a:cxn>
                <a:cxn ang="0">
                  <a:pos x="15" y="81"/>
                </a:cxn>
                <a:cxn ang="0">
                  <a:pos x="15" y="81"/>
                </a:cxn>
              </a:cxnLst>
              <a:rect l="0" t="0" r="r" b="b"/>
              <a:pathLst>
                <a:path w="75" h="109">
                  <a:moveTo>
                    <a:pt x="15" y="81"/>
                  </a:moveTo>
                  <a:lnTo>
                    <a:pt x="15" y="81"/>
                  </a:lnTo>
                  <a:lnTo>
                    <a:pt x="17" y="90"/>
                  </a:lnTo>
                  <a:lnTo>
                    <a:pt x="25" y="96"/>
                  </a:lnTo>
                  <a:lnTo>
                    <a:pt x="30" y="98"/>
                  </a:lnTo>
                  <a:lnTo>
                    <a:pt x="36" y="98"/>
                  </a:lnTo>
                  <a:lnTo>
                    <a:pt x="46" y="96"/>
                  </a:lnTo>
                  <a:lnTo>
                    <a:pt x="53" y="90"/>
                  </a:lnTo>
                  <a:lnTo>
                    <a:pt x="59" y="83"/>
                  </a:lnTo>
                  <a:lnTo>
                    <a:pt x="59" y="73"/>
                  </a:lnTo>
                  <a:lnTo>
                    <a:pt x="57" y="63"/>
                  </a:lnTo>
                  <a:lnTo>
                    <a:pt x="53" y="56"/>
                  </a:lnTo>
                  <a:lnTo>
                    <a:pt x="46" y="52"/>
                  </a:lnTo>
                  <a:lnTo>
                    <a:pt x="36" y="50"/>
                  </a:lnTo>
                  <a:lnTo>
                    <a:pt x="30" y="50"/>
                  </a:lnTo>
                  <a:lnTo>
                    <a:pt x="25" y="52"/>
                  </a:lnTo>
                  <a:lnTo>
                    <a:pt x="21" y="56"/>
                  </a:lnTo>
                  <a:lnTo>
                    <a:pt x="15" y="60"/>
                  </a:lnTo>
                  <a:lnTo>
                    <a:pt x="4" y="60"/>
                  </a:lnTo>
                  <a:lnTo>
                    <a:pt x="11" y="0"/>
                  </a:lnTo>
                  <a:lnTo>
                    <a:pt x="69" y="0"/>
                  </a:lnTo>
                  <a:lnTo>
                    <a:pt x="69" y="13"/>
                  </a:lnTo>
                  <a:lnTo>
                    <a:pt x="23" y="13"/>
                  </a:lnTo>
                  <a:lnTo>
                    <a:pt x="17" y="44"/>
                  </a:lnTo>
                  <a:lnTo>
                    <a:pt x="25" y="38"/>
                  </a:lnTo>
                  <a:lnTo>
                    <a:pt x="32" y="36"/>
                  </a:lnTo>
                  <a:lnTo>
                    <a:pt x="38" y="36"/>
                  </a:lnTo>
                  <a:lnTo>
                    <a:pt x="53" y="38"/>
                  </a:lnTo>
                  <a:lnTo>
                    <a:pt x="65" y="48"/>
                  </a:lnTo>
                  <a:lnTo>
                    <a:pt x="73" y="58"/>
                  </a:lnTo>
                  <a:lnTo>
                    <a:pt x="75" y="71"/>
                  </a:lnTo>
                  <a:lnTo>
                    <a:pt x="73" y="86"/>
                  </a:lnTo>
                  <a:lnTo>
                    <a:pt x="65" y="100"/>
                  </a:lnTo>
                  <a:lnTo>
                    <a:pt x="53" y="107"/>
                  </a:lnTo>
                  <a:lnTo>
                    <a:pt x="36" y="109"/>
                  </a:lnTo>
                  <a:lnTo>
                    <a:pt x="23" y="109"/>
                  </a:lnTo>
                  <a:lnTo>
                    <a:pt x="11" y="102"/>
                  </a:lnTo>
                  <a:lnTo>
                    <a:pt x="4" y="94"/>
                  </a:lnTo>
                  <a:lnTo>
                    <a:pt x="0" y="81"/>
                  </a:lnTo>
                  <a:lnTo>
                    <a:pt x="15" y="81"/>
                  </a:lnTo>
                  <a:lnTo>
                    <a:pt x="15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95" name="Freeform 395"/>
            <p:cNvSpPr>
              <a:spLocks/>
            </p:cNvSpPr>
            <p:nvPr/>
          </p:nvSpPr>
          <p:spPr bwMode="auto">
            <a:xfrm>
              <a:off x="2641" y="1423"/>
              <a:ext cx="31" cy="128"/>
            </a:xfrm>
            <a:custGeom>
              <a:avLst/>
              <a:gdLst/>
              <a:ahLst/>
              <a:cxnLst>
                <a:cxn ang="0">
                  <a:pos x="0" y="221"/>
                </a:cxn>
                <a:cxn ang="0">
                  <a:pos x="0" y="227"/>
                </a:cxn>
                <a:cxn ang="0">
                  <a:pos x="2" y="225"/>
                </a:cxn>
                <a:cxn ang="0">
                  <a:pos x="2" y="223"/>
                </a:cxn>
                <a:cxn ang="0">
                  <a:pos x="4" y="231"/>
                </a:cxn>
                <a:cxn ang="0">
                  <a:pos x="6" y="227"/>
                </a:cxn>
                <a:cxn ang="0">
                  <a:pos x="6" y="233"/>
                </a:cxn>
                <a:cxn ang="0">
                  <a:pos x="9" y="233"/>
                </a:cxn>
                <a:cxn ang="0">
                  <a:pos x="11" y="233"/>
                </a:cxn>
                <a:cxn ang="0">
                  <a:pos x="15" y="237"/>
                </a:cxn>
                <a:cxn ang="0">
                  <a:pos x="15" y="237"/>
                </a:cxn>
                <a:cxn ang="0">
                  <a:pos x="17" y="240"/>
                </a:cxn>
                <a:cxn ang="0">
                  <a:pos x="19" y="244"/>
                </a:cxn>
                <a:cxn ang="0">
                  <a:pos x="21" y="240"/>
                </a:cxn>
                <a:cxn ang="0">
                  <a:pos x="21" y="244"/>
                </a:cxn>
                <a:cxn ang="0">
                  <a:pos x="23" y="250"/>
                </a:cxn>
                <a:cxn ang="0">
                  <a:pos x="23" y="240"/>
                </a:cxn>
                <a:cxn ang="0">
                  <a:pos x="23" y="254"/>
                </a:cxn>
                <a:cxn ang="0">
                  <a:pos x="25" y="239"/>
                </a:cxn>
                <a:cxn ang="0">
                  <a:pos x="27" y="256"/>
                </a:cxn>
                <a:cxn ang="0">
                  <a:pos x="27" y="244"/>
                </a:cxn>
                <a:cxn ang="0">
                  <a:pos x="29" y="246"/>
                </a:cxn>
                <a:cxn ang="0">
                  <a:pos x="29" y="250"/>
                </a:cxn>
                <a:cxn ang="0">
                  <a:pos x="31" y="246"/>
                </a:cxn>
                <a:cxn ang="0">
                  <a:pos x="31" y="252"/>
                </a:cxn>
                <a:cxn ang="0">
                  <a:pos x="32" y="248"/>
                </a:cxn>
                <a:cxn ang="0">
                  <a:pos x="32" y="248"/>
                </a:cxn>
                <a:cxn ang="0">
                  <a:pos x="34" y="229"/>
                </a:cxn>
                <a:cxn ang="0">
                  <a:pos x="36" y="225"/>
                </a:cxn>
                <a:cxn ang="0">
                  <a:pos x="38" y="208"/>
                </a:cxn>
                <a:cxn ang="0">
                  <a:pos x="38" y="208"/>
                </a:cxn>
                <a:cxn ang="0">
                  <a:pos x="38" y="185"/>
                </a:cxn>
                <a:cxn ang="0">
                  <a:pos x="40" y="187"/>
                </a:cxn>
                <a:cxn ang="0">
                  <a:pos x="40" y="183"/>
                </a:cxn>
                <a:cxn ang="0">
                  <a:pos x="42" y="166"/>
                </a:cxn>
                <a:cxn ang="0">
                  <a:pos x="44" y="160"/>
                </a:cxn>
                <a:cxn ang="0">
                  <a:pos x="46" y="143"/>
                </a:cxn>
                <a:cxn ang="0">
                  <a:pos x="48" y="139"/>
                </a:cxn>
                <a:cxn ang="0">
                  <a:pos x="48" y="119"/>
                </a:cxn>
                <a:cxn ang="0">
                  <a:pos x="50" y="116"/>
                </a:cxn>
                <a:cxn ang="0">
                  <a:pos x="52" y="100"/>
                </a:cxn>
                <a:cxn ang="0">
                  <a:pos x="52" y="91"/>
                </a:cxn>
                <a:cxn ang="0">
                  <a:pos x="54" y="77"/>
                </a:cxn>
                <a:cxn ang="0">
                  <a:pos x="54" y="70"/>
                </a:cxn>
                <a:cxn ang="0">
                  <a:pos x="56" y="56"/>
                </a:cxn>
                <a:cxn ang="0">
                  <a:pos x="57" y="48"/>
                </a:cxn>
                <a:cxn ang="0">
                  <a:pos x="59" y="37"/>
                </a:cxn>
                <a:cxn ang="0">
                  <a:pos x="59" y="25"/>
                </a:cxn>
                <a:cxn ang="0">
                  <a:pos x="61" y="14"/>
                </a:cxn>
                <a:cxn ang="0">
                  <a:pos x="61" y="0"/>
                </a:cxn>
              </a:cxnLst>
              <a:rect l="0" t="0" r="r" b="b"/>
              <a:pathLst>
                <a:path w="61" h="256">
                  <a:moveTo>
                    <a:pt x="0" y="221"/>
                  </a:moveTo>
                  <a:lnTo>
                    <a:pt x="0" y="221"/>
                  </a:lnTo>
                  <a:lnTo>
                    <a:pt x="0" y="225"/>
                  </a:lnTo>
                  <a:lnTo>
                    <a:pt x="0" y="227"/>
                  </a:lnTo>
                  <a:lnTo>
                    <a:pt x="0" y="223"/>
                  </a:lnTo>
                  <a:lnTo>
                    <a:pt x="2" y="225"/>
                  </a:lnTo>
                  <a:lnTo>
                    <a:pt x="2" y="227"/>
                  </a:lnTo>
                  <a:lnTo>
                    <a:pt x="2" y="223"/>
                  </a:lnTo>
                  <a:lnTo>
                    <a:pt x="4" y="225"/>
                  </a:lnTo>
                  <a:lnTo>
                    <a:pt x="4" y="231"/>
                  </a:lnTo>
                  <a:lnTo>
                    <a:pt x="6" y="229"/>
                  </a:lnTo>
                  <a:lnTo>
                    <a:pt x="6" y="227"/>
                  </a:lnTo>
                  <a:lnTo>
                    <a:pt x="6" y="229"/>
                  </a:lnTo>
                  <a:lnTo>
                    <a:pt x="6" y="233"/>
                  </a:lnTo>
                  <a:lnTo>
                    <a:pt x="8" y="231"/>
                  </a:lnTo>
                  <a:lnTo>
                    <a:pt x="9" y="233"/>
                  </a:lnTo>
                  <a:lnTo>
                    <a:pt x="9" y="235"/>
                  </a:lnTo>
                  <a:lnTo>
                    <a:pt x="11" y="233"/>
                  </a:lnTo>
                  <a:lnTo>
                    <a:pt x="11" y="235"/>
                  </a:lnTo>
                  <a:lnTo>
                    <a:pt x="15" y="237"/>
                  </a:lnTo>
                  <a:lnTo>
                    <a:pt x="13" y="237"/>
                  </a:lnTo>
                  <a:lnTo>
                    <a:pt x="15" y="237"/>
                  </a:lnTo>
                  <a:lnTo>
                    <a:pt x="17" y="239"/>
                  </a:lnTo>
                  <a:lnTo>
                    <a:pt x="17" y="240"/>
                  </a:lnTo>
                  <a:lnTo>
                    <a:pt x="19" y="240"/>
                  </a:lnTo>
                  <a:lnTo>
                    <a:pt x="19" y="244"/>
                  </a:lnTo>
                  <a:lnTo>
                    <a:pt x="19" y="240"/>
                  </a:lnTo>
                  <a:lnTo>
                    <a:pt x="21" y="240"/>
                  </a:lnTo>
                  <a:lnTo>
                    <a:pt x="21" y="237"/>
                  </a:lnTo>
                  <a:lnTo>
                    <a:pt x="21" y="244"/>
                  </a:lnTo>
                  <a:lnTo>
                    <a:pt x="23" y="246"/>
                  </a:lnTo>
                  <a:lnTo>
                    <a:pt x="23" y="250"/>
                  </a:lnTo>
                  <a:lnTo>
                    <a:pt x="23" y="240"/>
                  </a:lnTo>
                  <a:lnTo>
                    <a:pt x="23" y="240"/>
                  </a:lnTo>
                  <a:lnTo>
                    <a:pt x="23" y="239"/>
                  </a:lnTo>
                  <a:lnTo>
                    <a:pt x="23" y="254"/>
                  </a:lnTo>
                  <a:lnTo>
                    <a:pt x="25" y="254"/>
                  </a:lnTo>
                  <a:lnTo>
                    <a:pt x="25" y="239"/>
                  </a:lnTo>
                  <a:lnTo>
                    <a:pt x="27" y="240"/>
                  </a:lnTo>
                  <a:lnTo>
                    <a:pt x="27" y="256"/>
                  </a:lnTo>
                  <a:lnTo>
                    <a:pt x="27" y="254"/>
                  </a:lnTo>
                  <a:lnTo>
                    <a:pt x="27" y="244"/>
                  </a:lnTo>
                  <a:lnTo>
                    <a:pt x="27" y="246"/>
                  </a:lnTo>
                  <a:lnTo>
                    <a:pt x="29" y="246"/>
                  </a:lnTo>
                  <a:lnTo>
                    <a:pt x="29" y="254"/>
                  </a:lnTo>
                  <a:lnTo>
                    <a:pt x="29" y="250"/>
                  </a:lnTo>
                  <a:lnTo>
                    <a:pt x="31" y="248"/>
                  </a:lnTo>
                  <a:lnTo>
                    <a:pt x="31" y="246"/>
                  </a:lnTo>
                  <a:lnTo>
                    <a:pt x="31" y="250"/>
                  </a:lnTo>
                  <a:lnTo>
                    <a:pt x="31" y="252"/>
                  </a:lnTo>
                  <a:lnTo>
                    <a:pt x="31" y="246"/>
                  </a:lnTo>
                  <a:lnTo>
                    <a:pt x="32" y="248"/>
                  </a:lnTo>
                  <a:lnTo>
                    <a:pt x="32" y="252"/>
                  </a:lnTo>
                  <a:lnTo>
                    <a:pt x="32" y="248"/>
                  </a:lnTo>
                  <a:lnTo>
                    <a:pt x="34" y="246"/>
                  </a:lnTo>
                  <a:lnTo>
                    <a:pt x="34" y="229"/>
                  </a:lnTo>
                  <a:lnTo>
                    <a:pt x="36" y="227"/>
                  </a:lnTo>
                  <a:lnTo>
                    <a:pt x="36" y="225"/>
                  </a:lnTo>
                  <a:lnTo>
                    <a:pt x="36" y="208"/>
                  </a:lnTo>
                  <a:lnTo>
                    <a:pt x="38" y="208"/>
                  </a:lnTo>
                  <a:lnTo>
                    <a:pt x="38" y="206"/>
                  </a:lnTo>
                  <a:lnTo>
                    <a:pt x="38" y="208"/>
                  </a:lnTo>
                  <a:lnTo>
                    <a:pt x="38" y="206"/>
                  </a:lnTo>
                  <a:lnTo>
                    <a:pt x="38" y="185"/>
                  </a:lnTo>
                  <a:lnTo>
                    <a:pt x="40" y="183"/>
                  </a:lnTo>
                  <a:lnTo>
                    <a:pt x="40" y="187"/>
                  </a:lnTo>
                  <a:lnTo>
                    <a:pt x="40" y="185"/>
                  </a:lnTo>
                  <a:lnTo>
                    <a:pt x="40" y="183"/>
                  </a:lnTo>
                  <a:lnTo>
                    <a:pt x="40" y="166"/>
                  </a:lnTo>
                  <a:lnTo>
                    <a:pt x="42" y="166"/>
                  </a:lnTo>
                  <a:lnTo>
                    <a:pt x="42" y="162"/>
                  </a:lnTo>
                  <a:lnTo>
                    <a:pt x="44" y="160"/>
                  </a:lnTo>
                  <a:lnTo>
                    <a:pt x="44" y="144"/>
                  </a:lnTo>
                  <a:lnTo>
                    <a:pt x="46" y="143"/>
                  </a:lnTo>
                  <a:lnTo>
                    <a:pt x="46" y="141"/>
                  </a:lnTo>
                  <a:lnTo>
                    <a:pt x="48" y="139"/>
                  </a:lnTo>
                  <a:lnTo>
                    <a:pt x="48" y="121"/>
                  </a:lnTo>
                  <a:lnTo>
                    <a:pt x="48" y="119"/>
                  </a:lnTo>
                  <a:lnTo>
                    <a:pt x="48" y="116"/>
                  </a:lnTo>
                  <a:lnTo>
                    <a:pt x="50" y="116"/>
                  </a:lnTo>
                  <a:lnTo>
                    <a:pt x="50" y="102"/>
                  </a:lnTo>
                  <a:lnTo>
                    <a:pt x="52" y="100"/>
                  </a:lnTo>
                  <a:lnTo>
                    <a:pt x="52" y="93"/>
                  </a:lnTo>
                  <a:lnTo>
                    <a:pt x="52" y="91"/>
                  </a:lnTo>
                  <a:lnTo>
                    <a:pt x="52" y="79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6" y="48"/>
                  </a:lnTo>
                  <a:lnTo>
                    <a:pt x="57" y="48"/>
                  </a:lnTo>
                  <a:lnTo>
                    <a:pt x="57" y="35"/>
                  </a:lnTo>
                  <a:lnTo>
                    <a:pt x="59" y="37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59" y="16"/>
                  </a:lnTo>
                  <a:lnTo>
                    <a:pt x="61" y="14"/>
                  </a:lnTo>
                  <a:lnTo>
                    <a:pt x="61" y="0"/>
                  </a:lnTo>
                  <a:lnTo>
                    <a:pt x="61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96" name="Freeform 396"/>
            <p:cNvSpPr>
              <a:spLocks/>
            </p:cNvSpPr>
            <p:nvPr/>
          </p:nvSpPr>
          <p:spPr bwMode="auto">
            <a:xfrm>
              <a:off x="2616" y="1505"/>
              <a:ext cx="25" cy="3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11"/>
                </a:cxn>
                <a:cxn ang="0">
                  <a:pos x="2" y="7"/>
                </a:cxn>
                <a:cxn ang="0">
                  <a:pos x="4" y="9"/>
                </a:cxn>
                <a:cxn ang="0">
                  <a:pos x="4" y="13"/>
                </a:cxn>
                <a:cxn ang="0">
                  <a:pos x="6" y="11"/>
                </a:cxn>
                <a:cxn ang="0">
                  <a:pos x="8" y="19"/>
                </a:cxn>
                <a:cxn ang="0">
                  <a:pos x="8" y="13"/>
                </a:cxn>
                <a:cxn ang="0">
                  <a:pos x="8" y="23"/>
                </a:cxn>
                <a:cxn ang="0">
                  <a:pos x="10" y="13"/>
                </a:cxn>
                <a:cxn ang="0">
                  <a:pos x="10" y="21"/>
                </a:cxn>
                <a:cxn ang="0">
                  <a:pos x="10" y="17"/>
                </a:cxn>
                <a:cxn ang="0">
                  <a:pos x="12" y="13"/>
                </a:cxn>
                <a:cxn ang="0">
                  <a:pos x="12" y="28"/>
                </a:cxn>
                <a:cxn ang="0">
                  <a:pos x="12" y="19"/>
                </a:cxn>
                <a:cxn ang="0">
                  <a:pos x="13" y="30"/>
                </a:cxn>
                <a:cxn ang="0">
                  <a:pos x="15" y="25"/>
                </a:cxn>
                <a:cxn ang="0">
                  <a:pos x="15" y="30"/>
                </a:cxn>
                <a:cxn ang="0">
                  <a:pos x="17" y="34"/>
                </a:cxn>
                <a:cxn ang="0">
                  <a:pos x="19" y="23"/>
                </a:cxn>
                <a:cxn ang="0">
                  <a:pos x="19" y="38"/>
                </a:cxn>
                <a:cxn ang="0">
                  <a:pos x="19" y="28"/>
                </a:cxn>
                <a:cxn ang="0">
                  <a:pos x="21" y="40"/>
                </a:cxn>
                <a:cxn ang="0">
                  <a:pos x="23" y="32"/>
                </a:cxn>
                <a:cxn ang="0">
                  <a:pos x="23" y="42"/>
                </a:cxn>
                <a:cxn ang="0">
                  <a:pos x="23" y="32"/>
                </a:cxn>
                <a:cxn ang="0">
                  <a:pos x="25" y="44"/>
                </a:cxn>
                <a:cxn ang="0">
                  <a:pos x="25" y="34"/>
                </a:cxn>
                <a:cxn ang="0">
                  <a:pos x="27" y="40"/>
                </a:cxn>
                <a:cxn ang="0">
                  <a:pos x="27" y="44"/>
                </a:cxn>
                <a:cxn ang="0">
                  <a:pos x="29" y="44"/>
                </a:cxn>
                <a:cxn ang="0">
                  <a:pos x="31" y="40"/>
                </a:cxn>
                <a:cxn ang="0">
                  <a:pos x="31" y="44"/>
                </a:cxn>
                <a:cxn ang="0">
                  <a:pos x="31" y="44"/>
                </a:cxn>
                <a:cxn ang="0">
                  <a:pos x="33" y="50"/>
                </a:cxn>
                <a:cxn ang="0">
                  <a:pos x="33" y="42"/>
                </a:cxn>
                <a:cxn ang="0">
                  <a:pos x="35" y="50"/>
                </a:cxn>
                <a:cxn ang="0">
                  <a:pos x="36" y="48"/>
                </a:cxn>
                <a:cxn ang="0">
                  <a:pos x="36" y="48"/>
                </a:cxn>
                <a:cxn ang="0">
                  <a:pos x="36" y="50"/>
                </a:cxn>
                <a:cxn ang="0">
                  <a:pos x="40" y="46"/>
                </a:cxn>
                <a:cxn ang="0">
                  <a:pos x="40" y="51"/>
                </a:cxn>
                <a:cxn ang="0">
                  <a:pos x="42" y="53"/>
                </a:cxn>
                <a:cxn ang="0">
                  <a:pos x="44" y="53"/>
                </a:cxn>
                <a:cxn ang="0">
                  <a:pos x="46" y="57"/>
                </a:cxn>
                <a:cxn ang="0">
                  <a:pos x="46" y="55"/>
                </a:cxn>
                <a:cxn ang="0">
                  <a:pos x="48" y="59"/>
                </a:cxn>
                <a:cxn ang="0">
                  <a:pos x="48" y="55"/>
                </a:cxn>
                <a:cxn ang="0">
                  <a:pos x="48" y="61"/>
                </a:cxn>
                <a:cxn ang="0">
                  <a:pos x="52" y="59"/>
                </a:cxn>
              </a:cxnLst>
              <a:rect l="0" t="0" r="r" b="b"/>
              <a:pathLst>
                <a:path w="52" h="61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7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17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0" y="13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2" y="13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21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15" y="30"/>
                  </a:lnTo>
                  <a:lnTo>
                    <a:pt x="17" y="32"/>
                  </a:lnTo>
                  <a:lnTo>
                    <a:pt x="17" y="34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40"/>
                  </a:lnTo>
                  <a:lnTo>
                    <a:pt x="19" y="38"/>
                  </a:lnTo>
                  <a:lnTo>
                    <a:pt x="19" y="27"/>
                  </a:lnTo>
                  <a:lnTo>
                    <a:pt x="19" y="28"/>
                  </a:lnTo>
                  <a:lnTo>
                    <a:pt x="21" y="30"/>
                  </a:lnTo>
                  <a:lnTo>
                    <a:pt x="21" y="40"/>
                  </a:lnTo>
                  <a:lnTo>
                    <a:pt x="21" y="34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23" y="42"/>
                  </a:lnTo>
                  <a:lnTo>
                    <a:pt x="23" y="44"/>
                  </a:lnTo>
                  <a:lnTo>
                    <a:pt x="23" y="32"/>
                  </a:lnTo>
                  <a:lnTo>
                    <a:pt x="25" y="32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34"/>
                  </a:lnTo>
                  <a:lnTo>
                    <a:pt x="25" y="38"/>
                  </a:lnTo>
                  <a:lnTo>
                    <a:pt x="27" y="40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29" y="42"/>
                  </a:lnTo>
                  <a:lnTo>
                    <a:pt x="29" y="44"/>
                  </a:lnTo>
                  <a:lnTo>
                    <a:pt x="31" y="44"/>
                  </a:lnTo>
                  <a:lnTo>
                    <a:pt x="31" y="40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1" y="48"/>
                  </a:lnTo>
                  <a:lnTo>
                    <a:pt x="31" y="44"/>
                  </a:lnTo>
                  <a:lnTo>
                    <a:pt x="33" y="44"/>
                  </a:lnTo>
                  <a:lnTo>
                    <a:pt x="33" y="50"/>
                  </a:lnTo>
                  <a:lnTo>
                    <a:pt x="33" y="48"/>
                  </a:lnTo>
                  <a:lnTo>
                    <a:pt x="33" y="42"/>
                  </a:lnTo>
                  <a:lnTo>
                    <a:pt x="35" y="44"/>
                  </a:lnTo>
                  <a:lnTo>
                    <a:pt x="35" y="50"/>
                  </a:lnTo>
                  <a:lnTo>
                    <a:pt x="35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40" y="46"/>
                  </a:lnTo>
                  <a:lnTo>
                    <a:pt x="40" y="50"/>
                  </a:lnTo>
                  <a:lnTo>
                    <a:pt x="40" y="51"/>
                  </a:lnTo>
                  <a:lnTo>
                    <a:pt x="44" y="53"/>
                  </a:lnTo>
                  <a:lnTo>
                    <a:pt x="42" y="53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5"/>
                  </a:lnTo>
                  <a:lnTo>
                    <a:pt x="46" y="57"/>
                  </a:lnTo>
                  <a:lnTo>
                    <a:pt x="46" y="53"/>
                  </a:lnTo>
                  <a:lnTo>
                    <a:pt x="46" y="55"/>
                  </a:lnTo>
                  <a:lnTo>
                    <a:pt x="46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61"/>
                  </a:lnTo>
                  <a:lnTo>
                    <a:pt x="48" y="59"/>
                  </a:lnTo>
                  <a:lnTo>
                    <a:pt x="52" y="59"/>
                  </a:lnTo>
                  <a:lnTo>
                    <a:pt x="52" y="5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97" name="Freeform 397"/>
            <p:cNvSpPr>
              <a:spLocks/>
            </p:cNvSpPr>
            <p:nvPr/>
          </p:nvSpPr>
          <p:spPr bwMode="auto">
            <a:xfrm>
              <a:off x="2591" y="1441"/>
              <a:ext cx="2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3"/>
                </a:cxn>
                <a:cxn ang="0">
                  <a:pos x="2" y="8"/>
                </a:cxn>
                <a:cxn ang="0">
                  <a:pos x="2" y="17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6" y="19"/>
                </a:cxn>
                <a:cxn ang="0">
                  <a:pos x="8" y="13"/>
                </a:cxn>
                <a:cxn ang="0">
                  <a:pos x="10" y="23"/>
                </a:cxn>
                <a:cxn ang="0">
                  <a:pos x="10" y="13"/>
                </a:cxn>
                <a:cxn ang="0">
                  <a:pos x="12" y="17"/>
                </a:cxn>
                <a:cxn ang="0">
                  <a:pos x="12" y="23"/>
                </a:cxn>
                <a:cxn ang="0">
                  <a:pos x="12" y="17"/>
                </a:cxn>
                <a:cxn ang="0">
                  <a:pos x="14" y="25"/>
                </a:cxn>
                <a:cxn ang="0">
                  <a:pos x="14" y="21"/>
                </a:cxn>
                <a:cxn ang="0">
                  <a:pos x="15" y="35"/>
                </a:cxn>
                <a:cxn ang="0">
                  <a:pos x="15" y="29"/>
                </a:cxn>
                <a:cxn ang="0">
                  <a:pos x="17" y="40"/>
                </a:cxn>
                <a:cxn ang="0">
                  <a:pos x="19" y="35"/>
                </a:cxn>
                <a:cxn ang="0">
                  <a:pos x="19" y="40"/>
                </a:cxn>
                <a:cxn ang="0">
                  <a:pos x="21" y="48"/>
                </a:cxn>
                <a:cxn ang="0">
                  <a:pos x="21" y="48"/>
                </a:cxn>
                <a:cxn ang="0">
                  <a:pos x="23" y="60"/>
                </a:cxn>
                <a:cxn ang="0">
                  <a:pos x="23" y="56"/>
                </a:cxn>
                <a:cxn ang="0">
                  <a:pos x="25" y="58"/>
                </a:cxn>
                <a:cxn ang="0">
                  <a:pos x="27" y="71"/>
                </a:cxn>
                <a:cxn ang="0">
                  <a:pos x="27" y="67"/>
                </a:cxn>
                <a:cxn ang="0">
                  <a:pos x="27" y="79"/>
                </a:cxn>
                <a:cxn ang="0">
                  <a:pos x="29" y="77"/>
                </a:cxn>
                <a:cxn ang="0">
                  <a:pos x="29" y="83"/>
                </a:cxn>
                <a:cxn ang="0">
                  <a:pos x="31" y="86"/>
                </a:cxn>
                <a:cxn ang="0">
                  <a:pos x="33" y="83"/>
                </a:cxn>
                <a:cxn ang="0">
                  <a:pos x="33" y="90"/>
                </a:cxn>
                <a:cxn ang="0">
                  <a:pos x="35" y="88"/>
                </a:cxn>
                <a:cxn ang="0">
                  <a:pos x="37" y="100"/>
                </a:cxn>
                <a:cxn ang="0">
                  <a:pos x="37" y="96"/>
                </a:cxn>
                <a:cxn ang="0">
                  <a:pos x="37" y="106"/>
                </a:cxn>
                <a:cxn ang="0">
                  <a:pos x="38" y="104"/>
                </a:cxn>
                <a:cxn ang="0">
                  <a:pos x="38" y="106"/>
                </a:cxn>
                <a:cxn ang="0">
                  <a:pos x="38" y="113"/>
                </a:cxn>
                <a:cxn ang="0">
                  <a:pos x="40" y="106"/>
                </a:cxn>
                <a:cxn ang="0">
                  <a:pos x="42" y="113"/>
                </a:cxn>
                <a:cxn ang="0">
                  <a:pos x="44" y="111"/>
                </a:cxn>
                <a:cxn ang="0">
                  <a:pos x="44" y="117"/>
                </a:cxn>
                <a:cxn ang="0">
                  <a:pos x="44" y="119"/>
                </a:cxn>
                <a:cxn ang="0">
                  <a:pos x="46" y="125"/>
                </a:cxn>
                <a:cxn ang="0">
                  <a:pos x="48" y="123"/>
                </a:cxn>
                <a:cxn ang="0">
                  <a:pos x="48" y="127"/>
                </a:cxn>
                <a:cxn ang="0">
                  <a:pos x="48" y="131"/>
                </a:cxn>
                <a:cxn ang="0">
                  <a:pos x="50" y="138"/>
                </a:cxn>
              </a:cxnLst>
              <a:rect l="0" t="0" r="r" b="b"/>
              <a:pathLst>
                <a:path w="50" h="138">
                  <a:moveTo>
                    <a:pt x="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3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0" y="13"/>
                  </a:lnTo>
                  <a:lnTo>
                    <a:pt x="10" y="17"/>
                  </a:lnTo>
                  <a:lnTo>
                    <a:pt x="12" y="17"/>
                  </a:lnTo>
                  <a:lnTo>
                    <a:pt x="12" y="29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2" y="17"/>
                  </a:lnTo>
                  <a:lnTo>
                    <a:pt x="12" y="23"/>
                  </a:lnTo>
                  <a:lnTo>
                    <a:pt x="14" y="25"/>
                  </a:lnTo>
                  <a:lnTo>
                    <a:pt x="14" y="29"/>
                  </a:lnTo>
                  <a:lnTo>
                    <a:pt x="14" y="21"/>
                  </a:lnTo>
                  <a:lnTo>
                    <a:pt x="15" y="19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40"/>
                  </a:lnTo>
                  <a:lnTo>
                    <a:pt x="19" y="38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46"/>
                  </a:lnTo>
                  <a:lnTo>
                    <a:pt x="21" y="48"/>
                  </a:lnTo>
                  <a:lnTo>
                    <a:pt x="21" y="50"/>
                  </a:lnTo>
                  <a:lnTo>
                    <a:pt x="21" y="48"/>
                  </a:lnTo>
                  <a:lnTo>
                    <a:pt x="23" y="50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5" y="58"/>
                  </a:lnTo>
                  <a:lnTo>
                    <a:pt x="25" y="71"/>
                  </a:lnTo>
                  <a:lnTo>
                    <a:pt x="27" y="71"/>
                  </a:lnTo>
                  <a:lnTo>
                    <a:pt x="27" y="63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79"/>
                  </a:lnTo>
                  <a:lnTo>
                    <a:pt x="27" y="77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29" y="83"/>
                  </a:lnTo>
                  <a:lnTo>
                    <a:pt x="31" y="83"/>
                  </a:lnTo>
                  <a:lnTo>
                    <a:pt x="31" y="86"/>
                  </a:lnTo>
                  <a:lnTo>
                    <a:pt x="31" y="83"/>
                  </a:lnTo>
                  <a:lnTo>
                    <a:pt x="33" y="83"/>
                  </a:lnTo>
                  <a:lnTo>
                    <a:pt x="33" y="92"/>
                  </a:lnTo>
                  <a:lnTo>
                    <a:pt x="33" y="90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5" y="100"/>
                  </a:lnTo>
                  <a:lnTo>
                    <a:pt x="37" y="100"/>
                  </a:lnTo>
                  <a:lnTo>
                    <a:pt x="37" y="94"/>
                  </a:lnTo>
                  <a:lnTo>
                    <a:pt x="37" y="96"/>
                  </a:lnTo>
                  <a:lnTo>
                    <a:pt x="37" y="98"/>
                  </a:lnTo>
                  <a:lnTo>
                    <a:pt x="37" y="106"/>
                  </a:lnTo>
                  <a:lnTo>
                    <a:pt x="37" y="104"/>
                  </a:lnTo>
                  <a:lnTo>
                    <a:pt x="38" y="104"/>
                  </a:lnTo>
                  <a:lnTo>
                    <a:pt x="38" y="100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13"/>
                  </a:lnTo>
                  <a:lnTo>
                    <a:pt x="38" y="106"/>
                  </a:lnTo>
                  <a:lnTo>
                    <a:pt x="40" y="106"/>
                  </a:lnTo>
                  <a:lnTo>
                    <a:pt x="40" y="113"/>
                  </a:lnTo>
                  <a:lnTo>
                    <a:pt x="42" y="113"/>
                  </a:lnTo>
                  <a:lnTo>
                    <a:pt x="42" y="109"/>
                  </a:lnTo>
                  <a:lnTo>
                    <a:pt x="44" y="111"/>
                  </a:lnTo>
                  <a:lnTo>
                    <a:pt x="44" y="119"/>
                  </a:lnTo>
                  <a:lnTo>
                    <a:pt x="44" y="117"/>
                  </a:lnTo>
                  <a:lnTo>
                    <a:pt x="44" y="117"/>
                  </a:lnTo>
                  <a:lnTo>
                    <a:pt x="44" y="119"/>
                  </a:lnTo>
                  <a:lnTo>
                    <a:pt x="46" y="121"/>
                  </a:lnTo>
                  <a:lnTo>
                    <a:pt x="46" y="125"/>
                  </a:lnTo>
                  <a:lnTo>
                    <a:pt x="46" y="121"/>
                  </a:lnTo>
                  <a:lnTo>
                    <a:pt x="48" y="123"/>
                  </a:lnTo>
                  <a:lnTo>
                    <a:pt x="48" y="129"/>
                  </a:lnTo>
                  <a:lnTo>
                    <a:pt x="48" y="127"/>
                  </a:lnTo>
                  <a:lnTo>
                    <a:pt x="48" y="127"/>
                  </a:lnTo>
                  <a:lnTo>
                    <a:pt x="48" y="131"/>
                  </a:lnTo>
                  <a:lnTo>
                    <a:pt x="50" y="134"/>
                  </a:lnTo>
                  <a:lnTo>
                    <a:pt x="50" y="138"/>
                  </a:lnTo>
                  <a:lnTo>
                    <a:pt x="50" y="13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98" name="Freeform 398"/>
            <p:cNvSpPr>
              <a:spLocks/>
            </p:cNvSpPr>
            <p:nvPr/>
          </p:nvSpPr>
          <p:spPr bwMode="auto">
            <a:xfrm>
              <a:off x="2568" y="1439"/>
              <a:ext cx="23" cy="50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0" y="92"/>
                </a:cxn>
                <a:cxn ang="0">
                  <a:pos x="0" y="96"/>
                </a:cxn>
                <a:cxn ang="0">
                  <a:pos x="2" y="81"/>
                </a:cxn>
                <a:cxn ang="0">
                  <a:pos x="4" y="94"/>
                </a:cxn>
                <a:cxn ang="0">
                  <a:pos x="4" y="92"/>
                </a:cxn>
                <a:cxn ang="0">
                  <a:pos x="4" y="81"/>
                </a:cxn>
                <a:cxn ang="0">
                  <a:pos x="6" y="85"/>
                </a:cxn>
                <a:cxn ang="0">
                  <a:pos x="8" y="75"/>
                </a:cxn>
                <a:cxn ang="0">
                  <a:pos x="8" y="79"/>
                </a:cxn>
                <a:cxn ang="0">
                  <a:pos x="10" y="67"/>
                </a:cxn>
                <a:cxn ang="0">
                  <a:pos x="10" y="71"/>
                </a:cxn>
                <a:cxn ang="0">
                  <a:pos x="10" y="64"/>
                </a:cxn>
                <a:cxn ang="0">
                  <a:pos x="12" y="58"/>
                </a:cxn>
                <a:cxn ang="0">
                  <a:pos x="13" y="71"/>
                </a:cxn>
                <a:cxn ang="0">
                  <a:pos x="13" y="50"/>
                </a:cxn>
                <a:cxn ang="0">
                  <a:pos x="13" y="64"/>
                </a:cxn>
                <a:cxn ang="0">
                  <a:pos x="15" y="44"/>
                </a:cxn>
                <a:cxn ang="0">
                  <a:pos x="17" y="54"/>
                </a:cxn>
                <a:cxn ang="0">
                  <a:pos x="17" y="40"/>
                </a:cxn>
                <a:cxn ang="0">
                  <a:pos x="19" y="39"/>
                </a:cxn>
                <a:cxn ang="0">
                  <a:pos x="19" y="54"/>
                </a:cxn>
                <a:cxn ang="0">
                  <a:pos x="19" y="33"/>
                </a:cxn>
                <a:cxn ang="0">
                  <a:pos x="21" y="46"/>
                </a:cxn>
                <a:cxn ang="0">
                  <a:pos x="21" y="40"/>
                </a:cxn>
                <a:cxn ang="0">
                  <a:pos x="21" y="33"/>
                </a:cxn>
                <a:cxn ang="0">
                  <a:pos x="23" y="39"/>
                </a:cxn>
                <a:cxn ang="0">
                  <a:pos x="25" y="25"/>
                </a:cxn>
                <a:cxn ang="0">
                  <a:pos x="25" y="29"/>
                </a:cxn>
                <a:cxn ang="0">
                  <a:pos x="25" y="17"/>
                </a:cxn>
                <a:cxn ang="0">
                  <a:pos x="27" y="23"/>
                </a:cxn>
                <a:cxn ang="0">
                  <a:pos x="27" y="21"/>
                </a:cxn>
                <a:cxn ang="0">
                  <a:pos x="27" y="16"/>
                </a:cxn>
                <a:cxn ang="0">
                  <a:pos x="31" y="17"/>
                </a:cxn>
                <a:cxn ang="0">
                  <a:pos x="31" y="12"/>
                </a:cxn>
                <a:cxn ang="0">
                  <a:pos x="31" y="12"/>
                </a:cxn>
                <a:cxn ang="0">
                  <a:pos x="33" y="6"/>
                </a:cxn>
                <a:cxn ang="0">
                  <a:pos x="35" y="14"/>
                </a:cxn>
                <a:cxn ang="0">
                  <a:pos x="35" y="2"/>
                </a:cxn>
                <a:cxn ang="0">
                  <a:pos x="36" y="10"/>
                </a:cxn>
                <a:cxn ang="0">
                  <a:pos x="36" y="4"/>
                </a:cxn>
                <a:cxn ang="0">
                  <a:pos x="36" y="12"/>
                </a:cxn>
                <a:cxn ang="0">
                  <a:pos x="38" y="2"/>
                </a:cxn>
                <a:cxn ang="0">
                  <a:pos x="40" y="12"/>
                </a:cxn>
                <a:cxn ang="0">
                  <a:pos x="42" y="0"/>
                </a:cxn>
                <a:cxn ang="0">
                  <a:pos x="42" y="4"/>
                </a:cxn>
                <a:cxn ang="0">
                  <a:pos x="42" y="6"/>
                </a:cxn>
                <a:cxn ang="0">
                  <a:pos x="44" y="0"/>
                </a:cxn>
                <a:cxn ang="0">
                  <a:pos x="46" y="14"/>
                </a:cxn>
                <a:cxn ang="0">
                  <a:pos x="46" y="2"/>
                </a:cxn>
              </a:cxnLst>
              <a:rect l="0" t="0" r="r" b="b"/>
              <a:pathLst>
                <a:path w="46" h="100">
                  <a:moveTo>
                    <a:pt x="0" y="100"/>
                  </a:moveTo>
                  <a:lnTo>
                    <a:pt x="0" y="10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2" y="96"/>
                  </a:lnTo>
                  <a:lnTo>
                    <a:pt x="2" y="81"/>
                  </a:lnTo>
                  <a:lnTo>
                    <a:pt x="4" y="83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79"/>
                  </a:lnTo>
                  <a:lnTo>
                    <a:pt x="4" y="81"/>
                  </a:lnTo>
                  <a:lnTo>
                    <a:pt x="6" y="81"/>
                  </a:lnTo>
                  <a:lnTo>
                    <a:pt x="6" y="85"/>
                  </a:lnTo>
                  <a:lnTo>
                    <a:pt x="6" y="77"/>
                  </a:lnTo>
                  <a:lnTo>
                    <a:pt x="8" y="75"/>
                  </a:lnTo>
                  <a:lnTo>
                    <a:pt x="8" y="73"/>
                  </a:lnTo>
                  <a:lnTo>
                    <a:pt x="8" y="79"/>
                  </a:lnTo>
                  <a:lnTo>
                    <a:pt x="10" y="77"/>
                  </a:lnTo>
                  <a:lnTo>
                    <a:pt x="10" y="67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77"/>
                  </a:lnTo>
                  <a:lnTo>
                    <a:pt x="10" y="64"/>
                  </a:lnTo>
                  <a:lnTo>
                    <a:pt x="12" y="62"/>
                  </a:lnTo>
                  <a:lnTo>
                    <a:pt x="12" y="58"/>
                  </a:lnTo>
                  <a:lnTo>
                    <a:pt x="12" y="73"/>
                  </a:lnTo>
                  <a:lnTo>
                    <a:pt x="13" y="71"/>
                  </a:lnTo>
                  <a:lnTo>
                    <a:pt x="13" y="48"/>
                  </a:lnTo>
                  <a:lnTo>
                    <a:pt x="13" y="50"/>
                  </a:lnTo>
                  <a:lnTo>
                    <a:pt x="13" y="67"/>
                  </a:lnTo>
                  <a:lnTo>
                    <a:pt x="13" y="64"/>
                  </a:lnTo>
                  <a:lnTo>
                    <a:pt x="15" y="64"/>
                  </a:lnTo>
                  <a:lnTo>
                    <a:pt x="15" y="44"/>
                  </a:lnTo>
                  <a:lnTo>
                    <a:pt x="15" y="52"/>
                  </a:lnTo>
                  <a:lnTo>
                    <a:pt x="17" y="54"/>
                  </a:lnTo>
                  <a:lnTo>
                    <a:pt x="17" y="60"/>
                  </a:lnTo>
                  <a:lnTo>
                    <a:pt x="17" y="40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1" y="35"/>
                  </a:lnTo>
                  <a:lnTo>
                    <a:pt x="21" y="46"/>
                  </a:lnTo>
                  <a:lnTo>
                    <a:pt x="21" y="42"/>
                  </a:lnTo>
                  <a:lnTo>
                    <a:pt x="21" y="40"/>
                  </a:lnTo>
                  <a:lnTo>
                    <a:pt x="21" y="25"/>
                  </a:lnTo>
                  <a:lnTo>
                    <a:pt x="21" y="33"/>
                  </a:lnTo>
                  <a:lnTo>
                    <a:pt x="23" y="35"/>
                  </a:lnTo>
                  <a:lnTo>
                    <a:pt x="23" y="39"/>
                  </a:lnTo>
                  <a:lnTo>
                    <a:pt x="23" y="27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31" y="12"/>
                  </a:lnTo>
                  <a:lnTo>
                    <a:pt x="33" y="14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2"/>
                  </a:lnTo>
                  <a:lnTo>
                    <a:pt x="36" y="4"/>
                  </a:lnTo>
                  <a:lnTo>
                    <a:pt x="36" y="10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0" y="12"/>
                  </a:lnTo>
                  <a:lnTo>
                    <a:pt x="42" y="10"/>
                  </a:lnTo>
                  <a:lnTo>
                    <a:pt x="42" y="0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16"/>
                  </a:lnTo>
                  <a:lnTo>
                    <a:pt x="42" y="6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4" y="12"/>
                  </a:lnTo>
                  <a:lnTo>
                    <a:pt x="46" y="14"/>
                  </a:lnTo>
                  <a:lnTo>
                    <a:pt x="46" y="16"/>
                  </a:lnTo>
                  <a:lnTo>
                    <a:pt x="46" y="2"/>
                  </a:lnTo>
                  <a:lnTo>
                    <a:pt x="46" y="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99" name="Freeform 399"/>
            <p:cNvSpPr>
              <a:spLocks/>
            </p:cNvSpPr>
            <p:nvPr/>
          </p:nvSpPr>
          <p:spPr bwMode="auto">
            <a:xfrm>
              <a:off x="2543" y="1408"/>
              <a:ext cx="25" cy="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"/>
                </a:cxn>
                <a:cxn ang="0">
                  <a:pos x="2" y="7"/>
                </a:cxn>
                <a:cxn ang="0">
                  <a:pos x="4" y="13"/>
                </a:cxn>
                <a:cxn ang="0">
                  <a:pos x="4" y="15"/>
                </a:cxn>
                <a:cxn ang="0">
                  <a:pos x="4" y="25"/>
                </a:cxn>
                <a:cxn ang="0">
                  <a:pos x="6" y="21"/>
                </a:cxn>
                <a:cxn ang="0">
                  <a:pos x="6" y="27"/>
                </a:cxn>
                <a:cxn ang="0">
                  <a:pos x="6" y="30"/>
                </a:cxn>
                <a:cxn ang="0">
                  <a:pos x="8" y="29"/>
                </a:cxn>
                <a:cxn ang="0">
                  <a:pos x="10" y="44"/>
                </a:cxn>
                <a:cxn ang="0">
                  <a:pos x="10" y="36"/>
                </a:cxn>
                <a:cxn ang="0">
                  <a:pos x="12" y="59"/>
                </a:cxn>
                <a:cxn ang="0">
                  <a:pos x="12" y="50"/>
                </a:cxn>
                <a:cxn ang="0">
                  <a:pos x="14" y="55"/>
                </a:cxn>
                <a:cxn ang="0">
                  <a:pos x="14" y="65"/>
                </a:cxn>
                <a:cxn ang="0">
                  <a:pos x="14" y="63"/>
                </a:cxn>
                <a:cxn ang="0">
                  <a:pos x="15" y="77"/>
                </a:cxn>
                <a:cxn ang="0">
                  <a:pos x="17" y="82"/>
                </a:cxn>
                <a:cxn ang="0">
                  <a:pos x="17" y="88"/>
                </a:cxn>
                <a:cxn ang="0">
                  <a:pos x="21" y="98"/>
                </a:cxn>
                <a:cxn ang="0">
                  <a:pos x="23" y="105"/>
                </a:cxn>
                <a:cxn ang="0">
                  <a:pos x="23" y="107"/>
                </a:cxn>
                <a:cxn ang="0">
                  <a:pos x="25" y="117"/>
                </a:cxn>
                <a:cxn ang="0">
                  <a:pos x="25" y="113"/>
                </a:cxn>
                <a:cxn ang="0">
                  <a:pos x="25" y="119"/>
                </a:cxn>
                <a:cxn ang="0">
                  <a:pos x="27" y="123"/>
                </a:cxn>
                <a:cxn ang="0">
                  <a:pos x="27" y="121"/>
                </a:cxn>
                <a:cxn ang="0">
                  <a:pos x="31" y="125"/>
                </a:cxn>
                <a:cxn ang="0">
                  <a:pos x="31" y="134"/>
                </a:cxn>
                <a:cxn ang="0">
                  <a:pos x="31" y="132"/>
                </a:cxn>
                <a:cxn ang="0">
                  <a:pos x="33" y="134"/>
                </a:cxn>
                <a:cxn ang="0">
                  <a:pos x="35" y="136"/>
                </a:cxn>
                <a:cxn ang="0">
                  <a:pos x="35" y="138"/>
                </a:cxn>
                <a:cxn ang="0">
                  <a:pos x="35" y="148"/>
                </a:cxn>
                <a:cxn ang="0">
                  <a:pos x="37" y="146"/>
                </a:cxn>
                <a:cxn ang="0">
                  <a:pos x="37" y="146"/>
                </a:cxn>
                <a:cxn ang="0">
                  <a:pos x="38" y="149"/>
                </a:cxn>
                <a:cxn ang="0">
                  <a:pos x="38" y="144"/>
                </a:cxn>
                <a:cxn ang="0">
                  <a:pos x="40" y="155"/>
                </a:cxn>
                <a:cxn ang="0">
                  <a:pos x="42" y="149"/>
                </a:cxn>
                <a:cxn ang="0">
                  <a:pos x="42" y="157"/>
                </a:cxn>
                <a:cxn ang="0">
                  <a:pos x="42" y="149"/>
                </a:cxn>
                <a:cxn ang="0">
                  <a:pos x="46" y="153"/>
                </a:cxn>
                <a:cxn ang="0">
                  <a:pos x="46" y="159"/>
                </a:cxn>
                <a:cxn ang="0">
                  <a:pos x="46" y="153"/>
                </a:cxn>
                <a:cxn ang="0">
                  <a:pos x="48" y="155"/>
                </a:cxn>
                <a:cxn ang="0">
                  <a:pos x="48" y="157"/>
                </a:cxn>
                <a:cxn ang="0">
                  <a:pos x="48" y="149"/>
                </a:cxn>
                <a:cxn ang="0">
                  <a:pos x="50" y="153"/>
                </a:cxn>
              </a:cxnLst>
              <a:rect l="0" t="0" r="r" b="b"/>
              <a:pathLst>
                <a:path w="50" h="16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2" y="7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25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8" y="29"/>
                  </a:lnTo>
                  <a:lnTo>
                    <a:pt x="8" y="42"/>
                  </a:lnTo>
                  <a:lnTo>
                    <a:pt x="10" y="44"/>
                  </a:lnTo>
                  <a:lnTo>
                    <a:pt x="10" y="46"/>
                  </a:lnTo>
                  <a:lnTo>
                    <a:pt x="10" y="36"/>
                  </a:lnTo>
                  <a:lnTo>
                    <a:pt x="12" y="38"/>
                  </a:lnTo>
                  <a:lnTo>
                    <a:pt x="12" y="59"/>
                  </a:lnTo>
                  <a:lnTo>
                    <a:pt x="12" y="57"/>
                  </a:lnTo>
                  <a:lnTo>
                    <a:pt x="12" y="50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4" y="69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3"/>
                  </a:lnTo>
                  <a:lnTo>
                    <a:pt x="14" y="75"/>
                  </a:lnTo>
                  <a:lnTo>
                    <a:pt x="15" y="77"/>
                  </a:lnTo>
                  <a:lnTo>
                    <a:pt x="15" y="82"/>
                  </a:lnTo>
                  <a:lnTo>
                    <a:pt x="17" y="82"/>
                  </a:lnTo>
                  <a:lnTo>
                    <a:pt x="17" y="86"/>
                  </a:lnTo>
                  <a:lnTo>
                    <a:pt x="17" y="88"/>
                  </a:lnTo>
                  <a:lnTo>
                    <a:pt x="17" y="94"/>
                  </a:lnTo>
                  <a:lnTo>
                    <a:pt x="21" y="98"/>
                  </a:lnTo>
                  <a:lnTo>
                    <a:pt x="21" y="107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5" y="107"/>
                  </a:lnTo>
                  <a:lnTo>
                    <a:pt x="25" y="117"/>
                  </a:lnTo>
                  <a:lnTo>
                    <a:pt x="25" y="115"/>
                  </a:lnTo>
                  <a:lnTo>
                    <a:pt x="25" y="113"/>
                  </a:lnTo>
                  <a:lnTo>
                    <a:pt x="25" y="111"/>
                  </a:lnTo>
                  <a:lnTo>
                    <a:pt x="25" y="119"/>
                  </a:lnTo>
                  <a:lnTo>
                    <a:pt x="27" y="119"/>
                  </a:lnTo>
                  <a:lnTo>
                    <a:pt x="27" y="123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7" y="126"/>
                  </a:lnTo>
                  <a:lnTo>
                    <a:pt x="31" y="125"/>
                  </a:lnTo>
                  <a:lnTo>
                    <a:pt x="29" y="125"/>
                  </a:lnTo>
                  <a:lnTo>
                    <a:pt x="31" y="134"/>
                  </a:lnTo>
                  <a:lnTo>
                    <a:pt x="31" y="132"/>
                  </a:lnTo>
                  <a:lnTo>
                    <a:pt x="31" y="132"/>
                  </a:lnTo>
                  <a:lnTo>
                    <a:pt x="31" y="132"/>
                  </a:lnTo>
                  <a:lnTo>
                    <a:pt x="33" y="134"/>
                  </a:lnTo>
                  <a:lnTo>
                    <a:pt x="33" y="138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35" y="138"/>
                  </a:lnTo>
                  <a:lnTo>
                    <a:pt x="35" y="140"/>
                  </a:lnTo>
                  <a:lnTo>
                    <a:pt x="35" y="148"/>
                  </a:lnTo>
                  <a:lnTo>
                    <a:pt x="35" y="146"/>
                  </a:lnTo>
                  <a:lnTo>
                    <a:pt x="37" y="146"/>
                  </a:lnTo>
                  <a:lnTo>
                    <a:pt x="37" y="142"/>
                  </a:lnTo>
                  <a:lnTo>
                    <a:pt x="37" y="146"/>
                  </a:lnTo>
                  <a:lnTo>
                    <a:pt x="38" y="146"/>
                  </a:lnTo>
                  <a:lnTo>
                    <a:pt x="38" y="149"/>
                  </a:lnTo>
                  <a:lnTo>
                    <a:pt x="38" y="146"/>
                  </a:lnTo>
                  <a:lnTo>
                    <a:pt x="38" y="144"/>
                  </a:lnTo>
                  <a:lnTo>
                    <a:pt x="38" y="153"/>
                  </a:lnTo>
                  <a:lnTo>
                    <a:pt x="40" y="155"/>
                  </a:lnTo>
                  <a:lnTo>
                    <a:pt x="40" y="148"/>
                  </a:lnTo>
                  <a:lnTo>
                    <a:pt x="42" y="149"/>
                  </a:lnTo>
                  <a:lnTo>
                    <a:pt x="42" y="157"/>
                  </a:lnTo>
                  <a:lnTo>
                    <a:pt x="42" y="157"/>
                  </a:lnTo>
                  <a:lnTo>
                    <a:pt x="42" y="155"/>
                  </a:lnTo>
                  <a:lnTo>
                    <a:pt x="42" y="149"/>
                  </a:lnTo>
                  <a:lnTo>
                    <a:pt x="42" y="153"/>
                  </a:lnTo>
                  <a:lnTo>
                    <a:pt x="46" y="153"/>
                  </a:lnTo>
                  <a:lnTo>
                    <a:pt x="46" y="161"/>
                  </a:lnTo>
                  <a:lnTo>
                    <a:pt x="46" y="159"/>
                  </a:lnTo>
                  <a:lnTo>
                    <a:pt x="46" y="157"/>
                  </a:lnTo>
                  <a:lnTo>
                    <a:pt x="46" y="153"/>
                  </a:lnTo>
                  <a:lnTo>
                    <a:pt x="46" y="153"/>
                  </a:lnTo>
                  <a:lnTo>
                    <a:pt x="48" y="155"/>
                  </a:lnTo>
                  <a:lnTo>
                    <a:pt x="48" y="159"/>
                  </a:lnTo>
                  <a:lnTo>
                    <a:pt x="48" y="157"/>
                  </a:lnTo>
                  <a:lnTo>
                    <a:pt x="48" y="157"/>
                  </a:lnTo>
                  <a:lnTo>
                    <a:pt x="48" y="149"/>
                  </a:lnTo>
                  <a:lnTo>
                    <a:pt x="48" y="153"/>
                  </a:lnTo>
                  <a:lnTo>
                    <a:pt x="50" y="153"/>
                  </a:lnTo>
                  <a:lnTo>
                    <a:pt x="50" y="16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00" name="Freeform 400"/>
            <p:cNvSpPr>
              <a:spLocks/>
            </p:cNvSpPr>
            <p:nvPr/>
          </p:nvSpPr>
          <p:spPr bwMode="auto">
            <a:xfrm>
              <a:off x="2513" y="1396"/>
              <a:ext cx="30" cy="27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50"/>
                </a:cxn>
                <a:cxn ang="0">
                  <a:pos x="1" y="53"/>
                </a:cxn>
                <a:cxn ang="0">
                  <a:pos x="3" y="44"/>
                </a:cxn>
                <a:cxn ang="0">
                  <a:pos x="3" y="48"/>
                </a:cxn>
                <a:cxn ang="0">
                  <a:pos x="3" y="38"/>
                </a:cxn>
                <a:cxn ang="0">
                  <a:pos x="5" y="46"/>
                </a:cxn>
                <a:cxn ang="0">
                  <a:pos x="5" y="34"/>
                </a:cxn>
                <a:cxn ang="0">
                  <a:pos x="7" y="38"/>
                </a:cxn>
                <a:cxn ang="0">
                  <a:pos x="7" y="32"/>
                </a:cxn>
                <a:cxn ang="0">
                  <a:pos x="7" y="34"/>
                </a:cxn>
                <a:cxn ang="0">
                  <a:pos x="11" y="28"/>
                </a:cxn>
                <a:cxn ang="0">
                  <a:pos x="11" y="23"/>
                </a:cxn>
                <a:cxn ang="0">
                  <a:pos x="13" y="28"/>
                </a:cxn>
                <a:cxn ang="0">
                  <a:pos x="13" y="17"/>
                </a:cxn>
                <a:cxn ang="0">
                  <a:pos x="15" y="27"/>
                </a:cxn>
                <a:cxn ang="0">
                  <a:pos x="17" y="23"/>
                </a:cxn>
                <a:cxn ang="0">
                  <a:pos x="17" y="15"/>
                </a:cxn>
                <a:cxn ang="0">
                  <a:pos x="17" y="21"/>
                </a:cxn>
                <a:cxn ang="0">
                  <a:pos x="19" y="15"/>
                </a:cxn>
                <a:cxn ang="0">
                  <a:pos x="19" y="17"/>
                </a:cxn>
                <a:cxn ang="0">
                  <a:pos x="21" y="13"/>
                </a:cxn>
                <a:cxn ang="0">
                  <a:pos x="25" y="13"/>
                </a:cxn>
                <a:cxn ang="0">
                  <a:pos x="25" y="7"/>
                </a:cxn>
                <a:cxn ang="0">
                  <a:pos x="26" y="7"/>
                </a:cxn>
                <a:cxn ang="0">
                  <a:pos x="28" y="5"/>
                </a:cxn>
                <a:cxn ang="0">
                  <a:pos x="28" y="7"/>
                </a:cxn>
                <a:cxn ang="0">
                  <a:pos x="30" y="4"/>
                </a:cxn>
                <a:cxn ang="0">
                  <a:pos x="34" y="5"/>
                </a:cxn>
                <a:cxn ang="0">
                  <a:pos x="34" y="0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13"/>
                </a:cxn>
                <a:cxn ang="0">
                  <a:pos x="48" y="5"/>
                </a:cxn>
                <a:cxn ang="0">
                  <a:pos x="49" y="7"/>
                </a:cxn>
                <a:cxn ang="0">
                  <a:pos x="49" y="15"/>
                </a:cxn>
                <a:cxn ang="0">
                  <a:pos x="49" y="7"/>
                </a:cxn>
                <a:cxn ang="0">
                  <a:pos x="51" y="17"/>
                </a:cxn>
                <a:cxn ang="0">
                  <a:pos x="51" y="13"/>
                </a:cxn>
                <a:cxn ang="0">
                  <a:pos x="51" y="27"/>
                </a:cxn>
                <a:cxn ang="0">
                  <a:pos x="53" y="11"/>
                </a:cxn>
                <a:cxn ang="0">
                  <a:pos x="55" y="15"/>
                </a:cxn>
                <a:cxn ang="0">
                  <a:pos x="55" y="27"/>
                </a:cxn>
                <a:cxn ang="0">
                  <a:pos x="57" y="17"/>
                </a:cxn>
                <a:cxn ang="0">
                  <a:pos x="59" y="32"/>
                </a:cxn>
                <a:cxn ang="0">
                  <a:pos x="59" y="23"/>
                </a:cxn>
              </a:cxnLst>
              <a:rect l="0" t="0" r="r" b="b"/>
              <a:pathLst>
                <a:path w="59" h="53">
                  <a:moveTo>
                    <a:pt x="0" y="50"/>
                  </a:moveTo>
                  <a:lnTo>
                    <a:pt x="0" y="50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1" y="52"/>
                  </a:lnTo>
                  <a:lnTo>
                    <a:pt x="1" y="53"/>
                  </a:lnTo>
                  <a:lnTo>
                    <a:pt x="1" y="46"/>
                  </a:lnTo>
                  <a:lnTo>
                    <a:pt x="3" y="44"/>
                  </a:lnTo>
                  <a:lnTo>
                    <a:pt x="3" y="42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38"/>
                  </a:lnTo>
                  <a:lnTo>
                    <a:pt x="5" y="40"/>
                  </a:lnTo>
                  <a:lnTo>
                    <a:pt x="5" y="46"/>
                  </a:lnTo>
                  <a:lnTo>
                    <a:pt x="5" y="44"/>
                  </a:lnTo>
                  <a:lnTo>
                    <a:pt x="5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34"/>
                  </a:lnTo>
                  <a:lnTo>
                    <a:pt x="11" y="32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3"/>
                  </a:lnTo>
                  <a:lnTo>
                    <a:pt x="13" y="25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17"/>
                  </a:lnTo>
                  <a:lnTo>
                    <a:pt x="15" y="19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19" y="17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23" y="11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7"/>
                  </a:lnTo>
                  <a:lnTo>
                    <a:pt x="28" y="5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2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13"/>
                  </a:lnTo>
                  <a:lnTo>
                    <a:pt x="48" y="11"/>
                  </a:lnTo>
                  <a:lnTo>
                    <a:pt x="48" y="5"/>
                  </a:lnTo>
                  <a:lnTo>
                    <a:pt x="48" y="7"/>
                  </a:lnTo>
                  <a:lnTo>
                    <a:pt x="49" y="7"/>
                  </a:lnTo>
                  <a:lnTo>
                    <a:pt x="49" y="17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49" y="7"/>
                  </a:lnTo>
                  <a:lnTo>
                    <a:pt x="49" y="17"/>
                  </a:lnTo>
                  <a:lnTo>
                    <a:pt x="51" y="17"/>
                  </a:lnTo>
                  <a:lnTo>
                    <a:pt x="51" y="23"/>
                  </a:lnTo>
                  <a:lnTo>
                    <a:pt x="51" y="13"/>
                  </a:lnTo>
                  <a:lnTo>
                    <a:pt x="51" y="11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11"/>
                  </a:lnTo>
                  <a:lnTo>
                    <a:pt x="53" y="15"/>
                  </a:lnTo>
                  <a:lnTo>
                    <a:pt x="55" y="15"/>
                  </a:lnTo>
                  <a:lnTo>
                    <a:pt x="55" y="30"/>
                  </a:lnTo>
                  <a:lnTo>
                    <a:pt x="55" y="27"/>
                  </a:lnTo>
                  <a:lnTo>
                    <a:pt x="57" y="25"/>
                  </a:lnTo>
                  <a:lnTo>
                    <a:pt x="57" y="17"/>
                  </a:lnTo>
                  <a:lnTo>
                    <a:pt x="57" y="30"/>
                  </a:lnTo>
                  <a:lnTo>
                    <a:pt x="59" y="32"/>
                  </a:lnTo>
                  <a:lnTo>
                    <a:pt x="59" y="36"/>
                  </a:lnTo>
                  <a:lnTo>
                    <a:pt x="59" y="2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01" name="Freeform 401"/>
            <p:cNvSpPr>
              <a:spLocks/>
            </p:cNvSpPr>
            <p:nvPr/>
          </p:nvSpPr>
          <p:spPr bwMode="auto">
            <a:xfrm>
              <a:off x="2486" y="1420"/>
              <a:ext cx="27" cy="41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0" y="75"/>
                </a:cxn>
                <a:cxn ang="0">
                  <a:pos x="0" y="76"/>
                </a:cxn>
                <a:cxn ang="0">
                  <a:pos x="2" y="73"/>
                </a:cxn>
                <a:cxn ang="0">
                  <a:pos x="2" y="71"/>
                </a:cxn>
                <a:cxn ang="0">
                  <a:pos x="4" y="69"/>
                </a:cxn>
                <a:cxn ang="0">
                  <a:pos x="6" y="69"/>
                </a:cxn>
                <a:cxn ang="0">
                  <a:pos x="7" y="65"/>
                </a:cxn>
                <a:cxn ang="0">
                  <a:pos x="7" y="65"/>
                </a:cxn>
                <a:cxn ang="0">
                  <a:pos x="7" y="59"/>
                </a:cxn>
                <a:cxn ang="0">
                  <a:pos x="9" y="61"/>
                </a:cxn>
                <a:cxn ang="0">
                  <a:pos x="11" y="59"/>
                </a:cxn>
                <a:cxn ang="0">
                  <a:pos x="11" y="59"/>
                </a:cxn>
                <a:cxn ang="0">
                  <a:pos x="11" y="61"/>
                </a:cxn>
                <a:cxn ang="0">
                  <a:pos x="13" y="53"/>
                </a:cxn>
                <a:cxn ang="0">
                  <a:pos x="13" y="57"/>
                </a:cxn>
                <a:cxn ang="0">
                  <a:pos x="15" y="52"/>
                </a:cxn>
                <a:cxn ang="0">
                  <a:pos x="15" y="57"/>
                </a:cxn>
                <a:cxn ang="0">
                  <a:pos x="19" y="52"/>
                </a:cxn>
                <a:cxn ang="0">
                  <a:pos x="19" y="50"/>
                </a:cxn>
                <a:cxn ang="0">
                  <a:pos x="21" y="50"/>
                </a:cxn>
                <a:cxn ang="0">
                  <a:pos x="23" y="44"/>
                </a:cxn>
                <a:cxn ang="0">
                  <a:pos x="23" y="48"/>
                </a:cxn>
                <a:cxn ang="0">
                  <a:pos x="25" y="40"/>
                </a:cxn>
                <a:cxn ang="0">
                  <a:pos x="25" y="44"/>
                </a:cxn>
                <a:cxn ang="0">
                  <a:pos x="27" y="36"/>
                </a:cxn>
                <a:cxn ang="0">
                  <a:pos x="29" y="38"/>
                </a:cxn>
                <a:cxn ang="0">
                  <a:pos x="29" y="36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34" y="28"/>
                </a:cxn>
                <a:cxn ang="0">
                  <a:pos x="36" y="30"/>
                </a:cxn>
                <a:cxn ang="0">
                  <a:pos x="36" y="28"/>
                </a:cxn>
                <a:cxn ang="0">
                  <a:pos x="36" y="23"/>
                </a:cxn>
                <a:cxn ang="0">
                  <a:pos x="38" y="30"/>
                </a:cxn>
                <a:cxn ang="0">
                  <a:pos x="38" y="23"/>
                </a:cxn>
                <a:cxn ang="0">
                  <a:pos x="38" y="27"/>
                </a:cxn>
                <a:cxn ang="0">
                  <a:pos x="40" y="17"/>
                </a:cxn>
                <a:cxn ang="0">
                  <a:pos x="42" y="21"/>
                </a:cxn>
                <a:cxn ang="0">
                  <a:pos x="44" y="15"/>
                </a:cxn>
                <a:cxn ang="0">
                  <a:pos x="44" y="17"/>
                </a:cxn>
                <a:cxn ang="0">
                  <a:pos x="44" y="13"/>
                </a:cxn>
                <a:cxn ang="0">
                  <a:pos x="46" y="11"/>
                </a:cxn>
                <a:cxn ang="0">
                  <a:pos x="46" y="13"/>
                </a:cxn>
                <a:cxn ang="0">
                  <a:pos x="48" y="4"/>
                </a:cxn>
                <a:cxn ang="0">
                  <a:pos x="50" y="5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54" y="5"/>
                </a:cxn>
                <a:cxn ang="0">
                  <a:pos x="54" y="4"/>
                </a:cxn>
              </a:cxnLst>
              <a:rect l="0" t="0" r="r" b="b"/>
              <a:pathLst>
                <a:path w="54" h="80">
                  <a:moveTo>
                    <a:pt x="0" y="78"/>
                  </a:moveTo>
                  <a:lnTo>
                    <a:pt x="0" y="78"/>
                  </a:lnTo>
                  <a:lnTo>
                    <a:pt x="0" y="80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2" y="75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1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6" y="69"/>
                  </a:lnTo>
                  <a:lnTo>
                    <a:pt x="6" y="65"/>
                  </a:lnTo>
                  <a:lnTo>
                    <a:pt x="7" y="65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7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9" y="59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9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57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7"/>
                  </a:lnTo>
                  <a:lnTo>
                    <a:pt x="15" y="57"/>
                  </a:lnTo>
                  <a:lnTo>
                    <a:pt x="15" y="52"/>
                  </a:lnTo>
                  <a:lnTo>
                    <a:pt x="15" y="53"/>
                  </a:lnTo>
                  <a:lnTo>
                    <a:pt x="15" y="57"/>
                  </a:lnTo>
                  <a:lnTo>
                    <a:pt x="15" y="53"/>
                  </a:lnTo>
                  <a:lnTo>
                    <a:pt x="19" y="52"/>
                  </a:lnTo>
                  <a:lnTo>
                    <a:pt x="19" y="48"/>
                  </a:lnTo>
                  <a:lnTo>
                    <a:pt x="19" y="50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3" y="48"/>
                  </a:lnTo>
                  <a:lnTo>
                    <a:pt x="23" y="44"/>
                  </a:lnTo>
                  <a:lnTo>
                    <a:pt x="23" y="46"/>
                  </a:lnTo>
                  <a:lnTo>
                    <a:pt x="23" y="48"/>
                  </a:lnTo>
                  <a:lnTo>
                    <a:pt x="23" y="42"/>
                  </a:lnTo>
                  <a:lnTo>
                    <a:pt x="25" y="40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7" y="36"/>
                  </a:lnTo>
                  <a:lnTo>
                    <a:pt x="27" y="38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31" y="3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4" y="30"/>
                  </a:lnTo>
                  <a:lnTo>
                    <a:pt x="34" y="28"/>
                  </a:lnTo>
                  <a:lnTo>
                    <a:pt x="34" y="30"/>
                  </a:lnTo>
                  <a:lnTo>
                    <a:pt x="36" y="30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36" y="27"/>
                  </a:lnTo>
                  <a:lnTo>
                    <a:pt x="36" y="23"/>
                  </a:lnTo>
                  <a:lnTo>
                    <a:pt x="36" y="28"/>
                  </a:lnTo>
                  <a:lnTo>
                    <a:pt x="38" y="30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40" y="25"/>
                  </a:lnTo>
                  <a:lnTo>
                    <a:pt x="40" y="17"/>
                  </a:lnTo>
                  <a:lnTo>
                    <a:pt x="42" y="19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6" y="15"/>
                  </a:lnTo>
                  <a:lnTo>
                    <a:pt x="46" y="11"/>
                  </a:lnTo>
                  <a:lnTo>
                    <a:pt x="46" y="9"/>
                  </a:lnTo>
                  <a:lnTo>
                    <a:pt x="46" y="13"/>
                  </a:lnTo>
                  <a:lnTo>
                    <a:pt x="48" y="11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50" y="5"/>
                  </a:lnTo>
                  <a:lnTo>
                    <a:pt x="50" y="15"/>
                  </a:lnTo>
                  <a:lnTo>
                    <a:pt x="50" y="11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50" y="4"/>
                  </a:lnTo>
                  <a:lnTo>
                    <a:pt x="54" y="5"/>
                  </a:lnTo>
                  <a:lnTo>
                    <a:pt x="54" y="9"/>
                  </a:lnTo>
                  <a:lnTo>
                    <a:pt x="54" y="4"/>
                  </a:lnTo>
                  <a:lnTo>
                    <a:pt x="54" y="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02" name="Freeform 402"/>
            <p:cNvSpPr>
              <a:spLocks/>
            </p:cNvSpPr>
            <p:nvPr/>
          </p:nvSpPr>
          <p:spPr bwMode="auto">
            <a:xfrm>
              <a:off x="2458" y="1423"/>
              <a:ext cx="28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"/>
                </a:cxn>
                <a:cxn ang="0">
                  <a:pos x="4" y="14"/>
                </a:cxn>
                <a:cxn ang="0">
                  <a:pos x="4" y="12"/>
                </a:cxn>
                <a:cxn ang="0">
                  <a:pos x="6" y="20"/>
                </a:cxn>
                <a:cxn ang="0">
                  <a:pos x="6" y="22"/>
                </a:cxn>
                <a:cxn ang="0">
                  <a:pos x="8" y="18"/>
                </a:cxn>
                <a:cxn ang="0">
                  <a:pos x="8" y="31"/>
                </a:cxn>
                <a:cxn ang="0">
                  <a:pos x="8" y="22"/>
                </a:cxn>
                <a:cxn ang="0">
                  <a:pos x="10" y="35"/>
                </a:cxn>
                <a:cxn ang="0">
                  <a:pos x="12" y="27"/>
                </a:cxn>
                <a:cxn ang="0">
                  <a:pos x="12" y="37"/>
                </a:cxn>
                <a:cxn ang="0">
                  <a:pos x="14" y="31"/>
                </a:cxn>
                <a:cxn ang="0">
                  <a:pos x="15" y="29"/>
                </a:cxn>
                <a:cxn ang="0">
                  <a:pos x="15" y="41"/>
                </a:cxn>
                <a:cxn ang="0">
                  <a:pos x="15" y="33"/>
                </a:cxn>
                <a:cxn ang="0">
                  <a:pos x="17" y="41"/>
                </a:cxn>
                <a:cxn ang="0">
                  <a:pos x="19" y="35"/>
                </a:cxn>
                <a:cxn ang="0">
                  <a:pos x="19" y="47"/>
                </a:cxn>
                <a:cxn ang="0">
                  <a:pos x="21" y="39"/>
                </a:cxn>
                <a:cxn ang="0">
                  <a:pos x="21" y="43"/>
                </a:cxn>
                <a:cxn ang="0">
                  <a:pos x="21" y="47"/>
                </a:cxn>
                <a:cxn ang="0">
                  <a:pos x="23" y="43"/>
                </a:cxn>
                <a:cxn ang="0">
                  <a:pos x="25" y="54"/>
                </a:cxn>
                <a:cxn ang="0">
                  <a:pos x="25" y="52"/>
                </a:cxn>
                <a:cxn ang="0">
                  <a:pos x="27" y="47"/>
                </a:cxn>
                <a:cxn ang="0">
                  <a:pos x="29" y="58"/>
                </a:cxn>
                <a:cxn ang="0">
                  <a:pos x="29" y="56"/>
                </a:cxn>
                <a:cxn ang="0">
                  <a:pos x="29" y="64"/>
                </a:cxn>
                <a:cxn ang="0">
                  <a:pos x="33" y="66"/>
                </a:cxn>
                <a:cxn ang="0">
                  <a:pos x="35" y="70"/>
                </a:cxn>
                <a:cxn ang="0">
                  <a:pos x="35" y="70"/>
                </a:cxn>
                <a:cxn ang="0">
                  <a:pos x="35" y="68"/>
                </a:cxn>
                <a:cxn ang="0">
                  <a:pos x="37" y="75"/>
                </a:cxn>
                <a:cxn ang="0">
                  <a:pos x="39" y="70"/>
                </a:cxn>
                <a:cxn ang="0">
                  <a:pos x="40" y="75"/>
                </a:cxn>
                <a:cxn ang="0">
                  <a:pos x="40" y="75"/>
                </a:cxn>
                <a:cxn ang="0">
                  <a:pos x="40" y="75"/>
                </a:cxn>
                <a:cxn ang="0">
                  <a:pos x="42" y="77"/>
                </a:cxn>
                <a:cxn ang="0">
                  <a:pos x="42" y="75"/>
                </a:cxn>
                <a:cxn ang="0">
                  <a:pos x="44" y="73"/>
                </a:cxn>
                <a:cxn ang="0">
                  <a:pos x="46" y="77"/>
                </a:cxn>
                <a:cxn ang="0">
                  <a:pos x="46" y="71"/>
                </a:cxn>
                <a:cxn ang="0">
                  <a:pos x="48" y="75"/>
                </a:cxn>
                <a:cxn ang="0">
                  <a:pos x="48" y="75"/>
                </a:cxn>
                <a:cxn ang="0">
                  <a:pos x="50" y="70"/>
                </a:cxn>
                <a:cxn ang="0">
                  <a:pos x="52" y="79"/>
                </a:cxn>
                <a:cxn ang="0">
                  <a:pos x="52" y="70"/>
                </a:cxn>
                <a:cxn ang="0">
                  <a:pos x="54" y="75"/>
                </a:cxn>
                <a:cxn ang="0">
                  <a:pos x="54" y="71"/>
                </a:cxn>
              </a:cxnLst>
              <a:rect l="0" t="0" r="r" b="b"/>
              <a:pathLst>
                <a:path w="56" h="8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6" y="27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8" y="29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2"/>
                  </a:lnTo>
                  <a:lnTo>
                    <a:pt x="10" y="23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25"/>
                  </a:lnTo>
                  <a:lnTo>
                    <a:pt x="12" y="37"/>
                  </a:lnTo>
                  <a:lnTo>
                    <a:pt x="14" y="39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5" y="29"/>
                  </a:lnTo>
                  <a:lnTo>
                    <a:pt x="15" y="39"/>
                  </a:lnTo>
                  <a:lnTo>
                    <a:pt x="15" y="41"/>
                  </a:lnTo>
                  <a:lnTo>
                    <a:pt x="15" y="43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7" y="41"/>
                  </a:lnTo>
                  <a:lnTo>
                    <a:pt x="19" y="39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47"/>
                  </a:lnTo>
                  <a:lnTo>
                    <a:pt x="21" y="45"/>
                  </a:lnTo>
                  <a:lnTo>
                    <a:pt x="21" y="39"/>
                  </a:lnTo>
                  <a:lnTo>
                    <a:pt x="21" y="41"/>
                  </a:lnTo>
                  <a:lnTo>
                    <a:pt x="21" y="43"/>
                  </a:lnTo>
                  <a:lnTo>
                    <a:pt x="21" y="48"/>
                  </a:lnTo>
                  <a:lnTo>
                    <a:pt x="21" y="47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3" y="52"/>
                  </a:lnTo>
                  <a:lnTo>
                    <a:pt x="25" y="54"/>
                  </a:lnTo>
                  <a:lnTo>
                    <a:pt x="25" y="58"/>
                  </a:lnTo>
                  <a:lnTo>
                    <a:pt x="25" y="52"/>
                  </a:lnTo>
                  <a:lnTo>
                    <a:pt x="27" y="48"/>
                  </a:lnTo>
                  <a:lnTo>
                    <a:pt x="27" y="47"/>
                  </a:lnTo>
                  <a:lnTo>
                    <a:pt x="27" y="56"/>
                  </a:lnTo>
                  <a:lnTo>
                    <a:pt x="29" y="58"/>
                  </a:lnTo>
                  <a:lnTo>
                    <a:pt x="29" y="60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3" y="66"/>
                  </a:lnTo>
                  <a:lnTo>
                    <a:pt x="33" y="70"/>
                  </a:lnTo>
                  <a:lnTo>
                    <a:pt x="35" y="70"/>
                  </a:lnTo>
                  <a:lnTo>
                    <a:pt x="35" y="73"/>
                  </a:lnTo>
                  <a:lnTo>
                    <a:pt x="35" y="70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35" y="73"/>
                  </a:lnTo>
                  <a:lnTo>
                    <a:pt x="37" y="75"/>
                  </a:lnTo>
                  <a:lnTo>
                    <a:pt x="37" y="68"/>
                  </a:lnTo>
                  <a:lnTo>
                    <a:pt x="39" y="70"/>
                  </a:lnTo>
                  <a:lnTo>
                    <a:pt x="39" y="77"/>
                  </a:lnTo>
                  <a:lnTo>
                    <a:pt x="40" y="75"/>
                  </a:lnTo>
                  <a:lnTo>
                    <a:pt x="40" y="73"/>
                  </a:lnTo>
                  <a:lnTo>
                    <a:pt x="40" y="75"/>
                  </a:lnTo>
                  <a:lnTo>
                    <a:pt x="40" y="75"/>
                  </a:lnTo>
                  <a:lnTo>
                    <a:pt x="40" y="75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5"/>
                  </a:lnTo>
                  <a:lnTo>
                    <a:pt x="42" y="75"/>
                  </a:lnTo>
                  <a:lnTo>
                    <a:pt x="44" y="77"/>
                  </a:lnTo>
                  <a:lnTo>
                    <a:pt x="44" y="73"/>
                  </a:lnTo>
                  <a:lnTo>
                    <a:pt x="46" y="75"/>
                  </a:lnTo>
                  <a:lnTo>
                    <a:pt x="46" y="77"/>
                  </a:lnTo>
                  <a:lnTo>
                    <a:pt x="46" y="77"/>
                  </a:lnTo>
                  <a:lnTo>
                    <a:pt x="46" y="71"/>
                  </a:lnTo>
                  <a:lnTo>
                    <a:pt x="46" y="75"/>
                  </a:lnTo>
                  <a:lnTo>
                    <a:pt x="48" y="75"/>
                  </a:lnTo>
                  <a:lnTo>
                    <a:pt x="48" y="81"/>
                  </a:lnTo>
                  <a:lnTo>
                    <a:pt x="48" y="75"/>
                  </a:lnTo>
                  <a:lnTo>
                    <a:pt x="50" y="73"/>
                  </a:lnTo>
                  <a:lnTo>
                    <a:pt x="50" y="70"/>
                  </a:lnTo>
                  <a:lnTo>
                    <a:pt x="50" y="77"/>
                  </a:lnTo>
                  <a:lnTo>
                    <a:pt x="52" y="79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2" y="77"/>
                  </a:lnTo>
                  <a:lnTo>
                    <a:pt x="54" y="75"/>
                  </a:lnTo>
                  <a:lnTo>
                    <a:pt x="54" y="70"/>
                  </a:lnTo>
                  <a:lnTo>
                    <a:pt x="54" y="71"/>
                  </a:lnTo>
                  <a:lnTo>
                    <a:pt x="56" y="7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03" name="Freeform 403"/>
            <p:cNvSpPr>
              <a:spLocks/>
            </p:cNvSpPr>
            <p:nvPr/>
          </p:nvSpPr>
          <p:spPr bwMode="auto">
            <a:xfrm>
              <a:off x="2432" y="1380"/>
              <a:ext cx="26" cy="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13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8" y="15"/>
                </a:cxn>
                <a:cxn ang="0">
                  <a:pos x="10" y="10"/>
                </a:cxn>
                <a:cxn ang="0">
                  <a:pos x="10" y="13"/>
                </a:cxn>
                <a:cxn ang="0">
                  <a:pos x="10" y="17"/>
                </a:cxn>
                <a:cxn ang="0">
                  <a:pos x="12" y="6"/>
                </a:cxn>
                <a:cxn ang="0">
                  <a:pos x="12" y="15"/>
                </a:cxn>
                <a:cxn ang="0">
                  <a:pos x="14" y="6"/>
                </a:cxn>
                <a:cxn ang="0">
                  <a:pos x="14" y="10"/>
                </a:cxn>
                <a:cxn ang="0">
                  <a:pos x="14" y="12"/>
                </a:cxn>
                <a:cxn ang="0">
                  <a:pos x="16" y="10"/>
                </a:cxn>
                <a:cxn ang="0">
                  <a:pos x="18" y="10"/>
                </a:cxn>
                <a:cxn ang="0">
                  <a:pos x="18" y="10"/>
                </a:cxn>
                <a:cxn ang="0">
                  <a:pos x="21" y="10"/>
                </a:cxn>
                <a:cxn ang="0">
                  <a:pos x="21" y="6"/>
                </a:cxn>
                <a:cxn ang="0">
                  <a:pos x="23" y="10"/>
                </a:cxn>
                <a:cxn ang="0">
                  <a:pos x="23" y="6"/>
                </a:cxn>
                <a:cxn ang="0">
                  <a:pos x="23" y="10"/>
                </a:cxn>
                <a:cxn ang="0">
                  <a:pos x="25" y="12"/>
                </a:cxn>
                <a:cxn ang="0">
                  <a:pos x="27" y="10"/>
                </a:cxn>
                <a:cxn ang="0">
                  <a:pos x="29" y="12"/>
                </a:cxn>
                <a:cxn ang="0">
                  <a:pos x="29" y="13"/>
                </a:cxn>
                <a:cxn ang="0">
                  <a:pos x="29" y="12"/>
                </a:cxn>
                <a:cxn ang="0">
                  <a:pos x="31" y="15"/>
                </a:cxn>
                <a:cxn ang="0">
                  <a:pos x="31" y="17"/>
                </a:cxn>
                <a:cxn ang="0">
                  <a:pos x="33" y="15"/>
                </a:cxn>
                <a:cxn ang="0">
                  <a:pos x="35" y="23"/>
                </a:cxn>
                <a:cxn ang="0">
                  <a:pos x="35" y="27"/>
                </a:cxn>
                <a:cxn ang="0">
                  <a:pos x="35" y="33"/>
                </a:cxn>
                <a:cxn ang="0">
                  <a:pos x="37" y="35"/>
                </a:cxn>
                <a:cxn ang="0">
                  <a:pos x="39" y="35"/>
                </a:cxn>
                <a:cxn ang="0">
                  <a:pos x="41" y="40"/>
                </a:cxn>
                <a:cxn ang="0">
                  <a:pos x="41" y="44"/>
                </a:cxn>
                <a:cxn ang="0">
                  <a:pos x="43" y="52"/>
                </a:cxn>
                <a:cxn ang="0">
                  <a:pos x="44" y="58"/>
                </a:cxn>
                <a:cxn ang="0">
                  <a:pos x="44" y="48"/>
                </a:cxn>
                <a:cxn ang="0">
                  <a:pos x="46" y="63"/>
                </a:cxn>
                <a:cxn ang="0">
                  <a:pos x="46" y="58"/>
                </a:cxn>
                <a:cxn ang="0">
                  <a:pos x="46" y="71"/>
                </a:cxn>
                <a:cxn ang="0">
                  <a:pos x="48" y="69"/>
                </a:cxn>
                <a:cxn ang="0">
                  <a:pos x="50" y="75"/>
                </a:cxn>
                <a:cxn ang="0">
                  <a:pos x="50" y="75"/>
                </a:cxn>
                <a:cxn ang="0">
                  <a:pos x="50" y="85"/>
                </a:cxn>
              </a:cxnLst>
              <a:rect l="0" t="0" r="r" b="b"/>
              <a:pathLst>
                <a:path w="52" h="86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8" y="15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9" y="12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3"/>
                  </a:lnTo>
                  <a:lnTo>
                    <a:pt x="31" y="15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3" y="17"/>
                  </a:lnTo>
                  <a:lnTo>
                    <a:pt x="33" y="15"/>
                  </a:lnTo>
                  <a:lnTo>
                    <a:pt x="33" y="23"/>
                  </a:lnTo>
                  <a:lnTo>
                    <a:pt x="35" y="23"/>
                  </a:lnTo>
                  <a:lnTo>
                    <a:pt x="35" y="29"/>
                  </a:lnTo>
                  <a:lnTo>
                    <a:pt x="35" y="27"/>
                  </a:lnTo>
                  <a:lnTo>
                    <a:pt x="35" y="25"/>
                  </a:lnTo>
                  <a:lnTo>
                    <a:pt x="35" y="33"/>
                  </a:lnTo>
                  <a:lnTo>
                    <a:pt x="37" y="33"/>
                  </a:lnTo>
                  <a:lnTo>
                    <a:pt x="37" y="35"/>
                  </a:lnTo>
                  <a:lnTo>
                    <a:pt x="37" y="33"/>
                  </a:lnTo>
                  <a:lnTo>
                    <a:pt x="39" y="35"/>
                  </a:lnTo>
                  <a:lnTo>
                    <a:pt x="39" y="40"/>
                  </a:lnTo>
                  <a:lnTo>
                    <a:pt x="41" y="40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3" y="40"/>
                  </a:lnTo>
                  <a:lnTo>
                    <a:pt x="43" y="52"/>
                  </a:lnTo>
                  <a:lnTo>
                    <a:pt x="44" y="54"/>
                  </a:lnTo>
                  <a:lnTo>
                    <a:pt x="44" y="5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61"/>
                  </a:lnTo>
                  <a:lnTo>
                    <a:pt x="46" y="63"/>
                  </a:lnTo>
                  <a:lnTo>
                    <a:pt x="46" y="56"/>
                  </a:lnTo>
                  <a:lnTo>
                    <a:pt x="46" y="58"/>
                  </a:lnTo>
                  <a:lnTo>
                    <a:pt x="46" y="60"/>
                  </a:lnTo>
                  <a:lnTo>
                    <a:pt x="46" y="71"/>
                  </a:lnTo>
                  <a:lnTo>
                    <a:pt x="48" y="71"/>
                  </a:lnTo>
                  <a:lnTo>
                    <a:pt x="48" y="69"/>
                  </a:lnTo>
                  <a:lnTo>
                    <a:pt x="48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0" y="85"/>
                  </a:lnTo>
                  <a:lnTo>
                    <a:pt x="52" y="8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04" name="Freeform 404"/>
            <p:cNvSpPr>
              <a:spLocks/>
            </p:cNvSpPr>
            <p:nvPr/>
          </p:nvSpPr>
          <p:spPr bwMode="auto">
            <a:xfrm>
              <a:off x="2407" y="1350"/>
              <a:ext cx="25" cy="4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5"/>
                </a:cxn>
                <a:cxn ang="0">
                  <a:pos x="4" y="17"/>
                </a:cxn>
                <a:cxn ang="0">
                  <a:pos x="4" y="11"/>
                </a:cxn>
                <a:cxn ang="0">
                  <a:pos x="4" y="23"/>
                </a:cxn>
                <a:cxn ang="0">
                  <a:pos x="6" y="17"/>
                </a:cxn>
                <a:cxn ang="0">
                  <a:pos x="6" y="24"/>
                </a:cxn>
                <a:cxn ang="0">
                  <a:pos x="8" y="28"/>
                </a:cxn>
                <a:cxn ang="0">
                  <a:pos x="8" y="26"/>
                </a:cxn>
                <a:cxn ang="0">
                  <a:pos x="8" y="34"/>
                </a:cxn>
                <a:cxn ang="0">
                  <a:pos x="10" y="28"/>
                </a:cxn>
                <a:cxn ang="0">
                  <a:pos x="12" y="34"/>
                </a:cxn>
                <a:cxn ang="0">
                  <a:pos x="12" y="38"/>
                </a:cxn>
                <a:cxn ang="0">
                  <a:pos x="14" y="44"/>
                </a:cxn>
                <a:cxn ang="0">
                  <a:pos x="14" y="46"/>
                </a:cxn>
                <a:cxn ang="0">
                  <a:pos x="16" y="49"/>
                </a:cxn>
                <a:cxn ang="0">
                  <a:pos x="16" y="49"/>
                </a:cxn>
                <a:cxn ang="0">
                  <a:pos x="18" y="55"/>
                </a:cxn>
                <a:cxn ang="0">
                  <a:pos x="18" y="51"/>
                </a:cxn>
                <a:cxn ang="0">
                  <a:pos x="20" y="57"/>
                </a:cxn>
                <a:cxn ang="0">
                  <a:pos x="20" y="55"/>
                </a:cxn>
                <a:cxn ang="0">
                  <a:pos x="23" y="63"/>
                </a:cxn>
                <a:cxn ang="0">
                  <a:pos x="25" y="59"/>
                </a:cxn>
                <a:cxn ang="0">
                  <a:pos x="25" y="65"/>
                </a:cxn>
                <a:cxn ang="0">
                  <a:pos x="25" y="65"/>
                </a:cxn>
                <a:cxn ang="0">
                  <a:pos x="27" y="69"/>
                </a:cxn>
                <a:cxn ang="0">
                  <a:pos x="29" y="69"/>
                </a:cxn>
                <a:cxn ang="0">
                  <a:pos x="31" y="71"/>
                </a:cxn>
                <a:cxn ang="0">
                  <a:pos x="33" y="74"/>
                </a:cxn>
                <a:cxn ang="0">
                  <a:pos x="33" y="76"/>
                </a:cxn>
                <a:cxn ang="0">
                  <a:pos x="35" y="72"/>
                </a:cxn>
                <a:cxn ang="0">
                  <a:pos x="37" y="78"/>
                </a:cxn>
                <a:cxn ang="0">
                  <a:pos x="37" y="82"/>
                </a:cxn>
                <a:cxn ang="0">
                  <a:pos x="37" y="76"/>
                </a:cxn>
                <a:cxn ang="0">
                  <a:pos x="39" y="80"/>
                </a:cxn>
                <a:cxn ang="0">
                  <a:pos x="39" y="76"/>
                </a:cxn>
                <a:cxn ang="0">
                  <a:pos x="39" y="80"/>
                </a:cxn>
                <a:cxn ang="0">
                  <a:pos x="41" y="74"/>
                </a:cxn>
                <a:cxn ang="0">
                  <a:pos x="43" y="76"/>
                </a:cxn>
                <a:cxn ang="0">
                  <a:pos x="43" y="74"/>
                </a:cxn>
                <a:cxn ang="0">
                  <a:pos x="43" y="71"/>
                </a:cxn>
                <a:cxn ang="0">
                  <a:pos x="45" y="78"/>
                </a:cxn>
                <a:cxn ang="0">
                  <a:pos x="46" y="74"/>
                </a:cxn>
                <a:cxn ang="0">
                  <a:pos x="46" y="69"/>
                </a:cxn>
                <a:cxn ang="0">
                  <a:pos x="48" y="74"/>
                </a:cxn>
                <a:cxn ang="0">
                  <a:pos x="50" y="65"/>
                </a:cxn>
                <a:cxn ang="0">
                  <a:pos x="50" y="71"/>
                </a:cxn>
                <a:cxn ang="0">
                  <a:pos x="50" y="76"/>
                </a:cxn>
              </a:cxnLst>
              <a:rect l="0" t="0" r="r" b="b"/>
              <a:pathLst>
                <a:path w="50" h="84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3"/>
                  </a:lnTo>
                  <a:lnTo>
                    <a:pt x="2" y="5"/>
                  </a:lnTo>
                  <a:lnTo>
                    <a:pt x="2" y="19"/>
                  </a:lnTo>
                  <a:lnTo>
                    <a:pt x="4" y="17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24"/>
                  </a:lnTo>
                  <a:lnTo>
                    <a:pt x="8" y="26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10" y="32"/>
                  </a:lnTo>
                  <a:lnTo>
                    <a:pt x="10" y="28"/>
                  </a:lnTo>
                  <a:lnTo>
                    <a:pt x="10" y="32"/>
                  </a:lnTo>
                  <a:lnTo>
                    <a:pt x="12" y="34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42"/>
                  </a:lnTo>
                  <a:lnTo>
                    <a:pt x="14" y="46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6" y="53"/>
                  </a:lnTo>
                  <a:lnTo>
                    <a:pt x="18" y="55"/>
                  </a:lnTo>
                  <a:lnTo>
                    <a:pt x="18" y="57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57"/>
                  </a:lnTo>
                  <a:lnTo>
                    <a:pt x="21" y="55"/>
                  </a:lnTo>
                  <a:lnTo>
                    <a:pt x="20" y="55"/>
                  </a:lnTo>
                  <a:lnTo>
                    <a:pt x="21" y="65"/>
                  </a:lnTo>
                  <a:lnTo>
                    <a:pt x="23" y="63"/>
                  </a:lnTo>
                  <a:lnTo>
                    <a:pt x="23" y="57"/>
                  </a:lnTo>
                  <a:lnTo>
                    <a:pt x="25" y="59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5" y="61"/>
                  </a:lnTo>
                  <a:lnTo>
                    <a:pt x="25" y="65"/>
                  </a:lnTo>
                  <a:lnTo>
                    <a:pt x="27" y="65"/>
                  </a:lnTo>
                  <a:lnTo>
                    <a:pt x="27" y="69"/>
                  </a:lnTo>
                  <a:lnTo>
                    <a:pt x="27" y="65"/>
                  </a:lnTo>
                  <a:lnTo>
                    <a:pt x="29" y="69"/>
                  </a:lnTo>
                  <a:lnTo>
                    <a:pt x="29" y="71"/>
                  </a:lnTo>
                  <a:lnTo>
                    <a:pt x="31" y="71"/>
                  </a:lnTo>
                  <a:lnTo>
                    <a:pt x="31" y="74"/>
                  </a:lnTo>
                  <a:lnTo>
                    <a:pt x="33" y="74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5" y="74"/>
                  </a:lnTo>
                  <a:lnTo>
                    <a:pt x="35" y="72"/>
                  </a:lnTo>
                  <a:lnTo>
                    <a:pt x="35" y="76"/>
                  </a:lnTo>
                  <a:lnTo>
                    <a:pt x="37" y="78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6"/>
                  </a:lnTo>
                  <a:lnTo>
                    <a:pt x="37" y="78"/>
                  </a:lnTo>
                  <a:lnTo>
                    <a:pt x="39" y="80"/>
                  </a:lnTo>
                  <a:lnTo>
                    <a:pt x="39" y="82"/>
                  </a:lnTo>
                  <a:lnTo>
                    <a:pt x="39" y="76"/>
                  </a:lnTo>
                  <a:lnTo>
                    <a:pt x="39" y="74"/>
                  </a:lnTo>
                  <a:lnTo>
                    <a:pt x="39" y="80"/>
                  </a:lnTo>
                  <a:lnTo>
                    <a:pt x="41" y="78"/>
                  </a:lnTo>
                  <a:lnTo>
                    <a:pt x="41" y="74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4"/>
                  </a:lnTo>
                  <a:lnTo>
                    <a:pt x="43" y="69"/>
                  </a:lnTo>
                  <a:lnTo>
                    <a:pt x="43" y="71"/>
                  </a:lnTo>
                  <a:lnTo>
                    <a:pt x="45" y="71"/>
                  </a:lnTo>
                  <a:lnTo>
                    <a:pt x="45" y="78"/>
                  </a:lnTo>
                  <a:lnTo>
                    <a:pt x="45" y="76"/>
                  </a:lnTo>
                  <a:lnTo>
                    <a:pt x="46" y="74"/>
                  </a:lnTo>
                  <a:lnTo>
                    <a:pt x="46" y="65"/>
                  </a:lnTo>
                  <a:lnTo>
                    <a:pt x="46" y="69"/>
                  </a:lnTo>
                  <a:lnTo>
                    <a:pt x="48" y="69"/>
                  </a:lnTo>
                  <a:lnTo>
                    <a:pt x="48" y="74"/>
                  </a:lnTo>
                  <a:lnTo>
                    <a:pt x="48" y="65"/>
                  </a:lnTo>
                  <a:lnTo>
                    <a:pt x="50" y="65"/>
                  </a:lnTo>
                  <a:lnTo>
                    <a:pt x="50" y="57"/>
                  </a:lnTo>
                  <a:lnTo>
                    <a:pt x="50" y="71"/>
                  </a:lnTo>
                  <a:lnTo>
                    <a:pt x="50" y="72"/>
                  </a:lnTo>
                  <a:lnTo>
                    <a:pt x="50" y="76"/>
                  </a:lnTo>
                  <a:lnTo>
                    <a:pt x="50" y="6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05" name="Freeform 405"/>
            <p:cNvSpPr>
              <a:spLocks/>
            </p:cNvSpPr>
            <p:nvPr/>
          </p:nvSpPr>
          <p:spPr bwMode="auto">
            <a:xfrm>
              <a:off x="2382" y="1344"/>
              <a:ext cx="25" cy="25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0" y="52"/>
                </a:cxn>
                <a:cxn ang="0">
                  <a:pos x="4" y="38"/>
                </a:cxn>
                <a:cxn ang="0">
                  <a:pos x="4" y="48"/>
                </a:cxn>
                <a:cxn ang="0">
                  <a:pos x="6" y="42"/>
                </a:cxn>
                <a:cxn ang="0">
                  <a:pos x="6" y="44"/>
                </a:cxn>
                <a:cxn ang="0">
                  <a:pos x="6" y="37"/>
                </a:cxn>
                <a:cxn ang="0">
                  <a:pos x="8" y="42"/>
                </a:cxn>
                <a:cxn ang="0">
                  <a:pos x="8" y="40"/>
                </a:cxn>
                <a:cxn ang="0">
                  <a:pos x="8" y="40"/>
                </a:cxn>
                <a:cxn ang="0">
                  <a:pos x="10" y="42"/>
                </a:cxn>
                <a:cxn ang="0">
                  <a:pos x="12" y="37"/>
                </a:cxn>
                <a:cxn ang="0">
                  <a:pos x="12" y="37"/>
                </a:cxn>
                <a:cxn ang="0">
                  <a:pos x="12" y="33"/>
                </a:cxn>
                <a:cxn ang="0">
                  <a:pos x="16" y="38"/>
                </a:cxn>
                <a:cxn ang="0">
                  <a:pos x="16" y="29"/>
                </a:cxn>
                <a:cxn ang="0">
                  <a:pos x="16" y="33"/>
                </a:cxn>
                <a:cxn ang="0">
                  <a:pos x="18" y="27"/>
                </a:cxn>
                <a:cxn ang="0">
                  <a:pos x="20" y="29"/>
                </a:cxn>
                <a:cxn ang="0">
                  <a:pos x="20" y="23"/>
                </a:cxn>
                <a:cxn ang="0">
                  <a:pos x="20" y="21"/>
                </a:cxn>
                <a:cxn ang="0">
                  <a:pos x="22" y="27"/>
                </a:cxn>
                <a:cxn ang="0">
                  <a:pos x="22" y="19"/>
                </a:cxn>
                <a:cxn ang="0">
                  <a:pos x="22" y="19"/>
                </a:cxn>
                <a:cxn ang="0">
                  <a:pos x="23" y="12"/>
                </a:cxn>
                <a:cxn ang="0">
                  <a:pos x="23" y="19"/>
                </a:cxn>
                <a:cxn ang="0">
                  <a:pos x="23" y="6"/>
                </a:cxn>
                <a:cxn ang="0">
                  <a:pos x="27" y="15"/>
                </a:cxn>
                <a:cxn ang="0">
                  <a:pos x="27" y="14"/>
                </a:cxn>
                <a:cxn ang="0">
                  <a:pos x="27" y="6"/>
                </a:cxn>
                <a:cxn ang="0">
                  <a:pos x="29" y="14"/>
                </a:cxn>
                <a:cxn ang="0">
                  <a:pos x="29" y="6"/>
                </a:cxn>
                <a:cxn ang="0">
                  <a:pos x="29" y="8"/>
                </a:cxn>
                <a:cxn ang="0">
                  <a:pos x="31" y="4"/>
                </a:cxn>
                <a:cxn ang="0">
                  <a:pos x="33" y="8"/>
                </a:cxn>
                <a:cxn ang="0">
                  <a:pos x="35" y="6"/>
                </a:cxn>
                <a:cxn ang="0">
                  <a:pos x="37" y="4"/>
                </a:cxn>
                <a:cxn ang="0">
                  <a:pos x="39" y="12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41" y="14"/>
                </a:cxn>
                <a:cxn ang="0">
                  <a:pos x="43" y="2"/>
                </a:cxn>
                <a:cxn ang="0">
                  <a:pos x="43" y="15"/>
                </a:cxn>
                <a:cxn ang="0">
                  <a:pos x="43" y="2"/>
                </a:cxn>
                <a:cxn ang="0">
                  <a:pos x="45" y="17"/>
                </a:cxn>
                <a:cxn ang="0">
                  <a:pos x="45" y="14"/>
                </a:cxn>
                <a:cxn ang="0">
                  <a:pos x="45" y="8"/>
                </a:cxn>
                <a:cxn ang="0">
                  <a:pos x="47" y="15"/>
                </a:cxn>
                <a:cxn ang="0">
                  <a:pos x="48" y="12"/>
                </a:cxn>
                <a:cxn ang="0">
                  <a:pos x="50" y="17"/>
                </a:cxn>
              </a:cxnLst>
              <a:rect l="0" t="0" r="r" b="b"/>
              <a:pathLst>
                <a:path w="50" h="52">
                  <a:moveTo>
                    <a:pt x="0" y="40"/>
                  </a:moveTo>
                  <a:lnTo>
                    <a:pt x="0" y="40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4" y="50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6" y="37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3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2"/>
                  </a:lnTo>
                  <a:lnTo>
                    <a:pt x="10" y="35"/>
                  </a:lnTo>
                  <a:lnTo>
                    <a:pt x="12" y="37"/>
                  </a:lnTo>
                  <a:lnTo>
                    <a:pt x="12" y="38"/>
                  </a:lnTo>
                  <a:lnTo>
                    <a:pt x="12" y="37"/>
                  </a:lnTo>
                  <a:lnTo>
                    <a:pt x="12" y="29"/>
                  </a:lnTo>
                  <a:lnTo>
                    <a:pt x="12" y="33"/>
                  </a:lnTo>
                  <a:lnTo>
                    <a:pt x="16" y="35"/>
                  </a:lnTo>
                  <a:lnTo>
                    <a:pt x="16" y="38"/>
                  </a:lnTo>
                  <a:lnTo>
                    <a:pt x="16" y="31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33"/>
                  </a:lnTo>
                  <a:lnTo>
                    <a:pt x="18" y="31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0" y="29"/>
                  </a:lnTo>
                  <a:lnTo>
                    <a:pt x="22" y="27"/>
                  </a:lnTo>
                  <a:lnTo>
                    <a:pt x="22" y="17"/>
                  </a:lnTo>
                  <a:lnTo>
                    <a:pt x="22" y="19"/>
                  </a:lnTo>
                  <a:lnTo>
                    <a:pt x="22" y="23"/>
                  </a:lnTo>
                  <a:lnTo>
                    <a:pt x="22" y="19"/>
                  </a:lnTo>
                  <a:lnTo>
                    <a:pt x="23" y="17"/>
                  </a:lnTo>
                  <a:lnTo>
                    <a:pt x="23" y="12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3" y="6"/>
                  </a:lnTo>
                  <a:lnTo>
                    <a:pt x="27" y="8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9" y="8"/>
                  </a:lnTo>
                  <a:lnTo>
                    <a:pt x="29" y="14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8"/>
                  </a:lnTo>
                  <a:lnTo>
                    <a:pt x="31" y="8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3" y="8"/>
                  </a:lnTo>
                  <a:lnTo>
                    <a:pt x="33" y="6"/>
                  </a:lnTo>
                  <a:lnTo>
                    <a:pt x="35" y="6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39" y="12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14"/>
                  </a:lnTo>
                  <a:lnTo>
                    <a:pt x="41" y="4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5" y="14"/>
                  </a:lnTo>
                  <a:lnTo>
                    <a:pt x="45" y="4"/>
                  </a:lnTo>
                  <a:lnTo>
                    <a:pt x="45" y="8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8"/>
                  </a:lnTo>
                  <a:lnTo>
                    <a:pt x="48" y="12"/>
                  </a:lnTo>
                  <a:lnTo>
                    <a:pt x="48" y="19"/>
                  </a:lnTo>
                  <a:lnTo>
                    <a:pt x="50" y="1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06" name="Freeform 406"/>
            <p:cNvSpPr>
              <a:spLocks/>
            </p:cNvSpPr>
            <p:nvPr/>
          </p:nvSpPr>
          <p:spPr bwMode="auto">
            <a:xfrm>
              <a:off x="2356" y="1326"/>
              <a:ext cx="26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"/>
                </a:cxn>
                <a:cxn ang="0">
                  <a:pos x="1" y="0"/>
                </a:cxn>
                <a:cxn ang="0">
                  <a:pos x="1" y="5"/>
                </a:cxn>
                <a:cxn ang="0">
                  <a:pos x="3" y="1"/>
                </a:cxn>
                <a:cxn ang="0">
                  <a:pos x="3" y="3"/>
                </a:cxn>
                <a:cxn ang="0">
                  <a:pos x="5" y="7"/>
                </a:cxn>
                <a:cxn ang="0">
                  <a:pos x="7" y="3"/>
                </a:cxn>
                <a:cxn ang="0">
                  <a:pos x="7" y="13"/>
                </a:cxn>
                <a:cxn ang="0">
                  <a:pos x="9" y="3"/>
                </a:cxn>
                <a:cxn ang="0">
                  <a:pos x="9" y="19"/>
                </a:cxn>
                <a:cxn ang="0">
                  <a:pos x="11" y="15"/>
                </a:cxn>
                <a:cxn ang="0">
                  <a:pos x="11" y="13"/>
                </a:cxn>
                <a:cxn ang="0">
                  <a:pos x="13" y="21"/>
                </a:cxn>
                <a:cxn ang="0">
                  <a:pos x="13" y="11"/>
                </a:cxn>
                <a:cxn ang="0">
                  <a:pos x="15" y="23"/>
                </a:cxn>
                <a:cxn ang="0">
                  <a:pos x="15" y="17"/>
                </a:cxn>
                <a:cxn ang="0">
                  <a:pos x="15" y="26"/>
                </a:cxn>
                <a:cxn ang="0">
                  <a:pos x="17" y="21"/>
                </a:cxn>
                <a:cxn ang="0">
                  <a:pos x="17" y="28"/>
                </a:cxn>
                <a:cxn ang="0">
                  <a:pos x="19" y="25"/>
                </a:cxn>
                <a:cxn ang="0">
                  <a:pos x="21" y="28"/>
                </a:cxn>
                <a:cxn ang="0">
                  <a:pos x="21" y="30"/>
                </a:cxn>
                <a:cxn ang="0">
                  <a:pos x="21" y="28"/>
                </a:cxn>
                <a:cxn ang="0">
                  <a:pos x="23" y="38"/>
                </a:cxn>
                <a:cxn ang="0">
                  <a:pos x="23" y="32"/>
                </a:cxn>
                <a:cxn ang="0">
                  <a:pos x="25" y="42"/>
                </a:cxn>
                <a:cxn ang="0">
                  <a:pos x="25" y="38"/>
                </a:cxn>
                <a:cxn ang="0">
                  <a:pos x="26" y="40"/>
                </a:cxn>
                <a:cxn ang="0">
                  <a:pos x="28" y="46"/>
                </a:cxn>
                <a:cxn ang="0">
                  <a:pos x="30" y="51"/>
                </a:cxn>
                <a:cxn ang="0">
                  <a:pos x="30" y="57"/>
                </a:cxn>
                <a:cxn ang="0">
                  <a:pos x="32" y="61"/>
                </a:cxn>
                <a:cxn ang="0">
                  <a:pos x="34" y="59"/>
                </a:cxn>
                <a:cxn ang="0">
                  <a:pos x="34" y="71"/>
                </a:cxn>
                <a:cxn ang="0">
                  <a:pos x="36" y="63"/>
                </a:cxn>
                <a:cxn ang="0">
                  <a:pos x="36" y="74"/>
                </a:cxn>
                <a:cxn ang="0">
                  <a:pos x="38" y="74"/>
                </a:cxn>
                <a:cxn ang="0">
                  <a:pos x="38" y="82"/>
                </a:cxn>
                <a:cxn ang="0">
                  <a:pos x="40" y="76"/>
                </a:cxn>
                <a:cxn ang="0">
                  <a:pos x="42" y="86"/>
                </a:cxn>
                <a:cxn ang="0">
                  <a:pos x="44" y="78"/>
                </a:cxn>
                <a:cxn ang="0">
                  <a:pos x="46" y="88"/>
                </a:cxn>
                <a:cxn ang="0">
                  <a:pos x="46" y="80"/>
                </a:cxn>
                <a:cxn ang="0">
                  <a:pos x="46" y="86"/>
                </a:cxn>
                <a:cxn ang="0">
                  <a:pos x="48" y="80"/>
                </a:cxn>
                <a:cxn ang="0">
                  <a:pos x="50" y="86"/>
                </a:cxn>
                <a:cxn ang="0">
                  <a:pos x="50" y="78"/>
                </a:cxn>
                <a:cxn ang="0">
                  <a:pos x="50" y="74"/>
                </a:cxn>
                <a:cxn ang="0">
                  <a:pos x="51" y="88"/>
                </a:cxn>
              </a:cxnLst>
              <a:rect l="0" t="0" r="r" b="b"/>
              <a:pathLst>
                <a:path w="51" h="88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7"/>
                  </a:lnTo>
                  <a:lnTo>
                    <a:pt x="1" y="5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19"/>
                  </a:lnTo>
                  <a:lnTo>
                    <a:pt x="9" y="17"/>
                  </a:lnTo>
                  <a:lnTo>
                    <a:pt x="11" y="15"/>
                  </a:lnTo>
                  <a:lnTo>
                    <a:pt x="11" y="3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2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25"/>
                  </a:lnTo>
                  <a:lnTo>
                    <a:pt x="15" y="23"/>
                  </a:lnTo>
                  <a:lnTo>
                    <a:pt x="15" y="13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26"/>
                  </a:lnTo>
                  <a:lnTo>
                    <a:pt x="15" y="23"/>
                  </a:lnTo>
                  <a:lnTo>
                    <a:pt x="17" y="21"/>
                  </a:lnTo>
                  <a:lnTo>
                    <a:pt x="17" y="19"/>
                  </a:lnTo>
                  <a:lnTo>
                    <a:pt x="17" y="28"/>
                  </a:lnTo>
                  <a:lnTo>
                    <a:pt x="19" y="30"/>
                  </a:lnTo>
                  <a:lnTo>
                    <a:pt x="19" y="25"/>
                  </a:lnTo>
                  <a:lnTo>
                    <a:pt x="19" y="26"/>
                  </a:lnTo>
                  <a:lnTo>
                    <a:pt x="21" y="28"/>
                  </a:lnTo>
                  <a:lnTo>
                    <a:pt x="21" y="34"/>
                  </a:lnTo>
                  <a:lnTo>
                    <a:pt x="21" y="30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36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3" y="32"/>
                  </a:lnTo>
                  <a:lnTo>
                    <a:pt x="25" y="34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6" y="40"/>
                  </a:lnTo>
                  <a:lnTo>
                    <a:pt x="26" y="46"/>
                  </a:lnTo>
                  <a:lnTo>
                    <a:pt x="28" y="46"/>
                  </a:lnTo>
                  <a:lnTo>
                    <a:pt x="28" y="51"/>
                  </a:lnTo>
                  <a:lnTo>
                    <a:pt x="30" y="51"/>
                  </a:lnTo>
                  <a:lnTo>
                    <a:pt x="28" y="51"/>
                  </a:lnTo>
                  <a:lnTo>
                    <a:pt x="30" y="57"/>
                  </a:lnTo>
                  <a:lnTo>
                    <a:pt x="32" y="59"/>
                  </a:lnTo>
                  <a:lnTo>
                    <a:pt x="32" y="61"/>
                  </a:lnTo>
                  <a:lnTo>
                    <a:pt x="32" y="57"/>
                  </a:lnTo>
                  <a:lnTo>
                    <a:pt x="34" y="59"/>
                  </a:lnTo>
                  <a:lnTo>
                    <a:pt x="34" y="71"/>
                  </a:lnTo>
                  <a:lnTo>
                    <a:pt x="34" y="71"/>
                  </a:lnTo>
                  <a:lnTo>
                    <a:pt x="34" y="63"/>
                  </a:lnTo>
                  <a:lnTo>
                    <a:pt x="36" y="63"/>
                  </a:lnTo>
                  <a:lnTo>
                    <a:pt x="36" y="76"/>
                  </a:lnTo>
                  <a:lnTo>
                    <a:pt x="36" y="74"/>
                  </a:lnTo>
                  <a:lnTo>
                    <a:pt x="36" y="72"/>
                  </a:lnTo>
                  <a:lnTo>
                    <a:pt x="38" y="74"/>
                  </a:lnTo>
                  <a:lnTo>
                    <a:pt x="38" y="80"/>
                  </a:lnTo>
                  <a:lnTo>
                    <a:pt x="38" y="82"/>
                  </a:lnTo>
                  <a:lnTo>
                    <a:pt x="38" y="78"/>
                  </a:lnTo>
                  <a:lnTo>
                    <a:pt x="40" y="76"/>
                  </a:lnTo>
                  <a:lnTo>
                    <a:pt x="40" y="84"/>
                  </a:lnTo>
                  <a:lnTo>
                    <a:pt x="42" y="86"/>
                  </a:lnTo>
                  <a:lnTo>
                    <a:pt x="42" y="80"/>
                  </a:lnTo>
                  <a:lnTo>
                    <a:pt x="44" y="78"/>
                  </a:lnTo>
                  <a:lnTo>
                    <a:pt x="44" y="88"/>
                  </a:lnTo>
                  <a:lnTo>
                    <a:pt x="46" y="88"/>
                  </a:lnTo>
                  <a:lnTo>
                    <a:pt x="46" y="78"/>
                  </a:lnTo>
                  <a:lnTo>
                    <a:pt x="46" y="80"/>
                  </a:lnTo>
                  <a:lnTo>
                    <a:pt x="46" y="88"/>
                  </a:lnTo>
                  <a:lnTo>
                    <a:pt x="46" y="86"/>
                  </a:lnTo>
                  <a:lnTo>
                    <a:pt x="48" y="84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50" y="86"/>
                  </a:lnTo>
                  <a:lnTo>
                    <a:pt x="50" y="88"/>
                  </a:lnTo>
                  <a:lnTo>
                    <a:pt x="50" y="78"/>
                  </a:lnTo>
                  <a:lnTo>
                    <a:pt x="50" y="76"/>
                  </a:lnTo>
                  <a:lnTo>
                    <a:pt x="50" y="74"/>
                  </a:lnTo>
                  <a:lnTo>
                    <a:pt x="50" y="86"/>
                  </a:lnTo>
                  <a:lnTo>
                    <a:pt x="51" y="88"/>
                  </a:lnTo>
                  <a:lnTo>
                    <a:pt x="51" y="7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07" name="Freeform 407"/>
            <p:cNvSpPr>
              <a:spLocks/>
            </p:cNvSpPr>
            <p:nvPr/>
          </p:nvSpPr>
          <p:spPr bwMode="auto">
            <a:xfrm>
              <a:off x="2327" y="1325"/>
              <a:ext cx="29" cy="3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0" y="51"/>
                </a:cxn>
                <a:cxn ang="0">
                  <a:pos x="2" y="50"/>
                </a:cxn>
                <a:cxn ang="0">
                  <a:pos x="4" y="55"/>
                </a:cxn>
                <a:cxn ang="0">
                  <a:pos x="6" y="53"/>
                </a:cxn>
                <a:cxn ang="0">
                  <a:pos x="6" y="53"/>
                </a:cxn>
                <a:cxn ang="0">
                  <a:pos x="8" y="55"/>
                </a:cxn>
                <a:cxn ang="0">
                  <a:pos x="10" y="51"/>
                </a:cxn>
                <a:cxn ang="0">
                  <a:pos x="10" y="55"/>
                </a:cxn>
                <a:cxn ang="0">
                  <a:pos x="12" y="51"/>
                </a:cxn>
                <a:cxn ang="0">
                  <a:pos x="12" y="53"/>
                </a:cxn>
                <a:cxn ang="0">
                  <a:pos x="12" y="57"/>
                </a:cxn>
                <a:cxn ang="0">
                  <a:pos x="13" y="53"/>
                </a:cxn>
                <a:cxn ang="0">
                  <a:pos x="15" y="53"/>
                </a:cxn>
                <a:cxn ang="0">
                  <a:pos x="15" y="57"/>
                </a:cxn>
                <a:cxn ang="0">
                  <a:pos x="15" y="57"/>
                </a:cxn>
                <a:cxn ang="0">
                  <a:pos x="17" y="59"/>
                </a:cxn>
                <a:cxn ang="0">
                  <a:pos x="17" y="55"/>
                </a:cxn>
                <a:cxn ang="0">
                  <a:pos x="21" y="59"/>
                </a:cxn>
                <a:cxn ang="0">
                  <a:pos x="25" y="55"/>
                </a:cxn>
                <a:cxn ang="0">
                  <a:pos x="27" y="55"/>
                </a:cxn>
                <a:cxn ang="0">
                  <a:pos x="29" y="51"/>
                </a:cxn>
                <a:cxn ang="0">
                  <a:pos x="29" y="50"/>
                </a:cxn>
                <a:cxn ang="0">
                  <a:pos x="33" y="48"/>
                </a:cxn>
                <a:cxn ang="0">
                  <a:pos x="33" y="42"/>
                </a:cxn>
                <a:cxn ang="0">
                  <a:pos x="33" y="42"/>
                </a:cxn>
                <a:cxn ang="0">
                  <a:pos x="35" y="38"/>
                </a:cxn>
                <a:cxn ang="0">
                  <a:pos x="37" y="36"/>
                </a:cxn>
                <a:cxn ang="0">
                  <a:pos x="38" y="28"/>
                </a:cxn>
                <a:cxn ang="0">
                  <a:pos x="38" y="30"/>
                </a:cxn>
                <a:cxn ang="0">
                  <a:pos x="38" y="27"/>
                </a:cxn>
                <a:cxn ang="0">
                  <a:pos x="40" y="23"/>
                </a:cxn>
                <a:cxn ang="0">
                  <a:pos x="42" y="27"/>
                </a:cxn>
                <a:cxn ang="0">
                  <a:pos x="44" y="19"/>
                </a:cxn>
                <a:cxn ang="0">
                  <a:pos x="44" y="23"/>
                </a:cxn>
                <a:cxn ang="0">
                  <a:pos x="46" y="13"/>
                </a:cxn>
                <a:cxn ang="0">
                  <a:pos x="46" y="19"/>
                </a:cxn>
                <a:cxn ang="0">
                  <a:pos x="46" y="13"/>
                </a:cxn>
                <a:cxn ang="0">
                  <a:pos x="48" y="9"/>
                </a:cxn>
                <a:cxn ang="0">
                  <a:pos x="48" y="19"/>
                </a:cxn>
                <a:cxn ang="0">
                  <a:pos x="48" y="9"/>
                </a:cxn>
                <a:cxn ang="0">
                  <a:pos x="50" y="17"/>
                </a:cxn>
                <a:cxn ang="0">
                  <a:pos x="52" y="13"/>
                </a:cxn>
                <a:cxn ang="0">
                  <a:pos x="52" y="5"/>
                </a:cxn>
                <a:cxn ang="0">
                  <a:pos x="54" y="9"/>
                </a:cxn>
                <a:cxn ang="0">
                  <a:pos x="56" y="5"/>
                </a:cxn>
                <a:cxn ang="0">
                  <a:pos x="58" y="9"/>
                </a:cxn>
                <a:cxn ang="0">
                  <a:pos x="58" y="2"/>
                </a:cxn>
                <a:cxn ang="0">
                  <a:pos x="58" y="7"/>
                </a:cxn>
                <a:cxn ang="0">
                  <a:pos x="60" y="2"/>
                </a:cxn>
              </a:cxnLst>
              <a:rect l="0" t="0" r="r" b="b"/>
              <a:pathLst>
                <a:path w="60" h="59">
                  <a:moveTo>
                    <a:pt x="0" y="44"/>
                  </a:moveTo>
                  <a:lnTo>
                    <a:pt x="0" y="44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4" y="55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4" y="53"/>
                  </a:lnTo>
                  <a:lnTo>
                    <a:pt x="6" y="53"/>
                  </a:lnTo>
                  <a:lnTo>
                    <a:pt x="8" y="51"/>
                  </a:lnTo>
                  <a:lnTo>
                    <a:pt x="8" y="55"/>
                  </a:lnTo>
                  <a:lnTo>
                    <a:pt x="10" y="55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3"/>
                  </a:lnTo>
                  <a:lnTo>
                    <a:pt x="12" y="59"/>
                  </a:lnTo>
                  <a:lnTo>
                    <a:pt x="12" y="57"/>
                  </a:lnTo>
                  <a:lnTo>
                    <a:pt x="13" y="55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3"/>
                  </a:lnTo>
                  <a:lnTo>
                    <a:pt x="15" y="55"/>
                  </a:lnTo>
                  <a:lnTo>
                    <a:pt x="15" y="57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7" y="55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5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5" y="57"/>
                  </a:lnTo>
                  <a:lnTo>
                    <a:pt x="25" y="55"/>
                  </a:lnTo>
                  <a:lnTo>
                    <a:pt x="25" y="57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29" y="51"/>
                  </a:lnTo>
                  <a:lnTo>
                    <a:pt x="33" y="48"/>
                  </a:lnTo>
                  <a:lnTo>
                    <a:pt x="33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5" y="42"/>
                  </a:lnTo>
                  <a:lnTo>
                    <a:pt x="35" y="38"/>
                  </a:lnTo>
                  <a:lnTo>
                    <a:pt x="37" y="40"/>
                  </a:lnTo>
                  <a:lnTo>
                    <a:pt x="37" y="36"/>
                  </a:lnTo>
                  <a:lnTo>
                    <a:pt x="38" y="34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2"/>
                  </a:lnTo>
                  <a:lnTo>
                    <a:pt x="38" y="27"/>
                  </a:lnTo>
                  <a:lnTo>
                    <a:pt x="40" y="27"/>
                  </a:lnTo>
                  <a:lnTo>
                    <a:pt x="40" y="23"/>
                  </a:lnTo>
                  <a:lnTo>
                    <a:pt x="40" y="28"/>
                  </a:lnTo>
                  <a:lnTo>
                    <a:pt x="42" y="27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4" y="27"/>
                  </a:lnTo>
                  <a:lnTo>
                    <a:pt x="44" y="23"/>
                  </a:lnTo>
                  <a:lnTo>
                    <a:pt x="46" y="21"/>
                  </a:lnTo>
                  <a:lnTo>
                    <a:pt x="46" y="13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23"/>
                  </a:lnTo>
                  <a:lnTo>
                    <a:pt x="46" y="13"/>
                  </a:lnTo>
                  <a:lnTo>
                    <a:pt x="48" y="13"/>
                  </a:lnTo>
                  <a:lnTo>
                    <a:pt x="48" y="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7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2" y="13"/>
                  </a:lnTo>
                  <a:lnTo>
                    <a:pt x="52" y="7"/>
                  </a:lnTo>
                  <a:lnTo>
                    <a:pt x="52" y="5"/>
                  </a:lnTo>
                  <a:lnTo>
                    <a:pt x="52" y="9"/>
                  </a:lnTo>
                  <a:lnTo>
                    <a:pt x="54" y="9"/>
                  </a:lnTo>
                  <a:lnTo>
                    <a:pt x="54" y="3"/>
                  </a:lnTo>
                  <a:lnTo>
                    <a:pt x="56" y="5"/>
                  </a:lnTo>
                  <a:lnTo>
                    <a:pt x="56" y="13"/>
                  </a:lnTo>
                  <a:lnTo>
                    <a:pt x="58" y="9"/>
                  </a:lnTo>
                  <a:lnTo>
                    <a:pt x="58" y="0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7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0" y="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1809" name="Group 609"/>
          <p:cNvGrpSpPr>
            <a:grpSpLocks/>
          </p:cNvGrpSpPr>
          <p:nvPr/>
        </p:nvGrpSpPr>
        <p:grpSpPr bwMode="auto">
          <a:xfrm>
            <a:off x="711200" y="1763713"/>
            <a:ext cx="3530600" cy="768350"/>
            <a:chOff x="448" y="1111"/>
            <a:chExt cx="2224" cy="484"/>
          </a:xfrm>
        </p:grpSpPr>
        <p:sp>
          <p:nvSpPr>
            <p:cNvPr id="51609" name="Freeform 409"/>
            <p:cNvSpPr>
              <a:spLocks/>
            </p:cNvSpPr>
            <p:nvPr/>
          </p:nvSpPr>
          <p:spPr bwMode="auto">
            <a:xfrm>
              <a:off x="2300" y="1341"/>
              <a:ext cx="27" cy="14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2" y="25"/>
                </a:cxn>
                <a:cxn ang="0">
                  <a:pos x="2" y="23"/>
                </a:cxn>
                <a:cxn ang="0">
                  <a:pos x="4" y="21"/>
                </a:cxn>
                <a:cxn ang="0">
                  <a:pos x="6" y="23"/>
                </a:cxn>
                <a:cxn ang="0">
                  <a:pos x="6" y="21"/>
                </a:cxn>
                <a:cxn ang="0">
                  <a:pos x="6" y="20"/>
                </a:cxn>
                <a:cxn ang="0">
                  <a:pos x="8" y="14"/>
                </a:cxn>
                <a:cxn ang="0">
                  <a:pos x="8" y="20"/>
                </a:cxn>
                <a:cxn ang="0">
                  <a:pos x="10" y="12"/>
                </a:cxn>
                <a:cxn ang="0">
                  <a:pos x="12" y="14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21" y="8"/>
                </a:cxn>
                <a:cxn ang="0">
                  <a:pos x="21" y="10"/>
                </a:cxn>
                <a:cxn ang="0">
                  <a:pos x="21" y="8"/>
                </a:cxn>
                <a:cxn ang="0">
                  <a:pos x="23" y="10"/>
                </a:cxn>
                <a:cxn ang="0">
                  <a:pos x="25" y="6"/>
                </a:cxn>
                <a:cxn ang="0">
                  <a:pos x="25" y="10"/>
                </a:cxn>
                <a:cxn ang="0">
                  <a:pos x="27" y="6"/>
                </a:cxn>
                <a:cxn ang="0">
                  <a:pos x="27" y="12"/>
                </a:cxn>
                <a:cxn ang="0">
                  <a:pos x="29" y="6"/>
                </a:cxn>
                <a:cxn ang="0">
                  <a:pos x="29" y="8"/>
                </a:cxn>
                <a:cxn ang="0">
                  <a:pos x="29" y="8"/>
                </a:cxn>
                <a:cxn ang="0">
                  <a:pos x="31" y="0"/>
                </a:cxn>
                <a:cxn ang="0">
                  <a:pos x="33" y="10"/>
                </a:cxn>
                <a:cxn ang="0">
                  <a:pos x="33" y="4"/>
                </a:cxn>
                <a:cxn ang="0">
                  <a:pos x="33" y="12"/>
                </a:cxn>
                <a:cxn ang="0">
                  <a:pos x="35" y="4"/>
                </a:cxn>
                <a:cxn ang="0">
                  <a:pos x="37" y="6"/>
                </a:cxn>
                <a:cxn ang="0">
                  <a:pos x="37" y="8"/>
                </a:cxn>
                <a:cxn ang="0">
                  <a:pos x="37" y="6"/>
                </a:cxn>
                <a:cxn ang="0">
                  <a:pos x="41" y="10"/>
                </a:cxn>
                <a:cxn ang="0">
                  <a:pos x="41" y="6"/>
                </a:cxn>
                <a:cxn ang="0">
                  <a:pos x="41" y="8"/>
                </a:cxn>
                <a:cxn ang="0">
                  <a:pos x="43" y="14"/>
                </a:cxn>
                <a:cxn ang="0">
                  <a:pos x="43" y="2"/>
                </a:cxn>
                <a:cxn ang="0">
                  <a:pos x="44" y="6"/>
                </a:cxn>
                <a:cxn ang="0">
                  <a:pos x="44" y="12"/>
                </a:cxn>
                <a:cxn ang="0">
                  <a:pos x="46" y="2"/>
                </a:cxn>
                <a:cxn ang="0">
                  <a:pos x="46" y="12"/>
                </a:cxn>
                <a:cxn ang="0">
                  <a:pos x="46" y="10"/>
                </a:cxn>
                <a:cxn ang="0">
                  <a:pos x="48" y="14"/>
                </a:cxn>
                <a:cxn ang="0">
                  <a:pos x="48" y="10"/>
                </a:cxn>
                <a:cxn ang="0">
                  <a:pos x="50" y="14"/>
                </a:cxn>
                <a:cxn ang="0">
                  <a:pos x="50" y="12"/>
                </a:cxn>
                <a:cxn ang="0">
                  <a:pos x="52" y="25"/>
                </a:cxn>
                <a:cxn ang="0">
                  <a:pos x="54" y="14"/>
                </a:cxn>
              </a:cxnLst>
              <a:rect l="0" t="0" r="r" b="b"/>
              <a:pathLst>
                <a:path w="54" h="29">
                  <a:moveTo>
                    <a:pt x="0" y="29"/>
                  </a:moveTo>
                  <a:lnTo>
                    <a:pt x="0" y="29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8" y="6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6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5" y="6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9" y="10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9" y="12"/>
                  </a:lnTo>
                  <a:lnTo>
                    <a:pt x="29" y="8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31" y="10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3" y="12"/>
                  </a:lnTo>
                  <a:lnTo>
                    <a:pt x="35" y="10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7" y="6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12"/>
                  </a:lnTo>
                  <a:lnTo>
                    <a:pt x="41" y="10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10"/>
                  </a:lnTo>
                  <a:lnTo>
                    <a:pt x="41" y="8"/>
                  </a:lnTo>
                  <a:lnTo>
                    <a:pt x="43" y="6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2"/>
                  </a:lnTo>
                  <a:lnTo>
                    <a:pt x="43" y="4"/>
                  </a:lnTo>
                  <a:lnTo>
                    <a:pt x="44" y="6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6" y="10"/>
                  </a:lnTo>
                  <a:lnTo>
                    <a:pt x="46" y="2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8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0"/>
                  </a:lnTo>
                  <a:lnTo>
                    <a:pt x="48" y="14"/>
                  </a:lnTo>
                  <a:lnTo>
                    <a:pt x="50" y="14"/>
                  </a:lnTo>
                  <a:lnTo>
                    <a:pt x="50" y="20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2" y="25"/>
                  </a:lnTo>
                  <a:lnTo>
                    <a:pt x="54" y="23"/>
                  </a:lnTo>
                  <a:lnTo>
                    <a:pt x="54" y="1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10" name="Freeform 410"/>
            <p:cNvSpPr>
              <a:spLocks/>
            </p:cNvSpPr>
            <p:nvPr/>
          </p:nvSpPr>
          <p:spPr bwMode="auto">
            <a:xfrm>
              <a:off x="2276" y="1354"/>
              <a:ext cx="24" cy="15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4" y="31"/>
                </a:cxn>
                <a:cxn ang="0">
                  <a:pos x="4" y="29"/>
                </a:cxn>
                <a:cxn ang="0">
                  <a:pos x="6" y="25"/>
                </a:cxn>
                <a:cxn ang="0">
                  <a:pos x="8" y="27"/>
                </a:cxn>
                <a:cxn ang="0">
                  <a:pos x="8" y="29"/>
                </a:cxn>
                <a:cxn ang="0">
                  <a:pos x="8" y="23"/>
                </a:cxn>
                <a:cxn ang="0">
                  <a:pos x="10" y="27"/>
                </a:cxn>
                <a:cxn ang="0">
                  <a:pos x="10" y="27"/>
                </a:cxn>
                <a:cxn ang="0">
                  <a:pos x="10" y="23"/>
                </a:cxn>
                <a:cxn ang="0">
                  <a:pos x="12" y="27"/>
                </a:cxn>
                <a:cxn ang="0">
                  <a:pos x="12" y="21"/>
                </a:cxn>
                <a:cxn ang="0">
                  <a:pos x="12" y="21"/>
                </a:cxn>
                <a:cxn ang="0">
                  <a:pos x="14" y="25"/>
                </a:cxn>
                <a:cxn ang="0">
                  <a:pos x="16" y="19"/>
                </a:cxn>
                <a:cxn ang="0">
                  <a:pos x="16" y="23"/>
                </a:cxn>
                <a:cxn ang="0">
                  <a:pos x="18" y="16"/>
                </a:cxn>
                <a:cxn ang="0">
                  <a:pos x="18" y="23"/>
                </a:cxn>
                <a:cxn ang="0">
                  <a:pos x="19" y="16"/>
                </a:cxn>
                <a:cxn ang="0">
                  <a:pos x="21" y="19"/>
                </a:cxn>
                <a:cxn ang="0">
                  <a:pos x="21" y="21"/>
                </a:cxn>
                <a:cxn ang="0">
                  <a:pos x="21" y="16"/>
                </a:cxn>
                <a:cxn ang="0">
                  <a:pos x="23" y="17"/>
                </a:cxn>
                <a:cxn ang="0">
                  <a:pos x="23" y="19"/>
                </a:cxn>
                <a:cxn ang="0">
                  <a:pos x="25" y="16"/>
                </a:cxn>
                <a:cxn ang="0">
                  <a:pos x="25" y="19"/>
                </a:cxn>
                <a:cxn ang="0">
                  <a:pos x="25" y="17"/>
                </a:cxn>
                <a:cxn ang="0">
                  <a:pos x="27" y="12"/>
                </a:cxn>
                <a:cxn ang="0">
                  <a:pos x="29" y="19"/>
                </a:cxn>
                <a:cxn ang="0">
                  <a:pos x="29" y="17"/>
                </a:cxn>
                <a:cxn ang="0">
                  <a:pos x="31" y="21"/>
                </a:cxn>
                <a:cxn ang="0">
                  <a:pos x="31" y="10"/>
                </a:cxn>
                <a:cxn ang="0">
                  <a:pos x="33" y="14"/>
                </a:cxn>
                <a:cxn ang="0">
                  <a:pos x="33" y="21"/>
                </a:cxn>
                <a:cxn ang="0">
                  <a:pos x="33" y="10"/>
                </a:cxn>
                <a:cxn ang="0">
                  <a:pos x="35" y="16"/>
                </a:cxn>
                <a:cxn ang="0">
                  <a:pos x="35" y="17"/>
                </a:cxn>
                <a:cxn ang="0">
                  <a:pos x="37" y="8"/>
                </a:cxn>
                <a:cxn ang="0">
                  <a:pos x="37" y="17"/>
                </a:cxn>
                <a:cxn ang="0">
                  <a:pos x="37" y="12"/>
                </a:cxn>
                <a:cxn ang="0">
                  <a:pos x="39" y="17"/>
                </a:cxn>
                <a:cxn ang="0">
                  <a:pos x="41" y="16"/>
                </a:cxn>
                <a:cxn ang="0">
                  <a:pos x="41" y="8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43" y="1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6" y="2"/>
                </a:cxn>
                <a:cxn ang="0">
                  <a:pos x="46" y="2"/>
                </a:cxn>
              </a:cxnLst>
              <a:rect l="0" t="0" r="r" b="b"/>
              <a:pathLst>
                <a:path w="48" h="31">
                  <a:moveTo>
                    <a:pt x="0" y="27"/>
                  </a:moveTo>
                  <a:lnTo>
                    <a:pt x="0" y="27"/>
                  </a:lnTo>
                  <a:lnTo>
                    <a:pt x="4" y="25"/>
                  </a:lnTo>
                  <a:lnTo>
                    <a:pt x="4" y="31"/>
                  </a:lnTo>
                  <a:lnTo>
                    <a:pt x="2" y="25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10" y="27"/>
                  </a:lnTo>
                  <a:lnTo>
                    <a:pt x="10" y="29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4" y="25"/>
                  </a:lnTo>
                  <a:lnTo>
                    <a:pt x="14" y="21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3"/>
                  </a:lnTo>
                  <a:lnTo>
                    <a:pt x="18" y="21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19" y="21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1" y="19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5" y="16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17"/>
                  </a:lnTo>
                  <a:lnTo>
                    <a:pt x="27" y="16"/>
                  </a:lnTo>
                  <a:lnTo>
                    <a:pt x="27" y="12"/>
                  </a:lnTo>
                  <a:lnTo>
                    <a:pt x="27" y="19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29" y="17"/>
                  </a:lnTo>
                  <a:lnTo>
                    <a:pt x="31" y="16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0"/>
                  </a:lnTo>
                  <a:lnTo>
                    <a:pt x="31" y="12"/>
                  </a:lnTo>
                  <a:lnTo>
                    <a:pt x="33" y="14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10"/>
                  </a:lnTo>
                  <a:lnTo>
                    <a:pt x="33" y="14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35" y="17"/>
                  </a:lnTo>
                  <a:lnTo>
                    <a:pt x="37" y="16"/>
                  </a:lnTo>
                  <a:lnTo>
                    <a:pt x="37" y="8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9" y="10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41" y="16"/>
                  </a:lnTo>
                  <a:lnTo>
                    <a:pt x="41" y="6"/>
                  </a:lnTo>
                  <a:lnTo>
                    <a:pt x="41" y="8"/>
                  </a:lnTo>
                  <a:lnTo>
                    <a:pt x="43" y="10"/>
                  </a:lnTo>
                  <a:lnTo>
                    <a:pt x="43" y="14"/>
                  </a:lnTo>
                  <a:lnTo>
                    <a:pt x="43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43" y="10"/>
                  </a:lnTo>
                  <a:lnTo>
                    <a:pt x="44" y="12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8" y="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11" name="Freeform 411"/>
            <p:cNvSpPr>
              <a:spLocks/>
            </p:cNvSpPr>
            <p:nvPr/>
          </p:nvSpPr>
          <p:spPr bwMode="auto">
            <a:xfrm>
              <a:off x="2252" y="1295"/>
              <a:ext cx="24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4" y="27"/>
                </a:cxn>
                <a:cxn ang="0">
                  <a:pos x="6" y="21"/>
                </a:cxn>
                <a:cxn ang="0">
                  <a:pos x="8" y="29"/>
                </a:cxn>
                <a:cxn ang="0">
                  <a:pos x="8" y="29"/>
                </a:cxn>
                <a:cxn ang="0">
                  <a:pos x="10" y="42"/>
                </a:cxn>
                <a:cxn ang="0">
                  <a:pos x="10" y="35"/>
                </a:cxn>
                <a:cxn ang="0">
                  <a:pos x="12" y="37"/>
                </a:cxn>
                <a:cxn ang="0">
                  <a:pos x="12" y="48"/>
                </a:cxn>
                <a:cxn ang="0">
                  <a:pos x="14" y="42"/>
                </a:cxn>
                <a:cxn ang="0">
                  <a:pos x="14" y="48"/>
                </a:cxn>
                <a:cxn ang="0">
                  <a:pos x="14" y="56"/>
                </a:cxn>
                <a:cxn ang="0">
                  <a:pos x="16" y="54"/>
                </a:cxn>
                <a:cxn ang="0">
                  <a:pos x="16" y="56"/>
                </a:cxn>
                <a:cxn ang="0">
                  <a:pos x="16" y="64"/>
                </a:cxn>
                <a:cxn ang="0">
                  <a:pos x="19" y="56"/>
                </a:cxn>
                <a:cxn ang="0">
                  <a:pos x="19" y="64"/>
                </a:cxn>
                <a:cxn ang="0">
                  <a:pos x="19" y="67"/>
                </a:cxn>
                <a:cxn ang="0">
                  <a:pos x="21" y="64"/>
                </a:cxn>
                <a:cxn ang="0">
                  <a:pos x="21" y="81"/>
                </a:cxn>
                <a:cxn ang="0">
                  <a:pos x="21" y="67"/>
                </a:cxn>
                <a:cxn ang="0">
                  <a:pos x="23" y="90"/>
                </a:cxn>
                <a:cxn ang="0">
                  <a:pos x="23" y="89"/>
                </a:cxn>
                <a:cxn ang="0">
                  <a:pos x="23" y="83"/>
                </a:cxn>
                <a:cxn ang="0">
                  <a:pos x="25" y="98"/>
                </a:cxn>
                <a:cxn ang="0">
                  <a:pos x="27" y="83"/>
                </a:cxn>
                <a:cxn ang="0">
                  <a:pos x="27" y="100"/>
                </a:cxn>
                <a:cxn ang="0">
                  <a:pos x="27" y="102"/>
                </a:cxn>
                <a:cxn ang="0">
                  <a:pos x="31" y="90"/>
                </a:cxn>
                <a:cxn ang="0">
                  <a:pos x="31" y="104"/>
                </a:cxn>
                <a:cxn ang="0">
                  <a:pos x="31" y="98"/>
                </a:cxn>
                <a:cxn ang="0">
                  <a:pos x="33" y="104"/>
                </a:cxn>
                <a:cxn ang="0">
                  <a:pos x="33" y="104"/>
                </a:cxn>
                <a:cxn ang="0">
                  <a:pos x="35" y="115"/>
                </a:cxn>
                <a:cxn ang="0">
                  <a:pos x="35" y="112"/>
                </a:cxn>
                <a:cxn ang="0">
                  <a:pos x="37" y="115"/>
                </a:cxn>
                <a:cxn ang="0">
                  <a:pos x="37" y="115"/>
                </a:cxn>
                <a:cxn ang="0">
                  <a:pos x="37" y="125"/>
                </a:cxn>
                <a:cxn ang="0">
                  <a:pos x="39" y="121"/>
                </a:cxn>
                <a:cxn ang="0">
                  <a:pos x="39" y="125"/>
                </a:cxn>
                <a:cxn ang="0">
                  <a:pos x="39" y="129"/>
                </a:cxn>
                <a:cxn ang="0">
                  <a:pos x="43" y="125"/>
                </a:cxn>
                <a:cxn ang="0">
                  <a:pos x="43" y="135"/>
                </a:cxn>
                <a:cxn ang="0">
                  <a:pos x="43" y="133"/>
                </a:cxn>
                <a:cxn ang="0">
                  <a:pos x="44" y="138"/>
                </a:cxn>
                <a:cxn ang="0">
                  <a:pos x="44" y="136"/>
                </a:cxn>
                <a:cxn ang="0">
                  <a:pos x="46" y="138"/>
                </a:cxn>
                <a:cxn ang="0">
                  <a:pos x="48" y="146"/>
                </a:cxn>
              </a:cxnLst>
              <a:rect l="0" t="0" r="r" b="b"/>
              <a:pathLst>
                <a:path w="48" h="146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27"/>
                  </a:lnTo>
                  <a:lnTo>
                    <a:pt x="6" y="25"/>
                  </a:lnTo>
                  <a:lnTo>
                    <a:pt x="6" y="21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8" y="33"/>
                  </a:lnTo>
                  <a:lnTo>
                    <a:pt x="8" y="29"/>
                  </a:lnTo>
                  <a:lnTo>
                    <a:pt x="10" y="27"/>
                  </a:lnTo>
                  <a:lnTo>
                    <a:pt x="10" y="42"/>
                  </a:lnTo>
                  <a:lnTo>
                    <a:pt x="10" y="41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2" y="37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4" y="46"/>
                  </a:lnTo>
                  <a:lnTo>
                    <a:pt x="14" y="42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6"/>
                  </a:lnTo>
                  <a:lnTo>
                    <a:pt x="16" y="65"/>
                  </a:lnTo>
                  <a:lnTo>
                    <a:pt x="16" y="64"/>
                  </a:lnTo>
                  <a:lnTo>
                    <a:pt x="19" y="64"/>
                  </a:lnTo>
                  <a:lnTo>
                    <a:pt x="19" y="56"/>
                  </a:lnTo>
                  <a:lnTo>
                    <a:pt x="19" y="62"/>
                  </a:lnTo>
                  <a:lnTo>
                    <a:pt x="19" y="64"/>
                  </a:lnTo>
                  <a:lnTo>
                    <a:pt x="19" y="75"/>
                  </a:lnTo>
                  <a:lnTo>
                    <a:pt x="19" y="67"/>
                  </a:lnTo>
                  <a:lnTo>
                    <a:pt x="21" y="65"/>
                  </a:lnTo>
                  <a:lnTo>
                    <a:pt x="21" y="64"/>
                  </a:lnTo>
                  <a:lnTo>
                    <a:pt x="21" y="79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1" y="67"/>
                  </a:lnTo>
                  <a:lnTo>
                    <a:pt x="23" y="67"/>
                  </a:lnTo>
                  <a:lnTo>
                    <a:pt x="23" y="90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3" y="75"/>
                  </a:lnTo>
                  <a:lnTo>
                    <a:pt x="23" y="83"/>
                  </a:lnTo>
                  <a:lnTo>
                    <a:pt x="25" y="85"/>
                  </a:lnTo>
                  <a:lnTo>
                    <a:pt x="25" y="98"/>
                  </a:lnTo>
                  <a:lnTo>
                    <a:pt x="25" y="85"/>
                  </a:lnTo>
                  <a:lnTo>
                    <a:pt x="27" y="83"/>
                  </a:lnTo>
                  <a:lnTo>
                    <a:pt x="27" y="79"/>
                  </a:lnTo>
                  <a:lnTo>
                    <a:pt x="27" y="100"/>
                  </a:lnTo>
                  <a:lnTo>
                    <a:pt x="27" y="102"/>
                  </a:lnTo>
                  <a:lnTo>
                    <a:pt x="27" y="102"/>
                  </a:lnTo>
                  <a:lnTo>
                    <a:pt x="27" y="89"/>
                  </a:lnTo>
                  <a:lnTo>
                    <a:pt x="31" y="90"/>
                  </a:lnTo>
                  <a:lnTo>
                    <a:pt x="31" y="106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98"/>
                  </a:lnTo>
                  <a:lnTo>
                    <a:pt x="31" y="104"/>
                  </a:lnTo>
                  <a:lnTo>
                    <a:pt x="33" y="104"/>
                  </a:lnTo>
                  <a:lnTo>
                    <a:pt x="33" y="110"/>
                  </a:lnTo>
                  <a:lnTo>
                    <a:pt x="33" y="104"/>
                  </a:lnTo>
                  <a:lnTo>
                    <a:pt x="35" y="104"/>
                  </a:lnTo>
                  <a:lnTo>
                    <a:pt x="35" y="115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3"/>
                  </a:lnTo>
                  <a:lnTo>
                    <a:pt x="37" y="115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7"/>
                  </a:lnTo>
                  <a:lnTo>
                    <a:pt x="37" y="125"/>
                  </a:lnTo>
                  <a:lnTo>
                    <a:pt x="39" y="125"/>
                  </a:lnTo>
                  <a:lnTo>
                    <a:pt x="39" y="121"/>
                  </a:lnTo>
                  <a:lnTo>
                    <a:pt x="39" y="123"/>
                  </a:lnTo>
                  <a:lnTo>
                    <a:pt x="39" y="125"/>
                  </a:lnTo>
                  <a:lnTo>
                    <a:pt x="39" y="133"/>
                  </a:lnTo>
                  <a:lnTo>
                    <a:pt x="39" y="129"/>
                  </a:lnTo>
                  <a:lnTo>
                    <a:pt x="43" y="127"/>
                  </a:lnTo>
                  <a:lnTo>
                    <a:pt x="43" y="125"/>
                  </a:lnTo>
                  <a:lnTo>
                    <a:pt x="43" y="133"/>
                  </a:lnTo>
                  <a:lnTo>
                    <a:pt x="43" y="135"/>
                  </a:lnTo>
                  <a:lnTo>
                    <a:pt x="43" y="136"/>
                  </a:lnTo>
                  <a:lnTo>
                    <a:pt x="43" y="133"/>
                  </a:lnTo>
                  <a:lnTo>
                    <a:pt x="44" y="135"/>
                  </a:lnTo>
                  <a:lnTo>
                    <a:pt x="44" y="138"/>
                  </a:lnTo>
                  <a:lnTo>
                    <a:pt x="44" y="138"/>
                  </a:lnTo>
                  <a:lnTo>
                    <a:pt x="44" y="136"/>
                  </a:lnTo>
                  <a:lnTo>
                    <a:pt x="44" y="138"/>
                  </a:lnTo>
                  <a:lnTo>
                    <a:pt x="46" y="138"/>
                  </a:lnTo>
                  <a:lnTo>
                    <a:pt x="46" y="142"/>
                  </a:lnTo>
                  <a:lnTo>
                    <a:pt x="48" y="146"/>
                  </a:lnTo>
                  <a:lnTo>
                    <a:pt x="48" y="14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12" name="Freeform 412"/>
            <p:cNvSpPr>
              <a:spLocks/>
            </p:cNvSpPr>
            <p:nvPr/>
          </p:nvSpPr>
          <p:spPr bwMode="auto">
            <a:xfrm>
              <a:off x="2226" y="1272"/>
              <a:ext cx="26" cy="2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2" y="6"/>
                </a:cxn>
                <a:cxn ang="0">
                  <a:pos x="2" y="17"/>
                </a:cxn>
                <a:cxn ang="0">
                  <a:pos x="4" y="8"/>
                </a:cxn>
                <a:cxn ang="0">
                  <a:pos x="6" y="19"/>
                </a:cxn>
                <a:cxn ang="0">
                  <a:pos x="6" y="12"/>
                </a:cxn>
                <a:cxn ang="0">
                  <a:pos x="6" y="21"/>
                </a:cxn>
                <a:cxn ang="0">
                  <a:pos x="8" y="17"/>
                </a:cxn>
                <a:cxn ang="0">
                  <a:pos x="8" y="12"/>
                </a:cxn>
                <a:cxn ang="0">
                  <a:pos x="8" y="21"/>
                </a:cxn>
                <a:cxn ang="0">
                  <a:pos x="10" y="12"/>
                </a:cxn>
                <a:cxn ang="0">
                  <a:pos x="12" y="23"/>
                </a:cxn>
                <a:cxn ang="0">
                  <a:pos x="14" y="19"/>
                </a:cxn>
                <a:cxn ang="0">
                  <a:pos x="14" y="12"/>
                </a:cxn>
                <a:cxn ang="0">
                  <a:pos x="14" y="23"/>
                </a:cxn>
                <a:cxn ang="0">
                  <a:pos x="16" y="12"/>
                </a:cxn>
                <a:cxn ang="0">
                  <a:pos x="16" y="19"/>
                </a:cxn>
                <a:cxn ang="0">
                  <a:pos x="16" y="4"/>
                </a:cxn>
                <a:cxn ang="0">
                  <a:pos x="18" y="17"/>
                </a:cxn>
                <a:cxn ang="0">
                  <a:pos x="20" y="15"/>
                </a:cxn>
                <a:cxn ang="0">
                  <a:pos x="20" y="8"/>
                </a:cxn>
                <a:cxn ang="0">
                  <a:pos x="20" y="15"/>
                </a:cxn>
                <a:cxn ang="0">
                  <a:pos x="22" y="6"/>
                </a:cxn>
                <a:cxn ang="0">
                  <a:pos x="22" y="8"/>
                </a:cxn>
                <a:cxn ang="0">
                  <a:pos x="25" y="8"/>
                </a:cxn>
                <a:cxn ang="0">
                  <a:pos x="25" y="6"/>
                </a:cxn>
                <a:cxn ang="0">
                  <a:pos x="27" y="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31" y="2"/>
                </a:cxn>
                <a:cxn ang="0">
                  <a:pos x="31" y="8"/>
                </a:cxn>
                <a:cxn ang="0">
                  <a:pos x="33" y="6"/>
                </a:cxn>
                <a:cxn ang="0">
                  <a:pos x="33" y="2"/>
                </a:cxn>
                <a:cxn ang="0">
                  <a:pos x="35" y="12"/>
                </a:cxn>
                <a:cxn ang="0">
                  <a:pos x="37" y="8"/>
                </a:cxn>
                <a:cxn ang="0">
                  <a:pos x="37" y="6"/>
                </a:cxn>
                <a:cxn ang="0">
                  <a:pos x="37" y="12"/>
                </a:cxn>
                <a:cxn ang="0">
                  <a:pos x="39" y="8"/>
                </a:cxn>
                <a:cxn ang="0">
                  <a:pos x="41" y="17"/>
                </a:cxn>
                <a:cxn ang="0">
                  <a:pos x="41" y="15"/>
                </a:cxn>
                <a:cxn ang="0">
                  <a:pos x="45" y="21"/>
                </a:cxn>
                <a:cxn ang="0">
                  <a:pos x="45" y="27"/>
                </a:cxn>
                <a:cxn ang="0">
                  <a:pos x="47" y="23"/>
                </a:cxn>
                <a:cxn ang="0">
                  <a:pos x="48" y="35"/>
                </a:cxn>
                <a:cxn ang="0">
                  <a:pos x="48" y="33"/>
                </a:cxn>
                <a:cxn ang="0">
                  <a:pos x="50" y="44"/>
                </a:cxn>
                <a:cxn ang="0">
                  <a:pos x="50" y="42"/>
                </a:cxn>
                <a:cxn ang="0">
                  <a:pos x="50" y="42"/>
                </a:cxn>
                <a:cxn ang="0">
                  <a:pos x="52" y="50"/>
                </a:cxn>
              </a:cxnLst>
              <a:rect l="0" t="0" r="r" b="b"/>
              <a:pathLst>
                <a:path w="52" h="50">
                  <a:moveTo>
                    <a:pt x="0" y="8"/>
                  </a:moveTo>
                  <a:lnTo>
                    <a:pt x="0" y="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21"/>
                  </a:lnTo>
                  <a:lnTo>
                    <a:pt x="6" y="19"/>
                  </a:lnTo>
                  <a:lnTo>
                    <a:pt x="6" y="8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21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10" y="19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23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6" y="4"/>
                  </a:lnTo>
                  <a:lnTo>
                    <a:pt x="18" y="6"/>
                  </a:lnTo>
                  <a:lnTo>
                    <a:pt x="18" y="17"/>
                  </a:lnTo>
                  <a:lnTo>
                    <a:pt x="18" y="15"/>
                  </a:lnTo>
                  <a:lnTo>
                    <a:pt x="20" y="15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5"/>
                  </a:lnTo>
                  <a:lnTo>
                    <a:pt x="20" y="8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3" y="6"/>
                  </a:lnTo>
                  <a:lnTo>
                    <a:pt x="33" y="0"/>
                  </a:lnTo>
                  <a:lnTo>
                    <a:pt x="33" y="2"/>
                  </a:lnTo>
                  <a:lnTo>
                    <a:pt x="35" y="4"/>
                  </a:lnTo>
                  <a:lnTo>
                    <a:pt x="35" y="12"/>
                  </a:lnTo>
                  <a:lnTo>
                    <a:pt x="35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9" y="8"/>
                  </a:lnTo>
                  <a:lnTo>
                    <a:pt x="39" y="15"/>
                  </a:lnTo>
                  <a:lnTo>
                    <a:pt x="41" y="17"/>
                  </a:lnTo>
                  <a:lnTo>
                    <a:pt x="41" y="12"/>
                  </a:lnTo>
                  <a:lnTo>
                    <a:pt x="41" y="15"/>
                  </a:lnTo>
                  <a:lnTo>
                    <a:pt x="41" y="19"/>
                  </a:lnTo>
                  <a:lnTo>
                    <a:pt x="45" y="21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3"/>
                  </a:lnTo>
                  <a:lnTo>
                    <a:pt x="47" y="23"/>
                  </a:lnTo>
                  <a:lnTo>
                    <a:pt x="47" y="37"/>
                  </a:lnTo>
                  <a:lnTo>
                    <a:pt x="48" y="35"/>
                  </a:lnTo>
                  <a:lnTo>
                    <a:pt x="48" y="29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37"/>
                  </a:lnTo>
                  <a:lnTo>
                    <a:pt x="50" y="42"/>
                  </a:lnTo>
                  <a:lnTo>
                    <a:pt x="52" y="44"/>
                  </a:lnTo>
                  <a:lnTo>
                    <a:pt x="52" y="50"/>
                  </a:lnTo>
                  <a:lnTo>
                    <a:pt x="52" y="4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13" name="Freeform 413"/>
            <p:cNvSpPr>
              <a:spLocks/>
            </p:cNvSpPr>
            <p:nvPr/>
          </p:nvSpPr>
          <p:spPr bwMode="auto">
            <a:xfrm>
              <a:off x="2197" y="1266"/>
              <a:ext cx="29" cy="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2" y="44"/>
                </a:cxn>
                <a:cxn ang="0">
                  <a:pos x="2" y="44"/>
                </a:cxn>
                <a:cxn ang="0">
                  <a:pos x="2" y="48"/>
                </a:cxn>
                <a:cxn ang="0">
                  <a:pos x="4" y="40"/>
                </a:cxn>
                <a:cxn ang="0">
                  <a:pos x="6" y="42"/>
                </a:cxn>
                <a:cxn ang="0">
                  <a:pos x="6" y="40"/>
                </a:cxn>
                <a:cxn ang="0">
                  <a:pos x="6" y="44"/>
                </a:cxn>
                <a:cxn ang="0">
                  <a:pos x="8" y="32"/>
                </a:cxn>
                <a:cxn ang="0">
                  <a:pos x="8" y="38"/>
                </a:cxn>
                <a:cxn ang="0">
                  <a:pos x="8" y="40"/>
                </a:cxn>
                <a:cxn ang="0">
                  <a:pos x="9" y="34"/>
                </a:cxn>
                <a:cxn ang="0">
                  <a:pos x="11" y="40"/>
                </a:cxn>
                <a:cxn ang="0">
                  <a:pos x="11" y="38"/>
                </a:cxn>
                <a:cxn ang="0">
                  <a:pos x="13" y="32"/>
                </a:cxn>
                <a:cxn ang="0">
                  <a:pos x="13" y="40"/>
                </a:cxn>
                <a:cxn ang="0">
                  <a:pos x="17" y="40"/>
                </a:cxn>
                <a:cxn ang="0">
                  <a:pos x="17" y="32"/>
                </a:cxn>
                <a:cxn ang="0">
                  <a:pos x="19" y="30"/>
                </a:cxn>
                <a:cxn ang="0">
                  <a:pos x="23" y="28"/>
                </a:cxn>
                <a:cxn ang="0">
                  <a:pos x="23" y="21"/>
                </a:cxn>
                <a:cxn ang="0">
                  <a:pos x="25" y="23"/>
                </a:cxn>
                <a:cxn ang="0">
                  <a:pos x="25" y="17"/>
                </a:cxn>
                <a:cxn ang="0">
                  <a:pos x="29" y="15"/>
                </a:cxn>
                <a:cxn ang="0">
                  <a:pos x="29" y="9"/>
                </a:cxn>
                <a:cxn ang="0">
                  <a:pos x="29" y="15"/>
                </a:cxn>
                <a:cxn ang="0">
                  <a:pos x="31" y="9"/>
                </a:cxn>
                <a:cxn ang="0">
                  <a:pos x="31" y="7"/>
                </a:cxn>
                <a:cxn ang="0">
                  <a:pos x="31" y="11"/>
                </a:cxn>
                <a:cxn ang="0">
                  <a:pos x="34" y="5"/>
                </a:cxn>
                <a:cxn ang="0">
                  <a:pos x="34" y="7"/>
                </a:cxn>
                <a:cxn ang="0">
                  <a:pos x="36" y="2"/>
                </a:cxn>
                <a:cxn ang="0">
                  <a:pos x="38" y="7"/>
                </a:cxn>
                <a:cxn ang="0">
                  <a:pos x="38" y="3"/>
                </a:cxn>
                <a:cxn ang="0">
                  <a:pos x="40" y="7"/>
                </a:cxn>
                <a:cxn ang="0">
                  <a:pos x="42" y="3"/>
                </a:cxn>
                <a:cxn ang="0">
                  <a:pos x="42" y="5"/>
                </a:cxn>
                <a:cxn ang="0">
                  <a:pos x="42" y="9"/>
                </a:cxn>
                <a:cxn ang="0">
                  <a:pos x="44" y="5"/>
                </a:cxn>
                <a:cxn ang="0">
                  <a:pos x="46" y="11"/>
                </a:cxn>
                <a:cxn ang="0">
                  <a:pos x="46" y="5"/>
                </a:cxn>
                <a:cxn ang="0">
                  <a:pos x="48" y="15"/>
                </a:cxn>
                <a:cxn ang="0">
                  <a:pos x="48" y="11"/>
                </a:cxn>
                <a:cxn ang="0">
                  <a:pos x="50" y="19"/>
                </a:cxn>
                <a:cxn ang="0">
                  <a:pos x="50" y="13"/>
                </a:cxn>
                <a:cxn ang="0">
                  <a:pos x="50" y="17"/>
                </a:cxn>
                <a:cxn ang="0">
                  <a:pos x="52" y="15"/>
                </a:cxn>
                <a:cxn ang="0">
                  <a:pos x="52" y="19"/>
                </a:cxn>
                <a:cxn ang="0">
                  <a:pos x="54" y="19"/>
                </a:cxn>
                <a:cxn ang="0">
                  <a:pos x="56" y="17"/>
                </a:cxn>
              </a:cxnLst>
              <a:rect l="0" t="0" r="r" b="b"/>
              <a:pathLst>
                <a:path w="57" h="50">
                  <a:moveTo>
                    <a:pt x="0" y="50"/>
                  </a:moveTo>
                  <a:lnTo>
                    <a:pt x="0" y="50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2" y="40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8"/>
                  </a:lnTo>
                  <a:lnTo>
                    <a:pt x="2" y="40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6" y="42"/>
                  </a:lnTo>
                  <a:lnTo>
                    <a:pt x="6" y="38"/>
                  </a:lnTo>
                  <a:lnTo>
                    <a:pt x="6" y="40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8" y="3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9" y="38"/>
                  </a:lnTo>
                  <a:lnTo>
                    <a:pt x="9" y="34"/>
                  </a:lnTo>
                  <a:lnTo>
                    <a:pt x="9" y="40"/>
                  </a:lnTo>
                  <a:lnTo>
                    <a:pt x="11" y="40"/>
                  </a:lnTo>
                  <a:lnTo>
                    <a:pt x="11" y="44"/>
                  </a:lnTo>
                  <a:lnTo>
                    <a:pt x="11" y="38"/>
                  </a:lnTo>
                  <a:lnTo>
                    <a:pt x="13" y="34"/>
                  </a:lnTo>
                  <a:lnTo>
                    <a:pt x="13" y="32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3" y="38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7" y="32"/>
                  </a:lnTo>
                  <a:lnTo>
                    <a:pt x="19" y="32"/>
                  </a:lnTo>
                  <a:lnTo>
                    <a:pt x="19" y="30"/>
                  </a:lnTo>
                  <a:lnTo>
                    <a:pt x="21" y="30"/>
                  </a:lnTo>
                  <a:lnTo>
                    <a:pt x="23" y="28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6"/>
                  </a:lnTo>
                  <a:lnTo>
                    <a:pt x="25" y="23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1"/>
                  </a:lnTo>
                  <a:lnTo>
                    <a:pt x="31" y="9"/>
                  </a:lnTo>
                  <a:lnTo>
                    <a:pt x="31" y="5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34" y="5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6" y="5"/>
                  </a:lnTo>
                  <a:lnTo>
                    <a:pt x="36" y="2"/>
                  </a:lnTo>
                  <a:lnTo>
                    <a:pt x="38" y="3"/>
                  </a:lnTo>
                  <a:lnTo>
                    <a:pt x="38" y="7"/>
                  </a:lnTo>
                  <a:lnTo>
                    <a:pt x="38" y="5"/>
                  </a:lnTo>
                  <a:lnTo>
                    <a:pt x="38" y="3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7"/>
                  </a:lnTo>
                  <a:lnTo>
                    <a:pt x="42" y="9"/>
                  </a:lnTo>
                  <a:lnTo>
                    <a:pt x="42" y="3"/>
                  </a:lnTo>
                  <a:lnTo>
                    <a:pt x="44" y="5"/>
                  </a:lnTo>
                  <a:lnTo>
                    <a:pt x="44" y="13"/>
                  </a:lnTo>
                  <a:lnTo>
                    <a:pt x="46" y="11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17"/>
                  </a:lnTo>
                  <a:lnTo>
                    <a:pt x="48" y="15"/>
                  </a:lnTo>
                  <a:lnTo>
                    <a:pt x="48" y="7"/>
                  </a:lnTo>
                  <a:lnTo>
                    <a:pt x="48" y="11"/>
                  </a:lnTo>
                  <a:lnTo>
                    <a:pt x="50" y="11"/>
                  </a:lnTo>
                  <a:lnTo>
                    <a:pt x="50" y="19"/>
                  </a:lnTo>
                  <a:lnTo>
                    <a:pt x="50" y="15"/>
                  </a:lnTo>
                  <a:lnTo>
                    <a:pt x="50" y="13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2" y="19"/>
                  </a:lnTo>
                  <a:lnTo>
                    <a:pt x="52" y="15"/>
                  </a:lnTo>
                  <a:lnTo>
                    <a:pt x="52" y="17"/>
                  </a:lnTo>
                  <a:lnTo>
                    <a:pt x="52" y="19"/>
                  </a:lnTo>
                  <a:lnTo>
                    <a:pt x="56" y="19"/>
                  </a:lnTo>
                  <a:lnTo>
                    <a:pt x="54" y="19"/>
                  </a:lnTo>
                  <a:lnTo>
                    <a:pt x="56" y="15"/>
                  </a:lnTo>
                  <a:lnTo>
                    <a:pt x="56" y="17"/>
                  </a:lnTo>
                  <a:lnTo>
                    <a:pt x="57" y="19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14" name="Freeform 414"/>
            <p:cNvSpPr>
              <a:spLocks/>
            </p:cNvSpPr>
            <p:nvPr/>
          </p:nvSpPr>
          <p:spPr bwMode="auto">
            <a:xfrm>
              <a:off x="2171" y="1258"/>
              <a:ext cx="26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14"/>
                </a:cxn>
                <a:cxn ang="0">
                  <a:pos x="4" y="12"/>
                </a:cxn>
                <a:cxn ang="0">
                  <a:pos x="4" y="14"/>
                </a:cxn>
                <a:cxn ang="0">
                  <a:pos x="6" y="21"/>
                </a:cxn>
                <a:cxn ang="0">
                  <a:pos x="6" y="21"/>
                </a:cxn>
                <a:cxn ang="0">
                  <a:pos x="8" y="25"/>
                </a:cxn>
                <a:cxn ang="0">
                  <a:pos x="10" y="23"/>
                </a:cxn>
                <a:cxn ang="0">
                  <a:pos x="10" y="35"/>
                </a:cxn>
                <a:cxn ang="0">
                  <a:pos x="10" y="35"/>
                </a:cxn>
                <a:cxn ang="0">
                  <a:pos x="12" y="44"/>
                </a:cxn>
                <a:cxn ang="0">
                  <a:pos x="12" y="48"/>
                </a:cxn>
                <a:cxn ang="0">
                  <a:pos x="13" y="54"/>
                </a:cxn>
                <a:cxn ang="0">
                  <a:pos x="15" y="67"/>
                </a:cxn>
                <a:cxn ang="0">
                  <a:pos x="17" y="60"/>
                </a:cxn>
                <a:cxn ang="0">
                  <a:pos x="17" y="64"/>
                </a:cxn>
                <a:cxn ang="0">
                  <a:pos x="19" y="79"/>
                </a:cxn>
                <a:cxn ang="0">
                  <a:pos x="19" y="79"/>
                </a:cxn>
                <a:cxn ang="0">
                  <a:pos x="21" y="92"/>
                </a:cxn>
                <a:cxn ang="0">
                  <a:pos x="21" y="90"/>
                </a:cxn>
                <a:cxn ang="0">
                  <a:pos x="21" y="92"/>
                </a:cxn>
                <a:cxn ang="0">
                  <a:pos x="23" y="98"/>
                </a:cxn>
                <a:cxn ang="0">
                  <a:pos x="25" y="102"/>
                </a:cxn>
                <a:cxn ang="0">
                  <a:pos x="27" y="106"/>
                </a:cxn>
                <a:cxn ang="0">
                  <a:pos x="29" y="102"/>
                </a:cxn>
                <a:cxn ang="0">
                  <a:pos x="31" y="104"/>
                </a:cxn>
                <a:cxn ang="0">
                  <a:pos x="31" y="96"/>
                </a:cxn>
                <a:cxn ang="0">
                  <a:pos x="33" y="100"/>
                </a:cxn>
                <a:cxn ang="0">
                  <a:pos x="33" y="96"/>
                </a:cxn>
                <a:cxn ang="0">
                  <a:pos x="33" y="92"/>
                </a:cxn>
                <a:cxn ang="0">
                  <a:pos x="35" y="96"/>
                </a:cxn>
                <a:cxn ang="0">
                  <a:pos x="36" y="89"/>
                </a:cxn>
                <a:cxn ang="0">
                  <a:pos x="36" y="87"/>
                </a:cxn>
                <a:cxn ang="0">
                  <a:pos x="36" y="79"/>
                </a:cxn>
                <a:cxn ang="0">
                  <a:pos x="38" y="81"/>
                </a:cxn>
                <a:cxn ang="0">
                  <a:pos x="40" y="69"/>
                </a:cxn>
                <a:cxn ang="0">
                  <a:pos x="40" y="71"/>
                </a:cxn>
                <a:cxn ang="0">
                  <a:pos x="40" y="71"/>
                </a:cxn>
                <a:cxn ang="0">
                  <a:pos x="42" y="67"/>
                </a:cxn>
                <a:cxn ang="0">
                  <a:pos x="44" y="69"/>
                </a:cxn>
                <a:cxn ang="0">
                  <a:pos x="44" y="66"/>
                </a:cxn>
                <a:cxn ang="0">
                  <a:pos x="44" y="66"/>
                </a:cxn>
                <a:cxn ang="0">
                  <a:pos x="46" y="66"/>
                </a:cxn>
                <a:cxn ang="0">
                  <a:pos x="48" y="62"/>
                </a:cxn>
                <a:cxn ang="0">
                  <a:pos x="48" y="66"/>
                </a:cxn>
                <a:cxn ang="0">
                  <a:pos x="48" y="66"/>
                </a:cxn>
                <a:cxn ang="0">
                  <a:pos x="52" y="58"/>
                </a:cxn>
                <a:cxn ang="0">
                  <a:pos x="52" y="60"/>
                </a:cxn>
              </a:cxnLst>
              <a:rect l="0" t="0" r="r" b="b"/>
              <a:pathLst>
                <a:path w="52" h="10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0" y="33"/>
                  </a:lnTo>
                  <a:lnTo>
                    <a:pt x="10" y="35"/>
                  </a:lnTo>
                  <a:lnTo>
                    <a:pt x="10" y="33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2" y="44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3" y="48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7"/>
                  </a:lnTo>
                  <a:lnTo>
                    <a:pt x="17" y="69"/>
                  </a:lnTo>
                  <a:lnTo>
                    <a:pt x="17" y="60"/>
                  </a:lnTo>
                  <a:lnTo>
                    <a:pt x="17" y="62"/>
                  </a:lnTo>
                  <a:lnTo>
                    <a:pt x="17" y="64"/>
                  </a:lnTo>
                  <a:lnTo>
                    <a:pt x="17" y="81"/>
                  </a:lnTo>
                  <a:lnTo>
                    <a:pt x="19" y="79"/>
                  </a:lnTo>
                  <a:lnTo>
                    <a:pt x="19" y="73"/>
                  </a:lnTo>
                  <a:lnTo>
                    <a:pt x="19" y="79"/>
                  </a:lnTo>
                  <a:lnTo>
                    <a:pt x="21" y="81"/>
                  </a:lnTo>
                  <a:lnTo>
                    <a:pt x="21" y="92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1" y="87"/>
                  </a:lnTo>
                  <a:lnTo>
                    <a:pt x="21" y="92"/>
                  </a:lnTo>
                  <a:lnTo>
                    <a:pt x="23" y="92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5" y="102"/>
                  </a:lnTo>
                  <a:lnTo>
                    <a:pt x="25" y="104"/>
                  </a:lnTo>
                  <a:lnTo>
                    <a:pt x="27" y="106"/>
                  </a:lnTo>
                  <a:lnTo>
                    <a:pt x="27" y="102"/>
                  </a:lnTo>
                  <a:lnTo>
                    <a:pt x="29" y="102"/>
                  </a:lnTo>
                  <a:lnTo>
                    <a:pt x="29" y="106"/>
                  </a:lnTo>
                  <a:lnTo>
                    <a:pt x="31" y="104"/>
                  </a:lnTo>
                  <a:lnTo>
                    <a:pt x="31" y="102"/>
                  </a:lnTo>
                  <a:lnTo>
                    <a:pt x="31" y="96"/>
                  </a:lnTo>
                  <a:lnTo>
                    <a:pt x="33" y="98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6"/>
                  </a:lnTo>
                  <a:lnTo>
                    <a:pt x="33" y="90"/>
                  </a:lnTo>
                  <a:lnTo>
                    <a:pt x="33" y="92"/>
                  </a:lnTo>
                  <a:lnTo>
                    <a:pt x="35" y="94"/>
                  </a:lnTo>
                  <a:lnTo>
                    <a:pt x="35" y="96"/>
                  </a:lnTo>
                  <a:lnTo>
                    <a:pt x="35" y="90"/>
                  </a:lnTo>
                  <a:lnTo>
                    <a:pt x="36" y="89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6" y="89"/>
                  </a:lnTo>
                  <a:lnTo>
                    <a:pt x="36" y="79"/>
                  </a:lnTo>
                  <a:lnTo>
                    <a:pt x="38" y="77"/>
                  </a:lnTo>
                  <a:lnTo>
                    <a:pt x="38" y="81"/>
                  </a:lnTo>
                  <a:lnTo>
                    <a:pt x="40" y="81"/>
                  </a:lnTo>
                  <a:lnTo>
                    <a:pt x="40" y="69"/>
                  </a:lnTo>
                  <a:lnTo>
                    <a:pt x="40" y="71"/>
                  </a:lnTo>
                  <a:lnTo>
                    <a:pt x="40" y="71"/>
                  </a:lnTo>
                  <a:lnTo>
                    <a:pt x="40" y="73"/>
                  </a:lnTo>
                  <a:lnTo>
                    <a:pt x="40" y="71"/>
                  </a:lnTo>
                  <a:lnTo>
                    <a:pt x="42" y="71"/>
                  </a:lnTo>
                  <a:lnTo>
                    <a:pt x="42" y="67"/>
                  </a:lnTo>
                  <a:lnTo>
                    <a:pt x="42" y="69"/>
                  </a:lnTo>
                  <a:lnTo>
                    <a:pt x="44" y="69"/>
                  </a:lnTo>
                  <a:lnTo>
                    <a:pt x="44" y="67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6" y="67"/>
                  </a:lnTo>
                  <a:lnTo>
                    <a:pt x="46" y="66"/>
                  </a:lnTo>
                  <a:lnTo>
                    <a:pt x="48" y="64"/>
                  </a:lnTo>
                  <a:lnTo>
                    <a:pt x="48" y="62"/>
                  </a:lnTo>
                  <a:lnTo>
                    <a:pt x="48" y="64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52" y="64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15" name="Freeform 415"/>
            <p:cNvSpPr>
              <a:spLocks/>
            </p:cNvSpPr>
            <p:nvPr/>
          </p:nvSpPr>
          <p:spPr bwMode="auto">
            <a:xfrm>
              <a:off x="2147" y="1214"/>
              <a:ext cx="24" cy="4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6" y="17"/>
                </a:cxn>
                <a:cxn ang="0">
                  <a:pos x="6" y="6"/>
                </a:cxn>
                <a:cxn ang="0">
                  <a:pos x="6" y="21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8" y="15"/>
                </a:cxn>
                <a:cxn ang="0">
                  <a:pos x="10" y="0"/>
                </a:cxn>
                <a:cxn ang="0">
                  <a:pos x="12" y="6"/>
                </a:cxn>
                <a:cxn ang="0">
                  <a:pos x="12" y="10"/>
                </a:cxn>
                <a:cxn ang="0">
                  <a:pos x="12" y="2"/>
                </a:cxn>
                <a:cxn ang="0">
                  <a:pos x="13" y="13"/>
                </a:cxn>
                <a:cxn ang="0">
                  <a:pos x="13" y="6"/>
                </a:cxn>
                <a:cxn ang="0">
                  <a:pos x="15" y="21"/>
                </a:cxn>
                <a:cxn ang="0">
                  <a:pos x="17" y="10"/>
                </a:cxn>
                <a:cxn ang="0">
                  <a:pos x="19" y="11"/>
                </a:cxn>
                <a:cxn ang="0">
                  <a:pos x="19" y="27"/>
                </a:cxn>
                <a:cxn ang="0">
                  <a:pos x="19" y="17"/>
                </a:cxn>
                <a:cxn ang="0">
                  <a:pos x="21" y="21"/>
                </a:cxn>
                <a:cxn ang="0">
                  <a:pos x="21" y="31"/>
                </a:cxn>
                <a:cxn ang="0">
                  <a:pos x="21" y="27"/>
                </a:cxn>
                <a:cxn ang="0">
                  <a:pos x="23" y="33"/>
                </a:cxn>
                <a:cxn ang="0">
                  <a:pos x="23" y="36"/>
                </a:cxn>
                <a:cxn ang="0">
                  <a:pos x="23" y="44"/>
                </a:cxn>
                <a:cxn ang="0">
                  <a:pos x="25" y="50"/>
                </a:cxn>
                <a:cxn ang="0">
                  <a:pos x="27" y="40"/>
                </a:cxn>
                <a:cxn ang="0">
                  <a:pos x="29" y="52"/>
                </a:cxn>
                <a:cxn ang="0">
                  <a:pos x="29" y="50"/>
                </a:cxn>
                <a:cxn ang="0">
                  <a:pos x="29" y="63"/>
                </a:cxn>
                <a:cxn ang="0">
                  <a:pos x="31" y="61"/>
                </a:cxn>
                <a:cxn ang="0">
                  <a:pos x="31" y="63"/>
                </a:cxn>
                <a:cxn ang="0">
                  <a:pos x="33" y="67"/>
                </a:cxn>
                <a:cxn ang="0">
                  <a:pos x="33" y="65"/>
                </a:cxn>
                <a:cxn ang="0">
                  <a:pos x="35" y="73"/>
                </a:cxn>
                <a:cxn ang="0">
                  <a:pos x="35" y="75"/>
                </a:cxn>
                <a:cxn ang="0">
                  <a:pos x="36" y="79"/>
                </a:cxn>
                <a:cxn ang="0">
                  <a:pos x="36" y="69"/>
                </a:cxn>
                <a:cxn ang="0">
                  <a:pos x="38" y="84"/>
                </a:cxn>
                <a:cxn ang="0">
                  <a:pos x="38" y="75"/>
                </a:cxn>
                <a:cxn ang="0">
                  <a:pos x="40" y="92"/>
                </a:cxn>
                <a:cxn ang="0">
                  <a:pos x="42" y="84"/>
                </a:cxn>
                <a:cxn ang="0">
                  <a:pos x="42" y="86"/>
                </a:cxn>
                <a:cxn ang="0">
                  <a:pos x="42" y="90"/>
                </a:cxn>
                <a:cxn ang="0">
                  <a:pos x="44" y="84"/>
                </a:cxn>
                <a:cxn ang="0">
                  <a:pos x="44" y="92"/>
                </a:cxn>
                <a:cxn ang="0">
                  <a:pos x="44" y="84"/>
                </a:cxn>
                <a:cxn ang="0">
                  <a:pos x="46" y="92"/>
                </a:cxn>
                <a:cxn ang="0">
                  <a:pos x="46" y="90"/>
                </a:cxn>
              </a:cxnLst>
              <a:rect l="0" t="0" r="r" b="b"/>
              <a:pathLst>
                <a:path w="48" h="98">
                  <a:moveTo>
                    <a:pt x="0" y="17"/>
                  </a:moveTo>
                  <a:lnTo>
                    <a:pt x="0" y="17"/>
                  </a:lnTo>
                  <a:lnTo>
                    <a:pt x="0" y="19"/>
                  </a:lnTo>
                  <a:lnTo>
                    <a:pt x="2" y="17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6" y="1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2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5" y="21"/>
                  </a:lnTo>
                  <a:lnTo>
                    <a:pt x="17" y="23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5"/>
                  </a:lnTo>
                  <a:lnTo>
                    <a:pt x="19" y="17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1" y="33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27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3" y="33"/>
                  </a:lnTo>
                  <a:lnTo>
                    <a:pt x="23" y="44"/>
                  </a:lnTo>
                  <a:lnTo>
                    <a:pt x="25" y="46"/>
                  </a:lnTo>
                  <a:lnTo>
                    <a:pt x="25" y="50"/>
                  </a:lnTo>
                  <a:lnTo>
                    <a:pt x="25" y="42"/>
                  </a:lnTo>
                  <a:lnTo>
                    <a:pt x="27" y="40"/>
                  </a:lnTo>
                  <a:lnTo>
                    <a:pt x="27" y="54"/>
                  </a:lnTo>
                  <a:lnTo>
                    <a:pt x="29" y="52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31" y="61"/>
                  </a:lnTo>
                  <a:lnTo>
                    <a:pt x="31" y="58"/>
                  </a:lnTo>
                  <a:lnTo>
                    <a:pt x="31" y="63"/>
                  </a:lnTo>
                  <a:lnTo>
                    <a:pt x="33" y="65"/>
                  </a:lnTo>
                  <a:lnTo>
                    <a:pt x="33" y="67"/>
                  </a:lnTo>
                  <a:lnTo>
                    <a:pt x="33" y="63"/>
                  </a:lnTo>
                  <a:lnTo>
                    <a:pt x="33" y="65"/>
                  </a:lnTo>
                  <a:lnTo>
                    <a:pt x="33" y="73"/>
                  </a:lnTo>
                  <a:lnTo>
                    <a:pt x="35" y="73"/>
                  </a:lnTo>
                  <a:lnTo>
                    <a:pt x="35" y="71"/>
                  </a:lnTo>
                  <a:lnTo>
                    <a:pt x="35" y="75"/>
                  </a:lnTo>
                  <a:lnTo>
                    <a:pt x="36" y="75"/>
                  </a:lnTo>
                  <a:lnTo>
                    <a:pt x="36" y="79"/>
                  </a:lnTo>
                  <a:lnTo>
                    <a:pt x="36" y="71"/>
                  </a:lnTo>
                  <a:lnTo>
                    <a:pt x="36" y="69"/>
                  </a:lnTo>
                  <a:lnTo>
                    <a:pt x="36" y="86"/>
                  </a:lnTo>
                  <a:lnTo>
                    <a:pt x="38" y="84"/>
                  </a:lnTo>
                  <a:lnTo>
                    <a:pt x="38" y="73"/>
                  </a:lnTo>
                  <a:lnTo>
                    <a:pt x="38" y="75"/>
                  </a:lnTo>
                  <a:lnTo>
                    <a:pt x="40" y="75"/>
                  </a:lnTo>
                  <a:lnTo>
                    <a:pt x="40" y="92"/>
                  </a:lnTo>
                  <a:lnTo>
                    <a:pt x="40" y="86"/>
                  </a:lnTo>
                  <a:lnTo>
                    <a:pt x="42" y="84"/>
                  </a:lnTo>
                  <a:lnTo>
                    <a:pt x="42" y="77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2" y="90"/>
                  </a:lnTo>
                  <a:lnTo>
                    <a:pt x="42" y="84"/>
                  </a:lnTo>
                  <a:lnTo>
                    <a:pt x="44" y="84"/>
                  </a:lnTo>
                  <a:lnTo>
                    <a:pt x="44" y="94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84"/>
                  </a:lnTo>
                  <a:lnTo>
                    <a:pt x="44" y="90"/>
                  </a:lnTo>
                  <a:lnTo>
                    <a:pt x="46" y="92"/>
                  </a:lnTo>
                  <a:lnTo>
                    <a:pt x="46" y="98"/>
                  </a:lnTo>
                  <a:lnTo>
                    <a:pt x="46" y="90"/>
                  </a:lnTo>
                  <a:lnTo>
                    <a:pt x="48" y="8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16" name="Freeform 416"/>
            <p:cNvSpPr>
              <a:spLocks/>
            </p:cNvSpPr>
            <p:nvPr/>
          </p:nvSpPr>
          <p:spPr bwMode="auto">
            <a:xfrm>
              <a:off x="2121" y="1214"/>
              <a:ext cx="26" cy="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0"/>
                </a:cxn>
                <a:cxn ang="0">
                  <a:pos x="2" y="13"/>
                </a:cxn>
                <a:cxn ang="0">
                  <a:pos x="4" y="10"/>
                </a:cxn>
                <a:cxn ang="0">
                  <a:pos x="4" y="8"/>
                </a:cxn>
                <a:cxn ang="0">
                  <a:pos x="6" y="17"/>
                </a:cxn>
                <a:cxn ang="0">
                  <a:pos x="6" y="6"/>
                </a:cxn>
                <a:cxn ang="0">
                  <a:pos x="6" y="17"/>
                </a:cxn>
                <a:cxn ang="0">
                  <a:pos x="8" y="4"/>
                </a:cxn>
                <a:cxn ang="0">
                  <a:pos x="10" y="21"/>
                </a:cxn>
                <a:cxn ang="0">
                  <a:pos x="12" y="19"/>
                </a:cxn>
                <a:cxn ang="0">
                  <a:pos x="12" y="11"/>
                </a:cxn>
                <a:cxn ang="0">
                  <a:pos x="14" y="19"/>
                </a:cxn>
                <a:cxn ang="0">
                  <a:pos x="14" y="15"/>
                </a:cxn>
                <a:cxn ang="0">
                  <a:pos x="14" y="21"/>
                </a:cxn>
                <a:cxn ang="0">
                  <a:pos x="16" y="21"/>
                </a:cxn>
                <a:cxn ang="0">
                  <a:pos x="17" y="25"/>
                </a:cxn>
                <a:cxn ang="0">
                  <a:pos x="17" y="23"/>
                </a:cxn>
                <a:cxn ang="0">
                  <a:pos x="19" y="31"/>
                </a:cxn>
                <a:cxn ang="0">
                  <a:pos x="21" y="27"/>
                </a:cxn>
                <a:cxn ang="0">
                  <a:pos x="21" y="31"/>
                </a:cxn>
                <a:cxn ang="0">
                  <a:pos x="23" y="23"/>
                </a:cxn>
                <a:cxn ang="0">
                  <a:pos x="25" y="31"/>
                </a:cxn>
                <a:cxn ang="0">
                  <a:pos x="25" y="25"/>
                </a:cxn>
                <a:cxn ang="0">
                  <a:pos x="25" y="36"/>
                </a:cxn>
                <a:cxn ang="0">
                  <a:pos x="27" y="19"/>
                </a:cxn>
                <a:cxn ang="0">
                  <a:pos x="29" y="33"/>
                </a:cxn>
                <a:cxn ang="0">
                  <a:pos x="29" y="31"/>
                </a:cxn>
                <a:cxn ang="0">
                  <a:pos x="29" y="29"/>
                </a:cxn>
                <a:cxn ang="0">
                  <a:pos x="31" y="33"/>
                </a:cxn>
                <a:cxn ang="0">
                  <a:pos x="31" y="25"/>
                </a:cxn>
                <a:cxn ang="0">
                  <a:pos x="35" y="31"/>
                </a:cxn>
                <a:cxn ang="0">
                  <a:pos x="35" y="31"/>
                </a:cxn>
                <a:cxn ang="0">
                  <a:pos x="35" y="36"/>
                </a:cxn>
                <a:cxn ang="0">
                  <a:pos x="37" y="27"/>
                </a:cxn>
                <a:cxn ang="0">
                  <a:pos x="37" y="36"/>
                </a:cxn>
                <a:cxn ang="0">
                  <a:pos x="37" y="27"/>
                </a:cxn>
                <a:cxn ang="0">
                  <a:pos x="39" y="38"/>
                </a:cxn>
                <a:cxn ang="0">
                  <a:pos x="39" y="33"/>
                </a:cxn>
                <a:cxn ang="0">
                  <a:pos x="39" y="33"/>
                </a:cxn>
                <a:cxn ang="0">
                  <a:pos x="40" y="38"/>
                </a:cxn>
                <a:cxn ang="0">
                  <a:pos x="42" y="25"/>
                </a:cxn>
                <a:cxn ang="0">
                  <a:pos x="42" y="36"/>
                </a:cxn>
                <a:cxn ang="0">
                  <a:pos x="42" y="27"/>
                </a:cxn>
                <a:cxn ang="0">
                  <a:pos x="46" y="33"/>
                </a:cxn>
                <a:cxn ang="0">
                  <a:pos x="46" y="27"/>
                </a:cxn>
                <a:cxn ang="0">
                  <a:pos x="46" y="27"/>
                </a:cxn>
                <a:cxn ang="0">
                  <a:pos x="48" y="29"/>
                </a:cxn>
                <a:cxn ang="0">
                  <a:pos x="50" y="23"/>
                </a:cxn>
                <a:cxn ang="0">
                  <a:pos x="50" y="17"/>
                </a:cxn>
              </a:cxnLst>
              <a:rect l="0" t="0" r="r" b="b"/>
              <a:pathLst>
                <a:path w="52" h="38">
                  <a:moveTo>
                    <a:pt x="0" y="6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0"/>
                  </a:lnTo>
                  <a:lnTo>
                    <a:pt x="4" y="8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2"/>
                  </a:lnTo>
                  <a:lnTo>
                    <a:pt x="6" y="17"/>
                  </a:lnTo>
                  <a:lnTo>
                    <a:pt x="8" y="19"/>
                  </a:lnTo>
                  <a:lnTo>
                    <a:pt x="8" y="4"/>
                  </a:lnTo>
                  <a:lnTo>
                    <a:pt x="10" y="6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2" y="19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7" y="25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19" y="27"/>
                  </a:lnTo>
                  <a:lnTo>
                    <a:pt x="21" y="27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23" y="29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5" y="25"/>
                  </a:lnTo>
                  <a:lnTo>
                    <a:pt x="25" y="23"/>
                  </a:lnTo>
                  <a:lnTo>
                    <a:pt x="25" y="36"/>
                  </a:lnTo>
                  <a:lnTo>
                    <a:pt x="27" y="36"/>
                  </a:lnTo>
                  <a:lnTo>
                    <a:pt x="27" y="19"/>
                  </a:lnTo>
                  <a:lnTo>
                    <a:pt x="29" y="21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1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1" y="31"/>
                  </a:lnTo>
                  <a:lnTo>
                    <a:pt x="31" y="33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35" y="31"/>
                  </a:lnTo>
                  <a:lnTo>
                    <a:pt x="35" y="29"/>
                  </a:lnTo>
                  <a:lnTo>
                    <a:pt x="35" y="31"/>
                  </a:lnTo>
                  <a:lnTo>
                    <a:pt x="35" y="33"/>
                  </a:lnTo>
                  <a:lnTo>
                    <a:pt x="35" y="36"/>
                  </a:lnTo>
                  <a:lnTo>
                    <a:pt x="35" y="27"/>
                  </a:lnTo>
                  <a:lnTo>
                    <a:pt x="37" y="27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7" y="25"/>
                  </a:lnTo>
                  <a:lnTo>
                    <a:pt x="37" y="27"/>
                  </a:lnTo>
                  <a:lnTo>
                    <a:pt x="39" y="27"/>
                  </a:lnTo>
                  <a:lnTo>
                    <a:pt x="39" y="38"/>
                  </a:lnTo>
                  <a:lnTo>
                    <a:pt x="39" y="36"/>
                  </a:lnTo>
                  <a:lnTo>
                    <a:pt x="39" y="33"/>
                  </a:lnTo>
                  <a:lnTo>
                    <a:pt x="39" y="27"/>
                  </a:lnTo>
                  <a:lnTo>
                    <a:pt x="39" y="33"/>
                  </a:lnTo>
                  <a:lnTo>
                    <a:pt x="40" y="36"/>
                  </a:lnTo>
                  <a:lnTo>
                    <a:pt x="40" y="38"/>
                  </a:lnTo>
                  <a:lnTo>
                    <a:pt x="40" y="27"/>
                  </a:lnTo>
                  <a:lnTo>
                    <a:pt x="42" y="25"/>
                  </a:lnTo>
                  <a:lnTo>
                    <a:pt x="42" y="38"/>
                  </a:lnTo>
                  <a:lnTo>
                    <a:pt x="42" y="36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6" y="29"/>
                  </a:lnTo>
                  <a:lnTo>
                    <a:pt x="46" y="33"/>
                  </a:lnTo>
                  <a:lnTo>
                    <a:pt x="46" y="29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8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17"/>
                  </a:lnTo>
                  <a:lnTo>
                    <a:pt x="52" y="1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17" name="Freeform 417"/>
            <p:cNvSpPr>
              <a:spLocks/>
            </p:cNvSpPr>
            <p:nvPr/>
          </p:nvSpPr>
          <p:spPr bwMode="auto">
            <a:xfrm>
              <a:off x="2092" y="1179"/>
              <a:ext cx="29" cy="38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3" y="57"/>
                </a:cxn>
                <a:cxn ang="0">
                  <a:pos x="3" y="52"/>
                </a:cxn>
                <a:cxn ang="0">
                  <a:pos x="3" y="57"/>
                </a:cxn>
                <a:cxn ang="0">
                  <a:pos x="5" y="59"/>
                </a:cxn>
                <a:cxn ang="0">
                  <a:pos x="7" y="48"/>
                </a:cxn>
                <a:cxn ang="0">
                  <a:pos x="7" y="54"/>
                </a:cxn>
                <a:cxn ang="0">
                  <a:pos x="9" y="42"/>
                </a:cxn>
                <a:cxn ang="0">
                  <a:pos x="9" y="46"/>
                </a:cxn>
                <a:cxn ang="0">
                  <a:pos x="9" y="46"/>
                </a:cxn>
                <a:cxn ang="0">
                  <a:pos x="11" y="40"/>
                </a:cxn>
                <a:cxn ang="0">
                  <a:pos x="13" y="46"/>
                </a:cxn>
                <a:cxn ang="0">
                  <a:pos x="15" y="34"/>
                </a:cxn>
                <a:cxn ang="0">
                  <a:pos x="15" y="31"/>
                </a:cxn>
                <a:cxn ang="0">
                  <a:pos x="15" y="23"/>
                </a:cxn>
                <a:cxn ang="0">
                  <a:pos x="17" y="15"/>
                </a:cxn>
                <a:cxn ang="0">
                  <a:pos x="21" y="19"/>
                </a:cxn>
                <a:cxn ang="0">
                  <a:pos x="21" y="11"/>
                </a:cxn>
                <a:cxn ang="0">
                  <a:pos x="23" y="7"/>
                </a:cxn>
                <a:cxn ang="0">
                  <a:pos x="25" y="2"/>
                </a:cxn>
                <a:cxn ang="0">
                  <a:pos x="25" y="6"/>
                </a:cxn>
                <a:cxn ang="0">
                  <a:pos x="26" y="0"/>
                </a:cxn>
                <a:cxn ang="0">
                  <a:pos x="28" y="6"/>
                </a:cxn>
                <a:cxn ang="0">
                  <a:pos x="28" y="2"/>
                </a:cxn>
                <a:cxn ang="0">
                  <a:pos x="30" y="4"/>
                </a:cxn>
                <a:cxn ang="0">
                  <a:pos x="30" y="6"/>
                </a:cxn>
                <a:cxn ang="0">
                  <a:pos x="32" y="0"/>
                </a:cxn>
                <a:cxn ang="0">
                  <a:pos x="34" y="4"/>
                </a:cxn>
                <a:cxn ang="0">
                  <a:pos x="34" y="7"/>
                </a:cxn>
                <a:cxn ang="0">
                  <a:pos x="34" y="11"/>
                </a:cxn>
                <a:cxn ang="0">
                  <a:pos x="36" y="7"/>
                </a:cxn>
                <a:cxn ang="0">
                  <a:pos x="36" y="17"/>
                </a:cxn>
                <a:cxn ang="0">
                  <a:pos x="38" y="19"/>
                </a:cxn>
                <a:cxn ang="0">
                  <a:pos x="38" y="15"/>
                </a:cxn>
                <a:cxn ang="0">
                  <a:pos x="40" y="27"/>
                </a:cxn>
                <a:cxn ang="0">
                  <a:pos x="42" y="19"/>
                </a:cxn>
                <a:cxn ang="0">
                  <a:pos x="44" y="32"/>
                </a:cxn>
                <a:cxn ang="0">
                  <a:pos x="44" y="29"/>
                </a:cxn>
                <a:cxn ang="0">
                  <a:pos x="46" y="36"/>
                </a:cxn>
                <a:cxn ang="0">
                  <a:pos x="48" y="46"/>
                </a:cxn>
                <a:cxn ang="0">
                  <a:pos x="49" y="50"/>
                </a:cxn>
                <a:cxn ang="0">
                  <a:pos x="49" y="57"/>
                </a:cxn>
                <a:cxn ang="0">
                  <a:pos x="51" y="52"/>
                </a:cxn>
                <a:cxn ang="0">
                  <a:pos x="51" y="57"/>
                </a:cxn>
                <a:cxn ang="0">
                  <a:pos x="51" y="63"/>
                </a:cxn>
                <a:cxn ang="0">
                  <a:pos x="53" y="57"/>
                </a:cxn>
                <a:cxn ang="0">
                  <a:pos x="55" y="67"/>
                </a:cxn>
                <a:cxn ang="0">
                  <a:pos x="55" y="65"/>
                </a:cxn>
                <a:cxn ang="0">
                  <a:pos x="57" y="63"/>
                </a:cxn>
                <a:cxn ang="0">
                  <a:pos x="57" y="71"/>
                </a:cxn>
              </a:cxnLst>
              <a:rect l="0" t="0" r="r" b="b"/>
              <a:pathLst>
                <a:path w="57" h="75">
                  <a:moveTo>
                    <a:pt x="0" y="55"/>
                  </a:moveTo>
                  <a:lnTo>
                    <a:pt x="0" y="55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54"/>
                  </a:lnTo>
                  <a:lnTo>
                    <a:pt x="3" y="52"/>
                  </a:lnTo>
                  <a:lnTo>
                    <a:pt x="3" y="50"/>
                  </a:lnTo>
                  <a:lnTo>
                    <a:pt x="3" y="57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0"/>
                  </a:lnTo>
                  <a:lnTo>
                    <a:pt x="7" y="48"/>
                  </a:lnTo>
                  <a:lnTo>
                    <a:pt x="7" y="55"/>
                  </a:lnTo>
                  <a:lnTo>
                    <a:pt x="7" y="54"/>
                  </a:lnTo>
                  <a:lnTo>
                    <a:pt x="9" y="54"/>
                  </a:lnTo>
                  <a:lnTo>
                    <a:pt x="9" y="42"/>
                  </a:lnTo>
                  <a:lnTo>
                    <a:pt x="9" y="44"/>
                  </a:lnTo>
                  <a:lnTo>
                    <a:pt x="9" y="46"/>
                  </a:lnTo>
                  <a:lnTo>
                    <a:pt x="9" y="52"/>
                  </a:lnTo>
                  <a:lnTo>
                    <a:pt x="9" y="46"/>
                  </a:lnTo>
                  <a:lnTo>
                    <a:pt x="11" y="44"/>
                  </a:lnTo>
                  <a:lnTo>
                    <a:pt x="11" y="40"/>
                  </a:lnTo>
                  <a:lnTo>
                    <a:pt x="11" y="44"/>
                  </a:lnTo>
                  <a:lnTo>
                    <a:pt x="13" y="46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3" y="34"/>
                  </a:lnTo>
                  <a:lnTo>
                    <a:pt x="15" y="31"/>
                  </a:lnTo>
                  <a:lnTo>
                    <a:pt x="15" y="29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15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7"/>
                  </a:lnTo>
                  <a:lnTo>
                    <a:pt x="23" y="7"/>
                  </a:lnTo>
                  <a:lnTo>
                    <a:pt x="25" y="6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6" y="7"/>
                  </a:lnTo>
                  <a:lnTo>
                    <a:pt x="36" y="11"/>
                  </a:lnTo>
                  <a:lnTo>
                    <a:pt x="36" y="17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13"/>
                  </a:lnTo>
                  <a:lnTo>
                    <a:pt x="38" y="15"/>
                  </a:lnTo>
                  <a:lnTo>
                    <a:pt x="38" y="25"/>
                  </a:lnTo>
                  <a:lnTo>
                    <a:pt x="40" y="27"/>
                  </a:lnTo>
                  <a:lnTo>
                    <a:pt x="40" y="17"/>
                  </a:lnTo>
                  <a:lnTo>
                    <a:pt x="42" y="19"/>
                  </a:lnTo>
                  <a:lnTo>
                    <a:pt x="42" y="31"/>
                  </a:lnTo>
                  <a:lnTo>
                    <a:pt x="44" y="32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6" y="31"/>
                  </a:lnTo>
                  <a:lnTo>
                    <a:pt x="46" y="36"/>
                  </a:lnTo>
                  <a:lnTo>
                    <a:pt x="48" y="40"/>
                  </a:lnTo>
                  <a:lnTo>
                    <a:pt x="48" y="46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49" y="57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7"/>
                  </a:lnTo>
                  <a:lnTo>
                    <a:pt x="51" y="63"/>
                  </a:lnTo>
                  <a:lnTo>
                    <a:pt x="53" y="63"/>
                  </a:lnTo>
                  <a:lnTo>
                    <a:pt x="53" y="57"/>
                  </a:lnTo>
                  <a:lnTo>
                    <a:pt x="53" y="65"/>
                  </a:lnTo>
                  <a:lnTo>
                    <a:pt x="55" y="67"/>
                  </a:lnTo>
                  <a:lnTo>
                    <a:pt x="55" y="73"/>
                  </a:lnTo>
                  <a:lnTo>
                    <a:pt x="55" y="65"/>
                  </a:lnTo>
                  <a:lnTo>
                    <a:pt x="57" y="65"/>
                  </a:lnTo>
                  <a:lnTo>
                    <a:pt x="57" y="63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7" y="7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18" name="Freeform 418"/>
            <p:cNvSpPr>
              <a:spLocks/>
            </p:cNvSpPr>
            <p:nvPr/>
          </p:nvSpPr>
          <p:spPr bwMode="auto">
            <a:xfrm>
              <a:off x="2066" y="1206"/>
              <a:ext cx="26" cy="52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0" y="101"/>
                </a:cxn>
                <a:cxn ang="0">
                  <a:pos x="2" y="88"/>
                </a:cxn>
                <a:cxn ang="0">
                  <a:pos x="2" y="92"/>
                </a:cxn>
                <a:cxn ang="0">
                  <a:pos x="4" y="78"/>
                </a:cxn>
                <a:cxn ang="0">
                  <a:pos x="4" y="80"/>
                </a:cxn>
                <a:cxn ang="0">
                  <a:pos x="4" y="82"/>
                </a:cxn>
                <a:cxn ang="0">
                  <a:pos x="5" y="78"/>
                </a:cxn>
                <a:cxn ang="0">
                  <a:pos x="7" y="82"/>
                </a:cxn>
                <a:cxn ang="0">
                  <a:pos x="7" y="78"/>
                </a:cxn>
                <a:cxn ang="0">
                  <a:pos x="9" y="82"/>
                </a:cxn>
                <a:cxn ang="0">
                  <a:pos x="9" y="88"/>
                </a:cxn>
                <a:cxn ang="0">
                  <a:pos x="11" y="82"/>
                </a:cxn>
                <a:cxn ang="0">
                  <a:pos x="13" y="88"/>
                </a:cxn>
                <a:cxn ang="0">
                  <a:pos x="13" y="90"/>
                </a:cxn>
                <a:cxn ang="0">
                  <a:pos x="15" y="94"/>
                </a:cxn>
                <a:cxn ang="0">
                  <a:pos x="17" y="88"/>
                </a:cxn>
                <a:cxn ang="0">
                  <a:pos x="17" y="90"/>
                </a:cxn>
                <a:cxn ang="0">
                  <a:pos x="19" y="90"/>
                </a:cxn>
                <a:cxn ang="0">
                  <a:pos x="19" y="90"/>
                </a:cxn>
                <a:cxn ang="0">
                  <a:pos x="21" y="90"/>
                </a:cxn>
                <a:cxn ang="0">
                  <a:pos x="23" y="90"/>
                </a:cxn>
                <a:cxn ang="0">
                  <a:pos x="23" y="88"/>
                </a:cxn>
                <a:cxn ang="0">
                  <a:pos x="23" y="84"/>
                </a:cxn>
                <a:cxn ang="0">
                  <a:pos x="25" y="88"/>
                </a:cxn>
                <a:cxn ang="0">
                  <a:pos x="27" y="80"/>
                </a:cxn>
                <a:cxn ang="0">
                  <a:pos x="27" y="82"/>
                </a:cxn>
                <a:cxn ang="0">
                  <a:pos x="29" y="76"/>
                </a:cxn>
                <a:cxn ang="0">
                  <a:pos x="30" y="67"/>
                </a:cxn>
                <a:cxn ang="0">
                  <a:pos x="30" y="63"/>
                </a:cxn>
                <a:cxn ang="0">
                  <a:pos x="32" y="61"/>
                </a:cxn>
                <a:cxn ang="0">
                  <a:pos x="34" y="53"/>
                </a:cxn>
                <a:cxn ang="0">
                  <a:pos x="34" y="55"/>
                </a:cxn>
                <a:cxn ang="0">
                  <a:pos x="38" y="48"/>
                </a:cxn>
                <a:cxn ang="0">
                  <a:pos x="38" y="46"/>
                </a:cxn>
                <a:cxn ang="0">
                  <a:pos x="38" y="48"/>
                </a:cxn>
                <a:cxn ang="0">
                  <a:pos x="40" y="38"/>
                </a:cxn>
                <a:cxn ang="0">
                  <a:pos x="40" y="38"/>
                </a:cxn>
                <a:cxn ang="0">
                  <a:pos x="42" y="26"/>
                </a:cxn>
                <a:cxn ang="0">
                  <a:pos x="42" y="30"/>
                </a:cxn>
                <a:cxn ang="0">
                  <a:pos x="44" y="19"/>
                </a:cxn>
                <a:cxn ang="0">
                  <a:pos x="44" y="21"/>
                </a:cxn>
                <a:cxn ang="0">
                  <a:pos x="44" y="21"/>
                </a:cxn>
                <a:cxn ang="0">
                  <a:pos x="46" y="5"/>
                </a:cxn>
                <a:cxn ang="0">
                  <a:pos x="46" y="17"/>
                </a:cxn>
                <a:cxn ang="0">
                  <a:pos x="46" y="7"/>
                </a:cxn>
                <a:cxn ang="0">
                  <a:pos x="50" y="3"/>
                </a:cxn>
                <a:cxn ang="0">
                  <a:pos x="50" y="17"/>
                </a:cxn>
                <a:cxn ang="0">
                  <a:pos x="52" y="0"/>
                </a:cxn>
                <a:cxn ang="0">
                  <a:pos x="52" y="9"/>
                </a:cxn>
              </a:cxnLst>
              <a:rect l="0" t="0" r="r" b="b"/>
              <a:pathLst>
                <a:path w="52" h="103">
                  <a:moveTo>
                    <a:pt x="0" y="96"/>
                  </a:moveTo>
                  <a:lnTo>
                    <a:pt x="0" y="96"/>
                  </a:lnTo>
                  <a:lnTo>
                    <a:pt x="0" y="103"/>
                  </a:lnTo>
                  <a:lnTo>
                    <a:pt x="0" y="101"/>
                  </a:lnTo>
                  <a:lnTo>
                    <a:pt x="0" y="88"/>
                  </a:lnTo>
                  <a:lnTo>
                    <a:pt x="2" y="88"/>
                  </a:lnTo>
                  <a:lnTo>
                    <a:pt x="2" y="94"/>
                  </a:lnTo>
                  <a:lnTo>
                    <a:pt x="2" y="92"/>
                  </a:lnTo>
                  <a:lnTo>
                    <a:pt x="4" y="90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80"/>
                  </a:lnTo>
                  <a:lnTo>
                    <a:pt x="4" y="88"/>
                  </a:lnTo>
                  <a:lnTo>
                    <a:pt x="4" y="82"/>
                  </a:lnTo>
                  <a:lnTo>
                    <a:pt x="5" y="82"/>
                  </a:lnTo>
                  <a:lnTo>
                    <a:pt x="5" y="78"/>
                  </a:lnTo>
                  <a:lnTo>
                    <a:pt x="5" y="82"/>
                  </a:lnTo>
                  <a:lnTo>
                    <a:pt x="7" y="82"/>
                  </a:lnTo>
                  <a:lnTo>
                    <a:pt x="7" y="84"/>
                  </a:lnTo>
                  <a:lnTo>
                    <a:pt x="7" y="78"/>
                  </a:lnTo>
                  <a:lnTo>
                    <a:pt x="7" y="80"/>
                  </a:lnTo>
                  <a:lnTo>
                    <a:pt x="9" y="82"/>
                  </a:lnTo>
                  <a:lnTo>
                    <a:pt x="9" y="86"/>
                  </a:lnTo>
                  <a:lnTo>
                    <a:pt x="9" y="88"/>
                  </a:lnTo>
                  <a:lnTo>
                    <a:pt x="9" y="84"/>
                  </a:lnTo>
                  <a:lnTo>
                    <a:pt x="11" y="82"/>
                  </a:lnTo>
                  <a:lnTo>
                    <a:pt x="11" y="88"/>
                  </a:lnTo>
                  <a:lnTo>
                    <a:pt x="13" y="88"/>
                  </a:lnTo>
                  <a:lnTo>
                    <a:pt x="13" y="86"/>
                  </a:lnTo>
                  <a:lnTo>
                    <a:pt x="13" y="90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5" y="88"/>
                  </a:lnTo>
                  <a:lnTo>
                    <a:pt x="17" y="88"/>
                  </a:lnTo>
                  <a:lnTo>
                    <a:pt x="17" y="92"/>
                  </a:lnTo>
                  <a:lnTo>
                    <a:pt x="17" y="90"/>
                  </a:lnTo>
                  <a:lnTo>
                    <a:pt x="17" y="88"/>
                  </a:lnTo>
                  <a:lnTo>
                    <a:pt x="19" y="90"/>
                  </a:lnTo>
                  <a:lnTo>
                    <a:pt x="19" y="92"/>
                  </a:lnTo>
                  <a:lnTo>
                    <a:pt x="19" y="90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1" y="88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3" y="88"/>
                  </a:lnTo>
                  <a:lnTo>
                    <a:pt x="23" y="86"/>
                  </a:lnTo>
                  <a:lnTo>
                    <a:pt x="23" y="84"/>
                  </a:lnTo>
                  <a:lnTo>
                    <a:pt x="23" y="90"/>
                  </a:lnTo>
                  <a:lnTo>
                    <a:pt x="25" y="88"/>
                  </a:lnTo>
                  <a:lnTo>
                    <a:pt x="25" y="82"/>
                  </a:lnTo>
                  <a:lnTo>
                    <a:pt x="27" y="80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9" y="80"/>
                  </a:lnTo>
                  <a:lnTo>
                    <a:pt x="29" y="76"/>
                  </a:lnTo>
                  <a:lnTo>
                    <a:pt x="30" y="74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30" y="63"/>
                  </a:lnTo>
                  <a:lnTo>
                    <a:pt x="32" y="65"/>
                  </a:lnTo>
                  <a:lnTo>
                    <a:pt x="32" y="61"/>
                  </a:lnTo>
                  <a:lnTo>
                    <a:pt x="34" y="59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5"/>
                  </a:lnTo>
                  <a:lnTo>
                    <a:pt x="34" y="48"/>
                  </a:lnTo>
                  <a:lnTo>
                    <a:pt x="38" y="48"/>
                  </a:lnTo>
                  <a:lnTo>
                    <a:pt x="38" y="42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8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0" y="34"/>
                  </a:lnTo>
                  <a:lnTo>
                    <a:pt x="40" y="38"/>
                  </a:lnTo>
                  <a:lnTo>
                    <a:pt x="42" y="36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19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8"/>
                  </a:lnTo>
                  <a:lnTo>
                    <a:pt x="44" y="21"/>
                  </a:lnTo>
                  <a:lnTo>
                    <a:pt x="46" y="19"/>
                  </a:lnTo>
                  <a:lnTo>
                    <a:pt x="46" y="5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6" y="23"/>
                  </a:lnTo>
                  <a:lnTo>
                    <a:pt x="46" y="7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50" y="19"/>
                  </a:lnTo>
                  <a:lnTo>
                    <a:pt x="50" y="17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2" y="11"/>
                  </a:lnTo>
                  <a:lnTo>
                    <a:pt x="52" y="9"/>
                  </a:lnTo>
                  <a:lnTo>
                    <a:pt x="52" y="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19" name="Freeform 419"/>
            <p:cNvSpPr>
              <a:spLocks/>
            </p:cNvSpPr>
            <p:nvPr/>
          </p:nvSpPr>
          <p:spPr bwMode="auto">
            <a:xfrm>
              <a:off x="2039" y="1254"/>
              <a:ext cx="27" cy="2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7"/>
                </a:cxn>
                <a:cxn ang="0">
                  <a:pos x="2" y="5"/>
                </a:cxn>
                <a:cxn ang="0">
                  <a:pos x="2" y="13"/>
                </a:cxn>
                <a:cxn ang="0">
                  <a:pos x="4" y="3"/>
                </a:cxn>
                <a:cxn ang="0">
                  <a:pos x="4" y="11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8" y="11"/>
                </a:cxn>
                <a:cxn ang="0">
                  <a:pos x="10" y="11"/>
                </a:cxn>
                <a:cxn ang="0">
                  <a:pos x="11" y="15"/>
                </a:cxn>
                <a:cxn ang="0">
                  <a:pos x="11" y="19"/>
                </a:cxn>
                <a:cxn ang="0">
                  <a:pos x="13" y="17"/>
                </a:cxn>
                <a:cxn ang="0">
                  <a:pos x="13" y="21"/>
                </a:cxn>
                <a:cxn ang="0">
                  <a:pos x="13" y="21"/>
                </a:cxn>
                <a:cxn ang="0">
                  <a:pos x="15" y="25"/>
                </a:cxn>
                <a:cxn ang="0">
                  <a:pos x="17" y="25"/>
                </a:cxn>
                <a:cxn ang="0">
                  <a:pos x="17" y="26"/>
                </a:cxn>
                <a:cxn ang="0">
                  <a:pos x="17" y="21"/>
                </a:cxn>
                <a:cxn ang="0">
                  <a:pos x="19" y="28"/>
                </a:cxn>
                <a:cxn ang="0">
                  <a:pos x="21" y="23"/>
                </a:cxn>
                <a:cxn ang="0">
                  <a:pos x="21" y="30"/>
                </a:cxn>
                <a:cxn ang="0">
                  <a:pos x="21" y="26"/>
                </a:cxn>
                <a:cxn ang="0">
                  <a:pos x="23" y="32"/>
                </a:cxn>
                <a:cxn ang="0">
                  <a:pos x="25" y="30"/>
                </a:cxn>
                <a:cxn ang="0">
                  <a:pos x="25" y="30"/>
                </a:cxn>
                <a:cxn ang="0">
                  <a:pos x="25" y="34"/>
                </a:cxn>
                <a:cxn ang="0">
                  <a:pos x="27" y="30"/>
                </a:cxn>
                <a:cxn ang="0">
                  <a:pos x="27" y="34"/>
                </a:cxn>
                <a:cxn ang="0">
                  <a:pos x="29" y="30"/>
                </a:cxn>
                <a:cxn ang="0">
                  <a:pos x="29" y="38"/>
                </a:cxn>
                <a:cxn ang="0">
                  <a:pos x="31" y="34"/>
                </a:cxn>
                <a:cxn ang="0">
                  <a:pos x="35" y="32"/>
                </a:cxn>
                <a:cxn ang="0">
                  <a:pos x="35" y="36"/>
                </a:cxn>
                <a:cxn ang="0">
                  <a:pos x="36" y="32"/>
                </a:cxn>
                <a:cxn ang="0">
                  <a:pos x="38" y="40"/>
                </a:cxn>
                <a:cxn ang="0">
                  <a:pos x="38" y="30"/>
                </a:cxn>
                <a:cxn ang="0">
                  <a:pos x="38" y="40"/>
                </a:cxn>
                <a:cxn ang="0">
                  <a:pos x="40" y="28"/>
                </a:cxn>
                <a:cxn ang="0">
                  <a:pos x="40" y="34"/>
                </a:cxn>
                <a:cxn ang="0">
                  <a:pos x="40" y="34"/>
                </a:cxn>
                <a:cxn ang="0">
                  <a:pos x="42" y="28"/>
                </a:cxn>
                <a:cxn ang="0">
                  <a:pos x="44" y="34"/>
                </a:cxn>
                <a:cxn ang="0">
                  <a:pos x="44" y="25"/>
                </a:cxn>
                <a:cxn ang="0">
                  <a:pos x="46" y="30"/>
                </a:cxn>
                <a:cxn ang="0">
                  <a:pos x="46" y="19"/>
                </a:cxn>
                <a:cxn ang="0">
                  <a:pos x="48" y="23"/>
                </a:cxn>
                <a:cxn ang="0">
                  <a:pos x="50" y="15"/>
                </a:cxn>
                <a:cxn ang="0">
                  <a:pos x="50" y="15"/>
                </a:cxn>
                <a:cxn ang="0">
                  <a:pos x="54" y="1"/>
                </a:cxn>
              </a:cxnLst>
              <a:rect l="0" t="0" r="r" b="b"/>
              <a:pathLst>
                <a:path w="54" h="42">
                  <a:moveTo>
                    <a:pt x="0" y="3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1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9"/>
                  </a:lnTo>
                  <a:lnTo>
                    <a:pt x="6" y="5"/>
                  </a:lnTo>
                  <a:lnTo>
                    <a:pt x="6" y="7"/>
                  </a:lnTo>
                  <a:lnTo>
                    <a:pt x="8" y="7"/>
                  </a:lnTo>
                  <a:lnTo>
                    <a:pt x="8" y="11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1" y="9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3" y="17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19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17" y="28"/>
                  </a:lnTo>
                  <a:lnTo>
                    <a:pt x="17" y="26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9" y="23"/>
                  </a:lnTo>
                  <a:lnTo>
                    <a:pt x="19" y="28"/>
                  </a:lnTo>
                  <a:lnTo>
                    <a:pt x="19" y="25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26"/>
                  </a:lnTo>
                  <a:lnTo>
                    <a:pt x="23" y="28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4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8"/>
                  </a:lnTo>
                  <a:lnTo>
                    <a:pt x="31" y="36"/>
                  </a:lnTo>
                  <a:lnTo>
                    <a:pt x="31" y="34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6" y="32"/>
                  </a:lnTo>
                  <a:lnTo>
                    <a:pt x="36" y="42"/>
                  </a:lnTo>
                  <a:lnTo>
                    <a:pt x="38" y="40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8" y="42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0" y="28"/>
                  </a:lnTo>
                  <a:lnTo>
                    <a:pt x="40" y="32"/>
                  </a:lnTo>
                  <a:lnTo>
                    <a:pt x="40" y="34"/>
                  </a:lnTo>
                  <a:lnTo>
                    <a:pt x="40" y="40"/>
                  </a:lnTo>
                  <a:lnTo>
                    <a:pt x="40" y="34"/>
                  </a:lnTo>
                  <a:lnTo>
                    <a:pt x="42" y="32"/>
                  </a:lnTo>
                  <a:lnTo>
                    <a:pt x="42" y="28"/>
                  </a:lnTo>
                  <a:lnTo>
                    <a:pt x="42" y="34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4" y="25"/>
                  </a:lnTo>
                  <a:lnTo>
                    <a:pt x="46" y="23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19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50" y="21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0" y="15"/>
                  </a:lnTo>
                  <a:lnTo>
                    <a:pt x="52" y="3"/>
                  </a:lnTo>
                  <a:lnTo>
                    <a:pt x="54" y="1"/>
                  </a:lnTo>
                  <a:lnTo>
                    <a:pt x="54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20" name="Freeform 420"/>
            <p:cNvSpPr>
              <a:spLocks/>
            </p:cNvSpPr>
            <p:nvPr/>
          </p:nvSpPr>
          <p:spPr bwMode="auto">
            <a:xfrm>
              <a:off x="2014" y="1250"/>
              <a:ext cx="25" cy="79"/>
            </a:xfrm>
            <a:custGeom>
              <a:avLst/>
              <a:gdLst/>
              <a:ahLst/>
              <a:cxnLst>
                <a:cxn ang="0">
                  <a:pos x="0" y="157"/>
                </a:cxn>
                <a:cxn ang="0">
                  <a:pos x="0" y="157"/>
                </a:cxn>
                <a:cxn ang="0">
                  <a:pos x="0" y="148"/>
                </a:cxn>
                <a:cxn ang="0">
                  <a:pos x="4" y="142"/>
                </a:cxn>
                <a:cxn ang="0">
                  <a:pos x="4" y="134"/>
                </a:cxn>
                <a:cxn ang="0">
                  <a:pos x="6" y="127"/>
                </a:cxn>
                <a:cxn ang="0">
                  <a:pos x="6" y="121"/>
                </a:cxn>
                <a:cxn ang="0">
                  <a:pos x="8" y="113"/>
                </a:cxn>
                <a:cxn ang="0">
                  <a:pos x="8" y="105"/>
                </a:cxn>
                <a:cxn ang="0">
                  <a:pos x="10" y="96"/>
                </a:cxn>
                <a:cxn ang="0">
                  <a:pos x="12" y="92"/>
                </a:cxn>
                <a:cxn ang="0">
                  <a:pos x="12" y="98"/>
                </a:cxn>
                <a:cxn ang="0">
                  <a:pos x="14" y="84"/>
                </a:cxn>
                <a:cxn ang="0">
                  <a:pos x="14" y="84"/>
                </a:cxn>
                <a:cxn ang="0">
                  <a:pos x="15" y="77"/>
                </a:cxn>
                <a:cxn ang="0">
                  <a:pos x="17" y="81"/>
                </a:cxn>
                <a:cxn ang="0">
                  <a:pos x="17" y="75"/>
                </a:cxn>
                <a:cxn ang="0">
                  <a:pos x="19" y="75"/>
                </a:cxn>
                <a:cxn ang="0">
                  <a:pos x="21" y="65"/>
                </a:cxn>
                <a:cxn ang="0">
                  <a:pos x="21" y="69"/>
                </a:cxn>
                <a:cxn ang="0">
                  <a:pos x="21" y="59"/>
                </a:cxn>
                <a:cxn ang="0">
                  <a:pos x="23" y="54"/>
                </a:cxn>
                <a:cxn ang="0">
                  <a:pos x="25" y="48"/>
                </a:cxn>
                <a:cxn ang="0">
                  <a:pos x="27" y="44"/>
                </a:cxn>
                <a:cxn ang="0">
                  <a:pos x="27" y="38"/>
                </a:cxn>
                <a:cxn ang="0">
                  <a:pos x="29" y="29"/>
                </a:cxn>
                <a:cxn ang="0">
                  <a:pos x="29" y="27"/>
                </a:cxn>
                <a:cxn ang="0">
                  <a:pos x="31" y="19"/>
                </a:cxn>
                <a:cxn ang="0">
                  <a:pos x="33" y="23"/>
                </a:cxn>
                <a:cxn ang="0">
                  <a:pos x="33" y="9"/>
                </a:cxn>
                <a:cxn ang="0">
                  <a:pos x="33" y="13"/>
                </a:cxn>
                <a:cxn ang="0">
                  <a:pos x="35" y="2"/>
                </a:cxn>
                <a:cxn ang="0">
                  <a:pos x="35" y="6"/>
                </a:cxn>
                <a:cxn ang="0">
                  <a:pos x="35" y="4"/>
                </a:cxn>
                <a:cxn ang="0">
                  <a:pos x="38" y="0"/>
                </a:cxn>
                <a:cxn ang="0">
                  <a:pos x="38" y="9"/>
                </a:cxn>
                <a:cxn ang="0">
                  <a:pos x="38" y="0"/>
                </a:cxn>
                <a:cxn ang="0">
                  <a:pos x="40" y="11"/>
                </a:cxn>
                <a:cxn ang="0">
                  <a:pos x="42" y="8"/>
                </a:cxn>
                <a:cxn ang="0">
                  <a:pos x="42" y="6"/>
                </a:cxn>
                <a:cxn ang="0">
                  <a:pos x="42" y="2"/>
                </a:cxn>
                <a:cxn ang="0">
                  <a:pos x="44" y="9"/>
                </a:cxn>
                <a:cxn ang="0">
                  <a:pos x="44" y="2"/>
                </a:cxn>
                <a:cxn ang="0">
                  <a:pos x="46" y="6"/>
                </a:cxn>
                <a:cxn ang="0">
                  <a:pos x="46" y="6"/>
                </a:cxn>
                <a:cxn ang="0">
                  <a:pos x="48" y="2"/>
                </a:cxn>
                <a:cxn ang="0">
                  <a:pos x="50" y="15"/>
                </a:cxn>
                <a:cxn ang="0">
                  <a:pos x="50" y="9"/>
                </a:cxn>
                <a:cxn ang="0">
                  <a:pos x="50" y="19"/>
                </a:cxn>
                <a:cxn ang="0">
                  <a:pos x="52" y="17"/>
                </a:cxn>
              </a:cxnLst>
              <a:rect l="0" t="0" r="r" b="b"/>
              <a:pathLst>
                <a:path w="52" h="157">
                  <a:moveTo>
                    <a:pt x="0" y="157"/>
                  </a:moveTo>
                  <a:lnTo>
                    <a:pt x="0" y="157"/>
                  </a:lnTo>
                  <a:lnTo>
                    <a:pt x="0" y="152"/>
                  </a:lnTo>
                  <a:lnTo>
                    <a:pt x="0" y="157"/>
                  </a:lnTo>
                  <a:lnTo>
                    <a:pt x="0" y="155"/>
                  </a:lnTo>
                  <a:lnTo>
                    <a:pt x="0" y="148"/>
                  </a:lnTo>
                  <a:lnTo>
                    <a:pt x="4" y="146"/>
                  </a:lnTo>
                  <a:lnTo>
                    <a:pt x="4" y="142"/>
                  </a:lnTo>
                  <a:lnTo>
                    <a:pt x="4" y="140"/>
                  </a:lnTo>
                  <a:lnTo>
                    <a:pt x="4" y="134"/>
                  </a:lnTo>
                  <a:lnTo>
                    <a:pt x="6" y="134"/>
                  </a:lnTo>
                  <a:lnTo>
                    <a:pt x="6" y="127"/>
                  </a:lnTo>
                  <a:lnTo>
                    <a:pt x="6" y="125"/>
                  </a:lnTo>
                  <a:lnTo>
                    <a:pt x="6" y="121"/>
                  </a:lnTo>
                  <a:lnTo>
                    <a:pt x="8" y="121"/>
                  </a:lnTo>
                  <a:lnTo>
                    <a:pt x="8" y="113"/>
                  </a:lnTo>
                  <a:lnTo>
                    <a:pt x="8" y="111"/>
                  </a:lnTo>
                  <a:lnTo>
                    <a:pt x="8" y="105"/>
                  </a:lnTo>
                  <a:lnTo>
                    <a:pt x="10" y="107"/>
                  </a:lnTo>
                  <a:lnTo>
                    <a:pt x="10" y="96"/>
                  </a:lnTo>
                  <a:lnTo>
                    <a:pt x="12" y="94"/>
                  </a:lnTo>
                  <a:lnTo>
                    <a:pt x="12" y="92"/>
                  </a:lnTo>
                  <a:lnTo>
                    <a:pt x="12" y="100"/>
                  </a:lnTo>
                  <a:lnTo>
                    <a:pt x="12" y="98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4"/>
                  </a:lnTo>
                  <a:lnTo>
                    <a:pt x="15" y="77"/>
                  </a:lnTo>
                  <a:lnTo>
                    <a:pt x="15" y="81"/>
                  </a:lnTo>
                  <a:lnTo>
                    <a:pt x="17" y="81"/>
                  </a:lnTo>
                  <a:lnTo>
                    <a:pt x="17" y="73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19" y="65"/>
                  </a:lnTo>
                  <a:lnTo>
                    <a:pt x="21" y="65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1" y="65"/>
                  </a:lnTo>
                  <a:lnTo>
                    <a:pt x="21" y="59"/>
                  </a:lnTo>
                  <a:lnTo>
                    <a:pt x="23" y="57"/>
                  </a:lnTo>
                  <a:lnTo>
                    <a:pt x="23" y="54"/>
                  </a:lnTo>
                  <a:lnTo>
                    <a:pt x="25" y="54"/>
                  </a:lnTo>
                  <a:lnTo>
                    <a:pt x="25" y="48"/>
                  </a:lnTo>
                  <a:lnTo>
                    <a:pt x="27" y="48"/>
                  </a:lnTo>
                  <a:lnTo>
                    <a:pt x="27" y="44"/>
                  </a:lnTo>
                  <a:lnTo>
                    <a:pt x="27" y="42"/>
                  </a:lnTo>
                  <a:lnTo>
                    <a:pt x="27" y="38"/>
                  </a:lnTo>
                  <a:lnTo>
                    <a:pt x="29" y="38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1" y="19"/>
                  </a:lnTo>
                  <a:lnTo>
                    <a:pt x="31" y="23"/>
                  </a:lnTo>
                  <a:lnTo>
                    <a:pt x="33" y="23"/>
                  </a:lnTo>
                  <a:lnTo>
                    <a:pt x="33" y="11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13"/>
                  </a:lnTo>
                  <a:lnTo>
                    <a:pt x="35" y="11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38" y="8"/>
                  </a:lnTo>
                  <a:lnTo>
                    <a:pt x="38" y="9"/>
                  </a:lnTo>
                  <a:lnTo>
                    <a:pt x="38" y="11"/>
                  </a:lnTo>
                  <a:lnTo>
                    <a:pt x="38" y="0"/>
                  </a:lnTo>
                  <a:lnTo>
                    <a:pt x="40" y="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2" y="8"/>
                  </a:lnTo>
                  <a:lnTo>
                    <a:pt x="42" y="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6" y="6"/>
                  </a:lnTo>
                  <a:lnTo>
                    <a:pt x="46" y="11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8" y="2"/>
                  </a:lnTo>
                  <a:lnTo>
                    <a:pt x="48" y="13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2" y="17"/>
                  </a:lnTo>
                  <a:lnTo>
                    <a:pt x="52" y="1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21" name="Freeform 421"/>
            <p:cNvSpPr>
              <a:spLocks/>
            </p:cNvSpPr>
            <p:nvPr/>
          </p:nvSpPr>
          <p:spPr bwMode="auto">
            <a:xfrm>
              <a:off x="1988" y="1329"/>
              <a:ext cx="26" cy="6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0" y="108"/>
                </a:cxn>
                <a:cxn ang="0">
                  <a:pos x="2" y="119"/>
                </a:cxn>
                <a:cxn ang="0">
                  <a:pos x="2" y="117"/>
                </a:cxn>
                <a:cxn ang="0">
                  <a:pos x="2" y="127"/>
                </a:cxn>
                <a:cxn ang="0">
                  <a:pos x="4" y="123"/>
                </a:cxn>
                <a:cxn ang="0">
                  <a:pos x="6" y="125"/>
                </a:cxn>
                <a:cxn ang="0">
                  <a:pos x="8" y="131"/>
                </a:cxn>
                <a:cxn ang="0">
                  <a:pos x="8" y="129"/>
                </a:cxn>
                <a:cxn ang="0">
                  <a:pos x="10" y="129"/>
                </a:cxn>
                <a:cxn ang="0">
                  <a:pos x="10" y="125"/>
                </a:cxn>
                <a:cxn ang="0">
                  <a:pos x="12" y="127"/>
                </a:cxn>
                <a:cxn ang="0">
                  <a:pos x="14" y="121"/>
                </a:cxn>
                <a:cxn ang="0">
                  <a:pos x="14" y="121"/>
                </a:cxn>
                <a:cxn ang="0">
                  <a:pos x="14" y="115"/>
                </a:cxn>
                <a:cxn ang="0">
                  <a:pos x="16" y="119"/>
                </a:cxn>
                <a:cxn ang="0">
                  <a:pos x="16" y="112"/>
                </a:cxn>
                <a:cxn ang="0">
                  <a:pos x="18" y="115"/>
                </a:cxn>
                <a:cxn ang="0">
                  <a:pos x="19" y="112"/>
                </a:cxn>
                <a:cxn ang="0">
                  <a:pos x="21" y="114"/>
                </a:cxn>
                <a:cxn ang="0">
                  <a:pos x="23" y="114"/>
                </a:cxn>
                <a:cxn ang="0">
                  <a:pos x="23" y="104"/>
                </a:cxn>
                <a:cxn ang="0">
                  <a:pos x="23" y="108"/>
                </a:cxn>
                <a:cxn ang="0">
                  <a:pos x="25" y="104"/>
                </a:cxn>
                <a:cxn ang="0">
                  <a:pos x="27" y="106"/>
                </a:cxn>
                <a:cxn ang="0">
                  <a:pos x="27" y="100"/>
                </a:cxn>
                <a:cxn ang="0">
                  <a:pos x="27" y="98"/>
                </a:cxn>
                <a:cxn ang="0">
                  <a:pos x="29" y="91"/>
                </a:cxn>
                <a:cxn ang="0">
                  <a:pos x="31" y="100"/>
                </a:cxn>
                <a:cxn ang="0">
                  <a:pos x="31" y="85"/>
                </a:cxn>
                <a:cxn ang="0">
                  <a:pos x="33" y="83"/>
                </a:cxn>
                <a:cxn ang="0">
                  <a:pos x="35" y="94"/>
                </a:cxn>
                <a:cxn ang="0">
                  <a:pos x="35" y="79"/>
                </a:cxn>
                <a:cxn ang="0">
                  <a:pos x="35" y="83"/>
                </a:cxn>
                <a:cxn ang="0">
                  <a:pos x="37" y="75"/>
                </a:cxn>
                <a:cxn ang="0">
                  <a:pos x="37" y="66"/>
                </a:cxn>
                <a:cxn ang="0">
                  <a:pos x="39" y="66"/>
                </a:cxn>
                <a:cxn ang="0">
                  <a:pos x="39" y="64"/>
                </a:cxn>
                <a:cxn ang="0">
                  <a:pos x="41" y="56"/>
                </a:cxn>
                <a:cxn ang="0">
                  <a:pos x="42" y="46"/>
                </a:cxn>
                <a:cxn ang="0">
                  <a:pos x="42" y="46"/>
                </a:cxn>
                <a:cxn ang="0">
                  <a:pos x="44" y="35"/>
                </a:cxn>
                <a:cxn ang="0">
                  <a:pos x="44" y="37"/>
                </a:cxn>
                <a:cxn ang="0">
                  <a:pos x="44" y="35"/>
                </a:cxn>
                <a:cxn ang="0">
                  <a:pos x="46" y="20"/>
                </a:cxn>
                <a:cxn ang="0">
                  <a:pos x="48" y="27"/>
                </a:cxn>
                <a:cxn ang="0">
                  <a:pos x="48" y="20"/>
                </a:cxn>
                <a:cxn ang="0">
                  <a:pos x="48" y="8"/>
                </a:cxn>
                <a:cxn ang="0">
                  <a:pos x="50" y="18"/>
                </a:cxn>
                <a:cxn ang="0">
                  <a:pos x="50" y="2"/>
                </a:cxn>
              </a:cxnLst>
              <a:rect l="0" t="0" r="r" b="b"/>
              <a:pathLst>
                <a:path w="52" h="133">
                  <a:moveTo>
                    <a:pt x="0" y="115"/>
                  </a:moveTo>
                  <a:lnTo>
                    <a:pt x="0" y="115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23"/>
                  </a:lnTo>
                  <a:lnTo>
                    <a:pt x="2" y="117"/>
                  </a:lnTo>
                  <a:lnTo>
                    <a:pt x="2" y="119"/>
                  </a:lnTo>
                  <a:lnTo>
                    <a:pt x="2" y="127"/>
                  </a:lnTo>
                  <a:lnTo>
                    <a:pt x="4" y="125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6" y="133"/>
                  </a:lnTo>
                  <a:lnTo>
                    <a:pt x="8" y="131"/>
                  </a:lnTo>
                  <a:lnTo>
                    <a:pt x="8" y="127"/>
                  </a:lnTo>
                  <a:lnTo>
                    <a:pt x="8" y="129"/>
                  </a:lnTo>
                  <a:lnTo>
                    <a:pt x="10" y="129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2" y="127"/>
                  </a:lnTo>
                  <a:lnTo>
                    <a:pt x="12" y="123"/>
                  </a:lnTo>
                  <a:lnTo>
                    <a:pt x="14" y="121"/>
                  </a:lnTo>
                  <a:lnTo>
                    <a:pt x="14" y="119"/>
                  </a:lnTo>
                  <a:lnTo>
                    <a:pt x="14" y="121"/>
                  </a:lnTo>
                  <a:lnTo>
                    <a:pt x="14" y="119"/>
                  </a:lnTo>
                  <a:lnTo>
                    <a:pt x="14" y="115"/>
                  </a:lnTo>
                  <a:lnTo>
                    <a:pt x="16" y="114"/>
                  </a:lnTo>
                  <a:lnTo>
                    <a:pt x="16" y="119"/>
                  </a:lnTo>
                  <a:lnTo>
                    <a:pt x="16" y="117"/>
                  </a:lnTo>
                  <a:lnTo>
                    <a:pt x="16" y="112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2"/>
                  </a:lnTo>
                  <a:lnTo>
                    <a:pt x="21" y="112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3" y="114"/>
                  </a:lnTo>
                  <a:lnTo>
                    <a:pt x="21" y="114"/>
                  </a:lnTo>
                  <a:lnTo>
                    <a:pt x="23" y="104"/>
                  </a:lnTo>
                  <a:lnTo>
                    <a:pt x="23" y="106"/>
                  </a:lnTo>
                  <a:lnTo>
                    <a:pt x="23" y="108"/>
                  </a:lnTo>
                  <a:lnTo>
                    <a:pt x="23" y="106"/>
                  </a:lnTo>
                  <a:lnTo>
                    <a:pt x="25" y="104"/>
                  </a:lnTo>
                  <a:lnTo>
                    <a:pt x="25" y="108"/>
                  </a:lnTo>
                  <a:lnTo>
                    <a:pt x="27" y="106"/>
                  </a:lnTo>
                  <a:lnTo>
                    <a:pt x="27" y="98"/>
                  </a:lnTo>
                  <a:lnTo>
                    <a:pt x="27" y="100"/>
                  </a:lnTo>
                  <a:lnTo>
                    <a:pt x="27" y="104"/>
                  </a:lnTo>
                  <a:lnTo>
                    <a:pt x="27" y="98"/>
                  </a:lnTo>
                  <a:lnTo>
                    <a:pt x="29" y="96"/>
                  </a:lnTo>
                  <a:lnTo>
                    <a:pt x="29" y="91"/>
                  </a:lnTo>
                  <a:lnTo>
                    <a:pt x="29" y="100"/>
                  </a:lnTo>
                  <a:lnTo>
                    <a:pt x="31" y="100"/>
                  </a:lnTo>
                  <a:lnTo>
                    <a:pt x="31" y="104"/>
                  </a:lnTo>
                  <a:lnTo>
                    <a:pt x="31" y="85"/>
                  </a:lnTo>
                  <a:lnTo>
                    <a:pt x="33" y="83"/>
                  </a:lnTo>
                  <a:lnTo>
                    <a:pt x="33" y="83"/>
                  </a:lnTo>
                  <a:lnTo>
                    <a:pt x="33" y="94"/>
                  </a:lnTo>
                  <a:lnTo>
                    <a:pt x="35" y="94"/>
                  </a:lnTo>
                  <a:lnTo>
                    <a:pt x="35" y="77"/>
                  </a:lnTo>
                  <a:lnTo>
                    <a:pt x="35" y="79"/>
                  </a:lnTo>
                  <a:lnTo>
                    <a:pt x="35" y="87"/>
                  </a:lnTo>
                  <a:lnTo>
                    <a:pt x="35" y="83"/>
                  </a:lnTo>
                  <a:lnTo>
                    <a:pt x="37" y="83"/>
                  </a:lnTo>
                  <a:lnTo>
                    <a:pt x="37" y="75"/>
                  </a:lnTo>
                  <a:lnTo>
                    <a:pt x="37" y="73"/>
                  </a:lnTo>
                  <a:lnTo>
                    <a:pt x="37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58"/>
                  </a:lnTo>
                  <a:lnTo>
                    <a:pt x="41" y="56"/>
                  </a:lnTo>
                  <a:lnTo>
                    <a:pt x="41" y="48"/>
                  </a:lnTo>
                  <a:lnTo>
                    <a:pt x="42" y="46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44" y="44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7"/>
                  </a:lnTo>
                  <a:lnTo>
                    <a:pt x="44" y="43"/>
                  </a:lnTo>
                  <a:lnTo>
                    <a:pt x="44" y="35"/>
                  </a:lnTo>
                  <a:lnTo>
                    <a:pt x="46" y="33"/>
                  </a:lnTo>
                  <a:lnTo>
                    <a:pt x="46" y="20"/>
                  </a:lnTo>
                  <a:lnTo>
                    <a:pt x="46" y="25"/>
                  </a:lnTo>
                  <a:lnTo>
                    <a:pt x="48" y="27"/>
                  </a:lnTo>
                  <a:lnTo>
                    <a:pt x="48" y="33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8"/>
                  </a:lnTo>
                  <a:lnTo>
                    <a:pt x="48" y="16"/>
                  </a:lnTo>
                  <a:lnTo>
                    <a:pt x="50" y="18"/>
                  </a:lnTo>
                  <a:lnTo>
                    <a:pt x="50" y="20"/>
                  </a:lnTo>
                  <a:lnTo>
                    <a:pt x="50" y="2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22" name="Freeform 422"/>
            <p:cNvSpPr>
              <a:spLocks/>
            </p:cNvSpPr>
            <p:nvPr/>
          </p:nvSpPr>
          <p:spPr bwMode="auto">
            <a:xfrm>
              <a:off x="1961" y="1325"/>
              <a:ext cx="27" cy="6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7"/>
                </a:cxn>
                <a:cxn ang="0">
                  <a:pos x="4" y="2"/>
                </a:cxn>
                <a:cxn ang="0">
                  <a:pos x="4" y="5"/>
                </a:cxn>
                <a:cxn ang="0">
                  <a:pos x="6" y="2"/>
                </a:cxn>
                <a:cxn ang="0">
                  <a:pos x="8" y="7"/>
                </a:cxn>
                <a:cxn ang="0">
                  <a:pos x="8" y="2"/>
                </a:cxn>
                <a:cxn ang="0">
                  <a:pos x="8" y="15"/>
                </a:cxn>
                <a:cxn ang="0">
                  <a:pos x="10" y="9"/>
                </a:cxn>
                <a:cxn ang="0">
                  <a:pos x="12" y="15"/>
                </a:cxn>
                <a:cxn ang="0">
                  <a:pos x="12" y="21"/>
                </a:cxn>
                <a:cxn ang="0">
                  <a:pos x="12" y="19"/>
                </a:cxn>
                <a:cxn ang="0">
                  <a:pos x="16" y="30"/>
                </a:cxn>
                <a:cxn ang="0">
                  <a:pos x="16" y="27"/>
                </a:cxn>
                <a:cxn ang="0">
                  <a:pos x="16" y="28"/>
                </a:cxn>
                <a:cxn ang="0">
                  <a:pos x="18" y="36"/>
                </a:cxn>
                <a:cxn ang="0">
                  <a:pos x="18" y="42"/>
                </a:cxn>
                <a:cxn ang="0">
                  <a:pos x="20" y="48"/>
                </a:cxn>
                <a:cxn ang="0">
                  <a:pos x="22" y="48"/>
                </a:cxn>
                <a:cxn ang="0">
                  <a:pos x="22" y="51"/>
                </a:cxn>
                <a:cxn ang="0">
                  <a:pos x="22" y="59"/>
                </a:cxn>
                <a:cxn ang="0">
                  <a:pos x="24" y="63"/>
                </a:cxn>
                <a:cxn ang="0">
                  <a:pos x="25" y="65"/>
                </a:cxn>
                <a:cxn ang="0">
                  <a:pos x="27" y="63"/>
                </a:cxn>
                <a:cxn ang="0">
                  <a:pos x="27" y="76"/>
                </a:cxn>
                <a:cxn ang="0">
                  <a:pos x="29" y="67"/>
                </a:cxn>
                <a:cxn ang="0">
                  <a:pos x="31" y="80"/>
                </a:cxn>
                <a:cxn ang="0">
                  <a:pos x="31" y="76"/>
                </a:cxn>
                <a:cxn ang="0">
                  <a:pos x="31" y="88"/>
                </a:cxn>
                <a:cxn ang="0">
                  <a:pos x="33" y="86"/>
                </a:cxn>
                <a:cxn ang="0">
                  <a:pos x="33" y="88"/>
                </a:cxn>
                <a:cxn ang="0">
                  <a:pos x="33" y="94"/>
                </a:cxn>
                <a:cxn ang="0">
                  <a:pos x="35" y="88"/>
                </a:cxn>
                <a:cxn ang="0">
                  <a:pos x="37" y="98"/>
                </a:cxn>
                <a:cxn ang="0">
                  <a:pos x="37" y="98"/>
                </a:cxn>
                <a:cxn ang="0">
                  <a:pos x="39" y="101"/>
                </a:cxn>
                <a:cxn ang="0">
                  <a:pos x="39" y="98"/>
                </a:cxn>
                <a:cxn ang="0">
                  <a:pos x="41" y="101"/>
                </a:cxn>
                <a:cxn ang="0">
                  <a:pos x="43" y="105"/>
                </a:cxn>
                <a:cxn ang="0">
                  <a:pos x="43" y="101"/>
                </a:cxn>
                <a:cxn ang="0">
                  <a:pos x="45" y="111"/>
                </a:cxn>
                <a:cxn ang="0">
                  <a:pos x="47" y="105"/>
                </a:cxn>
                <a:cxn ang="0">
                  <a:pos x="47" y="111"/>
                </a:cxn>
                <a:cxn ang="0">
                  <a:pos x="47" y="111"/>
                </a:cxn>
                <a:cxn ang="0">
                  <a:pos x="48" y="107"/>
                </a:cxn>
                <a:cxn ang="0">
                  <a:pos x="50" y="115"/>
                </a:cxn>
                <a:cxn ang="0">
                  <a:pos x="50" y="115"/>
                </a:cxn>
                <a:cxn ang="0">
                  <a:pos x="52" y="119"/>
                </a:cxn>
                <a:cxn ang="0">
                  <a:pos x="52" y="115"/>
                </a:cxn>
                <a:cxn ang="0">
                  <a:pos x="54" y="121"/>
                </a:cxn>
              </a:cxnLst>
              <a:rect l="0" t="0" r="r" b="b"/>
              <a:pathLst>
                <a:path w="54" h="122">
                  <a:moveTo>
                    <a:pt x="0" y="3"/>
                  </a:moveTo>
                  <a:lnTo>
                    <a:pt x="0" y="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9"/>
                  </a:lnTo>
                  <a:lnTo>
                    <a:pt x="8" y="7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0" y="13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2" y="19"/>
                  </a:lnTo>
                  <a:lnTo>
                    <a:pt x="16" y="21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16" y="27"/>
                  </a:lnTo>
                  <a:lnTo>
                    <a:pt x="16" y="23"/>
                  </a:lnTo>
                  <a:lnTo>
                    <a:pt x="16" y="2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20" y="42"/>
                  </a:lnTo>
                  <a:lnTo>
                    <a:pt x="20" y="48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61"/>
                  </a:lnTo>
                  <a:lnTo>
                    <a:pt x="22" y="59"/>
                  </a:lnTo>
                  <a:lnTo>
                    <a:pt x="24" y="59"/>
                  </a:lnTo>
                  <a:lnTo>
                    <a:pt x="24" y="63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5" y="61"/>
                  </a:lnTo>
                  <a:lnTo>
                    <a:pt x="27" y="63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27" y="65"/>
                  </a:lnTo>
                  <a:lnTo>
                    <a:pt x="29" y="67"/>
                  </a:lnTo>
                  <a:lnTo>
                    <a:pt x="29" y="82"/>
                  </a:lnTo>
                  <a:lnTo>
                    <a:pt x="31" y="80"/>
                  </a:lnTo>
                  <a:lnTo>
                    <a:pt x="31" y="73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88"/>
                  </a:lnTo>
                  <a:lnTo>
                    <a:pt x="31" y="86"/>
                  </a:lnTo>
                  <a:lnTo>
                    <a:pt x="33" y="86"/>
                  </a:lnTo>
                  <a:lnTo>
                    <a:pt x="33" y="82"/>
                  </a:lnTo>
                  <a:lnTo>
                    <a:pt x="33" y="88"/>
                  </a:lnTo>
                  <a:lnTo>
                    <a:pt x="33" y="90"/>
                  </a:lnTo>
                  <a:lnTo>
                    <a:pt x="33" y="94"/>
                  </a:lnTo>
                  <a:lnTo>
                    <a:pt x="33" y="90"/>
                  </a:lnTo>
                  <a:lnTo>
                    <a:pt x="35" y="88"/>
                  </a:lnTo>
                  <a:lnTo>
                    <a:pt x="35" y="98"/>
                  </a:lnTo>
                  <a:lnTo>
                    <a:pt x="37" y="98"/>
                  </a:lnTo>
                  <a:lnTo>
                    <a:pt x="37" y="99"/>
                  </a:lnTo>
                  <a:lnTo>
                    <a:pt x="37" y="98"/>
                  </a:lnTo>
                  <a:lnTo>
                    <a:pt x="39" y="96"/>
                  </a:lnTo>
                  <a:lnTo>
                    <a:pt x="39" y="101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41" y="99"/>
                  </a:lnTo>
                  <a:lnTo>
                    <a:pt x="41" y="101"/>
                  </a:lnTo>
                  <a:lnTo>
                    <a:pt x="43" y="101"/>
                  </a:lnTo>
                  <a:lnTo>
                    <a:pt x="43" y="105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5" y="101"/>
                  </a:lnTo>
                  <a:lnTo>
                    <a:pt x="45" y="111"/>
                  </a:lnTo>
                  <a:lnTo>
                    <a:pt x="47" y="109"/>
                  </a:lnTo>
                  <a:lnTo>
                    <a:pt x="47" y="105"/>
                  </a:lnTo>
                  <a:lnTo>
                    <a:pt x="47" y="109"/>
                  </a:lnTo>
                  <a:lnTo>
                    <a:pt x="47" y="111"/>
                  </a:lnTo>
                  <a:lnTo>
                    <a:pt x="47" y="115"/>
                  </a:lnTo>
                  <a:lnTo>
                    <a:pt x="47" y="111"/>
                  </a:lnTo>
                  <a:lnTo>
                    <a:pt x="48" y="111"/>
                  </a:lnTo>
                  <a:lnTo>
                    <a:pt x="48" y="107"/>
                  </a:lnTo>
                  <a:lnTo>
                    <a:pt x="48" y="113"/>
                  </a:lnTo>
                  <a:lnTo>
                    <a:pt x="50" y="115"/>
                  </a:lnTo>
                  <a:lnTo>
                    <a:pt x="50" y="119"/>
                  </a:lnTo>
                  <a:lnTo>
                    <a:pt x="50" y="115"/>
                  </a:lnTo>
                  <a:lnTo>
                    <a:pt x="52" y="113"/>
                  </a:lnTo>
                  <a:lnTo>
                    <a:pt x="52" y="119"/>
                  </a:lnTo>
                  <a:lnTo>
                    <a:pt x="52" y="115"/>
                  </a:lnTo>
                  <a:lnTo>
                    <a:pt x="52" y="115"/>
                  </a:lnTo>
                  <a:lnTo>
                    <a:pt x="52" y="119"/>
                  </a:lnTo>
                  <a:lnTo>
                    <a:pt x="54" y="121"/>
                  </a:lnTo>
                  <a:lnTo>
                    <a:pt x="54" y="12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23" name="Freeform 423"/>
            <p:cNvSpPr>
              <a:spLocks/>
            </p:cNvSpPr>
            <p:nvPr/>
          </p:nvSpPr>
          <p:spPr bwMode="auto">
            <a:xfrm>
              <a:off x="1933" y="1300"/>
              <a:ext cx="28" cy="32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2" y="59"/>
                </a:cxn>
                <a:cxn ang="0">
                  <a:pos x="2" y="57"/>
                </a:cxn>
                <a:cxn ang="0">
                  <a:pos x="4" y="53"/>
                </a:cxn>
                <a:cxn ang="0">
                  <a:pos x="4" y="50"/>
                </a:cxn>
                <a:cxn ang="0">
                  <a:pos x="6" y="46"/>
                </a:cxn>
                <a:cxn ang="0">
                  <a:pos x="6" y="42"/>
                </a:cxn>
                <a:cxn ang="0">
                  <a:pos x="7" y="44"/>
                </a:cxn>
                <a:cxn ang="0">
                  <a:pos x="7" y="38"/>
                </a:cxn>
                <a:cxn ang="0">
                  <a:pos x="7" y="32"/>
                </a:cxn>
                <a:cxn ang="0">
                  <a:pos x="9" y="38"/>
                </a:cxn>
                <a:cxn ang="0">
                  <a:pos x="11" y="32"/>
                </a:cxn>
                <a:cxn ang="0">
                  <a:pos x="13" y="27"/>
                </a:cxn>
                <a:cxn ang="0">
                  <a:pos x="17" y="23"/>
                </a:cxn>
                <a:cxn ang="0">
                  <a:pos x="19" y="19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3" y="5"/>
                </a:cxn>
                <a:cxn ang="0">
                  <a:pos x="25" y="9"/>
                </a:cxn>
                <a:cxn ang="0">
                  <a:pos x="27" y="2"/>
                </a:cxn>
                <a:cxn ang="0">
                  <a:pos x="27" y="9"/>
                </a:cxn>
                <a:cxn ang="0">
                  <a:pos x="29" y="7"/>
                </a:cxn>
                <a:cxn ang="0">
                  <a:pos x="29" y="4"/>
                </a:cxn>
                <a:cxn ang="0">
                  <a:pos x="29" y="11"/>
                </a:cxn>
                <a:cxn ang="0">
                  <a:pos x="31" y="7"/>
                </a:cxn>
                <a:cxn ang="0">
                  <a:pos x="31" y="15"/>
                </a:cxn>
                <a:cxn ang="0">
                  <a:pos x="31" y="17"/>
                </a:cxn>
                <a:cxn ang="0">
                  <a:pos x="32" y="11"/>
                </a:cxn>
                <a:cxn ang="0">
                  <a:pos x="34" y="23"/>
                </a:cxn>
                <a:cxn ang="0">
                  <a:pos x="36" y="19"/>
                </a:cxn>
                <a:cxn ang="0">
                  <a:pos x="38" y="30"/>
                </a:cxn>
                <a:cxn ang="0">
                  <a:pos x="38" y="25"/>
                </a:cxn>
                <a:cxn ang="0">
                  <a:pos x="38" y="36"/>
                </a:cxn>
                <a:cxn ang="0">
                  <a:pos x="40" y="30"/>
                </a:cxn>
                <a:cxn ang="0">
                  <a:pos x="40" y="38"/>
                </a:cxn>
                <a:cxn ang="0">
                  <a:pos x="42" y="46"/>
                </a:cxn>
                <a:cxn ang="0">
                  <a:pos x="42" y="36"/>
                </a:cxn>
                <a:cxn ang="0">
                  <a:pos x="42" y="44"/>
                </a:cxn>
                <a:cxn ang="0">
                  <a:pos x="44" y="44"/>
                </a:cxn>
                <a:cxn ang="0">
                  <a:pos x="44" y="48"/>
                </a:cxn>
                <a:cxn ang="0">
                  <a:pos x="44" y="48"/>
                </a:cxn>
                <a:cxn ang="0">
                  <a:pos x="46" y="55"/>
                </a:cxn>
                <a:cxn ang="0">
                  <a:pos x="48" y="52"/>
                </a:cxn>
                <a:cxn ang="0">
                  <a:pos x="50" y="55"/>
                </a:cxn>
                <a:cxn ang="0">
                  <a:pos x="50" y="59"/>
                </a:cxn>
                <a:cxn ang="0">
                  <a:pos x="50" y="55"/>
                </a:cxn>
                <a:cxn ang="0">
                  <a:pos x="52" y="63"/>
                </a:cxn>
                <a:cxn ang="0">
                  <a:pos x="52" y="52"/>
                </a:cxn>
                <a:cxn ang="0">
                  <a:pos x="52" y="63"/>
                </a:cxn>
                <a:cxn ang="0">
                  <a:pos x="54" y="52"/>
                </a:cxn>
              </a:cxnLst>
              <a:rect l="0" t="0" r="r" b="b"/>
              <a:pathLst>
                <a:path w="55" h="63">
                  <a:moveTo>
                    <a:pt x="0" y="50"/>
                  </a:moveTo>
                  <a:lnTo>
                    <a:pt x="0" y="50"/>
                  </a:lnTo>
                  <a:lnTo>
                    <a:pt x="2" y="52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2" y="57"/>
                  </a:lnTo>
                  <a:lnTo>
                    <a:pt x="2" y="52"/>
                  </a:lnTo>
                  <a:lnTo>
                    <a:pt x="4" y="53"/>
                  </a:lnTo>
                  <a:lnTo>
                    <a:pt x="4" y="55"/>
                  </a:lnTo>
                  <a:lnTo>
                    <a:pt x="4" y="50"/>
                  </a:lnTo>
                  <a:lnTo>
                    <a:pt x="6" y="48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7" y="46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7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9" y="34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15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3" y="11"/>
                  </a:lnTo>
                  <a:lnTo>
                    <a:pt x="23" y="5"/>
                  </a:lnTo>
                  <a:lnTo>
                    <a:pt x="25" y="5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31" y="15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9"/>
                  </a:lnTo>
                  <a:lnTo>
                    <a:pt x="32" y="11"/>
                  </a:lnTo>
                  <a:lnTo>
                    <a:pt x="32" y="23"/>
                  </a:lnTo>
                  <a:lnTo>
                    <a:pt x="34" y="23"/>
                  </a:lnTo>
                  <a:lnTo>
                    <a:pt x="34" y="17"/>
                  </a:lnTo>
                  <a:lnTo>
                    <a:pt x="36" y="19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38" y="21"/>
                  </a:lnTo>
                  <a:lnTo>
                    <a:pt x="38" y="25"/>
                  </a:lnTo>
                  <a:lnTo>
                    <a:pt x="38" y="27"/>
                  </a:lnTo>
                  <a:lnTo>
                    <a:pt x="38" y="36"/>
                  </a:lnTo>
                  <a:lnTo>
                    <a:pt x="38" y="32"/>
                  </a:lnTo>
                  <a:lnTo>
                    <a:pt x="40" y="30"/>
                  </a:lnTo>
                  <a:lnTo>
                    <a:pt x="40" y="29"/>
                  </a:lnTo>
                  <a:lnTo>
                    <a:pt x="40" y="38"/>
                  </a:lnTo>
                  <a:lnTo>
                    <a:pt x="42" y="40"/>
                  </a:lnTo>
                  <a:lnTo>
                    <a:pt x="42" y="46"/>
                  </a:lnTo>
                  <a:lnTo>
                    <a:pt x="42" y="38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2" y="44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52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8" y="53"/>
                  </a:lnTo>
                  <a:lnTo>
                    <a:pt x="48" y="52"/>
                  </a:lnTo>
                  <a:lnTo>
                    <a:pt x="48" y="53"/>
                  </a:lnTo>
                  <a:lnTo>
                    <a:pt x="50" y="55"/>
                  </a:lnTo>
                  <a:lnTo>
                    <a:pt x="50" y="63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0" y="55"/>
                  </a:lnTo>
                  <a:lnTo>
                    <a:pt x="50" y="59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52"/>
                  </a:lnTo>
                  <a:lnTo>
                    <a:pt x="52" y="53"/>
                  </a:lnTo>
                  <a:lnTo>
                    <a:pt x="52" y="63"/>
                  </a:lnTo>
                  <a:lnTo>
                    <a:pt x="54" y="63"/>
                  </a:lnTo>
                  <a:lnTo>
                    <a:pt x="54" y="52"/>
                  </a:lnTo>
                  <a:lnTo>
                    <a:pt x="55" y="5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24" name="Freeform 424"/>
            <p:cNvSpPr>
              <a:spLocks/>
            </p:cNvSpPr>
            <p:nvPr/>
          </p:nvSpPr>
          <p:spPr bwMode="auto">
            <a:xfrm>
              <a:off x="1902" y="1282"/>
              <a:ext cx="31" cy="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6" y="14"/>
                </a:cxn>
                <a:cxn ang="0">
                  <a:pos x="6" y="19"/>
                </a:cxn>
                <a:cxn ang="0">
                  <a:pos x="10" y="31"/>
                </a:cxn>
                <a:cxn ang="0">
                  <a:pos x="10" y="31"/>
                </a:cxn>
                <a:cxn ang="0">
                  <a:pos x="12" y="35"/>
                </a:cxn>
                <a:cxn ang="0">
                  <a:pos x="12" y="46"/>
                </a:cxn>
                <a:cxn ang="0">
                  <a:pos x="16" y="54"/>
                </a:cxn>
                <a:cxn ang="0">
                  <a:pos x="16" y="58"/>
                </a:cxn>
                <a:cxn ang="0">
                  <a:pos x="18" y="58"/>
                </a:cxn>
                <a:cxn ang="0">
                  <a:pos x="20" y="66"/>
                </a:cxn>
                <a:cxn ang="0">
                  <a:pos x="20" y="60"/>
                </a:cxn>
                <a:cxn ang="0">
                  <a:pos x="20" y="73"/>
                </a:cxn>
                <a:cxn ang="0">
                  <a:pos x="21" y="71"/>
                </a:cxn>
                <a:cxn ang="0">
                  <a:pos x="21" y="73"/>
                </a:cxn>
                <a:cxn ang="0">
                  <a:pos x="21" y="79"/>
                </a:cxn>
                <a:cxn ang="0">
                  <a:pos x="23" y="73"/>
                </a:cxn>
                <a:cxn ang="0">
                  <a:pos x="27" y="85"/>
                </a:cxn>
                <a:cxn ang="0">
                  <a:pos x="29" y="92"/>
                </a:cxn>
                <a:cxn ang="0">
                  <a:pos x="31" y="96"/>
                </a:cxn>
                <a:cxn ang="0">
                  <a:pos x="31" y="96"/>
                </a:cxn>
                <a:cxn ang="0">
                  <a:pos x="31" y="102"/>
                </a:cxn>
                <a:cxn ang="0">
                  <a:pos x="33" y="96"/>
                </a:cxn>
                <a:cxn ang="0">
                  <a:pos x="33" y="100"/>
                </a:cxn>
                <a:cxn ang="0">
                  <a:pos x="33" y="100"/>
                </a:cxn>
                <a:cxn ang="0">
                  <a:pos x="35" y="102"/>
                </a:cxn>
                <a:cxn ang="0">
                  <a:pos x="37" y="96"/>
                </a:cxn>
                <a:cxn ang="0">
                  <a:pos x="39" y="100"/>
                </a:cxn>
                <a:cxn ang="0">
                  <a:pos x="41" y="100"/>
                </a:cxn>
                <a:cxn ang="0">
                  <a:pos x="41" y="102"/>
                </a:cxn>
                <a:cxn ang="0">
                  <a:pos x="43" y="102"/>
                </a:cxn>
                <a:cxn ang="0">
                  <a:pos x="45" y="100"/>
                </a:cxn>
                <a:cxn ang="0">
                  <a:pos x="46" y="102"/>
                </a:cxn>
                <a:cxn ang="0">
                  <a:pos x="46" y="96"/>
                </a:cxn>
                <a:cxn ang="0">
                  <a:pos x="48" y="100"/>
                </a:cxn>
                <a:cxn ang="0">
                  <a:pos x="50" y="96"/>
                </a:cxn>
                <a:cxn ang="0">
                  <a:pos x="50" y="100"/>
                </a:cxn>
                <a:cxn ang="0">
                  <a:pos x="52" y="100"/>
                </a:cxn>
                <a:cxn ang="0">
                  <a:pos x="52" y="96"/>
                </a:cxn>
                <a:cxn ang="0">
                  <a:pos x="54" y="102"/>
                </a:cxn>
                <a:cxn ang="0">
                  <a:pos x="54" y="100"/>
                </a:cxn>
                <a:cxn ang="0">
                  <a:pos x="54" y="100"/>
                </a:cxn>
                <a:cxn ang="0">
                  <a:pos x="56" y="102"/>
                </a:cxn>
                <a:cxn ang="0">
                  <a:pos x="58" y="90"/>
                </a:cxn>
                <a:cxn ang="0">
                  <a:pos x="58" y="100"/>
                </a:cxn>
                <a:cxn ang="0">
                  <a:pos x="60" y="89"/>
                </a:cxn>
                <a:cxn ang="0">
                  <a:pos x="62" y="100"/>
                </a:cxn>
              </a:cxnLst>
              <a:rect l="0" t="0" r="r" b="b"/>
              <a:pathLst>
                <a:path w="62" h="102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10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2" y="35"/>
                  </a:lnTo>
                  <a:lnTo>
                    <a:pt x="12" y="44"/>
                  </a:lnTo>
                  <a:lnTo>
                    <a:pt x="12" y="46"/>
                  </a:lnTo>
                  <a:lnTo>
                    <a:pt x="16" y="46"/>
                  </a:lnTo>
                  <a:lnTo>
                    <a:pt x="16" y="54"/>
                  </a:lnTo>
                  <a:lnTo>
                    <a:pt x="16" y="56"/>
                  </a:lnTo>
                  <a:lnTo>
                    <a:pt x="16" y="58"/>
                  </a:lnTo>
                  <a:lnTo>
                    <a:pt x="16" y="56"/>
                  </a:lnTo>
                  <a:lnTo>
                    <a:pt x="18" y="58"/>
                  </a:lnTo>
                  <a:lnTo>
                    <a:pt x="18" y="67"/>
                  </a:lnTo>
                  <a:lnTo>
                    <a:pt x="20" y="66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2"/>
                  </a:lnTo>
                  <a:lnTo>
                    <a:pt x="20" y="73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1" y="67"/>
                  </a:lnTo>
                  <a:lnTo>
                    <a:pt x="21" y="73"/>
                  </a:lnTo>
                  <a:lnTo>
                    <a:pt x="21" y="75"/>
                  </a:lnTo>
                  <a:lnTo>
                    <a:pt x="21" y="79"/>
                  </a:lnTo>
                  <a:lnTo>
                    <a:pt x="21" y="75"/>
                  </a:lnTo>
                  <a:lnTo>
                    <a:pt x="23" y="73"/>
                  </a:lnTo>
                  <a:lnTo>
                    <a:pt x="23" y="83"/>
                  </a:lnTo>
                  <a:lnTo>
                    <a:pt x="27" y="85"/>
                  </a:lnTo>
                  <a:lnTo>
                    <a:pt x="27" y="89"/>
                  </a:lnTo>
                  <a:lnTo>
                    <a:pt x="29" y="92"/>
                  </a:lnTo>
                  <a:lnTo>
                    <a:pt x="29" y="96"/>
                  </a:lnTo>
                  <a:lnTo>
                    <a:pt x="31" y="96"/>
                  </a:lnTo>
                  <a:lnTo>
                    <a:pt x="31" y="100"/>
                  </a:lnTo>
                  <a:lnTo>
                    <a:pt x="31" y="96"/>
                  </a:lnTo>
                  <a:lnTo>
                    <a:pt x="31" y="96"/>
                  </a:lnTo>
                  <a:lnTo>
                    <a:pt x="31" y="102"/>
                  </a:lnTo>
                  <a:lnTo>
                    <a:pt x="33" y="100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3" y="100"/>
                  </a:lnTo>
                  <a:lnTo>
                    <a:pt x="33" y="102"/>
                  </a:lnTo>
                  <a:lnTo>
                    <a:pt x="33" y="100"/>
                  </a:lnTo>
                  <a:lnTo>
                    <a:pt x="35" y="100"/>
                  </a:lnTo>
                  <a:lnTo>
                    <a:pt x="35" y="102"/>
                  </a:lnTo>
                  <a:lnTo>
                    <a:pt x="37" y="100"/>
                  </a:lnTo>
                  <a:lnTo>
                    <a:pt x="37" y="96"/>
                  </a:lnTo>
                  <a:lnTo>
                    <a:pt x="39" y="94"/>
                  </a:lnTo>
                  <a:lnTo>
                    <a:pt x="39" y="100"/>
                  </a:lnTo>
                  <a:lnTo>
                    <a:pt x="41" y="102"/>
                  </a:lnTo>
                  <a:lnTo>
                    <a:pt x="41" y="100"/>
                  </a:lnTo>
                  <a:lnTo>
                    <a:pt x="43" y="102"/>
                  </a:lnTo>
                  <a:lnTo>
                    <a:pt x="41" y="102"/>
                  </a:lnTo>
                  <a:lnTo>
                    <a:pt x="43" y="100"/>
                  </a:lnTo>
                  <a:lnTo>
                    <a:pt x="43" y="102"/>
                  </a:lnTo>
                  <a:lnTo>
                    <a:pt x="43" y="96"/>
                  </a:lnTo>
                  <a:lnTo>
                    <a:pt x="45" y="100"/>
                  </a:lnTo>
                  <a:lnTo>
                    <a:pt x="45" y="102"/>
                  </a:lnTo>
                  <a:lnTo>
                    <a:pt x="46" y="102"/>
                  </a:lnTo>
                  <a:lnTo>
                    <a:pt x="46" y="94"/>
                  </a:lnTo>
                  <a:lnTo>
                    <a:pt x="46" y="96"/>
                  </a:lnTo>
                  <a:lnTo>
                    <a:pt x="46" y="102"/>
                  </a:lnTo>
                  <a:lnTo>
                    <a:pt x="48" y="100"/>
                  </a:lnTo>
                  <a:lnTo>
                    <a:pt x="48" y="96"/>
                  </a:lnTo>
                  <a:lnTo>
                    <a:pt x="50" y="96"/>
                  </a:lnTo>
                  <a:lnTo>
                    <a:pt x="50" y="100"/>
                  </a:lnTo>
                  <a:lnTo>
                    <a:pt x="50" y="100"/>
                  </a:lnTo>
                  <a:lnTo>
                    <a:pt x="50" y="100"/>
                  </a:lnTo>
                  <a:lnTo>
                    <a:pt x="52" y="100"/>
                  </a:lnTo>
                  <a:lnTo>
                    <a:pt x="52" y="92"/>
                  </a:lnTo>
                  <a:lnTo>
                    <a:pt x="52" y="96"/>
                  </a:lnTo>
                  <a:lnTo>
                    <a:pt x="54" y="96"/>
                  </a:lnTo>
                  <a:lnTo>
                    <a:pt x="54" y="102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4" y="94"/>
                  </a:lnTo>
                  <a:lnTo>
                    <a:pt x="54" y="100"/>
                  </a:lnTo>
                  <a:lnTo>
                    <a:pt x="56" y="102"/>
                  </a:lnTo>
                  <a:lnTo>
                    <a:pt x="56" y="102"/>
                  </a:lnTo>
                  <a:lnTo>
                    <a:pt x="56" y="92"/>
                  </a:lnTo>
                  <a:lnTo>
                    <a:pt x="58" y="90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89"/>
                  </a:lnTo>
                  <a:lnTo>
                    <a:pt x="60" y="89"/>
                  </a:lnTo>
                  <a:lnTo>
                    <a:pt x="60" y="100"/>
                  </a:lnTo>
                  <a:lnTo>
                    <a:pt x="62" y="100"/>
                  </a:lnTo>
                  <a:lnTo>
                    <a:pt x="62" y="8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25" name="Freeform 425"/>
            <p:cNvSpPr>
              <a:spLocks/>
            </p:cNvSpPr>
            <p:nvPr/>
          </p:nvSpPr>
          <p:spPr bwMode="auto">
            <a:xfrm>
              <a:off x="1875" y="1248"/>
              <a:ext cx="27" cy="35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0"/>
                </a:cxn>
                <a:cxn ang="0">
                  <a:pos x="0" y="31"/>
                </a:cxn>
                <a:cxn ang="0">
                  <a:pos x="2" y="37"/>
                </a:cxn>
                <a:cxn ang="0">
                  <a:pos x="2" y="25"/>
                </a:cxn>
                <a:cxn ang="0">
                  <a:pos x="3" y="29"/>
                </a:cxn>
                <a:cxn ang="0">
                  <a:pos x="5" y="27"/>
                </a:cxn>
                <a:cxn ang="0">
                  <a:pos x="5" y="19"/>
                </a:cxn>
                <a:cxn ang="0">
                  <a:pos x="7" y="14"/>
                </a:cxn>
                <a:cxn ang="0">
                  <a:pos x="7" y="14"/>
                </a:cxn>
                <a:cxn ang="0">
                  <a:pos x="9" y="6"/>
                </a:cxn>
                <a:cxn ang="0">
                  <a:pos x="13" y="6"/>
                </a:cxn>
                <a:cxn ang="0">
                  <a:pos x="13" y="2"/>
                </a:cxn>
                <a:cxn ang="0">
                  <a:pos x="15" y="6"/>
                </a:cxn>
                <a:cxn ang="0">
                  <a:pos x="15" y="0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21" y="17"/>
                </a:cxn>
                <a:cxn ang="0">
                  <a:pos x="21" y="19"/>
                </a:cxn>
                <a:cxn ang="0">
                  <a:pos x="23" y="25"/>
                </a:cxn>
                <a:cxn ang="0">
                  <a:pos x="23" y="29"/>
                </a:cxn>
                <a:cxn ang="0">
                  <a:pos x="25" y="23"/>
                </a:cxn>
                <a:cxn ang="0">
                  <a:pos x="26" y="35"/>
                </a:cxn>
                <a:cxn ang="0">
                  <a:pos x="26" y="33"/>
                </a:cxn>
                <a:cxn ang="0">
                  <a:pos x="28" y="42"/>
                </a:cxn>
                <a:cxn ang="0">
                  <a:pos x="28" y="37"/>
                </a:cxn>
                <a:cxn ang="0">
                  <a:pos x="30" y="44"/>
                </a:cxn>
                <a:cxn ang="0">
                  <a:pos x="30" y="42"/>
                </a:cxn>
                <a:cxn ang="0">
                  <a:pos x="30" y="48"/>
                </a:cxn>
                <a:cxn ang="0">
                  <a:pos x="34" y="50"/>
                </a:cxn>
                <a:cxn ang="0">
                  <a:pos x="34" y="46"/>
                </a:cxn>
                <a:cxn ang="0">
                  <a:pos x="36" y="48"/>
                </a:cxn>
                <a:cxn ang="0">
                  <a:pos x="36" y="54"/>
                </a:cxn>
                <a:cxn ang="0">
                  <a:pos x="36" y="48"/>
                </a:cxn>
                <a:cxn ang="0">
                  <a:pos x="38" y="58"/>
                </a:cxn>
                <a:cxn ang="0">
                  <a:pos x="38" y="50"/>
                </a:cxn>
                <a:cxn ang="0">
                  <a:pos x="40" y="63"/>
                </a:cxn>
                <a:cxn ang="0">
                  <a:pos x="42" y="60"/>
                </a:cxn>
                <a:cxn ang="0">
                  <a:pos x="42" y="58"/>
                </a:cxn>
                <a:cxn ang="0">
                  <a:pos x="42" y="63"/>
                </a:cxn>
                <a:cxn ang="0">
                  <a:pos x="44" y="58"/>
                </a:cxn>
                <a:cxn ang="0">
                  <a:pos x="46" y="63"/>
                </a:cxn>
                <a:cxn ang="0">
                  <a:pos x="46" y="58"/>
                </a:cxn>
                <a:cxn ang="0">
                  <a:pos x="48" y="65"/>
                </a:cxn>
                <a:cxn ang="0">
                  <a:pos x="48" y="60"/>
                </a:cxn>
                <a:cxn ang="0">
                  <a:pos x="48" y="65"/>
                </a:cxn>
                <a:cxn ang="0">
                  <a:pos x="50" y="63"/>
                </a:cxn>
                <a:cxn ang="0">
                  <a:pos x="51" y="71"/>
                </a:cxn>
                <a:cxn ang="0">
                  <a:pos x="51" y="69"/>
                </a:cxn>
                <a:cxn ang="0">
                  <a:pos x="51" y="69"/>
                </a:cxn>
              </a:cxnLst>
              <a:rect l="0" t="0" r="r" b="b"/>
              <a:pathLst>
                <a:path w="53" h="71">
                  <a:moveTo>
                    <a:pt x="0" y="42"/>
                  </a:moveTo>
                  <a:lnTo>
                    <a:pt x="0" y="42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31"/>
                  </a:lnTo>
                  <a:lnTo>
                    <a:pt x="2" y="29"/>
                  </a:lnTo>
                  <a:lnTo>
                    <a:pt x="2" y="37"/>
                  </a:lnTo>
                  <a:lnTo>
                    <a:pt x="2" y="35"/>
                  </a:lnTo>
                  <a:lnTo>
                    <a:pt x="2" y="25"/>
                  </a:lnTo>
                  <a:lnTo>
                    <a:pt x="3" y="27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5" y="27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15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9" y="12"/>
                  </a:lnTo>
                  <a:lnTo>
                    <a:pt x="9" y="6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8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21"/>
                  </a:lnTo>
                  <a:lnTo>
                    <a:pt x="21" y="19"/>
                  </a:lnTo>
                  <a:lnTo>
                    <a:pt x="23" y="21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3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5" y="35"/>
                  </a:lnTo>
                  <a:lnTo>
                    <a:pt x="26" y="35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28" y="35"/>
                  </a:lnTo>
                  <a:lnTo>
                    <a:pt x="28" y="37"/>
                  </a:lnTo>
                  <a:lnTo>
                    <a:pt x="30" y="39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30" y="48"/>
                  </a:lnTo>
                  <a:lnTo>
                    <a:pt x="34" y="48"/>
                  </a:lnTo>
                  <a:lnTo>
                    <a:pt x="34" y="50"/>
                  </a:lnTo>
                  <a:lnTo>
                    <a:pt x="34" y="44"/>
                  </a:lnTo>
                  <a:lnTo>
                    <a:pt x="34" y="46"/>
                  </a:lnTo>
                  <a:lnTo>
                    <a:pt x="34" y="50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56"/>
                  </a:lnTo>
                  <a:lnTo>
                    <a:pt x="36" y="48"/>
                  </a:lnTo>
                  <a:lnTo>
                    <a:pt x="38" y="50"/>
                  </a:lnTo>
                  <a:lnTo>
                    <a:pt x="38" y="58"/>
                  </a:lnTo>
                  <a:lnTo>
                    <a:pt x="38" y="56"/>
                  </a:lnTo>
                  <a:lnTo>
                    <a:pt x="38" y="50"/>
                  </a:lnTo>
                  <a:lnTo>
                    <a:pt x="40" y="52"/>
                  </a:lnTo>
                  <a:lnTo>
                    <a:pt x="40" y="63"/>
                  </a:lnTo>
                  <a:lnTo>
                    <a:pt x="40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58"/>
                  </a:lnTo>
                  <a:lnTo>
                    <a:pt x="42" y="60"/>
                  </a:lnTo>
                  <a:lnTo>
                    <a:pt x="42" y="63"/>
                  </a:lnTo>
                  <a:lnTo>
                    <a:pt x="42" y="56"/>
                  </a:lnTo>
                  <a:lnTo>
                    <a:pt x="44" y="58"/>
                  </a:lnTo>
                  <a:lnTo>
                    <a:pt x="44" y="63"/>
                  </a:lnTo>
                  <a:lnTo>
                    <a:pt x="46" y="63"/>
                  </a:lnTo>
                  <a:lnTo>
                    <a:pt x="46" y="56"/>
                  </a:lnTo>
                  <a:lnTo>
                    <a:pt x="46" y="58"/>
                  </a:lnTo>
                  <a:lnTo>
                    <a:pt x="48" y="60"/>
                  </a:lnTo>
                  <a:lnTo>
                    <a:pt x="48" y="65"/>
                  </a:lnTo>
                  <a:lnTo>
                    <a:pt x="48" y="63"/>
                  </a:lnTo>
                  <a:lnTo>
                    <a:pt x="48" y="60"/>
                  </a:lnTo>
                  <a:lnTo>
                    <a:pt x="48" y="58"/>
                  </a:lnTo>
                  <a:lnTo>
                    <a:pt x="48" y="65"/>
                  </a:lnTo>
                  <a:lnTo>
                    <a:pt x="50" y="65"/>
                  </a:lnTo>
                  <a:lnTo>
                    <a:pt x="50" y="63"/>
                  </a:lnTo>
                  <a:lnTo>
                    <a:pt x="51" y="63"/>
                  </a:lnTo>
                  <a:lnTo>
                    <a:pt x="51" y="71"/>
                  </a:lnTo>
                  <a:lnTo>
                    <a:pt x="51" y="71"/>
                  </a:lnTo>
                  <a:lnTo>
                    <a:pt x="51" y="69"/>
                  </a:lnTo>
                  <a:lnTo>
                    <a:pt x="51" y="65"/>
                  </a:lnTo>
                  <a:lnTo>
                    <a:pt x="51" y="69"/>
                  </a:lnTo>
                  <a:lnTo>
                    <a:pt x="53" y="69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26" name="Freeform 426"/>
            <p:cNvSpPr>
              <a:spLocks/>
            </p:cNvSpPr>
            <p:nvPr/>
          </p:nvSpPr>
          <p:spPr bwMode="auto">
            <a:xfrm>
              <a:off x="1844" y="1269"/>
              <a:ext cx="31" cy="101"/>
            </a:xfrm>
            <a:custGeom>
              <a:avLst/>
              <a:gdLst/>
              <a:ahLst/>
              <a:cxnLst>
                <a:cxn ang="0">
                  <a:pos x="0" y="204"/>
                </a:cxn>
                <a:cxn ang="0">
                  <a:pos x="0" y="200"/>
                </a:cxn>
                <a:cxn ang="0">
                  <a:pos x="4" y="194"/>
                </a:cxn>
                <a:cxn ang="0">
                  <a:pos x="6" y="187"/>
                </a:cxn>
                <a:cxn ang="0">
                  <a:pos x="10" y="179"/>
                </a:cxn>
                <a:cxn ang="0">
                  <a:pos x="12" y="179"/>
                </a:cxn>
                <a:cxn ang="0">
                  <a:pos x="14" y="173"/>
                </a:cxn>
                <a:cxn ang="0">
                  <a:pos x="16" y="175"/>
                </a:cxn>
                <a:cxn ang="0">
                  <a:pos x="18" y="169"/>
                </a:cxn>
                <a:cxn ang="0">
                  <a:pos x="19" y="165"/>
                </a:cxn>
                <a:cxn ang="0">
                  <a:pos x="19" y="156"/>
                </a:cxn>
                <a:cxn ang="0">
                  <a:pos x="21" y="154"/>
                </a:cxn>
                <a:cxn ang="0">
                  <a:pos x="21" y="141"/>
                </a:cxn>
                <a:cxn ang="0">
                  <a:pos x="23" y="137"/>
                </a:cxn>
                <a:cxn ang="0">
                  <a:pos x="25" y="129"/>
                </a:cxn>
                <a:cxn ang="0">
                  <a:pos x="27" y="121"/>
                </a:cxn>
                <a:cxn ang="0">
                  <a:pos x="27" y="117"/>
                </a:cxn>
                <a:cxn ang="0">
                  <a:pos x="29" y="108"/>
                </a:cxn>
                <a:cxn ang="0">
                  <a:pos x="29" y="112"/>
                </a:cxn>
                <a:cxn ang="0">
                  <a:pos x="31" y="98"/>
                </a:cxn>
                <a:cxn ang="0">
                  <a:pos x="31" y="94"/>
                </a:cxn>
                <a:cxn ang="0">
                  <a:pos x="33" y="102"/>
                </a:cxn>
                <a:cxn ang="0">
                  <a:pos x="33" y="93"/>
                </a:cxn>
                <a:cxn ang="0">
                  <a:pos x="35" y="98"/>
                </a:cxn>
                <a:cxn ang="0">
                  <a:pos x="35" y="94"/>
                </a:cxn>
                <a:cxn ang="0">
                  <a:pos x="35" y="85"/>
                </a:cxn>
                <a:cxn ang="0">
                  <a:pos x="37" y="79"/>
                </a:cxn>
                <a:cxn ang="0">
                  <a:pos x="39" y="71"/>
                </a:cxn>
                <a:cxn ang="0">
                  <a:pos x="41" y="73"/>
                </a:cxn>
                <a:cxn ang="0">
                  <a:pos x="41" y="64"/>
                </a:cxn>
                <a:cxn ang="0">
                  <a:pos x="42" y="58"/>
                </a:cxn>
                <a:cxn ang="0">
                  <a:pos x="42" y="52"/>
                </a:cxn>
                <a:cxn ang="0">
                  <a:pos x="44" y="48"/>
                </a:cxn>
                <a:cxn ang="0">
                  <a:pos x="44" y="43"/>
                </a:cxn>
                <a:cxn ang="0">
                  <a:pos x="44" y="39"/>
                </a:cxn>
                <a:cxn ang="0">
                  <a:pos x="46" y="43"/>
                </a:cxn>
                <a:cxn ang="0">
                  <a:pos x="48" y="29"/>
                </a:cxn>
                <a:cxn ang="0">
                  <a:pos x="48" y="37"/>
                </a:cxn>
                <a:cxn ang="0">
                  <a:pos x="50" y="23"/>
                </a:cxn>
                <a:cxn ang="0">
                  <a:pos x="52" y="29"/>
                </a:cxn>
                <a:cxn ang="0">
                  <a:pos x="52" y="27"/>
                </a:cxn>
                <a:cxn ang="0">
                  <a:pos x="52" y="25"/>
                </a:cxn>
                <a:cxn ang="0">
                  <a:pos x="54" y="16"/>
                </a:cxn>
                <a:cxn ang="0">
                  <a:pos x="56" y="21"/>
                </a:cxn>
                <a:cxn ang="0">
                  <a:pos x="56" y="10"/>
                </a:cxn>
                <a:cxn ang="0">
                  <a:pos x="58" y="16"/>
                </a:cxn>
                <a:cxn ang="0">
                  <a:pos x="58" y="12"/>
                </a:cxn>
                <a:cxn ang="0">
                  <a:pos x="60" y="6"/>
                </a:cxn>
                <a:cxn ang="0">
                  <a:pos x="62" y="2"/>
                </a:cxn>
                <a:cxn ang="0">
                  <a:pos x="62" y="2"/>
                </a:cxn>
              </a:cxnLst>
              <a:rect l="0" t="0" r="r" b="b"/>
              <a:pathLst>
                <a:path w="64" h="204">
                  <a:moveTo>
                    <a:pt x="0" y="204"/>
                  </a:moveTo>
                  <a:lnTo>
                    <a:pt x="0" y="204"/>
                  </a:lnTo>
                  <a:lnTo>
                    <a:pt x="0" y="204"/>
                  </a:lnTo>
                  <a:lnTo>
                    <a:pt x="0" y="200"/>
                  </a:lnTo>
                  <a:lnTo>
                    <a:pt x="4" y="198"/>
                  </a:lnTo>
                  <a:lnTo>
                    <a:pt x="4" y="194"/>
                  </a:lnTo>
                  <a:lnTo>
                    <a:pt x="6" y="192"/>
                  </a:lnTo>
                  <a:lnTo>
                    <a:pt x="6" y="187"/>
                  </a:lnTo>
                  <a:lnTo>
                    <a:pt x="10" y="183"/>
                  </a:lnTo>
                  <a:lnTo>
                    <a:pt x="10" y="179"/>
                  </a:lnTo>
                  <a:lnTo>
                    <a:pt x="10" y="177"/>
                  </a:lnTo>
                  <a:lnTo>
                    <a:pt x="12" y="179"/>
                  </a:lnTo>
                  <a:lnTo>
                    <a:pt x="12" y="173"/>
                  </a:lnTo>
                  <a:lnTo>
                    <a:pt x="14" y="173"/>
                  </a:lnTo>
                  <a:lnTo>
                    <a:pt x="14" y="177"/>
                  </a:lnTo>
                  <a:lnTo>
                    <a:pt x="16" y="175"/>
                  </a:lnTo>
                  <a:lnTo>
                    <a:pt x="16" y="173"/>
                  </a:lnTo>
                  <a:lnTo>
                    <a:pt x="18" y="169"/>
                  </a:lnTo>
                  <a:lnTo>
                    <a:pt x="18" y="165"/>
                  </a:lnTo>
                  <a:lnTo>
                    <a:pt x="19" y="165"/>
                  </a:lnTo>
                  <a:lnTo>
                    <a:pt x="19" y="158"/>
                  </a:lnTo>
                  <a:lnTo>
                    <a:pt x="19" y="156"/>
                  </a:lnTo>
                  <a:lnTo>
                    <a:pt x="19" y="154"/>
                  </a:lnTo>
                  <a:lnTo>
                    <a:pt x="21" y="154"/>
                  </a:lnTo>
                  <a:lnTo>
                    <a:pt x="21" y="142"/>
                  </a:lnTo>
                  <a:lnTo>
                    <a:pt x="21" y="141"/>
                  </a:lnTo>
                  <a:lnTo>
                    <a:pt x="21" y="139"/>
                  </a:lnTo>
                  <a:lnTo>
                    <a:pt x="23" y="137"/>
                  </a:lnTo>
                  <a:lnTo>
                    <a:pt x="23" y="129"/>
                  </a:lnTo>
                  <a:lnTo>
                    <a:pt x="25" y="129"/>
                  </a:lnTo>
                  <a:lnTo>
                    <a:pt x="25" y="123"/>
                  </a:lnTo>
                  <a:lnTo>
                    <a:pt x="27" y="121"/>
                  </a:lnTo>
                  <a:lnTo>
                    <a:pt x="27" y="116"/>
                  </a:lnTo>
                  <a:lnTo>
                    <a:pt x="27" y="117"/>
                  </a:lnTo>
                  <a:lnTo>
                    <a:pt x="27" y="108"/>
                  </a:lnTo>
                  <a:lnTo>
                    <a:pt x="29" y="108"/>
                  </a:lnTo>
                  <a:lnTo>
                    <a:pt x="29" y="106"/>
                  </a:lnTo>
                  <a:lnTo>
                    <a:pt x="29" y="112"/>
                  </a:lnTo>
                  <a:lnTo>
                    <a:pt x="31" y="112"/>
                  </a:lnTo>
                  <a:lnTo>
                    <a:pt x="31" y="98"/>
                  </a:lnTo>
                  <a:lnTo>
                    <a:pt x="31" y="96"/>
                  </a:lnTo>
                  <a:lnTo>
                    <a:pt x="31" y="94"/>
                  </a:lnTo>
                  <a:lnTo>
                    <a:pt x="31" y="104"/>
                  </a:lnTo>
                  <a:lnTo>
                    <a:pt x="33" y="102"/>
                  </a:lnTo>
                  <a:lnTo>
                    <a:pt x="33" y="91"/>
                  </a:lnTo>
                  <a:lnTo>
                    <a:pt x="33" y="93"/>
                  </a:lnTo>
                  <a:lnTo>
                    <a:pt x="35" y="93"/>
                  </a:lnTo>
                  <a:lnTo>
                    <a:pt x="35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85"/>
                  </a:lnTo>
                  <a:lnTo>
                    <a:pt x="35" y="85"/>
                  </a:lnTo>
                  <a:lnTo>
                    <a:pt x="37" y="87"/>
                  </a:lnTo>
                  <a:lnTo>
                    <a:pt x="37" y="79"/>
                  </a:lnTo>
                  <a:lnTo>
                    <a:pt x="39" y="77"/>
                  </a:lnTo>
                  <a:lnTo>
                    <a:pt x="39" y="71"/>
                  </a:lnTo>
                  <a:lnTo>
                    <a:pt x="39" y="73"/>
                  </a:lnTo>
                  <a:lnTo>
                    <a:pt x="41" y="73"/>
                  </a:lnTo>
                  <a:lnTo>
                    <a:pt x="41" y="64"/>
                  </a:lnTo>
                  <a:lnTo>
                    <a:pt x="41" y="64"/>
                  </a:lnTo>
                  <a:lnTo>
                    <a:pt x="41" y="60"/>
                  </a:lnTo>
                  <a:lnTo>
                    <a:pt x="42" y="58"/>
                  </a:lnTo>
                  <a:lnTo>
                    <a:pt x="42" y="56"/>
                  </a:lnTo>
                  <a:lnTo>
                    <a:pt x="42" y="52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4" y="45"/>
                  </a:lnTo>
                  <a:lnTo>
                    <a:pt x="44" y="43"/>
                  </a:lnTo>
                  <a:lnTo>
                    <a:pt x="44" y="35"/>
                  </a:lnTo>
                  <a:lnTo>
                    <a:pt x="44" y="39"/>
                  </a:lnTo>
                  <a:lnTo>
                    <a:pt x="46" y="39"/>
                  </a:lnTo>
                  <a:lnTo>
                    <a:pt x="46" y="43"/>
                  </a:lnTo>
                  <a:lnTo>
                    <a:pt x="46" y="33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37"/>
                  </a:lnTo>
                  <a:lnTo>
                    <a:pt x="50" y="35"/>
                  </a:lnTo>
                  <a:lnTo>
                    <a:pt x="50" y="23"/>
                  </a:lnTo>
                  <a:lnTo>
                    <a:pt x="52" y="25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7"/>
                  </a:lnTo>
                  <a:lnTo>
                    <a:pt x="52" y="23"/>
                  </a:lnTo>
                  <a:lnTo>
                    <a:pt x="52" y="25"/>
                  </a:lnTo>
                  <a:lnTo>
                    <a:pt x="54" y="23"/>
                  </a:lnTo>
                  <a:lnTo>
                    <a:pt x="54" y="16"/>
                  </a:lnTo>
                  <a:lnTo>
                    <a:pt x="56" y="18"/>
                  </a:lnTo>
                  <a:lnTo>
                    <a:pt x="56" y="21"/>
                  </a:lnTo>
                  <a:lnTo>
                    <a:pt x="56" y="18"/>
                  </a:lnTo>
                  <a:lnTo>
                    <a:pt x="56" y="10"/>
                  </a:lnTo>
                  <a:lnTo>
                    <a:pt x="58" y="12"/>
                  </a:lnTo>
                  <a:lnTo>
                    <a:pt x="58" y="16"/>
                  </a:lnTo>
                  <a:lnTo>
                    <a:pt x="58" y="14"/>
                  </a:lnTo>
                  <a:lnTo>
                    <a:pt x="58" y="12"/>
                  </a:lnTo>
                  <a:lnTo>
                    <a:pt x="58" y="8"/>
                  </a:lnTo>
                  <a:lnTo>
                    <a:pt x="60" y="6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64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27" name="Freeform 427"/>
            <p:cNvSpPr>
              <a:spLocks/>
            </p:cNvSpPr>
            <p:nvPr/>
          </p:nvSpPr>
          <p:spPr bwMode="auto">
            <a:xfrm>
              <a:off x="1814" y="1370"/>
              <a:ext cx="30" cy="55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2" y="75"/>
                </a:cxn>
                <a:cxn ang="0">
                  <a:pos x="2" y="73"/>
                </a:cxn>
                <a:cxn ang="0">
                  <a:pos x="4" y="79"/>
                </a:cxn>
                <a:cxn ang="0">
                  <a:pos x="5" y="80"/>
                </a:cxn>
                <a:cxn ang="0">
                  <a:pos x="7" y="90"/>
                </a:cxn>
                <a:cxn ang="0">
                  <a:pos x="9" y="92"/>
                </a:cxn>
                <a:cxn ang="0">
                  <a:pos x="11" y="98"/>
                </a:cxn>
                <a:cxn ang="0">
                  <a:pos x="13" y="102"/>
                </a:cxn>
                <a:cxn ang="0">
                  <a:pos x="13" y="105"/>
                </a:cxn>
                <a:cxn ang="0">
                  <a:pos x="15" y="104"/>
                </a:cxn>
                <a:cxn ang="0">
                  <a:pos x="19" y="105"/>
                </a:cxn>
                <a:cxn ang="0">
                  <a:pos x="19" y="107"/>
                </a:cxn>
                <a:cxn ang="0">
                  <a:pos x="19" y="107"/>
                </a:cxn>
                <a:cxn ang="0">
                  <a:pos x="21" y="105"/>
                </a:cxn>
                <a:cxn ang="0">
                  <a:pos x="21" y="109"/>
                </a:cxn>
                <a:cxn ang="0">
                  <a:pos x="23" y="105"/>
                </a:cxn>
                <a:cxn ang="0">
                  <a:pos x="23" y="102"/>
                </a:cxn>
                <a:cxn ang="0">
                  <a:pos x="23" y="94"/>
                </a:cxn>
                <a:cxn ang="0">
                  <a:pos x="25" y="90"/>
                </a:cxn>
                <a:cxn ang="0">
                  <a:pos x="27" y="90"/>
                </a:cxn>
                <a:cxn ang="0">
                  <a:pos x="29" y="80"/>
                </a:cxn>
                <a:cxn ang="0">
                  <a:pos x="30" y="75"/>
                </a:cxn>
                <a:cxn ang="0">
                  <a:pos x="30" y="69"/>
                </a:cxn>
                <a:cxn ang="0">
                  <a:pos x="32" y="63"/>
                </a:cxn>
                <a:cxn ang="0">
                  <a:pos x="34" y="54"/>
                </a:cxn>
                <a:cxn ang="0">
                  <a:pos x="34" y="50"/>
                </a:cxn>
                <a:cxn ang="0">
                  <a:pos x="34" y="40"/>
                </a:cxn>
                <a:cxn ang="0">
                  <a:pos x="36" y="48"/>
                </a:cxn>
                <a:cxn ang="0">
                  <a:pos x="36" y="44"/>
                </a:cxn>
                <a:cxn ang="0">
                  <a:pos x="36" y="32"/>
                </a:cxn>
                <a:cxn ang="0">
                  <a:pos x="38" y="40"/>
                </a:cxn>
                <a:cxn ang="0">
                  <a:pos x="40" y="36"/>
                </a:cxn>
                <a:cxn ang="0">
                  <a:pos x="40" y="31"/>
                </a:cxn>
                <a:cxn ang="0">
                  <a:pos x="42" y="32"/>
                </a:cxn>
                <a:cxn ang="0">
                  <a:pos x="42" y="31"/>
                </a:cxn>
                <a:cxn ang="0">
                  <a:pos x="42" y="29"/>
                </a:cxn>
                <a:cxn ang="0">
                  <a:pos x="44" y="25"/>
                </a:cxn>
                <a:cxn ang="0">
                  <a:pos x="46" y="29"/>
                </a:cxn>
                <a:cxn ang="0">
                  <a:pos x="48" y="25"/>
                </a:cxn>
                <a:cxn ang="0">
                  <a:pos x="48" y="25"/>
                </a:cxn>
                <a:cxn ang="0">
                  <a:pos x="48" y="21"/>
                </a:cxn>
                <a:cxn ang="0">
                  <a:pos x="52" y="25"/>
                </a:cxn>
                <a:cxn ang="0">
                  <a:pos x="52" y="15"/>
                </a:cxn>
                <a:cxn ang="0">
                  <a:pos x="53" y="17"/>
                </a:cxn>
                <a:cxn ang="0">
                  <a:pos x="55" y="15"/>
                </a:cxn>
                <a:cxn ang="0">
                  <a:pos x="55" y="11"/>
                </a:cxn>
                <a:cxn ang="0">
                  <a:pos x="55" y="9"/>
                </a:cxn>
                <a:cxn ang="0">
                  <a:pos x="57" y="6"/>
                </a:cxn>
                <a:cxn ang="0">
                  <a:pos x="57" y="0"/>
                </a:cxn>
              </a:cxnLst>
              <a:rect l="0" t="0" r="r" b="b"/>
              <a:pathLst>
                <a:path w="59" h="109">
                  <a:moveTo>
                    <a:pt x="0" y="65"/>
                  </a:moveTo>
                  <a:lnTo>
                    <a:pt x="0" y="65"/>
                  </a:lnTo>
                  <a:lnTo>
                    <a:pt x="0" y="73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3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5" y="79"/>
                  </a:lnTo>
                  <a:lnTo>
                    <a:pt x="5" y="80"/>
                  </a:lnTo>
                  <a:lnTo>
                    <a:pt x="7" y="82"/>
                  </a:lnTo>
                  <a:lnTo>
                    <a:pt x="7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6"/>
                  </a:lnTo>
                  <a:lnTo>
                    <a:pt x="11" y="98"/>
                  </a:lnTo>
                  <a:lnTo>
                    <a:pt x="11" y="102"/>
                  </a:lnTo>
                  <a:lnTo>
                    <a:pt x="13" y="102"/>
                  </a:lnTo>
                  <a:lnTo>
                    <a:pt x="13" y="105"/>
                  </a:lnTo>
                  <a:lnTo>
                    <a:pt x="13" y="105"/>
                  </a:lnTo>
                  <a:lnTo>
                    <a:pt x="13" y="102"/>
                  </a:lnTo>
                  <a:lnTo>
                    <a:pt x="15" y="104"/>
                  </a:lnTo>
                  <a:lnTo>
                    <a:pt x="15" y="107"/>
                  </a:lnTo>
                  <a:lnTo>
                    <a:pt x="19" y="105"/>
                  </a:lnTo>
                  <a:lnTo>
                    <a:pt x="17" y="105"/>
                  </a:lnTo>
                  <a:lnTo>
                    <a:pt x="19" y="107"/>
                  </a:lnTo>
                  <a:lnTo>
                    <a:pt x="21" y="107"/>
                  </a:lnTo>
                  <a:lnTo>
                    <a:pt x="19" y="107"/>
                  </a:lnTo>
                  <a:lnTo>
                    <a:pt x="21" y="105"/>
                  </a:lnTo>
                  <a:lnTo>
                    <a:pt x="21" y="105"/>
                  </a:lnTo>
                  <a:lnTo>
                    <a:pt x="21" y="107"/>
                  </a:lnTo>
                  <a:lnTo>
                    <a:pt x="21" y="109"/>
                  </a:lnTo>
                  <a:lnTo>
                    <a:pt x="21" y="105"/>
                  </a:lnTo>
                  <a:lnTo>
                    <a:pt x="23" y="105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2"/>
                  </a:lnTo>
                  <a:lnTo>
                    <a:pt x="23" y="94"/>
                  </a:lnTo>
                  <a:lnTo>
                    <a:pt x="25" y="92"/>
                  </a:lnTo>
                  <a:lnTo>
                    <a:pt x="25" y="90"/>
                  </a:lnTo>
                  <a:lnTo>
                    <a:pt x="25" y="92"/>
                  </a:lnTo>
                  <a:lnTo>
                    <a:pt x="27" y="90"/>
                  </a:lnTo>
                  <a:lnTo>
                    <a:pt x="27" y="80"/>
                  </a:lnTo>
                  <a:lnTo>
                    <a:pt x="29" y="80"/>
                  </a:lnTo>
                  <a:lnTo>
                    <a:pt x="29" y="77"/>
                  </a:lnTo>
                  <a:lnTo>
                    <a:pt x="30" y="75"/>
                  </a:lnTo>
                  <a:lnTo>
                    <a:pt x="30" y="67"/>
                  </a:lnTo>
                  <a:lnTo>
                    <a:pt x="30" y="69"/>
                  </a:lnTo>
                  <a:lnTo>
                    <a:pt x="30" y="63"/>
                  </a:lnTo>
                  <a:lnTo>
                    <a:pt x="32" y="63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4" y="52"/>
                  </a:lnTo>
                  <a:lnTo>
                    <a:pt x="34" y="50"/>
                  </a:lnTo>
                  <a:lnTo>
                    <a:pt x="34" y="38"/>
                  </a:lnTo>
                  <a:lnTo>
                    <a:pt x="34" y="40"/>
                  </a:lnTo>
                  <a:lnTo>
                    <a:pt x="36" y="42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44"/>
                  </a:lnTo>
                  <a:lnTo>
                    <a:pt x="36" y="31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8" y="40"/>
                  </a:lnTo>
                  <a:lnTo>
                    <a:pt x="38" y="38"/>
                  </a:lnTo>
                  <a:lnTo>
                    <a:pt x="40" y="36"/>
                  </a:lnTo>
                  <a:lnTo>
                    <a:pt x="40" y="29"/>
                  </a:lnTo>
                  <a:lnTo>
                    <a:pt x="40" y="31"/>
                  </a:lnTo>
                  <a:lnTo>
                    <a:pt x="42" y="31"/>
                  </a:lnTo>
                  <a:lnTo>
                    <a:pt x="42" y="32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4" y="29"/>
                  </a:lnTo>
                  <a:lnTo>
                    <a:pt x="44" y="25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25"/>
                  </a:lnTo>
                  <a:lnTo>
                    <a:pt x="48" y="25"/>
                  </a:lnTo>
                  <a:lnTo>
                    <a:pt x="48" y="23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1"/>
                  </a:lnTo>
                  <a:lnTo>
                    <a:pt x="52" y="23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2" y="15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5" y="15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9"/>
                  </a:lnTo>
                  <a:lnTo>
                    <a:pt x="57" y="8"/>
                  </a:lnTo>
                  <a:lnTo>
                    <a:pt x="57" y="6"/>
                  </a:lnTo>
                  <a:lnTo>
                    <a:pt x="57" y="4"/>
                  </a:lnTo>
                  <a:lnTo>
                    <a:pt x="57" y="0"/>
                  </a:lnTo>
                  <a:lnTo>
                    <a:pt x="59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28" name="Freeform 428"/>
            <p:cNvSpPr>
              <a:spLocks/>
            </p:cNvSpPr>
            <p:nvPr/>
          </p:nvSpPr>
          <p:spPr bwMode="auto">
            <a:xfrm>
              <a:off x="1787" y="1332"/>
              <a:ext cx="27" cy="7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1"/>
                </a:cxn>
                <a:cxn ang="0">
                  <a:pos x="2" y="23"/>
                </a:cxn>
                <a:cxn ang="0">
                  <a:pos x="4" y="23"/>
                </a:cxn>
                <a:cxn ang="0">
                  <a:pos x="8" y="17"/>
                </a:cxn>
                <a:cxn ang="0">
                  <a:pos x="8" y="8"/>
                </a:cxn>
                <a:cxn ang="0">
                  <a:pos x="8" y="14"/>
                </a:cxn>
                <a:cxn ang="0">
                  <a:pos x="10" y="2"/>
                </a:cxn>
                <a:cxn ang="0">
                  <a:pos x="11" y="14"/>
                </a:cxn>
                <a:cxn ang="0">
                  <a:pos x="11" y="10"/>
                </a:cxn>
                <a:cxn ang="0">
                  <a:pos x="13" y="0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15" y="6"/>
                </a:cxn>
                <a:cxn ang="0">
                  <a:pos x="17" y="2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19" y="4"/>
                </a:cxn>
                <a:cxn ang="0">
                  <a:pos x="19" y="14"/>
                </a:cxn>
                <a:cxn ang="0">
                  <a:pos x="21" y="15"/>
                </a:cxn>
                <a:cxn ang="0">
                  <a:pos x="23" y="6"/>
                </a:cxn>
                <a:cxn ang="0">
                  <a:pos x="25" y="25"/>
                </a:cxn>
                <a:cxn ang="0">
                  <a:pos x="25" y="19"/>
                </a:cxn>
                <a:cxn ang="0">
                  <a:pos x="25" y="35"/>
                </a:cxn>
                <a:cxn ang="0">
                  <a:pos x="27" y="25"/>
                </a:cxn>
                <a:cxn ang="0">
                  <a:pos x="27" y="31"/>
                </a:cxn>
                <a:cxn ang="0">
                  <a:pos x="27" y="44"/>
                </a:cxn>
                <a:cxn ang="0">
                  <a:pos x="29" y="38"/>
                </a:cxn>
                <a:cxn ang="0">
                  <a:pos x="31" y="50"/>
                </a:cxn>
                <a:cxn ang="0">
                  <a:pos x="31" y="56"/>
                </a:cxn>
                <a:cxn ang="0">
                  <a:pos x="31" y="63"/>
                </a:cxn>
                <a:cxn ang="0">
                  <a:pos x="33" y="75"/>
                </a:cxn>
                <a:cxn ang="0">
                  <a:pos x="35" y="79"/>
                </a:cxn>
                <a:cxn ang="0">
                  <a:pos x="36" y="88"/>
                </a:cxn>
                <a:cxn ang="0">
                  <a:pos x="36" y="94"/>
                </a:cxn>
                <a:cxn ang="0">
                  <a:pos x="38" y="100"/>
                </a:cxn>
                <a:cxn ang="0">
                  <a:pos x="38" y="106"/>
                </a:cxn>
                <a:cxn ang="0">
                  <a:pos x="40" y="108"/>
                </a:cxn>
                <a:cxn ang="0">
                  <a:pos x="42" y="113"/>
                </a:cxn>
                <a:cxn ang="0">
                  <a:pos x="44" y="113"/>
                </a:cxn>
                <a:cxn ang="0">
                  <a:pos x="46" y="119"/>
                </a:cxn>
                <a:cxn ang="0">
                  <a:pos x="46" y="119"/>
                </a:cxn>
                <a:cxn ang="0">
                  <a:pos x="48" y="129"/>
                </a:cxn>
                <a:cxn ang="0">
                  <a:pos x="48" y="127"/>
                </a:cxn>
                <a:cxn ang="0">
                  <a:pos x="50" y="133"/>
                </a:cxn>
                <a:cxn ang="0">
                  <a:pos x="50" y="134"/>
                </a:cxn>
                <a:cxn ang="0">
                  <a:pos x="52" y="142"/>
                </a:cxn>
                <a:cxn ang="0">
                  <a:pos x="52" y="144"/>
                </a:cxn>
                <a:cxn ang="0">
                  <a:pos x="54" y="150"/>
                </a:cxn>
                <a:cxn ang="0">
                  <a:pos x="54" y="144"/>
                </a:cxn>
              </a:cxnLst>
              <a:rect l="0" t="0" r="r" b="b"/>
              <a:pathLst>
                <a:path w="54" h="150">
                  <a:moveTo>
                    <a:pt x="0" y="35"/>
                  </a:moveTo>
                  <a:lnTo>
                    <a:pt x="0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" y="29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4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1" y="8"/>
                  </a:lnTo>
                  <a:lnTo>
                    <a:pt x="23" y="6"/>
                  </a:lnTo>
                  <a:lnTo>
                    <a:pt x="23" y="27"/>
                  </a:lnTo>
                  <a:lnTo>
                    <a:pt x="25" y="25"/>
                  </a:lnTo>
                  <a:lnTo>
                    <a:pt x="25" y="17"/>
                  </a:lnTo>
                  <a:lnTo>
                    <a:pt x="25" y="19"/>
                  </a:lnTo>
                  <a:lnTo>
                    <a:pt x="25" y="37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27" y="25"/>
                  </a:lnTo>
                  <a:lnTo>
                    <a:pt x="27" y="29"/>
                  </a:lnTo>
                  <a:lnTo>
                    <a:pt x="27" y="31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29" y="42"/>
                  </a:lnTo>
                  <a:lnTo>
                    <a:pt x="29" y="38"/>
                  </a:lnTo>
                  <a:lnTo>
                    <a:pt x="29" y="48"/>
                  </a:lnTo>
                  <a:lnTo>
                    <a:pt x="31" y="50"/>
                  </a:lnTo>
                  <a:lnTo>
                    <a:pt x="31" y="60"/>
                  </a:lnTo>
                  <a:lnTo>
                    <a:pt x="31" y="56"/>
                  </a:lnTo>
                  <a:lnTo>
                    <a:pt x="31" y="54"/>
                  </a:lnTo>
                  <a:lnTo>
                    <a:pt x="31" y="63"/>
                  </a:lnTo>
                  <a:lnTo>
                    <a:pt x="33" y="65"/>
                  </a:lnTo>
                  <a:lnTo>
                    <a:pt x="33" y="75"/>
                  </a:lnTo>
                  <a:lnTo>
                    <a:pt x="35" y="77"/>
                  </a:lnTo>
                  <a:lnTo>
                    <a:pt x="35" y="79"/>
                  </a:lnTo>
                  <a:lnTo>
                    <a:pt x="36" y="81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94"/>
                  </a:lnTo>
                  <a:lnTo>
                    <a:pt x="38" y="96"/>
                  </a:lnTo>
                  <a:lnTo>
                    <a:pt x="38" y="100"/>
                  </a:lnTo>
                  <a:lnTo>
                    <a:pt x="38" y="102"/>
                  </a:lnTo>
                  <a:lnTo>
                    <a:pt x="38" y="106"/>
                  </a:lnTo>
                  <a:lnTo>
                    <a:pt x="40" y="106"/>
                  </a:lnTo>
                  <a:lnTo>
                    <a:pt x="40" y="108"/>
                  </a:lnTo>
                  <a:lnTo>
                    <a:pt x="42" y="109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4" y="113"/>
                  </a:lnTo>
                  <a:lnTo>
                    <a:pt x="44" y="119"/>
                  </a:lnTo>
                  <a:lnTo>
                    <a:pt x="46" y="119"/>
                  </a:lnTo>
                  <a:lnTo>
                    <a:pt x="46" y="117"/>
                  </a:lnTo>
                  <a:lnTo>
                    <a:pt x="46" y="119"/>
                  </a:lnTo>
                  <a:lnTo>
                    <a:pt x="48" y="121"/>
                  </a:lnTo>
                  <a:lnTo>
                    <a:pt x="48" y="129"/>
                  </a:lnTo>
                  <a:lnTo>
                    <a:pt x="48" y="129"/>
                  </a:lnTo>
                  <a:lnTo>
                    <a:pt x="48" y="127"/>
                  </a:lnTo>
                  <a:lnTo>
                    <a:pt x="48" y="131"/>
                  </a:lnTo>
                  <a:lnTo>
                    <a:pt x="50" y="133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2" y="134"/>
                  </a:lnTo>
                  <a:lnTo>
                    <a:pt x="52" y="142"/>
                  </a:lnTo>
                  <a:lnTo>
                    <a:pt x="52" y="140"/>
                  </a:lnTo>
                  <a:lnTo>
                    <a:pt x="52" y="144"/>
                  </a:lnTo>
                  <a:lnTo>
                    <a:pt x="54" y="146"/>
                  </a:lnTo>
                  <a:lnTo>
                    <a:pt x="54" y="15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54" y="14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29" name="Freeform 429"/>
            <p:cNvSpPr>
              <a:spLocks/>
            </p:cNvSpPr>
            <p:nvPr/>
          </p:nvSpPr>
          <p:spPr bwMode="auto">
            <a:xfrm>
              <a:off x="1759" y="1347"/>
              <a:ext cx="28" cy="150"/>
            </a:xfrm>
            <a:custGeom>
              <a:avLst/>
              <a:gdLst/>
              <a:ahLst/>
              <a:cxnLst>
                <a:cxn ang="0">
                  <a:pos x="0" y="294"/>
                </a:cxn>
                <a:cxn ang="0">
                  <a:pos x="0" y="299"/>
                </a:cxn>
                <a:cxn ang="0">
                  <a:pos x="2" y="290"/>
                </a:cxn>
                <a:cxn ang="0">
                  <a:pos x="2" y="295"/>
                </a:cxn>
                <a:cxn ang="0">
                  <a:pos x="2" y="278"/>
                </a:cxn>
                <a:cxn ang="0">
                  <a:pos x="4" y="288"/>
                </a:cxn>
                <a:cxn ang="0">
                  <a:pos x="6" y="270"/>
                </a:cxn>
                <a:cxn ang="0">
                  <a:pos x="6" y="276"/>
                </a:cxn>
                <a:cxn ang="0">
                  <a:pos x="8" y="274"/>
                </a:cxn>
                <a:cxn ang="0">
                  <a:pos x="10" y="263"/>
                </a:cxn>
                <a:cxn ang="0">
                  <a:pos x="10" y="267"/>
                </a:cxn>
                <a:cxn ang="0">
                  <a:pos x="10" y="253"/>
                </a:cxn>
                <a:cxn ang="0">
                  <a:pos x="12" y="261"/>
                </a:cxn>
                <a:cxn ang="0">
                  <a:pos x="14" y="257"/>
                </a:cxn>
                <a:cxn ang="0">
                  <a:pos x="14" y="253"/>
                </a:cxn>
                <a:cxn ang="0">
                  <a:pos x="14" y="246"/>
                </a:cxn>
                <a:cxn ang="0">
                  <a:pos x="16" y="249"/>
                </a:cxn>
                <a:cxn ang="0">
                  <a:pos x="18" y="242"/>
                </a:cxn>
                <a:cxn ang="0">
                  <a:pos x="18" y="246"/>
                </a:cxn>
                <a:cxn ang="0">
                  <a:pos x="21" y="244"/>
                </a:cxn>
                <a:cxn ang="0">
                  <a:pos x="21" y="232"/>
                </a:cxn>
                <a:cxn ang="0">
                  <a:pos x="21" y="232"/>
                </a:cxn>
                <a:cxn ang="0">
                  <a:pos x="23" y="221"/>
                </a:cxn>
                <a:cxn ang="0">
                  <a:pos x="23" y="222"/>
                </a:cxn>
                <a:cxn ang="0">
                  <a:pos x="25" y="219"/>
                </a:cxn>
                <a:cxn ang="0">
                  <a:pos x="25" y="205"/>
                </a:cxn>
                <a:cxn ang="0">
                  <a:pos x="25" y="198"/>
                </a:cxn>
                <a:cxn ang="0">
                  <a:pos x="27" y="190"/>
                </a:cxn>
                <a:cxn ang="0">
                  <a:pos x="29" y="190"/>
                </a:cxn>
                <a:cxn ang="0">
                  <a:pos x="29" y="169"/>
                </a:cxn>
                <a:cxn ang="0">
                  <a:pos x="31" y="167"/>
                </a:cxn>
                <a:cxn ang="0">
                  <a:pos x="35" y="148"/>
                </a:cxn>
                <a:cxn ang="0">
                  <a:pos x="35" y="128"/>
                </a:cxn>
                <a:cxn ang="0">
                  <a:pos x="35" y="130"/>
                </a:cxn>
                <a:cxn ang="0">
                  <a:pos x="37" y="113"/>
                </a:cxn>
                <a:cxn ang="0">
                  <a:pos x="39" y="109"/>
                </a:cxn>
                <a:cxn ang="0">
                  <a:pos x="39" y="92"/>
                </a:cxn>
                <a:cxn ang="0">
                  <a:pos x="41" y="92"/>
                </a:cxn>
                <a:cxn ang="0">
                  <a:pos x="43" y="71"/>
                </a:cxn>
                <a:cxn ang="0">
                  <a:pos x="44" y="75"/>
                </a:cxn>
                <a:cxn ang="0">
                  <a:pos x="44" y="71"/>
                </a:cxn>
                <a:cxn ang="0">
                  <a:pos x="46" y="55"/>
                </a:cxn>
                <a:cxn ang="0">
                  <a:pos x="46" y="54"/>
                </a:cxn>
                <a:cxn ang="0">
                  <a:pos x="46" y="42"/>
                </a:cxn>
                <a:cxn ang="0">
                  <a:pos x="48" y="42"/>
                </a:cxn>
                <a:cxn ang="0">
                  <a:pos x="50" y="29"/>
                </a:cxn>
                <a:cxn ang="0">
                  <a:pos x="52" y="17"/>
                </a:cxn>
                <a:cxn ang="0">
                  <a:pos x="52" y="11"/>
                </a:cxn>
                <a:cxn ang="0">
                  <a:pos x="56" y="7"/>
                </a:cxn>
                <a:cxn ang="0">
                  <a:pos x="56" y="4"/>
                </a:cxn>
              </a:cxnLst>
              <a:rect l="0" t="0" r="r" b="b"/>
              <a:pathLst>
                <a:path w="56" h="299">
                  <a:moveTo>
                    <a:pt x="0" y="294"/>
                  </a:moveTo>
                  <a:lnTo>
                    <a:pt x="0" y="294"/>
                  </a:lnTo>
                  <a:lnTo>
                    <a:pt x="0" y="295"/>
                  </a:lnTo>
                  <a:lnTo>
                    <a:pt x="0" y="299"/>
                  </a:lnTo>
                  <a:lnTo>
                    <a:pt x="0" y="290"/>
                  </a:lnTo>
                  <a:lnTo>
                    <a:pt x="2" y="290"/>
                  </a:lnTo>
                  <a:lnTo>
                    <a:pt x="2" y="284"/>
                  </a:lnTo>
                  <a:lnTo>
                    <a:pt x="2" y="295"/>
                  </a:lnTo>
                  <a:lnTo>
                    <a:pt x="2" y="297"/>
                  </a:lnTo>
                  <a:lnTo>
                    <a:pt x="2" y="278"/>
                  </a:lnTo>
                  <a:lnTo>
                    <a:pt x="4" y="278"/>
                  </a:lnTo>
                  <a:lnTo>
                    <a:pt x="4" y="288"/>
                  </a:lnTo>
                  <a:lnTo>
                    <a:pt x="6" y="286"/>
                  </a:lnTo>
                  <a:lnTo>
                    <a:pt x="6" y="270"/>
                  </a:lnTo>
                  <a:lnTo>
                    <a:pt x="6" y="272"/>
                  </a:lnTo>
                  <a:lnTo>
                    <a:pt x="6" y="276"/>
                  </a:lnTo>
                  <a:lnTo>
                    <a:pt x="6" y="274"/>
                  </a:lnTo>
                  <a:lnTo>
                    <a:pt x="8" y="274"/>
                  </a:lnTo>
                  <a:lnTo>
                    <a:pt x="8" y="265"/>
                  </a:lnTo>
                  <a:lnTo>
                    <a:pt x="10" y="263"/>
                  </a:lnTo>
                  <a:lnTo>
                    <a:pt x="10" y="267"/>
                  </a:lnTo>
                  <a:lnTo>
                    <a:pt x="10" y="267"/>
                  </a:lnTo>
                  <a:lnTo>
                    <a:pt x="10" y="265"/>
                  </a:lnTo>
                  <a:lnTo>
                    <a:pt x="10" y="253"/>
                  </a:lnTo>
                  <a:lnTo>
                    <a:pt x="12" y="255"/>
                  </a:lnTo>
                  <a:lnTo>
                    <a:pt x="12" y="261"/>
                  </a:lnTo>
                  <a:lnTo>
                    <a:pt x="12" y="257"/>
                  </a:lnTo>
                  <a:lnTo>
                    <a:pt x="14" y="257"/>
                  </a:lnTo>
                  <a:lnTo>
                    <a:pt x="14" y="249"/>
                  </a:lnTo>
                  <a:lnTo>
                    <a:pt x="14" y="253"/>
                  </a:lnTo>
                  <a:lnTo>
                    <a:pt x="14" y="253"/>
                  </a:lnTo>
                  <a:lnTo>
                    <a:pt x="14" y="246"/>
                  </a:lnTo>
                  <a:lnTo>
                    <a:pt x="16" y="246"/>
                  </a:lnTo>
                  <a:lnTo>
                    <a:pt x="16" y="249"/>
                  </a:lnTo>
                  <a:lnTo>
                    <a:pt x="18" y="249"/>
                  </a:lnTo>
                  <a:lnTo>
                    <a:pt x="18" y="242"/>
                  </a:lnTo>
                  <a:lnTo>
                    <a:pt x="18" y="242"/>
                  </a:lnTo>
                  <a:lnTo>
                    <a:pt x="18" y="246"/>
                  </a:lnTo>
                  <a:lnTo>
                    <a:pt x="18" y="246"/>
                  </a:lnTo>
                  <a:lnTo>
                    <a:pt x="21" y="244"/>
                  </a:lnTo>
                  <a:lnTo>
                    <a:pt x="21" y="232"/>
                  </a:lnTo>
                  <a:lnTo>
                    <a:pt x="21" y="232"/>
                  </a:lnTo>
                  <a:lnTo>
                    <a:pt x="21" y="234"/>
                  </a:lnTo>
                  <a:lnTo>
                    <a:pt x="21" y="232"/>
                  </a:lnTo>
                  <a:lnTo>
                    <a:pt x="23" y="232"/>
                  </a:lnTo>
                  <a:lnTo>
                    <a:pt x="23" y="221"/>
                  </a:lnTo>
                  <a:lnTo>
                    <a:pt x="23" y="221"/>
                  </a:lnTo>
                  <a:lnTo>
                    <a:pt x="23" y="222"/>
                  </a:lnTo>
                  <a:lnTo>
                    <a:pt x="23" y="221"/>
                  </a:lnTo>
                  <a:lnTo>
                    <a:pt x="25" y="219"/>
                  </a:lnTo>
                  <a:lnTo>
                    <a:pt x="25" y="205"/>
                  </a:lnTo>
                  <a:lnTo>
                    <a:pt x="25" y="205"/>
                  </a:lnTo>
                  <a:lnTo>
                    <a:pt x="25" y="207"/>
                  </a:lnTo>
                  <a:lnTo>
                    <a:pt x="25" y="198"/>
                  </a:lnTo>
                  <a:lnTo>
                    <a:pt x="27" y="196"/>
                  </a:lnTo>
                  <a:lnTo>
                    <a:pt x="27" y="190"/>
                  </a:lnTo>
                  <a:lnTo>
                    <a:pt x="27" y="192"/>
                  </a:lnTo>
                  <a:lnTo>
                    <a:pt x="29" y="190"/>
                  </a:lnTo>
                  <a:lnTo>
                    <a:pt x="29" y="171"/>
                  </a:lnTo>
                  <a:lnTo>
                    <a:pt x="29" y="169"/>
                  </a:lnTo>
                  <a:lnTo>
                    <a:pt x="29" y="169"/>
                  </a:lnTo>
                  <a:lnTo>
                    <a:pt x="31" y="167"/>
                  </a:lnTo>
                  <a:lnTo>
                    <a:pt x="31" y="150"/>
                  </a:lnTo>
                  <a:lnTo>
                    <a:pt x="35" y="148"/>
                  </a:lnTo>
                  <a:lnTo>
                    <a:pt x="35" y="126"/>
                  </a:lnTo>
                  <a:lnTo>
                    <a:pt x="35" y="128"/>
                  </a:lnTo>
                  <a:lnTo>
                    <a:pt x="35" y="132"/>
                  </a:lnTo>
                  <a:lnTo>
                    <a:pt x="35" y="130"/>
                  </a:lnTo>
                  <a:lnTo>
                    <a:pt x="37" y="128"/>
                  </a:lnTo>
                  <a:lnTo>
                    <a:pt x="37" y="113"/>
                  </a:lnTo>
                  <a:lnTo>
                    <a:pt x="39" y="113"/>
                  </a:lnTo>
                  <a:lnTo>
                    <a:pt x="39" y="109"/>
                  </a:lnTo>
                  <a:lnTo>
                    <a:pt x="39" y="109"/>
                  </a:lnTo>
                  <a:lnTo>
                    <a:pt x="39" y="92"/>
                  </a:lnTo>
                  <a:lnTo>
                    <a:pt x="41" y="94"/>
                  </a:lnTo>
                  <a:lnTo>
                    <a:pt x="41" y="92"/>
                  </a:lnTo>
                  <a:lnTo>
                    <a:pt x="43" y="90"/>
                  </a:lnTo>
                  <a:lnTo>
                    <a:pt x="43" y="71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44" y="54"/>
                  </a:lnTo>
                  <a:lnTo>
                    <a:pt x="46" y="55"/>
                  </a:lnTo>
                  <a:lnTo>
                    <a:pt x="46" y="57"/>
                  </a:lnTo>
                  <a:lnTo>
                    <a:pt x="46" y="54"/>
                  </a:lnTo>
                  <a:lnTo>
                    <a:pt x="46" y="5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48" y="32"/>
                  </a:lnTo>
                  <a:lnTo>
                    <a:pt x="50" y="29"/>
                  </a:lnTo>
                  <a:lnTo>
                    <a:pt x="50" y="19"/>
                  </a:lnTo>
                  <a:lnTo>
                    <a:pt x="52" y="17"/>
                  </a:lnTo>
                  <a:lnTo>
                    <a:pt x="52" y="13"/>
                  </a:lnTo>
                  <a:lnTo>
                    <a:pt x="52" y="11"/>
                  </a:lnTo>
                  <a:lnTo>
                    <a:pt x="52" y="7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56" y="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30" name="Freeform 430"/>
            <p:cNvSpPr>
              <a:spLocks/>
            </p:cNvSpPr>
            <p:nvPr/>
          </p:nvSpPr>
          <p:spPr bwMode="auto">
            <a:xfrm>
              <a:off x="1731" y="1492"/>
              <a:ext cx="28" cy="3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27"/>
                </a:cxn>
                <a:cxn ang="0">
                  <a:pos x="0" y="30"/>
                </a:cxn>
                <a:cxn ang="0">
                  <a:pos x="2" y="36"/>
                </a:cxn>
                <a:cxn ang="0">
                  <a:pos x="3" y="38"/>
                </a:cxn>
                <a:cxn ang="0">
                  <a:pos x="5" y="44"/>
                </a:cxn>
                <a:cxn ang="0">
                  <a:pos x="5" y="42"/>
                </a:cxn>
                <a:cxn ang="0">
                  <a:pos x="7" y="52"/>
                </a:cxn>
                <a:cxn ang="0">
                  <a:pos x="9" y="48"/>
                </a:cxn>
                <a:cxn ang="0">
                  <a:pos x="9" y="57"/>
                </a:cxn>
                <a:cxn ang="0">
                  <a:pos x="9" y="57"/>
                </a:cxn>
                <a:cxn ang="0">
                  <a:pos x="11" y="61"/>
                </a:cxn>
                <a:cxn ang="0">
                  <a:pos x="13" y="59"/>
                </a:cxn>
                <a:cxn ang="0">
                  <a:pos x="13" y="63"/>
                </a:cxn>
                <a:cxn ang="0">
                  <a:pos x="13" y="61"/>
                </a:cxn>
                <a:cxn ang="0">
                  <a:pos x="15" y="57"/>
                </a:cxn>
                <a:cxn ang="0">
                  <a:pos x="17" y="67"/>
                </a:cxn>
                <a:cxn ang="0">
                  <a:pos x="17" y="57"/>
                </a:cxn>
                <a:cxn ang="0">
                  <a:pos x="19" y="65"/>
                </a:cxn>
                <a:cxn ang="0">
                  <a:pos x="19" y="55"/>
                </a:cxn>
                <a:cxn ang="0">
                  <a:pos x="21" y="63"/>
                </a:cxn>
                <a:cxn ang="0">
                  <a:pos x="21" y="55"/>
                </a:cxn>
                <a:cxn ang="0">
                  <a:pos x="23" y="59"/>
                </a:cxn>
                <a:cxn ang="0">
                  <a:pos x="25" y="50"/>
                </a:cxn>
                <a:cxn ang="0">
                  <a:pos x="25" y="57"/>
                </a:cxn>
                <a:cxn ang="0">
                  <a:pos x="26" y="48"/>
                </a:cxn>
                <a:cxn ang="0">
                  <a:pos x="28" y="50"/>
                </a:cxn>
                <a:cxn ang="0">
                  <a:pos x="30" y="48"/>
                </a:cxn>
                <a:cxn ang="0">
                  <a:pos x="30" y="44"/>
                </a:cxn>
                <a:cxn ang="0">
                  <a:pos x="30" y="42"/>
                </a:cxn>
                <a:cxn ang="0">
                  <a:pos x="32" y="36"/>
                </a:cxn>
                <a:cxn ang="0">
                  <a:pos x="34" y="30"/>
                </a:cxn>
                <a:cxn ang="0">
                  <a:pos x="34" y="30"/>
                </a:cxn>
                <a:cxn ang="0">
                  <a:pos x="36" y="23"/>
                </a:cxn>
                <a:cxn ang="0">
                  <a:pos x="38" y="21"/>
                </a:cxn>
                <a:cxn ang="0">
                  <a:pos x="40" y="23"/>
                </a:cxn>
                <a:cxn ang="0">
                  <a:pos x="42" y="13"/>
                </a:cxn>
                <a:cxn ang="0">
                  <a:pos x="42" y="17"/>
                </a:cxn>
                <a:cxn ang="0">
                  <a:pos x="42" y="0"/>
                </a:cxn>
                <a:cxn ang="0">
                  <a:pos x="44" y="4"/>
                </a:cxn>
                <a:cxn ang="0">
                  <a:pos x="44" y="9"/>
                </a:cxn>
                <a:cxn ang="0">
                  <a:pos x="44" y="2"/>
                </a:cxn>
                <a:cxn ang="0">
                  <a:pos x="48" y="4"/>
                </a:cxn>
                <a:cxn ang="0">
                  <a:pos x="48" y="4"/>
                </a:cxn>
                <a:cxn ang="0">
                  <a:pos x="48" y="9"/>
                </a:cxn>
                <a:cxn ang="0">
                  <a:pos x="50" y="2"/>
                </a:cxn>
                <a:cxn ang="0">
                  <a:pos x="51" y="7"/>
                </a:cxn>
                <a:cxn ang="0">
                  <a:pos x="51" y="4"/>
                </a:cxn>
                <a:cxn ang="0">
                  <a:pos x="53" y="9"/>
                </a:cxn>
                <a:cxn ang="0">
                  <a:pos x="55" y="2"/>
                </a:cxn>
              </a:cxnLst>
              <a:rect l="0" t="0" r="r" b="b"/>
              <a:pathLst>
                <a:path w="55" h="69">
                  <a:moveTo>
                    <a:pt x="0" y="17"/>
                  </a:moveTo>
                  <a:lnTo>
                    <a:pt x="0" y="1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3" y="34"/>
                  </a:lnTo>
                  <a:lnTo>
                    <a:pt x="3" y="38"/>
                  </a:lnTo>
                  <a:lnTo>
                    <a:pt x="5" y="42"/>
                  </a:lnTo>
                  <a:lnTo>
                    <a:pt x="5" y="44"/>
                  </a:lnTo>
                  <a:lnTo>
                    <a:pt x="5" y="38"/>
                  </a:lnTo>
                  <a:lnTo>
                    <a:pt x="5" y="42"/>
                  </a:lnTo>
                  <a:lnTo>
                    <a:pt x="5" y="53"/>
                  </a:lnTo>
                  <a:lnTo>
                    <a:pt x="7" y="52"/>
                  </a:lnTo>
                  <a:lnTo>
                    <a:pt x="7" y="48"/>
                  </a:lnTo>
                  <a:lnTo>
                    <a:pt x="9" y="48"/>
                  </a:lnTo>
                  <a:lnTo>
                    <a:pt x="9" y="55"/>
                  </a:lnTo>
                  <a:lnTo>
                    <a:pt x="9" y="57"/>
                  </a:lnTo>
                  <a:lnTo>
                    <a:pt x="9" y="55"/>
                  </a:lnTo>
                  <a:lnTo>
                    <a:pt x="9" y="57"/>
                  </a:lnTo>
                  <a:lnTo>
                    <a:pt x="11" y="57"/>
                  </a:lnTo>
                  <a:lnTo>
                    <a:pt x="11" y="61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61"/>
                  </a:lnTo>
                  <a:lnTo>
                    <a:pt x="13" y="63"/>
                  </a:lnTo>
                  <a:lnTo>
                    <a:pt x="13" y="65"/>
                  </a:lnTo>
                  <a:lnTo>
                    <a:pt x="13" y="61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7" y="69"/>
                  </a:lnTo>
                  <a:lnTo>
                    <a:pt x="17" y="57"/>
                  </a:lnTo>
                  <a:lnTo>
                    <a:pt x="19" y="57"/>
                  </a:lnTo>
                  <a:lnTo>
                    <a:pt x="19" y="65"/>
                  </a:lnTo>
                  <a:lnTo>
                    <a:pt x="19" y="63"/>
                  </a:lnTo>
                  <a:lnTo>
                    <a:pt x="19" y="55"/>
                  </a:lnTo>
                  <a:lnTo>
                    <a:pt x="21" y="57"/>
                  </a:lnTo>
                  <a:lnTo>
                    <a:pt x="21" y="63"/>
                  </a:lnTo>
                  <a:lnTo>
                    <a:pt x="21" y="61"/>
                  </a:lnTo>
                  <a:lnTo>
                    <a:pt x="21" y="55"/>
                  </a:lnTo>
                  <a:lnTo>
                    <a:pt x="23" y="55"/>
                  </a:lnTo>
                  <a:lnTo>
                    <a:pt x="23" y="59"/>
                  </a:lnTo>
                  <a:lnTo>
                    <a:pt x="25" y="57"/>
                  </a:lnTo>
                  <a:lnTo>
                    <a:pt x="25" y="50"/>
                  </a:lnTo>
                  <a:lnTo>
                    <a:pt x="25" y="48"/>
                  </a:lnTo>
                  <a:lnTo>
                    <a:pt x="25" y="57"/>
                  </a:lnTo>
                  <a:lnTo>
                    <a:pt x="26" y="55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28" y="50"/>
                  </a:lnTo>
                  <a:lnTo>
                    <a:pt x="28" y="48"/>
                  </a:lnTo>
                  <a:lnTo>
                    <a:pt x="30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6"/>
                  </a:lnTo>
                  <a:lnTo>
                    <a:pt x="30" y="42"/>
                  </a:lnTo>
                  <a:lnTo>
                    <a:pt x="32" y="38"/>
                  </a:lnTo>
                  <a:lnTo>
                    <a:pt x="32" y="36"/>
                  </a:lnTo>
                  <a:lnTo>
                    <a:pt x="34" y="34"/>
                  </a:lnTo>
                  <a:lnTo>
                    <a:pt x="34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6" y="21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40" y="23"/>
                  </a:lnTo>
                  <a:lnTo>
                    <a:pt x="40" y="11"/>
                  </a:lnTo>
                  <a:lnTo>
                    <a:pt x="42" y="13"/>
                  </a:lnTo>
                  <a:lnTo>
                    <a:pt x="42" y="21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4" y="4"/>
                  </a:lnTo>
                  <a:lnTo>
                    <a:pt x="44" y="13"/>
                  </a:lnTo>
                  <a:lnTo>
                    <a:pt x="44" y="9"/>
                  </a:lnTo>
                  <a:lnTo>
                    <a:pt x="44" y="7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2"/>
                  </a:lnTo>
                  <a:lnTo>
                    <a:pt x="48" y="4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50" y="7"/>
                  </a:lnTo>
                  <a:lnTo>
                    <a:pt x="50" y="2"/>
                  </a:lnTo>
                  <a:lnTo>
                    <a:pt x="50" y="5"/>
                  </a:lnTo>
                  <a:lnTo>
                    <a:pt x="51" y="7"/>
                  </a:lnTo>
                  <a:lnTo>
                    <a:pt x="51" y="9"/>
                  </a:lnTo>
                  <a:lnTo>
                    <a:pt x="51" y="4"/>
                  </a:lnTo>
                  <a:lnTo>
                    <a:pt x="53" y="2"/>
                  </a:lnTo>
                  <a:lnTo>
                    <a:pt x="53" y="9"/>
                  </a:lnTo>
                  <a:lnTo>
                    <a:pt x="55" y="9"/>
                  </a:lnTo>
                  <a:lnTo>
                    <a:pt x="55" y="2"/>
                  </a:lnTo>
                  <a:lnTo>
                    <a:pt x="55" y="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31" name="Freeform 431"/>
            <p:cNvSpPr>
              <a:spLocks/>
            </p:cNvSpPr>
            <p:nvPr/>
          </p:nvSpPr>
          <p:spPr bwMode="auto">
            <a:xfrm>
              <a:off x="1702" y="1450"/>
              <a:ext cx="29" cy="60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65"/>
                </a:cxn>
                <a:cxn ang="0">
                  <a:pos x="0" y="64"/>
                </a:cxn>
                <a:cxn ang="0">
                  <a:pos x="2" y="58"/>
                </a:cxn>
                <a:cxn ang="0">
                  <a:pos x="4" y="58"/>
                </a:cxn>
                <a:cxn ang="0">
                  <a:pos x="6" y="48"/>
                </a:cxn>
                <a:cxn ang="0">
                  <a:pos x="8" y="44"/>
                </a:cxn>
                <a:cxn ang="0">
                  <a:pos x="8" y="41"/>
                </a:cxn>
                <a:cxn ang="0">
                  <a:pos x="10" y="33"/>
                </a:cxn>
                <a:cxn ang="0">
                  <a:pos x="12" y="25"/>
                </a:cxn>
                <a:cxn ang="0">
                  <a:pos x="12" y="21"/>
                </a:cxn>
                <a:cxn ang="0">
                  <a:pos x="13" y="17"/>
                </a:cxn>
                <a:cxn ang="0">
                  <a:pos x="17" y="12"/>
                </a:cxn>
                <a:cxn ang="0">
                  <a:pos x="17" y="10"/>
                </a:cxn>
                <a:cxn ang="0">
                  <a:pos x="17" y="10"/>
                </a:cxn>
                <a:cxn ang="0">
                  <a:pos x="19" y="4"/>
                </a:cxn>
                <a:cxn ang="0">
                  <a:pos x="19" y="10"/>
                </a:cxn>
                <a:cxn ang="0">
                  <a:pos x="21" y="2"/>
                </a:cxn>
                <a:cxn ang="0">
                  <a:pos x="21" y="14"/>
                </a:cxn>
                <a:cxn ang="0">
                  <a:pos x="21" y="4"/>
                </a:cxn>
                <a:cxn ang="0">
                  <a:pos x="23" y="16"/>
                </a:cxn>
                <a:cxn ang="0">
                  <a:pos x="25" y="14"/>
                </a:cxn>
                <a:cxn ang="0">
                  <a:pos x="25" y="16"/>
                </a:cxn>
                <a:cxn ang="0">
                  <a:pos x="25" y="21"/>
                </a:cxn>
                <a:cxn ang="0">
                  <a:pos x="29" y="17"/>
                </a:cxn>
                <a:cxn ang="0">
                  <a:pos x="29" y="27"/>
                </a:cxn>
                <a:cxn ang="0">
                  <a:pos x="31" y="39"/>
                </a:cxn>
                <a:cxn ang="0">
                  <a:pos x="33" y="44"/>
                </a:cxn>
                <a:cxn ang="0">
                  <a:pos x="33" y="50"/>
                </a:cxn>
                <a:cxn ang="0">
                  <a:pos x="35" y="58"/>
                </a:cxn>
                <a:cxn ang="0">
                  <a:pos x="35" y="58"/>
                </a:cxn>
                <a:cxn ang="0">
                  <a:pos x="36" y="67"/>
                </a:cxn>
                <a:cxn ang="0">
                  <a:pos x="36" y="67"/>
                </a:cxn>
                <a:cxn ang="0">
                  <a:pos x="36" y="77"/>
                </a:cxn>
                <a:cxn ang="0">
                  <a:pos x="40" y="87"/>
                </a:cxn>
                <a:cxn ang="0">
                  <a:pos x="42" y="92"/>
                </a:cxn>
                <a:cxn ang="0">
                  <a:pos x="42" y="94"/>
                </a:cxn>
                <a:cxn ang="0">
                  <a:pos x="44" y="94"/>
                </a:cxn>
                <a:cxn ang="0">
                  <a:pos x="46" y="104"/>
                </a:cxn>
                <a:cxn ang="0">
                  <a:pos x="46" y="98"/>
                </a:cxn>
                <a:cxn ang="0">
                  <a:pos x="48" y="106"/>
                </a:cxn>
                <a:cxn ang="0">
                  <a:pos x="50" y="100"/>
                </a:cxn>
                <a:cxn ang="0">
                  <a:pos x="50" y="106"/>
                </a:cxn>
                <a:cxn ang="0">
                  <a:pos x="52" y="100"/>
                </a:cxn>
                <a:cxn ang="0">
                  <a:pos x="54" y="106"/>
                </a:cxn>
                <a:cxn ang="0">
                  <a:pos x="54" y="98"/>
                </a:cxn>
                <a:cxn ang="0">
                  <a:pos x="56" y="110"/>
                </a:cxn>
                <a:cxn ang="0">
                  <a:pos x="56" y="100"/>
                </a:cxn>
                <a:cxn ang="0">
                  <a:pos x="56" y="119"/>
                </a:cxn>
                <a:cxn ang="0">
                  <a:pos x="58" y="110"/>
                </a:cxn>
              </a:cxnLst>
              <a:rect l="0" t="0" r="r" b="b"/>
              <a:pathLst>
                <a:path w="58" h="119">
                  <a:moveTo>
                    <a:pt x="0" y="64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4" y="58"/>
                  </a:lnTo>
                  <a:lnTo>
                    <a:pt x="4" y="48"/>
                  </a:lnTo>
                  <a:lnTo>
                    <a:pt x="6" y="48"/>
                  </a:lnTo>
                  <a:lnTo>
                    <a:pt x="6" y="44"/>
                  </a:lnTo>
                  <a:lnTo>
                    <a:pt x="8" y="44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35"/>
                  </a:lnTo>
                  <a:lnTo>
                    <a:pt x="10" y="33"/>
                  </a:lnTo>
                  <a:lnTo>
                    <a:pt x="10" y="27"/>
                  </a:lnTo>
                  <a:lnTo>
                    <a:pt x="12" y="25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3" y="17"/>
                  </a:lnTo>
                  <a:lnTo>
                    <a:pt x="13" y="14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3" y="6"/>
                  </a:lnTo>
                  <a:lnTo>
                    <a:pt x="23" y="16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5" y="10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21"/>
                  </a:lnTo>
                  <a:lnTo>
                    <a:pt x="25" y="16"/>
                  </a:lnTo>
                  <a:lnTo>
                    <a:pt x="29" y="1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1" y="39"/>
                  </a:lnTo>
                  <a:lnTo>
                    <a:pt x="33" y="41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50"/>
                  </a:lnTo>
                  <a:lnTo>
                    <a:pt x="35" y="52"/>
                  </a:lnTo>
                  <a:lnTo>
                    <a:pt x="35" y="58"/>
                  </a:lnTo>
                  <a:lnTo>
                    <a:pt x="35" y="56"/>
                  </a:lnTo>
                  <a:lnTo>
                    <a:pt x="35" y="58"/>
                  </a:lnTo>
                  <a:lnTo>
                    <a:pt x="35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7"/>
                  </a:lnTo>
                  <a:lnTo>
                    <a:pt x="40" y="79"/>
                  </a:lnTo>
                  <a:lnTo>
                    <a:pt x="40" y="87"/>
                  </a:lnTo>
                  <a:lnTo>
                    <a:pt x="42" y="89"/>
                  </a:lnTo>
                  <a:lnTo>
                    <a:pt x="42" y="92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44" y="94"/>
                  </a:lnTo>
                  <a:lnTo>
                    <a:pt x="44" y="102"/>
                  </a:lnTo>
                  <a:lnTo>
                    <a:pt x="46" y="104"/>
                  </a:lnTo>
                  <a:lnTo>
                    <a:pt x="46" y="100"/>
                  </a:lnTo>
                  <a:lnTo>
                    <a:pt x="46" y="98"/>
                  </a:lnTo>
                  <a:lnTo>
                    <a:pt x="46" y="108"/>
                  </a:lnTo>
                  <a:lnTo>
                    <a:pt x="48" y="106"/>
                  </a:lnTo>
                  <a:lnTo>
                    <a:pt x="48" y="98"/>
                  </a:lnTo>
                  <a:lnTo>
                    <a:pt x="50" y="100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2" y="106"/>
                  </a:lnTo>
                  <a:lnTo>
                    <a:pt x="52" y="100"/>
                  </a:lnTo>
                  <a:lnTo>
                    <a:pt x="52" y="106"/>
                  </a:lnTo>
                  <a:lnTo>
                    <a:pt x="54" y="106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12"/>
                  </a:lnTo>
                  <a:lnTo>
                    <a:pt x="56" y="110"/>
                  </a:lnTo>
                  <a:lnTo>
                    <a:pt x="56" y="98"/>
                  </a:lnTo>
                  <a:lnTo>
                    <a:pt x="56" y="100"/>
                  </a:lnTo>
                  <a:lnTo>
                    <a:pt x="56" y="102"/>
                  </a:lnTo>
                  <a:lnTo>
                    <a:pt x="56" y="119"/>
                  </a:lnTo>
                  <a:lnTo>
                    <a:pt x="56" y="112"/>
                  </a:lnTo>
                  <a:lnTo>
                    <a:pt x="58" y="110"/>
                  </a:lnTo>
                  <a:lnTo>
                    <a:pt x="58" y="10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32" name="Freeform 432"/>
            <p:cNvSpPr>
              <a:spLocks/>
            </p:cNvSpPr>
            <p:nvPr/>
          </p:nvSpPr>
          <p:spPr bwMode="auto">
            <a:xfrm>
              <a:off x="1674" y="1482"/>
              <a:ext cx="28" cy="3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6" y="23"/>
                </a:cxn>
                <a:cxn ang="0">
                  <a:pos x="6" y="30"/>
                </a:cxn>
                <a:cxn ang="0">
                  <a:pos x="6" y="30"/>
                </a:cxn>
                <a:cxn ang="0">
                  <a:pos x="8" y="38"/>
                </a:cxn>
                <a:cxn ang="0">
                  <a:pos x="8" y="44"/>
                </a:cxn>
                <a:cxn ang="0">
                  <a:pos x="10" y="44"/>
                </a:cxn>
                <a:cxn ang="0">
                  <a:pos x="12" y="48"/>
                </a:cxn>
                <a:cxn ang="0">
                  <a:pos x="14" y="55"/>
                </a:cxn>
                <a:cxn ang="0">
                  <a:pos x="14" y="55"/>
                </a:cxn>
                <a:cxn ang="0">
                  <a:pos x="16" y="57"/>
                </a:cxn>
                <a:cxn ang="0">
                  <a:pos x="18" y="59"/>
                </a:cxn>
                <a:cxn ang="0">
                  <a:pos x="20" y="63"/>
                </a:cxn>
                <a:cxn ang="0">
                  <a:pos x="20" y="65"/>
                </a:cxn>
                <a:cxn ang="0">
                  <a:pos x="20" y="63"/>
                </a:cxn>
                <a:cxn ang="0">
                  <a:pos x="21" y="69"/>
                </a:cxn>
                <a:cxn ang="0">
                  <a:pos x="23" y="65"/>
                </a:cxn>
                <a:cxn ang="0">
                  <a:pos x="23" y="69"/>
                </a:cxn>
                <a:cxn ang="0">
                  <a:pos x="23" y="63"/>
                </a:cxn>
                <a:cxn ang="0">
                  <a:pos x="25" y="69"/>
                </a:cxn>
                <a:cxn ang="0">
                  <a:pos x="27" y="63"/>
                </a:cxn>
                <a:cxn ang="0">
                  <a:pos x="29" y="65"/>
                </a:cxn>
                <a:cxn ang="0">
                  <a:pos x="29" y="65"/>
                </a:cxn>
                <a:cxn ang="0">
                  <a:pos x="29" y="59"/>
                </a:cxn>
                <a:cxn ang="0">
                  <a:pos x="31" y="65"/>
                </a:cxn>
                <a:cxn ang="0">
                  <a:pos x="31" y="59"/>
                </a:cxn>
                <a:cxn ang="0">
                  <a:pos x="33" y="57"/>
                </a:cxn>
                <a:cxn ang="0">
                  <a:pos x="33" y="59"/>
                </a:cxn>
                <a:cxn ang="0">
                  <a:pos x="35" y="55"/>
                </a:cxn>
                <a:cxn ang="0">
                  <a:pos x="35" y="51"/>
                </a:cxn>
                <a:cxn ang="0">
                  <a:pos x="35" y="55"/>
                </a:cxn>
                <a:cxn ang="0">
                  <a:pos x="37" y="44"/>
                </a:cxn>
                <a:cxn ang="0">
                  <a:pos x="39" y="48"/>
                </a:cxn>
                <a:cxn ang="0">
                  <a:pos x="41" y="36"/>
                </a:cxn>
                <a:cxn ang="0">
                  <a:pos x="41" y="44"/>
                </a:cxn>
                <a:cxn ang="0">
                  <a:pos x="43" y="42"/>
                </a:cxn>
                <a:cxn ang="0">
                  <a:pos x="43" y="34"/>
                </a:cxn>
                <a:cxn ang="0">
                  <a:pos x="45" y="36"/>
                </a:cxn>
                <a:cxn ang="0">
                  <a:pos x="45" y="34"/>
                </a:cxn>
                <a:cxn ang="0">
                  <a:pos x="46" y="32"/>
                </a:cxn>
                <a:cxn ang="0">
                  <a:pos x="48" y="34"/>
                </a:cxn>
                <a:cxn ang="0">
                  <a:pos x="48" y="26"/>
                </a:cxn>
                <a:cxn ang="0">
                  <a:pos x="50" y="30"/>
                </a:cxn>
                <a:cxn ang="0">
                  <a:pos x="52" y="23"/>
                </a:cxn>
                <a:cxn ang="0">
                  <a:pos x="54" y="28"/>
                </a:cxn>
                <a:cxn ang="0">
                  <a:pos x="54" y="17"/>
                </a:cxn>
                <a:cxn ang="0">
                  <a:pos x="54" y="23"/>
                </a:cxn>
                <a:cxn ang="0">
                  <a:pos x="56" y="9"/>
                </a:cxn>
                <a:cxn ang="0">
                  <a:pos x="56" y="17"/>
                </a:cxn>
                <a:cxn ang="0">
                  <a:pos x="58" y="13"/>
                </a:cxn>
              </a:cxnLst>
              <a:rect l="0" t="0" r="r" b="b"/>
              <a:pathLst>
                <a:path w="58" h="71">
                  <a:moveTo>
                    <a:pt x="0" y="17"/>
                  </a:moveTo>
                  <a:lnTo>
                    <a:pt x="0" y="17"/>
                  </a:lnTo>
                  <a:lnTo>
                    <a:pt x="2" y="23"/>
                  </a:lnTo>
                  <a:lnTo>
                    <a:pt x="6" y="23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0" y="44"/>
                  </a:lnTo>
                  <a:lnTo>
                    <a:pt x="12" y="51"/>
                  </a:lnTo>
                  <a:lnTo>
                    <a:pt x="12" y="48"/>
                  </a:lnTo>
                  <a:lnTo>
                    <a:pt x="12" y="53"/>
                  </a:lnTo>
                  <a:lnTo>
                    <a:pt x="14" y="55"/>
                  </a:lnTo>
                  <a:lnTo>
                    <a:pt x="14" y="57"/>
                  </a:lnTo>
                  <a:lnTo>
                    <a:pt x="14" y="55"/>
                  </a:lnTo>
                  <a:lnTo>
                    <a:pt x="16" y="55"/>
                  </a:lnTo>
                  <a:lnTo>
                    <a:pt x="16" y="57"/>
                  </a:lnTo>
                  <a:lnTo>
                    <a:pt x="18" y="57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20" y="67"/>
                  </a:lnTo>
                  <a:lnTo>
                    <a:pt x="20" y="65"/>
                  </a:lnTo>
                  <a:lnTo>
                    <a:pt x="20" y="59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9"/>
                  </a:lnTo>
                  <a:lnTo>
                    <a:pt x="23" y="67"/>
                  </a:lnTo>
                  <a:lnTo>
                    <a:pt x="23" y="65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71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9"/>
                  </a:lnTo>
                  <a:lnTo>
                    <a:pt x="27" y="69"/>
                  </a:lnTo>
                  <a:lnTo>
                    <a:pt x="27" y="63"/>
                  </a:lnTo>
                  <a:lnTo>
                    <a:pt x="27" y="65"/>
                  </a:lnTo>
                  <a:lnTo>
                    <a:pt x="29" y="65"/>
                  </a:lnTo>
                  <a:lnTo>
                    <a:pt x="29" y="69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9" y="59"/>
                  </a:lnTo>
                  <a:lnTo>
                    <a:pt x="29" y="63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1" y="59"/>
                  </a:lnTo>
                  <a:lnTo>
                    <a:pt x="33" y="57"/>
                  </a:lnTo>
                  <a:lnTo>
                    <a:pt x="33" y="57"/>
                  </a:lnTo>
                  <a:lnTo>
                    <a:pt x="33" y="63"/>
                  </a:lnTo>
                  <a:lnTo>
                    <a:pt x="33" y="59"/>
                  </a:lnTo>
                  <a:lnTo>
                    <a:pt x="33" y="55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35" y="55"/>
                  </a:lnTo>
                  <a:lnTo>
                    <a:pt x="37" y="55"/>
                  </a:lnTo>
                  <a:lnTo>
                    <a:pt x="37" y="44"/>
                  </a:lnTo>
                  <a:lnTo>
                    <a:pt x="39" y="46"/>
                  </a:lnTo>
                  <a:lnTo>
                    <a:pt x="39" y="48"/>
                  </a:lnTo>
                  <a:lnTo>
                    <a:pt x="41" y="48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3" y="42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4"/>
                  </a:lnTo>
                  <a:lnTo>
                    <a:pt x="45" y="30"/>
                  </a:lnTo>
                  <a:lnTo>
                    <a:pt x="46" y="32"/>
                  </a:lnTo>
                  <a:lnTo>
                    <a:pt x="46" y="34"/>
                  </a:lnTo>
                  <a:lnTo>
                    <a:pt x="48" y="34"/>
                  </a:lnTo>
                  <a:lnTo>
                    <a:pt x="48" y="25"/>
                  </a:lnTo>
                  <a:lnTo>
                    <a:pt x="48" y="26"/>
                  </a:lnTo>
                  <a:lnTo>
                    <a:pt x="48" y="32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2" y="23"/>
                  </a:lnTo>
                  <a:lnTo>
                    <a:pt x="52" y="30"/>
                  </a:lnTo>
                  <a:lnTo>
                    <a:pt x="54" y="28"/>
                  </a:lnTo>
                  <a:lnTo>
                    <a:pt x="54" y="15"/>
                  </a:lnTo>
                  <a:lnTo>
                    <a:pt x="54" y="17"/>
                  </a:lnTo>
                  <a:lnTo>
                    <a:pt x="54" y="25"/>
                  </a:lnTo>
                  <a:lnTo>
                    <a:pt x="54" y="23"/>
                  </a:lnTo>
                  <a:lnTo>
                    <a:pt x="56" y="23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6" y="17"/>
                  </a:lnTo>
                  <a:lnTo>
                    <a:pt x="56" y="13"/>
                  </a:lnTo>
                  <a:lnTo>
                    <a:pt x="58" y="13"/>
                  </a:lnTo>
                  <a:lnTo>
                    <a:pt x="58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33" name="Freeform 433"/>
            <p:cNvSpPr>
              <a:spLocks/>
            </p:cNvSpPr>
            <p:nvPr/>
          </p:nvSpPr>
          <p:spPr bwMode="auto">
            <a:xfrm>
              <a:off x="1645" y="1467"/>
              <a:ext cx="30" cy="24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0"/>
                </a:cxn>
                <a:cxn ang="0">
                  <a:pos x="4" y="29"/>
                </a:cxn>
                <a:cxn ang="0">
                  <a:pos x="6" y="23"/>
                </a:cxn>
                <a:cxn ang="0">
                  <a:pos x="7" y="15"/>
                </a:cxn>
                <a:cxn ang="0">
                  <a:pos x="9" y="13"/>
                </a:cxn>
                <a:cxn ang="0">
                  <a:pos x="9" y="13"/>
                </a:cxn>
                <a:cxn ang="0">
                  <a:pos x="9" y="6"/>
                </a:cxn>
                <a:cxn ang="0">
                  <a:pos x="11" y="7"/>
                </a:cxn>
                <a:cxn ang="0">
                  <a:pos x="13" y="6"/>
                </a:cxn>
                <a:cxn ang="0">
                  <a:pos x="13" y="7"/>
                </a:cxn>
                <a:cxn ang="0">
                  <a:pos x="15" y="2"/>
                </a:cxn>
                <a:cxn ang="0">
                  <a:pos x="17" y="6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21" y="0"/>
                </a:cxn>
                <a:cxn ang="0">
                  <a:pos x="23" y="4"/>
                </a:cxn>
                <a:cxn ang="0">
                  <a:pos x="23" y="2"/>
                </a:cxn>
                <a:cxn ang="0">
                  <a:pos x="25" y="4"/>
                </a:cxn>
                <a:cxn ang="0">
                  <a:pos x="27" y="2"/>
                </a:cxn>
                <a:cxn ang="0">
                  <a:pos x="27" y="6"/>
                </a:cxn>
                <a:cxn ang="0">
                  <a:pos x="29" y="9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30" y="13"/>
                </a:cxn>
                <a:cxn ang="0">
                  <a:pos x="32" y="6"/>
                </a:cxn>
                <a:cxn ang="0">
                  <a:pos x="32" y="7"/>
                </a:cxn>
                <a:cxn ang="0">
                  <a:pos x="32" y="13"/>
                </a:cxn>
                <a:cxn ang="0">
                  <a:pos x="34" y="7"/>
                </a:cxn>
                <a:cxn ang="0">
                  <a:pos x="34" y="11"/>
                </a:cxn>
                <a:cxn ang="0">
                  <a:pos x="34" y="15"/>
                </a:cxn>
                <a:cxn ang="0">
                  <a:pos x="38" y="23"/>
                </a:cxn>
                <a:cxn ang="0">
                  <a:pos x="38" y="17"/>
                </a:cxn>
                <a:cxn ang="0">
                  <a:pos x="40" y="19"/>
                </a:cxn>
                <a:cxn ang="0">
                  <a:pos x="40" y="23"/>
                </a:cxn>
                <a:cxn ang="0">
                  <a:pos x="42" y="17"/>
                </a:cxn>
                <a:cxn ang="0">
                  <a:pos x="42" y="27"/>
                </a:cxn>
                <a:cxn ang="0">
                  <a:pos x="42" y="21"/>
                </a:cxn>
                <a:cxn ang="0">
                  <a:pos x="44" y="32"/>
                </a:cxn>
                <a:cxn ang="0">
                  <a:pos x="46" y="19"/>
                </a:cxn>
                <a:cxn ang="0">
                  <a:pos x="46" y="38"/>
                </a:cxn>
                <a:cxn ang="0">
                  <a:pos x="48" y="34"/>
                </a:cxn>
                <a:cxn ang="0">
                  <a:pos x="48" y="25"/>
                </a:cxn>
                <a:cxn ang="0">
                  <a:pos x="50" y="36"/>
                </a:cxn>
                <a:cxn ang="0">
                  <a:pos x="50" y="32"/>
                </a:cxn>
                <a:cxn ang="0">
                  <a:pos x="50" y="32"/>
                </a:cxn>
                <a:cxn ang="0">
                  <a:pos x="52" y="36"/>
                </a:cxn>
                <a:cxn ang="0">
                  <a:pos x="54" y="36"/>
                </a:cxn>
                <a:cxn ang="0">
                  <a:pos x="55" y="40"/>
                </a:cxn>
                <a:cxn ang="0">
                  <a:pos x="59" y="46"/>
                </a:cxn>
              </a:cxnLst>
              <a:rect l="0" t="0" r="r" b="b"/>
              <a:pathLst>
                <a:path w="59" h="48">
                  <a:moveTo>
                    <a:pt x="0" y="36"/>
                  </a:moveTo>
                  <a:lnTo>
                    <a:pt x="0" y="36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7" y="15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6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3" y="6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6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0" y="6"/>
                  </a:lnTo>
                  <a:lnTo>
                    <a:pt x="30" y="13"/>
                  </a:lnTo>
                  <a:lnTo>
                    <a:pt x="32" y="11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4" y="13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34" y="15"/>
                  </a:lnTo>
                  <a:lnTo>
                    <a:pt x="38" y="17"/>
                  </a:lnTo>
                  <a:lnTo>
                    <a:pt x="38" y="23"/>
                  </a:lnTo>
                  <a:lnTo>
                    <a:pt x="38" y="21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40" y="19"/>
                  </a:lnTo>
                  <a:lnTo>
                    <a:pt x="40" y="27"/>
                  </a:lnTo>
                  <a:lnTo>
                    <a:pt x="40" y="23"/>
                  </a:lnTo>
                  <a:lnTo>
                    <a:pt x="42" y="23"/>
                  </a:lnTo>
                  <a:lnTo>
                    <a:pt x="42" y="17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30"/>
                  </a:lnTo>
                  <a:lnTo>
                    <a:pt x="42" y="21"/>
                  </a:lnTo>
                  <a:lnTo>
                    <a:pt x="44" y="19"/>
                  </a:lnTo>
                  <a:lnTo>
                    <a:pt x="44" y="32"/>
                  </a:lnTo>
                  <a:lnTo>
                    <a:pt x="46" y="30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8" y="34"/>
                  </a:lnTo>
                  <a:lnTo>
                    <a:pt x="48" y="23"/>
                  </a:lnTo>
                  <a:lnTo>
                    <a:pt x="48" y="25"/>
                  </a:lnTo>
                  <a:lnTo>
                    <a:pt x="50" y="27"/>
                  </a:lnTo>
                  <a:lnTo>
                    <a:pt x="50" y="36"/>
                  </a:lnTo>
                  <a:lnTo>
                    <a:pt x="50" y="34"/>
                  </a:lnTo>
                  <a:lnTo>
                    <a:pt x="50" y="32"/>
                  </a:lnTo>
                  <a:lnTo>
                    <a:pt x="50" y="29"/>
                  </a:lnTo>
                  <a:lnTo>
                    <a:pt x="50" y="32"/>
                  </a:lnTo>
                  <a:lnTo>
                    <a:pt x="52" y="34"/>
                  </a:lnTo>
                  <a:lnTo>
                    <a:pt x="52" y="36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4" y="40"/>
                  </a:lnTo>
                  <a:lnTo>
                    <a:pt x="55" y="40"/>
                  </a:lnTo>
                  <a:lnTo>
                    <a:pt x="55" y="48"/>
                  </a:lnTo>
                  <a:lnTo>
                    <a:pt x="59" y="46"/>
                  </a:lnTo>
                  <a:lnTo>
                    <a:pt x="57" y="4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34" name="Freeform 434"/>
            <p:cNvSpPr>
              <a:spLocks/>
            </p:cNvSpPr>
            <p:nvPr/>
          </p:nvSpPr>
          <p:spPr bwMode="auto">
            <a:xfrm>
              <a:off x="1618" y="1486"/>
              <a:ext cx="27" cy="5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0" y="110"/>
                </a:cxn>
                <a:cxn ang="0">
                  <a:pos x="0" y="114"/>
                </a:cxn>
                <a:cxn ang="0">
                  <a:pos x="2" y="108"/>
                </a:cxn>
                <a:cxn ang="0">
                  <a:pos x="2" y="108"/>
                </a:cxn>
                <a:cxn ang="0">
                  <a:pos x="2" y="98"/>
                </a:cxn>
                <a:cxn ang="0">
                  <a:pos x="6" y="94"/>
                </a:cxn>
                <a:cxn ang="0">
                  <a:pos x="6" y="98"/>
                </a:cxn>
                <a:cxn ang="0">
                  <a:pos x="10" y="90"/>
                </a:cxn>
                <a:cxn ang="0">
                  <a:pos x="10" y="87"/>
                </a:cxn>
                <a:cxn ang="0">
                  <a:pos x="12" y="85"/>
                </a:cxn>
                <a:cxn ang="0">
                  <a:pos x="13" y="79"/>
                </a:cxn>
                <a:cxn ang="0">
                  <a:pos x="13" y="79"/>
                </a:cxn>
                <a:cxn ang="0">
                  <a:pos x="15" y="81"/>
                </a:cxn>
                <a:cxn ang="0">
                  <a:pos x="15" y="75"/>
                </a:cxn>
                <a:cxn ang="0">
                  <a:pos x="15" y="77"/>
                </a:cxn>
                <a:cxn ang="0">
                  <a:pos x="17" y="69"/>
                </a:cxn>
                <a:cxn ang="0">
                  <a:pos x="17" y="71"/>
                </a:cxn>
                <a:cxn ang="0">
                  <a:pos x="19" y="62"/>
                </a:cxn>
                <a:cxn ang="0">
                  <a:pos x="21" y="58"/>
                </a:cxn>
                <a:cxn ang="0">
                  <a:pos x="23" y="66"/>
                </a:cxn>
                <a:cxn ang="0">
                  <a:pos x="23" y="52"/>
                </a:cxn>
                <a:cxn ang="0">
                  <a:pos x="25" y="58"/>
                </a:cxn>
                <a:cxn ang="0">
                  <a:pos x="25" y="52"/>
                </a:cxn>
                <a:cxn ang="0">
                  <a:pos x="25" y="50"/>
                </a:cxn>
                <a:cxn ang="0">
                  <a:pos x="27" y="46"/>
                </a:cxn>
                <a:cxn ang="0">
                  <a:pos x="29" y="50"/>
                </a:cxn>
                <a:cxn ang="0">
                  <a:pos x="29" y="41"/>
                </a:cxn>
                <a:cxn ang="0">
                  <a:pos x="29" y="48"/>
                </a:cxn>
                <a:cxn ang="0">
                  <a:pos x="31" y="37"/>
                </a:cxn>
                <a:cxn ang="0">
                  <a:pos x="33" y="39"/>
                </a:cxn>
                <a:cxn ang="0">
                  <a:pos x="35" y="35"/>
                </a:cxn>
                <a:cxn ang="0">
                  <a:pos x="36" y="35"/>
                </a:cxn>
                <a:cxn ang="0">
                  <a:pos x="36" y="29"/>
                </a:cxn>
                <a:cxn ang="0">
                  <a:pos x="36" y="29"/>
                </a:cxn>
                <a:cxn ang="0">
                  <a:pos x="38" y="25"/>
                </a:cxn>
                <a:cxn ang="0">
                  <a:pos x="38" y="29"/>
                </a:cxn>
                <a:cxn ang="0">
                  <a:pos x="40" y="25"/>
                </a:cxn>
                <a:cxn ang="0">
                  <a:pos x="40" y="23"/>
                </a:cxn>
                <a:cxn ang="0">
                  <a:pos x="42" y="16"/>
                </a:cxn>
                <a:cxn ang="0">
                  <a:pos x="42" y="21"/>
                </a:cxn>
                <a:cxn ang="0">
                  <a:pos x="42" y="18"/>
                </a:cxn>
                <a:cxn ang="0">
                  <a:pos x="44" y="14"/>
                </a:cxn>
                <a:cxn ang="0">
                  <a:pos x="46" y="25"/>
                </a:cxn>
                <a:cxn ang="0">
                  <a:pos x="46" y="12"/>
                </a:cxn>
                <a:cxn ang="0">
                  <a:pos x="46" y="19"/>
                </a:cxn>
                <a:cxn ang="0">
                  <a:pos x="48" y="10"/>
                </a:cxn>
                <a:cxn ang="0">
                  <a:pos x="50" y="14"/>
                </a:cxn>
                <a:cxn ang="0">
                  <a:pos x="50" y="10"/>
                </a:cxn>
                <a:cxn ang="0">
                  <a:pos x="54" y="4"/>
                </a:cxn>
              </a:cxnLst>
              <a:rect l="0" t="0" r="r" b="b"/>
              <a:pathLst>
                <a:path w="54" h="114">
                  <a:moveTo>
                    <a:pt x="0" y="114"/>
                  </a:moveTo>
                  <a:lnTo>
                    <a:pt x="0" y="114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2" y="104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98"/>
                  </a:lnTo>
                  <a:lnTo>
                    <a:pt x="6" y="96"/>
                  </a:lnTo>
                  <a:lnTo>
                    <a:pt x="6" y="94"/>
                  </a:lnTo>
                  <a:lnTo>
                    <a:pt x="6" y="96"/>
                  </a:lnTo>
                  <a:lnTo>
                    <a:pt x="6" y="98"/>
                  </a:lnTo>
                  <a:lnTo>
                    <a:pt x="6" y="90"/>
                  </a:lnTo>
                  <a:lnTo>
                    <a:pt x="10" y="90"/>
                  </a:lnTo>
                  <a:lnTo>
                    <a:pt x="8" y="90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2" y="85"/>
                  </a:lnTo>
                  <a:lnTo>
                    <a:pt x="12" y="81"/>
                  </a:lnTo>
                  <a:lnTo>
                    <a:pt x="13" y="79"/>
                  </a:lnTo>
                  <a:lnTo>
                    <a:pt x="13" y="77"/>
                  </a:lnTo>
                  <a:lnTo>
                    <a:pt x="13" y="79"/>
                  </a:lnTo>
                  <a:lnTo>
                    <a:pt x="15" y="79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5" y="73"/>
                  </a:lnTo>
                  <a:lnTo>
                    <a:pt x="15" y="77"/>
                  </a:lnTo>
                  <a:lnTo>
                    <a:pt x="17" y="75"/>
                  </a:lnTo>
                  <a:lnTo>
                    <a:pt x="17" y="69"/>
                  </a:lnTo>
                  <a:lnTo>
                    <a:pt x="17" y="67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9" y="62"/>
                  </a:lnTo>
                  <a:lnTo>
                    <a:pt x="21" y="62"/>
                  </a:lnTo>
                  <a:lnTo>
                    <a:pt x="21" y="58"/>
                  </a:lnTo>
                  <a:lnTo>
                    <a:pt x="21" y="64"/>
                  </a:lnTo>
                  <a:lnTo>
                    <a:pt x="23" y="66"/>
                  </a:lnTo>
                  <a:lnTo>
                    <a:pt x="23" y="56"/>
                  </a:lnTo>
                  <a:lnTo>
                    <a:pt x="23" y="52"/>
                  </a:lnTo>
                  <a:lnTo>
                    <a:pt x="23" y="60"/>
                  </a:lnTo>
                  <a:lnTo>
                    <a:pt x="25" y="58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6"/>
                  </a:lnTo>
                  <a:lnTo>
                    <a:pt x="25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50"/>
                  </a:lnTo>
                  <a:lnTo>
                    <a:pt x="29" y="50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31" y="46"/>
                  </a:lnTo>
                  <a:lnTo>
                    <a:pt x="31" y="37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5" y="37"/>
                  </a:lnTo>
                  <a:lnTo>
                    <a:pt x="36" y="35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8" y="27"/>
                  </a:lnTo>
                  <a:lnTo>
                    <a:pt x="38" y="25"/>
                  </a:lnTo>
                  <a:lnTo>
                    <a:pt x="38" y="27"/>
                  </a:lnTo>
                  <a:lnTo>
                    <a:pt x="38" y="29"/>
                  </a:lnTo>
                  <a:lnTo>
                    <a:pt x="38" y="23"/>
                  </a:lnTo>
                  <a:lnTo>
                    <a:pt x="40" y="25"/>
                  </a:lnTo>
                  <a:lnTo>
                    <a:pt x="40" y="27"/>
                  </a:lnTo>
                  <a:lnTo>
                    <a:pt x="40" y="23"/>
                  </a:lnTo>
                  <a:lnTo>
                    <a:pt x="42" y="23"/>
                  </a:lnTo>
                  <a:lnTo>
                    <a:pt x="42" y="16"/>
                  </a:lnTo>
                  <a:lnTo>
                    <a:pt x="42" y="19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42" y="18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23"/>
                  </a:lnTo>
                  <a:lnTo>
                    <a:pt x="46" y="25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21"/>
                  </a:lnTo>
                  <a:lnTo>
                    <a:pt x="46" y="19"/>
                  </a:lnTo>
                  <a:lnTo>
                    <a:pt x="48" y="18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6"/>
                  </a:lnTo>
                  <a:lnTo>
                    <a:pt x="54" y="4"/>
                  </a:lnTo>
                  <a:lnTo>
                    <a:pt x="54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35" name="Freeform 435"/>
            <p:cNvSpPr>
              <a:spLocks/>
            </p:cNvSpPr>
            <p:nvPr/>
          </p:nvSpPr>
          <p:spPr bwMode="auto">
            <a:xfrm>
              <a:off x="1588" y="1526"/>
              <a:ext cx="30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13"/>
                </a:cxn>
                <a:cxn ang="0">
                  <a:pos x="2" y="17"/>
                </a:cxn>
                <a:cxn ang="0">
                  <a:pos x="4" y="17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6" y="40"/>
                </a:cxn>
                <a:cxn ang="0">
                  <a:pos x="8" y="48"/>
                </a:cxn>
                <a:cxn ang="0">
                  <a:pos x="8" y="59"/>
                </a:cxn>
                <a:cxn ang="0">
                  <a:pos x="12" y="61"/>
                </a:cxn>
                <a:cxn ang="0">
                  <a:pos x="12" y="75"/>
                </a:cxn>
                <a:cxn ang="0">
                  <a:pos x="14" y="82"/>
                </a:cxn>
                <a:cxn ang="0">
                  <a:pos x="16" y="94"/>
                </a:cxn>
                <a:cxn ang="0">
                  <a:pos x="16" y="100"/>
                </a:cxn>
                <a:cxn ang="0">
                  <a:pos x="18" y="107"/>
                </a:cxn>
                <a:cxn ang="0">
                  <a:pos x="18" y="119"/>
                </a:cxn>
                <a:cxn ang="0">
                  <a:pos x="20" y="117"/>
                </a:cxn>
                <a:cxn ang="0">
                  <a:pos x="20" y="129"/>
                </a:cxn>
                <a:cxn ang="0">
                  <a:pos x="24" y="121"/>
                </a:cxn>
                <a:cxn ang="0">
                  <a:pos x="24" y="125"/>
                </a:cxn>
                <a:cxn ang="0">
                  <a:pos x="25" y="113"/>
                </a:cxn>
                <a:cxn ang="0">
                  <a:pos x="25" y="117"/>
                </a:cxn>
                <a:cxn ang="0">
                  <a:pos x="27" y="115"/>
                </a:cxn>
                <a:cxn ang="0">
                  <a:pos x="27" y="107"/>
                </a:cxn>
                <a:cxn ang="0">
                  <a:pos x="29" y="111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1" y="90"/>
                </a:cxn>
                <a:cxn ang="0">
                  <a:pos x="33" y="96"/>
                </a:cxn>
                <a:cxn ang="0">
                  <a:pos x="35" y="81"/>
                </a:cxn>
                <a:cxn ang="0">
                  <a:pos x="37" y="86"/>
                </a:cxn>
                <a:cxn ang="0">
                  <a:pos x="37" y="82"/>
                </a:cxn>
                <a:cxn ang="0">
                  <a:pos x="39" y="71"/>
                </a:cxn>
                <a:cxn ang="0">
                  <a:pos x="39" y="75"/>
                </a:cxn>
                <a:cxn ang="0">
                  <a:pos x="39" y="59"/>
                </a:cxn>
                <a:cxn ang="0">
                  <a:pos x="41" y="61"/>
                </a:cxn>
                <a:cxn ang="0">
                  <a:pos x="41" y="59"/>
                </a:cxn>
                <a:cxn ang="0">
                  <a:pos x="43" y="50"/>
                </a:cxn>
                <a:cxn ang="0">
                  <a:pos x="45" y="44"/>
                </a:cxn>
                <a:cxn ang="0">
                  <a:pos x="47" y="38"/>
                </a:cxn>
                <a:cxn ang="0">
                  <a:pos x="47" y="31"/>
                </a:cxn>
                <a:cxn ang="0">
                  <a:pos x="48" y="33"/>
                </a:cxn>
                <a:cxn ang="0">
                  <a:pos x="50" y="23"/>
                </a:cxn>
                <a:cxn ang="0">
                  <a:pos x="50" y="31"/>
                </a:cxn>
                <a:cxn ang="0">
                  <a:pos x="52" y="29"/>
                </a:cxn>
                <a:cxn ang="0">
                  <a:pos x="54" y="31"/>
                </a:cxn>
                <a:cxn ang="0">
                  <a:pos x="54" y="34"/>
                </a:cxn>
                <a:cxn ang="0">
                  <a:pos x="56" y="33"/>
                </a:cxn>
              </a:cxnLst>
              <a:rect l="0" t="0" r="r" b="b"/>
              <a:pathLst>
                <a:path w="60" h="129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4" y="29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6" y="40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8" y="59"/>
                  </a:lnTo>
                  <a:lnTo>
                    <a:pt x="12" y="59"/>
                  </a:lnTo>
                  <a:lnTo>
                    <a:pt x="12" y="61"/>
                  </a:lnTo>
                  <a:lnTo>
                    <a:pt x="12" y="63"/>
                  </a:lnTo>
                  <a:lnTo>
                    <a:pt x="12" y="75"/>
                  </a:lnTo>
                  <a:lnTo>
                    <a:pt x="14" y="77"/>
                  </a:lnTo>
                  <a:lnTo>
                    <a:pt x="14" y="82"/>
                  </a:lnTo>
                  <a:lnTo>
                    <a:pt x="16" y="84"/>
                  </a:lnTo>
                  <a:lnTo>
                    <a:pt x="16" y="94"/>
                  </a:lnTo>
                  <a:lnTo>
                    <a:pt x="16" y="96"/>
                  </a:lnTo>
                  <a:lnTo>
                    <a:pt x="16" y="100"/>
                  </a:lnTo>
                  <a:lnTo>
                    <a:pt x="18" y="104"/>
                  </a:lnTo>
                  <a:lnTo>
                    <a:pt x="18" y="107"/>
                  </a:lnTo>
                  <a:lnTo>
                    <a:pt x="18" y="109"/>
                  </a:lnTo>
                  <a:lnTo>
                    <a:pt x="18" y="119"/>
                  </a:lnTo>
                  <a:lnTo>
                    <a:pt x="20" y="121"/>
                  </a:lnTo>
                  <a:lnTo>
                    <a:pt x="20" y="117"/>
                  </a:lnTo>
                  <a:lnTo>
                    <a:pt x="20" y="119"/>
                  </a:lnTo>
                  <a:lnTo>
                    <a:pt x="20" y="129"/>
                  </a:lnTo>
                  <a:lnTo>
                    <a:pt x="24" y="129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24" y="125"/>
                  </a:lnTo>
                  <a:lnTo>
                    <a:pt x="25" y="123"/>
                  </a:lnTo>
                  <a:lnTo>
                    <a:pt x="25" y="113"/>
                  </a:lnTo>
                  <a:lnTo>
                    <a:pt x="25" y="115"/>
                  </a:lnTo>
                  <a:lnTo>
                    <a:pt x="25" y="117"/>
                  </a:lnTo>
                  <a:lnTo>
                    <a:pt x="25" y="117"/>
                  </a:lnTo>
                  <a:lnTo>
                    <a:pt x="27" y="115"/>
                  </a:lnTo>
                  <a:lnTo>
                    <a:pt x="27" y="104"/>
                  </a:lnTo>
                  <a:lnTo>
                    <a:pt x="27" y="107"/>
                  </a:lnTo>
                  <a:lnTo>
                    <a:pt x="29" y="107"/>
                  </a:lnTo>
                  <a:lnTo>
                    <a:pt x="29" y="111"/>
                  </a:lnTo>
                  <a:lnTo>
                    <a:pt x="29" y="104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100"/>
                  </a:lnTo>
                  <a:lnTo>
                    <a:pt x="31" y="100"/>
                  </a:lnTo>
                  <a:lnTo>
                    <a:pt x="31" y="90"/>
                  </a:lnTo>
                  <a:lnTo>
                    <a:pt x="33" y="88"/>
                  </a:lnTo>
                  <a:lnTo>
                    <a:pt x="33" y="96"/>
                  </a:lnTo>
                  <a:lnTo>
                    <a:pt x="35" y="94"/>
                  </a:lnTo>
                  <a:lnTo>
                    <a:pt x="35" y="81"/>
                  </a:lnTo>
                  <a:lnTo>
                    <a:pt x="37" y="81"/>
                  </a:lnTo>
                  <a:lnTo>
                    <a:pt x="37" y="86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71"/>
                  </a:lnTo>
                  <a:lnTo>
                    <a:pt x="39" y="71"/>
                  </a:lnTo>
                  <a:lnTo>
                    <a:pt x="39" y="77"/>
                  </a:lnTo>
                  <a:lnTo>
                    <a:pt x="39" y="75"/>
                  </a:lnTo>
                  <a:lnTo>
                    <a:pt x="39" y="73"/>
                  </a:lnTo>
                  <a:lnTo>
                    <a:pt x="39" y="59"/>
                  </a:lnTo>
                  <a:lnTo>
                    <a:pt x="41" y="59"/>
                  </a:lnTo>
                  <a:lnTo>
                    <a:pt x="41" y="61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41" y="48"/>
                  </a:lnTo>
                  <a:lnTo>
                    <a:pt x="43" y="50"/>
                  </a:lnTo>
                  <a:lnTo>
                    <a:pt x="43" y="46"/>
                  </a:lnTo>
                  <a:lnTo>
                    <a:pt x="45" y="44"/>
                  </a:lnTo>
                  <a:lnTo>
                    <a:pt x="45" y="36"/>
                  </a:lnTo>
                  <a:lnTo>
                    <a:pt x="47" y="38"/>
                  </a:lnTo>
                  <a:lnTo>
                    <a:pt x="47" y="33"/>
                  </a:lnTo>
                  <a:lnTo>
                    <a:pt x="47" y="31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25"/>
                  </a:lnTo>
                  <a:lnTo>
                    <a:pt x="50" y="23"/>
                  </a:lnTo>
                  <a:lnTo>
                    <a:pt x="50" y="33"/>
                  </a:lnTo>
                  <a:lnTo>
                    <a:pt x="50" y="31"/>
                  </a:lnTo>
                  <a:lnTo>
                    <a:pt x="50" y="27"/>
                  </a:lnTo>
                  <a:lnTo>
                    <a:pt x="52" y="29"/>
                  </a:lnTo>
                  <a:lnTo>
                    <a:pt x="52" y="33"/>
                  </a:lnTo>
                  <a:lnTo>
                    <a:pt x="54" y="31"/>
                  </a:lnTo>
                  <a:lnTo>
                    <a:pt x="54" y="33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3"/>
                  </a:lnTo>
                  <a:lnTo>
                    <a:pt x="60" y="3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36" name="Freeform 436"/>
            <p:cNvSpPr>
              <a:spLocks/>
            </p:cNvSpPr>
            <p:nvPr/>
          </p:nvSpPr>
          <p:spPr bwMode="auto">
            <a:xfrm>
              <a:off x="1557" y="1377"/>
              <a:ext cx="31" cy="1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6"/>
                </a:cxn>
                <a:cxn ang="0">
                  <a:pos x="6" y="10"/>
                </a:cxn>
                <a:cxn ang="0">
                  <a:pos x="6" y="19"/>
                </a:cxn>
                <a:cxn ang="0">
                  <a:pos x="8" y="18"/>
                </a:cxn>
                <a:cxn ang="0">
                  <a:pos x="8" y="25"/>
                </a:cxn>
                <a:cxn ang="0">
                  <a:pos x="10" y="23"/>
                </a:cxn>
                <a:cxn ang="0">
                  <a:pos x="12" y="35"/>
                </a:cxn>
                <a:cxn ang="0">
                  <a:pos x="12" y="33"/>
                </a:cxn>
                <a:cxn ang="0">
                  <a:pos x="14" y="39"/>
                </a:cxn>
                <a:cxn ang="0">
                  <a:pos x="15" y="35"/>
                </a:cxn>
                <a:cxn ang="0">
                  <a:pos x="17" y="35"/>
                </a:cxn>
                <a:cxn ang="0">
                  <a:pos x="17" y="35"/>
                </a:cxn>
                <a:cxn ang="0">
                  <a:pos x="19" y="33"/>
                </a:cxn>
                <a:cxn ang="0">
                  <a:pos x="21" y="37"/>
                </a:cxn>
                <a:cxn ang="0">
                  <a:pos x="21" y="33"/>
                </a:cxn>
                <a:cxn ang="0">
                  <a:pos x="21" y="29"/>
                </a:cxn>
                <a:cxn ang="0">
                  <a:pos x="23" y="33"/>
                </a:cxn>
                <a:cxn ang="0">
                  <a:pos x="23" y="29"/>
                </a:cxn>
                <a:cxn ang="0">
                  <a:pos x="23" y="37"/>
                </a:cxn>
                <a:cxn ang="0">
                  <a:pos x="25" y="39"/>
                </a:cxn>
                <a:cxn ang="0">
                  <a:pos x="27" y="33"/>
                </a:cxn>
                <a:cxn ang="0">
                  <a:pos x="29" y="44"/>
                </a:cxn>
                <a:cxn ang="0">
                  <a:pos x="29" y="50"/>
                </a:cxn>
                <a:cxn ang="0">
                  <a:pos x="31" y="62"/>
                </a:cxn>
                <a:cxn ang="0">
                  <a:pos x="33" y="67"/>
                </a:cxn>
                <a:cxn ang="0">
                  <a:pos x="33" y="83"/>
                </a:cxn>
                <a:cxn ang="0">
                  <a:pos x="35" y="89"/>
                </a:cxn>
                <a:cxn ang="0">
                  <a:pos x="37" y="98"/>
                </a:cxn>
                <a:cxn ang="0">
                  <a:pos x="37" y="106"/>
                </a:cxn>
                <a:cxn ang="0">
                  <a:pos x="39" y="114"/>
                </a:cxn>
                <a:cxn ang="0">
                  <a:pos x="40" y="129"/>
                </a:cxn>
                <a:cxn ang="0">
                  <a:pos x="42" y="135"/>
                </a:cxn>
                <a:cxn ang="0">
                  <a:pos x="42" y="152"/>
                </a:cxn>
                <a:cxn ang="0">
                  <a:pos x="44" y="165"/>
                </a:cxn>
                <a:cxn ang="0">
                  <a:pos x="44" y="181"/>
                </a:cxn>
                <a:cxn ang="0">
                  <a:pos x="46" y="192"/>
                </a:cxn>
                <a:cxn ang="0">
                  <a:pos x="46" y="213"/>
                </a:cxn>
                <a:cxn ang="0">
                  <a:pos x="46" y="221"/>
                </a:cxn>
                <a:cxn ang="0">
                  <a:pos x="48" y="244"/>
                </a:cxn>
                <a:cxn ang="0">
                  <a:pos x="50" y="248"/>
                </a:cxn>
                <a:cxn ang="0">
                  <a:pos x="52" y="263"/>
                </a:cxn>
                <a:cxn ang="0">
                  <a:pos x="54" y="273"/>
                </a:cxn>
                <a:cxn ang="0">
                  <a:pos x="54" y="273"/>
                </a:cxn>
                <a:cxn ang="0">
                  <a:pos x="58" y="283"/>
                </a:cxn>
                <a:cxn ang="0">
                  <a:pos x="58" y="286"/>
                </a:cxn>
                <a:cxn ang="0">
                  <a:pos x="60" y="288"/>
                </a:cxn>
                <a:cxn ang="0">
                  <a:pos x="60" y="296"/>
                </a:cxn>
              </a:cxnLst>
              <a:rect l="0" t="0" r="r" b="b"/>
              <a:pathLst>
                <a:path w="63" h="298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0" y="33"/>
                  </a:lnTo>
                  <a:lnTo>
                    <a:pt x="12" y="35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2" y="37"/>
                  </a:lnTo>
                  <a:lnTo>
                    <a:pt x="14" y="39"/>
                  </a:lnTo>
                  <a:lnTo>
                    <a:pt x="14" y="33"/>
                  </a:lnTo>
                  <a:lnTo>
                    <a:pt x="15" y="35"/>
                  </a:lnTo>
                  <a:lnTo>
                    <a:pt x="15" y="39"/>
                  </a:lnTo>
                  <a:lnTo>
                    <a:pt x="17" y="35"/>
                  </a:lnTo>
                  <a:lnTo>
                    <a:pt x="17" y="39"/>
                  </a:lnTo>
                  <a:lnTo>
                    <a:pt x="17" y="35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5"/>
                  </a:lnTo>
                  <a:lnTo>
                    <a:pt x="21" y="37"/>
                  </a:lnTo>
                  <a:lnTo>
                    <a:pt x="21" y="39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29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3" y="35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37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3"/>
                  </a:lnTo>
                  <a:lnTo>
                    <a:pt x="27" y="33"/>
                  </a:lnTo>
                  <a:lnTo>
                    <a:pt x="27" y="44"/>
                  </a:lnTo>
                  <a:lnTo>
                    <a:pt x="29" y="4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62"/>
                  </a:lnTo>
                  <a:lnTo>
                    <a:pt x="31" y="62"/>
                  </a:lnTo>
                  <a:lnTo>
                    <a:pt x="31" y="67"/>
                  </a:lnTo>
                  <a:lnTo>
                    <a:pt x="33" y="67"/>
                  </a:lnTo>
                  <a:lnTo>
                    <a:pt x="33" y="81"/>
                  </a:lnTo>
                  <a:lnTo>
                    <a:pt x="33" y="83"/>
                  </a:lnTo>
                  <a:lnTo>
                    <a:pt x="33" y="87"/>
                  </a:lnTo>
                  <a:lnTo>
                    <a:pt x="35" y="89"/>
                  </a:lnTo>
                  <a:lnTo>
                    <a:pt x="35" y="98"/>
                  </a:lnTo>
                  <a:lnTo>
                    <a:pt x="37" y="98"/>
                  </a:lnTo>
                  <a:lnTo>
                    <a:pt x="37" y="104"/>
                  </a:lnTo>
                  <a:lnTo>
                    <a:pt x="37" y="106"/>
                  </a:lnTo>
                  <a:lnTo>
                    <a:pt x="37" y="112"/>
                  </a:lnTo>
                  <a:lnTo>
                    <a:pt x="39" y="114"/>
                  </a:lnTo>
                  <a:lnTo>
                    <a:pt x="39" y="127"/>
                  </a:lnTo>
                  <a:lnTo>
                    <a:pt x="40" y="129"/>
                  </a:lnTo>
                  <a:lnTo>
                    <a:pt x="40" y="135"/>
                  </a:lnTo>
                  <a:lnTo>
                    <a:pt x="42" y="135"/>
                  </a:lnTo>
                  <a:lnTo>
                    <a:pt x="42" y="152"/>
                  </a:lnTo>
                  <a:lnTo>
                    <a:pt x="42" y="152"/>
                  </a:lnTo>
                  <a:lnTo>
                    <a:pt x="42" y="163"/>
                  </a:lnTo>
                  <a:lnTo>
                    <a:pt x="44" y="165"/>
                  </a:lnTo>
                  <a:lnTo>
                    <a:pt x="44" y="181"/>
                  </a:lnTo>
                  <a:lnTo>
                    <a:pt x="44" y="181"/>
                  </a:lnTo>
                  <a:lnTo>
                    <a:pt x="44" y="190"/>
                  </a:lnTo>
                  <a:lnTo>
                    <a:pt x="46" y="192"/>
                  </a:lnTo>
                  <a:lnTo>
                    <a:pt x="46" y="211"/>
                  </a:lnTo>
                  <a:lnTo>
                    <a:pt x="46" y="213"/>
                  </a:lnTo>
                  <a:lnTo>
                    <a:pt x="46" y="223"/>
                  </a:lnTo>
                  <a:lnTo>
                    <a:pt x="46" y="221"/>
                  </a:lnTo>
                  <a:lnTo>
                    <a:pt x="48" y="223"/>
                  </a:lnTo>
                  <a:lnTo>
                    <a:pt x="48" y="244"/>
                  </a:lnTo>
                  <a:lnTo>
                    <a:pt x="50" y="246"/>
                  </a:lnTo>
                  <a:lnTo>
                    <a:pt x="50" y="248"/>
                  </a:lnTo>
                  <a:lnTo>
                    <a:pt x="52" y="250"/>
                  </a:lnTo>
                  <a:lnTo>
                    <a:pt x="52" y="263"/>
                  </a:lnTo>
                  <a:lnTo>
                    <a:pt x="54" y="265"/>
                  </a:lnTo>
                  <a:lnTo>
                    <a:pt x="54" y="273"/>
                  </a:lnTo>
                  <a:lnTo>
                    <a:pt x="56" y="273"/>
                  </a:lnTo>
                  <a:lnTo>
                    <a:pt x="54" y="273"/>
                  </a:lnTo>
                  <a:lnTo>
                    <a:pt x="56" y="281"/>
                  </a:lnTo>
                  <a:lnTo>
                    <a:pt x="58" y="283"/>
                  </a:lnTo>
                  <a:lnTo>
                    <a:pt x="58" y="284"/>
                  </a:lnTo>
                  <a:lnTo>
                    <a:pt x="58" y="286"/>
                  </a:lnTo>
                  <a:lnTo>
                    <a:pt x="60" y="288"/>
                  </a:lnTo>
                  <a:lnTo>
                    <a:pt x="60" y="288"/>
                  </a:lnTo>
                  <a:lnTo>
                    <a:pt x="60" y="290"/>
                  </a:lnTo>
                  <a:lnTo>
                    <a:pt x="60" y="296"/>
                  </a:lnTo>
                  <a:lnTo>
                    <a:pt x="63" y="29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37" name="Freeform 437"/>
            <p:cNvSpPr>
              <a:spLocks/>
            </p:cNvSpPr>
            <p:nvPr/>
          </p:nvSpPr>
          <p:spPr bwMode="auto">
            <a:xfrm>
              <a:off x="1529" y="1374"/>
              <a:ext cx="28" cy="52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0" y="101"/>
                </a:cxn>
                <a:cxn ang="0">
                  <a:pos x="2" y="94"/>
                </a:cxn>
                <a:cxn ang="0">
                  <a:pos x="4" y="103"/>
                </a:cxn>
                <a:cxn ang="0">
                  <a:pos x="4" y="92"/>
                </a:cxn>
                <a:cxn ang="0">
                  <a:pos x="6" y="101"/>
                </a:cxn>
                <a:cxn ang="0">
                  <a:pos x="8" y="97"/>
                </a:cxn>
                <a:cxn ang="0">
                  <a:pos x="8" y="88"/>
                </a:cxn>
                <a:cxn ang="0">
                  <a:pos x="8" y="94"/>
                </a:cxn>
                <a:cxn ang="0">
                  <a:pos x="10" y="88"/>
                </a:cxn>
                <a:cxn ang="0">
                  <a:pos x="10" y="86"/>
                </a:cxn>
                <a:cxn ang="0">
                  <a:pos x="12" y="74"/>
                </a:cxn>
                <a:cxn ang="0">
                  <a:pos x="14" y="80"/>
                </a:cxn>
                <a:cxn ang="0">
                  <a:pos x="14" y="71"/>
                </a:cxn>
                <a:cxn ang="0">
                  <a:pos x="16" y="71"/>
                </a:cxn>
                <a:cxn ang="0">
                  <a:pos x="16" y="67"/>
                </a:cxn>
                <a:cxn ang="0">
                  <a:pos x="20" y="63"/>
                </a:cxn>
                <a:cxn ang="0">
                  <a:pos x="22" y="55"/>
                </a:cxn>
                <a:cxn ang="0">
                  <a:pos x="22" y="59"/>
                </a:cxn>
                <a:cxn ang="0">
                  <a:pos x="25" y="51"/>
                </a:cxn>
                <a:cxn ang="0">
                  <a:pos x="25" y="51"/>
                </a:cxn>
                <a:cxn ang="0">
                  <a:pos x="25" y="44"/>
                </a:cxn>
                <a:cxn ang="0">
                  <a:pos x="27" y="46"/>
                </a:cxn>
                <a:cxn ang="0">
                  <a:pos x="27" y="44"/>
                </a:cxn>
                <a:cxn ang="0">
                  <a:pos x="29" y="36"/>
                </a:cxn>
                <a:cxn ang="0">
                  <a:pos x="29" y="46"/>
                </a:cxn>
                <a:cxn ang="0">
                  <a:pos x="29" y="34"/>
                </a:cxn>
                <a:cxn ang="0">
                  <a:pos x="31" y="30"/>
                </a:cxn>
                <a:cxn ang="0">
                  <a:pos x="33" y="44"/>
                </a:cxn>
                <a:cxn ang="0">
                  <a:pos x="35" y="42"/>
                </a:cxn>
                <a:cxn ang="0">
                  <a:pos x="35" y="38"/>
                </a:cxn>
                <a:cxn ang="0">
                  <a:pos x="37" y="38"/>
                </a:cxn>
                <a:cxn ang="0">
                  <a:pos x="37" y="42"/>
                </a:cxn>
                <a:cxn ang="0">
                  <a:pos x="39" y="38"/>
                </a:cxn>
                <a:cxn ang="0">
                  <a:pos x="41" y="34"/>
                </a:cxn>
                <a:cxn ang="0">
                  <a:pos x="41" y="38"/>
                </a:cxn>
                <a:cxn ang="0">
                  <a:pos x="43" y="34"/>
                </a:cxn>
                <a:cxn ang="0">
                  <a:pos x="43" y="28"/>
                </a:cxn>
                <a:cxn ang="0">
                  <a:pos x="43" y="32"/>
                </a:cxn>
                <a:cxn ang="0">
                  <a:pos x="45" y="24"/>
                </a:cxn>
                <a:cxn ang="0">
                  <a:pos x="45" y="21"/>
                </a:cxn>
                <a:cxn ang="0">
                  <a:pos x="47" y="15"/>
                </a:cxn>
                <a:cxn ang="0">
                  <a:pos x="48" y="7"/>
                </a:cxn>
                <a:cxn ang="0">
                  <a:pos x="50" y="3"/>
                </a:cxn>
                <a:cxn ang="0">
                  <a:pos x="50" y="3"/>
                </a:cxn>
                <a:cxn ang="0">
                  <a:pos x="52" y="1"/>
                </a:cxn>
                <a:cxn ang="0">
                  <a:pos x="54" y="5"/>
                </a:cxn>
                <a:cxn ang="0">
                  <a:pos x="54" y="1"/>
                </a:cxn>
                <a:cxn ang="0">
                  <a:pos x="54" y="9"/>
                </a:cxn>
                <a:cxn ang="0">
                  <a:pos x="56" y="7"/>
                </a:cxn>
              </a:cxnLst>
              <a:rect l="0" t="0" r="r" b="b"/>
              <a:pathLst>
                <a:path w="56" h="103">
                  <a:moveTo>
                    <a:pt x="0" y="97"/>
                  </a:moveTo>
                  <a:lnTo>
                    <a:pt x="0" y="97"/>
                  </a:lnTo>
                  <a:lnTo>
                    <a:pt x="0" y="97"/>
                  </a:lnTo>
                  <a:lnTo>
                    <a:pt x="0" y="101"/>
                  </a:lnTo>
                  <a:lnTo>
                    <a:pt x="2" y="103"/>
                  </a:lnTo>
                  <a:lnTo>
                    <a:pt x="2" y="94"/>
                  </a:lnTo>
                  <a:lnTo>
                    <a:pt x="4" y="94"/>
                  </a:lnTo>
                  <a:lnTo>
                    <a:pt x="4" y="103"/>
                  </a:lnTo>
                  <a:lnTo>
                    <a:pt x="4" y="101"/>
                  </a:lnTo>
                  <a:lnTo>
                    <a:pt x="4" y="92"/>
                  </a:lnTo>
                  <a:lnTo>
                    <a:pt x="6" y="92"/>
                  </a:lnTo>
                  <a:lnTo>
                    <a:pt x="6" y="101"/>
                  </a:lnTo>
                  <a:lnTo>
                    <a:pt x="6" y="97"/>
                  </a:lnTo>
                  <a:lnTo>
                    <a:pt x="8" y="97"/>
                  </a:lnTo>
                  <a:lnTo>
                    <a:pt x="8" y="86"/>
                  </a:lnTo>
                  <a:lnTo>
                    <a:pt x="8" y="88"/>
                  </a:lnTo>
                  <a:lnTo>
                    <a:pt x="8" y="90"/>
                  </a:lnTo>
                  <a:lnTo>
                    <a:pt x="8" y="94"/>
                  </a:lnTo>
                  <a:lnTo>
                    <a:pt x="8" y="90"/>
                  </a:lnTo>
                  <a:lnTo>
                    <a:pt x="10" y="88"/>
                  </a:lnTo>
                  <a:lnTo>
                    <a:pt x="10" y="82"/>
                  </a:lnTo>
                  <a:lnTo>
                    <a:pt x="10" y="86"/>
                  </a:lnTo>
                  <a:lnTo>
                    <a:pt x="12" y="84"/>
                  </a:lnTo>
                  <a:lnTo>
                    <a:pt x="12" y="74"/>
                  </a:lnTo>
                  <a:lnTo>
                    <a:pt x="14" y="72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71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67"/>
                  </a:lnTo>
                  <a:lnTo>
                    <a:pt x="18" y="67"/>
                  </a:lnTo>
                  <a:lnTo>
                    <a:pt x="20" y="63"/>
                  </a:lnTo>
                  <a:lnTo>
                    <a:pt x="20" y="57"/>
                  </a:lnTo>
                  <a:lnTo>
                    <a:pt x="22" y="55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49"/>
                  </a:lnTo>
                  <a:lnTo>
                    <a:pt x="25" y="51"/>
                  </a:lnTo>
                  <a:lnTo>
                    <a:pt x="25" y="55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44"/>
                  </a:lnTo>
                  <a:lnTo>
                    <a:pt x="25" y="46"/>
                  </a:lnTo>
                  <a:lnTo>
                    <a:pt x="27" y="46"/>
                  </a:lnTo>
                  <a:lnTo>
                    <a:pt x="27" y="49"/>
                  </a:lnTo>
                  <a:lnTo>
                    <a:pt x="27" y="44"/>
                  </a:lnTo>
                  <a:lnTo>
                    <a:pt x="29" y="42"/>
                  </a:lnTo>
                  <a:lnTo>
                    <a:pt x="29" y="3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48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30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3" y="38"/>
                  </a:lnTo>
                  <a:lnTo>
                    <a:pt x="35" y="42"/>
                  </a:lnTo>
                  <a:lnTo>
                    <a:pt x="33" y="42"/>
                  </a:lnTo>
                  <a:lnTo>
                    <a:pt x="35" y="38"/>
                  </a:lnTo>
                  <a:lnTo>
                    <a:pt x="35" y="42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42"/>
                  </a:lnTo>
                  <a:lnTo>
                    <a:pt x="39" y="40"/>
                  </a:lnTo>
                  <a:lnTo>
                    <a:pt x="39" y="38"/>
                  </a:lnTo>
                  <a:lnTo>
                    <a:pt x="41" y="36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8"/>
                  </a:lnTo>
                  <a:lnTo>
                    <a:pt x="41" y="34"/>
                  </a:lnTo>
                  <a:lnTo>
                    <a:pt x="43" y="34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2"/>
                  </a:lnTo>
                  <a:lnTo>
                    <a:pt x="43" y="24"/>
                  </a:lnTo>
                  <a:lnTo>
                    <a:pt x="45" y="24"/>
                  </a:lnTo>
                  <a:lnTo>
                    <a:pt x="45" y="17"/>
                  </a:lnTo>
                  <a:lnTo>
                    <a:pt x="45" y="21"/>
                  </a:lnTo>
                  <a:lnTo>
                    <a:pt x="47" y="17"/>
                  </a:lnTo>
                  <a:lnTo>
                    <a:pt x="47" y="15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50" y="0"/>
                  </a:lnTo>
                  <a:lnTo>
                    <a:pt x="52" y="1"/>
                  </a:lnTo>
                  <a:lnTo>
                    <a:pt x="52" y="7"/>
                  </a:lnTo>
                  <a:lnTo>
                    <a:pt x="54" y="5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6" y="7"/>
                  </a:lnTo>
                  <a:lnTo>
                    <a:pt x="56" y="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38" name="Freeform 438"/>
            <p:cNvSpPr>
              <a:spLocks/>
            </p:cNvSpPr>
            <p:nvPr/>
          </p:nvSpPr>
          <p:spPr bwMode="auto">
            <a:xfrm>
              <a:off x="1502" y="1418"/>
              <a:ext cx="27" cy="2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8"/>
                </a:cxn>
                <a:cxn ang="0">
                  <a:pos x="2" y="9"/>
                </a:cxn>
                <a:cxn ang="0">
                  <a:pos x="4" y="0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5" y="4"/>
                </a:cxn>
                <a:cxn ang="0">
                  <a:pos x="7" y="13"/>
                </a:cxn>
                <a:cxn ang="0">
                  <a:pos x="7" y="6"/>
                </a:cxn>
                <a:cxn ang="0">
                  <a:pos x="9" y="13"/>
                </a:cxn>
                <a:cxn ang="0">
                  <a:pos x="9" y="6"/>
                </a:cxn>
                <a:cxn ang="0">
                  <a:pos x="11" y="11"/>
                </a:cxn>
                <a:cxn ang="0">
                  <a:pos x="13" y="4"/>
                </a:cxn>
                <a:cxn ang="0">
                  <a:pos x="13" y="6"/>
                </a:cxn>
                <a:cxn ang="0">
                  <a:pos x="13" y="13"/>
                </a:cxn>
                <a:cxn ang="0">
                  <a:pos x="15" y="6"/>
                </a:cxn>
                <a:cxn ang="0">
                  <a:pos x="15" y="11"/>
                </a:cxn>
                <a:cxn ang="0">
                  <a:pos x="15" y="13"/>
                </a:cxn>
                <a:cxn ang="0">
                  <a:pos x="17" y="9"/>
                </a:cxn>
                <a:cxn ang="0">
                  <a:pos x="19" y="23"/>
                </a:cxn>
                <a:cxn ang="0">
                  <a:pos x="19" y="21"/>
                </a:cxn>
                <a:cxn ang="0">
                  <a:pos x="21" y="31"/>
                </a:cxn>
                <a:cxn ang="0">
                  <a:pos x="23" y="31"/>
                </a:cxn>
                <a:cxn ang="0">
                  <a:pos x="23" y="36"/>
                </a:cxn>
                <a:cxn ang="0">
                  <a:pos x="25" y="32"/>
                </a:cxn>
                <a:cxn ang="0">
                  <a:pos x="25" y="42"/>
                </a:cxn>
                <a:cxn ang="0">
                  <a:pos x="25" y="36"/>
                </a:cxn>
                <a:cxn ang="0">
                  <a:pos x="27" y="40"/>
                </a:cxn>
                <a:cxn ang="0">
                  <a:pos x="28" y="40"/>
                </a:cxn>
                <a:cxn ang="0">
                  <a:pos x="28" y="42"/>
                </a:cxn>
                <a:cxn ang="0">
                  <a:pos x="30" y="36"/>
                </a:cxn>
                <a:cxn ang="0">
                  <a:pos x="32" y="34"/>
                </a:cxn>
                <a:cxn ang="0">
                  <a:pos x="32" y="36"/>
                </a:cxn>
                <a:cxn ang="0">
                  <a:pos x="34" y="31"/>
                </a:cxn>
                <a:cxn ang="0">
                  <a:pos x="36" y="29"/>
                </a:cxn>
                <a:cxn ang="0">
                  <a:pos x="38" y="31"/>
                </a:cxn>
                <a:cxn ang="0">
                  <a:pos x="38" y="32"/>
                </a:cxn>
                <a:cxn ang="0">
                  <a:pos x="40" y="34"/>
                </a:cxn>
                <a:cxn ang="0">
                  <a:pos x="44" y="31"/>
                </a:cxn>
                <a:cxn ang="0">
                  <a:pos x="44" y="42"/>
                </a:cxn>
                <a:cxn ang="0">
                  <a:pos x="46" y="31"/>
                </a:cxn>
                <a:cxn ang="0">
                  <a:pos x="46" y="38"/>
                </a:cxn>
                <a:cxn ang="0">
                  <a:pos x="46" y="25"/>
                </a:cxn>
                <a:cxn ang="0">
                  <a:pos x="48" y="36"/>
                </a:cxn>
                <a:cxn ang="0">
                  <a:pos x="50" y="31"/>
                </a:cxn>
                <a:cxn ang="0">
                  <a:pos x="50" y="21"/>
                </a:cxn>
                <a:cxn ang="0">
                  <a:pos x="50" y="27"/>
                </a:cxn>
                <a:cxn ang="0">
                  <a:pos x="52" y="19"/>
                </a:cxn>
                <a:cxn ang="0">
                  <a:pos x="52" y="17"/>
                </a:cxn>
                <a:cxn ang="0">
                  <a:pos x="52" y="11"/>
                </a:cxn>
              </a:cxnLst>
              <a:rect l="0" t="0" r="r" b="b"/>
              <a:pathLst>
                <a:path w="53" h="42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15"/>
                  </a:lnTo>
                  <a:lnTo>
                    <a:pt x="2" y="9"/>
                  </a:lnTo>
                  <a:lnTo>
                    <a:pt x="4" y="8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15"/>
                  </a:lnTo>
                  <a:lnTo>
                    <a:pt x="4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11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7" y="6"/>
                  </a:lnTo>
                  <a:lnTo>
                    <a:pt x="9" y="4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15"/>
                  </a:lnTo>
                  <a:lnTo>
                    <a:pt x="13" y="13"/>
                  </a:lnTo>
                  <a:lnTo>
                    <a:pt x="15" y="11"/>
                  </a:lnTo>
                  <a:lnTo>
                    <a:pt x="15" y="6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5" y="17"/>
                  </a:lnTo>
                  <a:lnTo>
                    <a:pt x="15" y="13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7" y="21"/>
                  </a:lnTo>
                  <a:lnTo>
                    <a:pt x="19" y="23"/>
                  </a:lnTo>
                  <a:lnTo>
                    <a:pt x="19" y="25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1" y="31"/>
                  </a:lnTo>
                  <a:lnTo>
                    <a:pt x="23" y="29"/>
                  </a:lnTo>
                  <a:lnTo>
                    <a:pt x="23" y="31"/>
                  </a:lnTo>
                  <a:lnTo>
                    <a:pt x="23" y="32"/>
                  </a:lnTo>
                  <a:lnTo>
                    <a:pt x="23" y="36"/>
                  </a:lnTo>
                  <a:lnTo>
                    <a:pt x="23" y="34"/>
                  </a:lnTo>
                  <a:lnTo>
                    <a:pt x="25" y="32"/>
                  </a:lnTo>
                  <a:lnTo>
                    <a:pt x="25" y="40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36"/>
                  </a:lnTo>
                  <a:lnTo>
                    <a:pt x="27" y="34"/>
                  </a:lnTo>
                  <a:lnTo>
                    <a:pt x="27" y="40"/>
                  </a:lnTo>
                  <a:lnTo>
                    <a:pt x="28" y="42"/>
                  </a:lnTo>
                  <a:lnTo>
                    <a:pt x="28" y="40"/>
                  </a:lnTo>
                  <a:lnTo>
                    <a:pt x="28" y="38"/>
                  </a:lnTo>
                  <a:lnTo>
                    <a:pt x="28" y="42"/>
                  </a:lnTo>
                  <a:lnTo>
                    <a:pt x="30" y="40"/>
                  </a:lnTo>
                  <a:lnTo>
                    <a:pt x="30" y="36"/>
                  </a:lnTo>
                  <a:lnTo>
                    <a:pt x="32" y="3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6"/>
                  </a:lnTo>
                  <a:lnTo>
                    <a:pt x="34" y="38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6" y="32"/>
                  </a:lnTo>
                  <a:lnTo>
                    <a:pt x="38" y="31"/>
                  </a:lnTo>
                  <a:lnTo>
                    <a:pt x="36" y="31"/>
                  </a:lnTo>
                  <a:lnTo>
                    <a:pt x="38" y="32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29"/>
                  </a:lnTo>
                  <a:lnTo>
                    <a:pt x="44" y="31"/>
                  </a:lnTo>
                  <a:lnTo>
                    <a:pt x="44" y="40"/>
                  </a:lnTo>
                  <a:lnTo>
                    <a:pt x="44" y="42"/>
                  </a:lnTo>
                  <a:lnTo>
                    <a:pt x="44" y="29"/>
                  </a:lnTo>
                  <a:lnTo>
                    <a:pt x="46" y="3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8" y="27"/>
                  </a:lnTo>
                  <a:lnTo>
                    <a:pt x="48" y="36"/>
                  </a:lnTo>
                  <a:lnTo>
                    <a:pt x="48" y="32"/>
                  </a:lnTo>
                  <a:lnTo>
                    <a:pt x="50" y="31"/>
                  </a:lnTo>
                  <a:lnTo>
                    <a:pt x="50" y="19"/>
                  </a:lnTo>
                  <a:lnTo>
                    <a:pt x="50" y="21"/>
                  </a:lnTo>
                  <a:lnTo>
                    <a:pt x="50" y="23"/>
                  </a:lnTo>
                  <a:lnTo>
                    <a:pt x="50" y="27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2" y="13"/>
                  </a:lnTo>
                  <a:lnTo>
                    <a:pt x="52" y="17"/>
                  </a:lnTo>
                  <a:lnTo>
                    <a:pt x="52" y="19"/>
                  </a:lnTo>
                  <a:lnTo>
                    <a:pt x="52" y="11"/>
                  </a:lnTo>
                  <a:lnTo>
                    <a:pt x="53" y="9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39" name="Freeform 439"/>
            <p:cNvSpPr>
              <a:spLocks/>
            </p:cNvSpPr>
            <p:nvPr/>
          </p:nvSpPr>
          <p:spPr bwMode="auto">
            <a:xfrm>
              <a:off x="1474" y="1381"/>
              <a:ext cx="28" cy="4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2" y="21"/>
                </a:cxn>
                <a:cxn ang="0">
                  <a:pos x="2" y="15"/>
                </a:cxn>
                <a:cxn ang="0">
                  <a:pos x="2" y="15"/>
                </a:cxn>
                <a:cxn ang="0">
                  <a:pos x="6" y="19"/>
                </a:cxn>
                <a:cxn ang="0">
                  <a:pos x="6" y="13"/>
                </a:cxn>
                <a:cxn ang="0">
                  <a:pos x="8" y="11"/>
                </a:cxn>
                <a:cxn ang="0">
                  <a:pos x="8" y="10"/>
                </a:cxn>
                <a:cxn ang="0">
                  <a:pos x="10" y="13"/>
                </a:cxn>
                <a:cxn ang="0">
                  <a:pos x="12" y="0"/>
                </a:cxn>
                <a:cxn ang="0">
                  <a:pos x="12" y="11"/>
                </a:cxn>
                <a:cxn ang="0">
                  <a:pos x="13" y="0"/>
                </a:cxn>
                <a:cxn ang="0">
                  <a:pos x="13" y="2"/>
                </a:cxn>
                <a:cxn ang="0">
                  <a:pos x="13" y="11"/>
                </a:cxn>
                <a:cxn ang="0">
                  <a:pos x="17" y="0"/>
                </a:cxn>
                <a:cxn ang="0">
                  <a:pos x="17" y="4"/>
                </a:cxn>
                <a:cxn ang="0">
                  <a:pos x="17" y="10"/>
                </a:cxn>
                <a:cxn ang="0">
                  <a:pos x="19" y="2"/>
                </a:cxn>
                <a:cxn ang="0">
                  <a:pos x="21" y="10"/>
                </a:cxn>
                <a:cxn ang="0">
                  <a:pos x="21" y="4"/>
                </a:cxn>
                <a:cxn ang="0">
                  <a:pos x="21" y="8"/>
                </a:cxn>
                <a:cxn ang="0">
                  <a:pos x="23" y="8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29" y="13"/>
                </a:cxn>
                <a:cxn ang="0">
                  <a:pos x="29" y="11"/>
                </a:cxn>
                <a:cxn ang="0">
                  <a:pos x="31" y="17"/>
                </a:cxn>
                <a:cxn ang="0">
                  <a:pos x="31" y="13"/>
                </a:cxn>
                <a:cxn ang="0">
                  <a:pos x="31" y="25"/>
                </a:cxn>
                <a:cxn ang="0">
                  <a:pos x="33" y="21"/>
                </a:cxn>
                <a:cxn ang="0">
                  <a:pos x="35" y="25"/>
                </a:cxn>
                <a:cxn ang="0">
                  <a:pos x="35" y="27"/>
                </a:cxn>
                <a:cxn ang="0">
                  <a:pos x="35" y="33"/>
                </a:cxn>
                <a:cxn ang="0">
                  <a:pos x="36" y="36"/>
                </a:cxn>
                <a:cxn ang="0">
                  <a:pos x="38" y="36"/>
                </a:cxn>
                <a:cxn ang="0">
                  <a:pos x="40" y="46"/>
                </a:cxn>
                <a:cxn ang="0">
                  <a:pos x="40" y="44"/>
                </a:cxn>
                <a:cxn ang="0">
                  <a:pos x="42" y="58"/>
                </a:cxn>
                <a:cxn ang="0">
                  <a:pos x="42" y="58"/>
                </a:cxn>
                <a:cxn ang="0">
                  <a:pos x="44" y="59"/>
                </a:cxn>
                <a:cxn ang="0">
                  <a:pos x="44" y="67"/>
                </a:cxn>
                <a:cxn ang="0">
                  <a:pos x="46" y="73"/>
                </a:cxn>
                <a:cxn ang="0">
                  <a:pos x="46" y="77"/>
                </a:cxn>
                <a:cxn ang="0">
                  <a:pos x="48" y="81"/>
                </a:cxn>
                <a:cxn ang="0">
                  <a:pos x="48" y="81"/>
                </a:cxn>
                <a:cxn ang="0">
                  <a:pos x="52" y="84"/>
                </a:cxn>
                <a:cxn ang="0">
                  <a:pos x="52" y="88"/>
                </a:cxn>
                <a:cxn ang="0">
                  <a:pos x="54" y="81"/>
                </a:cxn>
                <a:cxn ang="0">
                  <a:pos x="56" y="90"/>
                </a:cxn>
                <a:cxn ang="0">
                  <a:pos x="56" y="86"/>
                </a:cxn>
              </a:cxnLst>
              <a:rect l="0" t="0" r="r" b="b"/>
              <a:pathLst>
                <a:path w="56" h="90">
                  <a:moveTo>
                    <a:pt x="0" y="19"/>
                  </a:moveTo>
                  <a:lnTo>
                    <a:pt x="0" y="19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1"/>
                  </a:lnTo>
                  <a:lnTo>
                    <a:pt x="2" y="15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2" y="11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7" y="10"/>
                  </a:lnTo>
                  <a:lnTo>
                    <a:pt x="17" y="0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15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19" y="2"/>
                  </a:lnTo>
                  <a:lnTo>
                    <a:pt x="19" y="8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4"/>
                  </a:lnTo>
                  <a:lnTo>
                    <a:pt x="21" y="2"/>
                  </a:lnTo>
                  <a:lnTo>
                    <a:pt x="21" y="8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9" y="13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25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3" y="23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5" y="27"/>
                  </a:lnTo>
                  <a:lnTo>
                    <a:pt x="35" y="25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6" y="36"/>
                  </a:lnTo>
                  <a:lnTo>
                    <a:pt x="36" y="35"/>
                  </a:lnTo>
                  <a:lnTo>
                    <a:pt x="38" y="36"/>
                  </a:lnTo>
                  <a:lnTo>
                    <a:pt x="38" y="44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0" y="44"/>
                  </a:lnTo>
                  <a:lnTo>
                    <a:pt x="42" y="46"/>
                  </a:lnTo>
                  <a:lnTo>
                    <a:pt x="42" y="58"/>
                  </a:lnTo>
                  <a:lnTo>
                    <a:pt x="42" y="59"/>
                  </a:lnTo>
                  <a:lnTo>
                    <a:pt x="42" y="58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4" y="69"/>
                  </a:lnTo>
                  <a:lnTo>
                    <a:pt x="44" y="67"/>
                  </a:lnTo>
                  <a:lnTo>
                    <a:pt x="44" y="71"/>
                  </a:lnTo>
                  <a:lnTo>
                    <a:pt x="46" y="73"/>
                  </a:lnTo>
                  <a:lnTo>
                    <a:pt x="46" y="79"/>
                  </a:lnTo>
                  <a:lnTo>
                    <a:pt x="46" y="77"/>
                  </a:lnTo>
                  <a:lnTo>
                    <a:pt x="48" y="79"/>
                  </a:lnTo>
                  <a:lnTo>
                    <a:pt x="48" y="81"/>
                  </a:lnTo>
                  <a:lnTo>
                    <a:pt x="50" y="81"/>
                  </a:lnTo>
                  <a:lnTo>
                    <a:pt x="48" y="81"/>
                  </a:lnTo>
                  <a:lnTo>
                    <a:pt x="50" y="84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8"/>
                  </a:lnTo>
                  <a:lnTo>
                    <a:pt x="54" y="86"/>
                  </a:lnTo>
                  <a:lnTo>
                    <a:pt x="54" y="81"/>
                  </a:lnTo>
                  <a:lnTo>
                    <a:pt x="56" y="83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6"/>
                  </a:lnTo>
                  <a:lnTo>
                    <a:pt x="56" y="8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40" name="Freeform 440"/>
            <p:cNvSpPr>
              <a:spLocks/>
            </p:cNvSpPr>
            <p:nvPr/>
          </p:nvSpPr>
          <p:spPr bwMode="auto">
            <a:xfrm>
              <a:off x="1448" y="1389"/>
              <a:ext cx="26" cy="48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0" y="83"/>
                </a:cxn>
                <a:cxn ang="0">
                  <a:pos x="0" y="85"/>
                </a:cxn>
                <a:cxn ang="0">
                  <a:pos x="2" y="91"/>
                </a:cxn>
                <a:cxn ang="0">
                  <a:pos x="2" y="89"/>
                </a:cxn>
                <a:cxn ang="0">
                  <a:pos x="4" y="91"/>
                </a:cxn>
                <a:cxn ang="0">
                  <a:pos x="6" y="94"/>
                </a:cxn>
                <a:cxn ang="0">
                  <a:pos x="6" y="87"/>
                </a:cxn>
                <a:cxn ang="0">
                  <a:pos x="8" y="94"/>
                </a:cxn>
                <a:cxn ang="0">
                  <a:pos x="10" y="79"/>
                </a:cxn>
                <a:cxn ang="0">
                  <a:pos x="10" y="83"/>
                </a:cxn>
                <a:cxn ang="0">
                  <a:pos x="12" y="69"/>
                </a:cxn>
                <a:cxn ang="0">
                  <a:pos x="14" y="71"/>
                </a:cxn>
                <a:cxn ang="0">
                  <a:pos x="14" y="71"/>
                </a:cxn>
                <a:cxn ang="0">
                  <a:pos x="14" y="66"/>
                </a:cxn>
                <a:cxn ang="0">
                  <a:pos x="16" y="68"/>
                </a:cxn>
                <a:cxn ang="0">
                  <a:pos x="16" y="58"/>
                </a:cxn>
                <a:cxn ang="0">
                  <a:pos x="17" y="60"/>
                </a:cxn>
                <a:cxn ang="0">
                  <a:pos x="17" y="54"/>
                </a:cxn>
                <a:cxn ang="0">
                  <a:pos x="17" y="58"/>
                </a:cxn>
                <a:cxn ang="0">
                  <a:pos x="19" y="43"/>
                </a:cxn>
                <a:cxn ang="0">
                  <a:pos x="21" y="50"/>
                </a:cxn>
                <a:cxn ang="0">
                  <a:pos x="23" y="35"/>
                </a:cxn>
                <a:cxn ang="0">
                  <a:pos x="23" y="44"/>
                </a:cxn>
                <a:cxn ang="0">
                  <a:pos x="25" y="43"/>
                </a:cxn>
                <a:cxn ang="0">
                  <a:pos x="25" y="31"/>
                </a:cxn>
                <a:cxn ang="0">
                  <a:pos x="27" y="43"/>
                </a:cxn>
                <a:cxn ang="0">
                  <a:pos x="27" y="39"/>
                </a:cxn>
                <a:cxn ang="0">
                  <a:pos x="27" y="33"/>
                </a:cxn>
                <a:cxn ang="0">
                  <a:pos x="29" y="41"/>
                </a:cxn>
                <a:cxn ang="0">
                  <a:pos x="31" y="33"/>
                </a:cxn>
                <a:cxn ang="0">
                  <a:pos x="31" y="31"/>
                </a:cxn>
                <a:cxn ang="0">
                  <a:pos x="31" y="37"/>
                </a:cxn>
                <a:cxn ang="0">
                  <a:pos x="35" y="27"/>
                </a:cxn>
                <a:cxn ang="0">
                  <a:pos x="35" y="23"/>
                </a:cxn>
                <a:cxn ang="0">
                  <a:pos x="35" y="18"/>
                </a:cxn>
                <a:cxn ang="0">
                  <a:pos x="37" y="14"/>
                </a:cxn>
                <a:cxn ang="0">
                  <a:pos x="37" y="18"/>
                </a:cxn>
                <a:cxn ang="0">
                  <a:pos x="39" y="10"/>
                </a:cxn>
                <a:cxn ang="0">
                  <a:pos x="39" y="10"/>
                </a:cxn>
                <a:cxn ang="0">
                  <a:pos x="39" y="6"/>
                </a:cxn>
                <a:cxn ang="0">
                  <a:pos x="40" y="12"/>
                </a:cxn>
                <a:cxn ang="0">
                  <a:pos x="42" y="6"/>
                </a:cxn>
                <a:cxn ang="0">
                  <a:pos x="42" y="10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50" y="6"/>
                </a:cxn>
                <a:cxn ang="0">
                  <a:pos x="52" y="8"/>
                </a:cxn>
                <a:cxn ang="0">
                  <a:pos x="52" y="2"/>
                </a:cxn>
                <a:cxn ang="0">
                  <a:pos x="52" y="4"/>
                </a:cxn>
              </a:cxnLst>
              <a:rect l="0" t="0" r="r" b="b"/>
              <a:pathLst>
                <a:path w="52" h="96">
                  <a:moveTo>
                    <a:pt x="0" y="75"/>
                  </a:moveTo>
                  <a:lnTo>
                    <a:pt x="0" y="75"/>
                  </a:lnTo>
                  <a:lnTo>
                    <a:pt x="0" y="85"/>
                  </a:lnTo>
                  <a:lnTo>
                    <a:pt x="0" y="83"/>
                  </a:lnTo>
                  <a:lnTo>
                    <a:pt x="0" y="81"/>
                  </a:lnTo>
                  <a:lnTo>
                    <a:pt x="0" y="85"/>
                  </a:lnTo>
                  <a:lnTo>
                    <a:pt x="2" y="87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2" y="89"/>
                  </a:lnTo>
                  <a:lnTo>
                    <a:pt x="2" y="91"/>
                  </a:lnTo>
                  <a:lnTo>
                    <a:pt x="4" y="91"/>
                  </a:lnTo>
                  <a:lnTo>
                    <a:pt x="4" y="96"/>
                  </a:lnTo>
                  <a:lnTo>
                    <a:pt x="6" y="94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94"/>
                  </a:lnTo>
                  <a:lnTo>
                    <a:pt x="8" y="94"/>
                  </a:lnTo>
                  <a:lnTo>
                    <a:pt x="8" y="79"/>
                  </a:lnTo>
                  <a:lnTo>
                    <a:pt x="10" y="79"/>
                  </a:lnTo>
                  <a:lnTo>
                    <a:pt x="10" y="87"/>
                  </a:lnTo>
                  <a:lnTo>
                    <a:pt x="10" y="83"/>
                  </a:lnTo>
                  <a:lnTo>
                    <a:pt x="12" y="81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4" y="77"/>
                  </a:lnTo>
                  <a:lnTo>
                    <a:pt x="14" y="71"/>
                  </a:lnTo>
                  <a:lnTo>
                    <a:pt x="14" y="69"/>
                  </a:lnTo>
                  <a:lnTo>
                    <a:pt x="14" y="66"/>
                  </a:lnTo>
                  <a:lnTo>
                    <a:pt x="14" y="69"/>
                  </a:lnTo>
                  <a:lnTo>
                    <a:pt x="16" y="68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6" y="62"/>
                  </a:lnTo>
                  <a:lnTo>
                    <a:pt x="17" y="60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9" y="56"/>
                  </a:lnTo>
                  <a:lnTo>
                    <a:pt x="19" y="43"/>
                  </a:lnTo>
                  <a:lnTo>
                    <a:pt x="21" y="43"/>
                  </a:lnTo>
                  <a:lnTo>
                    <a:pt x="21" y="50"/>
                  </a:lnTo>
                  <a:lnTo>
                    <a:pt x="23" y="48"/>
                  </a:lnTo>
                  <a:lnTo>
                    <a:pt x="23" y="35"/>
                  </a:lnTo>
                  <a:lnTo>
                    <a:pt x="23" y="37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5" y="43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43"/>
                  </a:lnTo>
                  <a:lnTo>
                    <a:pt x="27" y="41"/>
                  </a:lnTo>
                  <a:lnTo>
                    <a:pt x="27" y="39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29" y="33"/>
                  </a:lnTo>
                  <a:lnTo>
                    <a:pt x="29" y="41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1" y="23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7"/>
                  </a:lnTo>
                  <a:lnTo>
                    <a:pt x="31" y="29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7"/>
                  </a:lnTo>
                  <a:lnTo>
                    <a:pt x="35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2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6"/>
                  </a:lnTo>
                  <a:lnTo>
                    <a:pt x="40" y="6"/>
                  </a:lnTo>
                  <a:lnTo>
                    <a:pt x="40" y="12"/>
                  </a:lnTo>
                  <a:lnTo>
                    <a:pt x="42" y="1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2" y="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41" name="Freeform 441"/>
            <p:cNvSpPr>
              <a:spLocks/>
            </p:cNvSpPr>
            <p:nvPr/>
          </p:nvSpPr>
          <p:spPr bwMode="auto">
            <a:xfrm>
              <a:off x="1424" y="1398"/>
              <a:ext cx="24" cy="2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9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4" y="19"/>
                </a:cxn>
                <a:cxn ang="0">
                  <a:pos x="4" y="23"/>
                </a:cxn>
                <a:cxn ang="0">
                  <a:pos x="4" y="26"/>
                </a:cxn>
                <a:cxn ang="0">
                  <a:pos x="6" y="24"/>
                </a:cxn>
                <a:cxn ang="0">
                  <a:pos x="6" y="32"/>
                </a:cxn>
                <a:cxn ang="0">
                  <a:pos x="8" y="30"/>
                </a:cxn>
                <a:cxn ang="0">
                  <a:pos x="8" y="26"/>
                </a:cxn>
                <a:cxn ang="0">
                  <a:pos x="12" y="34"/>
                </a:cxn>
                <a:cxn ang="0">
                  <a:pos x="12" y="32"/>
                </a:cxn>
                <a:cxn ang="0">
                  <a:pos x="12" y="42"/>
                </a:cxn>
                <a:cxn ang="0">
                  <a:pos x="14" y="38"/>
                </a:cxn>
                <a:cxn ang="0">
                  <a:pos x="14" y="32"/>
                </a:cxn>
                <a:cxn ang="0">
                  <a:pos x="16" y="40"/>
                </a:cxn>
                <a:cxn ang="0">
                  <a:pos x="16" y="38"/>
                </a:cxn>
                <a:cxn ang="0">
                  <a:pos x="17" y="21"/>
                </a:cxn>
                <a:cxn ang="0">
                  <a:pos x="17" y="24"/>
                </a:cxn>
                <a:cxn ang="0">
                  <a:pos x="19" y="9"/>
                </a:cxn>
                <a:cxn ang="0">
                  <a:pos x="19" y="11"/>
                </a:cxn>
                <a:cxn ang="0">
                  <a:pos x="19" y="13"/>
                </a:cxn>
                <a:cxn ang="0">
                  <a:pos x="21" y="0"/>
                </a:cxn>
                <a:cxn ang="0">
                  <a:pos x="23" y="3"/>
                </a:cxn>
                <a:cxn ang="0">
                  <a:pos x="23" y="7"/>
                </a:cxn>
                <a:cxn ang="0">
                  <a:pos x="25" y="1"/>
                </a:cxn>
                <a:cxn ang="0">
                  <a:pos x="25" y="7"/>
                </a:cxn>
                <a:cxn ang="0">
                  <a:pos x="25" y="1"/>
                </a:cxn>
                <a:cxn ang="0">
                  <a:pos x="27" y="0"/>
                </a:cxn>
                <a:cxn ang="0">
                  <a:pos x="27" y="9"/>
                </a:cxn>
                <a:cxn ang="0">
                  <a:pos x="27" y="3"/>
                </a:cxn>
                <a:cxn ang="0">
                  <a:pos x="29" y="9"/>
                </a:cxn>
                <a:cxn ang="0">
                  <a:pos x="29" y="1"/>
                </a:cxn>
                <a:cxn ang="0">
                  <a:pos x="31" y="1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5" y="11"/>
                </a:cxn>
                <a:cxn ang="0">
                  <a:pos x="37" y="7"/>
                </a:cxn>
                <a:cxn ang="0">
                  <a:pos x="37" y="17"/>
                </a:cxn>
                <a:cxn ang="0">
                  <a:pos x="37" y="19"/>
                </a:cxn>
                <a:cxn ang="0">
                  <a:pos x="39" y="24"/>
                </a:cxn>
                <a:cxn ang="0">
                  <a:pos x="40" y="28"/>
                </a:cxn>
                <a:cxn ang="0">
                  <a:pos x="40" y="24"/>
                </a:cxn>
                <a:cxn ang="0">
                  <a:pos x="42" y="34"/>
                </a:cxn>
                <a:cxn ang="0">
                  <a:pos x="42" y="38"/>
                </a:cxn>
                <a:cxn ang="0">
                  <a:pos x="42" y="44"/>
                </a:cxn>
                <a:cxn ang="0">
                  <a:pos x="44" y="53"/>
                </a:cxn>
                <a:cxn ang="0">
                  <a:pos x="46" y="49"/>
                </a:cxn>
                <a:cxn ang="0">
                  <a:pos x="46" y="55"/>
                </a:cxn>
              </a:cxnLst>
              <a:rect l="0" t="0" r="r" b="b"/>
              <a:pathLst>
                <a:path w="48" h="55">
                  <a:moveTo>
                    <a:pt x="0" y="3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8" y="30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8" y="36"/>
                  </a:lnTo>
                  <a:lnTo>
                    <a:pt x="12" y="34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42"/>
                  </a:lnTo>
                  <a:lnTo>
                    <a:pt x="12" y="40"/>
                  </a:lnTo>
                  <a:lnTo>
                    <a:pt x="14" y="38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19"/>
                  </a:lnTo>
                  <a:lnTo>
                    <a:pt x="17" y="21"/>
                  </a:lnTo>
                  <a:lnTo>
                    <a:pt x="17" y="28"/>
                  </a:lnTo>
                  <a:lnTo>
                    <a:pt x="17" y="24"/>
                  </a:lnTo>
                  <a:lnTo>
                    <a:pt x="19" y="24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21" y="11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5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29" y="1"/>
                  </a:lnTo>
                  <a:lnTo>
                    <a:pt x="31" y="1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3" y="3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13"/>
                  </a:lnTo>
                  <a:lnTo>
                    <a:pt x="35" y="11"/>
                  </a:lnTo>
                  <a:lnTo>
                    <a:pt x="37" y="11"/>
                  </a:lnTo>
                  <a:lnTo>
                    <a:pt x="37" y="7"/>
                  </a:lnTo>
                  <a:lnTo>
                    <a:pt x="37" y="15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37" y="19"/>
                  </a:lnTo>
                  <a:lnTo>
                    <a:pt x="39" y="17"/>
                  </a:lnTo>
                  <a:lnTo>
                    <a:pt x="39" y="24"/>
                  </a:lnTo>
                  <a:lnTo>
                    <a:pt x="40" y="26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34"/>
                  </a:lnTo>
                  <a:lnTo>
                    <a:pt x="42" y="34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44" y="46"/>
                  </a:lnTo>
                  <a:lnTo>
                    <a:pt x="44" y="53"/>
                  </a:lnTo>
                  <a:lnTo>
                    <a:pt x="44" y="51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55"/>
                  </a:lnTo>
                  <a:lnTo>
                    <a:pt x="48" y="5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42" name="Freeform 442"/>
            <p:cNvSpPr>
              <a:spLocks/>
            </p:cNvSpPr>
            <p:nvPr/>
          </p:nvSpPr>
          <p:spPr bwMode="auto">
            <a:xfrm>
              <a:off x="1397" y="1361"/>
              <a:ext cx="27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9"/>
                </a:cxn>
                <a:cxn ang="0">
                  <a:pos x="2" y="5"/>
                </a:cxn>
                <a:cxn ang="0">
                  <a:pos x="2" y="13"/>
                </a:cxn>
                <a:cxn ang="0">
                  <a:pos x="4" y="11"/>
                </a:cxn>
                <a:cxn ang="0">
                  <a:pos x="6" y="15"/>
                </a:cxn>
                <a:cxn ang="0">
                  <a:pos x="6" y="15"/>
                </a:cxn>
                <a:cxn ang="0">
                  <a:pos x="8" y="19"/>
                </a:cxn>
                <a:cxn ang="0">
                  <a:pos x="10" y="21"/>
                </a:cxn>
                <a:cxn ang="0">
                  <a:pos x="12" y="27"/>
                </a:cxn>
                <a:cxn ang="0">
                  <a:pos x="14" y="30"/>
                </a:cxn>
                <a:cxn ang="0">
                  <a:pos x="14" y="30"/>
                </a:cxn>
                <a:cxn ang="0">
                  <a:pos x="14" y="36"/>
                </a:cxn>
                <a:cxn ang="0">
                  <a:pos x="16" y="40"/>
                </a:cxn>
                <a:cxn ang="0">
                  <a:pos x="18" y="40"/>
                </a:cxn>
                <a:cxn ang="0">
                  <a:pos x="20" y="48"/>
                </a:cxn>
                <a:cxn ang="0">
                  <a:pos x="22" y="48"/>
                </a:cxn>
                <a:cxn ang="0">
                  <a:pos x="22" y="50"/>
                </a:cxn>
                <a:cxn ang="0">
                  <a:pos x="22" y="40"/>
                </a:cxn>
                <a:cxn ang="0">
                  <a:pos x="23" y="48"/>
                </a:cxn>
                <a:cxn ang="0">
                  <a:pos x="23" y="44"/>
                </a:cxn>
                <a:cxn ang="0">
                  <a:pos x="23" y="42"/>
                </a:cxn>
                <a:cxn ang="0">
                  <a:pos x="25" y="48"/>
                </a:cxn>
                <a:cxn ang="0">
                  <a:pos x="27" y="40"/>
                </a:cxn>
                <a:cxn ang="0">
                  <a:pos x="27" y="42"/>
                </a:cxn>
                <a:cxn ang="0">
                  <a:pos x="27" y="50"/>
                </a:cxn>
                <a:cxn ang="0">
                  <a:pos x="31" y="44"/>
                </a:cxn>
                <a:cxn ang="0">
                  <a:pos x="31" y="50"/>
                </a:cxn>
                <a:cxn ang="0">
                  <a:pos x="31" y="55"/>
                </a:cxn>
                <a:cxn ang="0">
                  <a:pos x="33" y="51"/>
                </a:cxn>
                <a:cxn ang="0">
                  <a:pos x="33" y="51"/>
                </a:cxn>
                <a:cxn ang="0">
                  <a:pos x="35" y="59"/>
                </a:cxn>
                <a:cxn ang="0">
                  <a:pos x="35" y="55"/>
                </a:cxn>
                <a:cxn ang="0">
                  <a:pos x="35" y="55"/>
                </a:cxn>
                <a:cxn ang="0">
                  <a:pos x="37" y="53"/>
                </a:cxn>
                <a:cxn ang="0">
                  <a:pos x="39" y="53"/>
                </a:cxn>
                <a:cxn ang="0">
                  <a:pos x="39" y="53"/>
                </a:cxn>
                <a:cxn ang="0">
                  <a:pos x="39" y="59"/>
                </a:cxn>
                <a:cxn ang="0">
                  <a:pos x="43" y="53"/>
                </a:cxn>
                <a:cxn ang="0">
                  <a:pos x="43" y="55"/>
                </a:cxn>
                <a:cxn ang="0">
                  <a:pos x="43" y="57"/>
                </a:cxn>
                <a:cxn ang="0">
                  <a:pos x="45" y="55"/>
                </a:cxn>
                <a:cxn ang="0">
                  <a:pos x="45" y="57"/>
                </a:cxn>
                <a:cxn ang="0">
                  <a:pos x="45" y="55"/>
                </a:cxn>
                <a:cxn ang="0">
                  <a:pos x="46" y="61"/>
                </a:cxn>
                <a:cxn ang="0">
                  <a:pos x="48" y="71"/>
                </a:cxn>
                <a:cxn ang="0">
                  <a:pos x="50" y="67"/>
                </a:cxn>
                <a:cxn ang="0">
                  <a:pos x="52" y="71"/>
                </a:cxn>
                <a:cxn ang="0">
                  <a:pos x="54" y="82"/>
                </a:cxn>
              </a:cxnLst>
              <a:rect l="0" t="0" r="r" b="b"/>
              <a:pathLst>
                <a:path w="54" h="82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6" y="19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0" y="21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6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2" y="51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2" y="40"/>
                  </a:lnTo>
                  <a:lnTo>
                    <a:pt x="23" y="42"/>
                  </a:lnTo>
                  <a:lnTo>
                    <a:pt x="23" y="48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3" y="40"/>
                  </a:lnTo>
                  <a:lnTo>
                    <a:pt x="23" y="42"/>
                  </a:lnTo>
                  <a:lnTo>
                    <a:pt x="25" y="44"/>
                  </a:lnTo>
                  <a:lnTo>
                    <a:pt x="25" y="48"/>
                  </a:lnTo>
                  <a:lnTo>
                    <a:pt x="25" y="42"/>
                  </a:lnTo>
                  <a:lnTo>
                    <a:pt x="27" y="40"/>
                  </a:lnTo>
                  <a:lnTo>
                    <a:pt x="27" y="36"/>
                  </a:lnTo>
                  <a:lnTo>
                    <a:pt x="27" y="42"/>
                  </a:lnTo>
                  <a:lnTo>
                    <a:pt x="27" y="44"/>
                  </a:lnTo>
                  <a:lnTo>
                    <a:pt x="27" y="50"/>
                  </a:lnTo>
                  <a:lnTo>
                    <a:pt x="27" y="44"/>
                  </a:lnTo>
                  <a:lnTo>
                    <a:pt x="31" y="44"/>
                  </a:lnTo>
                  <a:lnTo>
                    <a:pt x="31" y="4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5"/>
                  </a:lnTo>
                  <a:lnTo>
                    <a:pt x="31" y="51"/>
                  </a:lnTo>
                  <a:lnTo>
                    <a:pt x="33" y="51"/>
                  </a:lnTo>
                  <a:lnTo>
                    <a:pt x="33" y="48"/>
                  </a:lnTo>
                  <a:lnTo>
                    <a:pt x="33" y="51"/>
                  </a:lnTo>
                  <a:lnTo>
                    <a:pt x="35" y="51"/>
                  </a:lnTo>
                  <a:lnTo>
                    <a:pt x="35" y="59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55"/>
                  </a:lnTo>
                  <a:lnTo>
                    <a:pt x="37" y="57"/>
                  </a:lnTo>
                  <a:lnTo>
                    <a:pt x="37" y="53"/>
                  </a:lnTo>
                  <a:lnTo>
                    <a:pt x="37" y="55"/>
                  </a:lnTo>
                  <a:lnTo>
                    <a:pt x="39" y="53"/>
                  </a:lnTo>
                  <a:lnTo>
                    <a:pt x="39" y="51"/>
                  </a:lnTo>
                  <a:lnTo>
                    <a:pt x="39" y="53"/>
                  </a:lnTo>
                  <a:lnTo>
                    <a:pt x="39" y="55"/>
                  </a:lnTo>
                  <a:lnTo>
                    <a:pt x="39" y="59"/>
                  </a:lnTo>
                  <a:lnTo>
                    <a:pt x="39" y="55"/>
                  </a:lnTo>
                  <a:lnTo>
                    <a:pt x="43" y="53"/>
                  </a:lnTo>
                  <a:lnTo>
                    <a:pt x="43" y="51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7"/>
                  </a:lnTo>
                  <a:lnTo>
                    <a:pt x="43" y="55"/>
                  </a:lnTo>
                  <a:lnTo>
                    <a:pt x="45" y="55"/>
                  </a:lnTo>
                  <a:lnTo>
                    <a:pt x="45" y="59"/>
                  </a:lnTo>
                  <a:lnTo>
                    <a:pt x="45" y="57"/>
                  </a:lnTo>
                  <a:lnTo>
                    <a:pt x="45" y="53"/>
                  </a:lnTo>
                  <a:lnTo>
                    <a:pt x="45" y="55"/>
                  </a:lnTo>
                  <a:lnTo>
                    <a:pt x="46" y="55"/>
                  </a:lnTo>
                  <a:lnTo>
                    <a:pt x="46" y="61"/>
                  </a:lnTo>
                  <a:lnTo>
                    <a:pt x="48" y="61"/>
                  </a:lnTo>
                  <a:lnTo>
                    <a:pt x="48" y="71"/>
                  </a:lnTo>
                  <a:lnTo>
                    <a:pt x="50" y="71"/>
                  </a:lnTo>
                  <a:lnTo>
                    <a:pt x="50" y="67"/>
                  </a:lnTo>
                  <a:lnTo>
                    <a:pt x="50" y="69"/>
                  </a:lnTo>
                  <a:lnTo>
                    <a:pt x="52" y="71"/>
                  </a:lnTo>
                  <a:lnTo>
                    <a:pt x="52" y="82"/>
                  </a:lnTo>
                  <a:lnTo>
                    <a:pt x="54" y="82"/>
                  </a:lnTo>
                  <a:lnTo>
                    <a:pt x="54" y="7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43" name="Freeform 443"/>
            <p:cNvSpPr>
              <a:spLocks/>
            </p:cNvSpPr>
            <p:nvPr/>
          </p:nvSpPr>
          <p:spPr bwMode="auto">
            <a:xfrm>
              <a:off x="1370" y="1354"/>
              <a:ext cx="27" cy="39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2" y="64"/>
                </a:cxn>
                <a:cxn ang="0">
                  <a:pos x="3" y="75"/>
                </a:cxn>
                <a:cxn ang="0">
                  <a:pos x="3" y="65"/>
                </a:cxn>
                <a:cxn ang="0">
                  <a:pos x="3" y="62"/>
                </a:cxn>
                <a:cxn ang="0">
                  <a:pos x="5" y="69"/>
                </a:cxn>
                <a:cxn ang="0">
                  <a:pos x="5" y="58"/>
                </a:cxn>
                <a:cxn ang="0">
                  <a:pos x="7" y="65"/>
                </a:cxn>
                <a:cxn ang="0">
                  <a:pos x="7" y="62"/>
                </a:cxn>
                <a:cxn ang="0">
                  <a:pos x="9" y="58"/>
                </a:cxn>
                <a:cxn ang="0">
                  <a:pos x="9" y="67"/>
                </a:cxn>
                <a:cxn ang="0">
                  <a:pos x="11" y="62"/>
                </a:cxn>
                <a:cxn ang="0">
                  <a:pos x="11" y="69"/>
                </a:cxn>
                <a:cxn ang="0">
                  <a:pos x="13" y="54"/>
                </a:cxn>
                <a:cxn ang="0">
                  <a:pos x="13" y="58"/>
                </a:cxn>
                <a:cxn ang="0">
                  <a:pos x="13" y="62"/>
                </a:cxn>
                <a:cxn ang="0">
                  <a:pos x="15" y="48"/>
                </a:cxn>
                <a:cxn ang="0">
                  <a:pos x="17" y="58"/>
                </a:cxn>
                <a:cxn ang="0">
                  <a:pos x="17" y="54"/>
                </a:cxn>
                <a:cxn ang="0">
                  <a:pos x="17" y="46"/>
                </a:cxn>
                <a:cxn ang="0">
                  <a:pos x="19" y="56"/>
                </a:cxn>
                <a:cxn ang="0">
                  <a:pos x="19" y="46"/>
                </a:cxn>
                <a:cxn ang="0">
                  <a:pos x="21" y="44"/>
                </a:cxn>
                <a:cxn ang="0">
                  <a:pos x="21" y="52"/>
                </a:cxn>
                <a:cxn ang="0">
                  <a:pos x="25" y="42"/>
                </a:cxn>
                <a:cxn ang="0">
                  <a:pos x="27" y="37"/>
                </a:cxn>
                <a:cxn ang="0">
                  <a:pos x="28" y="33"/>
                </a:cxn>
                <a:cxn ang="0">
                  <a:pos x="28" y="21"/>
                </a:cxn>
                <a:cxn ang="0">
                  <a:pos x="30" y="25"/>
                </a:cxn>
                <a:cxn ang="0">
                  <a:pos x="30" y="19"/>
                </a:cxn>
                <a:cxn ang="0">
                  <a:pos x="32" y="21"/>
                </a:cxn>
                <a:cxn ang="0">
                  <a:pos x="34" y="16"/>
                </a:cxn>
                <a:cxn ang="0">
                  <a:pos x="34" y="16"/>
                </a:cxn>
                <a:cxn ang="0">
                  <a:pos x="36" y="21"/>
                </a:cxn>
                <a:cxn ang="0">
                  <a:pos x="38" y="14"/>
                </a:cxn>
                <a:cxn ang="0">
                  <a:pos x="38" y="14"/>
                </a:cxn>
                <a:cxn ang="0">
                  <a:pos x="38" y="17"/>
                </a:cxn>
                <a:cxn ang="0">
                  <a:pos x="40" y="8"/>
                </a:cxn>
                <a:cxn ang="0">
                  <a:pos x="42" y="17"/>
                </a:cxn>
                <a:cxn ang="0">
                  <a:pos x="42" y="8"/>
                </a:cxn>
                <a:cxn ang="0">
                  <a:pos x="44" y="12"/>
                </a:cxn>
                <a:cxn ang="0">
                  <a:pos x="46" y="8"/>
                </a:cxn>
                <a:cxn ang="0">
                  <a:pos x="46" y="12"/>
                </a:cxn>
                <a:cxn ang="0">
                  <a:pos x="46" y="2"/>
                </a:cxn>
                <a:cxn ang="0">
                  <a:pos x="48" y="10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16"/>
                </a:cxn>
                <a:cxn ang="0">
                  <a:pos x="51" y="8"/>
                </a:cxn>
                <a:cxn ang="0">
                  <a:pos x="51" y="12"/>
                </a:cxn>
              </a:cxnLst>
              <a:rect l="0" t="0" r="r" b="b"/>
              <a:pathLst>
                <a:path w="53" h="77">
                  <a:moveTo>
                    <a:pt x="0" y="69"/>
                  </a:moveTo>
                  <a:lnTo>
                    <a:pt x="0" y="69"/>
                  </a:lnTo>
                  <a:lnTo>
                    <a:pt x="2" y="69"/>
                  </a:lnTo>
                  <a:lnTo>
                    <a:pt x="2" y="64"/>
                  </a:lnTo>
                  <a:lnTo>
                    <a:pt x="2" y="73"/>
                  </a:lnTo>
                  <a:lnTo>
                    <a:pt x="3" y="75"/>
                  </a:lnTo>
                  <a:lnTo>
                    <a:pt x="3" y="77"/>
                  </a:lnTo>
                  <a:lnTo>
                    <a:pt x="3" y="65"/>
                  </a:lnTo>
                  <a:lnTo>
                    <a:pt x="3" y="64"/>
                  </a:lnTo>
                  <a:lnTo>
                    <a:pt x="3" y="62"/>
                  </a:lnTo>
                  <a:lnTo>
                    <a:pt x="3" y="67"/>
                  </a:lnTo>
                  <a:lnTo>
                    <a:pt x="5" y="69"/>
                  </a:lnTo>
                  <a:lnTo>
                    <a:pt x="5" y="62"/>
                  </a:lnTo>
                  <a:lnTo>
                    <a:pt x="5" y="58"/>
                  </a:lnTo>
                  <a:lnTo>
                    <a:pt x="5" y="65"/>
                  </a:lnTo>
                  <a:lnTo>
                    <a:pt x="7" y="65"/>
                  </a:lnTo>
                  <a:lnTo>
                    <a:pt x="7" y="67"/>
                  </a:lnTo>
                  <a:lnTo>
                    <a:pt x="7" y="62"/>
                  </a:lnTo>
                  <a:lnTo>
                    <a:pt x="9" y="62"/>
                  </a:lnTo>
                  <a:lnTo>
                    <a:pt x="9" y="58"/>
                  </a:lnTo>
                  <a:lnTo>
                    <a:pt x="9" y="65"/>
                  </a:lnTo>
                  <a:lnTo>
                    <a:pt x="9" y="67"/>
                  </a:lnTo>
                  <a:lnTo>
                    <a:pt x="9" y="58"/>
                  </a:lnTo>
                  <a:lnTo>
                    <a:pt x="11" y="62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3" y="67"/>
                  </a:lnTo>
                  <a:lnTo>
                    <a:pt x="13" y="54"/>
                  </a:lnTo>
                  <a:lnTo>
                    <a:pt x="13" y="56"/>
                  </a:lnTo>
                  <a:lnTo>
                    <a:pt x="13" y="58"/>
                  </a:lnTo>
                  <a:lnTo>
                    <a:pt x="13" y="65"/>
                  </a:lnTo>
                  <a:lnTo>
                    <a:pt x="13" y="62"/>
                  </a:lnTo>
                  <a:lnTo>
                    <a:pt x="15" y="58"/>
                  </a:lnTo>
                  <a:lnTo>
                    <a:pt x="15" y="48"/>
                  </a:lnTo>
                  <a:lnTo>
                    <a:pt x="15" y="56"/>
                  </a:lnTo>
                  <a:lnTo>
                    <a:pt x="17" y="58"/>
                  </a:lnTo>
                  <a:lnTo>
                    <a:pt x="17" y="64"/>
                  </a:lnTo>
                  <a:lnTo>
                    <a:pt x="17" y="54"/>
                  </a:lnTo>
                  <a:lnTo>
                    <a:pt x="17" y="52"/>
                  </a:lnTo>
                  <a:lnTo>
                    <a:pt x="17" y="46"/>
                  </a:lnTo>
                  <a:lnTo>
                    <a:pt x="17" y="54"/>
                  </a:lnTo>
                  <a:lnTo>
                    <a:pt x="19" y="56"/>
                  </a:lnTo>
                  <a:lnTo>
                    <a:pt x="19" y="58"/>
                  </a:lnTo>
                  <a:lnTo>
                    <a:pt x="19" y="46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50"/>
                  </a:lnTo>
                  <a:lnTo>
                    <a:pt x="21" y="52"/>
                  </a:lnTo>
                  <a:lnTo>
                    <a:pt x="21" y="44"/>
                  </a:lnTo>
                  <a:lnTo>
                    <a:pt x="25" y="42"/>
                  </a:lnTo>
                  <a:lnTo>
                    <a:pt x="25" y="39"/>
                  </a:lnTo>
                  <a:lnTo>
                    <a:pt x="27" y="37"/>
                  </a:lnTo>
                  <a:lnTo>
                    <a:pt x="27" y="29"/>
                  </a:lnTo>
                  <a:lnTo>
                    <a:pt x="28" y="33"/>
                  </a:lnTo>
                  <a:lnTo>
                    <a:pt x="27" y="33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0" y="19"/>
                  </a:lnTo>
                  <a:lnTo>
                    <a:pt x="32" y="19"/>
                  </a:lnTo>
                  <a:lnTo>
                    <a:pt x="32" y="21"/>
                  </a:lnTo>
                  <a:lnTo>
                    <a:pt x="32" y="17"/>
                  </a:lnTo>
                  <a:lnTo>
                    <a:pt x="34" y="16"/>
                  </a:lnTo>
                  <a:lnTo>
                    <a:pt x="34" y="10"/>
                  </a:lnTo>
                  <a:lnTo>
                    <a:pt x="34" y="16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8" y="14"/>
                  </a:lnTo>
                  <a:lnTo>
                    <a:pt x="38" y="16"/>
                  </a:lnTo>
                  <a:lnTo>
                    <a:pt x="38" y="17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0" y="16"/>
                  </a:lnTo>
                  <a:lnTo>
                    <a:pt x="42" y="17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2" y="14"/>
                  </a:lnTo>
                  <a:lnTo>
                    <a:pt x="44" y="12"/>
                  </a:lnTo>
                  <a:lnTo>
                    <a:pt x="44" y="6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0" y="0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16"/>
                  </a:lnTo>
                  <a:lnTo>
                    <a:pt x="50" y="10"/>
                  </a:lnTo>
                  <a:lnTo>
                    <a:pt x="51" y="8"/>
                  </a:lnTo>
                  <a:lnTo>
                    <a:pt x="51" y="4"/>
                  </a:lnTo>
                  <a:lnTo>
                    <a:pt x="51" y="12"/>
                  </a:lnTo>
                  <a:lnTo>
                    <a:pt x="53" y="1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44" name="Freeform 444"/>
            <p:cNvSpPr>
              <a:spLocks/>
            </p:cNvSpPr>
            <p:nvPr/>
          </p:nvSpPr>
          <p:spPr bwMode="auto">
            <a:xfrm>
              <a:off x="1344" y="1370"/>
              <a:ext cx="26" cy="40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4" y="8"/>
                </a:cxn>
                <a:cxn ang="0">
                  <a:pos x="4" y="9"/>
                </a:cxn>
                <a:cxn ang="0">
                  <a:pos x="4" y="2"/>
                </a:cxn>
                <a:cxn ang="0">
                  <a:pos x="6" y="11"/>
                </a:cxn>
                <a:cxn ang="0">
                  <a:pos x="7" y="8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9" y="2"/>
                </a:cxn>
                <a:cxn ang="0">
                  <a:pos x="9" y="11"/>
                </a:cxn>
                <a:cxn ang="0">
                  <a:pos x="11" y="15"/>
                </a:cxn>
                <a:cxn ang="0">
                  <a:pos x="13" y="11"/>
                </a:cxn>
                <a:cxn ang="0">
                  <a:pos x="13" y="21"/>
                </a:cxn>
                <a:cxn ang="0">
                  <a:pos x="15" y="21"/>
                </a:cxn>
                <a:cxn ang="0">
                  <a:pos x="17" y="31"/>
                </a:cxn>
                <a:cxn ang="0">
                  <a:pos x="17" y="31"/>
                </a:cxn>
                <a:cxn ang="0">
                  <a:pos x="19" y="40"/>
                </a:cxn>
                <a:cxn ang="0">
                  <a:pos x="19" y="36"/>
                </a:cxn>
                <a:cxn ang="0">
                  <a:pos x="19" y="40"/>
                </a:cxn>
                <a:cxn ang="0">
                  <a:pos x="21" y="50"/>
                </a:cxn>
                <a:cxn ang="0">
                  <a:pos x="21" y="44"/>
                </a:cxn>
                <a:cxn ang="0">
                  <a:pos x="21" y="50"/>
                </a:cxn>
                <a:cxn ang="0">
                  <a:pos x="23" y="57"/>
                </a:cxn>
                <a:cxn ang="0">
                  <a:pos x="25" y="54"/>
                </a:cxn>
                <a:cxn ang="0">
                  <a:pos x="25" y="57"/>
                </a:cxn>
                <a:cxn ang="0">
                  <a:pos x="25" y="65"/>
                </a:cxn>
                <a:cxn ang="0">
                  <a:pos x="27" y="63"/>
                </a:cxn>
                <a:cxn ang="0">
                  <a:pos x="27" y="65"/>
                </a:cxn>
                <a:cxn ang="0">
                  <a:pos x="27" y="69"/>
                </a:cxn>
                <a:cxn ang="0">
                  <a:pos x="30" y="67"/>
                </a:cxn>
                <a:cxn ang="0">
                  <a:pos x="30" y="71"/>
                </a:cxn>
                <a:cxn ang="0">
                  <a:pos x="30" y="75"/>
                </a:cxn>
                <a:cxn ang="0">
                  <a:pos x="32" y="71"/>
                </a:cxn>
                <a:cxn ang="0">
                  <a:pos x="34" y="73"/>
                </a:cxn>
                <a:cxn ang="0">
                  <a:pos x="34" y="79"/>
                </a:cxn>
                <a:cxn ang="0">
                  <a:pos x="36" y="73"/>
                </a:cxn>
                <a:cxn ang="0">
                  <a:pos x="38" y="75"/>
                </a:cxn>
                <a:cxn ang="0">
                  <a:pos x="38" y="75"/>
                </a:cxn>
                <a:cxn ang="0">
                  <a:pos x="42" y="69"/>
                </a:cxn>
                <a:cxn ang="0">
                  <a:pos x="44" y="67"/>
                </a:cxn>
                <a:cxn ang="0">
                  <a:pos x="46" y="63"/>
                </a:cxn>
                <a:cxn ang="0">
                  <a:pos x="46" y="59"/>
                </a:cxn>
                <a:cxn ang="0">
                  <a:pos x="46" y="56"/>
                </a:cxn>
                <a:cxn ang="0">
                  <a:pos x="48" y="48"/>
                </a:cxn>
                <a:cxn ang="0">
                  <a:pos x="48" y="54"/>
                </a:cxn>
                <a:cxn ang="0">
                  <a:pos x="50" y="48"/>
                </a:cxn>
                <a:cxn ang="0">
                  <a:pos x="50" y="42"/>
                </a:cxn>
                <a:cxn ang="0">
                  <a:pos x="52" y="50"/>
                </a:cxn>
              </a:cxnLst>
              <a:rect l="0" t="0" r="r" b="b"/>
              <a:pathLst>
                <a:path w="52" h="7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11"/>
                  </a:lnTo>
                  <a:lnTo>
                    <a:pt x="4" y="9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8"/>
                  </a:lnTo>
                  <a:lnTo>
                    <a:pt x="7" y="2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15"/>
                  </a:lnTo>
                  <a:lnTo>
                    <a:pt x="11" y="9"/>
                  </a:lnTo>
                  <a:lnTo>
                    <a:pt x="13" y="1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19"/>
                  </a:lnTo>
                  <a:lnTo>
                    <a:pt x="15" y="21"/>
                  </a:lnTo>
                  <a:lnTo>
                    <a:pt x="15" y="32"/>
                  </a:lnTo>
                  <a:lnTo>
                    <a:pt x="17" y="31"/>
                  </a:lnTo>
                  <a:lnTo>
                    <a:pt x="17" y="29"/>
                  </a:lnTo>
                  <a:lnTo>
                    <a:pt x="17" y="31"/>
                  </a:lnTo>
                  <a:lnTo>
                    <a:pt x="19" y="32"/>
                  </a:lnTo>
                  <a:lnTo>
                    <a:pt x="19" y="40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2"/>
                  </a:lnTo>
                  <a:lnTo>
                    <a:pt x="19" y="40"/>
                  </a:lnTo>
                  <a:lnTo>
                    <a:pt x="21" y="42"/>
                  </a:lnTo>
                  <a:lnTo>
                    <a:pt x="21" y="50"/>
                  </a:lnTo>
                  <a:lnTo>
                    <a:pt x="21" y="46"/>
                  </a:lnTo>
                  <a:lnTo>
                    <a:pt x="21" y="44"/>
                  </a:lnTo>
                  <a:lnTo>
                    <a:pt x="21" y="42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3" y="57"/>
                  </a:lnTo>
                  <a:lnTo>
                    <a:pt x="23" y="54"/>
                  </a:lnTo>
                  <a:lnTo>
                    <a:pt x="25" y="54"/>
                  </a:lnTo>
                  <a:lnTo>
                    <a:pt x="25" y="52"/>
                  </a:lnTo>
                  <a:lnTo>
                    <a:pt x="25" y="57"/>
                  </a:lnTo>
                  <a:lnTo>
                    <a:pt x="25" y="59"/>
                  </a:lnTo>
                  <a:lnTo>
                    <a:pt x="25" y="65"/>
                  </a:lnTo>
                  <a:lnTo>
                    <a:pt x="25" y="63"/>
                  </a:lnTo>
                  <a:lnTo>
                    <a:pt x="27" y="63"/>
                  </a:lnTo>
                  <a:lnTo>
                    <a:pt x="27" y="59"/>
                  </a:lnTo>
                  <a:lnTo>
                    <a:pt x="27" y="65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7" y="67"/>
                  </a:lnTo>
                  <a:lnTo>
                    <a:pt x="30" y="67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3"/>
                  </a:lnTo>
                  <a:lnTo>
                    <a:pt x="32" y="71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9"/>
                  </a:lnTo>
                  <a:lnTo>
                    <a:pt x="36" y="77"/>
                  </a:lnTo>
                  <a:lnTo>
                    <a:pt x="36" y="73"/>
                  </a:lnTo>
                  <a:lnTo>
                    <a:pt x="36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5"/>
                  </a:lnTo>
                  <a:lnTo>
                    <a:pt x="40" y="73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4" y="67"/>
                  </a:lnTo>
                  <a:lnTo>
                    <a:pt x="44" y="63"/>
                  </a:lnTo>
                  <a:lnTo>
                    <a:pt x="46" y="63"/>
                  </a:lnTo>
                  <a:lnTo>
                    <a:pt x="46" y="65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6" y="56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50"/>
                  </a:lnTo>
                  <a:lnTo>
                    <a:pt x="48" y="54"/>
                  </a:lnTo>
                  <a:lnTo>
                    <a:pt x="48" y="50"/>
                  </a:lnTo>
                  <a:lnTo>
                    <a:pt x="50" y="48"/>
                  </a:lnTo>
                  <a:lnTo>
                    <a:pt x="50" y="38"/>
                  </a:lnTo>
                  <a:lnTo>
                    <a:pt x="50" y="42"/>
                  </a:lnTo>
                  <a:lnTo>
                    <a:pt x="52" y="44"/>
                  </a:lnTo>
                  <a:lnTo>
                    <a:pt x="52" y="50"/>
                  </a:lnTo>
                  <a:lnTo>
                    <a:pt x="52" y="3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45" name="Freeform 445"/>
            <p:cNvSpPr>
              <a:spLocks/>
            </p:cNvSpPr>
            <p:nvPr/>
          </p:nvSpPr>
          <p:spPr bwMode="auto">
            <a:xfrm>
              <a:off x="1316" y="1375"/>
              <a:ext cx="28" cy="41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0" y="62"/>
                </a:cxn>
                <a:cxn ang="0">
                  <a:pos x="2" y="75"/>
                </a:cxn>
                <a:cxn ang="0">
                  <a:pos x="4" y="71"/>
                </a:cxn>
                <a:cxn ang="0">
                  <a:pos x="8" y="73"/>
                </a:cxn>
                <a:cxn ang="0">
                  <a:pos x="8" y="79"/>
                </a:cxn>
                <a:cxn ang="0">
                  <a:pos x="8" y="81"/>
                </a:cxn>
                <a:cxn ang="0">
                  <a:pos x="12" y="75"/>
                </a:cxn>
                <a:cxn ang="0">
                  <a:pos x="12" y="71"/>
                </a:cxn>
                <a:cxn ang="0">
                  <a:pos x="14" y="68"/>
                </a:cxn>
                <a:cxn ang="0">
                  <a:pos x="14" y="71"/>
                </a:cxn>
                <a:cxn ang="0">
                  <a:pos x="16" y="58"/>
                </a:cxn>
                <a:cxn ang="0">
                  <a:pos x="16" y="64"/>
                </a:cxn>
                <a:cxn ang="0">
                  <a:pos x="17" y="54"/>
                </a:cxn>
                <a:cxn ang="0">
                  <a:pos x="19" y="60"/>
                </a:cxn>
                <a:cxn ang="0">
                  <a:pos x="19" y="50"/>
                </a:cxn>
                <a:cxn ang="0">
                  <a:pos x="21" y="54"/>
                </a:cxn>
                <a:cxn ang="0">
                  <a:pos x="21" y="50"/>
                </a:cxn>
                <a:cxn ang="0">
                  <a:pos x="23" y="48"/>
                </a:cxn>
                <a:cxn ang="0">
                  <a:pos x="25" y="43"/>
                </a:cxn>
                <a:cxn ang="0">
                  <a:pos x="27" y="39"/>
                </a:cxn>
                <a:cxn ang="0">
                  <a:pos x="27" y="31"/>
                </a:cxn>
                <a:cxn ang="0">
                  <a:pos x="29" y="23"/>
                </a:cxn>
                <a:cxn ang="0">
                  <a:pos x="31" y="20"/>
                </a:cxn>
                <a:cxn ang="0">
                  <a:pos x="33" y="25"/>
                </a:cxn>
                <a:cxn ang="0">
                  <a:pos x="33" y="12"/>
                </a:cxn>
                <a:cxn ang="0">
                  <a:pos x="35" y="16"/>
                </a:cxn>
                <a:cxn ang="0">
                  <a:pos x="35" y="4"/>
                </a:cxn>
                <a:cxn ang="0">
                  <a:pos x="35" y="14"/>
                </a:cxn>
                <a:cxn ang="0">
                  <a:pos x="37" y="8"/>
                </a:cxn>
                <a:cxn ang="0">
                  <a:pos x="37" y="8"/>
                </a:cxn>
                <a:cxn ang="0">
                  <a:pos x="37" y="0"/>
                </a:cxn>
                <a:cxn ang="0">
                  <a:pos x="39" y="8"/>
                </a:cxn>
                <a:cxn ang="0">
                  <a:pos x="40" y="2"/>
                </a:cxn>
                <a:cxn ang="0">
                  <a:pos x="42" y="6"/>
                </a:cxn>
                <a:cxn ang="0">
                  <a:pos x="42" y="8"/>
                </a:cxn>
                <a:cxn ang="0">
                  <a:pos x="44" y="12"/>
                </a:cxn>
                <a:cxn ang="0">
                  <a:pos x="46" y="1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0" y="12"/>
                </a:cxn>
                <a:cxn ang="0">
                  <a:pos x="50" y="10"/>
                </a:cxn>
                <a:cxn ang="0">
                  <a:pos x="54" y="22"/>
                </a:cxn>
                <a:cxn ang="0">
                  <a:pos x="54" y="12"/>
                </a:cxn>
                <a:cxn ang="0">
                  <a:pos x="54" y="6"/>
                </a:cxn>
                <a:cxn ang="0">
                  <a:pos x="56" y="14"/>
                </a:cxn>
                <a:cxn ang="0">
                  <a:pos x="56" y="8"/>
                </a:cxn>
                <a:cxn ang="0">
                  <a:pos x="56" y="4"/>
                </a:cxn>
                <a:cxn ang="0">
                  <a:pos x="58" y="8"/>
                </a:cxn>
                <a:cxn ang="0">
                  <a:pos x="58" y="2"/>
                </a:cxn>
              </a:cxnLst>
              <a:rect l="0" t="0" r="r" b="b"/>
              <a:pathLst>
                <a:path w="58" h="81">
                  <a:moveTo>
                    <a:pt x="0" y="73"/>
                  </a:moveTo>
                  <a:lnTo>
                    <a:pt x="0" y="73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0" y="73"/>
                  </a:lnTo>
                  <a:lnTo>
                    <a:pt x="2" y="75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4" y="77"/>
                  </a:lnTo>
                  <a:lnTo>
                    <a:pt x="8" y="73"/>
                  </a:lnTo>
                  <a:lnTo>
                    <a:pt x="6" y="73"/>
                  </a:lnTo>
                  <a:lnTo>
                    <a:pt x="8" y="79"/>
                  </a:lnTo>
                  <a:lnTo>
                    <a:pt x="10" y="81"/>
                  </a:lnTo>
                  <a:lnTo>
                    <a:pt x="8" y="81"/>
                  </a:lnTo>
                  <a:lnTo>
                    <a:pt x="10" y="77"/>
                  </a:lnTo>
                  <a:lnTo>
                    <a:pt x="12" y="75"/>
                  </a:lnTo>
                  <a:lnTo>
                    <a:pt x="12" y="77"/>
                  </a:lnTo>
                  <a:lnTo>
                    <a:pt x="12" y="71"/>
                  </a:lnTo>
                  <a:lnTo>
                    <a:pt x="14" y="70"/>
                  </a:lnTo>
                  <a:lnTo>
                    <a:pt x="14" y="68"/>
                  </a:lnTo>
                  <a:lnTo>
                    <a:pt x="14" y="70"/>
                  </a:lnTo>
                  <a:lnTo>
                    <a:pt x="14" y="71"/>
                  </a:lnTo>
                  <a:lnTo>
                    <a:pt x="14" y="60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64"/>
                  </a:lnTo>
                  <a:lnTo>
                    <a:pt x="17" y="66"/>
                  </a:lnTo>
                  <a:lnTo>
                    <a:pt x="17" y="54"/>
                  </a:lnTo>
                  <a:lnTo>
                    <a:pt x="19" y="56"/>
                  </a:lnTo>
                  <a:lnTo>
                    <a:pt x="19" y="60"/>
                  </a:lnTo>
                  <a:lnTo>
                    <a:pt x="19" y="58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54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3" y="45"/>
                  </a:lnTo>
                  <a:lnTo>
                    <a:pt x="25" y="43"/>
                  </a:lnTo>
                  <a:lnTo>
                    <a:pt x="25" y="39"/>
                  </a:lnTo>
                  <a:lnTo>
                    <a:pt x="27" y="39"/>
                  </a:lnTo>
                  <a:lnTo>
                    <a:pt x="27" y="29"/>
                  </a:lnTo>
                  <a:lnTo>
                    <a:pt x="27" y="31"/>
                  </a:lnTo>
                  <a:lnTo>
                    <a:pt x="29" y="33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3" y="25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20"/>
                  </a:lnTo>
                  <a:lnTo>
                    <a:pt x="35" y="16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5" y="14"/>
                  </a:lnTo>
                  <a:lnTo>
                    <a:pt x="35" y="10"/>
                  </a:lnTo>
                  <a:lnTo>
                    <a:pt x="37" y="8"/>
                  </a:lnTo>
                  <a:lnTo>
                    <a:pt x="37" y="2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39" y="2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10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48" y="2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0"/>
                  </a:lnTo>
                  <a:lnTo>
                    <a:pt x="50" y="20"/>
                  </a:lnTo>
                  <a:lnTo>
                    <a:pt x="54" y="22"/>
                  </a:lnTo>
                  <a:lnTo>
                    <a:pt x="54" y="23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6"/>
                  </a:lnTo>
                  <a:lnTo>
                    <a:pt x="54" y="12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58" y="2"/>
                  </a:lnTo>
                  <a:lnTo>
                    <a:pt x="58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46" name="Freeform 446"/>
            <p:cNvSpPr>
              <a:spLocks/>
            </p:cNvSpPr>
            <p:nvPr/>
          </p:nvSpPr>
          <p:spPr bwMode="auto">
            <a:xfrm>
              <a:off x="1288" y="1399"/>
              <a:ext cx="28" cy="53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0" y="100"/>
                </a:cxn>
                <a:cxn ang="0">
                  <a:pos x="4" y="104"/>
                </a:cxn>
                <a:cxn ang="0">
                  <a:pos x="4" y="100"/>
                </a:cxn>
                <a:cxn ang="0">
                  <a:pos x="4" y="104"/>
                </a:cxn>
                <a:cxn ang="0">
                  <a:pos x="6" y="100"/>
                </a:cxn>
                <a:cxn ang="0">
                  <a:pos x="8" y="104"/>
                </a:cxn>
                <a:cxn ang="0">
                  <a:pos x="8" y="102"/>
                </a:cxn>
                <a:cxn ang="0">
                  <a:pos x="10" y="104"/>
                </a:cxn>
                <a:cxn ang="0">
                  <a:pos x="10" y="102"/>
                </a:cxn>
                <a:cxn ang="0">
                  <a:pos x="12" y="100"/>
                </a:cxn>
                <a:cxn ang="0">
                  <a:pos x="12" y="102"/>
                </a:cxn>
                <a:cxn ang="0">
                  <a:pos x="12" y="95"/>
                </a:cxn>
                <a:cxn ang="0">
                  <a:pos x="16" y="89"/>
                </a:cxn>
                <a:cxn ang="0">
                  <a:pos x="16" y="95"/>
                </a:cxn>
                <a:cxn ang="0">
                  <a:pos x="18" y="81"/>
                </a:cxn>
                <a:cxn ang="0">
                  <a:pos x="18" y="79"/>
                </a:cxn>
                <a:cxn ang="0">
                  <a:pos x="20" y="68"/>
                </a:cxn>
                <a:cxn ang="0">
                  <a:pos x="22" y="58"/>
                </a:cxn>
                <a:cxn ang="0">
                  <a:pos x="24" y="45"/>
                </a:cxn>
                <a:cxn ang="0">
                  <a:pos x="24" y="45"/>
                </a:cxn>
                <a:cxn ang="0">
                  <a:pos x="25" y="37"/>
                </a:cxn>
                <a:cxn ang="0">
                  <a:pos x="27" y="33"/>
                </a:cxn>
                <a:cxn ang="0">
                  <a:pos x="27" y="43"/>
                </a:cxn>
                <a:cxn ang="0">
                  <a:pos x="29" y="23"/>
                </a:cxn>
                <a:cxn ang="0">
                  <a:pos x="29" y="37"/>
                </a:cxn>
                <a:cxn ang="0">
                  <a:pos x="31" y="23"/>
                </a:cxn>
                <a:cxn ang="0">
                  <a:pos x="31" y="33"/>
                </a:cxn>
                <a:cxn ang="0">
                  <a:pos x="33" y="31"/>
                </a:cxn>
                <a:cxn ang="0">
                  <a:pos x="33" y="23"/>
                </a:cxn>
                <a:cxn ang="0">
                  <a:pos x="33" y="33"/>
                </a:cxn>
                <a:cxn ang="0">
                  <a:pos x="35" y="22"/>
                </a:cxn>
                <a:cxn ang="0">
                  <a:pos x="35" y="27"/>
                </a:cxn>
                <a:cxn ang="0">
                  <a:pos x="37" y="31"/>
                </a:cxn>
                <a:cxn ang="0">
                  <a:pos x="39" y="14"/>
                </a:cxn>
                <a:cxn ang="0">
                  <a:pos x="39" y="23"/>
                </a:cxn>
                <a:cxn ang="0">
                  <a:pos x="39" y="14"/>
                </a:cxn>
                <a:cxn ang="0">
                  <a:pos x="41" y="18"/>
                </a:cxn>
                <a:cxn ang="0">
                  <a:pos x="43" y="10"/>
                </a:cxn>
                <a:cxn ang="0">
                  <a:pos x="43" y="12"/>
                </a:cxn>
                <a:cxn ang="0">
                  <a:pos x="47" y="12"/>
                </a:cxn>
                <a:cxn ang="0">
                  <a:pos x="47" y="2"/>
                </a:cxn>
                <a:cxn ang="0">
                  <a:pos x="48" y="12"/>
                </a:cxn>
                <a:cxn ang="0">
                  <a:pos x="50" y="0"/>
                </a:cxn>
                <a:cxn ang="0">
                  <a:pos x="52" y="16"/>
                </a:cxn>
                <a:cxn ang="0">
                  <a:pos x="52" y="8"/>
                </a:cxn>
                <a:cxn ang="0">
                  <a:pos x="54" y="18"/>
                </a:cxn>
                <a:cxn ang="0">
                  <a:pos x="54" y="14"/>
                </a:cxn>
                <a:cxn ang="0">
                  <a:pos x="54" y="12"/>
                </a:cxn>
                <a:cxn ang="0">
                  <a:pos x="56" y="23"/>
                </a:cxn>
              </a:cxnLst>
              <a:rect l="0" t="0" r="r" b="b"/>
              <a:pathLst>
                <a:path w="56" h="106">
                  <a:moveTo>
                    <a:pt x="0" y="104"/>
                  </a:moveTo>
                  <a:lnTo>
                    <a:pt x="0" y="104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104"/>
                  </a:lnTo>
                  <a:lnTo>
                    <a:pt x="4" y="104"/>
                  </a:lnTo>
                  <a:lnTo>
                    <a:pt x="4" y="106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104"/>
                  </a:lnTo>
                  <a:lnTo>
                    <a:pt x="6" y="102"/>
                  </a:lnTo>
                  <a:lnTo>
                    <a:pt x="6" y="100"/>
                  </a:lnTo>
                  <a:lnTo>
                    <a:pt x="8" y="100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2"/>
                  </a:lnTo>
                  <a:lnTo>
                    <a:pt x="12" y="102"/>
                  </a:lnTo>
                  <a:lnTo>
                    <a:pt x="12" y="100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2" y="104"/>
                  </a:lnTo>
                  <a:lnTo>
                    <a:pt x="12" y="95"/>
                  </a:lnTo>
                  <a:lnTo>
                    <a:pt x="16" y="95"/>
                  </a:lnTo>
                  <a:lnTo>
                    <a:pt x="16" y="89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83"/>
                  </a:lnTo>
                  <a:lnTo>
                    <a:pt x="18" y="81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8" y="70"/>
                  </a:lnTo>
                  <a:lnTo>
                    <a:pt x="20" y="68"/>
                  </a:lnTo>
                  <a:lnTo>
                    <a:pt x="20" y="60"/>
                  </a:lnTo>
                  <a:lnTo>
                    <a:pt x="22" y="58"/>
                  </a:lnTo>
                  <a:lnTo>
                    <a:pt x="22" y="47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5" y="45"/>
                  </a:lnTo>
                  <a:lnTo>
                    <a:pt x="25" y="37"/>
                  </a:lnTo>
                  <a:lnTo>
                    <a:pt x="27" y="37"/>
                  </a:lnTo>
                  <a:lnTo>
                    <a:pt x="27" y="33"/>
                  </a:lnTo>
                  <a:lnTo>
                    <a:pt x="27" y="41"/>
                  </a:lnTo>
                  <a:lnTo>
                    <a:pt x="27" y="43"/>
                  </a:lnTo>
                  <a:lnTo>
                    <a:pt x="27" y="25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37"/>
                  </a:lnTo>
                  <a:lnTo>
                    <a:pt x="31" y="37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3" y="31"/>
                  </a:lnTo>
                  <a:lnTo>
                    <a:pt x="33" y="18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33"/>
                  </a:lnTo>
                  <a:lnTo>
                    <a:pt x="33" y="23"/>
                  </a:lnTo>
                  <a:lnTo>
                    <a:pt x="35" y="22"/>
                  </a:lnTo>
                  <a:lnTo>
                    <a:pt x="35" y="18"/>
                  </a:lnTo>
                  <a:lnTo>
                    <a:pt x="35" y="27"/>
                  </a:lnTo>
                  <a:lnTo>
                    <a:pt x="37" y="29"/>
                  </a:lnTo>
                  <a:lnTo>
                    <a:pt x="37" y="31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14"/>
                  </a:lnTo>
                  <a:lnTo>
                    <a:pt x="41" y="12"/>
                  </a:lnTo>
                  <a:lnTo>
                    <a:pt x="41" y="18"/>
                  </a:lnTo>
                  <a:lnTo>
                    <a:pt x="43" y="16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47" y="2"/>
                  </a:lnTo>
                  <a:lnTo>
                    <a:pt x="47" y="12"/>
                  </a:lnTo>
                  <a:lnTo>
                    <a:pt x="48" y="12"/>
                  </a:lnTo>
                  <a:lnTo>
                    <a:pt x="48" y="2"/>
                  </a:lnTo>
                  <a:lnTo>
                    <a:pt x="50" y="0"/>
                  </a:lnTo>
                  <a:lnTo>
                    <a:pt x="50" y="14"/>
                  </a:lnTo>
                  <a:lnTo>
                    <a:pt x="52" y="16"/>
                  </a:lnTo>
                  <a:lnTo>
                    <a:pt x="52" y="6"/>
                  </a:lnTo>
                  <a:lnTo>
                    <a:pt x="52" y="8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4" y="22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23"/>
                  </a:lnTo>
                  <a:lnTo>
                    <a:pt x="56" y="23"/>
                  </a:lnTo>
                  <a:lnTo>
                    <a:pt x="56" y="2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47" name="Freeform 447"/>
            <p:cNvSpPr>
              <a:spLocks/>
            </p:cNvSpPr>
            <p:nvPr/>
          </p:nvSpPr>
          <p:spPr bwMode="auto">
            <a:xfrm>
              <a:off x="1259" y="1362"/>
              <a:ext cx="29" cy="9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" y="5"/>
                </a:cxn>
                <a:cxn ang="0">
                  <a:pos x="4" y="13"/>
                </a:cxn>
                <a:cxn ang="0">
                  <a:pos x="4" y="5"/>
                </a:cxn>
                <a:cxn ang="0">
                  <a:pos x="4" y="11"/>
                </a:cxn>
                <a:cxn ang="0">
                  <a:pos x="6" y="0"/>
                </a:cxn>
                <a:cxn ang="0">
                  <a:pos x="8" y="5"/>
                </a:cxn>
                <a:cxn ang="0">
                  <a:pos x="8" y="7"/>
                </a:cxn>
                <a:cxn ang="0">
                  <a:pos x="8" y="0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9" y="15"/>
                </a:cxn>
                <a:cxn ang="0">
                  <a:pos x="11" y="13"/>
                </a:cxn>
                <a:cxn ang="0">
                  <a:pos x="15" y="25"/>
                </a:cxn>
                <a:cxn ang="0">
                  <a:pos x="15" y="26"/>
                </a:cxn>
                <a:cxn ang="0">
                  <a:pos x="17" y="34"/>
                </a:cxn>
                <a:cxn ang="0">
                  <a:pos x="19" y="38"/>
                </a:cxn>
                <a:cxn ang="0">
                  <a:pos x="19" y="46"/>
                </a:cxn>
                <a:cxn ang="0">
                  <a:pos x="19" y="42"/>
                </a:cxn>
                <a:cxn ang="0">
                  <a:pos x="21" y="48"/>
                </a:cxn>
                <a:cxn ang="0">
                  <a:pos x="23" y="57"/>
                </a:cxn>
                <a:cxn ang="0">
                  <a:pos x="23" y="61"/>
                </a:cxn>
                <a:cxn ang="0">
                  <a:pos x="25" y="67"/>
                </a:cxn>
                <a:cxn ang="0">
                  <a:pos x="27" y="71"/>
                </a:cxn>
                <a:cxn ang="0">
                  <a:pos x="29" y="80"/>
                </a:cxn>
                <a:cxn ang="0">
                  <a:pos x="29" y="92"/>
                </a:cxn>
                <a:cxn ang="0">
                  <a:pos x="31" y="92"/>
                </a:cxn>
                <a:cxn ang="0">
                  <a:pos x="31" y="96"/>
                </a:cxn>
                <a:cxn ang="0">
                  <a:pos x="31" y="103"/>
                </a:cxn>
                <a:cxn ang="0">
                  <a:pos x="33" y="99"/>
                </a:cxn>
                <a:cxn ang="0">
                  <a:pos x="33" y="107"/>
                </a:cxn>
                <a:cxn ang="0">
                  <a:pos x="33" y="111"/>
                </a:cxn>
                <a:cxn ang="0">
                  <a:pos x="34" y="122"/>
                </a:cxn>
                <a:cxn ang="0">
                  <a:pos x="36" y="126"/>
                </a:cxn>
                <a:cxn ang="0">
                  <a:pos x="38" y="124"/>
                </a:cxn>
                <a:cxn ang="0">
                  <a:pos x="40" y="134"/>
                </a:cxn>
                <a:cxn ang="0">
                  <a:pos x="42" y="145"/>
                </a:cxn>
                <a:cxn ang="0">
                  <a:pos x="44" y="153"/>
                </a:cxn>
                <a:cxn ang="0">
                  <a:pos x="44" y="157"/>
                </a:cxn>
                <a:cxn ang="0">
                  <a:pos x="46" y="159"/>
                </a:cxn>
                <a:cxn ang="0">
                  <a:pos x="46" y="157"/>
                </a:cxn>
                <a:cxn ang="0">
                  <a:pos x="48" y="167"/>
                </a:cxn>
                <a:cxn ang="0">
                  <a:pos x="50" y="165"/>
                </a:cxn>
                <a:cxn ang="0">
                  <a:pos x="52" y="174"/>
                </a:cxn>
                <a:cxn ang="0">
                  <a:pos x="52" y="169"/>
                </a:cxn>
                <a:cxn ang="0">
                  <a:pos x="54" y="176"/>
                </a:cxn>
                <a:cxn ang="0">
                  <a:pos x="54" y="170"/>
                </a:cxn>
                <a:cxn ang="0">
                  <a:pos x="54" y="182"/>
                </a:cxn>
                <a:cxn ang="0">
                  <a:pos x="56" y="174"/>
                </a:cxn>
                <a:cxn ang="0">
                  <a:pos x="57" y="180"/>
                </a:cxn>
              </a:cxnLst>
              <a:rect l="0" t="0" r="r" b="b"/>
              <a:pathLst>
                <a:path w="57" h="182">
                  <a:moveTo>
                    <a:pt x="0" y="11"/>
                  </a:moveTo>
                  <a:lnTo>
                    <a:pt x="0" y="11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6" y="9"/>
                  </a:lnTo>
                  <a:lnTo>
                    <a:pt x="6" y="0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13"/>
                  </a:lnTo>
                  <a:lnTo>
                    <a:pt x="8" y="7"/>
                  </a:lnTo>
                  <a:lnTo>
                    <a:pt x="8" y="5"/>
                  </a:lnTo>
                  <a:lnTo>
                    <a:pt x="8" y="0"/>
                  </a:lnTo>
                  <a:lnTo>
                    <a:pt x="8" y="7"/>
                  </a:lnTo>
                  <a:lnTo>
                    <a:pt x="9" y="9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15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7" y="38"/>
                  </a:lnTo>
                  <a:lnTo>
                    <a:pt x="19" y="38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2"/>
                  </a:lnTo>
                  <a:lnTo>
                    <a:pt x="19" y="48"/>
                  </a:lnTo>
                  <a:lnTo>
                    <a:pt x="21" y="48"/>
                  </a:lnTo>
                  <a:lnTo>
                    <a:pt x="21" y="55"/>
                  </a:lnTo>
                  <a:lnTo>
                    <a:pt x="23" y="57"/>
                  </a:lnTo>
                  <a:lnTo>
                    <a:pt x="23" y="59"/>
                  </a:lnTo>
                  <a:lnTo>
                    <a:pt x="23" y="61"/>
                  </a:lnTo>
                  <a:lnTo>
                    <a:pt x="23" y="65"/>
                  </a:lnTo>
                  <a:lnTo>
                    <a:pt x="25" y="67"/>
                  </a:lnTo>
                  <a:lnTo>
                    <a:pt x="25" y="71"/>
                  </a:lnTo>
                  <a:lnTo>
                    <a:pt x="27" y="71"/>
                  </a:lnTo>
                  <a:lnTo>
                    <a:pt x="27" y="80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29" y="92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1" y="94"/>
                  </a:lnTo>
                  <a:lnTo>
                    <a:pt x="31" y="96"/>
                  </a:lnTo>
                  <a:lnTo>
                    <a:pt x="31" y="105"/>
                  </a:lnTo>
                  <a:lnTo>
                    <a:pt x="31" y="103"/>
                  </a:lnTo>
                  <a:lnTo>
                    <a:pt x="33" y="101"/>
                  </a:lnTo>
                  <a:lnTo>
                    <a:pt x="33" y="99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13"/>
                  </a:lnTo>
                  <a:lnTo>
                    <a:pt x="33" y="111"/>
                  </a:lnTo>
                  <a:lnTo>
                    <a:pt x="34" y="113"/>
                  </a:lnTo>
                  <a:lnTo>
                    <a:pt x="34" y="122"/>
                  </a:lnTo>
                  <a:lnTo>
                    <a:pt x="36" y="124"/>
                  </a:lnTo>
                  <a:lnTo>
                    <a:pt x="36" y="126"/>
                  </a:lnTo>
                  <a:lnTo>
                    <a:pt x="36" y="122"/>
                  </a:lnTo>
                  <a:lnTo>
                    <a:pt x="38" y="124"/>
                  </a:lnTo>
                  <a:lnTo>
                    <a:pt x="38" y="132"/>
                  </a:lnTo>
                  <a:lnTo>
                    <a:pt x="40" y="134"/>
                  </a:lnTo>
                  <a:lnTo>
                    <a:pt x="40" y="145"/>
                  </a:lnTo>
                  <a:lnTo>
                    <a:pt x="42" y="145"/>
                  </a:lnTo>
                  <a:lnTo>
                    <a:pt x="44" y="147"/>
                  </a:lnTo>
                  <a:lnTo>
                    <a:pt x="44" y="153"/>
                  </a:lnTo>
                  <a:lnTo>
                    <a:pt x="44" y="155"/>
                  </a:lnTo>
                  <a:lnTo>
                    <a:pt x="44" y="157"/>
                  </a:lnTo>
                  <a:lnTo>
                    <a:pt x="46" y="157"/>
                  </a:lnTo>
                  <a:lnTo>
                    <a:pt x="46" y="159"/>
                  </a:lnTo>
                  <a:lnTo>
                    <a:pt x="46" y="157"/>
                  </a:lnTo>
                  <a:lnTo>
                    <a:pt x="46" y="157"/>
                  </a:lnTo>
                  <a:lnTo>
                    <a:pt x="46" y="165"/>
                  </a:lnTo>
                  <a:lnTo>
                    <a:pt x="48" y="167"/>
                  </a:lnTo>
                  <a:lnTo>
                    <a:pt x="48" y="163"/>
                  </a:lnTo>
                  <a:lnTo>
                    <a:pt x="50" y="165"/>
                  </a:lnTo>
                  <a:lnTo>
                    <a:pt x="50" y="174"/>
                  </a:lnTo>
                  <a:lnTo>
                    <a:pt x="52" y="174"/>
                  </a:lnTo>
                  <a:lnTo>
                    <a:pt x="52" y="167"/>
                  </a:lnTo>
                  <a:lnTo>
                    <a:pt x="52" y="169"/>
                  </a:lnTo>
                  <a:lnTo>
                    <a:pt x="52" y="178"/>
                  </a:lnTo>
                  <a:lnTo>
                    <a:pt x="54" y="176"/>
                  </a:lnTo>
                  <a:lnTo>
                    <a:pt x="54" y="170"/>
                  </a:lnTo>
                  <a:lnTo>
                    <a:pt x="54" y="170"/>
                  </a:lnTo>
                  <a:lnTo>
                    <a:pt x="54" y="182"/>
                  </a:lnTo>
                  <a:lnTo>
                    <a:pt x="54" y="182"/>
                  </a:lnTo>
                  <a:lnTo>
                    <a:pt x="56" y="180"/>
                  </a:lnTo>
                  <a:lnTo>
                    <a:pt x="56" y="174"/>
                  </a:lnTo>
                  <a:lnTo>
                    <a:pt x="57" y="174"/>
                  </a:lnTo>
                  <a:lnTo>
                    <a:pt x="57" y="180"/>
                  </a:lnTo>
                  <a:lnTo>
                    <a:pt x="57" y="17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48" name="Freeform 448"/>
            <p:cNvSpPr>
              <a:spLocks/>
            </p:cNvSpPr>
            <p:nvPr/>
          </p:nvSpPr>
          <p:spPr bwMode="auto">
            <a:xfrm>
              <a:off x="1231" y="1304"/>
              <a:ext cx="28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"/>
                </a:cxn>
                <a:cxn ang="0">
                  <a:pos x="2" y="4"/>
                </a:cxn>
                <a:cxn ang="0">
                  <a:pos x="2" y="8"/>
                </a:cxn>
                <a:cxn ang="0">
                  <a:pos x="2" y="18"/>
                </a:cxn>
                <a:cxn ang="0">
                  <a:pos x="4" y="12"/>
                </a:cxn>
                <a:cxn ang="0">
                  <a:pos x="4" y="14"/>
                </a:cxn>
                <a:cxn ang="0">
                  <a:pos x="6" y="23"/>
                </a:cxn>
                <a:cxn ang="0">
                  <a:pos x="6" y="18"/>
                </a:cxn>
                <a:cxn ang="0">
                  <a:pos x="6" y="23"/>
                </a:cxn>
                <a:cxn ang="0">
                  <a:pos x="8" y="25"/>
                </a:cxn>
                <a:cxn ang="0">
                  <a:pos x="8" y="25"/>
                </a:cxn>
                <a:cxn ang="0">
                  <a:pos x="12" y="35"/>
                </a:cxn>
                <a:cxn ang="0">
                  <a:pos x="12" y="39"/>
                </a:cxn>
                <a:cxn ang="0">
                  <a:pos x="14" y="43"/>
                </a:cxn>
                <a:cxn ang="0">
                  <a:pos x="16" y="52"/>
                </a:cxn>
                <a:cxn ang="0">
                  <a:pos x="16" y="58"/>
                </a:cxn>
                <a:cxn ang="0">
                  <a:pos x="17" y="64"/>
                </a:cxn>
                <a:cxn ang="0">
                  <a:pos x="17" y="73"/>
                </a:cxn>
                <a:cxn ang="0">
                  <a:pos x="19" y="79"/>
                </a:cxn>
                <a:cxn ang="0">
                  <a:pos x="21" y="83"/>
                </a:cxn>
                <a:cxn ang="0">
                  <a:pos x="23" y="91"/>
                </a:cxn>
                <a:cxn ang="0">
                  <a:pos x="23" y="94"/>
                </a:cxn>
                <a:cxn ang="0">
                  <a:pos x="23" y="94"/>
                </a:cxn>
                <a:cxn ang="0">
                  <a:pos x="25" y="106"/>
                </a:cxn>
                <a:cxn ang="0">
                  <a:pos x="27" y="98"/>
                </a:cxn>
                <a:cxn ang="0">
                  <a:pos x="27" y="100"/>
                </a:cxn>
                <a:cxn ang="0">
                  <a:pos x="27" y="106"/>
                </a:cxn>
                <a:cxn ang="0">
                  <a:pos x="29" y="102"/>
                </a:cxn>
                <a:cxn ang="0">
                  <a:pos x="29" y="108"/>
                </a:cxn>
                <a:cxn ang="0">
                  <a:pos x="31" y="106"/>
                </a:cxn>
                <a:cxn ang="0">
                  <a:pos x="31" y="108"/>
                </a:cxn>
                <a:cxn ang="0">
                  <a:pos x="33" y="102"/>
                </a:cxn>
                <a:cxn ang="0">
                  <a:pos x="35" y="106"/>
                </a:cxn>
                <a:cxn ang="0">
                  <a:pos x="35" y="108"/>
                </a:cxn>
                <a:cxn ang="0">
                  <a:pos x="37" y="106"/>
                </a:cxn>
                <a:cxn ang="0">
                  <a:pos x="37" y="108"/>
                </a:cxn>
                <a:cxn ang="0">
                  <a:pos x="39" y="110"/>
                </a:cxn>
                <a:cxn ang="0">
                  <a:pos x="39" y="108"/>
                </a:cxn>
                <a:cxn ang="0">
                  <a:pos x="41" y="116"/>
                </a:cxn>
                <a:cxn ang="0">
                  <a:pos x="42" y="116"/>
                </a:cxn>
                <a:cxn ang="0">
                  <a:pos x="44" y="119"/>
                </a:cxn>
                <a:cxn ang="0">
                  <a:pos x="48" y="121"/>
                </a:cxn>
                <a:cxn ang="0">
                  <a:pos x="48" y="119"/>
                </a:cxn>
                <a:cxn ang="0">
                  <a:pos x="50" y="119"/>
                </a:cxn>
                <a:cxn ang="0">
                  <a:pos x="52" y="116"/>
                </a:cxn>
                <a:cxn ang="0">
                  <a:pos x="54" y="121"/>
                </a:cxn>
                <a:cxn ang="0">
                  <a:pos x="54" y="121"/>
                </a:cxn>
                <a:cxn ang="0">
                  <a:pos x="54" y="119"/>
                </a:cxn>
                <a:cxn ang="0">
                  <a:pos x="56" y="127"/>
                </a:cxn>
              </a:cxnLst>
              <a:rect l="0" t="0" r="r" b="b"/>
              <a:pathLst>
                <a:path w="56" h="12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8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4" y="6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8" y="35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4" y="43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62"/>
                  </a:lnTo>
                  <a:lnTo>
                    <a:pt x="17" y="64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7" y="77"/>
                  </a:lnTo>
                  <a:lnTo>
                    <a:pt x="19" y="79"/>
                  </a:lnTo>
                  <a:lnTo>
                    <a:pt x="19" y="83"/>
                  </a:lnTo>
                  <a:lnTo>
                    <a:pt x="21" y="83"/>
                  </a:lnTo>
                  <a:lnTo>
                    <a:pt x="21" y="87"/>
                  </a:lnTo>
                  <a:lnTo>
                    <a:pt x="23" y="91"/>
                  </a:lnTo>
                  <a:lnTo>
                    <a:pt x="23" y="93"/>
                  </a:lnTo>
                  <a:lnTo>
                    <a:pt x="23" y="94"/>
                  </a:lnTo>
                  <a:lnTo>
                    <a:pt x="23" y="94"/>
                  </a:lnTo>
                  <a:lnTo>
                    <a:pt x="23" y="94"/>
                  </a:lnTo>
                  <a:lnTo>
                    <a:pt x="25" y="94"/>
                  </a:lnTo>
                  <a:lnTo>
                    <a:pt x="25" y="106"/>
                  </a:lnTo>
                  <a:lnTo>
                    <a:pt x="27" y="104"/>
                  </a:lnTo>
                  <a:lnTo>
                    <a:pt x="27" y="98"/>
                  </a:lnTo>
                  <a:lnTo>
                    <a:pt x="27" y="98"/>
                  </a:lnTo>
                  <a:lnTo>
                    <a:pt x="27" y="100"/>
                  </a:lnTo>
                  <a:lnTo>
                    <a:pt x="27" y="108"/>
                  </a:lnTo>
                  <a:lnTo>
                    <a:pt x="27" y="106"/>
                  </a:lnTo>
                  <a:lnTo>
                    <a:pt x="29" y="104"/>
                  </a:lnTo>
                  <a:lnTo>
                    <a:pt x="29" y="102"/>
                  </a:lnTo>
                  <a:lnTo>
                    <a:pt x="29" y="108"/>
                  </a:lnTo>
                  <a:lnTo>
                    <a:pt x="29" y="108"/>
                  </a:lnTo>
                  <a:lnTo>
                    <a:pt x="29" y="104"/>
                  </a:lnTo>
                  <a:lnTo>
                    <a:pt x="31" y="106"/>
                  </a:lnTo>
                  <a:lnTo>
                    <a:pt x="31" y="110"/>
                  </a:lnTo>
                  <a:lnTo>
                    <a:pt x="31" y="108"/>
                  </a:lnTo>
                  <a:lnTo>
                    <a:pt x="33" y="108"/>
                  </a:lnTo>
                  <a:lnTo>
                    <a:pt x="33" y="102"/>
                  </a:lnTo>
                  <a:lnTo>
                    <a:pt x="33" y="104"/>
                  </a:lnTo>
                  <a:lnTo>
                    <a:pt x="35" y="106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7" y="106"/>
                  </a:lnTo>
                  <a:lnTo>
                    <a:pt x="37" y="106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12"/>
                  </a:lnTo>
                  <a:lnTo>
                    <a:pt x="39" y="110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39" y="116"/>
                  </a:lnTo>
                  <a:lnTo>
                    <a:pt x="41" y="116"/>
                  </a:lnTo>
                  <a:lnTo>
                    <a:pt x="41" y="112"/>
                  </a:lnTo>
                  <a:lnTo>
                    <a:pt x="42" y="116"/>
                  </a:lnTo>
                  <a:lnTo>
                    <a:pt x="42" y="119"/>
                  </a:lnTo>
                  <a:lnTo>
                    <a:pt x="44" y="119"/>
                  </a:lnTo>
                  <a:lnTo>
                    <a:pt x="46" y="119"/>
                  </a:lnTo>
                  <a:lnTo>
                    <a:pt x="48" y="121"/>
                  </a:lnTo>
                  <a:lnTo>
                    <a:pt x="46" y="121"/>
                  </a:lnTo>
                  <a:lnTo>
                    <a:pt x="48" y="119"/>
                  </a:lnTo>
                  <a:lnTo>
                    <a:pt x="48" y="119"/>
                  </a:lnTo>
                  <a:lnTo>
                    <a:pt x="50" y="119"/>
                  </a:lnTo>
                  <a:lnTo>
                    <a:pt x="50" y="117"/>
                  </a:lnTo>
                  <a:lnTo>
                    <a:pt x="52" y="116"/>
                  </a:lnTo>
                  <a:lnTo>
                    <a:pt x="52" y="119"/>
                  </a:lnTo>
                  <a:lnTo>
                    <a:pt x="54" y="121"/>
                  </a:lnTo>
                  <a:lnTo>
                    <a:pt x="54" y="125"/>
                  </a:lnTo>
                  <a:lnTo>
                    <a:pt x="54" y="121"/>
                  </a:lnTo>
                  <a:lnTo>
                    <a:pt x="54" y="121"/>
                  </a:lnTo>
                  <a:lnTo>
                    <a:pt x="54" y="119"/>
                  </a:lnTo>
                  <a:lnTo>
                    <a:pt x="54" y="125"/>
                  </a:lnTo>
                  <a:lnTo>
                    <a:pt x="56" y="127"/>
                  </a:lnTo>
                  <a:lnTo>
                    <a:pt x="56" y="12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49" name="Freeform 449"/>
            <p:cNvSpPr>
              <a:spLocks/>
            </p:cNvSpPr>
            <p:nvPr/>
          </p:nvSpPr>
          <p:spPr bwMode="auto">
            <a:xfrm>
              <a:off x="1205" y="1300"/>
              <a:ext cx="26" cy="69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2" y="126"/>
                </a:cxn>
                <a:cxn ang="0">
                  <a:pos x="2" y="130"/>
                </a:cxn>
                <a:cxn ang="0">
                  <a:pos x="4" y="134"/>
                </a:cxn>
                <a:cxn ang="0">
                  <a:pos x="6" y="121"/>
                </a:cxn>
                <a:cxn ang="0">
                  <a:pos x="6" y="126"/>
                </a:cxn>
                <a:cxn ang="0">
                  <a:pos x="8" y="128"/>
                </a:cxn>
                <a:cxn ang="0">
                  <a:pos x="8" y="115"/>
                </a:cxn>
                <a:cxn ang="0">
                  <a:pos x="8" y="117"/>
                </a:cxn>
                <a:cxn ang="0">
                  <a:pos x="10" y="113"/>
                </a:cxn>
                <a:cxn ang="0">
                  <a:pos x="10" y="113"/>
                </a:cxn>
                <a:cxn ang="0">
                  <a:pos x="14" y="107"/>
                </a:cxn>
                <a:cxn ang="0">
                  <a:pos x="14" y="101"/>
                </a:cxn>
                <a:cxn ang="0">
                  <a:pos x="14" y="101"/>
                </a:cxn>
                <a:cxn ang="0">
                  <a:pos x="16" y="88"/>
                </a:cxn>
                <a:cxn ang="0">
                  <a:pos x="18" y="90"/>
                </a:cxn>
                <a:cxn ang="0">
                  <a:pos x="18" y="86"/>
                </a:cxn>
                <a:cxn ang="0">
                  <a:pos x="20" y="73"/>
                </a:cxn>
                <a:cxn ang="0">
                  <a:pos x="20" y="73"/>
                </a:cxn>
                <a:cxn ang="0">
                  <a:pos x="21" y="59"/>
                </a:cxn>
                <a:cxn ang="0">
                  <a:pos x="21" y="65"/>
                </a:cxn>
                <a:cxn ang="0">
                  <a:pos x="21" y="50"/>
                </a:cxn>
                <a:cxn ang="0">
                  <a:pos x="23" y="44"/>
                </a:cxn>
                <a:cxn ang="0">
                  <a:pos x="25" y="59"/>
                </a:cxn>
                <a:cxn ang="0">
                  <a:pos x="25" y="32"/>
                </a:cxn>
                <a:cxn ang="0">
                  <a:pos x="29" y="44"/>
                </a:cxn>
                <a:cxn ang="0">
                  <a:pos x="29" y="25"/>
                </a:cxn>
                <a:cxn ang="0">
                  <a:pos x="31" y="30"/>
                </a:cxn>
                <a:cxn ang="0">
                  <a:pos x="31" y="13"/>
                </a:cxn>
                <a:cxn ang="0">
                  <a:pos x="33" y="23"/>
                </a:cxn>
                <a:cxn ang="0">
                  <a:pos x="33" y="9"/>
                </a:cxn>
                <a:cxn ang="0">
                  <a:pos x="35" y="19"/>
                </a:cxn>
                <a:cxn ang="0">
                  <a:pos x="37" y="7"/>
                </a:cxn>
                <a:cxn ang="0">
                  <a:pos x="37" y="11"/>
                </a:cxn>
                <a:cxn ang="0">
                  <a:pos x="37" y="4"/>
                </a:cxn>
                <a:cxn ang="0">
                  <a:pos x="39" y="7"/>
                </a:cxn>
                <a:cxn ang="0">
                  <a:pos x="39" y="9"/>
                </a:cxn>
                <a:cxn ang="0">
                  <a:pos x="41" y="2"/>
                </a:cxn>
                <a:cxn ang="0">
                  <a:pos x="43" y="7"/>
                </a:cxn>
                <a:cxn ang="0">
                  <a:pos x="43" y="7"/>
                </a:cxn>
                <a:cxn ang="0">
                  <a:pos x="43" y="2"/>
                </a:cxn>
                <a:cxn ang="0">
                  <a:pos x="45" y="9"/>
                </a:cxn>
                <a:cxn ang="0">
                  <a:pos x="45" y="9"/>
                </a:cxn>
                <a:cxn ang="0">
                  <a:pos x="46" y="4"/>
                </a:cxn>
                <a:cxn ang="0">
                  <a:pos x="46" y="9"/>
                </a:cxn>
                <a:cxn ang="0">
                  <a:pos x="46" y="5"/>
                </a:cxn>
                <a:cxn ang="0">
                  <a:pos x="48" y="2"/>
                </a:cxn>
                <a:cxn ang="0">
                  <a:pos x="50" y="9"/>
                </a:cxn>
                <a:cxn ang="0">
                  <a:pos x="50" y="5"/>
                </a:cxn>
                <a:cxn ang="0">
                  <a:pos x="52" y="0"/>
                </a:cxn>
              </a:cxnLst>
              <a:rect l="0" t="0" r="r" b="b"/>
              <a:pathLst>
                <a:path w="52" h="136">
                  <a:moveTo>
                    <a:pt x="0" y="136"/>
                  </a:moveTo>
                  <a:lnTo>
                    <a:pt x="0" y="136"/>
                  </a:lnTo>
                  <a:lnTo>
                    <a:pt x="0" y="128"/>
                  </a:lnTo>
                  <a:lnTo>
                    <a:pt x="2" y="126"/>
                  </a:lnTo>
                  <a:lnTo>
                    <a:pt x="2" y="123"/>
                  </a:lnTo>
                  <a:lnTo>
                    <a:pt x="2" y="130"/>
                  </a:lnTo>
                  <a:lnTo>
                    <a:pt x="4" y="132"/>
                  </a:lnTo>
                  <a:lnTo>
                    <a:pt x="4" y="134"/>
                  </a:lnTo>
                  <a:lnTo>
                    <a:pt x="4" y="123"/>
                  </a:lnTo>
                  <a:lnTo>
                    <a:pt x="6" y="121"/>
                  </a:lnTo>
                  <a:lnTo>
                    <a:pt x="6" y="117"/>
                  </a:lnTo>
                  <a:lnTo>
                    <a:pt x="6" y="126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3"/>
                  </a:lnTo>
                  <a:lnTo>
                    <a:pt x="8" y="117"/>
                  </a:lnTo>
                  <a:lnTo>
                    <a:pt x="10" y="119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7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4" y="103"/>
                  </a:lnTo>
                  <a:lnTo>
                    <a:pt x="14" y="101"/>
                  </a:lnTo>
                  <a:lnTo>
                    <a:pt x="16" y="101"/>
                  </a:lnTo>
                  <a:lnTo>
                    <a:pt x="16" y="88"/>
                  </a:lnTo>
                  <a:lnTo>
                    <a:pt x="18" y="86"/>
                  </a:lnTo>
                  <a:lnTo>
                    <a:pt x="18" y="90"/>
                  </a:lnTo>
                  <a:lnTo>
                    <a:pt x="18" y="88"/>
                  </a:lnTo>
                  <a:lnTo>
                    <a:pt x="18" y="86"/>
                  </a:lnTo>
                  <a:lnTo>
                    <a:pt x="18" y="71"/>
                  </a:lnTo>
                  <a:lnTo>
                    <a:pt x="20" y="73"/>
                  </a:lnTo>
                  <a:lnTo>
                    <a:pt x="20" y="78"/>
                  </a:lnTo>
                  <a:lnTo>
                    <a:pt x="20" y="73"/>
                  </a:lnTo>
                  <a:lnTo>
                    <a:pt x="21" y="71"/>
                  </a:lnTo>
                  <a:lnTo>
                    <a:pt x="21" y="59"/>
                  </a:lnTo>
                  <a:lnTo>
                    <a:pt x="21" y="63"/>
                  </a:lnTo>
                  <a:lnTo>
                    <a:pt x="21" y="65"/>
                  </a:lnTo>
                  <a:lnTo>
                    <a:pt x="21" y="67"/>
                  </a:lnTo>
                  <a:lnTo>
                    <a:pt x="21" y="50"/>
                  </a:lnTo>
                  <a:lnTo>
                    <a:pt x="23" y="48"/>
                  </a:lnTo>
                  <a:lnTo>
                    <a:pt x="23" y="44"/>
                  </a:lnTo>
                  <a:lnTo>
                    <a:pt x="23" y="57"/>
                  </a:lnTo>
                  <a:lnTo>
                    <a:pt x="25" y="59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44"/>
                  </a:lnTo>
                  <a:lnTo>
                    <a:pt x="29" y="44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29" y="30"/>
                  </a:lnTo>
                  <a:lnTo>
                    <a:pt x="31" y="30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25"/>
                  </a:lnTo>
                  <a:lnTo>
                    <a:pt x="33" y="23"/>
                  </a:lnTo>
                  <a:lnTo>
                    <a:pt x="33" y="7"/>
                  </a:lnTo>
                  <a:lnTo>
                    <a:pt x="33" y="9"/>
                  </a:lnTo>
                  <a:lnTo>
                    <a:pt x="33" y="21"/>
                  </a:lnTo>
                  <a:lnTo>
                    <a:pt x="35" y="19"/>
                  </a:lnTo>
                  <a:lnTo>
                    <a:pt x="35" y="5"/>
                  </a:lnTo>
                  <a:lnTo>
                    <a:pt x="37" y="7"/>
                  </a:lnTo>
                  <a:lnTo>
                    <a:pt x="37" y="13"/>
                  </a:lnTo>
                  <a:lnTo>
                    <a:pt x="37" y="11"/>
                  </a:lnTo>
                  <a:lnTo>
                    <a:pt x="37" y="9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9" y="7"/>
                  </a:lnTo>
                  <a:lnTo>
                    <a:pt x="39" y="15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1" y="2"/>
                  </a:lnTo>
                  <a:lnTo>
                    <a:pt x="41" y="5"/>
                  </a:lnTo>
                  <a:lnTo>
                    <a:pt x="43" y="7"/>
                  </a:lnTo>
                  <a:lnTo>
                    <a:pt x="43" y="13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2"/>
                  </a:lnTo>
                  <a:lnTo>
                    <a:pt x="43" y="9"/>
                  </a:lnTo>
                  <a:lnTo>
                    <a:pt x="45" y="9"/>
                  </a:lnTo>
                  <a:lnTo>
                    <a:pt x="45" y="17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6" y="4"/>
                  </a:lnTo>
                  <a:lnTo>
                    <a:pt x="46" y="7"/>
                  </a:lnTo>
                  <a:lnTo>
                    <a:pt x="46" y="9"/>
                  </a:lnTo>
                  <a:lnTo>
                    <a:pt x="46" y="11"/>
                  </a:lnTo>
                  <a:lnTo>
                    <a:pt x="46" y="5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48" y="7"/>
                  </a:lnTo>
                  <a:lnTo>
                    <a:pt x="50" y="9"/>
                  </a:lnTo>
                  <a:lnTo>
                    <a:pt x="50" y="13"/>
                  </a:lnTo>
                  <a:lnTo>
                    <a:pt x="50" y="5"/>
                  </a:lnTo>
                  <a:lnTo>
                    <a:pt x="52" y="5"/>
                  </a:lnTo>
                  <a:lnTo>
                    <a:pt x="52" y="0"/>
                  </a:lnTo>
                  <a:lnTo>
                    <a:pt x="52" y="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50" name="Freeform 450"/>
            <p:cNvSpPr>
              <a:spLocks/>
            </p:cNvSpPr>
            <p:nvPr/>
          </p:nvSpPr>
          <p:spPr bwMode="auto">
            <a:xfrm>
              <a:off x="1180" y="1357"/>
              <a:ext cx="25" cy="2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10"/>
                </a:cxn>
                <a:cxn ang="0">
                  <a:pos x="2" y="2"/>
                </a:cxn>
                <a:cxn ang="0">
                  <a:pos x="2" y="6"/>
                </a:cxn>
                <a:cxn ang="0">
                  <a:pos x="4" y="2"/>
                </a:cxn>
                <a:cxn ang="0">
                  <a:pos x="8" y="10"/>
                </a:cxn>
                <a:cxn ang="0">
                  <a:pos x="10" y="10"/>
                </a:cxn>
                <a:cxn ang="0">
                  <a:pos x="12" y="13"/>
                </a:cxn>
                <a:cxn ang="0">
                  <a:pos x="12" y="11"/>
                </a:cxn>
                <a:cxn ang="0">
                  <a:pos x="12" y="23"/>
                </a:cxn>
                <a:cxn ang="0">
                  <a:pos x="14" y="21"/>
                </a:cxn>
                <a:cxn ang="0">
                  <a:pos x="14" y="21"/>
                </a:cxn>
                <a:cxn ang="0">
                  <a:pos x="16" y="29"/>
                </a:cxn>
                <a:cxn ang="0">
                  <a:pos x="16" y="23"/>
                </a:cxn>
                <a:cxn ang="0">
                  <a:pos x="16" y="35"/>
                </a:cxn>
                <a:cxn ang="0">
                  <a:pos x="18" y="38"/>
                </a:cxn>
                <a:cxn ang="0">
                  <a:pos x="20" y="29"/>
                </a:cxn>
                <a:cxn ang="0">
                  <a:pos x="20" y="38"/>
                </a:cxn>
                <a:cxn ang="0">
                  <a:pos x="22" y="31"/>
                </a:cxn>
                <a:cxn ang="0">
                  <a:pos x="22" y="36"/>
                </a:cxn>
                <a:cxn ang="0">
                  <a:pos x="23" y="27"/>
                </a:cxn>
                <a:cxn ang="0">
                  <a:pos x="23" y="23"/>
                </a:cxn>
                <a:cxn ang="0">
                  <a:pos x="25" y="35"/>
                </a:cxn>
                <a:cxn ang="0">
                  <a:pos x="25" y="21"/>
                </a:cxn>
                <a:cxn ang="0">
                  <a:pos x="25" y="35"/>
                </a:cxn>
                <a:cxn ang="0">
                  <a:pos x="27" y="17"/>
                </a:cxn>
                <a:cxn ang="0">
                  <a:pos x="29" y="21"/>
                </a:cxn>
                <a:cxn ang="0">
                  <a:pos x="29" y="25"/>
                </a:cxn>
                <a:cxn ang="0">
                  <a:pos x="31" y="15"/>
                </a:cxn>
                <a:cxn ang="0">
                  <a:pos x="33" y="23"/>
                </a:cxn>
                <a:cxn ang="0">
                  <a:pos x="33" y="19"/>
                </a:cxn>
                <a:cxn ang="0">
                  <a:pos x="33" y="13"/>
                </a:cxn>
                <a:cxn ang="0">
                  <a:pos x="35" y="19"/>
                </a:cxn>
                <a:cxn ang="0">
                  <a:pos x="37" y="10"/>
                </a:cxn>
                <a:cxn ang="0">
                  <a:pos x="37" y="13"/>
                </a:cxn>
                <a:cxn ang="0">
                  <a:pos x="37" y="17"/>
                </a:cxn>
                <a:cxn ang="0">
                  <a:pos x="39" y="8"/>
                </a:cxn>
                <a:cxn ang="0">
                  <a:pos x="39" y="13"/>
                </a:cxn>
                <a:cxn ang="0">
                  <a:pos x="39" y="17"/>
                </a:cxn>
                <a:cxn ang="0">
                  <a:pos x="41" y="8"/>
                </a:cxn>
                <a:cxn ang="0">
                  <a:pos x="41" y="15"/>
                </a:cxn>
                <a:cxn ang="0">
                  <a:pos x="43" y="13"/>
                </a:cxn>
                <a:cxn ang="0">
                  <a:pos x="45" y="10"/>
                </a:cxn>
                <a:cxn ang="0">
                  <a:pos x="45" y="15"/>
                </a:cxn>
                <a:cxn ang="0">
                  <a:pos x="45" y="15"/>
                </a:cxn>
                <a:cxn ang="0">
                  <a:pos x="47" y="13"/>
                </a:cxn>
                <a:cxn ang="0">
                  <a:pos x="48" y="15"/>
                </a:cxn>
                <a:cxn ang="0">
                  <a:pos x="48" y="15"/>
                </a:cxn>
                <a:cxn ang="0">
                  <a:pos x="50" y="13"/>
                </a:cxn>
                <a:cxn ang="0">
                  <a:pos x="50" y="21"/>
                </a:cxn>
              </a:cxnLst>
              <a:rect l="0" t="0" r="r" b="b"/>
              <a:pathLst>
                <a:path w="50" h="40">
                  <a:moveTo>
                    <a:pt x="0" y="4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6" y="29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19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18" y="38"/>
                  </a:lnTo>
                  <a:lnTo>
                    <a:pt x="18" y="31"/>
                  </a:lnTo>
                  <a:lnTo>
                    <a:pt x="20" y="29"/>
                  </a:lnTo>
                  <a:lnTo>
                    <a:pt x="20" y="27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2" y="31"/>
                  </a:lnTo>
                  <a:lnTo>
                    <a:pt x="22" y="33"/>
                  </a:lnTo>
                  <a:lnTo>
                    <a:pt x="22" y="36"/>
                  </a:lnTo>
                  <a:lnTo>
                    <a:pt x="23" y="36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3" y="33"/>
                  </a:lnTo>
                  <a:lnTo>
                    <a:pt x="25" y="35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7" y="33"/>
                  </a:lnTo>
                  <a:lnTo>
                    <a:pt x="27" y="17"/>
                  </a:lnTo>
                  <a:lnTo>
                    <a:pt x="27" y="21"/>
                  </a:lnTo>
                  <a:lnTo>
                    <a:pt x="29" y="21"/>
                  </a:lnTo>
                  <a:lnTo>
                    <a:pt x="29" y="33"/>
                  </a:lnTo>
                  <a:lnTo>
                    <a:pt x="29" y="25"/>
                  </a:lnTo>
                  <a:lnTo>
                    <a:pt x="31" y="23"/>
                  </a:lnTo>
                  <a:lnTo>
                    <a:pt x="31" y="15"/>
                  </a:lnTo>
                  <a:lnTo>
                    <a:pt x="31" y="21"/>
                  </a:lnTo>
                  <a:lnTo>
                    <a:pt x="33" y="23"/>
                  </a:lnTo>
                  <a:lnTo>
                    <a:pt x="33" y="27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5" y="10"/>
                  </a:lnTo>
                  <a:lnTo>
                    <a:pt x="37" y="10"/>
                  </a:lnTo>
                  <a:lnTo>
                    <a:pt x="37" y="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7"/>
                  </a:lnTo>
                  <a:lnTo>
                    <a:pt x="37" y="10"/>
                  </a:lnTo>
                  <a:lnTo>
                    <a:pt x="39" y="8"/>
                  </a:lnTo>
                  <a:lnTo>
                    <a:pt x="39" y="2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7"/>
                  </a:lnTo>
                  <a:lnTo>
                    <a:pt x="39" y="10"/>
                  </a:lnTo>
                  <a:lnTo>
                    <a:pt x="41" y="8"/>
                  </a:lnTo>
                  <a:lnTo>
                    <a:pt x="41" y="6"/>
                  </a:lnTo>
                  <a:lnTo>
                    <a:pt x="41" y="15"/>
                  </a:lnTo>
                  <a:lnTo>
                    <a:pt x="43" y="17"/>
                  </a:lnTo>
                  <a:lnTo>
                    <a:pt x="43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13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8" y="15"/>
                  </a:lnTo>
                  <a:lnTo>
                    <a:pt x="48" y="17"/>
                  </a:lnTo>
                  <a:lnTo>
                    <a:pt x="48" y="15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9"/>
                  </a:lnTo>
                  <a:lnTo>
                    <a:pt x="50" y="21"/>
                  </a:lnTo>
                  <a:lnTo>
                    <a:pt x="50" y="2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51" name="Freeform 451"/>
            <p:cNvSpPr>
              <a:spLocks/>
            </p:cNvSpPr>
            <p:nvPr/>
          </p:nvSpPr>
          <p:spPr bwMode="auto">
            <a:xfrm>
              <a:off x="1154" y="1359"/>
              <a:ext cx="26" cy="34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2" y="27"/>
                </a:cxn>
                <a:cxn ang="0">
                  <a:pos x="3" y="38"/>
                </a:cxn>
                <a:cxn ang="0">
                  <a:pos x="3" y="32"/>
                </a:cxn>
                <a:cxn ang="0">
                  <a:pos x="3" y="38"/>
                </a:cxn>
                <a:cxn ang="0">
                  <a:pos x="5" y="34"/>
                </a:cxn>
                <a:cxn ang="0">
                  <a:pos x="7" y="36"/>
                </a:cxn>
                <a:cxn ang="0">
                  <a:pos x="7" y="40"/>
                </a:cxn>
                <a:cxn ang="0">
                  <a:pos x="9" y="36"/>
                </a:cxn>
                <a:cxn ang="0">
                  <a:pos x="9" y="42"/>
                </a:cxn>
                <a:cxn ang="0">
                  <a:pos x="9" y="36"/>
                </a:cxn>
                <a:cxn ang="0">
                  <a:pos x="11" y="46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54"/>
                </a:cxn>
                <a:cxn ang="0">
                  <a:pos x="17" y="48"/>
                </a:cxn>
                <a:cxn ang="0">
                  <a:pos x="17" y="57"/>
                </a:cxn>
                <a:cxn ang="0">
                  <a:pos x="19" y="48"/>
                </a:cxn>
                <a:cxn ang="0">
                  <a:pos x="21" y="52"/>
                </a:cxn>
                <a:cxn ang="0">
                  <a:pos x="21" y="55"/>
                </a:cxn>
                <a:cxn ang="0">
                  <a:pos x="21" y="48"/>
                </a:cxn>
                <a:cxn ang="0">
                  <a:pos x="25" y="54"/>
                </a:cxn>
                <a:cxn ang="0">
                  <a:pos x="25" y="55"/>
                </a:cxn>
                <a:cxn ang="0">
                  <a:pos x="25" y="54"/>
                </a:cxn>
                <a:cxn ang="0">
                  <a:pos x="26" y="59"/>
                </a:cxn>
                <a:cxn ang="0">
                  <a:pos x="28" y="65"/>
                </a:cxn>
                <a:cxn ang="0">
                  <a:pos x="28" y="69"/>
                </a:cxn>
                <a:cxn ang="0">
                  <a:pos x="30" y="65"/>
                </a:cxn>
                <a:cxn ang="0">
                  <a:pos x="30" y="67"/>
                </a:cxn>
                <a:cxn ang="0">
                  <a:pos x="30" y="65"/>
                </a:cxn>
                <a:cxn ang="0">
                  <a:pos x="32" y="61"/>
                </a:cxn>
                <a:cxn ang="0">
                  <a:pos x="32" y="65"/>
                </a:cxn>
                <a:cxn ang="0">
                  <a:pos x="36" y="59"/>
                </a:cxn>
                <a:cxn ang="0">
                  <a:pos x="36" y="63"/>
                </a:cxn>
                <a:cxn ang="0">
                  <a:pos x="38" y="55"/>
                </a:cxn>
                <a:cxn ang="0">
                  <a:pos x="38" y="55"/>
                </a:cxn>
                <a:cxn ang="0">
                  <a:pos x="38" y="48"/>
                </a:cxn>
                <a:cxn ang="0">
                  <a:pos x="40" y="52"/>
                </a:cxn>
                <a:cxn ang="0">
                  <a:pos x="40" y="48"/>
                </a:cxn>
                <a:cxn ang="0">
                  <a:pos x="42" y="40"/>
                </a:cxn>
                <a:cxn ang="0">
                  <a:pos x="42" y="44"/>
                </a:cxn>
                <a:cxn ang="0">
                  <a:pos x="42" y="34"/>
                </a:cxn>
                <a:cxn ang="0">
                  <a:pos x="44" y="29"/>
                </a:cxn>
                <a:cxn ang="0">
                  <a:pos x="46" y="36"/>
                </a:cxn>
                <a:cxn ang="0">
                  <a:pos x="48" y="19"/>
                </a:cxn>
                <a:cxn ang="0">
                  <a:pos x="48" y="23"/>
                </a:cxn>
                <a:cxn ang="0">
                  <a:pos x="50" y="11"/>
                </a:cxn>
                <a:cxn ang="0">
                  <a:pos x="50" y="9"/>
                </a:cxn>
                <a:cxn ang="0">
                  <a:pos x="51" y="15"/>
                </a:cxn>
                <a:cxn ang="0">
                  <a:pos x="51" y="6"/>
                </a:cxn>
              </a:cxnLst>
              <a:rect l="0" t="0" r="r" b="b"/>
              <a:pathLst>
                <a:path w="51" h="69">
                  <a:moveTo>
                    <a:pt x="0" y="34"/>
                  </a:moveTo>
                  <a:lnTo>
                    <a:pt x="0" y="34"/>
                  </a:lnTo>
                  <a:lnTo>
                    <a:pt x="0" y="29"/>
                  </a:lnTo>
                  <a:lnTo>
                    <a:pt x="2" y="27"/>
                  </a:lnTo>
                  <a:lnTo>
                    <a:pt x="2" y="36"/>
                  </a:lnTo>
                  <a:lnTo>
                    <a:pt x="3" y="38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7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9" y="42"/>
                  </a:lnTo>
                  <a:lnTo>
                    <a:pt x="9" y="44"/>
                  </a:lnTo>
                  <a:lnTo>
                    <a:pt x="9" y="36"/>
                  </a:lnTo>
                  <a:lnTo>
                    <a:pt x="11" y="38"/>
                  </a:lnTo>
                  <a:lnTo>
                    <a:pt x="11" y="46"/>
                  </a:lnTo>
                  <a:lnTo>
                    <a:pt x="15" y="44"/>
                  </a:lnTo>
                  <a:lnTo>
                    <a:pt x="15" y="48"/>
                  </a:lnTo>
                  <a:lnTo>
                    <a:pt x="13" y="44"/>
                  </a:lnTo>
                  <a:lnTo>
                    <a:pt x="15" y="46"/>
                  </a:lnTo>
                  <a:lnTo>
                    <a:pt x="15" y="44"/>
                  </a:lnTo>
                  <a:lnTo>
                    <a:pt x="15" y="54"/>
                  </a:lnTo>
                  <a:lnTo>
                    <a:pt x="17" y="55"/>
                  </a:lnTo>
                  <a:lnTo>
                    <a:pt x="17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19" y="55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21" y="52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1" y="48"/>
                  </a:lnTo>
                  <a:lnTo>
                    <a:pt x="21" y="54"/>
                  </a:lnTo>
                  <a:lnTo>
                    <a:pt x="25" y="54"/>
                  </a:lnTo>
                  <a:lnTo>
                    <a:pt x="25" y="59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4"/>
                  </a:lnTo>
                  <a:lnTo>
                    <a:pt x="25" y="57"/>
                  </a:lnTo>
                  <a:lnTo>
                    <a:pt x="26" y="59"/>
                  </a:lnTo>
                  <a:lnTo>
                    <a:pt x="26" y="65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8" y="69"/>
                  </a:lnTo>
                  <a:lnTo>
                    <a:pt x="30" y="67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0" y="67"/>
                  </a:lnTo>
                  <a:lnTo>
                    <a:pt x="30" y="69"/>
                  </a:lnTo>
                  <a:lnTo>
                    <a:pt x="30" y="65"/>
                  </a:lnTo>
                  <a:lnTo>
                    <a:pt x="32" y="65"/>
                  </a:lnTo>
                  <a:lnTo>
                    <a:pt x="32" y="61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2" y="57"/>
                  </a:lnTo>
                  <a:lnTo>
                    <a:pt x="36" y="59"/>
                  </a:lnTo>
                  <a:lnTo>
                    <a:pt x="36" y="65"/>
                  </a:lnTo>
                  <a:lnTo>
                    <a:pt x="36" y="63"/>
                  </a:lnTo>
                  <a:lnTo>
                    <a:pt x="36" y="54"/>
                  </a:lnTo>
                  <a:lnTo>
                    <a:pt x="38" y="55"/>
                  </a:lnTo>
                  <a:lnTo>
                    <a:pt x="38" y="57"/>
                  </a:lnTo>
                  <a:lnTo>
                    <a:pt x="38" y="55"/>
                  </a:lnTo>
                  <a:lnTo>
                    <a:pt x="38" y="54"/>
                  </a:lnTo>
                  <a:lnTo>
                    <a:pt x="38" y="48"/>
                  </a:lnTo>
                  <a:lnTo>
                    <a:pt x="38" y="52"/>
                  </a:lnTo>
                  <a:lnTo>
                    <a:pt x="40" y="52"/>
                  </a:lnTo>
                  <a:lnTo>
                    <a:pt x="40" y="54"/>
                  </a:lnTo>
                  <a:lnTo>
                    <a:pt x="40" y="48"/>
                  </a:lnTo>
                  <a:lnTo>
                    <a:pt x="42" y="46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2" y="46"/>
                  </a:lnTo>
                  <a:lnTo>
                    <a:pt x="42" y="34"/>
                  </a:lnTo>
                  <a:lnTo>
                    <a:pt x="44" y="32"/>
                  </a:lnTo>
                  <a:lnTo>
                    <a:pt x="44" y="29"/>
                  </a:lnTo>
                  <a:lnTo>
                    <a:pt x="44" y="34"/>
                  </a:lnTo>
                  <a:lnTo>
                    <a:pt x="46" y="36"/>
                  </a:lnTo>
                  <a:lnTo>
                    <a:pt x="46" y="21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23"/>
                  </a:lnTo>
                  <a:lnTo>
                    <a:pt x="50" y="23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9"/>
                  </a:lnTo>
                  <a:lnTo>
                    <a:pt x="50" y="13"/>
                  </a:lnTo>
                  <a:lnTo>
                    <a:pt x="51" y="15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52" name="Freeform 452"/>
            <p:cNvSpPr>
              <a:spLocks/>
            </p:cNvSpPr>
            <p:nvPr/>
          </p:nvSpPr>
          <p:spPr bwMode="auto">
            <a:xfrm>
              <a:off x="1128" y="1364"/>
              <a:ext cx="26" cy="26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" y="46"/>
                </a:cxn>
                <a:cxn ang="0">
                  <a:pos x="2" y="45"/>
                </a:cxn>
                <a:cxn ang="0">
                  <a:pos x="2" y="50"/>
                </a:cxn>
                <a:cxn ang="0">
                  <a:pos x="4" y="43"/>
                </a:cxn>
                <a:cxn ang="0">
                  <a:pos x="4" y="48"/>
                </a:cxn>
                <a:cxn ang="0">
                  <a:pos x="6" y="52"/>
                </a:cxn>
                <a:cxn ang="0">
                  <a:pos x="7" y="43"/>
                </a:cxn>
                <a:cxn ang="0">
                  <a:pos x="7" y="46"/>
                </a:cxn>
                <a:cxn ang="0">
                  <a:pos x="9" y="43"/>
                </a:cxn>
                <a:cxn ang="0">
                  <a:pos x="9" y="46"/>
                </a:cxn>
                <a:cxn ang="0">
                  <a:pos x="11" y="45"/>
                </a:cxn>
                <a:cxn ang="0">
                  <a:pos x="13" y="45"/>
                </a:cxn>
                <a:cxn ang="0">
                  <a:pos x="17" y="43"/>
                </a:cxn>
                <a:cxn ang="0">
                  <a:pos x="17" y="43"/>
                </a:cxn>
                <a:cxn ang="0">
                  <a:pos x="19" y="35"/>
                </a:cxn>
                <a:cxn ang="0">
                  <a:pos x="19" y="39"/>
                </a:cxn>
                <a:cxn ang="0">
                  <a:pos x="21" y="35"/>
                </a:cxn>
                <a:cxn ang="0">
                  <a:pos x="21" y="31"/>
                </a:cxn>
                <a:cxn ang="0">
                  <a:pos x="23" y="35"/>
                </a:cxn>
                <a:cxn ang="0">
                  <a:pos x="23" y="25"/>
                </a:cxn>
                <a:cxn ang="0">
                  <a:pos x="23" y="25"/>
                </a:cxn>
                <a:cxn ang="0">
                  <a:pos x="25" y="27"/>
                </a:cxn>
                <a:cxn ang="0">
                  <a:pos x="25" y="20"/>
                </a:cxn>
                <a:cxn ang="0">
                  <a:pos x="25" y="20"/>
                </a:cxn>
                <a:cxn ang="0">
                  <a:pos x="29" y="8"/>
                </a:cxn>
                <a:cxn ang="0">
                  <a:pos x="30" y="14"/>
                </a:cxn>
                <a:cxn ang="0">
                  <a:pos x="30" y="10"/>
                </a:cxn>
                <a:cxn ang="0">
                  <a:pos x="30" y="8"/>
                </a:cxn>
                <a:cxn ang="0">
                  <a:pos x="32" y="12"/>
                </a:cxn>
                <a:cxn ang="0">
                  <a:pos x="34" y="2"/>
                </a:cxn>
                <a:cxn ang="0">
                  <a:pos x="34" y="10"/>
                </a:cxn>
                <a:cxn ang="0">
                  <a:pos x="34" y="2"/>
                </a:cxn>
                <a:cxn ang="0">
                  <a:pos x="36" y="10"/>
                </a:cxn>
                <a:cxn ang="0">
                  <a:pos x="38" y="0"/>
                </a:cxn>
                <a:cxn ang="0">
                  <a:pos x="38" y="2"/>
                </a:cxn>
                <a:cxn ang="0">
                  <a:pos x="40" y="8"/>
                </a:cxn>
                <a:cxn ang="0">
                  <a:pos x="40" y="8"/>
                </a:cxn>
                <a:cxn ang="0">
                  <a:pos x="42" y="10"/>
                </a:cxn>
                <a:cxn ang="0">
                  <a:pos x="44" y="8"/>
                </a:cxn>
                <a:cxn ang="0">
                  <a:pos x="44" y="10"/>
                </a:cxn>
                <a:cxn ang="0">
                  <a:pos x="44" y="8"/>
                </a:cxn>
                <a:cxn ang="0">
                  <a:pos x="46" y="14"/>
                </a:cxn>
                <a:cxn ang="0">
                  <a:pos x="46" y="10"/>
                </a:cxn>
                <a:cxn ang="0">
                  <a:pos x="46" y="14"/>
                </a:cxn>
                <a:cxn ang="0">
                  <a:pos x="48" y="16"/>
                </a:cxn>
                <a:cxn ang="0">
                  <a:pos x="48" y="10"/>
                </a:cxn>
                <a:cxn ang="0">
                  <a:pos x="48" y="22"/>
                </a:cxn>
                <a:cxn ang="0">
                  <a:pos x="50" y="14"/>
                </a:cxn>
                <a:cxn ang="0">
                  <a:pos x="52" y="22"/>
                </a:cxn>
              </a:cxnLst>
              <a:rect l="0" t="0" r="r" b="b"/>
              <a:pathLst>
                <a:path w="52" h="52">
                  <a:moveTo>
                    <a:pt x="0" y="45"/>
                  </a:moveTo>
                  <a:lnTo>
                    <a:pt x="0" y="45"/>
                  </a:lnTo>
                  <a:lnTo>
                    <a:pt x="0" y="46"/>
                  </a:lnTo>
                  <a:lnTo>
                    <a:pt x="2" y="46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50"/>
                  </a:lnTo>
                  <a:lnTo>
                    <a:pt x="2" y="45"/>
                  </a:lnTo>
                  <a:lnTo>
                    <a:pt x="4" y="43"/>
                  </a:lnTo>
                  <a:lnTo>
                    <a:pt x="4" y="39"/>
                  </a:lnTo>
                  <a:lnTo>
                    <a:pt x="4" y="48"/>
                  </a:lnTo>
                  <a:lnTo>
                    <a:pt x="6" y="50"/>
                  </a:lnTo>
                  <a:lnTo>
                    <a:pt x="6" y="52"/>
                  </a:lnTo>
                  <a:lnTo>
                    <a:pt x="6" y="43"/>
                  </a:lnTo>
                  <a:lnTo>
                    <a:pt x="7" y="43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9" y="45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6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3"/>
                  </a:lnTo>
                  <a:lnTo>
                    <a:pt x="17" y="43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9" y="43"/>
                  </a:lnTo>
                  <a:lnTo>
                    <a:pt x="19" y="35"/>
                  </a:lnTo>
                  <a:lnTo>
                    <a:pt x="19" y="37"/>
                  </a:lnTo>
                  <a:lnTo>
                    <a:pt x="19" y="39"/>
                  </a:lnTo>
                  <a:lnTo>
                    <a:pt x="19" y="37"/>
                  </a:lnTo>
                  <a:lnTo>
                    <a:pt x="21" y="35"/>
                  </a:lnTo>
                  <a:lnTo>
                    <a:pt x="21" y="27"/>
                  </a:lnTo>
                  <a:lnTo>
                    <a:pt x="21" y="31"/>
                  </a:lnTo>
                  <a:lnTo>
                    <a:pt x="23" y="31"/>
                  </a:lnTo>
                  <a:lnTo>
                    <a:pt x="23" y="35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23" y="22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5" y="22"/>
                  </a:lnTo>
                  <a:lnTo>
                    <a:pt x="25" y="20"/>
                  </a:lnTo>
                  <a:lnTo>
                    <a:pt x="25" y="18"/>
                  </a:lnTo>
                  <a:lnTo>
                    <a:pt x="25" y="20"/>
                  </a:lnTo>
                  <a:lnTo>
                    <a:pt x="29" y="16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30" y="8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6" y="10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0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2" y="8"/>
                  </a:lnTo>
                  <a:lnTo>
                    <a:pt x="42" y="10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6" y="10"/>
                  </a:lnTo>
                  <a:lnTo>
                    <a:pt x="46" y="14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23"/>
                  </a:lnTo>
                  <a:lnTo>
                    <a:pt x="48" y="22"/>
                  </a:lnTo>
                  <a:lnTo>
                    <a:pt x="50" y="22"/>
                  </a:lnTo>
                  <a:lnTo>
                    <a:pt x="50" y="14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52" y="2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53" name="Freeform 453"/>
            <p:cNvSpPr>
              <a:spLocks/>
            </p:cNvSpPr>
            <p:nvPr/>
          </p:nvSpPr>
          <p:spPr bwMode="auto">
            <a:xfrm>
              <a:off x="1102" y="1344"/>
              <a:ext cx="26" cy="5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8"/>
                </a:cxn>
                <a:cxn ang="0">
                  <a:pos x="4" y="6"/>
                </a:cxn>
                <a:cxn ang="0">
                  <a:pos x="6" y="8"/>
                </a:cxn>
                <a:cxn ang="0">
                  <a:pos x="8" y="19"/>
                </a:cxn>
                <a:cxn ang="0">
                  <a:pos x="10" y="27"/>
                </a:cxn>
                <a:cxn ang="0">
                  <a:pos x="11" y="25"/>
                </a:cxn>
                <a:cxn ang="0">
                  <a:pos x="11" y="27"/>
                </a:cxn>
                <a:cxn ang="0">
                  <a:pos x="11" y="40"/>
                </a:cxn>
                <a:cxn ang="0">
                  <a:pos x="13" y="37"/>
                </a:cxn>
                <a:cxn ang="0">
                  <a:pos x="13" y="40"/>
                </a:cxn>
                <a:cxn ang="0">
                  <a:pos x="15" y="50"/>
                </a:cxn>
                <a:cxn ang="0">
                  <a:pos x="15" y="56"/>
                </a:cxn>
                <a:cxn ang="0">
                  <a:pos x="17" y="65"/>
                </a:cxn>
                <a:cxn ang="0">
                  <a:pos x="17" y="63"/>
                </a:cxn>
                <a:cxn ang="0">
                  <a:pos x="19" y="69"/>
                </a:cxn>
                <a:cxn ang="0">
                  <a:pos x="19" y="77"/>
                </a:cxn>
                <a:cxn ang="0">
                  <a:pos x="19" y="73"/>
                </a:cxn>
                <a:cxn ang="0">
                  <a:pos x="23" y="83"/>
                </a:cxn>
                <a:cxn ang="0">
                  <a:pos x="23" y="85"/>
                </a:cxn>
                <a:cxn ang="0">
                  <a:pos x="23" y="79"/>
                </a:cxn>
                <a:cxn ang="0">
                  <a:pos x="25" y="90"/>
                </a:cxn>
                <a:cxn ang="0">
                  <a:pos x="25" y="85"/>
                </a:cxn>
                <a:cxn ang="0">
                  <a:pos x="27" y="98"/>
                </a:cxn>
                <a:cxn ang="0">
                  <a:pos x="27" y="85"/>
                </a:cxn>
                <a:cxn ang="0">
                  <a:pos x="29" y="86"/>
                </a:cxn>
                <a:cxn ang="0">
                  <a:pos x="29" y="92"/>
                </a:cxn>
                <a:cxn ang="0">
                  <a:pos x="31" y="86"/>
                </a:cxn>
                <a:cxn ang="0">
                  <a:pos x="31" y="96"/>
                </a:cxn>
                <a:cxn ang="0">
                  <a:pos x="31" y="94"/>
                </a:cxn>
                <a:cxn ang="0">
                  <a:pos x="33" y="90"/>
                </a:cxn>
                <a:cxn ang="0">
                  <a:pos x="34" y="100"/>
                </a:cxn>
                <a:cxn ang="0">
                  <a:pos x="34" y="96"/>
                </a:cxn>
                <a:cxn ang="0">
                  <a:pos x="34" y="106"/>
                </a:cxn>
                <a:cxn ang="0">
                  <a:pos x="36" y="96"/>
                </a:cxn>
                <a:cxn ang="0">
                  <a:pos x="38" y="106"/>
                </a:cxn>
                <a:cxn ang="0">
                  <a:pos x="38" y="104"/>
                </a:cxn>
                <a:cxn ang="0">
                  <a:pos x="38" y="98"/>
                </a:cxn>
                <a:cxn ang="0">
                  <a:pos x="40" y="108"/>
                </a:cxn>
                <a:cxn ang="0">
                  <a:pos x="40" y="102"/>
                </a:cxn>
                <a:cxn ang="0">
                  <a:pos x="40" y="100"/>
                </a:cxn>
                <a:cxn ang="0">
                  <a:pos x="42" y="96"/>
                </a:cxn>
                <a:cxn ang="0">
                  <a:pos x="46" y="90"/>
                </a:cxn>
                <a:cxn ang="0">
                  <a:pos x="48" y="96"/>
                </a:cxn>
                <a:cxn ang="0">
                  <a:pos x="48" y="83"/>
                </a:cxn>
                <a:cxn ang="0">
                  <a:pos x="50" y="88"/>
                </a:cxn>
                <a:cxn ang="0">
                  <a:pos x="50" y="85"/>
                </a:cxn>
                <a:cxn ang="0">
                  <a:pos x="50" y="83"/>
                </a:cxn>
              </a:cxnLst>
              <a:rect l="0" t="0" r="r" b="b"/>
              <a:pathLst>
                <a:path w="52" h="108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7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13" y="40"/>
                  </a:lnTo>
                  <a:lnTo>
                    <a:pt x="13" y="37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5" y="48"/>
                  </a:lnTo>
                  <a:lnTo>
                    <a:pt x="15" y="56"/>
                  </a:lnTo>
                  <a:lnTo>
                    <a:pt x="17" y="58"/>
                  </a:lnTo>
                  <a:lnTo>
                    <a:pt x="17" y="65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7"/>
                  </a:lnTo>
                  <a:lnTo>
                    <a:pt x="19" y="69"/>
                  </a:lnTo>
                  <a:lnTo>
                    <a:pt x="19" y="79"/>
                  </a:lnTo>
                  <a:lnTo>
                    <a:pt x="19" y="77"/>
                  </a:lnTo>
                  <a:lnTo>
                    <a:pt x="19" y="75"/>
                  </a:lnTo>
                  <a:lnTo>
                    <a:pt x="19" y="73"/>
                  </a:lnTo>
                  <a:lnTo>
                    <a:pt x="19" y="79"/>
                  </a:lnTo>
                  <a:lnTo>
                    <a:pt x="23" y="83"/>
                  </a:lnTo>
                  <a:lnTo>
                    <a:pt x="23" y="88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79"/>
                  </a:lnTo>
                  <a:lnTo>
                    <a:pt x="23" y="90"/>
                  </a:lnTo>
                  <a:lnTo>
                    <a:pt x="25" y="90"/>
                  </a:lnTo>
                  <a:lnTo>
                    <a:pt x="25" y="94"/>
                  </a:lnTo>
                  <a:lnTo>
                    <a:pt x="25" y="85"/>
                  </a:lnTo>
                  <a:lnTo>
                    <a:pt x="27" y="83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85"/>
                  </a:lnTo>
                  <a:lnTo>
                    <a:pt x="27" y="86"/>
                  </a:lnTo>
                  <a:lnTo>
                    <a:pt x="29" y="86"/>
                  </a:lnTo>
                  <a:lnTo>
                    <a:pt x="29" y="94"/>
                  </a:lnTo>
                  <a:lnTo>
                    <a:pt x="29" y="92"/>
                  </a:lnTo>
                  <a:lnTo>
                    <a:pt x="31" y="90"/>
                  </a:lnTo>
                  <a:lnTo>
                    <a:pt x="31" y="86"/>
                  </a:lnTo>
                  <a:lnTo>
                    <a:pt x="31" y="94"/>
                  </a:lnTo>
                  <a:lnTo>
                    <a:pt x="31" y="96"/>
                  </a:lnTo>
                  <a:lnTo>
                    <a:pt x="31" y="100"/>
                  </a:lnTo>
                  <a:lnTo>
                    <a:pt x="31" y="94"/>
                  </a:lnTo>
                  <a:lnTo>
                    <a:pt x="33" y="92"/>
                  </a:lnTo>
                  <a:lnTo>
                    <a:pt x="33" y="90"/>
                  </a:lnTo>
                  <a:lnTo>
                    <a:pt x="33" y="100"/>
                  </a:lnTo>
                  <a:lnTo>
                    <a:pt x="34" y="100"/>
                  </a:lnTo>
                  <a:lnTo>
                    <a:pt x="34" y="102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4" y="106"/>
                  </a:lnTo>
                  <a:lnTo>
                    <a:pt x="36" y="104"/>
                  </a:lnTo>
                  <a:lnTo>
                    <a:pt x="36" y="96"/>
                  </a:lnTo>
                  <a:lnTo>
                    <a:pt x="38" y="96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4"/>
                  </a:lnTo>
                  <a:lnTo>
                    <a:pt x="38" y="96"/>
                  </a:lnTo>
                  <a:lnTo>
                    <a:pt x="38" y="98"/>
                  </a:lnTo>
                  <a:lnTo>
                    <a:pt x="40" y="100"/>
                  </a:lnTo>
                  <a:lnTo>
                    <a:pt x="40" y="108"/>
                  </a:lnTo>
                  <a:lnTo>
                    <a:pt x="40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100"/>
                  </a:lnTo>
                  <a:lnTo>
                    <a:pt x="42" y="100"/>
                  </a:lnTo>
                  <a:lnTo>
                    <a:pt x="42" y="96"/>
                  </a:lnTo>
                  <a:lnTo>
                    <a:pt x="46" y="92"/>
                  </a:lnTo>
                  <a:lnTo>
                    <a:pt x="46" y="90"/>
                  </a:lnTo>
                  <a:lnTo>
                    <a:pt x="46" y="94"/>
                  </a:lnTo>
                  <a:lnTo>
                    <a:pt x="48" y="96"/>
                  </a:lnTo>
                  <a:lnTo>
                    <a:pt x="48" y="85"/>
                  </a:lnTo>
                  <a:lnTo>
                    <a:pt x="48" y="83"/>
                  </a:lnTo>
                  <a:lnTo>
                    <a:pt x="48" y="90"/>
                  </a:lnTo>
                  <a:lnTo>
                    <a:pt x="50" y="88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6"/>
                  </a:lnTo>
                  <a:lnTo>
                    <a:pt x="50" y="83"/>
                  </a:lnTo>
                  <a:lnTo>
                    <a:pt x="52" y="8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54" name="Freeform 454"/>
            <p:cNvSpPr>
              <a:spLocks/>
            </p:cNvSpPr>
            <p:nvPr/>
          </p:nvSpPr>
          <p:spPr bwMode="auto">
            <a:xfrm>
              <a:off x="1074" y="1326"/>
              <a:ext cx="28" cy="21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0" y="23"/>
                </a:cxn>
                <a:cxn ang="0">
                  <a:pos x="2" y="19"/>
                </a:cxn>
                <a:cxn ang="0">
                  <a:pos x="4" y="25"/>
                </a:cxn>
                <a:cxn ang="0">
                  <a:pos x="4" y="19"/>
                </a:cxn>
                <a:cxn ang="0">
                  <a:pos x="6" y="19"/>
                </a:cxn>
                <a:cxn ang="0">
                  <a:pos x="6" y="19"/>
                </a:cxn>
                <a:cxn ang="0">
                  <a:pos x="10" y="11"/>
                </a:cxn>
                <a:cxn ang="0">
                  <a:pos x="12" y="13"/>
                </a:cxn>
                <a:cxn ang="0">
                  <a:pos x="14" y="7"/>
                </a:cxn>
                <a:cxn ang="0">
                  <a:pos x="14" y="3"/>
                </a:cxn>
                <a:cxn ang="0">
                  <a:pos x="18" y="5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20" y="3"/>
                </a:cxn>
                <a:cxn ang="0">
                  <a:pos x="21" y="0"/>
                </a:cxn>
                <a:cxn ang="0">
                  <a:pos x="23" y="5"/>
                </a:cxn>
                <a:cxn ang="0">
                  <a:pos x="23" y="1"/>
                </a:cxn>
                <a:cxn ang="0">
                  <a:pos x="25" y="7"/>
                </a:cxn>
                <a:cxn ang="0">
                  <a:pos x="25" y="3"/>
                </a:cxn>
                <a:cxn ang="0">
                  <a:pos x="27" y="7"/>
                </a:cxn>
                <a:cxn ang="0">
                  <a:pos x="27" y="11"/>
                </a:cxn>
                <a:cxn ang="0">
                  <a:pos x="27" y="7"/>
                </a:cxn>
                <a:cxn ang="0">
                  <a:pos x="29" y="15"/>
                </a:cxn>
                <a:cxn ang="0">
                  <a:pos x="31" y="11"/>
                </a:cxn>
                <a:cxn ang="0">
                  <a:pos x="31" y="17"/>
                </a:cxn>
                <a:cxn ang="0">
                  <a:pos x="31" y="17"/>
                </a:cxn>
                <a:cxn ang="0">
                  <a:pos x="33" y="19"/>
                </a:cxn>
                <a:cxn ang="0">
                  <a:pos x="35" y="17"/>
                </a:cxn>
                <a:cxn ang="0">
                  <a:pos x="35" y="21"/>
                </a:cxn>
                <a:cxn ang="0">
                  <a:pos x="37" y="19"/>
                </a:cxn>
                <a:cxn ang="0">
                  <a:pos x="37" y="25"/>
                </a:cxn>
                <a:cxn ang="0">
                  <a:pos x="39" y="19"/>
                </a:cxn>
                <a:cxn ang="0">
                  <a:pos x="39" y="21"/>
                </a:cxn>
                <a:cxn ang="0">
                  <a:pos x="39" y="23"/>
                </a:cxn>
                <a:cxn ang="0">
                  <a:pos x="41" y="28"/>
                </a:cxn>
                <a:cxn ang="0">
                  <a:pos x="43" y="23"/>
                </a:cxn>
                <a:cxn ang="0">
                  <a:pos x="43" y="30"/>
                </a:cxn>
                <a:cxn ang="0">
                  <a:pos x="46" y="28"/>
                </a:cxn>
                <a:cxn ang="0">
                  <a:pos x="46" y="36"/>
                </a:cxn>
                <a:cxn ang="0">
                  <a:pos x="48" y="32"/>
                </a:cxn>
                <a:cxn ang="0">
                  <a:pos x="48" y="38"/>
                </a:cxn>
                <a:cxn ang="0">
                  <a:pos x="50" y="36"/>
                </a:cxn>
                <a:cxn ang="0">
                  <a:pos x="50" y="42"/>
                </a:cxn>
                <a:cxn ang="0">
                  <a:pos x="52" y="40"/>
                </a:cxn>
                <a:cxn ang="0">
                  <a:pos x="52" y="38"/>
                </a:cxn>
                <a:cxn ang="0">
                  <a:pos x="54" y="40"/>
                </a:cxn>
                <a:cxn ang="0">
                  <a:pos x="54" y="38"/>
                </a:cxn>
                <a:cxn ang="0">
                  <a:pos x="56" y="38"/>
                </a:cxn>
                <a:cxn ang="0">
                  <a:pos x="58" y="34"/>
                </a:cxn>
              </a:cxnLst>
              <a:rect l="0" t="0" r="r" b="b"/>
              <a:pathLst>
                <a:path w="58" h="42"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18" y="5"/>
                  </a:lnTo>
                  <a:lnTo>
                    <a:pt x="18" y="3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3" y="5"/>
                  </a:lnTo>
                  <a:lnTo>
                    <a:pt x="23" y="7"/>
                  </a:lnTo>
                  <a:lnTo>
                    <a:pt x="23" y="1"/>
                  </a:lnTo>
                  <a:lnTo>
                    <a:pt x="25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13"/>
                  </a:lnTo>
                  <a:lnTo>
                    <a:pt x="29" y="15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31" y="17"/>
                  </a:lnTo>
                  <a:lnTo>
                    <a:pt x="33" y="17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5" y="17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9" y="23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9" y="21"/>
                  </a:lnTo>
                  <a:lnTo>
                    <a:pt x="39" y="25"/>
                  </a:lnTo>
                  <a:lnTo>
                    <a:pt x="39" y="23"/>
                  </a:lnTo>
                  <a:lnTo>
                    <a:pt x="41" y="21"/>
                  </a:lnTo>
                  <a:lnTo>
                    <a:pt x="41" y="28"/>
                  </a:lnTo>
                  <a:lnTo>
                    <a:pt x="43" y="28"/>
                  </a:lnTo>
                  <a:lnTo>
                    <a:pt x="43" y="23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6" y="32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6" y="36"/>
                  </a:lnTo>
                  <a:lnTo>
                    <a:pt x="48" y="38"/>
                  </a:lnTo>
                  <a:lnTo>
                    <a:pt x="48" y="32"/>
                  </a:lnTo>
                  <a:lnTo>
                    <a:pt x="48" y="30"/>
                  </a:lnTo>
                  <a:lnTo>
                    <a:pt x="48" y="38"/>
                  </a:lnTo>
                  <a:lnTo>
                    <a:pt x="50" y="40"/>
                  </a:lnTo>
                  <a:lnTo>
                    <a:pt x="50" y="36"/>
                  </a:lnTo>
                  <a:lnTo>
                    <a:pt x="50" y="38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40"/>
                  </a:lnTo>
                  <a:lnTo>
                    <a:pt x="52" y="36"/>
                  </a:lnTo>
                  <a:lnTo>
                    <a:pt x="52" y="38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6" y="38"/>
                  </a:lnTo>
                  <a:lnTo>
                    <a:pt x="56" y="34"/>
                  </a:lnTo>
                  <a:lnTo>
                    <a:pt x="58" y="34"/>
                  </a:lnTo>
                  <a:lnTo>
                    <a:pt x="58" y="3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55" name="Freeform 455"/>
            <p:cNvSpPr>
              <a:spLocks/>
            </p:cNvSpPr>
            <p:nvPr/>
          </p:nvSpPr>
          <p:spPr bwMode="auto">
            <a:xfrm>
              <a:off x="1046" y="1338"/>
              <a:ext cx="28" cy="55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0" y="105"/>
                </a:cxn>
                <a:cxn ang="0">
                  <a:pos x="2" y="101"/>
                </a:cxn>
                <a:cxn ang="0">
                  <a:pos x="2" y="96"/>
                </a:cxn>
                <a:cxn ang="0">
                  <a:pos x="3" y="88"/>
                </a:cxn>
                <a:cxn ang="0">
                  <a:pos x="3" y="80"/>
                </a:cxn>
                <a:cxn ang="0">
                  <a:pos x="7" y="82"/>
                </a:cxn>
                <a:cxn ang="0">
                  <a:pos x="7" y="67"/>
                </a:cxn>
                <a:cxn ang="0">
                  <a:pos x="9" y="69"/>
                </a:cxn>
                <a:cxn ang="0">
                  <a:pos x="9" y="59"/>
                </a:cxn>
                <a:cxn ang="0">
                  <a:pos x="13" y="51"/>
                </a:cxn>
                <a:cxn ang="0">
                  <a:pos x="13" y="48"/>
                </a:cxn>
                <a:cxn ang="0">
                  <a:pos x="15" y="51"/>
                </a:cxn>
                <a:cxn ang="0">
                  <a:pos x="15" y="48"/>
                </a:cxn>
                <a:cxn ang="0">
                  <a:pos x="17" y="49"/>
                </a:cxn>
                <a:cxn ang="0">
                  <a:pos x="19" y="42"/>
                </a:cxn>
                <a:cxn ang="0">
                  <a:pos x="21" y="48"/>
                </a:cxn>
                <a:cxn ang="0">
                  <a:pos x="21" y="40"/>
                </a:cxn>
                <a:cxn ang="0">
                  <a:pos x="21" y="42"/>
                </a:cxn>
                <a:cxn ang="0">
                  <a:pos x="23" y="30"/>
                </a:cxn>
                <a:cxn ang="0">
                  <a:pos x="23" y="38"/>
                </a:cxn>
                <a:cxn ang="0">
                  <a:pos x="25" y="36"/>
                </a:cxn>
                <a:cxn ang="0">
                  <a:pos x="25" y="32"/>
                </a:cxn>
                <a:cxn ang="0">
                  <a:pos x="25" y="34"/>
                </a:cxn>
                <a:cxn ang="0">
                  <a:pos x="27" y="28"/>
                </a:cxn>
                <a:cxn ang="0">
                  <a:pos x="28" y="32"/>
                </a:cxn>
                <a:cxn ang="0">
                  <a:pos x="30" y="26"/>
                </a:cxn>
                <a:cxn ang="0">
                  <a:pos x="30" y="32"/>
                </a:cxn>
                <a:cxn ang="0">
                  <a:pos x="30" y="26"/>
                </a:cxn>
                <a:cxn ang="0">
                  <a:pos x="32" y="30"/>
                </a:cxn>
                <a:cxn ang="0">
                  <a:pos x="34" y="23"/>
                </a:cxn>
                <a:cxn ang="0">
                  <a:pos x="34" y="26"/>
                </a:cxn>
                <a:cxn ang="0">
                  <a:pos x="34" y="32"/>
                </a:cxn>
                <a:cxn ang="0">
                  <a:pos x="36" y="19"/>
                </a:cxn>
                <a:cxn ang="0">
                  <a:pos x="38" y="23"/>
                </a:cxn>
                <a:cxn ang="0">
                  <a:pos x="38" y="26"/>
                </a:cxn>
                <a:cxn ang="0">
                  <a:pos x="38" y="19"/>
                </a:cxn>
                <a:cxn ang="0">
                  <a:pos x="40" y="26"/>
                </a:cxn>
                <a:cxn ang="0">
                  <a:pos x="42" y="17"/>
                </a:cxn>
                <a:cxn ang="0">
                  <a:pos x="44" y="23"/>
                </a:cxn>
                <a:cxn ang="0">
                  <a:pos x="44" y="17"/>
                </a:cxn>
                <a:cxn ang="0">
                  <a:pos x="46" y="19"/>
                </a:cxn>
                <a:cxn ang="0">
                  <a:pos x="46" y="15"/>
                </a:cxn>
                <a:cxn ang="0">
                  <a:pos x="48" y="17"/>
                </a:cxn>
                <a:cxn ang="0">
                  <a:pos x="50" y="13"/>
                </a:cxn>
                <a:cxn ang="0">
                  <a:pos x="50" y="13"/>
                </a:cxn>
                <a:cxn ang="0">
                  <a:pos x="50" y="7"/>
                </a:cxn>
                <a:cxn ang="0">
                  <a:pos x="51" y="3"/>
                </a:cxn>
                <a:cxn ang="0">
                  <a:pos x="53" y="5"/>
                </a:cxn>
                <a:cxn ang="0">
                  <a:pos x="55" y="0"/>
                </a:cxn>
              </a:cxnLst>
              <a:rect l="0" t="0" r="r" b="b"/>
              <a:pathLst>
                <a:path w="55" h="109">
                  <a:moveTo>
                    <a:pt x="0" y="109"/>
                  </a:moveTo>
                  <a:lnTo>
                    <a:pt x="0" y="109"/>
                  </a:lnTo>
                  <a:lnTo>
                    <a:pt x="0" y="107"/>
                  </a:lnTo>
                  <a:lnTo>
                    <a:pt x="0" y="105"/>
                  </a:lnTo>
                  <a:lnTo>
                    <a:pt x="2" y="103"/>
                  </a:lnTo>
                  <a:lnTo>
                    <a:pt x="2" y="101"/>
                  </a:lnTo>
                  <a:lnTo>
                    <a:pt x="2" y="99"/>
                  </a:lnTo>
                  <a:lnTo>
                    <a:pt x="2" y="96"/>
                  </a:lnTo>
                  <a:lnTo>
                    <a:pt x="3" y="94"/>
                  </a:lnTo>
                  <a:lnTo>
                    <a:pt x="3" y="88"/>
                  </a:lnTo>
                  <a:lnTo>
                    <a:pt x="3" y="86"/>
                  </a:lnTo>
                  <a:lnTo>
                    <a:pt x="3" y="80"/>
                  </a:lnTo>
                  <a:lnTo>
                    <a:pt x="7" y="78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7" y="67"/>
                  </a:lnTo>
                  <a:lnTo>
                    <a:pt x="9" y="65"/>
                  </a:lnTo>
                  <a:lnTo>
                    <a:pt x="9" y="69"/>
                  </a:lnTo>
                  <a:lnTo>
                    <a:pt x="9" y="67"/>
                  </a:lnTo>
                  <a:lnTo>
                    <a:pt x="9" y="59"/>
                  </a:lnTo>
                  <a:lnTo>
                    <a:pt x="13" y="57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48"/>
                  </a:lnTo>
                  <a:lnTo>
                    <a:pt x="13" y="51"/>
                  </a:lnTo>
                  <a:lnTo>
                    <a:pt x="15" y="51"/>
                  </a:lnTo>
                  <a:lnTo>
                    <a:pt x="15" y="53"/>
                  </a:lnTo>
                  <a:lnTo>
                    <a:pt x="15" y="48"/>
                  </a:lnTo>
                  <a:lnTo>
                    <a:pt x="17" y="48"/>
                  </a:lnTo>
                  <a:lnTo>
                    <a:pt x="17" y="49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21" y="44"/>
                  </a:lnTo>
                  <a:lnTo>
                    <a:pt x="21" y="48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1" y="42"/>
                  </a:lnTo>
                  <a:lnTo>
                    <a:pt x="23" y="40"/>
                  </a:lnTo>
                  <a:lnTo>
                    <a:pt x="23" y="30"/>
                  </a:lnTo>
                  <a:lnTo>
                    <a:pt x="23" y="32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5" y="36"/>
                  </a:lnTo>
                  <a:lnTo>
                    <a:pt x="25" y="30"/>
                  </a:lnTo>
                  <a:lnTo>
                    <a:pt x="25" y="32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0"/>
                  </a:lnTo>
                  <a:lnTo>
                    <a:pt x="27" y="28"/>
                  </a:lnTo>
                  <a:lnTo>
                    <a:pt x="27" y="34"/>
                  </a:lnTo>
                  <a:lnTo>
                    <a:pt x="28" y="32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0" y="34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6"/>
                  </a:lnTo>
                  <a:lnTo>
                    <a:pt x="32" y="26"/>
                  </a:lnTo>
                  <a:lnTo>
                    <a:pt x="32" y="30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4" y="32"/>
                  </a:lnTo>
                  <a:lnTo>
                    <a:pt x="36" y="30"/>
                  </a:lnTo>
                  <a:lnTo>
                    <a:pt x="36" y="19"/>
                  </a:lnTo>
                  <a:lnTo>
                    <a:pt x="36" y="23"/>
                  </a:lnTo>
                  <a:lnTo>
                    <a:pt x="38" y="23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8" y="25"/>
                  </a:lnTo>
                  <a:lnTo>
                    <a:pt x="40" y="26"/>
                  </a:lnTo>
                  <a:lnTo>
                    <a:pt x="40" y="19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44" y="17"/>
                  </a:lnTo>
                  <a:lnTo>
                    <a:pt x="44" y="23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1"/>
                  </a:lnTo>
                  <a:lnTo>
                    <a:pt x="50" y="13"/>
                  </a:lnTo>
                  <a:lnTo>
                    <a:pt x="50" y="15"/>
                  </a:lnTo>
                  <a:lnTo>
                    <a:pt x="50" y="13"/>
                  </a:lnTo>
                  <a:lnTo>
                    <a:pt x="50" y="11"/>
                  </a:lnTo>
                  <a:lnTo>
                    <a:pt x="50" y="7"/>
                  </a:lnTo>
                  <a:lnTo>
                    <a:pt x="51" y="9"/>
                  </a:lnTo>
                  <a:lnTo>
                    <a:pt x="51" y="3"/>
                  </a:lnTo>
                  <a:lnTo>
                    <a:pt x="53" y="2"/>
                  </a:lnTo>
                  <a:lnTo>
                    <a:pt x="53" y="5"/>
                  </a:lnTo>
                  <a:lnTo>
                    <a:pt x="55" y="3"/>
                  </a:lnTo>
                  <a:lnTo>
                    <a:pt x="55" y="0"/>
                  </a:lnTo>
                  <a:lnTo>
                    <a:pt x="55" y="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56" name="Freeform 456"/>
            <p:cNvSpPr>
              <a:spLocks/>
            </p:cNvSpPr>
            <p:nvPr/>
          </p:nvSpPr>
          <p:spPr bwMode="auto">
            <a:xfrm>
              <a:off x="1010" y="1381"/>
              <a:ext cx="36" cy="2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8"/>
                </a:cxn>
                <a:cxn ang="0">
                  <a:pos x="7" y="11"/>
                </a:cxn>
                <a:cxn ang="0">
                  <a:pos x="7" y="10"/>
                </a:cxn>
                <a:cxn ang="0">
                  <a:pos x="9" y="11"/>
                </a:cxn>
                <a:cxn ang="0">
                  <a:pos x="9" y="13"/>
                </a:cxn>
                <a:cxn ang="0">
                  <a:pos x="11" y="13"/>
                </a:cxn>
                <a:cxn ang="0">
                  <a:pos x="13" y="19"/>
                </a:cxn>
                <a:cxn ang="0">
                  <a:pos x="15" y="21"/>
                </a:cxn>
                <a:cxn ang="0">
                  <a:pos x="15" y="29"/>
                </a:cxn>
                <a:cxn ang="0">
                  <a:pos x="17" y="33"/>
                </a:cxn>
                <a:cxn ang="0">
                  <a:pos x="21" y="38"/>
                </a:cxn>
                <a:cxn ang="0">
                  <a:pos x="21" y="42"/>
                </a:cxn>
                <a:cxn ang="0">
                  <a:pos x="23" y="42"/>
                </a:cxn>
                <a:cxn ang="0">
                  <a:pos x="25" y="46"/>
                </a:cxn>
                <a:cxn ang="0">
                  <a:pos x="25" y="46"/>
                </a:cxn>
                <a:cxn ang="0">
                  <a:pos x="28" y="44"/>
                </a:cxn>
                <a:cxn ang="0">
                  <a:pos x="28" y="44"/>
                </a:cxn>
                <a:cxn ang="0">
                  <a:pos x="30" y="46"/>
                </a:cxn>
                <a:cxn ang="0">
                  <a:pos x="32" y="42"/>
                </a:cxn>
                <a:cxn ang="0">
                  <a:pos x="34" y="46"/>
                </a:cxn>
                <a:cxn ang="0">
                  <a:pos x="34" y="46"/>
                </a:cxn>
                <a:cxn ang="0">
                  <a:pos x="34" y="42"/>
                </a:cxn>
                <a:cxn ang="0">
                  <a:pos x="36" y="52"/>
                </a:cxn>
                <a:cxn ang="0">
                  <a:pos x="36" y="44"/>
                </a:cxn>
                <a:cxn ang="0">
                  <a:pos x="38" y="50"/>
                </a:cxn>
                <a:cxn ang="0">
                  <a:pos x="38" y="46"/>
                </a:cxn>
                <a:cxn ang="0">
                  <a:pos x="38" y="48"/>
                </a:cxn>
                <a:cxn ang="0">
                  <a:pos x="40" y="46"/>
                </a:cxn>
                <a:cxn ang="0">
                  <a:pos x="46" y="48"/>
                </a:cxn>
                <a:cxn ang="0">
                  <a:pos x="46" y="46"/>
                </a:cxn>
                <a:cxn ang="0">
                  <a:pos x="46" y="42"/>
                </a:cxn>
                <a:cxn ang="0">
                  <a:pos x="48" y="48"/>
                </a:cxn>
                <a:cxn ang="0">
                  <a:pos x="48" y="42"/>
                </a:cxn>
                <a:cxn ang="0">
                  <a:pos x="49" y="54"/>
                </a:cxn>
                <a:cxn ang="0">
                  <a:pos x="49" y="38"/>
                </a:cxn>
                <a:cxn ang="0">
                  <a:pos x="51" y="48"/>
                </a:cxn>
                <a:cxn ang="0">
                  <a:pos x="51" y="42"/>
                </a:cxn>
                <a:cxn ang="0">
                  <a:pos x="55" y="46"/>
                </a:cxn>
                <a:cxn ang="0">
                  <a:pos x="57" y="38"/>
                </a:cxn>
                <a:cxn ang="0">
                  <a:pos x="57" y="36"/>
                </a:cxn>
                <a:cxn ang="0">
                  <a:pos x="59" y="33"/>
                </a:cxn>
                <a:cxn ang="0">
                  <a:pos x="63" y="33"/>
                </a:cxn>
                <a:cxn ang="0">
                  <a:pos x="67" y="31"/>
                </a:cxn>
                <a:cxn ang="0">
                  <a:pos x="67" y="33"/>
                </a:cxn>
                <a:cxn ang="0">
                  <a:pos x="71" y="31"/>
                </a:cxn>
                <a:cxn ang="0">
                  <a:pos x="71" y="23"/>
                </a:cxn>
              </a:cxnLst>
              <a:rect l="0" t="0" r="r" b="b"/>
              <a:pathLst>
                <a:path w="71" h="54">
                  <a:moveTo>
                    <a:pt x="0" y="4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3" y="4"/>
                  </a:lnTo>
                  <a:lnTo>
                    <a:pt x="3" y="8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8"/>
                  </a:lnTo>
                  <a:lnTo>
                    <a:pt x="7" y="8"/>
                  </a:lnTo>
                  <a:lnTo>
                    <a:pt x="7" y="11"/>
                  </a:lnTo>
                  <a:lnTo>
                    <a:pt x="5" y="8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1" y="13"/>
                  </a:lnTo>
                  <a:lnTo>
                    <a:pt x="11" y="17"/>
                  </a:lnTo>
                  <a:lnTo>
                    <a:pt x="13" y="19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5" y="27"/>
                  </a:lnTo>
                  <a:lnTo>
                    <a:pt x="15" y="29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1" y="35"/>
                  </a:lnTo>
                  <a:lnTo>
                    <a:pt x="21" y="38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3" y="42"/>
                  </a:lnTo>
                  <a:lnTo>
                    <a:pt x="23" y="46"/>
                  </a:lnTo>
                  <a:lnTo>
                    <a:pt x="25" y="46"/>
                  </a:lnTo>
                  <a:lnTo>
                    <a:pt x="25" y="48"/>
                  </a:lnTo>
                  <a:lnTo>
                    <a:pt x="25" y="46"/>
                  </a:lnTo>
                  <a:lnTo>
                    <a:pt x="26" y="46"/>
                  </a:lnTo>
                  <a:lnTo>
                    <a:pt x="28" y="44"/>
                  </a:lnTo>
                  <a:lnTo>
                    <a:pt x="28" y="46"/>
                  </a:lnTo>
                  <a:lnTo>
                    <a:pt x="28" y="44"/>
                  </a:lnTo>
                  <a:lnTo>
                    <a:pt x="28" y="46"/>
                  </a:lnTo>
                  <a:lnTo>
                    <a:pt x="30" y="46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2" y="44"/>
                  </a:lnTo>
                  <a:lnTo>
                    <a:pt x="34" y="46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4" y="50"/>
                  </a:lnTo>
                  <a:lnTo>
                    <a:pt x="36" y="52"/>
                  </a:lnTo>
                  <a:lnTo>
                    <a:pt x="36" y="42"/>
                  </a:lnTo>
                  <a:lnTo>
                    <a:pt x="36" y="44"/>
                  </a:lnTo>
                  <a:lnTo>
                    <a:pt x="36" y="52"/>
                  </a:lnTo>
                  <a:lnTo>
                    <a:pt x="38" y="50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50"/>
                  </a:lnTo>
                  <a:lnTo>
                    <a:pt x="38" y="48"/>
                  </a:lnTo>
                  <a:lnTo>
                    <a:pt x="40" y="48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6" y="48"/>
                  </a:lnTo>
                  <a:lnTo>
                    <a:pt x="46" y="52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6" y="42"/>
                  </a:lnTo>
                  <a:lnTo>
                    <a:pt x="46" y="48"/>
                  </a:lnTo>
                  <a:lnTo>
                    <a:pt x="48" y="48"/>
                  </a:lnTo>
                  <a:lnTo>
                    <a:pt x="48" y="52"/>
                  </a:lnTo>
                  <a:lnTo>
                    <a:pt x="48" y="42"/>
                  </a:lnTo>
                  <a:lnTo>
                    <a:pt x="49" y="42"/>
                  </a:lnTo>
                  <a:lnTo>
                    <a:pt x="49" y="54"/>
                  </a:lnTo>
                  <a:lnTo>
                    <a:pt x="49" y="52"/>
                  </a:lnTo>
                  <a:lnTo>
                    <a:pt x="49" y="38"/>
                  </a:lnTo>
                  <a:lnTo>
                    <a:pt x="51" y="42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1" y="42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36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61" y="33"/>
                  </a:lnTo>
                  <a:lnTo>
                    <a:pt x="63" y="33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7" y="31"/>
                  </a:lnTo>
                  <a:lnTo>
                    <a:pt x="71" y="31"/>
                  </a:lnTo>
                  <a:lnTo>
                    <a:pt x="69" y="31"/>
                  </a:lnTo>
                  <a:lnTo>
                    <a:pt x="71" y="2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57" name="Freeform 457"/>
            <p:cNvSpPr>
              <a:spLocks/>
            </p:cNvSpPr>
            <p:nvPr/>
          </p:nvSpPr>
          <p:spPr bwMode="auto">
            <a:xfrm>
              <a:off x="984" y="1378"/>
              <a:ext cx="26" cy="3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2" y="71"/>
                </a:cxn>
                <a:cxn ang="0">
                  <a:pos x="2" y="65"/>
                </a:cxn>
                <a:cxn ang="0">
                  <a:pos x="2" y="65"/>
                </a:cxn>
                <a:cxn ang="0">
                  <a:pos x="4" y="62"/>
                </a:cxn>
                <a:cxn ang="0">
                  <a:pos x="4" y="62"/>
                </a:cxn>
                <a:cxn ang="0">
                  <a:pos x="5" y="60"/>
                </a:cxn>
                <a:cxn ang="0">
                  <a:pos x="7" y="56"/>
                </a:cxn>
                <a:cxn ang="0">
                  <a:pos x="7" y="52"/>
                </a:cxn>
                <a:cxn ang="0">
                  <a:pos x="9" y="50"/>
                </a:cxn>
                <a:cxn ang="0">
                  <a:pos x="9" y="42"/>
                </a:cxn>
                <a:cxn ang="0">
                  <a:pos x="13" y="44"/>
                </a:cxn>
                <a:cxn ang="0">
                  <a:pos x="13" y="44"/>
                </a:cxn>
                <a:cxn ang="0">
                  <a:pos x="13" y="37"/>
                </a:cxn>
                <a:cxn ang="0">
                  <a:pos x="15" y="44"/>
                </a:cxn>
                <a:cxn ang="0">
                  <a:pos x="17" y="42"/>
                </a:cxn>
                <a:cxn ang="0">
                  <a:pos x="17" y="37"/>
                </a:cxn>
                <a:cxn ang="0">
                  <a:pos x="17" y="41"/>
                </a:cxn>
                <a:cxn ang="0">
                  <a:pos x="19" y="37"/>
                </a:cxn>
                <a:cxn ang="0">
                  <a:pos x="19" y="37"/>
                </a:cxn>
                <a:cxn ang="0">
                  <a:pos x="21" y="39"/>
                </a:cxn>
                <a:cxn ang="0">
                  <a:pos x="21" y="35"/>
                </a:cxn>
                <a:cxn ang="0">
                  <a:pos x="23" y="35"/>
                </a:cxn>
                <a:cxn ang="0">
                  <a:pos x="23" y="31"/>
                </a:cxn>
                <a:cxn ang="0">
                  <a:pos x="25" y="33"/>
                </a:cxn>
                <a:cxn ang="0">
                  <a:pos x="25" y="29"/>
                </a:cxn>
                <a:cxn ang="0">
                  <a:pos x="25" y="29"/>
                </a:cxn>
                <a:cxn ang="0">
                  <a:pos x="27" y="25"/>
                </a:cxn>
                <a:cxn ang="0">
                  <a:pos x="29" y="27"/>
                </a:cxn>
                <a:cxn ang="0">
                  <a:pos x="29" y="23"/>
                </a:cxn>
                <a:cxn ang="0">
                  <a:pos x="29" y="27"/>
                </a:cxn>
                <a:cxn ang="0">
                  <a:pos x="30" y="17"/>
                </a:cxn>
                <a:cxn ang="0">
                  <a:pos x="30" y="25"/>
                </a:cxn>
                <a:cxn ang="0">
                  <a:pos x="32" y="16"/>
                </a:cxn>
                <a:cxn ang="0">
                  <a:pos x="34" y="21"/>
                </a:cxn>
                <a:cxn ang="0">
                  <a:pos x="36" y="17"/>
                </a:cxn>
                <a:cxn ang="0">
                  <a:pos x="36" y="16"/>
                </a:cxn>
                <a:cxn ang="0">
                  <a:pos x="38" y="17"/>
                </a:cxn>
                <a:cxn ang="0">
                  <a:pos x="38" y="10"/>
                </a:cxn>
                <a:cxn ang="0">
                  <a:pos x="40" y="16"/>
                </a:cxn>
                <a:cxn ang="0">
                  <a:pos x="42" y="10"/>
                </a:cxn>
                <a:cxn ang="0">
                  <a:pos x="42" y="6"/>
                </a:cxn>
                <a:cxn ang="0">
                  <a:pos x="44" y="10"/>
                </a:cxn>
                <a:cxn ang="0">
                  <a:pos x="44" y="14"/>
                </a:cxn>
                <a:cxn ang="0">
                  <a:pos x="46" y="0"/>
                </a:cxn>
                <a:cxn ang="0">
                  <a:pos x="48" y="6"/>
                </a:cxn>
                <a:cxn ang="0">
                  <a:pos x="50" y="2"/>
                </a:cxn>
                <a:cxn ang="0">
                  <a:pos x="50" y="6"/>
                </a:cxn>
                <a:cxn ang="0">
                  <a:pos x="50" y="4"/>
                </a:cxn>
                <a:cxn ang="0">
                  <a:pos x="52" y="6"/>
                </a:cxn>
              </a:cxnLst>
              <a:rect l="0" t="0" r="r" b="b"/>
              <a:pathLst>
                <a:path w="52" h="73">
                  <a:moveTo>
                    <a:pt x="0" y="65"/>
                  </a:moveTo>
                  <a:lnTo>
                    <a:pt x="0" y="65"/>
                  </a:lnTo>
                  <a:lnTo>
                    <a:pt x="0" y="73"/>
                  </a:lnTo>
                  <a:lnTo>
                    <a:pt x="2" y="71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7" y="52"/>
                  </a:lnTo>
                  <a:lnTo>
                    <a:pt x="7" y="48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2"/>
                  </a:lnTo>
                  <a:lnTo>
                    <a:pt x="13" y="37"/>
                  </a:lnTo>
                  <a:lnTo>
                    <a:pt x="15" y="39"/>
                  </a:lnTo>
                  <a:lnTo>
                    <a:pt x="15" y="44"/>
                  </a:lnTo>
                  <a:lnTo>
                    <a:pt x="15" y="42"/>
                  </a:lnTo>
                  <a:lnTo>
                    <a:pt x="17" y="42"/>
                  </a:lnTo>
                  <a:lnTo>
                    <a:pt x="17" y="35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7" y="41"/>
                  </a:lnTo>
                  <a:lnTo>
                    <a:pt x="17" y="39"/>
                  </a:lnTo>
                  <a:lnTo>
                    <a:pt x="19" y="37"/>
                  </a:lnTo>
                  <a:lnTo>
                    <a:pt x="19" y="33"/>
                  </a:lnTo>
                  <a:lnTo>
                    <a:pt x="19" y="37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3"/>
                  </a:lnTo>
                  <a:lnTo>
                    <a:pt x="21" y="35"/>
                  </a:lnTo>
                  <a:lnTo>
                    <a:pt x="21" y="37"/>
                  </a:lnTo>
                  <a:lnTo>
                    <a:pt x="23" y="35"/>
                  </a:lnTo>
                  <a:lnTo>
                    <a:pt x="23" y="29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5" y="31"/>
                  </a:lnTo>
                  <a:lnTo>
                    <a:pt x="25" y="29"/>
                  </a:lnTo>
                  <a:lnTo>
                    <a:pt x="25" y="27"/>
                  </a:lnTo>
                  <a:lnTo>
                    <a:pt x="25" y="29"/>
                  </a:lnTo>
                  <a:lnTo>
                    <a:pt x="27" y="27"/>
                  </a:lnTo>
                  <a:lnTo>
                    <a:pt x="27" y="25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5"/>
                  </a:lnTo>
                  <a:lnTo>
                    <a:pt x="29" y="23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0" y="29"/>
                  </a:lnTo>
                  <a:lnTo>
                    <a:pt x="30" y="17"/>
                  </a:lnTo>
                  <a:lnTo>
                    <a:pt x="30" y="19"/>
                  </a:lnTo>
                  <a:lnTo>
                    <a:pt x="30" y="25"/>
                  </a:lnTo>
                  <a:lnTo>
                    <a:pt x="32" y="23"/>
                  </a:lnTo>
                  <a:lnTo>
                    <a:pt x="32" y="16"/>
                  </a:lnTo>
                  <a:lnTo>
                    <a:pt x="34" y="17"/>
                  </a:lnTo>
                  <a:lnTo>
                    <a:pt x="34" y="21"/>
                  </a:lnTo>
                  <a:lnTo>
                    <a:pt x="34" y="19"/>
                  </a:lnTo>
                  <a:lnTo>
                    <a:pt x="36" y="17"/>
                  </a:lnTo>
                  <a:lnTo>
                    <a:pt x="36" y="14"/>
                  </a:lnTo>
                  <a:lnTo>
                    <a:pt x="36" y="16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6"/>
                  </a:lnTo>
                  <a:lnTo>
                    <a:pt x="44" y="4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4" y="14"/>
                  </a:lnTo>
                  <a:lnTo>
                    <a:pt x="44" y="2"/>
                  </a:lnTo>
                  <a:lnTo>
                    <a:pt x="46" y="0"/>
                  </a:lnTo>
                  <a:lnTo>
                    <a:pt x="46" y="8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50" y="2"/>
                  </a:lnTo>
                  <a:lnTo>
                    <a:pt x="50" y="8"/>
                  </a:lnTo>
                  <a:lnTo>
                    <a:pt x="50" y="6"/>
                  </a:lnTo>
                  <a:lnTo>
                    <a:pt x="50" y="2"/>
                  </a:lnTo>
                  <a:lnTo>
                    <a:pt x="50" y="4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1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58" name="Freeform 458"/>
            <p:cNvSpPr>
              <a:spLocks/>
            </p:cNvSpPr>
            <p:nvPr/>
          </p:nvSpPr>
          <p:spPr bwMode="auto">
            <a:xfrm>
              <a:off x="957" y="1411"/>
              <a:ext cx="27" cy="29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2" y="52"/>
                </a:cxn>
                <a:cxn ang="0">
                  <a:pos x="4" y="50"/>
                </a:cxn>
                <a:cxn ang="0">
                  <a:pos x="4" y="54"/>
                </a:cxn>
                <a:cxn ang="0">
                  <a:pos x="6" y="50"/>
                </a:cxn>
                <a:cxn ang="0">
                  <a:pos x="6" y="54"/>
                </a:cxn>
                <a:cxn ang="0">
                  <a:pos x="8" y="48"/>
                </a:cxn>
                <a:cxn ang="0">
                  <a:pos x="10" y="56"/>
                </a:cxn>
                <a:cxn ang="0">
                  <a:pos x="10" y="47"/>
                </a:cxn>
                <a:cxn ang="0">
                  <a:pos x="12" y="58"/>
                </a:cxn>
                <a:cxn ang="0">
                  <a:pos x="13" y="54"/>
                </a:cxn>
                <a:cxn ang="0">
                  <a:pos x="13" y="45"/>
                </a:cxn>
                <a:cxn ang="0">
                  <a:pos x="13" y="54"/>
                </a:cxn>
                <a:cxn ang="0">
                  <a:pos x="15" y="48"/>
                </a:cxn>
                <a:cxn ang="0">
                  <a:pos x="15" y="47"/>
                </a:cxn>
                <a:cxn ang="0">
                  <a:pos x="15" y="43"/>
                </a:cxn>
                <a:cxn ang="0">
                  <a:pos x="17" y="47"/>
                </a:cxn>
                <a:cxn ang="0">
                  <a:pos x="19" y="45"/>
                </a:cxn>
                <a:cxn ang="0">
                  <a:pos x="19" y="47"/>
                </a:cxn>
                <a:cxn ang="0">
                  <a:pos x="21" y="43"/>
                </a:cxn>
                <a:cxn ang="0">
                  <a:pos x="23" y="47"/>
                </a:cxn>
                <a:cxn ang="0">
                  <a:pos x="27" y="43"/>
                </a:cxn>
                <a:cxn ang="0">
                  <a:pos x="27" y="37"/>
                </a:cxn>
                <a:cxn ang="0">
                  <a:pos x="27" y="39"/>
                </a:cxn>
                <a:cxn ang="0">
                  <a:pos x="31" y="35"/>
                </a:cxn>
                <a:cxn ang="0">
                  <a:pos x="31" y="35"/>
                </a:cxn>
                <a:cxn ang="0">
                  <a:pos x="35" y="31"/>
                </a:cxn>
                <a:cxn ang="0">
                  <a:pos x="37" y="31"/>
                </a:cxn>
                <a:cxn ang="0">
                  <a:pos x="37" y="29"/>
                </a:cxn>
                <a:cxn ang="0">
                  <a:pos x="37" y="29"/>
                </a:cxn>
                <a:cxn ang="0">
                  <a:pos x="38" y="25"/>
                </a:cxn>
                <a:cxn ang="0">
                  <a:pos x="40" y="31"/>
                </a:cxn>
                <a:cxn ang="0">
                  <a:pos x="40" y="22"/>
                </a:cxn>
                <a:cxn ang="0">
                  <a:pos x="40" y="25"/>
                </a:cxn>
                <a:cxn ang="0">
                  <a:pos x="42" y="22"/>
                </a:cxn>
                <a:cxn ang="0">
                  <a:pos x="42" y="24"/>
                </a:cxn>
                <a:cxn ang="0">
                  <a:pos x="42" y="20"/>
                </a:cxn>
                <a:cxn ang="0">
                  <a:pos x="44" y="18"/>
                </a:cxn>
                <a:cxn ang="0">
                  <a:pos x="46" y="20"/>
                </a:cxn>
                <a:cxn ang="0">
                  <a:pos x="48" y="18"/>
                </a:cxn>
                <a:cxn ang="0">
                  <a:pos x="48" y="18"/>
                </a:cxn>
                <a:cxn ang="0">
                  <a:pos x="48" y="14"/>
                </a:cxn>
                <a:cxn ang="0">
                  <a:pos x="50" y="16"/>
                </a:cxn>
                <a:cxn ang="0">
                  <a:pos x="52" y="10"/>
                </a:cxn>
                <a:cxn ang="0">
                  <a:pos x="52" y="14"/>
                </a:cxn>
                <a:cxn ang="0">
                  <a:pos x="52" y="8"/>
                </a:cxn>
                <a:cxn ang="0">
                  <a:pos x="54" y="10"/>
                </a:cxn>
                <a:cxn ang="0">
                  <a:pos x="54" y="4"/>
                </a:cxn>
                <a:cxn ang="0">
                  <a:pos x="56" y="0"/>
                </a:cxn>
              </a:cxnLst>
              <a:rect l="0" t="0" r="r" b="b"/>
              <a:pathLst>
                <a:path w="56" h="58">
                  <a:moveTo>
                    <a:pt x="0" y="52"/>
                  </a:moveTo>
                  <a:lnTo>
                    <a:pt x="0" y="52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0"/>
                  </a:lnTo>
                  <a:lnTo>
                    <a:pt x="4" y="50"/>
                  </a:lnTo>
                  <a:lnTo>
                    <a:pt x="4" y="56"/>
                  </a:lnTo>
                  <a:lnTo>
                    <a:pt x="4" y="54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6" y="47"/>
                  </a:lnTo>
                  <a:lnTo>
                    <a:pt x="8" y="48"/>
                  </a:lnTo>
                  <a:lnTo>
                    <a:pt x="8" y="58"/>
                  </a:lnTo>
                  <a:lnTo>
                    <a:pt x="10" y="56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2" y="48"/>
                  </a:lnTo>
                  <a:lnTo>
                    <a:pt x="12" y="58"/>
                  </a:lnTo>
                  <a:lnTo>
                    <a:pt x="12" y="56"/>
                  </a:lnTo>
                  <a:lnTo>
                    <a:pt x="13" y="54"/>
                  </a:lnTo>
                  <a:lnTo>
                    <a:pt x="13" y="43"/>
                  </a:lnTo>
                  <a:lnTo>
                    <a:pt x="13" y="45"/>
                  </a:lnTo>
                  <a:lnTo>
                    <a:pt x="13" y="47"/>
                  </a:lnTo>
                  <a:lnTo>
                    <a:pt x="13" y="54"/>
                  </a:lnTo>
                  <a:lnTo>
                    <a:pt x="13" y="50"/>
                  </a:lnTo>
                  <a:lnTo>
                    <a:pt x="15" y="48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3"/>
                  </a:lnTo>
                  <a:lnTo>
                    <a:pt x="17" y="45"/>
                  </a:lnTo>
                  <a:lnTo>
                    <a:pt x="17" y="47"/>
                  </a:lnTo>
                  <a:lnTo>
                    <a:pt x="19" y="47"/>
                  </a:lnTo>
                  <a:lnTo>
                    <a:pt x="19" y="45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9" y="45"/>
                  </a:lnTo>
                  <a:lnTo>
                    <a:pt x="21" y="43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3"/>
                  </a:lnTo>
                  <a:lnTo>
                    <a:pt x="27" y="43"/>
                  </a:lnTo>
                  <a:lnTo>
                    <a:pt x="25" y="4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37"/>
                  </a:lnTo>
                  <a:lnTo>
                    <a:pt x="31" y="35"/>
                  </a:lnTo>
                  <a:lnTo>
                    <a:pt x="31" y="33"/>
                  </a:lnTo>
                  <a:lnTo>
                    <a:pt x="31" y="35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3"/>
                  </a:lnTo>
                  <a:lnTo>
                    <a:pt x="37" y="31"/>
                  </a:lnTo>
                  <a:lnTo>
                    <a:pt x="37" y="27"/>
                  </a:lnTo>
                  <a:lnTo>
                    <a:pt x="37" y="29"/>
                  </a:lnTo>
                  <a:lnTo>
                    <a:pt x="37" y="31"/>
                  </a:lnTo>
                  <a:lnTo>
                    <a:pt x="37" y="29"/>
                  </a:lnTo>
                  <a:lnTo>
                    <a:pt x="38" y="27"/>
                  </a:lnTo>
                  <a:lnTo>
                    <a:pt x="38" y="25"/>
                  </a:lnTo>
                  <a:lnTo>
                    <a:pt x="38" y="29"/>
                  </a:lnTo>
                  <a:lnTo>
                    <a:pt x="40" y="31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2" y="24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2" y="25"/>
                  </a:lnTo>
                  <a:lnTo>
                    <a:pt x="42" y="20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6" y="16"/>
                  </a:lnTo>
                  <a:lnTo>
                    <a:pt x="48" y="18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0" y="16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52" y="18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8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4" y="12"/>
                  </a:lnTo>
                  <a:lnTo>
                    <a:pt x="54" y="4"/>
                  </a:lnTo>
                  <a:lnTo>
                    <a:pt x="56" y="2"/>
                  </a:lnTo>
                  <a:lnTo>
                    <a:pt x="56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59" name="Freeform 459"/>
            <p:cNvSpPr>
              <a:spLocks/>
            </p:cNvSpPr>
            <p:nvPr/>
          </p:nvSpPr>
          <p:spPr bwMode="auto">
            <a:xfrm>
              <a:off x="930" y="1437"/>
              <a:ext cx="27" cy="1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6" y="12"/>
                </a:cxn>
                <a:cxn ang="0">
                  <a:pos x="6" y="14"/>
                </a:cxn>
                <a:cxn ang="0">
                  <a:pos x="8" y="10"/>
                </a:cxn>
                <a:cxn ang="0">
                  <a:pos x="8" y="16"/>
                </a:cxn>
                <a:cxn ang="0">
                  <a:pos x="8" y="14"/>
                </a:cxn>
                <a:cxn ang="0">
                  <a:pos x="10" y="18"/>
                </a:cxn>
                <a:cxn ang="0">
                  <a:pos x="10" y="14"/>
                </a:cxn>
                <a:cxn ang="0">
                  <a:pos x="12" y="2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16" y="21"/>
                </a:cxn>
                <a:cxn ang="0">
                  <a:pos x="18" y="14"/>
                </a:cxn>
                <a:cxn ang="0">
                  <a:pos x="18" y="16"/>
                </a:cxn>
                <a:cxn ang="0">
                  <a:pos x="18" y="16"/>
                </a:cxn>
                <a:cxn ang="0">
                  <a:pos x="19" y="14"/>
                </a:cxn>
                <a:cxn ang="0">
                  <a:pos x="21" y="20"/>
                </a:cxn>
                <a:cxn ang="0">
                  <a:pos x="21" y="16"/>
                </a:cxn>
                <a:cxn ang="0">
                  <a:pos x="21" y="20"/>
                </a:cxn>
                <a:cxn ang="0">
                  <a:pos x="23" y="12"/>
                </a:cxn>
                <a:cxn ang="0">
                  <a:pos x="25" y="18"/>
                </a:cxn>
                <a:cxn ang="0">
                  <a:pos x="25" y="20"/>
                </a:cxn>
                <a:cxn ang="0">
                  <a:pos x="25" y="14"/>
                </a:cxn>
                <a:cxn ang="0">
                  <a:pos x="27" y="20"/>
                </a:cxn>
                <a:cxn ang="0">
                  <a:pos x="29" y="16"/>
                </a:cxn>
                <a:cxn ang="0">
                  <a:pos x="29" y="16"/>
                </a:cxn>
                <a:cxn ang="0">
                  <a:pos x="31" y="12"/>
                </a:cxn>
                <a:cxn ang="0">
                  <a:pos x="31" y="16"/>
                </a:cxn>
                <a:cxn ang="0">
                  <a:pos x="33" y="14"/>
                </a:cxn>
                <a:cxn ang="0">
                  <a:pos x="33" y="12"/>
                </a:cxn>
                <a:cxn ang="0">
                  <a:pos x="35" y="16"/>
                </a:cxn>
                <a:cxn ang="0">
                  <a:pos x="39" y="16"/>
                </a:cxn>
                <a:cxn ang="0">
                  <a:pos x="39" y="18"/>
                </a:cxn>
                <a:cxn ang="0">
                  <a:pos x="41" y="14"/>
                </a:cxn>
                <a:cxn ang="0">
                  <a:pos x="43" y="16"/>
                </a:cxn>
                <a:cxn ang="0">
                  <a:pos x="43" y="14"/>
                </a:cxn>
                <a:cxn ang="0">
                  <a:pos x="43" y="12"/>
                </a:cxn>
                <a:cxn ang="0">
                  <a:pos x="44" y="16"/>
                </a:cxn>
                <a:cxn ang="0">
                  <a:pos x="46" y="8"/>
                </a:cxn>
                <a:cxn ang="0">
                  <a:pos x="46" y="12"/>
                </a:cxn>
                <a:cxn ang="0">
                  <a:pos x="46" y="4"/>
                </a:cxn>
                <a:cxn ang="0">
                  <a:pos x="48" y="12"/>
                </a:cxn>
                <a:cxn ang="0">
                  <a:pos x="48" y="8"/>
                </a:cxn>
                <a:cxn ang="0">
                  <a:pos x="48" y="4"/>
                </a:cxn>
                <a:cxn ang="0">
                  <a:pos x="50" y="8"/>
                </a:cxn>
                <a:cxn ang="0">
                  <a:pos x="52" y="2"/>
                </a:cxn>
                <a:cxn ang="0">
                  <a:pos x="52" y="4"/>
                </a:cxn>
              </a:cxnLst>
              <a:rect l="0" t="0" r="r" b="b"/>
              <a:pathLst>
                <a:path w="54" h="25">
                  <a:moveTo>
                    <a:pt x="0" y="12"/>
                  </a:moveTo>
                  <a:lnTo>
                    <a:pt x="0" y="12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4" y="8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16" y="21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20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19" y="20"/>
                  </a:lnTo>
                  <a:lnTo>
                    <a:pt x="21" y="20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3" y="20"/>
                  </a:lnTo>
                  <a:lnTo>
                    <a:pt x="23" y="12"/>
                  </a:lnTo>
                  <a:lnTo>
                    <a:pt x="23" y="16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25" y="20"/>
                  </a:lnTo>
                  <a:lnTo>
                    <a:pt x="25" y="18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7" y="20"/>
                  </a:lnTo>
                  <a:lnTo>
                    <a:pt x="27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12"/>
                  </a:lnTo>
                  <a:lnTo>
                    <a:pt x="31" y="14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4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9" y="18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8"/>
                  </a:lnTo>
                  <a:lnTo>
                    <a:pt x="43" y="12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2" y="4"/>
                  </a:lnTo>
                  <a:lnTo>
                    <a:pt x="54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60" name="Freeform 460"/>
            <p:cNvSpPr>
              <a:spLocks/>
            </p:cNvSpPr>
            <p:nvPr/>
          </p:nvSpPr>
          <p:spPr bwMode="auto">
            <a:xfrm>
              <a:off x="904" y="1403"/>
              <a:ext cx="26" cy="39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0" y="10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4" y="12"/>
                </a:cxn>
                <a:cxn ang="0">
                  <a:pos x="16" y="4"/>
                </a:cxn>
                <a:cxn ang="0">
                  <a:pos x="18" y="8"/>
                </a:cxn>
                <a:cxn ang="0">
                  <a:pos x="18" y="14"/>
                </a:cxn>
                <a:cxn ang="0">
                  <a:pos x="18" y="6"/>
                </a:cxn>
                <a:cxn ang="0">
                  <a:pos x="20" y="15"/>
                </a:cxn>
                <a:cxn ang="0">
                  <a:pos x="20" y="14"/>
                </a:cxn>
                <a:cxn ang="0">
                  <a:pos x="20" y="23"/>
                </a:cxn>
                <a:cxn ang="0">
                  <a:pos x="23" y="17"/>
                </a:cxn>
                <a:cxn ang="0">
                  <a:pos x="23" y="23"/>
                </a:cxn>
                <a:cxn ang="0">
                  <a:pos x="23" y="23"/>
                </a:cxn>
                <a:cxn ang="0">
                  <a:pos x="25" y="29"/>
                </a:cxn>
                <a:cxn ang="0">
                  <a:pos x="27" y="35"/>
                </a:cxn>
                <a:cxn ang="0">
                  <a:pos x="27" y="33"/>
                </a:cxn>
                <a:cxn ang="0">
                  <a:pos x="29" y="35"/>
                </a:cxn>
                <a:cxn ang="0">
                  <a:pos x="31" y="40"/>
                </a:cxn>
                <a:cxn ang="0">
                  <a:pos x="31" y="39"/>
                </a:cxn>
                <a:cxn ang="0">
                  <a:pos x="31" y="44"/>
                </a:cxn>
                <a:cxn ang="0">
                  <a:pos x="35" y="48"/>
                </a:cxn>
                <a:cxn ang="0">
                  <a:pos x="37" y="50"/>
                </a:cxn>
                <a:cxn ang="0">
                  <a:pos x="39" y="52"/>
                </a:cxn>
                <a:cxn ang="0">
                  <a:pos x="39" y="56"/>
                </a:cxn>
                <a:cxn ang="0">
                  <a:pos x="39" y="62"/>
                </a:cxn>
                <a:cxn ang="0">
                  <a:pos x="41" y="58"/>
                </a:cxn>
                <a:cxn ang="0">
                  <a:pos x="41" y="62"/>
                </a:cxn>
                <a:cxn ang="0">
                  <a:pos x="43" y="62"/>
                </a:cxn>
                <a:cxn ang="0">
                  <a:pos x="43" y="65"/>
                </a:cxn>
                <a:cxn ang="0">
                  <a:pos x="43" y="69"/>
                </a:cxn>
                <a:cxn ang="0">
                  <a:pos x="47" y="71"/>
                </a:cxn>
                <a:cxn ang="0">
                  <a:pos x="48" y="73"/>
                </a:cxn>
                <a:cxn ang="0">
                  <a:pos x="48" y="75"/>
                </a:cxn>
                <a:cxn ang="0">
                  <a:pos x="48" y="73"/>
                </a:cxn>
                <a:cxn ang="0">
                  <a:pos x="50" y="77"/>
                </a:cxn>
                <a:cxn ang="0">
                  <a:pos x="52" y="75"/>
                </a:cxn>
                <a:cxn ang="0">
                  <a:pos x="52" y="77"/>
                </a:cxn>
              </a:cxnLst>
              <a:rect l="0" t="0" r="r" b="b"/>
              <a:pathLst>
                <a:path w="52" h="79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8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8" y="8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6"/>
                  </a:lnTo>
                  <a:lnTo>
                    <a:pt x="18" y="14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20" y="23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21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5" y="25"/>
                  </a:lnTo>
                  <a:lnTo>
                    <a:pt x="25" y="29"/>
                  </a:lnTo>
                  <a:lnTo>
                    <a:pt x="27" y="33"/>
                  </a:lnTo>
                  <a:lnTo>
                    <a:pt x="27" y="35"/>
                  </a:lnTo>
                  <a:lnTo>
                    <a:pt x="27" y="31"/>
                  </a:lnTo>
                  <a:lnTo>
                    <a:pt x="27" y="33"/>
                  </a:lnTo>
                  <a:lnTo>
                    <a:pt x="27" y="37"/>
                  </a:lnTo>
                  <a:lnTo>
                    <a:pt x="29" y="35"/>
                  </a:lnTo>
                  <a:lnTo>
                    <a:pt x="29" y="39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39"/>
                  </a:lnTo>
                  <a:lnTo>
                    <a:pt x="31" y="40"/>
                  </a:lnTo>
                  <a:lnTo>
                    <a:pt x="31" y="44"/>
                  </a:lnTo>
                  <a:lnTo>
                    <a:pt x="35" y="46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7" y="50"/>
                  </a:lnTo>
                  <a:lnTo>
                    <a:pt x="37" y="54"/>
                  </a:lnTo>
                  <a:lnTo>
                    <a:pt x="39" y="52"/>
                  </a:lnTo>
                  <a:lnTo>
                    <a:pt x="39" y="50"/>
                  </a:lnTo>
                  <a:lnTo>
                    <a:pt x="39" y="56"/>
                  </a:lnTo>
                  <a:lnTo>
                    <a:pt x="39" y="58"/>
                  </a:lnTo>
                  <a:lnTo>
                    <a:pt x="39" y="62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63"/>
                  </a:lnTo>
                  <a:lnTo>
                    <a:pt x="41" y="62"/>
                  </a:lnTo>
                  <a:lnTo>
                    <a:pt x="41" y="60"/>
                  </a:lnTo>
                  <a:lnTo>
                    <a:pt x="43" y="62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3" y="69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8" y="73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7"/>
                  </a:lnTo>
                  <a:lnTo>
                    <a:pt x="48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7"/>
                  </a:lnTo>
                  <a:lnTo>
                    <a:pt x="52" y="79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61" name="Freeform 461"/>
            <p:cNvSpPr>
              <a:spLocks/>
            </p:cNvSpPr>
            <p:nvPr/>
          </p:nvSpPr>
          <p:spPr bwMode="auto">
            <a:xfrm>
              <a:off x="874" y="1404"/>
              <a:ext cx="30" cy="3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2"/>
                </a:cxn>
                <a:cxn ang="0">
                  <a:pos x="0" y="46"/>
                </a:cxn>
                <a:cxn ang="0">
                  <a:pos x="2" y="42"/>
                </a:cxn>
                <a:cxn ang="0">
                  <a:pos x="2" y="46"/>
                </a:cxn>
                <a:cxn ang="0">
                  <a:pos x="4" y="48"/>
                </a:cxn>
                <a:cxn ang="0">
                  <a:pos x="4" y="46"/>
                </a:cxn>
                <a:cxn ang="0">
                  <a:pos x="6" y="48"/>
                </a:cxn>
                <a:cxn ang="0">
                  <a:pos x="8" y="56"/>
                </a:cxn>
                <a:cxn ang="0">
                  <a:pos x="8" y="52"/>
                </a:cxn>
                <a:cxn ang="0">
                  <a:pos x="11" y="56"/>
                </a:cxn>
                <a:cxn ang="0">
                  <a:pos x="11" y="60"/>
                </a:cxn>
                <a:cxn ang="0">
                  <a:pos x="15" y="61"/>
                </a:cxn>
                <a:cxn ang="0">
                  <a:pos x="17" y="60"/>
                </a:cxn>
                <a:cxn ang="0">
                  <a:pos x="17" y="61"/>
                </a:cxn>
                <a:cxn ang="0">
                  <a:pos x="17" y="60"/>
                </a:cxn>
                <a:cxn ang="0">
                  <a:pos x="19" y="63"/>
                </a:cxn>
                <a:cxn ang="0">
                  <a:pos x="21" y="60"/>
                </a:cxn>
                <a:cxn ang="0">
                  <a:pos x="21" y="56"/>
                </a:cxn>
                <a:cxn ang="0">
                  <a:pos x="23" y="60"/>
                </a:cxn>
                <a:cxn ang="0">
                  <a:pos x="23" y="56"/>
                </a:cxn>
                <a:cxn ang="0">
                  <a:pos x="25" y="54"/>
                </a:cxn>
                <a:cxn ang="0">
                  <a:pos x="25" y="56"/>
                </a:cxn>
                <a:cxn ang="0">
                  <a:pos x="27" y="50"/>
                </a:cxn>
                <a:cxn ang="0">
                  <a:pos x="27" y="50"/>
                </a:cxn>
                <a:cxn ang="0">
                  <a:pos x="27" y="48"/>
                </a:cxn>
                <a:cxn ang="0">
                  <a:pos x="29" y="48"/>
                </a:cxn>
                <a:cxn ang="0">
                  <a:pos x="31" y="44"/>
                </a:cxn>
                <a:cxn ang="0">
                  <a:pos x="31" y="38"/>
                </a:cxn>
                <a:cxn ang="0">
                  <a:pos x="31" y="38"/>
                </a:cxn>
                <a:cxn ang="0">
                  <a:pos x="33" y="33"/>
                </a:cxn>
                <a:cxn ang="0">
                  <a:pos x="34" y="33"/>
                </a:cxn>
                <a:cxn ang="0">
                  <a:pos x="36" y="29"/>
                </a:cxn>
                <a:cxn ang="0">
                  <a:pos x="36" y="27"/>
                </a:cxn>
                <a:cxn ang="0">
                  <a:pos x="36" y="31"/>
                </a:cxn>
                <a:cxn ang="0">
                  <a:pos x="38" y="23"/>
                </a:cxn>
                <a:cxn ang="0">
                  <a:pos x="40" y="23"/>
                </a:cxn>
                <a:cxn ang="0">
                  <a:pos x="40" y="19"/>
                </a:cxn>
                <a:cxn ang="0">
                  <a:pos x="40" y="21"/>
                </a:cxn>
                <a:cxn ang="0">
                  <a:pos x="42" y="21"/>
                </a:cxn>
                <a:cxn ang="0">
                  <a:pos x="42" y="15"/>
                </a:cxn>
                <a:cxn ang="0">
                  <a:pos x="48" y="13"/>
                </a:cxn>
                <a:cxn ang="0">
                  <a:pos x="48" y="10"/>
                </a:cxn>
                <a:cxn ang="0">
                  <a:pos x="52" y="12"/>
                </a:cxn>
                <a:cxn ang="0">
                  <a:pos x="54" y="8"/>
                </a:cxn>
                <a:cxn ang="0">
                  <a:pos x="54" y="2"/>
                </a:cxn>
                <a:cxn ang="0">
                  <a:pos x="56" y="8"/>
                </a:cxn>
                <a:cxn ang="0">
                  <a:pos x="56" y="0"/>
                </a:cxn>
                <a:cxn ang="0">
                  <a:pos x="58" y="6"/>
                </a:cxn>
                <a:cxn ang="0">
                  <a:pos x="59" y="2"/>
                </a:cxn>
              </a:cxnLst>
              <a:rect l="0" t="0" r="r" b="b"/>
              <a:pathLst>
                <a:path w="59" h="63">
                  <a:moveTo>
                    <a:pt x="0" y="42"/>
                  </a:moveTo>
                  <a:lnTo>
                    <a:pt x="0" y="42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42"/>
                  </a:lnTo>
                  <a:lnTo>
                    <a:pt x="2" y="40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48"/>
                  </a:lnTo>
                  <a:lnTo>
                    <a:pt x="6" y="48"/>
                  </a:lnTo>
                  <a:lnTo>
                    <a:pt x="8" y="50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8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60"/>
                  </a:lnTo>
                  <a:lnTo>
                    <a:pt x="13" y="60"/>
                  </a:lnTo>
                  <a:lnTo>
                    <a:pt x="15" y="61"/>
                  </a:lnTo>
                  <a:lnTo>
                    <a:pt x="15" y="58"/>
                  </a:lnTo>
                  <a:lnTo>
                    <a:pt x="17" y="60"/>
                  </a:lnTo>
                  <a:lnTo>
                    <a:pt x="17" y="63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9" y="61"/>
                  </a:lnTo>
                  <a:lnTo>
                    <a:pt x="19" y="63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19" y="60"/>
                  </a:lnTo>
                  <a:lnTo>
                    <a:pt x="21" y="56"/>
                  </a:lnTo>
                  <a:lnTo>
                    <a:pt x="21" y="58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3" y="56"/>
                  </a:lnTo>
                  <a:lnTo>
                    <a:pt x="25" y="56"/>
                  </a:lnTo>
                  <a:lnTo>
                    <a:pt x="25" y="54"/>
                  </a:lnTo>
                  <a:lnTo>
                    <a:pt x="25" y="58"/>
                  </a:lnTo>
                  <a:lnTo>
                    <a:pt x="25" y="56"/>
                  </a:lnTo>
                  <a:lnTo>
                    <a:pt x="25" y="50"/>
                  </a:lnTo>
                  <a:lnTo>
                    <a:pt x="27" y="50"/>
                  </a:lnTo>
                  <a:lnTo>
                    <a:pt x="27" y="52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31" y="44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5"/>
                  </a:lnTo>
                  <a:lnTo>
                    <a:pt x="31" y="38"/>
                  </a:lnTo>
                  <a:lnTo>
                    <a:pt x="33" y="37"/>
                  </a:lnTo>
                  <a:lnTo>
                    <a:pt x="33" y="33"/>
                  </a:lnTo>
                  <a:lnTo>
                    <a:pt x="34" y="31"/>
                  </a:lnTo>
                  <a:lnTo>
                    <a:pt x="34" y="33"/>
                  </a:lnTo>
                  <a:lnTo>
                    <a:pt x="34" y="31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6" y="27"/>
                  </a:lnTo>
                  <a:lnTo>
                    <a:pt x="36" y="29"/>
                  </a:lnTo>
                  <a:lnTo>
                    <a:pt x="36" y="31"/>
                  </a:lnTo>
                  <a:lnTo>
                    <a:pt x="36" y="23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9" y="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62" name="Freeform 462"/>
            <p:cNvSpPr>
              <a:spLocks/>
            </p:cNvSpPr>
            <p:nvPr/>
          </p:nvSpPr>
          <p:spPr bwMode="auto">
            <a:xfrm>
              <a:off x="839" y="1393"/>
              <a:ext cx="35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7" y="11"/>
                </a:cxn>
                <a:cxn ang="0">
                  <a:pos x="7" y="11"/>
                </a:cxn>
                <a:cxn ang="0">
                  <a:pos x="9" y="11"/>
                </a:cxn>
                <a:cxn ang="0">
                  <a:pos x="11" y="11"/>
                </a:cxn>
                <a:cxn ang="0">
                  <a:pos x="13" y="13"/>
                </a:cxn>
                <a:cxn ang="0">
                  <a:pos x="15" y="13"/>
                </a:cxn>
                <a:cxn ang="0">
                  <a:pos x="15" y="17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3" y="13"/>
                </a:cxn>
                <a:cxn ang="0">
                  <a:pos x="25" y="13"/>
                </a:cxn>
                <a:cxn ang="0">
                  <a:pos x="25" y="13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9" y="13"/>
                </a:cxn>
                <a:cxn ang="0">
                  <a:pos x="31" y="17"/>
                </a:cxn>
                <a:cxn ang="0">
                  <a:pos x="31" y="13"/>
                </a:cxn>
                <a:cxn ang="0">
                  <a:pos x="34" y="19"/>
                </a:cxn>
                <a:cxn ang="0">
                  <a:pos x="36" y="21"/>
                </a:cxn>
                <a:cxn ang="0">
                  <a:pos x="36" y="19"/>
                </a:cxn>
                <a:cxn ang="0">
                  <a:pos x="38" y="23"/>
                </a:cxn>
                <a:cxn ang="0">
                  <a:pos x="42" y="29"/>
                </a:cxn>
                <a:cxn ang="0">
                  <a:pos x="42" y="29"/>
                </a:cxn>
                <a:cxn ang="0">
                  <a:pos x="42" y="34"/>
                </a:cxn>
                <a:cxn ang="0">
                  <a:pos x="46" y="33"/>
                </a:cxn>
                <a:cxn ang="0">
                  <a:pos x="46" y="38"/>
                </a:cxn>
                <a:cxn ang="0">
                  <a:pos x="48" y="34"/>
                </a:cxn>
                <a:cxn ang="0">
                  <a:pos x="48" y="40"/>
                </a:cxn>
                <a:cxn ang="0">
                  <a:pos x="48" y="38"/>
                </a:cxn>
                <a:cxn ang="0">
                  <a:pos x="50" y="44"/>
                </a:cxn>
                <a:cxn ang="0">
                  <a:pos x="52" y="40"/>
                </a:cxn>
                <a:cxn ang="0">
                  <a:pos x="52" y="42"/>
                </a:cxn>
                <a:cxn ang="0">
                  <a:pos x="52" y="44"/>
                </a:cxn>
                <a:cxn ang="0">
                  <a:pos x="54" y="48"/>
                </a:cxn>
                <a:cxn ang="0">
                  <a:pos x="54" y="44"/>
                </a:cxn>
                <a:cxn ang="0">
                  <a:pos x="57" y="48"/>
                </a:cxn>
                <a:cxn ang="0">
                  <a:pos x="57" y="48"/>
                </a:cxn>
                <a:cxn ang="0">
                  <a:pos x="59" y="52"/>
                </a:cxn>
                <a:cxn ang="0">
                  <a:pos x="59" y="54"/>
                </a:cxn>
                <a:cxn ang="0">
                  <a:pos x="61" y="50"/>
                </a:cxn>
                <a:cxn ang="0">
                  <a:pos x="63" y="56"/>
                </a:cxn>
                <a:cxn ang="0">
                  <a:pos x="63" y="56"/>
                </a:cxn>
                <a:cxn ang="0">
                  <a:pos x="63" y="59"/>
                </a:cxn>
                <a:cxn ang="0">
                  <a:pos x="65" y="56"/>
                </a:cxn>
                <a:cxn ang="0">
                  <a:pos x="67" y="65"/>
                </a:cxn>
              </a:cxnLst>
              <a:rect l="0" t="0" r="r" b="b"/>
              <a:pathLst>
                <a:path w="69" h="65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5" y="13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7" y="11"/>
                  </a:lnTo>
                  <a:lnTo>
                    <a:pt x="19" y="13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27" y="17"/>
                  </a:lnTo>
                  <a:lnTo>
                    <a:pt x="27" y="13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31" y="13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3"/>
                  </a:lnTo>
                  <a:lnTo>
                    <a:pt x="34" y="17"/>
                  </a:lnTo>
                  <a:lnTo>
                    <a:pt x="34" y="19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19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6" y="34"/>
                  </a:lnTo>
                  <a:lnTo>
                    <a:pt x="46" y="38"/>
                  </a:lnTo>
                  <a:lnTo>
                    <a:pt x="48" y="36"/>
                  </a:lnTo>
                  <a:lnTo>
                    <a:pt x="48" y="34"/>
                  </a:lnTo>
                  <a:lnTo>
                    <a:pt x="48" y="38"/>
                  </a:lnTo>
                  <a:lnTo>
                    <a:pt x="48" y="40"/>
                  </a:lnTo>
                  <a:lnTo>
                    <a:pt x="48" y="42"/>
                  </a:lnTo>
                  <a:lnTo>
                    <a:pt x="48" y="38"/>
                  </a:lnTo>
                  <a:lnTo>
                    <a:pt x="50" y="40"/>
                  </a:lnTo>
                  <a:lnTo>
                    <a:pt x="50" y="44"/>
                  </a:lnTo>
                  <a:lnTo>
                    <a:pt x="52" y="42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4" y="44"/>
                  </a:lnTo>
                  <a:lnTo>
                    <a:pt x="57" y="44"/>
                  </a:lnTo>
                  <a:lnTo>
                    <a:pt x="57" y="48"/>
                  </a:lnTo>
                  <a:lnTo>
                    <a:pt x="57" y="46"/>
                  </a:lnTo>
                  <a:lnTo>
                    <a:pt x="57" y="48"/>
                  </a:lnTo>
                  <a:lnTo>
                    <a:pt x="59" y="50"/>
                  </a:lnTo>
                  <a:lnTo>
                    <a:pt x="59" y="52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1" y="54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3" y="56"/>
                  </a:lnTo>
                  <a:lnTo>
                    <a:pt x="63" y="54"/>
                  </a:lnTo>
                  <a:lnTo>
                    <a:pt x="63" y="59"/>
                  </a:lnTo>
                  <a:lnTo>
                    <a:pt x="65" y="61"/>
                  </a:lnTo>
                  <a:lnTo>
                    <a:pt x="65" y="56"/>
                  </a:lnTo>
                  <a:lnTo>
                    <a:pt x="67" y="56"/>
                  </a:lnTo>
                  <a:lnTo>
                    <a:pt x="67" y="65"/>
                  </a:lnTo>
                  <a:lnTo>
                    <a:pt x="69" y="6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63" name="Freeform 463"/>
            <p:cNvSpPr>
              <a:spLocks/>
            </p:cNvSpPr>
            <p:nvPr/>
          </p:nvSpPr>
          <p:spPr bwMode="auto">
            <a:xfrm>
              <a:off x="805" y="1316"/>
              <a:ext cx="34" cy="77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29"/>
                </a:cxn>
                <a:cxn ang="0">
                  <a:pos x="4" y="23"/>
                </a:cxn>
                <a:cxn ang="0">
                  <a:pos x="5" y="16"/>
                </a:cxn>
                <a:cxn ang="0">
                  <a:pos x="9" y="10"/>
                </a:cxn>
                <a:cxn ang="0">
                  <a:pos x="11" y="10"/>
                </a:cxn>
                <a:cxn ang="0">
                  <a:pos x="11" y="4"/>
                </a:cxn>
                <a:cxn ang="0">
                  <a:pos x="15" y="6"/>
                </a:cxn>
                <a:cxn ang="0">
                  <a:pos x="15" y="0"/>
                </a:cxn>
                <a:cxn ang="0">
                  <a:pos x="15" y="4"/>
                </a:cxn>
                <a:cxn ang="0">
                  <a:pos x="17" y="2"/>
                </a:cxn>
                <a:cxn ang="0">
                  <a:pos x="21" y="4"/>
                </a:cxn>
                <a:cxn ang="0">
                  <a:pos x="19" y="4"/>
                </a:cxn>
                <a:cxn ang="0">
                  <a:pos x="21" y="12"/>
                </a:cxn>
                <a:cxn ang="0">
                  <a:pos x="23" y="16"/>
                </a:cxn>
                <a:cxn ang="0">
                  <a:pos x="25" y="22"/>
                </a:cxn>
                <a:cxn ang="0">
                  <a:pos x="27" y="27"/>
                </a:cxn>
                <a:cxn ang="0">
                  <a:pos x="27" y="33"/>
                </a:cxn>
                <a:cxn ang="0">
                  <a:pos x="28" y="41"/>
                </a:cxn>
                <a:cxn ang="0">
                  <a:pos x="30" y="48"/>
                </a:cxn>
                <a:cxn ang="0">
                  <a:pos x="32" y="56"/>
                </a:cxn>
                <a:cxn ang="0">
                  <a:pos x="34" y="62"/>
                </a:cxn>
                <a:cxn ang="0">
                  <a:pos x="34" y="64"/>
                </a:cxn>
                <a:cxn ang="0">
                  <a:pos x="36" y="64"/>
                </a:cxn>
                <a:cxn ang="0">
                  <a:pos x="36" y="75"/>
                </a:cxn>
                <a:cxn ang="0">
                  <a:pos x="38" y="79"/>
                </a:cxn>
                <a:cxn ang="0">
                  <a:pos x="40" y="83"/>
                </a:cxn>
                <a:cxn ang="0">
                  <a:pos x="42" y="91"/>
                </a:cxn>
                <a:cxn ang="0">
                  <a:pos x="44" y="96"/>
                </a:cxn>
                <a:cxn ang="0">
                  <a:pos x="44" y="102"/>
                </a:cxn>
                <a:cxn ang="0">
                  <a:pos x="46" y="104"/>
                </a:cxn>
                <a:cxn ang="0">
                  <a:pos x="48" y="104"/>
                </a:cxn>
                <a:cxn ang="0">
                  <a:pos x="48" y="110"/>
                </a:cxn>
                <a:cxn ang="0">
                  <a:pos x="48" y="110"/>
                </a:cxn>
                <a:cxn ang="0">
                  <a:pos x="50" y="118"/>
                </a:cxn>
                <a:cxn ang="0">
                  <a:pos x="52" y="119"/>
                </a:cxn>
                <a:cxn ang="0">
                  <a:pos x="52" y="121"/>
                </a:cxn>
                <a:cxn ang="0">
                  <a:pos x="53" y="125"/>
                </a:cxn>
                <a:cxn ang="0">
                  <a:pos x="55" y="123"/>
                </a:cxn>
                <a:cxn ang="0">
                  <a:pos x="57" y="131"/>
                </a:cxn>
                <a:cxn ang="0">
                  <a:pos x="57" y="129"/>
                </a:cxn>
                <a:cxn ang="0">
                  <a:pos x="57" y="131"/>
                </a:cxn>
                <a:cxn ang="0">
                  <a:pos x="59" y="135"/>
                </a:cxn>
                <a:cxn ang="0">
                  <a:pos x="61" y="135"/>
                </a:cxn>
                <a:cxn ang="0">
                  <a:pos x="63" y="141"/>
                </a:cxn>
                <a:cxn ang="0">
                  <a:pos x="63" y="141"/>
                </a:cxn>
                <a:cxn ang="0">
                  <a:pos x="63" y="144"/>
                </a:cxn>
                <a:cxn ang="0">
                  <a:pos x="65" y="148"/>
                </a:cxn>
                <a:cxn ang="0">
                  <a:pos x="67" y="152"/>
                </a:cxn>
                <a:cxn ang="0">
                  <a:pos x="69" y="152"/>
                </a:cxn>
              </a:cxnLst>
              <a:rect l="0" t="0" r="r" b="b"/>
              <a:pathLst>
                <a:path w="69" h="156">
                  <a:moveTo>
                    <a:pt x="0" y="35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5" y="22"/>
                  </a:lnTo>
                  <a:lnTo>
                    <a:pt x="5" y="16"/>
                  </a:lnTo>
                  <a:lnTo>
                    <a:pt x="9" y="14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21" y="4"/>
                  </a:lnTo>
                  <a:lnTo>
                    <a:pt x="21" y="12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27" y="27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27" y="39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0" y="48"/>
                  </a:lnTo>
                  <a:lnTo>
                    <a:pt x="32" y="50"/>
                  </a:lnTo>
                  <a:lnTo>
                    <a:pt x="32" y="56"/>
                  </a:lnTo>
                  <a:lnTo>
                    <a:pt x="34" y="56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6" y="64"/>
                  </a:lnTo>
                  <a:lnTo>
                    <a:pt x="36" y="73"/>
                  </a:lnTo>
                  <a:lnTo>
                    <a:pt x="36" y="75"/>
                  </a:lnTo>
                  <a:lnTo>
                    <a:pt x="36" y="77"/>
                  </a:lnTo>
                  <a:lnTo>
                    <a:pt x="38" y="79"/>
                  </a:lnTo>
                  <a:lnTo>
                    <a:pt x="38" y="83"/>
                  </a:lnTo>
                  <a:lnTo>
                    <a:pt x="40" y="83"/>
                  </a:lnTo>
                  <a:lnTo>
                    <a:pt x="40" y="87"/>
                  </a:lnTo>
                  <a:lnTo>
                    <a:pt x="42" y="91"/>
                  </a:lnTo>
                  <a:lnTo>
                    <a:pt x="42" y="96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102"/>
                  </a:lnTo>
                  <a:lnTo>
                    <a:pt x="46" y="104"/>
                  </a:lnTo>
                  <a:lnTo>
                    <a:pt x="46" y="104"/>
                  </a:lnTo>
                  <a:lnTo>
                    <a:pt x="46" y="104"/>
                  </a:lnTo>
                  <a:lnTo>
                    <a:pt x="48" y="104"/>
                  </a:lnTo>
                  <a:lnTo>
                    <a:pt x="48" y="112"/>
                  </a:lnTo>
                  <a:lnTo>
                    <a:pt x="48" y="110"/>
                  </a:lnTo>
                  <a:lnTo>
                    <a:pt x="48" y="108"/>
                  </a:lnTo>
                  <a:lnTo>
                    <a:pt x="48" y="110"/>
                  </a:lnTo>
                  <a:lnTo>
                    <a:pt x="50" y="110"/>
                  </a:lnTo>
                  <a:lnTo>
                    <a:pt x="50" y="118"/>
                  </a:lnTo>
                  <a:lnTo>
                    <a:pt x="52" y="118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21"/>
                  </a:lnTo>
                  <a:lnTo>
                    <a:pt x="53" y="121"/>
                  </a:lnTo>
                  <a:lnTo>
                    <a:pt x="53" y="125"/>
                  </a:lnTo>
                  <a:lnTo>
                    <a:pt x="53" y="121"/>
                  </a:lnTo>
                  <a:lnTo>
                    <a:pt x="55" y="123"/>
                  </a:lnTo>
                  <a:lnTo>
                    <a:pt x="55" y="129"/>
                  </a:lnTo>
                  <a:lnTo>
                    <a:pt x="57" y="131"/>
                  </a:lnTo>
                  <a:lnTo>
                    <a:pt x="57" y="127"/>
                  </a:lnTo>
                  <a:lnTo>
                    <a:pt x="57" y="129"/>
                  </a:lnTo>
                  <a:lnTo>
                    <a:pt x="57" y="133"/>
                  </a:lnTo>
                  <a:lnTo>
                    <a:pt x="57" y="131"/>
                  </a:lnTo>
                  <a:lnTo>
                    <a:pt x="59" y="131"/>
                  </a:lnTo>
                  <a:lnTo>
                    <a:pt x="59" y="135"/>
                  </a:lnTo>
                  <a:lnTo>
                    <a:pt x="61" y="135"/>
                  </a:lnTo>
                  <a:lnTo>
                    <a:pt x="61" y="135"/>
                  </a:lnTo>
                  <a:lnTo>
                    <a:pt x="61" y="142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63" y="142"/>
                  </a:lnTo>
                  <a:lnTo>
                    <a:pt x="63" y="144"/>
                  </a:lnTo>
                  <a:lnTo>
                    <a:pt x="65" y="146"/>
                  </a:lnTo>
                  <a:lnTo>
                    <a:pt x="65" y="148"/>
                  </a:lnTo>
                  <a:lnTo>
                    <a:pt x="67" y="146"/>
                  </a:lnTo>
                  <a:lnTo>
                    <a:pt x="67" y="152"/>
                  </a:lnTo>
                  <a:lnTo>
                    <a:pt x="69" y="152"/>
                  </a:lnTo>
                  <a:lnTo>
                    <a:pt x="69" y="152"/>
                  </a:lnTo>
                  <a:lnTo>
                    <a:pt x="69" y="15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64" name="Freeform 464"/>
            <p:cNvSpPr>
              <a:spLocks/>
            </p:cNvSpPr>
            <p:nvPr/>
          </p:nvSpPr>
          <p:spPr bwMode="auto">
            <a:xfrm>
              <a:off x="762" y="1332"/>
              <a:ext cx="43" cy="87"/>
            </a:xfrm>
            <a:custGeom>
              <a:avLst/>
              <a:gdLst/>
              <a:ahLst/>
              <a:cxnLst>
                <a:cxn ang="0">
                  <a:pos x="2" y="175"/>
                </a:cxn>
                <a:cxn ang="0">
                  <a:pos x="2" y="169"/>
                </a:cxn>
                <a:cxn ang="0">
                  <a:pos x="4" y="165"/>
                </a:cxn>
                <a:cxn ang="0">
                  <a:pos x="6" y="163"/>
                </a:cxn>
                <a:cxn ang="0">
                  <a:pos x="8" y="156"/>
                </a:cxn>
                <a:cxn ang="0">
                  <a:pos x="10" y="150"/>
                </a:cxn>
                <a:cxn ang="0">
                  <a:pos x="12" y="146"/>
                </a:cxn>
                <a:cxn ang="0">
                  <a:pos x="16" y="140"/>
                </a:cxn>
                <a:cxn ang="0">
                  <a:pos x="16" y="136"/>
                </a:cxn>
                <a:cxn ang="0">
                  <a:pos x="18" y="133"/>
                </a:cxn>
                <a:cxn ang="0">
                  <a:pos x="19" y="127"/>
                </a:cxn>
                <a:cxn ang="0">
                  <a:pos x="21" y="123"/>
                </a:cxn>
                <a:cxn ang="0">
                  <a:pos x="21" y="117"/>
                </a:cxn>
                <a:cxn ang="0">
                  <a:pos x="21" y="117"/>
                </a:cxn>
                <a:cxn ang="0">
                  <a:pos x="23" y="111"/>
                </a:cxn>
                <a:cxn ang="0">
                  <a:pos x="25" y="113"/>
                </a:cxn>
                <a:cxn ang="0">
                  <a:pos x="27" y="106"/>
                </a:cxn>
                <a:cxn ang="0">
                  <a:pos x="29" y="106"/>
                </a:cxn>
                <a:cxn ang="0">
                  <a:pos x="31" y="98"/>
                </a:cxn>
                <a:cxn ang="0">
                  <a:pos x="33" y="98"/>
                </a:cxn>
                <a:cxn ang="0">
                  <a:pos x="37" y="94"/>
                </a:cxn>
                <a:cxn ang="0">
                  <a:pos x="41" y="94"/>
                </a:cxn>
                <a:cxn ang="0">
                  <a:pos x="41" y="100"/>
                </a:cxn>
                <a:cxn ang="0">
                  <a:pos x="41" y="94"/>
                </a:cxn>
                <a:cxn ang="0">
                  <a:pos x="43" y="98"/>
                </a:cxn>
                <a:cxn ang="0">
                  <a:pos x="44" y="98"/>
                </a:cxn>
                <a:cxn ang="0">
                  <a:pos x="46" y="98"/>
                </a:cxn>
                <a:cxn ang="0">
                  <a:pos x="50" y="98"/>
                </a:cxn>
                <a:cxn ang="0">
                  <a:pos x="50" y="98"/>
                </a:cxn>
                <a:cxn ang="0">
                  <a:pos x="54" y="96"/>
                </a:cxn>
                <a:cxn ang="0">
                  <a:pos x="54" y="88"/>
                </a:cxn>
                <a:cxn ang="0">
                  <a:pos x="58" y="86"/>
                </a:cxn>
                <a:cxn ang="0">
                  <a:pos x="58" y="83"/>
                </a:cxn>
                <a:cxn ang="0">
                  <a:pos x="62" y="77"/>
                </a:cxn>
                <a:cxn ang="0">
                  <a:pos x="64" y="69"/>
                </a:cxn>
                <a:cxn ang="0">
                  <a:pos x="64" y="61"/>
                </a:cxn>
                <a:cxn ang="0">
                  <a:pos x="66" y="56"/>
                </a:cxn>
                <a:cxn ang="0">
                  <a:pos x="66" y="52"/>
                </a:cxn>
                <a:cxn ang="0">
                  <a:pos x="67" y="48"/>
                </a:cxn>
                <a:cxn ang="0">
                  <a:pos x="69" y="42"/>
                </a:cxn>
                <a:cxn ang="0">
                  <a:pos x="71" y="38"/>
                </a:cxn>
                <a:cxn ang="0">
                  <a:pos x="73" y="35"/>
                </a:cxn>
                <a:cxn ang="0">
                  <a:pos x="75" y="27"/>
                </a:cxn>
                <a:cxn ang="0">
                  <a:pos x="79" y="25"/>
                </a:cxn>
                <a:cxn ang="0">
                  <a:pos x="79" y="19"/>
                </a:cxn>
                <a:cxn ang="0">
                  <a:pos x="81" y="17"/>
                </a:cxn>
                <a:cxn ang="0">
                  <a:pos x="81" y="14"/>
                </a:cxn>
                <a:cxn ang="0">
                  <a:pos x="85" y="10"/>
                </a:cxn>
                <a:cxn ang="0">
                  <a:pos x="87" y="6"/>
                </a:cxn>
                <a:cxn ang="0">
                  <a:pos x="87" y="2"/>
                </a:cxn>
              </a:cxnLst>
              <a:rect l="0" t="0" r="r" b="b"/>
              <a:pathLst>
                <a:path w="87" h="175">
                  <a:moveTo>
                    <a:pt x="2" y="175"/>
                  </a:moveTo>
                  <a:lnTo>
                    <a:pt x="2" y="175"/>
                  </a:lnTo>
                  <a:lnTo>
                    <a:pt x="0" y="175"/>
                  </a:lnTo>
                  <a:lnTo>
                    <a:pt x="2" y="169"/>
                  </a:lnTo>
                  <a:lnTo>
                    <a:pt x="4" y="169"/>
                  </a:lnTo>
                  <a:lnTo>
                    <a:pt x="4" y="165"/>
                  </a:lnTo>
                  <a:lnTo>
                    <a:pt x="6" y="165"/>
                  </a:lnTo>
                  <a:lnTo>
                    <a:pt x="6" y="163"/>
                  </a:lnTo>
                  <a:lnTo>
                    <a:pt x="6" y="157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10" y="150"/>
                  </a:lnTo>
                  <a:lnTo>
                    <a:pt x="10" y="146"/>
                  </a:lnTo>
                  <a:lnTo>
                    <a:pt x="12" y="146"/>
                  </a:lnTo>
                  <a:lnTo>
                    <a:pt x="12" y="142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1"/>
                  </a:lnTo>
                  <a:lnTo>
                    <a:pt x="18" y="133"/>
                  </a:lnTo>
                  <a:lnTo>
                    <a:pt x="18" y="129"/>
                  </a:lnTo>
                  <a:lnTo>
                    <a:pt x="19" y="127"/>
                  </a:lnTo>
                  <a:lnTo>
                    <a:pt x="19" y="123"/>
                  </a:lnTo>
                  <a:lnTo>
                    <a:pt x="21" y="123"/>
                  </a:lnTo>
                  <a:lnTo>
                    <a:pt x="21" y="119"/>
                  </a:lnTo>
                  <a:lnTo>
                    <a:pt x="21" y="117"/>
                  </a:lnTo>
                  <a:lnTo>
                    <a:pt x="21" y="115"/>
                  </a:lnTo>
                  <a:lnTo>
                    <a:pt x="21" y="117"/>
                  </a:lnTo>
                  <a:lnTo>
                    <a:pt x="23" y="115"/>
                  </a:lnTo>
                  <a:lnTo>
                    <a:pt x="23" y="111"/>
                  </a:lnTo>
                  <a:lnTo>
                    <a:pt x="25" y="109"/>
                  </a:lnTo>
                  <a:lnTo>
                    <a:pt x="25" y="113"/>
                  </a:lnTo>
                  <a:lnTo>
                    <a:pt x="27" y="111"/>
                  </a:lnTo>
                  <a:lnTo>
                    <a:pt x="27" y="106"/>
                  </a:lnTo>
                  <a:lnTo>
                    <a:pt x="29" y="106"/>
                  </a:lnTo>
                  <a:lnTo>
                    <a:pt x="29" y="106"/>
                  </a:lnTo>
                  <a:lnTo>
                    <a:pt x="31" y="102"/>
                  </a:lnTo>
                  <a:lnTo>
                    <a:pt x="31" y="98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7" y="96"/>
                  </a:lnTo>
                  <a:lnTo>
                    <a:pt x="37" y="94"/>
                  </a:lnTo>
                  <a:lnTo>
                    <a:pt x="37" y="98"/>
                  </a:lnTo>
                  <a:lnTo>
                    <a:pt x="41" y="94"/>
                  </a:lnTo>
                  <a:lnTo>
                    <a:pt x="39" y="94"/>
                  </a:lnTo>
                  <a:lnTo>
                    <a:pt x="41" y="100"/>
                  </a:lnTo>
                  <a:lnTo>
                    <a:pt x="41" y="98"/>
                  </a:lnTo>
                  <a:lnTo>
                    <a:pt x="41" y="94"/>
                  </a:lnTo>
                  <a:lnTo>
                    <a:pt x="43" y="98"/>
                  </a:lnTo>
                  <a:lnTo>
                    <a:pt x="43" y="98"/>
                  </a:lnTo>
                  <a:lnTo>
                    <a:pt x="44" y="100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6" y="98"/>
                  </a:lnTo>
                  <a:lnTo>
                    <a:pt x="46" y="100"/>
                  </a:lnTo>
                  <a:lnTo>
                    <a:pt x="50" y="98"/>
                  </a:lnTo>
                  <a:lnTo>
                    <a:pt x="48" y="98"/>
                  </a:lnTo>
                  <a:lnTo>
                    <a:pt x="50" y="98"/>
                  </a:lnTo>
                  <a:lnTo>
                    <a:pt x="52" y="96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4" y="88"/>
                  </a:lnTo>
                  <a:lnTo>
                    <a:pt x="56" y="88"/>
                  </a:lnTo>
                  <a:lnTo>
                    <a:pt x="58" y="86"/>
                  </a:lnTo>
                  <a:lnTo>
                    <a:pt x="58" y="85"/>
                  </a:lnTo>
                  <a:lnTo>
                    <a:pt x="58" y="83"/>
                  </a:lnTo>
                  <a:lnTo>
                    <a:pt x="58" y="77"/>
                  </a:lnTo>
                  <a:lnTo>
                    <a:pt x="62" y="77"/>
                  </a:lnTo>
                  <a:lnTo>
                    <a:pt x="62" y="71"/>
                  </a:lnTo>
                  <a:lnTo>
                    <a:pt x="64" y="69"/>
                  </a:lnTo>
                  <a:lnTo>
                    <a:pt x="64" y="63"/>
                  </a:lnTo>
                  <a:lnTo>
                    <a:pt x="64" y="61"/>
                  </a:lnTo>
                  <a:lnTo>
                    <a:pt x="64" y="58"/>
                  </a:lnTo>
                  <a:lnTo>
                    <a:pt x="66" y="56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48"/>
                  </a:lnTo>
                  <a:lnTo>
                    <a:pt x="67" y="48"/>
                  </a:lnTo>
                  <a:lnTo>
                    <a:pt x="69" y="46"/>
                  </a:lnTo>
                  <a:lnTo>
                    <a:pt x="69" y="42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5" y="31"/>
                  </a:lnTo>
                  <a:lnTo>
                    <a:pt x="75" y="27"/>
                  </a:lnTo>
                  <a:lnTo>
                    <a:pt x="77" y="27"/>
                  </a:lnTo>
                  <a:lnTo>
                    <a:pt x="79" y="25"/>
                  </a:lnTo>
                  <a:lnTo>
                    <a:pt x="79" y="21"/>
                  </a:lnTo>
                  <a:lnTo>
                    <a:pt x="79" y="19"/>
                  </a:lnTo>
                  <a:lnTo>
                    <a:pt x="79" y="17"/>
                  </a:lnTo>
                  <a:lnTo>
                    <a:pt x="81" y="17"/>
                  </a:lnTo>
                  <a:lnTo>
                    <a:pt x="81" y="15"/>
                  </a:lnTo>
                  <a:lnTo>
                    <a:pt x="81" y="14"/>
                  </a:lnTo>
                  <a:lnTo>
                    <a:pt x="81" y="12"/>
                  </a:lnTo>
                  <a:lnTo>
                    <a:pt x="85" y="10"/>
                  </a:lnTo>
                  <a:lnTo>
                    <a:pt x="85" y="6"/>
                  </a:lnTo>
                  <a:lnTo>
                    <a:pt x="87" y="6"/>
                  </a:lnTo>
                  <a:lnTo>
                    <a:pt x="87" y="0"/>
                  </a:lnTo>
                  <a:lnTo>
                    <a:pt x="87" y="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65" name="Freeform 465"/>
            <p:cNvSpPr>
              <a:spLocks/>
            </p:cNvSpPr>
            <p:nvPr/>
          </p:nvSpPr>
          <p:spPr bwMode="auto">
            <a:xfrm>
              <a:off x="717" y="1369"/>
              <a:ext cx="46" cy="5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6"/>
                </a:cxn>
                <a:cxn ang="0">
                  <a:pos x="4" y="42"/>
                </a:cxn>
                <a:cxn ang="0">
                  <a:pos x="4" y="42"/>
                </a:cxn>
                <a:cxn ang="0">
                  <a:pos x="8" y="38"/>
                </a:cxn>
                <a:cxn ang="0">
                  <a:pos x="8" y="36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5" y="33"/>
                </a:cxn>
                <a:cxn ang="0">
                  <a:pos x="17" y="25"/>
                </a:cxn>
                <a:cxn ang="0">
                  <a:pos x="21" y="21"/>
                </a:cxn>
                <a:cxn ang="0">
                  <a:pos x="23" y="19"/>
                </a:cxn>
                <a:cxn ang="0">
                  <a:pos x="25" y="15"/>
                </a:cxn>
                <a:cxn ang="0">
                  <a:pos x="25" y="12"/>
                </a:cxn>
                <a:cxn ang="0">
                  <a:pos x="29" y="4"/>
                </a:cxn>
                <a:cxn ang="0">
                  <a:pos x="31" y="4"/>
                </a:cxn>
                <a:cxn ang="0">
                  <a:pos x="31" y="0"/>
                </a:cxn>
                <a:cxn ang="0">
                  <a:pos x="33" y="8"/>
                </a:cxn>
                <a:cxn ang="0">
                  <a:pos x="37" y="13"/>
                </a:cxn>
                <a:cxn ang="0">
                  <a:pos x="37" y="17"/>
                </a:cxn>
                <a:cxn ang="0">
                  <a:pos x="38" y="23"/>
                </a:cxn>
                <a:cxn ang="0">
                  <a:pos x="38" y="29"/>
                </a:cxn>
                <a:cxn ang="0">
                  <a:pos x="40" y="33"/>
                </a:cxn>
                <a:cxn ang="0">
                  <a:pos x="42" y="36"/>
                </a:cxn>
                <a:cxn ang="0">
                  <a:pos x="46" y="44"/>
                </a:cxn>
                <a:cxn ang="0">
                  <a:pos x="48" y="46"/>
                </a:cxn>
                <a:cxn ang="0">
                  <a:pos x="50" y="50"/>
                </a:cxn>
                <a:cxn ang="0">
                  <a:pos x="52" y="58"/>
                </a:cxn>
                <a:cxn ang="0">
                  <a:pos x="54" y="61"/>
                </a:cxn>
                <a:cxn ang="0">
                  <a:pos x="58" y="63"/>
                </a:cxn>
                <a:cxn ang="0">
                  <a:pos x="58" y="67"/>
                </a:cxn>
                <a:cxn ang="0">
                  <a:pos x="60" y="71"/>
                </a:cxn>
                <a:cxn ang="0">
                  <a:pos x="60" y="73"/>
                </a:cxn>
                <a:cxn ang="0">
                  <a:pos x="61" y="73"/>
                </a:cxn>
                <a:cxn ang="0">
                  <a:pos x="63" y="81"/>
                </a:cxn>
                <a:cxn ang="0">
                  <a:pos x="63" y="79"/>
                </a:cxn>
                <a:cxn ang="0">
                  <a:pos x="65" y="83"/>
                </a:cxn>
                <a:cxn ang="0">
                  <a:pos x="67" y="84"/>
                </a:cxn>
                <a:cxn ang="0">
                  <a:pos x="71" y="86"/>
                </a:cxn>
                <a:cxn ang="0">
                  <a:pos x="71" y="86"/>
                </a:cxn>
                <a:cxn ang="0">
                  <a:pos x="73" y="90"/>
                </a:cxn>
                <a:cxn ang="0">
                  <a:pos x="75" y="92"/>
                </a:cxn>
                <a:cxn ang="0">
                  <a:pos x="77" y="92"/>
                </a:cxn>
                <a:cxn ang="0">
                  <a:pos x="81" y="94"/>
                </a:cxn>
                <a:cxn ang="0">
                  <a:pos x="83" y="98"/>
                </a:cxn>
                <a:cxn ang="0">
                  <a:pos x="85" y="94"/>
                </a:cxn>
                <a:cxn ang="0">
                  <a:pos x="86" y="98"/>
                </a:cxn>
                <a:cxn ang="0">
                  <a:pos x="86" y="100"/>
                </a:cxn>
                <a:cxn ang="0">
                  <a:pos x="88" y="98"/>
                </a:cxn>
                <a:cxn ang="0">
                  <a:pos x="92" y="102"/>
                </a:cxn>
              </a:cxnLst>
              <a:rect l="0" t="0" r="r" b="b"/>
              <a:pathLst>
                <a:path w="92" h="102">
                  <a:moveTo>
                    <a:pt x="0" y="42"/>
                  </a:moveTo>
                  <a:lnTo>
                    <a:pt x="0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3"/>
                  </a:lnTo>
                  <a:lnTo>
                    <a:pt x="15" y="33"/>
                  </a:lnTo>
                  <a:lnTo>
                    <a:pt x="17" y="29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9" y="8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3" y="8"/>
                  </a:lnTo>
                  <a:lnTo>
                    <a:pt x="37" y="8"/>
                  </a:lnTo>
                  <a:lnTo>
                    <a:pt x="37" y="13"/>
                  </a:lnTo>
                  <a:lnTo>
                    <a:pt x="37" y="15"/>
                  </a:lnTo>
                  <a:lnTo>
                    <a:pt x="37" y="17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38" y="29"/>
                  </a:lnTo>
                  <a:lnTo>
                    <a:pt x="40" y="29"/>
                  </a:lnTo>
                  <a:lnTo>
                    <a:pt x="40" y="33"/>
                  </a:lnTo>
                  <a:lnTo>
                    <a:pt x="42" y="33"/>
                  </a:lnTo>
                  <a:lnTo>
                    <a:pt x="42" y="36"/>
                  </a:lnTo>
                  <a:lnTo>
                    <a:pt x="46" y="40"/>
                  </a:lnTo>
                  <a:lnTo>
                    <a:pt x="46" y="44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48" y="50"/>
                  </a:lnTo>
                  <a:lnTo>
                    <a:pt x="50" y="50"/>
                  </a:lnTo>
                  <a:lnTo>
                    <a:pt x="52" y="54"/>
                  </a:lnTo>
                  <a:lnTo>
                    <a:pt x="52" y="58"/>
                  </a:lnTo>
                  <a:lnTo>
                    <a:pt x="54" y="60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8" y="63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8" y="71"/>
                  </a:lnTo>
                  <a:lnTo>
                    <a:pt x="60" y="71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61" y="73"/>
                  </a:lnTo>
                  <a:lnTo>
                    <a:pt x="61" y="79"/>
                  </a:lnTo>
                  <a:lnTo>
                    <a:pt x="63" y="81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83"/>
                  </a:lnTo>
                  <a:lnTo>
                    <a:pt x="65" y="83"/>
                  </a:lnTo>
                  <a:lnTo>
                    <a:pt x="67" y="83"/>
                  </a:lnTo>
                  <a:lnTo>
                    <a:pt x="67" y="84"/>
                  </a:lnTo>
                  <a:lnTo>
                    <a:pt x="69" y="84"/>
                  </a:lnTo>
                  <a:lnTo>
                    <a:pt x="71" y="86"/>
                  </a:lnTo>
                  <a:lnTo>
                    <a:pt x="69" y="86"/>
                  </a:lnTo>
                  <a:lnTo>
                    <a:pt x="71" y="86"/>
                  </a:lnTo>
                  <a:lnTo>
                    <a:pt x="73" y="90"/>
                  </a:lnTo>
                  <a:lnTo>
                    <a:pt x="73" y="90"/>
                  </a:lnTo>
                  <a:lnTo>
                    <a:pt x="75" y="90"/>
                  </a:lnTo>
                  <a:lnTo>
                    <a:pt x="75" y="92"/>
                  </a:lnTo>
                  <a:lnTo>
                    <a:pt x="75" y="94"/>
                  </a:lnTo>
                  <a:lnTo>
                    <a:pt x="77" y="92"/>
                  </a:lnTo>
                  <a:lnTo>
                    <a:pt x="81" y="94"/>
                  </a:lnTo>
                  <a:lnTo>
                    <a:pt x="81" y="94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6"/>
                  </a:lnTo>
                  <a:lnTo>
                    <a:pt x="85" y="94"/>
                  </a:lnTo>
                  <a:lnTo>
                    <a:pt x="85" y="98"/>
                  </a:lnTo>
                  <a:lnTo>
                    <a:pt x="86" y="98"/>
                  </a:lnTo>
                  <a:lnTo>
                    <a:pt x="85" y="98"/>
                  </a:lnTo>
                  <a:lnTo>
                    <a:pt x="86" y="100"/>
                  </a:lnTo>
                  <a:lnTo>
                    <a:pt x="88" y="98"/>
                  </a:lnTo>
                  <a:lnTo>
                    <a:pt x="88" y="98"/>
                  </a:lnTo>
                  <a:lnTo>
                    <a:pt x="88" y="98"/>
                  </a:lnTo>
                  <a:lnTo>
                    <a:pt x="92" y="10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66" name="Freeform 466"/>
            <p:cNvSpPr>
              <a:spLocks/>
            </p:cNvSpPr>
            <p:nvPr/>
          </p:nvSpPr>
          <p:spPr bwMode="auto">
            <a:xfrm>
              <a:off x="676" y="1356"/>
              <a:ext cx="41" cy="3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8" y="2"/>
                </a:cxn>
                <a:cxn ang="0">
                  <a:pos x="10" y="2"/>
                </a:cxn>
                <a:cxn ang="0">
                  <a:pos x="10" y="4"/>
                </a:cxn>
                <a:cxn ang="0">
                  <a:pos x="12" y="4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12"/>
                </a:cxn>
                <a:cxn ang="0">
                  <a:pos x="21" y="15"/>
                </a:cxn>
                <a:cxn ang="0">
                  <a:pos x="21" y="15"/>
                </a:cxn>
                <a:cxn ang="0">
                  <a:pos x="21" y="19"/>
                </a:cxn>
                <a:cxn ang="0">
                  <a:pos x="23" y="19"/>
                </a:cxn>
                <a:cxn ang="0">
                  <a:pos x="25" y="23"/>
                </a:cxn>
                <a:cxn ang="0">
                  <a:pos x="25" y="31"/>
                </a:cxn>
                <a:cxn ang="0">
                  <a:pos x="27" y="38"/>
                </a:cxn>
                <a:cxn ang="0">
                  <a:pos x="27" y="44"/>
                </a:cxn>
                <a:cxn ang="0">
                  <a:pos x="29" y="40"/>
                </a:cxn>
                <a:cxn ang="0">
                  <a:pos x="31" y="44"/>
                </a:cxn>
                <a:cxn ang="0">
                  <a:pos x="31" y="42"/>
                </a:cxn>
                <a:cxn ang="0">
                  <a:pos x="33" y="38"/>
                </a:cxn>
                <a:cxn ang="0">
                  <a:pos x="35" y="37"/>
                </a:cxn>
                <a:cxn ang="0">
                  <a:pos x="37" y="31"/>
                </a:cxn>
                <a:cxn ang="0">
                  <a:pos x="39" y="27"/>
                </a:cxn>
                <a:cxn ang="0">
                  <a:pos x="39" y="23"/>
                </a:cxn>
                <a:cxn ang="0">
                  <a:pos x="41" y="19"/>
                </a:cxn>
                <a:cxn ang="0">
                  <a:pos x="45" y="17"/>
                </a:cxn>
                <a:cxn ang="0">
                  <a:pos x="46" y="15"/>
                </a:cxn>
                <a:cxn ang="0">
                  <a:pos x="46" y="12"/>
                </a:cxn>
                <a:cxn ang="0">
                  <a:pos x="50" y="12"/>
                </a:cxn>
                <a:cxn ang="0">
                  <a:pos x="50" y="12"/>
                </a:cxn>
                <a:cxn ang="0">
                  <a:pos x="52" y="10"/>
                </a:cxn>
                <a:cxn ang="0">
                  <a:pos x="54" y="12"/>
                </a:cxn>
                <a:cxn ang="0">
                  <a:pos x="56" y="8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62" y="12"/>
                </a:cxn>
                <a:cxn ang="0">
                  <a:pos x="64" y="12"/>
                </a:cxn>
                <a:cxn ang="0">
                  <a:pos x="66" y="17"/>
                </a:cxn>
                <a:cxn ang="0">
                  <a:pos x="68" y="23"/>
                </a:cxn>
                <a:cxn ang="0">
                  <a:pos x="70" y="27"/>
                </a:cxn>
                <a:cxn ang="0">
                  <a:pos x="70" y="31"/>
                </a:cxn>
                <a:cxn ang="0">
                  <a:pos x="71" y="38"/>
                </a:cxn>
                <a:cxn ang="0">
                  <a:pos x="73" y="46"/>
                </a:cxn>
                <a:cxn ang="0">
                  <a:pos x="75" y="48"/>
                </a:cxn>
                <a:cxn ang="0">
                  <a:pos x="75" y="58"/>
                </a:cxn>
                <a:cxn ang="0">
                  <a:pos x="77" y="60"/>
                </a:cxn>
                <a:cxn ang="0">
                  <a:pos x="81" y="65"/>
                </a:cxn>
              </a:cxnLst>
              <a:rect l="0" t="0" r="r" b="b"/>
              <a:pathLst>
                <a:path w="81" h="67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9"/>
                  </a:lnTo>
                  <a:lnTo>
                    <a:pt x="23" y="21"/>
                  </a:lnTo>
                  <a:lnTo>
                    <a:pt x="23" y="19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5" y="37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44"/>
                  </a:lnTo>
                  <a:lnTo>
                    <a:pt x="27" y="42"/>
                  </a:lnTo>
                  <a:lnTo>
                    <a:pt x="29" y="40"/>
                  </a:lnTo>
                  <a:lnTo>
                    <a:pt x="29" y="42"/>
                  </a:lnTo>
                  <a:lnTo>
                    <a:pt x="31" y="44"/>
                  </a:lnTo>
                  <a:lnTo>
                    <a:pt x="31" y="46"/>
                  </a:lnTo>
                  <a:lnTo>
                    <a:pt x="31" y="42"/>
                  </a:lnTo>
                  <a:lnTo>
                    <a:pt x="33" y="40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5" y="37"/>
                  </a:lnTo>
                  <a:lnTo>
                    <a:pt x="35" y="35"/>
                  </a:lnTo>
                  <a:lnTo>
                    <a:pt x="37" y="31"/>
                  </a:lnTo>
                  <a:lnTo>
                    <a:pt x="37" y="25"/>
                  </a:lnTo>
                  <a:lnTo>
                    <a:pt x="39" y="27"/>
                  </a:lnTo>
                  <a:lnTo>
                    <a:pt x="39" y="25"/>
                  </a:lnTo>
                  <a:lnTo>
                    <a:pt x="39" y="23"/>
                  </a:lnTo>
                  <a:lnTo>
                    <a:pt x="43" y="19"/>
                  </a:lnTo>
                  <a:lnTo>
                    <a:pt x="41" y="19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8" y="12"/>
                  </a:lnTo>
                  <a:lnTo>
                    <a:pt x="46" y="12"/>
                  </a:lnTo>
                  <a:lnTo>
                    <a:pt x="48" y="13"/>
                  </a:lnTo>
                  <a:lnTo>
                    <a:pt x="50" y="12"/>
                  </a:lnTo>
                  <a:lnTo>
                    <a:pt x="48" y="12"/>
                  </a:lnTo>
                  <a:lnTo>
                    <a:pt x="50" y="12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58" y="12"/>
                  </a:lnTo>
                  <a:lnTo>
                    <a:pt x="60" y="8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7"/>
                  </a:lnTo>
                  <a:lnTo>
                    <a:pt x="66" y="17"/>
                  </a:lnTo>
                  <a:lnTo>
                    <a:pt x="68" y="19"/>
                  </a:lnTo>
                  <a:lnTo>
                    <a:pt x="68" y="23"/>
                  </a:lnTo>
                  <a:lnTo>
                    <a:pt x="70" y="25"/>
                  </a:lnTo>
                  <a:lnTo>
                    <a:pt x="70" y="27"/>
                  </a:lnTo>
                  <a:lnTo>
                    <a:pt x="70" y="29"/>
                  </a:lnTo>
                  <a:lnTo>
                    <a:pt x="70" y="31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3" y="38"/>
                  </a:lnTo>
                  <a:lnTo>
                    <a:pt x="73" y="46"/>
                  </a:lnTo>
                  <a:lnTo>
                    <a:pt x="73" y="46"/>
                  </a:lnTo>
                  <a:lnTo>
                    <a:pt x="75" y="48"/>
                  </a:lnTo>
                  <a:lnTo>
                    <a:pt x="75" y="54"/>
                  </a:lnTo>
                  <a:lnTo>
                    <a:pt x="75" y="58"/>
                  </a:lnTo>
                  <a:lnTo>
                    <a:pt x="75" y="60"/>
                  </a:lnTo>
                  <a:lnTo>
                    <a:pt x="77" y="60"/>
                  </a:lnTo>
                  <a:lnTo>
                    <a:pt x="77" y="61"/>
                  </a:lnTo>
                  <a:lnTo>
                    <a:pt x="81" y="65"/>
                  </a:lnTo>
                  <a:lnTo>
                    <a:pt x="81" y="6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67" name="Freeform 467"/>
            <p:cNvSpPr>
              <a:spLocks/>
            </p:cNvSpPr>
            <p:nvPr/>
          </p:nvSpPr>
          <p:spPr bwMode="auto">
            <a:xfrm>
              <a:off x="631" y="1333"/>
              <a:ext cx="45" cy="26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6" y="36"/>
                </a:cxn>
                <a:cxn ang="0">
                  <a:pos x="6" y="38"/>
                </a:cxn>
                <a:cxn ang="0">
                  <a:pos x="6" y="36"/>
                </a:cxn>
                <a:cxn ang="0">
                  <a:pos x="10" y="36"/>
                </a:cxn>
                <a:cxn ang="0">
                  <a:pos x="14" y="33"/>
                </a:cxn>
                <a:cxn ang="0">
                  <a:pos x="17" y="33"/>
                </a:cxn>
                <a:cxn ang="0">
                  <a:pos x="17" y="33"/>
                </a:cxn>
                <a:cxn ang="0">
                  <a:pos x="19" y="38"/>
                </a:cxn>
                <a:cxn ang="0">
                  <a:pos x="21" y="40"/>
                </a:cxn>
                <a:cxn ang="0">
                  <a:pos x="23" y="42"/>
                </a:cxn>
                <a:cxn ang="0">
                  <a:pos x="25" y="48"/>
                </a:cxn>
                <a:cxn ang="0">
                  <a:pos x="27" y="50"/>
                </a:cxn>
                <a:cxn ang="0">
                  <a:pos x="31" y="50"/>
                </a:cxn>
                <a:cxn ang="0">
                  <a:pos x="31" y="46"/>
                </a:cxn>
                <a:cxn ang="0">
                  <a:pos x="33" y="46"/>
                </a:cxn>
                <a:cxn ang="0">
                  <a:pos x="35" y="46"/>
                </a:cxn>
                <a:cxn ang="0">
                  <a:pos x="35" y="44"/>
                </a:cxn>
                <a:cxn ang="0">
                  <a:pos x="37" y="44"/>
                </a:cxn>
                <a:cxn ang="0">
                  <a:pos x="40" y="42"/>
                </a:cxn>
                <a:cxn ang="0">
                  <a:pos x="42" y="36"/>
                </a:cxn>
                <a:cxn ang="0">
                  <a:pos x="42" y="35"/>
                </a:cxn>
                <a:cxn ang="0">
                  <a:pos x="44" y="29"/>
                </a:cxn>
                <a:cxn ang="0">
                  <a:pos x="44" y="25"/>
                </a:cxn>
                <a:cxn ang="0">
                  <a:pos x="48" y="21"/>
                </a:cxn>
                <a:cxn ang="0">
                  <a:pos x="50" y="15"/>
                </a:cxn>
                <a:cxn ang="0">
                  <a:pos x="52" y="12"/>
                </a:cxn>
                <a:cxn ang="0">
                  <a:pos x="56" y="10"/>
                </a:cxn>
                <a:cxn ang="0">
                  <a:pos x="56" y="6"/>
                </a:cxn>
                <a:cxn ang="0">
                  <a:pos x="58" y="2"/>
                </a:cxn>
                <a:cxn ang="0">
                  <a:pos x="58" y="4"/>
                </a:cxn>
                <a:cxn ang="0">
                  <a:pos x="60" y="0"/>
                </a:cxn>
                <a:cxn ang="0">
                  <a:pos x="62" y="6"/>
                </a:cxn>
                <a:cxn ang="0">
                  <a:pos x="65" y="12"/>
                </a:cxn>
                <a:cxn ang="0">
                  <a:pos x="65" y="19"/>
                </a:cxn>
                <a:cxn ang="0">
                  <a:pos x="67" y="25"/>
                </a:cxn>
                <a:cxn ang="0">
                  <a:pos x="69" y="29"/>
                </a:cxn>
                <a:cxn ang="0">
                  <a:pos x="69" y="35"/>
                </a:cxn>
                <a:cxn ang="0">
                  <a:pos x="71" y="38"/>
                </a:cxn>
                <a:cxn ang="0">
                  <a:pos x="73" y="44"/>
                </a:cxn>
                <a:cxn ang="0">
                  <a:pos x="77" y="48"/>
                </a:cxn>
                <a:cxn ang="0">
                  <a:pos x="79" y="50"/>
                </a:cxn>
                <a:cxn ang="0">
                  <a:pos x="79" y="48"/>
                </a:cxn>
                <a:cxn ang="0">
                  <a:pos x="81" y="50"/>
                </a:cxn>
                <a:cxn ang="0">
                  <a:pos x="83" y="48"/>
                </a:cxn>
                <a:cxn ang="0">
                  <a:pos x="85" y="48"/>
                </a:cxn>
                <a:cxn ang="0">
                  <a:pos x="88" y="48"/>
                </a:cxn>
                <a:cxn ang="0">
                  <a:pos x="88" y="44"/>
                </a:cxn>
                <a:cxn ang="0">
                  <a:pos x="90" y="50"/>
                </a:cxn>
              </a:cxnLst>
              <a:rect l="0" t="0" r="r" b="b"/>
              <a:pathLst>
                <a:path w="90" h="52">
                  <a:moveTo>
                    <a:pt x="0" y="38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3" y="42"/>
                  </a:lnTo>
                  <a:lnTo>
                    <a:pt x="23" y="44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7" y="50"/>
                  </a:lnTo>
                  <a:lnTo>
                    <a:pt x="29" y="48"/>
                  </a:lnTo>
                  <a:lnTo>
                    <a:pt x="31" y="50"/>
                  </a:lnTo>
                  <a:lnTo>
                    <a:pt x="31" y="48"/>
                  </a:lnTo>
                  <a:lnTo>
                    <a:pt x="31" y="46"/>
                  </a:lnTo>
                  <a:lnTo>
                    <a:pt x="35" y="46"/>
                  </a:lnTo>
                  <a:lnTo>
                    <a:pt x="33" y="46"/>
                  </a:lnTo>
                  <a:lnTo>
                    <a:pt x="35" y="44"/>
                  </a:lnTo>
                  <a:lnTo>
                    <a:pt x="35" y="46"/>
                  </a:lnTo>
                  <a:lnTo>
                    <a:pt x="35" y="48"/>
                  </a:lnTo>
                  <a:lnTo>
                    <a:pt x="35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2"/>
                  </a:lnTo>
                  <a:lnTo>
                    <a:pt x="40" y="42"/>
                  </a:lnTo>
                  <a:lnTo>
                    <a:pt x="40" y="38"/>
                  </a:lnTo>
                  <a:lnTo>
                    <a:pt x="42" y="36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4" y="33"/>
                  </a:lnTo>
                  <a:lnTo>
                    <a:pt x="44" y="29"/>
                  </a:lnTo>
                  <a:lnTo>
                    <a:pt x="44" y="27"/>
                  </a:lnTo>
                  <a:lnTo>
                    <a:pt x="44" y="25"/>
                  </a:lnTo>
                  <a:lnTo>
                    <a:pt x="46" y="23"/>
                  </a:lnTo>
                  <a:lnTo>
                    <a:pt x="48" y="21"/>
                  </a:lnTo>
                  <a:lnTo>
                    <a:pt x="48" y="15"/>
                  </a:lnTo>
                  <a:lnTo>
                    <a:pt x="50" y="15"/>
                  </a:lnTo>
                  <a:lnTo>
                    <a:pt x="52" y="13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0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4"/>
                  </a:lnTo>
                  <a:lnTo>
                    <a:pt x="58" y="2"/>
                  </a:lnTo>
                  <a:lnTo>
                    <a:pt x="58" y="0"/>
                  </a:lnTo>
                  <a:lnTo>
                    <a:pt x="58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4"/>
                  </a:lnTo>
                  <a:lnTo>
                    <a:pt x="62" y="6"/>
                  </a:lnTo>
                  <a:lnTo>
                    <a:pt x="62" y="10"/>
                  </a:lnTo>
                  <a:lnTo>
                    <a:pt x="65" y="12"/>
                  </a:lnTo>
                  <a:lnTo>
                    <a:pt x="65" y="17"/>
                  </a:lnTo>
                  <a:lnTo>
                    <a:pt x="65" y="19"/>
                  </a:lnTo>
                  <a:lnTo>
                    <a:pt x="65" y="25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9" y="29"/>
                  </a:lnTo>
                  <a:lnTo>
                    <a:pt x="69" y="33"/>
                  </a:lnTo>
                  <a:lnTo>
                    <a:pt x="69" y="35"/>
                  </a:lnTo>
                  <a:lnTo>
                    <a:pt x="69" y="36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3" y="44"/>
                  </a:lnTo>
                  <a:lnTo>
                    <a:pt x="73" y="48"/>
                  </a:lnTo>
                  <a:lnTo>
                    <a:pt x="77" y="48"/>
                  </a:lnTo>
                  <a:lnTo>
                    <a:pt x="77" y="50"/>
                  </a:lnTo>
                  <a:lnTo>
                    <a:pt x="79" y="50"/>
                  </a:lnTo>
                  <a:lnTo>
                    <a:pt x="81" y="48"/>
                  </a:lnTo>
                  <a:lnTo>
                    <a:pt x="79" y="48"/>
                  </a:lnTo>
                  <a:lnTo>
                    <a:pt x="81" y="52"/>
                  </a:lnTo>
                  <a:lnTo>
                    <a:pt x="81" y="50"/>
                  </a:lnTo>
                  <a:lnTo>
                    <a:pt x="81" y="48"/>
                  </a:lnTo>
                  <a:lnTo>
                    <a:pt x="83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5" y="46"/>
                  </a:lnTo>
                  <a:lnTo>
                    <a:pt x="88" y="48"/>
                  </a:lnTo>
                  <a:lnTo>
                    <a:pt x="87" y="48"/>
                  </a:lnTo>
                  <a:lnTo>
                    <a:pt x="88" y="44"/>
                  </a:lnTo>
                  <a:lnTo>
                    <a:pt x="90" y="46"/>
                  </a:lnTo>
                  <a:lnTo>
                    <a:pt x="90" y="5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68" name="Freeform 468"/>
            <p:cNvSpPr>
              <a:spLocks/>
            </p:cNvSpPr>
            <p:nvPr/>
          </p:nvSpPr>
          <p:spPr bwMode="auto">
            <a:xfrm>
              <a:off x="583" y="1328"/>
              <a:ext cx="49" cy="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46"/>
                </a:cxn>
                <a:cxn ang="0">
                  <a:pos x="4" y="46"/>
                </a:cxn>
                <a:cxn ang="0">
                  <a:pos x="4" y="45"/>
                </a:cxn>
                <a:cxn ang="0">
                  <a:pos x="6" y="45"/>
                </a:cxn>
                <a:cxn ang="0">
                  <a:pos x="10" y="43"/>
                </a:cxn>
                <a:cxn ang="0">
                  <a:pos x="10" y="39"/>
                </a:cxn>
                <a:cxn ang="0">
                  <a:pos x="12" y="39"/>
                </a:cxn>
                <a:cxn ang="0">
                  <a:pos x="14" y="37"/>
                </a:cxn>
                <a:cxn ang="0">
                  <a:pos x="15" y="35"/>
                </a:cxn>
                <a:cxn ang="0">
                  <a:pos x="19" y="31"/>
                </a:cxn>
                <a:cxn ang="0">
                  <a:pos x="21" y="27"/>
                </a:cxn>
                <a:cxn ang="0">
                  <a:pos x="25" y="25"/>
                </a:cxn>
                <a:cxn ang="0">
                  <a:pos x="27" y="23"/>
                </a:cxn>
                <a:cxn ang="0">
                  <a:pos x="29" y="20"/>
                </a:cxn>
                <a:cxn ang="0">
                  <a:pos x="31" y="16"/>
                </a:cxn>
                <a:cxn ang="0">
                  <a:pos x="33" y="10"/>
                </a:cxn>
                <a:cxn ang="0">
                  <a:pos x="35" y="10"/>
                </a:cxn>
                <a:cxn ang="0">
                  <a:pos x="37" y="8"/>
                </a:cxn>
                <a:cxn ang="0">
                  <a:pos x="37" y="0"/>
                </a:cxn>
                <a:cxn ang="0">
                  <a:pos x="39" y="2"/>
                </a:cxn>
                <a:cxn ang="0">
                  <a:pos x="42" y="2"/>
                </a:cxn>
                <a:cxn ang="0">
                  <a:pos x="46" y="8"/>
                </a:cxn>
                <a:cxn ang="0">
                  <a:pos x="46" y="4"/>
                </a:cxn>
                <a:cxn ang="0">
                  <a:pos x="48" y="10"/>
                </a:cxn>
                <a:cxn ang="0">
                  <a:pos x="50" y="10"/>
                </a:cxn>
                <a:cxn ang="0">
                  <a:pos x="52" y="10"/>
                </a:cxn>
                <a:cxn ang="0">
                  <a:pos x="56" y="10"/>
                </a:cxn>
                <a:cxn ang="0">
                  <a:pos x="60" y="12"/>
                </a:cxn>
                <a:cxn ang="0">
                  <a:pos x="60" y="16"/>
                </a:cxn>
                <a:cxn ang="0">
                  <a:pos x="60" y="14"/>
                </a:cxn>
                <a:cxn ang="0">
                  <a:pos x="63" y="18"/>
                </a:cxn>
                <a:cxn ang="0">
                  <a:pos x="67" y="20"/>
                </a:cxn>
                <a:cxn ang="0">
                  <a:pos x="67" y="22"/>
                </a:cxn>
                <a:cxn ang="0">
                  <a:pos x="69" y="23"/>
                </a:cxn>
                <a:cxn ang="0">
                  <a:pos x="71" y="25"/>
                </a:cxn>
                <a:cxn ang="0">
                  <a:pos x="73" y="27"/>
                </a:cxn>
                <a:cxn ang="0">
                  <a:pos x="73" y="31"/>
                </a:cxn>
                <a:cxn ang="0">
                  <a:pos x="75" y="31"/>
                </a:cxn>
                <a:cxn ang="0">
                  <a:pos x="79" y="35"/>
                </a:cxn>
                <a:cxn ang="0">
                  <a:pos x="81" y="31"/>
                </a:cxn>
                <a:cxn ang="0">
                  <a:pos x="85" y="37"/>
                </a:cxn>
                <a:cxn ang="0">
                  <a:pos x="85" y="37"/>
                </a:cxn>
                <a:cxn ang="0">
                  <a:pos x="85" y="39"/>
                </a:cxn>
                <a:cxn ang="0">
                  <a:pos x="88" y="43"/>
                </a:cxn>
                <a:cxn ang="0">
                  <a:pos x="90" y="43"/>
                </a:cxn>
                <a:cxn ang="0">
                  <a:pos x="94" y="46"/>
                </a:cxn>
                <a:cxn ang="0">
                  <a:pos x="94" y="48"/>
                </a:cxn>
                <a:cxn ang="0">
                  <a:pos x="94" y="46"/>
                </a:cxn>
                <a:cxn ang="0">
                  <a:pos x="98" y="48"/>
                </a:cxn>
              </a:cxnLst>
              <a:rect l="0" t="0" r="r" b="b"/>
              <a:pathLst>
                <a:path w="98" h="50">
                  <a:moveTo>
                    <a:pt x="0" y="50"/>
                  </a:moveTo>
                  <a:lnTo>
                    <a:pt x="0" y="50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4" y="46"/>
                  </a:lnTo>
                  <a:lnTo>
                    <a:pt x="4" y="43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6" y="45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10" y="43"/>
                  </a:lnTo>
                  <a:lnTo>
                    <a:pt x="12" y="39"/>
                  </a:lnTo>
                  <a:lnTo>
                    <a:pt x="14" y="39"/>
                  </a:lnTo>
                  <a:lnTo>
                    <a:pt x="14" y="37"/>
                  </a:lnTo>
                  <a:lnTo>
                    <a:pt x="15" y="37"/>
                  </a:lnTo>
                  <a:lnTo>
                    <a:pt x="15" y="35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21" y="31"/>
                  </a:lnTo>
                  <a:lnTo>
                    <a:pt x="21" y="27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9" y="2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4"/>
                  </a:lnTo>
                  <a:lnTo>
                    <a:pt x="33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40" y="0"/>
                  </a:lnTo>
                  <a:lnTo>
                    <a:pt x="42" y="2"/>
                  </a:lnTo>
                  <a:lnTo>
                    <a:pt x="44" y="4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2" y="8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6" y="10"/>
                  </a:lnTo>
                  <a:lnTo>
                    <a:pt x="58" y="12"/>
                  </a:lnTo>
                  <a:lnTo>
                    <a:pt x="60" y="12"/>
                  </a:lnTo>
                  <a:lnTo>
                    <a:pt x="58" y="12"/>
                  </a:lnTo>
                  <a:lnTo>
                    <a:pt x="60" y="16"/>
                  </a:lnTo>
                  <a:lnTo>
                    <a:pt x="62" y="14"/>
                  </a:lnTo>
                  <a:lnTo>
                    <a:pt x="60" y="14"/>
                  </a:lnTo>
                  <a:lnTo>
                    <a:pt x="62" y="16"/>
                  </a:lnTo>
                  <a:lnTo>
                    <a:pt x="63" y="18"/>
                  </a:lnTo>
                  <a:lnTo>
                    <a:pt x="63" y="20"/>
                  </a:lnTo>
                  <a:lnTo>
                    <a:pt x="67" y="20"/>
                  </a:lnTo>
                  <a:lnTo>
                    <a:pt x="67" y="18"/>
                  </a:lnTo>
                  <a:lnTo>
                    <a:pt x="67" y="22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69" y="22"/>
                  </a:lnTo>
                  <a:lnTo>
                    <a:pt x="71" y="25"/>
                  </a:lnTo>
                  <a:lnTo>
                    <a:pt x="71" y="25"/>
                  </a:lnTo>
                  <a:lnTo>
                    <a:pt x="73" y="27"/>
                  </a:lnTo>
                  <a:lnTo>
                    <a:pt x="75" y="31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5" y="31"/>
                  </a:lnTo>
                  <a:lnTo>
                    <a:pt x="79" y="33"/>
                  </a:lnTo>
                  <a:lnTo>
                    <a:pt x="79" y="35"/>
                  </a:lnTo>
                  <a:lnTo>
                    <a:pt x="81" y="33"/>
                  </a:lnTo>
                  <a:lnTo>
                    <a:pt x="81" y="31"/>
                  </a:lnTo>
                  <a:lnTo>
                    <a:pt x="81" y="37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39"/>
                  </a:lnTo>
                  <a:lnTo>
                    <a:pt x="87" y="43"/>
                  </a:lnTo>
                  <a:lnTo>
                    <a:pt x="88" y="43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6"/>
                  </a:lnTo>
                  <a:lnTo>
                    <a:pt x="94" y="46"/>
                  </a:lnTo>
                  <a:lnTo>
                    <a:pt x="92" y="46"/>
                  </a:lnTo>
                  <a:lnTo>
                    <a:pt x="94" y="48"/>
                  </a:lnTo>
                  <a:lnTo>
                    <a:pt x="96" y="46"/>
                  </a:lnTo>
                  <a:lnTo>
                    <a:pt x="94" y="46"/>
                  </a:lnTo>
                  <a:lnTo>
                    <a:pt x="96" y="50"/>
                  </a:lnTo>
                  <a:lnTo>
                    <a:pt x="98" y="48"/>
                  </a:lnTo>
                  <a:lnTo>
                    <a:pt x="96" y="4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69" name="Freeform 469"/>
            <p:cNvSpPr>
              <a:spLocks/>
            </p:cNvSpPr>
            <p:nvPr/>
          </p:nvSpPr>
          <p:spPr bwMode="auto">
            <a:xfrm>
              <a:off x="533" y="1347"/>
              <a:ext cx="50" cy="1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" y="11"/>
                </a:cxn>
                <a:cxn ang="0">
                  <a:pos x="6" y="13"/>
                </a:cxn>
                <a:cxn ang="0">
                  <a:pos x="6" y="17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12" y="29"/>
                </a:cxn>
                <a:cxn ang="0">
                  <a:pos x="14" y="29"/>
                </a:cxn>
                <a:cxn ang="0">
                  <a:pos x="19" y="25"/>
                </a:cxn>
                <a:cxn ang="0">
                  <a:pos x="21" y="21"/>
                </a:cxn>
                <a:cxn ang="0">
                  <a:pos x="21" y="21"/>
                </a:cxn>
                <a:cxn ang="0">
                  <a:pos x="23" y="17"/>
                </a:cxn>
                <a:cxn ang="0">
                  <a:pos x="27" y="17"/>
                </a:cxn>
                <a:cxn ang="0">
                  <a:pos x="27" y="19"/>
                </a:cxn>
                <a:cxn ang="0">
                  <a:pos x="29" y="15"/>
                </a:cxn>
                <a:cxn ang="0">
                  <a:pos x="31" y="17"/>
                </a:cxn>
                <a:cxn ang="0">
                  <a:pos x="31" y="11"/>
                </a:cxn>
                <a:cxn ang="0">
                  <a:pos x="35" y="9"/>
                </a:cxn>
                <a:cxn ang="0">
                  <a:pos x="35" y="11"/>
                </a:cxn>
                <a:cxn ang="0">
                  <a:pos x="37" y="6"/>
                </a:cxn>
                <a:cxn ang="0">
                  <a:pos x="39" y="6"/>
                </a:cxn>
                <a:cxn ang="0">
                  <a:pos x="41" y="6"/>
                </a:cxn>
                <a:cxn ang="0">
                  <a:pos x="44" y="6"/>
                </a:cxn>
                <a:cxn ang="0">
                  <a:pos x="46" y="6"/>
                </a:cxn>
                <a:cxn ang="0">
                  <a:pos x="50" y="7"/>
                </a:cxn>
                <a:cxn ang="0">
                  <a:pos x="52" y="7"/>
                </a:cxn>
                <a:cxn ang="0">
                  <a:pos x="54" y="7"/>
                </a:cxn>
                <a:cxn ang="0">
                  <a:pos x="58" y="7"/>
                </a:cxn>
                <a:cxn ang="0">
                  <a:pos x="58" y="9"/>
                </a:cxn>
                <a:cxn ang="0">
                  <a:pos x="62" y="7"/>
                </a:cxn>
                <a:cxn ang="0">
                  <a:pos x="64" y="7"/>
                </a:cxn>
                <a:cxn ang="0">
                  <a:pos x="66" y="4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73" y="0"/>
                </a:cxn>
                <a:cxn ang="0">
                  <a:pos x="73" y="6"/>
                </a:cxn>
                <a:cxn ang="0">
                  <a:pos x="77" y="7"/>
                </a:cxn>
                <a:cxn ang="0">
                  <a:pos x="79" y="11"/>
                </a:cxn>
                <a:cxn ang="0">
                  <a:pos x="81" y="13"/>
                </a:cxn>
                <a:cxn ang="0">
                  <a:pos x="87" y="11"/>
                </a:cxn>
                <a:cxn ang="0">
                  <a:pos x="89" y="11"/>
                </a:cxn>
                <a:cxn ang="0">
                  <a:pos x="89" y="13"/>
                </a:cxn>
                <a:cxn ang="0">
                  <a:pos x="91" y="13"/>
                </a:cxn>
                <a:cxn ang="0">
                  <a:pos x="91" y="11"/>
                </a:cxn>
                <a:cxn ang="0">
                  <a:pos x="94" y="13"/>
                </a:cxn>
                <a:cxn ang="0">
                  <a:pos x="96" y="13"/>
                </a:cxn>
                <a:cxn ang="0">
                  <a:pos x="98" y="11"/>
                </a:cxn>
                <a:cxn ang="0">
                  <a:pos x="100" y="9"/>
                </a:cxn>
              </a:cxnLst>
              <a:rect l="0" t="0" r="r" b="b"/>
              <a:pathLst>
                <a:path w="100" h="29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8" y="19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10" y="25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6" y="29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19" y="21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3" y="19"/>
                  </a:lnTo>
                  <a:lnTo>
                    <a:pt x="27" y="17"/>
                  </a:lnTo>
                  <a:lnTo>
                    <a:pt x="27" y="15"/>
                  </a:lnTo>
                  <a:lnTo>
                    <a:pt x="27" y="19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11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41" y="6"/>
                  </a:lnTo>
                  <a:lnTo>
                    <a:pt x="39" y="6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44" y="6"/>
                  </a:lnTo>
                  <a:lnTo>
                    <a:pt x="44" y="7"/>
                  </a:lnTo>
                  <a:lnTo>
                    <a:pt x="46" y="6"/>
                  </a:lnTo>
                  <a:lnTo>
                    <a:pt x="48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4" y="7"/>
                  </a:lnTo>
                  <a:lnTo>
                    <a:pt x="56" y="9"/>
                  </a:lnTo>
                  <a:lnTo>
                    <a:pt x="58" y="7"/>
                  </a:lnTo>
                  <a:lnTo>
                    <a:pt x="56" y="7"/>
                  </a:lnTo>
                  <a:lnTo>
                    <a:pt x="58" y="9"/>
                  </a:lnTo>
                  <a:lnTo>
                    <a:pt x="58" y="7"/>
                  </a:lnTo>
                  <a:lnTo>
                    <a:pt x="62" y="7"/>
                  </a:lnTo>
                  <a:lnTo>
                    <a:pt x="62" y="6"/>
                  </a:lnTo>
                  <a:lnTo>
                    <a:pt x="64" y="7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5" y="7"/>
                  </a:lnTo>
                  <a:lnTo>
                    <a:pt x="77" y="7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81" y="13"/>
                  </a:lnTo>
                  <a:lnTo>
                    <a:pt x="87" y="13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9" y="11"/>
                  </a:lnTo>
                  <a:lnTo>
                    <a:pt x="87" y="11"/>
                  </a:lnTo>
                  <a:lnTo>
                    <a:pt x="89" y="13"/>
                  </a:lnTo>
                  <a:lnTo>
                    <a:pt x="91" y="11"/>
                  </a:lnTo>
                  <a:lnTo>
                    <a:pt x="91" y="13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2" y="13"/>
                  </a:lnTo>
                  <a:lnTo>
                    <a:pt x="94" y="13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8" y="13"/>
                  </a:lnTo>
                  <a:lnTo>
                    <a:pt x="98" y="11"/>
                  </a:lnTo>
                  <a:lnTo>
                    <a:pt x="100" y="11"/>
                  </a:lnTo>
                  <a:lnTo>
                    <a:pt x="100" y="9"/>
                  </a:lnTo>
                  <a:lnTo>
                    <a:pt x="100" y="1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70" name="Freeform 470"/>
            <p:cNvSpPr>
              <a:spLocks/>
            </p:cNvSpPr>
            <p:nvPr/>
          </p:nvSpPr>
          <p:spPr bwMode="auto">
            <a:xfrm>
              <a:off x="483" y="1351"/>
              <a:ext cx="50" cy="2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" y="27"/>
                </a:cxn>
                <a:cxn ang="0">
                  <a:pos x="4" y="31"/>
                </a:cxn>
                <a:cxn ang="0">
                  <a:pos x="6" y="33"/>
                </a:cxn>
                <a:cxn ang="0">
                  <a:pos x="6" y="35"/>
                </a:cxn>
                <a:cxn ang="0">
                  <a:pos x="10" y="37"/>
                </a:cxn>
                <a:cxn ang="0">
                  <a:pos x="10" y="39"/>
                </a:cxn>
                <a:cxn ang="0">
                  <a:pos x="12" y="39"/>
                </a:cxn>
                <a:cxn ang="0">
                  <a:pos x="14" y="35"/>
                </a:cxn>
                <a:cxn ang="0">
                  <a:pos x="18" y="35"/>
                </a:cxn>
                <a:cxn ang="0">
                  <a:pos x="22" y="31"/>
                </a:cxn>
                <a:cxn ang="0">
                  <a:pos x="23" y="29"/>
                </a:cxn>
                <a:cxn ang="0">
                  <a:pos x="25" y="31"/>
                </a:cxn>
                <a:cxn ang="0">
                  <a:pos x="27" y="31"/>
                </a:cxn>
                <a:cxn ang="0">
                  <a:pos x="29" y="35"/>
                </a:cxn>
                <a:cxn ang="0">
                  <a:pos x="33" y="39"/>
                </a:cxn>
                <a:cxn ang="0">
                  <a:pos x="35" y="43"/>
                </a:cxn>
                <a:cxn ang="0">
                  <a:pos x="37" y="47"/>
                </a:cxn>
                <a:cxn ang="0">
                  <a:pos x="39" y="45"/>
                </a:cxn>
                <a:cxn ang="0">
                  <a:pos x="43" y="45"/>
                </a:cxn>
                <a:cxn ang="0">
                  <a:pos x="43" y="45"/>
                </a:cxn>
                <a:cxn ang="0">
                  <a:pos x="45" y="39"/>
                </a:cxn>
                <a:cxn ang="0">
                  <a:pos x="47" y="39"/>
                </a:cxn>
                <a:cxn ang="0">
                  <a:pos x="48" y="33"/>
                </a:cxn>
                <a:cxn ang="0">
                  <a:pos x="50" y="33"/>
                </a:cxn>
                <a:cxn ang="0">
                  <a:pos x="52" y="27"/>
                </a:cxn>
                <a:cxn ang="0">
                  <a:pos x="56" y="25"/>
                </a:cxn>
                <a:cxn ang="0">
                  <a:pos x="58" y="22"/>
                </a:cxn>
                <a:cxn ang="0">
                  <a:pos x="60" y="20"/>
                </a:cxn>
                <a:cxn ang="0">
                  <a:pos x="62" y="16"/>
                </a:cxn>
                <a:cxn ang="0">
                  <a:pos x="64" y="16"/>
                </a:cxn>
                <a:cxn ang="0">
                  <a:pos x="64" y="16"/>
                </a:cxn>
                <a:cxn ang="0">
                  <a:pos x="68" y="14"/>
                </a:cxn>
                <a:cxn ang="0">
                  <a:pos x="70" y="18"/>
                </a:cxn>
                <a:cxn ang="0">
                  <a:pos x="71" y="20"/>
                </a:cxn>
                <a:cxn ang="0">
                  <a:pos x="73" y="22"/>
                </a:cxn>
                <a:cxn ang="0">
                  <a:pos x="75" y="20"/>
                </a:cxn>
                <a:cxn ang="0">
                  <a:pos x="77" y="22"/>
                </a:cxn>
                <a:cxn ang="0">
                  <a:pos x="79" y="25"/>
                </a:cxn>
                <a:cxn ang="0">
                  <a:pos x="83" y="25"/>
                </a:cxn>
                <a:cxn ang="0">
                  <a:pos x="83" y="25"/>
                </a:cxn>
                <a:cxn ang="0">
                  <a:pos x="85" y="22"/>
                </a:cxn>
                <a:cxn ang="0">
                  <a:pos x="87" y="18"/>
                </a:cxn>
                <a:cxn ang="0">
                  <a:pos x="87" y="18"/>
                </a:cxn>
                <a:cxn ang="0">
                  <a:pos x="91" y="12"/>
                </a:cxn>
                <a:cxn ang="0">
                  <a:pos x="93" y="8"/>
                </a:cxn>
                <a:cxn ang="0">
                  <a:pos x="93" y="8"/>
                </a:cxn>
                <a:cxn ang="0">
                  <a:pos x="95" y="2"/>
                </a:cxn>
                <a:cxn ang="0">
                  <a:pos x="98" y="0"/>
                </a:cxn>
              </a:cxnLst>
              <a:rect l="0" t="0" r="r" b="b"/>
              <a:pathLst>
                <a:path w="100" h="47">
                  <a:moveTo>
                    <a:pt x="0" y="27"/>
                  </a:moveTo>
                  <a:lnTo>
                    <a:pt x="0" y="27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10" y="37"/>
                  </a:lnTo>
                  <a:lnTo>
                    <a:pt x="8" y="37"/>
                  </a:lnTo>
                  <a:lnTo>
                    <a:pt x="10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4" y="39"/>
                  </a:lnTo>
                  <a:lnTo>
                    <a:pt x="14" y="35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22" y="33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3"/>
                  </a:lnTo>
                  <a:lnTo>
                    <a:pt x="29" y="35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7" y="47"/>
                  </a:lnTo>
                  <a:lnTo>
                    <a:pt x="39" y="47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43" y="45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5" y="43"/>
                  </a:lnTo>
                  <a:lnTo>
                    <a:pt x="45" y="39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8" y="37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2" y="29"/>
                  </a:lnTo>
                  <a:lnTo>
                    <a:pt x="52" y="27"/>
                  </a:lnTo>
                  <a:lnTo>
                    <a:pt x="54" y="27"/>
                  </a:lnTo>
                  <a:lnTo>
                    <a:pt x="56" y="25"/>
                  </a:lnTo>
                  <a:lnTo>
                    <a:pt x="58" y="23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0" y="20"/>
                  </a:lnTo>
                  <a:lnTo>
                    <a:pt x="62" y="18"/>
                  </a:lnTo>
                  <a:lnTo>
                    <a:pt x="62" y="16"/>
                  </a:lnTo>
                  <a:lnTo>
                    <a:pt x="62" y="18"/>
                  </a:lnTo>
                  <a:lnTo>
                    <a:pt x="64" y="16"/>
                  </a:lnTo>
                  <a:lnTo>
                    <a:pt x="66" y="16"/>
                  </a:lnTo>
                  <a:lnTo>
                    <a:pt x="64" y="16"/>
                  </a:lnTo>
                  <a:lnTo>
                    <a:pt x="66" y="14"/>
                  </a:lnTo>
                  <a:lnTo>
                    <a:pt x="68" y="14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1" y="18"/>
                  </a:lnTo>
                  <a:lnTo>
                    <a:pt x="71" y="20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5" y="20"/>
                  </a:lnTo>
                  <a:lnTo>
                    <a:pt x="75" y="23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79" y="25"/>
                  </a:lnTo>
                  <a:lnTo>
                    <a:pt x="81" y="25"/>
                  </a:lnTo>
                  <a:lnTo>
                    <a:pt x="83" y="25"/>
                  </a:lnTo>
                  <a:lnTo>
                    <a:pt x="83" y="25"/>
                  </a:lnTo>
                  <a:lnTo>
                    <a:pt x="83" y="25"/>
                  </a:lnTo>
                  <a:lnTo>
                    <a:pt x="85" y="23"/>
                  </a:lnTo>
                  <a:lnTo>
                    <a:pt x="85" y="22"/>
                  </a:lnTo>
                  <a:lnTo>
                    <a:pt x="87" y="22"/>
                  </a:lnTo>
                  <a:lnTo>
                    <a:pt x="87" y="18"/>
                  </a:lnTo>
                  <a:lnTo>
                    <a:pt x="89" y="18"/>
                  </a:lnTo>
                  <a:lnTo>
                    <a:pt x="87" y="18"/>
                  </a:lnTo>
                  <a:lnTo>
                    <a:pt x="89" y="14"/>
                  </a:lnTo>
                  <a:lnTo>
                    <a:pt x="91" y="12"/>
                  </a:lnTo>
                  <a:lnTo>
                    <a:pt x="93" y="12"/>
                  </a:lnTo>
                  <a:lnTo>
                    <a:pt x="93" y="8"/>
                  </a:lnTo>
                  <a:lnTo>
                    <a:pt x="95" y="8"/>
                  </a:lnTo>
                  <a:lnTo>
                    <a:pt x="93" y="8"/>
                  </a:lnTo>
                  <a:lnTo>
                    <a:pt x="95" y="4"/>
                  </a:lnTo>
                  <a:lnTo>
                    <a:pt x="95" y="2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100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71" name="Freeform 471"/>
            <p:cNvSpPr>
              <a:spLocks/>
            </p:cNvSpPr>
            <p:nvPr/>
          </p:nvSpPr>
          <p:spPr bwMode="auto">
            <a:xfrm>
              <a:off x="448" y="1346"/>
              <a:ext cx="35" cy="106"/>
            </a:xfrm>
            <a:custGeom>
              <a:avLst/>
              <a:gdLst/>
              <a:ahLst/>
              <a:cxnLst>
                <a:cxn ang="0">
                  <a:pos x="0" y="211"/>
                </a:cxn>
                <a:cxn ang="0">
                  <a:pos x="2" y="200"/>
                </a:cxn>
                <a:cxn ang="0">
                  <a:pos x="2" y="190"/>
                </a:cxn>
                <a:cxn ang="0">
                  <a:pos x="4" y="182"/>
                </a:cxn>
                <a:cxn ang="0">
                  <a:pos x="4" y="175"/>
                </a:cxn>
                <a:cxn ang="0">
                  <a:pos x="6" y="165"/>
                </a:cxn>
                <a:cxn ang="0">
                  <a:pos x="8" y="157"/>
                </a:cxn>
                <a:cxn ang="0">
                  <a:pos x="10" y="150"/>
                </a:cxn>
                <a:cxn ang="0">
                  <a:pos x="12" y="142"/>
                </a:cxn>
                <a:cxn ang="0">
                  <a:pos x="12" y="134"/>
                </a:cxn>
                <a:cxn ang="0">
                  <a:pos x="14" y="127"/>
                </a:cxn>
                <a:cxn ang="0">
                  <a:pos x="14" y="117"/>
                </a:cxn>
                <a:cxn ang="0">
                  <a:pos x="16" y="107"/>
                </a:cxn>
                <a:cxn ang="0">
                  <a:pos x="18" y="100"/>
                </a:cxn>
                <a:cxn ang="0">
                  <a:pos x="18" y="92"/>
                </a:cxn>
                <a:cxn ang="0">
                  <a:pos x="20" y="80"/>
                </a:cxn>
                <a:cxn ang="0">
                  <a:pos x="22" y="73"/>
                </a:cxn>
                <a:cxn ang="0">
                  <a:pos x="23" y="61"/>
                </a:cxn>
                <a:cxn ang="0">
                  <a:pos x="23" y="48"/>
                </a:cxn>
                <a:cxn ang="0">
                  <a:pos x="25" y="38"/>
                </a:cxn>
                <a:cxn ang="0">
                  <a:pos x="25" y="27"/>
                </a:cxn>
                <a:cxn ang="0">
                  <a:pos x="27" y="19"/>
                </a:cxn>
                <a:cxn ang="0">
                  <a:pos x="29" y="11"/>
                </a:cxn>
                <a:cxn ang="0">
                  <a:pos x="29" y="2"/>
                </a:cxn>
                <a:cxn ang="0">
                  <a:pos x="31" y="8"/>
                </a:cxn>
                <a:cxn ang="0">
                  <a:pos x="35" y="13"/>
                </a:cxn>
                <a:cxn ang="0">
                  <a:pos x="35" y="17"/>
                </a:cxn>
                <a:cxn ang="0">
                  <a:pos x="37" y="21"/>
                </a:cxn>
                <a:cxn ang="0">
                  <a:pos x="39" y="21"/>
                </a:cxn>
                <a:cxn ang="0">
                  <a:pos x="41" y="25"/>
                </a:cxn>
                <a:cxn ang="0">
                  <a:pos x="41" y="31"/>
                </a:cxn>
                <a:cxn ang="0">
                  <a:pos x="43" y="34"/>
                </a:cxn>
                <a:cxn ang="0">
                  <a:pos x="45" y="34"/>
                </a:cxn>
                <a:cxn ang="0">
                  <a:pos x="46" y="34"/>
                </a:cxn>
                <a:cxn ang="0">
                  <a:pos x="50" y="42"/>
                </a:cxn>
                <a:cxn ang="0">
                  <a:pos x="54" y="44"/>
                </a:cxn>
                <a:cxn ang="0">
                  <a:pos x="56" y="50"/>
                </a:cxn>
                <a:cxn ang="0">
                  <a:pos x="56" y="48"/>
                </a:cxn>
                <a:cxn ang="0">
                  <a:pos x="58" y="48"/>
                </a:cxn>
                <a:cxn ang="0">
                  <a:pos x="62" y="46"/>
                </a:cxn>
                <a:cxn ang="0">
                  <a:pos x="64" y="42"/>
                </a:cxn>
                <a:cxn ang="0">
                  <a:pos x="66" y="36"/>
                </a:cxn>
                <a:cxn ang="0">
                  <a:pos x="68" y="36"/>
                </a:cxn>
                <a:cxn ang="0">
                  <a:pos x="70" y="34"/>
                </a:cxn>
                <a:cxn ang="0">
                  <a:pos x="71" y="36"/>
                </a:cxn>
              </a:cxnLst>
              <a:rect l="0" t="0" r="r" b="b"/>
              <a:pathLst>
                <a:path w="71" h="211">
                  <a:moveTo>
                    <a:pt x="0" y="211"/>
                  </a:moveTo>
                  <a:lnTo>
                    <a:pt x="0" y="211"/>
                  </a:lnTo>
                  <a:lnTo>
                    <a:pt x="0" y="200"/>
                  </a:lnTo>
                  <a:lnTo>
                    <a:pt x="2" y="200"/>
                  </a:lnTo>
                  <a:lnTo>
                    <a:pt x="2" y="192"/>
                  </a:lnTo>
                  <a:lnTo>
                    <a:pt x="2" y="190"/>
                  </a:lnTo>
                  <a:lnTo>
                    <a:pt x="2" y="184"/>
                  </a:lnTo>
                  <a:lnTo>
                    <a:pt x="4" y="182"/>
                  </a:lnTo>
                  <a:lnTo>
                    <a:pt x="4" y="175"/>
                  </a:lnTo>
                  <a:lnTo>
                    <a:pt x="4" y="175"/>
                  </a:lnTo>
                  <a:lnTo>
                    <a:pt x="4" y="165"/>
                  </a:lnTo>
                  <a:lnTo>
                    <a:pt x="6" y="165"/>
                  </a:lnTo>
                  <a:lnTo>
                    <a:pt x="6" y="159"/>
                  </a:lnTo>
                  <a:lnTo>
                    <a:pt x="8" y="157"/>
                  </a:lnTo>
                  <a:lnTo>
                    <a:pt x="8" y="150"/>
                  </a:lnTo>
                  <a:lnTo>
                    <a:pt x="10" y="150"/>
                  </a:lnTo>
                  <a:lnTo>
                    <a:pt x="10" y="144"/>
                  </a:lnTo>
                  <a:lnTo>
                    <a:pt x="12" y="142"/>
                  </a:lnTo>
                  <a:lnTo>
                    <a:pt x="12" y="136"/>
                  </a:lnTo>
                  <a:lnTo>
                    <a:pt x="12" y="134"/>
                  </a:lnTo>
                  <a:lnTo>
                    <a:pt x="12" y="127"/>
                  </a:lnTo>
                  <a:lnTo>
                    <a:pt x="14" y="127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4" y="111"/>
                  </a:lnTo>
                  <a:lnTo>
                    <a:pt x="16" y="107"/>
                  </a:lnTo>
                  <a:lnTo>
                    <a:pt x="16" y="102"/>
                  </a:lnTo>
                  <a:lnTo>
                    <a:pt x="18" y="100"/>
                  </a:lnTo>
                  <a:lnTo>
                    <a:pt x="18" y="94"/>
                  </a:lnTo>
                  <a:lnTo>
                    <a:pt x="18" y="92"/>
                  </a:lnTo>
                  <a:lnTo>
                    <a:pt x="18" y="82"/>
                  </a:lnTo>
                  <a:lnTo>
                    <a:pt x="20" y="80"/>
                  </a:lnTo>
                  <a:lnTo>
                    <a:pt x="20" y="73"/>
                  </a:lnTo>
                  <a:lnTo>
                    <a:pt x="22" y="73"/>
                  </a:lnTo>
                  <a:lnTo>
                    <a:pt x="22" y="63"/>
                  </a:lnTo>
                  <a:lnTo>
                    <a:pt x="23" y="61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0"/>
                  </a:lnTo>
                  <a:lnTo>
                    <a:pt x="25" y="38"/>
                  </a:lnTo>
                  <a:lnTo>
                    <a:pt x="25" y="29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7" y="19"/>
                  </a:lnTo>
                  <a:lnTo>
                    <a:pt x="27" y="13"/>
                  </a:lnTo>
                  <a:lnTo>
                    <a:pt x="29" y="11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5" y="9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39" y="21"/>
                  </a:lnTo>
                  <a:lnTo>
                    <a:pt x="39" y="23"/>
                  </a:lnTo>
                  <a:lnTo>
                    <a:pt x="41" y="25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50" y="36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4" y="44"/>
                  </a:lnTo>
                  <a:lnTo>
                    <a:pt x="54" y="48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58" y="48"/>
                  </a:lnTo>
                  <a:lnTo>
                    <a:pt x="60" y="48"/>
                  </a:lnTo>
                  <a:lnTo>
                    <a:pt x="62" y="46"/>
                  </a:lnTo>
                  <a:lnTo>
                    <a:pt x="62" y="44"/>
                  </a:lnTo>
                  <a:lnTo>
                    <a:pt x="64" y="42"/>
                  </a:lnTo>
                  <a:lnTo>
                    <a:pt x="64" y="40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8" y="36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70" y="36"/>
                  </a:lnTo>
                  <a:lnTo>
                    <a:pt x="71" y="3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72" name="Freeform 472"/>
            <p:cNvSpPr>
              <a:spLocks/>
            </p:cNvSpPr>
            <p:nvPr/>
          </p:nvSpPr>
          <p:spPr bwMode="auto">
            <a:xfrm>
              <a:off x="448" y="1168"/>
              <a:ext cx="38" cy="104"/>
            </a:xfrm>
            <a:custGeom>
              <a:avLst/>
              <a:gdLst/>
              <a:ahLst/>
              <a:cxnLst>
                <a:cxn ang="0">
                  <a:pos x="77" y="30"/>
                </a:cxn>
                <a:cxn ang="0">
                  <a:pos x="77" y="29"/>
                </a:cxn>
                <a:cxn ang="0">
                  <a:pos x="75" y="25"/>
                </a:cxn>
                <a:cxn ang="0">
                  <a:pos x="75" y="25"/>
                </a:cxn>
                <a:cxn ang="0">
                  <a:pos x="71" y="23"/>
                </a:cxn>
                <a:cxn ang="0">
                  <a:pos x="71" y="19"/>
                </a:cxn>
                <a:cxn ang="0">
                  <a:pos x="66" y="17"/>
                </a:cxn>
                <a:cxn ang="0">
                  <a:pos x="64" y="13"/>
                </a:cxn>
                <a:cxn ang="0">
                  <a:pos x="64" y="13"/>
                </a:cxn>
                <a:cxn ang="0">
                  <a:pos x="62" y="6"/>
                </a:cxn>
                <a:cxn ang="0">
                  <a:pos x="60" y="4"/>
                </a:cxn>
                <a:cxn ang="0">
                  <a:pos x="56" y="2"/>
                </a:cxn>
                <a:cxn ang="0">
                  <a:pos x="54" y="0"/>
                </a:cxn>
                <a:cxn ang="0">
                  <a:pos x="52" y="2"/>
                </a:cxn>
                <a:cxn ang="0">
                  <a:pos x="52" y="2"/>
                </a:cxn>
                <a:cxn ang="0">
                  <a:pos x="50" y="0"/>
                </a:cxn>
                <a:cxn ang="0">
                  <a:pos x="48" y="4"/>
                </a:cxn>
                <a:cxn ang="0">
                  <a:pos x="46" y="4"/>
                </a:cxn>
                <a:cxn ang="0">
                  <a:pos x="45" y="7"/>
                </a:cxn>
                <a:cxn ang="0">
                  <a:pos x="43" y="4"/>
                </a:cxn>
                <a:cxn ang="0">
                  <a:pos x="39" y="6"/>
                </a:cxn>
                <a:cxn ang="0">
                  <a:pos x="39" y="7"/>
                </a:cxn>
                <a:cxn ang="0">
                  <a:pos x="35" y="7"/>
                </a:cxn>
                <a:cxn ang="0">
                  <a:pos x="35" y="7"/>
                </a:cxn>
                <a:cxn ang="0">
                  <a:pos x="33" y="9"/>
                </a:cxn>
                <a:cxn ang="0">
                  <a:pos x="29" y="7"/>
                </a:cxn>
                <a:cxn ang="0">
                  <a:pos x="29" y="9"/>
                </a:cxn>
                <a:cxn ang="0">
                  <a:pos x="29" y="11"/>
                </a:cxn>
                <a:cxn ang="0">
                  <a:pos x="27" y="21"/>
                </a:cxn>
                <a:cxn ang="0">
                  <a:pos x="25" y="30"/>
                </a:cxn>
                <a:cxn ang="0">
                  <a:pos x="25" y="40"/>
                </a:cxn>
                <a:cxn ang="0">
                  <a:pos x="23" y="50"/>
                </a:cxn>
                <a:cxn ang="0">
                  <a:pos x="23" y="57"/>
                </a:cxn>
                <a:cxn ang="0">
                  <a:pos x="22" y="65"/>
                </a:cxn>
                <a:cxn ang="0">
                  <a:pos x="20" y="73"/>
                </a:cxn>
                <a:cxn ang="0">
                  <a:pos x="18" y="82"/>
                </a:cxn>
                <a:cxn ang="0">
                  <a:pos x="18" y="88"/>
                </a:cxn>
                <a:cxn ang="0">
                  <a:pos x="16" y="98"/>
                </a:cxn>
                <a:cxn ang="0">
                  <a:pos x="14" y="107"/>
                </a:cxn>
                <a:cxn ang="0">
                  <a:pos x="14" y="113"/>
                </a:cxn>
                <a:cxn ang="0">
                  <a:pos x="12" y="123"/>
                </a:cxn>
                <a:cxn ang="0">
                  <a:pos x="12" y="130"/>
                </a:cxn>
                <a:cxn ang="0">
                  <a:pos x="10" y="140"/>
                </a:cxn>
                <a:cxn ang="0">
                  <a:pos x="8" y="150"/>
                </a:cxn>
                <a:cxn ang="0">
                  <a:pos x="6" y="159"/>
                </a:cxn>
                <a:cxn ang="0">
                  <a:pos x="4" y="167"/>
                </a:cxn>
                <a:cxn ang="0">
                  <a:pos x="4" y="180"/>
                </a:cxn>
                <a:cxn ang="0">
                  <a:pos x="2" y="188"/>
                </a:cxn>
                <a:cxn ang="0">
                  <a:pos x="2" y="198"/>
                </a:cxn>
                <a:cxn ang="0">
                  <a:pos x="0" y="207"/>
                </a:cxn>
              </a:cxnLst>
              <a:rect l="0" t="0" r="r" b="b"/>
              <a:pathLst>
                <a:path w="77" h="207">
                  <a:moveTo>
                    <a:pt x="77" y="30"/>
                  </a:moveTo>
                  <a:lnTo>
                    <a:pt x="77" y="30"/>
                  </a:lnTo>
                  <a:lnTo>
                    <a:pt x="77" y="30"/>
                  </a:lnTo>
                  <a:lnTo>
                    <a:pt x="77" y="29"/>
                  </a:lnTo>
                  <a:lnTo>
                    <a:pt x="75" y="27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3" y="25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71" y="19"/>
                  </a:lnTo>
                  <a:lnTo>
                    <a:pt x="70" y="21"/>
                  </a:lnTo>
                  <a:lnTo>
                    <a:pt x="66" y="17"/>
                  </a:lnTo>
                  <a:lnTo>
                    <a:pt x="66" y="15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2" y="9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48" y="4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5" y="4"/>
                  </a:lnTo>
                  <a:lnTo>
                    <a:pt x="45" y="7"/>
                  </a:lnTo>
                  <a:lnTo>
                    <a:pt x="41" y="4"/>
                  </a:lnTo>
                  <a:lnTo>
                    <a:pt x="43" y="4"/>
                  </a:lnTo>
                  <a:lnTo>
                    <a:pt x="41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7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11"/>
                  </a:lnTo>
                  <a:lnTo>
                    <a:pt x="27" y="13"/>
                  </a:lnTo>
                  <a:lnTo>
                    <a:pt x="27" y="21"/>
                  </a:lnTo>
                  <a:lnTo>
                    <a:pt x="25" y="23"/>
                  </a:lnTo>
                  <a:lnTo>
                    <a:pt x="25" y="30"/>
                  </a:lnTo>
                  <a:lnTo>
                    <a:pt x="25" y="34"/>
                  </a:lnTo>
                  <a:lnTo>
                    <a:pt x="25" y="40"/>
                  </a:lnTo>
                  <a:lnTo>
                    <a:pt x="23" y="42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57"/>
                  </a:lnTo>
                  <a:lnTo>
                    <a:pt x="22" y="59"/>
                  </a:lnTo>
                  <a:lnTo>
                    <a:pt x="22" y="65"/>
                  </a:lnTo>
                  <a:lnTo>
                    <a:pt x="20" y="67"/>
                  </a:lnTo>
                  <a:lnTo>
                    <a:pt x="20" y="73"/>
                  </a:lnTo>
                  <a:lnTo>
                    <a:pt x="18" y="73"/>
                  </a:lnTo>
                  <a:lnTo>
                    <a:pt x="18" y="82"/>
                  </a:lnTo>
                  <a:lnTo>
                    <a:pt x="18" y="84"/>
                  </a:lnTo>
                  <a:lnTo>
                    <a:pt x="18" y="88"/>
                  </a:lnTo>
                  <a:lnTo>
                    <a:pt x="16" y="90"/>
                  </a:lnTo>
                  <a:lnTo>
                    <a:pt x="16" y="98"/>
                  </a:lnTo>
                  <a:lnTo>
                    <a:pt x="14" y="100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13"/>
                  </a:lnTo>
                  <a:lnTo>
                    <a:pt x="12" y="115"/>
                  </a:lnTo>
                  <a:lnTo>
                    <a:pt x="12" y="123"/>
                  </a:lnTo>
                  <a:lnTo>
                    <a:pt x="12" y="125"/>
                  </a:lnTo>
                  <a:lnTo>
                    <a:pt x="12" y="130"/>
                  </a:lnTo>
                  <a:lnTo>
                    <a:pt x="10" y="132"/>
                  </a:lnTo>
                  <a:lnTo>
                    <a:pt x="10" y="140"/>
                  </a:lnTo>
                  <a:lnTo>
                    <a:pt x="8" y="142"/>
                  </a:lnTo>
                  <a:lnTo>
                    <a:pt x="8" y="150"/>
                  </a:lnTo>
                  <a:lnTo>
                    <a:pt x="6" y="151"/>
                  </a:lnTo>
                  <a:lnTo>
                    <a:pt x="6" y="159"/>
                  </a:lnTo>
                  <a:lnTo>
                    <a:pt x="4" y="161"/>
                  </a:lnTo>
                  <a:lnTo>
                    <a:pt x="4" y="167"/>
                  </a:lnTo>
                  <a:lnTo>
                    <a:pt x="4" y="169"/>
                  </a:lnTo>
                  <a:lnTo>
                    <a:pt x="4" y="180"/>
                  </a:lnTo>
                  <a:lnTo>
                    <a:pt x="2" y="180"/>
                  </a:lnTo>
                  <a:lnTo>
                    <a:pt x="2" y="188"/>
                  </a:lnTo>
                  <a:lnTo>
                    <a:pt x="2" y="188"/>
                  </a:lnTo>
                  <a:lnTo>
                    <a:pt x="2" y="198"/>
                  </a:lnTo>
                  <a:lnTo>
                    <a:pt x="0" y="199"/>
                  </a:lnTo>
                  <a:lnTo>
                    <a:pt x="0" y="20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73" name="Freeform 473"/>
            <p:cNvSpPr>
              <a:spLocks/>
            </p:cNvSpPr>
            <p:nvPr/>
          </p:nvSpPr>
          <p:spPr bwMode="auto">
            <a:xfrm>
              <a:off x="486" y="1183"/>
              <a:ext cx="45" cy="87"/>
            </a:xfrm>
            <a:custGeom>
              <a:avLst/>
              <a:gdLst/>
              <a:ahLst/>
              <a:cxnLst>
                <a:cxn ang="0">
                  <a:pos x="90" y="173"/>
                </a:cxn>
                <a:cxn ang="0">
                  <a:pos x="89" y="171"/>
                </a:cxn>
                <a:cxn ang="0">
                  <a:pos x="87" y="171"/>
                </a:cxn>
                <a:cxn ang="0">
                  <a:pos x="87" y="171"/>
                </a:cxn>
                <a:cxn ang="0">
                  <a:pos x="83" y="171"/>
                </a:cxn>
                <a:cxn ang="0">
                  <a:pos x="81" y="171"/>
                </a:cxn>
                <a:cxn ang="0">
                  <a:pos x="79" y="171"/>
                </a:cxn>
                <a:cxn ang="0">
                  <a:pos x="75" y="171"/>
                </a:cxn>
                <a:cxn ang="0">
                  <a:pos x="75" y="171"/>
                </a:cxn>
                <a:cxn ang="0">
                  <a:pos x="73" y="171"/>
                </a:cxn>
                <a:cxn ang="0">
                  <a:pos x="71" y="173"/>
                </a:cxn>
                <a:cxn ang="0">
                  <a:pos x="67" y="171"/>
                </a:cxn>
                <a:cxn ang="0">
                  <a:pos x="67" y="171"/>
                </a:cxn>
                <a:cxn ang="0">
                  <a:pos x="64" y="166"/>
                </a:cxn>
                <a:cxn ang="0">
                  <a:pos x="62" y="164"/>
                </a:cxn>
                <a:cxn ang="0">
                  <a:pos x="62" y="162"/>
                </a:cxn>
                <a:cxn ang="0">
                  <a:pos x="58" y="158"/>
                </a:cxn>
                <a:cxn ang="0">
                  <a:pos x="56" y="150"/>
                </a:cxn>
                <a:cxn ang="0">
                  <a:pos x="54" y="146"/>
                </a:cxn>
                <a:cxn ang="0">
                  <a:pos x="52" y="137"/>
                </a:cxn>
                <a:cxn ang="0">
                  <a:pos x="50" y="133"/>
                </a:cxn>
                <a:cxn ang="0">
                  <a:pos x="50" y="127"/>
                </a:cxn>
                <a:cxn ang="0">
                  <a:pos x="48" y="123"/>
                </a:cxn>
                <a:cxn ang="0">
                  <a:pos x="46" y="116"/>
                </a:cxn>
                <a:cxn ang="0">
                  <a:pos x="44" y="112"/>
                </a:cxn>
                <a:cxn ang="0">
                  <a:pos x="44" y="106"/>
                </a:cxn>
                <a:cxn ang="0">
                  <a:pos x="42" y="100"/>
                </a:cxn>
                <a:cxn ang="0">
                  <a:pos x="42" y="95"/>
                </a:cxn>
                <a:cxn ang="0">
                  <a:pos x="41" y="91"/>
                </a:cxn>
                <a:cxn ang="0">
                  <a:pos x="39" y="85"/>
                </a:cxn>
                <a:cxn ang="0">
                  <a:pos x="37" y="79"/>
                </a:cxn>
                <a:cxn ang="0">
                  <a:pos x="33" y="75"/>
                </a:cxn>
                <a:cxn ang="0">
                  <a:pos x="33" y="72"/>
                </a:cxn>
                <a:cxn ang="0">
                  <a:pos x="31" y="66"/>
                </a:cxn>
                <a:cxn ang="0">
                  <a:pos x="29" y="62"/>
                </a:cxn>
                <a:cxn ang="0">
                  <a:pos x="29" y="58"/>
                </a:cxn>
                <a:cxn ang="0">
                  <a:pos x="27" y="58"/>
                </a:cxn>
                <a:cxn ang="0">
                  <a:pos x="27" y="54"/>
                </a:cxn>
                <a:cxn ang="0">
                  <a:pos x="23" y="50"/>
                </a:cxn>
                <a:cxn ang="0">
                  <a:pos x="23" y="45"/>
                </a:cxn>
                <a:cxn ang="0">
                  <a:pos x="21" y="39"/>
                </a:cxn>
                <a:cxn ang="0">
                  <a:pos x="19" y="35"/>
                </a:cxn>
                <a:cxn ang="0">
                  <a:pos x="16" y="31"/>
                </a:cxn>
                <a:cxn ang="0">
                  <a:pos x="16" y="25"/>
                </a:cxn>
                <a:cxn ang="0">
                  <a:pos x="12" y="22"/>
                </a:cxn>
                <a:cxn ang="0">
                  <a:pos x="10" y="18"/>
                </a:cxn>
                <a:cxn ang="0">
                  <a:pos x="8" y="16"/>
                </a:cxn>
                <a:cxn ang="0">
                  <a:pos x="6" y="12"/>
                </a:cxn>
                <a:cxn ang="0">
                  <a:pos x="6" y="8"/>
                </a:cxn>
                <a:cxn ang="0">
                  <a:pos x="2" y="0"/>
                </a:cxn>
              </a:cxnLst>
              <a:rect l="0" t="0" r="r" b="b"/>
              <a:pathLst>
                <a:path w="90" h="173">
                  <a:moveTo>
                    <a:pt x="90" y="173"/>
                  </a:moveTo>
                  <a:lnTo>
                    <a:pt x="90" y="173"/>
                  </a:lnTo>
                  <a:lnTo>
                    <a:pt x="89" y="173"/>
                  </a:lnTo>
                  <a:lnTo>
                    <a:pt x="89" y="171"/>
                  </a:lnTo>
                  <a:lnTo>
                    <a:pt x="87" y="173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7" y="171"/>
                  </a:lnTo>
                  <a:lnTo>
                    <a:pt x="83" y="171"/>
                  </a:lnTo>
                  <a:lnTo>
                    <a:pt x="83" y="171"/>
                  </a:lnTo>
                  <a:lnTo>
                    <a:pt x="81" y="171"/>
                  </a:lnTo>
                  <a:lnTo>
                    <a:pt x="81" y="171"/>
                  </a:lnTo>
                  <a:lnTo>
                    <a:pt x="79" y="171"/>
                  </a:lnTo>
                  <a:lnTo>
                    <a:pt x="79" y="171"/>
                  </a:lnTo>
                  <a:lnTo>
                    <a:pt x="77" y="171"/>
                  </a:lnTo>
                  <a:lnTo>
                    <a:pt x="75" y="171"/>
                  </a:lnTo>
                  <a:lnTo>
                    <a:pt x="75" y="171"/>
                  </a:lnTo>
                  <a:lnTo>
                    <a:pt x="75" y="171"/>
                  </a:lnTo>
                  <a:lnTo>
                    <a:pt x="73" y="173"/>
                  </a:lnTo>
                  <a:lnTo>
                    <a:pt x="73" y="171"/>
                  </a:lnTo>
                  <a:lnTo>
                    <a:pt x="69" y="173"/>
                  </a:lnTo>
                  <a:lnTo>
                    <a:pt x="71" y="173"/>
                  </a:lnTo>
                  <a:lnTo>
                    <a:pt x="69" y="171"/>
                  </a:lnTo>
                  <a:lnTo>
                    <a:pt x="67" y="171"/>
                  </a:lnTo>
                  <a:lnTo>
                    <a:pt x="65" y="171"/>
                  </a:lnTo>
                  <a:lnTo>
                    <a:pt x="67" y="171"/>
                  </a:lnTo>
                  <a:lnTo>
                    <a:pt x="65" y="169"/>
                  </a:lnTo>
                  <a:lnTo>
                    <a:pt x="64" y="166"/>
                  </a:lnTo>
                  <a:lnTo>
                    <a:pt x="64" y="164"/>
                  </a:lnTo>
                  <a:lnTo>
                    <a:pt x="62" y="164"/>
                  </a:lnTo>
                  <a:lnTo>
                    <a:pt x="64" y="164"/>
                  </a:lnTo>
                  <a:lnTo>
                    <a:pt x="62" y="162"/>
                  </a:lnTo>
                  <a:lnTo>
                    <a:pt x="58" y="160"/>
                  </a:lnTo>
                  <a:lnTo>
                    <a:pt x="58" y="158"/>
                  </a:lnTo>
                  <a:lnTo>
                    <a:pt x="56" y="154"/>
                  </a:lnTo>
                  <a:lnTo>
                    <a:pt x="56" y="150"/>
                  </a:lnTo>
                  <a:lnTo>
                    <a:pt x="54" y="150"/>
                  </a:lnTo>
                  <a:lnTo>
                    <a:pt x="54" y="146"/>
                  </a:lnTo>
                  <a:lnTo>
                    <a:pt x="52" y="143"/>
                  </a:lnTo>
                  <a:lnTo>
                    <a:pt x="52" y="137"/>
                  </a:lnTo>
                  <a:lnTo>
                    <a:pt x="50" y="137"/>
                  </a:lnTo>
                  <a:lnTo>
                    <a:pt x="50" y="133"/>
                  </a:lnTo>
                  <a:lnTo>
                    <a:pt x="50" y="131"/>
                  </a:lnTo>
                  <a:lnTo>
                    <a:pt x="50" y="127"/>
                  </a:lnTo>
                  <a:lnTo>
                    <a:pt x="48" y="125"/>
                  </a:lnTo>
                  <a:lnTo>
                    <a:pt x="48" y="123"/>
                  </a:lnTo>
                  <a:lnTo>
                    <a:pt x="46" y="121"/>
                  </a:lnTo>
                  <a:lnTo>
                    <a:pt x="46" y="116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06"/>
                  </a:lnTo>
                  <a:lnTo>
                    <a:pt x="42" y="104"/>
                  </a:lnTo>
                  <a:lnTo>
                    <a:pt x="42" y="100"/>
                  </a:lnTo>
                  <a:lnTo>
                    <a:pt x="42" y="100"/>
                  </a:lnTo>
                  <a:lnTo>
                    <a:pt x="42" y="95"/>
                  </a:lnTo>
                  <a:lnTo>
                    <a:pt x="41" y="95"/>
                  </a:lnTo>
                  <a:lnTo>
                    <a:pt x="41" y="91"/>
                  </a:lnTo>
                  <a:lnTo>
                    <a:pt x="39" y="89"/>
                  </a:lnTo>
                  <a:lnTo>
                    <a:pt x="39" y="85"/>
                  </a:lnTo>
                  <a:lnTo>
                    <a:pt x="37" y="83"/>
                  </a:lnTo>
                  <a:lnTo>
                    <a:pt x="37" y="79"/>
                  </a:lnTo>
                  <a:lnTo>
                    <a:pt x="33" y="77"/>
                  </a:lnTo>
                  <a:lnTo>
                    <a:pt x="33" y="75"/>
                  </a:lnTo>
                  <a:lnTo>
                    <a:pt x="33" y="73"/>
                  </a:lnTo>
                  <a:lnTo>
                    <a:pt x="33" y="72"/>
                  </a:lnTo>
                  <a:lnTo>
                    <a:pt x="31" y="70"/>
                  </a:lnTo>
                  <a:lnTo>
                    <a:pt x="31" y="66"/>
                  </a:lnTo>
                  <a:lnTo>
                    <a:pt x="29" y="64"/>
                  </a:lnTo>
                  <a:lnTo>
                    <a:pt x="29" y="62"/>
                  </a:lnTo>
                  <a:lnTo>
                    <a:pt x="29" y="60"/>
                  </a:lnTo>
                  <a:lnTo>
                    <a:pt x="29" y="58"/>
                  </a:lnTo>
                  <a:lnTo>
                    <a:pt x="29" y="60"/>
                  </a:lnTo>
                  <a:lnTo>
                    <a:pt x="27" y="58"/>
                  </a:lnTo>
                  <a:lnTo>
                    <a:pt x="27" y="56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3" y="50"/>
                  </a:lnTo>
                  <a:lnTo>
                    <a:pt x="23" y="48"/>
                  </a:lnTo>
                  <a:lnTo>
                    <a:pt x="23" y="45"/>
                  </a:lnTo>
                  <a:lnTo>
                    <a:pt x="21" y="43"/>
                  </a:lnTo>
                  <a:lnTo>
                    <a:pt x="21" y="39"/>
                  </a:lnTo>
                  <a:lnTo>
                    <a:pt x="19" y="37"/>
                  </a:lnTo>
                  <a:lnTo>
                    <a:pt x="19" y="35"/>
                  </a:lnTo>
                  <a:lnTo>
                    <a:pt x="19" y="33"/>
                  </a:lnTo>
                  <a:lnTo>
                    <a:pt x="16" y="31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8"/>
                  </a:lnTo>
                  <a:lnTo>
                    <a:pt x="2" y="6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74" name="Freeform 474"/>
            <p:cNvSpPr>
              <a:spLocks/>
            </p:cNvSpPr>
            <p:nvPr/>
          </p:nvSpPr>
          <p:spPr bwMode="auto">
            <a:xfrm>
              <a:off x="531" y="1258"/>
              <a:ext cx="47" cy="47"/>
            </a:xfrm>
            <a:custGeom>
              <a:avLst/>
              <a:gdLst/>
              <a:ahLst/>
              <a:cxnLst>
                <a:cxn ang="0">
                  <a:pos x="95" y="94"/>
                </a:cxn>
                <a:cxn ang="0">
                  <a:pos x="93" y="92"/>
                </a:cxn>
                <a:cxn ang="0">
                  <a:pos x="91" y="92"/>
                </a:cxn>
                <a:cxn ang="0">
                  <a:pos x="87" y="89"/>
                </a:cxn>
                <a:cxn ang="0">
                  <a:pos x="87" y="89"/>
                </a:cxn>
                <a:cxn ang="0">
                  <a:pos x="83" y="85"/>
                </a:cxn>
                <a:cxn ang="0">
                  <a:pos x="81" y="81"/>
                </a:cxn>
                <a:cxn ang="0">
                  <a:pos x="79" y="77"/>
                </a:cxn>
                <a:cxn ang="0">
                  <a:pos x="77" y="73"/>
                </a:cxn>
                <a:cxn ang="0">
                  <a:pos x="77" y="69"/>
                </a:cxn>
                <a:cxn ang="0">
                  <a:pos x="73" y="67"/>
                </a:cxn>
                <a:cxn ang="0">
                  <a:pos x="71" y="66"/>
                </a:cxn>
                <a:cxn ang="0">
                  <a:pos x="70" y="58"/>
                </a:cxn>
                <a:cxn ang="0">
                  <a:pos x="68" y="54"/>
                </a:cxn>
                <a:cxn ang="0">
                  <a:pos x="66" y="48"/>
                </a:cxn>
                <a:cxn ang="0">
                  <a:pos x="62" y="44"/>
                </a:cxn>
                <a:cxn ang="0">
                  <a:pos x="60" y="39"/>
                </a:cxn>
                <a:cxn ang="0">
                  <a:pos x="56" y="35"/>
                </a:cxn>
                <a:cxn ang="0">
                  <a:pos x="54" y="31"/>
                </a:cxn>
                <a:cxn ang="0">
                  <a:pos x="52" y="29"/>
                </a:cxn>
                <a:cxn ang="0">
                  <a:pos x="50" y="23"/>
                </a:cxn>
                <a:cxn ang="0">
                  <a:pos x="48" y="21"/>
                </a:cxn>
                <a:cxn ang="0">
                  <a:pos x="47" y="14"/>
                </a:cxn>
                <a:cxn ang="0">
                  <a:pos x="45" y="12"/>
                </a:cxn>
                <a:cxn ang="0">
                  <a:pos x="43" y="10"/>
                </a:cxn>
                <a:cxn ang="0">
                  <a:pos x="41" y="8"/>
                </a:cxn>
                <a:cxn ang="0">
                  <a:pos x="39" y="8"/>
                </a:cxn>
                <a:cxn ang="0">
                  <a:pos x="39" y="6"/>
                </a:cxn>
                <a:cxn ang="0">
                  <a:pos x="39" y="6"/>
                </a:cxn>
                <a:cxn ang="0">
                  <a:pos x="35" y="2"/>
                </a:cxn>
                <a:cxn ang="0">
                  <a:pos x="33" y="0"/>
                </a:cxn>
                <a:cxn ang="0">
                  <a:pos x="31" y="0"/>
                </a:cxn>
                <a:cxn ang="0">
                  <a:pos x="31" y="2"/>
                </a:cxn>
                <a:cxn ang="0">
                  <a:pos x="27" y="0"/>
                </a:cxn>
                <a:cxn ang="0">
                  <a:pos x="23" y="4"/>
                </a:cxn>
                <a:cxn ang="0">
                  <a:pos x="23" y="4"/>
                </a:cxn>
                <a:cxn ang="0">
                  <a:pos x="23" y="8"/>
                </a:cxn>
                <a:cxn ang="0">
                  <a:pos x="22" y="4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16" y="18"/>
                </a:cxn>
                <a:cxn ang="0">
                  <a:pos x="12" y="21"/>
                </a:cxn>
                <a:cxn ang="0">
                  <a:pos x="10" y="21"/>
                </a:cxn>
                <a:cxn ang="0">
                  <a:pos x="10" y="21"/>
                </a:cxn>
                <a:cxn ang="0">
                  <a:pos x="10" y="23"/>
                </a:cxn>
                <a:cxn ang="0">
                  <a:pos x="8" y="23"/>
                </a:cxn>
                <a:cxn ang="0">
                  <a:pos x="4" y="23"/>
                </a:cxn>
                <a:cxn ang="0">
                  <a:pos x="0" y="21"/>
                </a:cxn>
                <a:cxn ang="0">
                  <a:pos x="0" y="23"/>
                </a:cxn>
              </a:cxnLst>
              <a:rect l="0" t="0" r="r" b="b"/>
              <a:pathLst>
                <a:path w="95" h="94">
                  <a:moveTo>
                    <a:pt x="95" y="94"/>
                  </a:moveTo>
                  <a:lnTo>
                    <a:pt x="95" y="94"/>
                  </a:lnTo>
                  <a:lnTo>
                    <a:pt x="93" y="94"/>
                  </a:lnTo>
                  <a:lnTo>
                    <a:pt x="93" y="92"/>
                  </a:lnTo>
                  <a:lnTo>
                    <a:pt x="93" y="92"/>
                  </a:lnTo>
                  <a:lnTo>
                    <a:pt x="91" y="92"/>
                  </a:lnTo>
                  <a:lnTo>
                    <a:pt x="91" y="90"/>
                  </a:lnTo>
                  <a:lnTo>
                    <a:pt x="87" y="89"/>
                  </a:lnTo>
                  <a:lnTo>
                    <a:pt x="89" y="89"/>
                  </a:lnTo>
                  <a:lnTo>
                    <a:pt x="87" y="89"/>
                  </a:lnTo>
                  <a:lnTo>
                    <a:pt x="83" y="85"/>
                  </a:lnTo>
                  <a:lnTo>
                    <a:pt x="83" y="85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81" y="79"/>
                  </a:lnTo>
                  <a:lnTo>
                    <a:pt x="79" y="77"/>
                  </a:lnTo>
                  <a:lnTo>
                    <a:pt x="79" y="73"/>
                  </a:lnTo>
                  <a:lnTo>
                    <a:pt x="77" y="73"/>
                  </a:lnTo>
                  <a:lnTo>
                    <a:pt x="77" y="71"/>
                  </a:lnTo>
                  <a:lnTo>
                    <a:pt x="77" y="69"/>
                  </a:lnTo>
                  <a:lnTo>
                    <a:pt x="75" y="69"/>
                  </a:lnTo>
                  <a:lnTo>
                    <a:pt x="73" y="67"/>
                  </a:lnTo>
                  <a:lnTo>
                    <a:pt x="73" y="66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0" y="58"/>
                  </a:lnTo>
                  <a:lnTo>
                    <a:pt x="70" y="56"/>
                  </a:lnTo>
                  <a:lnTo>
                    <a:pt x="68" y="54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2" y="46"/>
                  </a:lnTo>
                  <a:lnTo>
                    <a:pt x="62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56" y="39"/>
                  </a:lnTo>
                  <a:lnTo>
                    <a:pt x="56" y="35"/>
                  </a:lnTo>
                  <a:lnTo>
                    <a:pt x="54" y="33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2" y="29"/>
                  </a:lnTo>
                  <a:lnTo>
                    <a:pt x="52" y="25"/>
                  </a:lnTo>
                  <a:lnTo>
                    <a:pt x="50" y="23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7" y="19"/>
                  </a:lnTo>
                  <a:lnTo>
                    <a:pt x="47" y="14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3" y="12"/>
                  </a:lnTo>
                  <a:lnTo>
                    <a:pt x="43" y="10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8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6"/>
                  </a:lnTo>
                  <a:lnTo>
                    <a:pt x="35" y="4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7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6" y="23"/>
                  </a:lnTo>
                  <a:lnTo>
                    <a:pt x="4" y="23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0" y="23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75" name="Freeform 475"/>
            <p:cNvSpPr>
              <a:spLocks/>
            </p:cNvSpPr>
            <p:nvPr/>
          </p:nvSpPr>
          <p:spPr bwMode="auto">
            <a:xfrm>
              <a:off x="578" y="1303"/>
              <a:ext cx="46" cy="73"/>
            </a:xfrm>
            <a:custGeom>
              <a:avLst/>
              <a:gdLst/>
              <a:ahLst/>
              <a:cxnLst>
                <a:cxn ang="0">
                  <a:pos x="92" y="146"/>
                </a:cxn>
                <a:cxn ang="0">
                  <a:pos x="90" y="141"/>
                </a:cxn>
                <a:cxn ang="0">
                  <a:pos x="88" y="135"/>
                </a:cxn>
                <a:cxn ang="0">
                  <a:pos x="84" y="133"/>
                </a:cxn>
                <a:cxn ang="0">
                  <a:pos x="84" y="129"/>
                </a:cxn>
                <a:cxn ang="0">
                  <a:pos x="82" y="123"/>
                </a:cxn>
                <a:cxn ang="0">
                  <a:pos x="80" y="114"/>
                </a:cxn>
                <a:cxn ang="0">
                  <a:pos x="76" y="104"/>
                </a:cxn>
                <a:cxn ang="0">
                  <a:pos x="76" y="98"/>
                </a:cxn>
                <a:cxn ang="0">
                  <a:pos x="72" y="93"/>
                </a:cxn>
                <a:cxn ang="0">
                  <a:pos x="72" y="87"/>
                </a:cxn>
                <a:cxn ang="0">
                  <a:pos x="71" y="83"/>
                </a:cxn>
                <a:cxn ang="0">
                  <a:pos x="69" y="77"/>
                </a:cxn>
                <a:cxn ang="0">
                  <a:pos x="69" y="72"/>
                </a:cxn>
                <a:cxn ang="0">
                  <a:pos x="67" y="66"/>
                </a:cxn>
                <a:cxn ang="0">
                  <a:pos x="67" y="64"/>
                </a:cxn>
                <a:cxn ang="0">
                  <a:pos x="65" y="58"/>
                </a:cxn>
                <a:cxn ang="0">
                  <a:pos x="63" y="52"/>
                </a:cxn>
                <a:cxn ang="0">
                  <a:pos x="61" y="48"/>
                </a:cxn>
                <a:cxn ang="0">
                  <a:pos x="61" y="45"/>
                </a:cxn>
                <a:cxn ang="0">
                  <a:pos x="59" y="41"/>
                </a:cxn>
                <a:cxn ang="0">
                  <a:pos x="57" y="35"/>
                </a:cxn>
                <a:cxn ang="0">
                  <a:pos x="55" y="29"/>
                </a:cxn>
                <a:cxn ang="0">
                  <a:pos x="55" y="25"/>
                </a:cxn>
                <a:cxn ang="0">
                  <a:pos x="53" y="24"/>
                </a:cxn>
                <a:cxn ang="0">
                  <a:pos x="51" y="18"/>
                </a:cxn>
                <a:cxn ang="0">
                  <a:pos x="48" y="16"/>
                </a:cxn>
                <a:cxn ang="0">
                  <a:pos x="46" y="12"/>
                </a:cxn>
                <a:cxn ang="0">
                  <a:pos x="46" y="8"/>
                </a:cxn>
                <a:cxn ang="0">
                  <a:pos x="44" y="6"/>
                </a:cxn>
                <a:cxn ang="0">
                  <a:pos x="40" y="2"/>
                </a:cxn>
                <a:cxn ang="0">
                  <a:pos x="38" y="2"/>
                </a:cxn>
                <a:cxn ang="0">
                  <a:pos x="36" y="0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3" y="4"/>
                </a:cxn>
                <a:cxn ang="0">
                  <a:pos x="11" y="4"/>
                </a:cxn>
                <a:cxn ang="0">
                  <a:pos x="9" y="6"/>
                </a:cxn>
                <a:cxn ang="0">
                  <a:pos x="5" y="8"/>
                </a:cxn>
                <a:cxn ang="0">
                  <a:pos x="5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4"/>
                </a:cxn>
              </a:cxnLst>
              <a:rect l="0" t="0" r="r" b="b"/>
              <a:pathLst>
                <a:path w="92" h="146">
                  <a:moveTo>
                    <a:pt x="92" y="146"/>
                  </a:moveTo>
                  <a:lnTo>
                    <a:pt x="92" y="146"/>
                  </a:lnTo>
                  <a:lnTo>
                    <a:pt x="90" y="144"/>
                  </a:lnTo>
                  <a:lnTo>
                    <a:pt x="90" y="141"/>
                  </a:lnTo>
                  <a:lnTo>
                    <a:pt x="88" y="139"/>
                  </a:lnTo>
                  <a:lnTo>
                    <a:pt x="88" y="135"/>
                  </a:lnTo>
                  <a:lnTo>
                    <a:pt x="88" y="135"/>
                  </a:lnTo>
                  <a:lnTo>
                    <a:pt x="84" y="133"/>
                  </a:lnTo>
                  <a:lnTo>
                    <a:pt x="84" y="129"/>
                  </a:lnTo>
                  <a:lnTo>
                    <a:pt x="84" y="129"/>
                  </a:lnTo>
                  <a:lnTo>
                    <a:pt x="84" y="125"/>
                  </a:lnTo>
                  <a:lnTo>
                    <a:pt x="82" y="123"/>
                  </a:lnTo>
                  <a:lnTo>
                    <a:pt x="82" y="118"/>
                  </a:lnTo>
                  <a:lnTo>
                    <a:pt x="80" y="114"/>
                  </a:lnTo>
                  <a:lnTo>
                    <a:pt x="80" y="108"/>
                  </a:lnTo>
                  <a:lnTo>
                    <a:pt x="76" y="104"/>
                  </a:lnTo>
                  <a:lnTo>
                    <a:pt x="76" y="100"/>
                  </a:lnTo>
                  <a:lnTo>
                    <a:pt x="76" y="98"/>
                  </a:lnTo>
                  <a:lnTo>
                    <a:pt x="76" y="95"/>
                  </a:lnTo>
                  <a:lnTo>
                    <a:pt x="72" y="93"/>
                  </a:lnTo>
                  <a:lnTo>
                    <a:pt x="72" y="87"/>
                  </a:lnTo>
                  <a:lnTo>
                    <a:pt x="72" y="87"/>
                  </a:lnTo>
                  <a:lnTo>
                    <a:pt x="72" y="85"/>
                  </a:lnTo>
                  <a:lnTo>
                    <a:pt x="71" y="83"/>
                  </a:lnTo>
                  <a:lnTo>
                    <a:pt x="71" y="79"/>
                  </a:lnTo>
                  <a:lnTo>
                    <a:pt x="69" y="77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68"/>
                  </a:lnTo>
                  <a:lnTo>
                    <a:pt x="67" y="66"/>
                  </a:lnTo>
                  <a:lnTo>
                    <a:pt x="67" y="64"/>
                  </a:lnTo>
                  <a:lnTo>
                    <a:pt x="67" y="64"/>
                  </a:lnTo>
                  <a:lnTo>
                    <a:pt x="67" y="60"/>
                  </a:lnTo>
                  <a:lnTo>
                    <a:pt x="65" y="58"/>
                  </a:lnTo>
                  <a:lnTo>
                    <a:pt x="65" y="54"/>
                  </a:lnTo>
                  <a:lnTo>
                    <a:pt x="63" y="52"/>
                  </a:lnTo>
                  <a:lnTo>
                    <a:pt x="63" y="50"/>
                  </a:lnTo>
                  <a:lnTo>
                    <a:pt x="61" y="48"/>
                  </a:lnTo>
                  <a:lnTo>
                    <a:pt x="61" y="47"/>
                  </a:lnTo>
                  <a:lnTo>
                    <a:pt x="61" y="45"/>
                  </a:lnTo>
                  <a:lnTo>
                    <a:pt x="61" y="43"/>
                  </a:lnTo>
                  <a:lnTo>
                    <a:pt x="59" y="41"/>
                  </a:lnTo>
                  <a:lnTo>
                    <a:pt x="59" y="37"/>
                  </a:lnTo>
                  <a:lnTo>
                    <a:pt x="57" y="35"/>
                  </a:lnTo>
                  <a:lnTo>
                    <a:pt x="57" y="31"/>
                  </a:lnTo>
                  <a:lnTo>
                    <a:pt x="55" y="29"/>
                  </a:lnTo>
                  <a:lnTo>
                    <a:pt x="55" y="27"/>
                  </a:lnTo>
                  <a:lnTo>
                    <a:pt x="55" y="25"/>
                  </a:lnTo>
                  <a:lnTo>
                    <a:pt x="55" y="24"/>
                  </a:lnTo>
                  <a:lnTo>
                    <a:pt x="53" y="24"/>
                  </a:lnTo>
                  <a:lnTo>
                    <a:pt x="51" y="22"/>
                  </a:lnTo>
                  <a:lnTo>
                    <a:pt x="51" y="18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7" y="4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76" name="Freeform 476"/>
            <p:cNvSpPr>
              <a:spLocks/>
            </p:cNvSpPr>
            <p:nvPr/>
          </p:nvSpPr>
          <p:spPr bwMode="auto">
            <a:xfrm>
              <a:off x="624" y="1363"/>
              <a:ext cx="46" cy="24"/>
            </a:xfrm>
            <a:custGeom>
              <a:avLst/>
              <a:gdLst/>
              <a:ahLst/>
              <a:cxnLst>
                <a:cxn ang="0">
                  <a:pos x="92" y="2"/>
                </a:cxn>
                <a:cxn ang="0">
                  <a:pos x="90" y="4"/>
                </a:cxn>
                <a:cxn ang="0">
                  <a:pos x="86" y="2"/>
                </a:cxn>
                <a:cxn ang="0">
                  <a:pos x="86" y="2"/>
                </a:cxn>
                <a:cxn ang="0">
                  <a:pos x="82" y="2"/>
                </a:cxn>
                <a:cxn ang="0">
                  <a:pos x="82" y="2"/>
                </a:cxn>
                <a:cxn ang="0">
                  <a:pos x="78" y="4"/>
                </a:cxn>
                <a:cxn ang="0">
                  <a:pos x="78" y="2"/>
                </a:cxn>
                <a:cxn ang="0">
                  <a:pos x="73" y="0"/>
                </a:cxn>
                <a:cxn ang="0">
                  <a:pos x="73" y="2"/>
                </a:cxn>
                <a:cxn ang="0">
                  <a:pos x="71" y="2"/>
                </a:cxn>
                <a:cxn ang="0">
                  <a:pos x="71" y="2"/>
                </a:cxn>
                <a:cxn ang="0">
                  <a:pos x="69" y="4"/>
                </a:cxn>
                <a:cxn ang="0">
                  <a:pos x="69" y="2"/>
                </a:cxn>
                <a:cxn ang="0">
                  <a:pos x="67" y="4"/>
                </a:cxn>
                <a:cxn ang="0">
                  <a:pos x="65" y="8"/>
                </a:cxn>
                <a:cxn ang="0">
                  <a:pos x="63" y="8"/>
                </a:cxn>
                <a:cxn ang="0">
                  <a:pos x="59" y="10"/>
                </a:cxn>
                <a:cxn ang="0">
                  <a:pos x="57" y="10"/>
                </a:cxn>
                <a:cxn ang="0">
                  <a:pos x="55" y="14"/>
                </a:cxn>
                <a:cxn ang="0">
                  <a:pos x="55" y="14"/>
                </a:cxn>
                <a:cxn ang="0">
                  <a:pos x="52" y="14"/>
                </a:cxn>
                <a:cxn ang="0">
                  <a:pos x="50" y="18"/>
                </a:cxn>
                <a:cxn ang="0">
                  <a:pos x="50" y="18"/>
                </a:cxn>
                <a:cxn ang="0">
                  <a:pos x="46" y="24"/>
                </a:cxn>
                <a:cxn ang="0">
                  <a:pos x="44" y="24"/>
                </a:cxn>
                <a:cxn ang="0">
                  <a:pos x="42" y="25"/>
                </a:cxn>
                <a:cxn ang="0">
                  <a:pos x="40" y="27"/>
                </a:cxn>
                <a:cxn ang="0">
                  <a:pos x="40" y="27"/>
                </a:cxn>
                <a:cxn ang="0">
                  <a:pos x="36" y="27"/>
                </a:cxn>
                <a:cxn ang="0">
                  <a:pos x="36" y="31"/>
                </a:cxn>
                <a:cxn ang="0">
                  <a:pos x="36" y="33"/>
                </a:cxn>
                <a:cxn ang="0">
                  <a:pos x="34" y="33"/>
                </a:cxn>
                <a:cxn ang="0">
                  <a:pos x="32" y="33"/>
                </a:cxn>
                <a:cxn ang="0">
                  <a:pos x="30" y="37"/>
                </a:cxn>
                <a:cxn ang="0">
                  <a:pos x="27" y="39"/>
                </a:cxn>
                <a:cxn ang="0">
                  <a:pos x="23" y="41"/>
                </a:cxn>
                <a:cxn ang="0">
                  <a:pos x="23" y="45"/>
                </a:cxn>
                <a:cxn ang="0">
                  <a:pos x="21" y="45"/>
                </a:cxn>
                <a:cxn ang="0">
                  <a:pos x="19" y="47"/>
                </a:cxn>
                <a:cxn ang="0">
                  <a:pos x="13" y="45"/>
                </a:cxn>
                <a:cxn ang="0">
                  <a:pos x="13" y="48"/>
                </a:cxn>
                <a:cxn ang="0">
                  <a:pos x="13" y="45"/>
                </a:cxn>
                <a:cxn ang="0">
                  <a:pos x="11" y="41"/>
                </a:cxn>
                <a:cxn ang="0">
                  <a:pos x="7" y="41"/>
                </a:cxn>
                <a:cxn ang="0">
                  <a:pos x="5" y="37"/>
                </a:cxn>
                <a:cxn ang="0">
                  <a:pos x="2" y="35"/>
                </a:cxn>
                <a:cxn ang="0">
                  <a:pos x="2" y="33"/>
                </a:cxn>
                <a:cxn ang="0">
                  <a:pos x="2" y="27"/>
                </a:cxn>
              </a:cxnLst>
              <a:rect l="0" t="0" r="r" b="b"/>
              <a:pathLst>
                <a:path w="92" h="48">
                  <a:moveTo>
                    <a:pt x="92" y="2"/>
                  </a:moveTo>
                  <a:lnTo>
                    <a:pt x="92" y="2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4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78" y="4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2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9" y="2"/>
                  </a:lnTo>
                  <a:lnTo>
                    <a:pt x="69" y="4"/>
                  </a:lnTo>
                  <a:lnTo>
                    <a:pt x="67" y="4"/>
                  </a:lnTo>
                  <a:lnTo>
                    <a:pt x="65" y="4"/>
                  </a:lnTo>
                  <a:lnTo>
                    <a:pt x="65" y="8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1" y="6"/>
                  </a:lnTo>
                  <a:lnTo>
                    <a:pt x="59" y="10"/>
                  </a:lnTo>
                  <a:lnTo>
                    <a:pt x="59" y="12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5" y="14"/>
                  </a:lnTo>
                  <a:lnTo>
                    <a:pt x="55" y="16"/>
                  </a:lnTo>
                  <a:lnTo>
                    <a:pt x="55" y="14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2" y="16"/>
                  </a:lnTo>
                  <a:lnTo>
                    <a:pt x="50" y="18"/>
                  </a:lnTo>
                  <a:lnTo>
                    <a:pt x="50" y="20"/>
                  </a:lnTo>
                  <a:lnTo>
                    <a:pt x="50" y="18"/>
                  </a:lnTo>
                  <a:lnTo>
                    <a:pt x="48" y="20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4" y="24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6" y="27"/>
                  </a:lnTo>
                  <a:lnTo>
                    <a:pt x="36" y="29"/>
                  </a:lnTo>
                  <a:lnTo>
                    <a:pt x="36" y="31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2" y="33"/>
                  </a:lnTo>
                  <a:lnTo>
                    <a:pt x="32" y="37"/>
                  </a:lnTo>
                  <a:lnTo>
                    <a:pt x="30" y="37"/>
                  </a:lnTo>
                  <a:lnTo>
                    <a:pt x="28" y="37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3" y="41"/>
                  </a:lnTo>
                  <a:lnTo>
                    <a:pt x="25" y="41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1" y="45"/>
                  </a:lnTo>
                  <a:lnTo>
                    <a:pt x="19" y="45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8"/>
                  </a:lnTo>
                  <a:lnTo>
                    <a:pt x="13" y="47"/>
                  </a:lnTo>
                  <a:lnTo>
                    <a:pt x="13" y="45"/>
                  </a:lnTo>
                  <a:lnTo>
                    <a:pt x="11" y="45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5" y="37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77" name="Freeform 477"/>
            <p:cNvSpPr>
              <a:spLocks/>
            </p:cNvSpPr>
            <p:nvPr/>
          </p:nvSpPr>
          <p:spPr bwMode="auto">
            <a:xfrm>
              <a:off x="670" y="1364"/>
              <a:ext cx="43" cy="15"/>
            </a:xfrm>
            <a:custGeom>
              <a:avLst/>
              <a:gdLst/>
              <a:ahLst/>
              <a:cxnLst>
                <a:cxn ang="0">
                  <a:pos x="84" y="23"/>
                </a:cxn>
                <a:cxn ang="0">
                  <a:pos x="84" y="23"/>
                </a:cxn>
                <a:cxn ang="0">
                  <a:pos x="82" y="25"/>
                </a:cxn>
                <a:cxn ang="0">
                  <a:pos x="81" y="25"/>
                </a:cxn>
                <a:cxn ang="0">
                  <a:pos x="77" y="25"/>
                </a:cxn>
                <a:cxn ang="0">
                  <a:pos x="75" y="25"/>
                </a:cxn>
                <a:cxn ang="0">
                  <a:pos x="75" y="27"/>
                </a:cxn>
                <a:cxn ang="0">
                  <a:pos x="73" y="27"/>
                </a:cxn>
                <a:cxn ang="0">
                  <a:pos x="71" y="27"/>
                </a:cxn>
                <a:cxn ang="0">
                  <a:pos x="69" y="29"/>
                </a:cxn>
                <a:cxn ang="0">
                  <a:pos x="67" y="29"/>
                </a:cxn>
                <a:cxn ang="0">
                  <a:pos x="63" y="31"/>
                </a:cxn>
                <a:cxn ang="0">
                  <a:pos x="63" y="27"/>
                </a:cxn>
                <a:cxn ang="0">
                  <a:pos x="61" y="31"/>
                </a:cxn>
                <a:cxn ang="0">
                  <a:pos x="59" y="31"/>
                </a:cxn>
                <a:cxn ang="0">
                  <a:pos x="59" y="31"/>
                </a:cxn>
                <a:cxn ang="0">
                  <a:pos x="56" y="29"/>
                </a:cxn>
                <a:cxn ang="0">
                  <a:pos x="56" y="31"/>
                </a:cxn>
                <a:cxn ang="0">
                  <a:pos x="54" y="31"/>
                </a:cxn>
                <a:cxn ang="0">
                  <a:pos x="50" y="31"/>
                </a:cxn>
                <a:cxn ang="0">
                  <a:pos x="50" y="31"/>
                </a:cxn>
                <a:cxn ang="0">
                  <a:pos x="50" y="31"/>
                </a:cxn>
                <a:cxn ang="0">
                  <a:pos x="46" y="29"/>
                </a:cxn>
                <a:cxn ang="0">
                  <a:pos x="44" y="29"/>
                </a:cxn>
                <a:cxn ang="0">
                  <a:pos x="42" y="27"/>
                </a:cxn>
                <a:cxn ang="0">
                  <a:pos x="38" y="27"/>
                </a:cxn>
                <a:cxn ang="0">
                  <a:pos x="38" y="23"/>
                </a:cxn>
                <a:cxn ang="0">
                  <a:pos x="36" y="23"/>
                </a:cxn>
                <a:cxn ang="0">
                  <a:pos x="36" y="23"/>
                </a:cxn>
                <a:cxn ang="0">
                  <a:pos x="34" y="22"/>
                </a:cxn>
                <a:cxn ang="0">
                  <a:pos x="32" y="22"/>
                </a:cxn>
                <a:cxn ang="0">
                  <a:pos x="32" y="20"/>
                </a:cxn>
                <a:cxn ang="0">
                  <a:pos x="29" y="16"/>
                </a:cxn>
                <a:cxn ang="0">
                  <a:pos x="27" y="14"/>
                </a:cxn>
                <a:cxn ang="0">
                  <a:pos x="23" y="10"/>
                </a:cxn>
                <a:cxn ang="0">
                  <a:pos x="21" y="10"/>
                </a:cxn>
                <a:cxn ang="0">
                  <a:pos x="21" y="8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5" y="4"/>
                </a:cxn>
                <a:cxn ang="0">
                  <a:pos x="11" y="4"/>
                </a:cxn>
                <a:cxn ang="0">
                  <a:pos x="11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84" h="31">
                  <a:moveTo>
                    <a:pt x="84" y="23"/>
                  </a:moveTo>
                  <a:lnTo>
                    <a:pt x="84" y="23"/>
                  </a:lnTo>
                  <a:lnTo>
                    <a:pt x="84" y="25"/>
                  </a:lnTo>
                  <a:lnTo>
                    <a:pt x="84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79" y="27"/>
                  </a:lnTo>
                  <a:lnTo>
                    <a:pt x="77" y="25"/>
                  </a:lnTo>
                  <a:lnTo>
                    <a:pt x="77" y="29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7"/>
                  </a:lnTo>
                  <a:lnTo>
                    <a:pt x="71" y="27"/>
                  </a:lnTo>
                  <a:lnTo>
                    <a:pt x="73" y="27"/>
                  </a:lnTo>
                  <a:lnTo>
                    <a:pt x="71" y="29"/>
                  </a:lnTo>
                  <a:lnTo>
                    <a:pt x="71" y="27"/>
                  </a:lnTo>
                  <a:lnTo>
                    <a:pt x="69" y="25"/>
                  </a:lnTo>
                  <a:lnTo>
                    <a:pt x="69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3" y="29"/>
                  </a:lnTo>
                  <a:lnTo>
                    <a:pt x="63" y="31"/>
                  </a:lnTo>
                  <a:lnTo>
                    <a:pt x="63" y="29"/>
                  </a:lnTo>
                  <a:lnTo>
                    <a:pt x="63" y="27"/>
                  </a:lnTo>
                  <a:lnTo>
                    <a:pt x="63" y="31"/>
                  </a:lnTo>
                  <a:lnTo>
                    <a:pt x="61" y="31"/>
                  </a:lnTo>
                  <a:lnTo>
                    <a:pt x="61" y="27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7" y="31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6" y="31"/>
                  </a:lnTo>
                  <a:lnTo>
                    <a:pt x="52" y="31"/>
                  </a:lnTo>
                  <a:lnTo>
                    <a:pt x="54" y="31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50" y="29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4" y="29"/>
                  </a:lnTo>
                  <a:lnTo>
                    <a:pt x="44" y="27"/>
                  </a:lnTo>
                  <a:lnTo>
                    <a:pt x="42" y="27"/>
                  </a:lnTo>
                  <a:lnTo>
                    <a:pt x="40" y="25"/>
                  </a:lnTo>
                  <a:lnTo>
                    <a:pt x="38" y="27"/>
                  </a:lnTo>
                  <a:lnTo>
                    <a:pt x="38" y="25"/>
                  </a:lnTo>
                  <a:lnTo>
                    <a:pt x="38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29" y="20"/>
                  </a:lnTo>
                  <a:lnTo>
                    <a:pt x="29" y="16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5" y="14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7" y="6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4"/>
                  </a:lnTo>
                  <a:lnTo>
                    <a:pt x="9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78" name="Freeform 478"/>
            <p:cNvSpPr>
              <a:spLocks/>
            </p:cNvSpPr>
            <p:nvPr/>
          </p:nvSpPr>
          <p:spPr bwMode="auto">
            <a:xfrm>
              <a:off x="713" y="1303"/>
              <a:ext cx="48" cy="72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94" y="2"/>
                </a:cxn>
                <a:cxn ang="0">
                  <a:pos x="93" y="8"/>
                </a:cxn>
                <a:cxn ang="0">
                  <a:pos x="89" y="12"/>
                </a:cxn>
                <a:cxn ang="0">
                  <a:pos x="85" y="18"/>
                </a:cxn>
                <a:cxn ang="0">
                  <a:pos x="85" y="22"/>
                </a:cxn>
                <a:cxn ang="0">
                  <a:pos x="83" y="25"/>
                </a:cxn>
                <a:cxn ang="0">
                  <a:pos x="81" y="33"/>
                </a:cxn>
                <a:cxn ang="0">
                  <a:pos x="81" y="39"/>
                </a:cxn>
                <a:cxn ang="0">
                  <a:pos x="79" y="43"/>
                </a:cxn>
                <a:cxn ang="0">
                  <a:pos x="77" y="45"/>
                </a:cxn>
                <a:cxn ang="0">
                  <a:pos x="77" y="45"/>
                </a:cxn>
                <a:cxn ang="0">
                  <a:pos x="75" y="48"/>
                </a:cxn>
                <a:cxn ang="0">
                  <a:pos x="71" y="54"/>
                </a:cxn>
                <a:cxn ang="0">
                  <a:pos x="71" y="58"/>
                </a:cxn>
                <a:cxn ang="0">
                  <a:pos x="68" y="64"/>
                </a:cxn>
                <a:cxn ang="0">
                  <a:pos x="68" y="66"/>
                </a:cxn>
                <a:cxn ang="0">
                  <a:pos x="66" y="72"/>
                </a:cxn>
                <a:cxn ang="0">
                  <a:pos x="62" y="77"/>
                </a:cxn>
                <a:cxn ang="0">
                  <a:pos x="62" y="77"/>
                </a:cxn>
                <a:cxn ang="0">
                  <a:pos x="60" y="83"/>
                </a:cxn>
                <a:cxn ang="0">
                  <a:pos x="58" y="85"/>
                </a:cxn>
                <a:cxn ang="0">
                  <a:pos x="58" y="85"/>
                </a:cxn>
                <a:cxn ang="0">
                  <a:pos x="56" y="93"/>
                </a:cxn>
                <a:cxn ang="0">
                  <a:pos x="54" y="96"/>
                </a:cxn>
                <a:cxn ang="0">
                  <a:pos x="50" y="102"/>
                </a:cxn>
                <a:cxn ang="0">
                  <a:pos x="50" y="106"/>
                </a:cxn>
                <a:cxn ang="0">
                  <a:pos x="46" y="110"/>
                </a:cxn>
                <a:cxn ang="0">
                  <a:pos x="46" y="116"/>
                </a:cxn>
                <a:cxn ang="0">
                  <a:pos x="45" y="119"/>
                </a:cxn>
                <a:cxn ang="0">
                  <a:pos x="41" y="123"/>
                </a:cxn>
                <a:cxn ang="0">
                  <a:pos x="39" y="127"/>
                </a:cxn>
                <a:cxn ang="0">
                  <a:pos x="37" y="129"/>
                </a:cxn>
                <a:cxn ang="0">
                  <a:pos x="33" y="131"/>
                </a:cxn>
                <a:cxn ang="0">
                  <a:pos x="31" y="133"/>
                </a:cxn>
                <a:cxn ang="0">
                  <a:pos x="23" y="131"/>
                </a:cxn>
                <a:cxn ang="0">
                  <a:pos x="23" y="131"/>
                </a:cxn>
                <a:cxn ang="0">
                  <a:pos x="20" y="135"/>
                </a:cxn>
                <a:cxn ang="0">
                  <a:pos x="20" y="131"/>
                </a:cxn>
                <a:cxn ang="0">
                  <a:pos x="18" y="135"/>
                </a:cxn>
                <a:cxn ang="0">
                  <a:pos x="16" y="137"/>
                </a:cxn>
                <a:cxn ang="0">
                  <a:pos x="12" y="137"/>
                </a:cxn>
                <a:cxn ang="0">
                  <a:pos x="12" y="139"/>
                </a:cxn>
                <a:cxn ang="0">
                  <a:pos x="8" y="143"/>
                </a:cxn>
                <a:cxn ang="0">
                  <a:pos x="6" y="143"/>
                </a:cxn>
                <a:cxn ang="0">
                  <a:pos x="4" y="141"/>
                </a:cxn>
                <a:cxn ang="0">
                  <a:pos x="2" y="143"/>
                </a:cxn>
                <a:cxn ang="0">
                  <a:pos x="2" y="144"/>
                </a:cxn>
              </a:cxnLst>
              <a:rect l="0" t="0" r="r" b="b"/>
              <a:pathLst>
                <a:path w="96" h="144">
                  <a:moveTo>
                    <a:pt x="96" y="0"/>
                  </a:moveTo>
                  <a:lnTo>
                    <a:pt x="96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3" y="4"/>
                  </a:lnTo>
                  <a:lnTo>
                    <a:pt x="93" y="8"/>
                  </a:lnTo>
                  <a:lnTo>
                    <a:pt x="91" y="10"/>
                  </a:lnTo>
                  <a:lnTo>
                    <a:pt x="89" y="12"/>
                  </a:lnTo>
                  <a:lnTo>
                    <a:pt x="89" y="16"/>
                  </a:lnTo>
                  <a:lnTo>
                    <a:pt x="85" y="18"/>
                  </a:lnTo>
                  <a:lnTo>
                    <a:pt x="85" y="20"/>
                  </a:lnTo>
                  <a:lnTo>
                    <a:pt x="85" y="22"/>
                  </a:lnTo>
                  <a:lnTo>
                    <a:pt x="85" y="24"/>
                  </a:lnTo>
                  <a:lnTo>
                    <a:pt x="83" y="25"/>
                  </a:lnTo>
                  <a:lnTo>
                    <a:pt x="83" y="33"/>
                  </a:lnTo>
                  <a:lnTo>
                    <a:pt x="81" y="33"/>
                  </a:lnTo>
                  <a:lnTo>
                    <a:pt x="81" y="35"/>
                  </a:lnTo>
                  <a:lnTo>
                    <a:pt x="81" y="39"/>
                  </a:lnTo>
                  <a:lnTo>
                    <a:pt x="79" y="39"/>
                  </a:lnTo>
                  <a:lnTo>
                    <a:pt x="79" y="43"/>
                  </a:lnTo>
                  <a:lnTo>
                    <a:pt x="77" y="43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77" y="45"/>
                  </a:lnTo>
                  <a:lnTo>
                    <a:pt x="77" y="47"/>
                  </a:lnTo>
                  <a:lnTo>
                    <a:pt x="75" y="48"/>
                  </a:lnTo>
                  <a:lnTo>
                    <a:pt x="75" y="50"/>
                  </a:lnTo>
                  <a:lnTo>
                    <a:pt x="71" y="54"/>
                  </a:lnTo>
                  <a:lnTo>
                    <a:pt x="71" y="58"/>
                  </a:lnTo>
                  <a:lnTo>
                    <a:pt x="71" y="58"/>
                  </a:lnTo>
                  <a:lnTo>
                    <a:pt x="71" y="60"/>
                  </a:lnTo>
                  <a:lnTo>
                    <a:pt x="68" y="64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8"/>
                  </a:lnTo>
                  <a:lnTo>
                    <a:pt x="66" y="72"/>
                  </a:lnTo>
                  <a:lnTo>
                    <a:pt x="66" y="75"/>
                  </a:lnTo>
                  <a:lnTo>
                    <a:pt x="62" y="77"/>
                  </a:lnTo>
                  <a:lnTo>
                    <a:pt x="62" y="79"/>
                  </a:lnTo>
                  <a:lnTo>
                    <a:pt x="62" y="77"/>
                  </a:lnTo>
                  <a:lnTo>
                    <a:pt x="60" y="79"/>
                  </a:lnTo>
                  <a:lnTo>
                    <a:pt x="60" y="83"/>
                  </a:lnTo>
                  <a:lnTo>
                    <a:pt x="60" y="85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85"/>
                  </a:lnTo>
                  <a:lnTo>
                    <a:pt x="56" y="87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54" y="96"/>
                  </a:lnTo>
                  <a:lnTo>
                    <a:pt x="50" y="98"/>
                  </a:lnTo>
                  <a:lnTo>
                    <a:pt x="50" y="102"/>
                  </a:lnTo>
                  <a:lnTo>
                    <a:pt x="50" y="104"/>
                  </a:lnTo>
                  <a:lnTo>
                    <a:pt x="50" y="106"/>
                  </a:lnTo>
                  <a:lnTo>
                    <a:pt x="46" y="108"/>
                  </a:lnTo>
                  <a:lnTo>
                    <a:pt x="46" y="110"/>
                  </a:lnTo>
                  <a:lnTo>
                    <a:pt x="46" y="112"/>
                  </a:lnTo>
                  <a:lnTo>
                    <a:pt x="46" y="116"/>
                  </a:lnTo>
                  <a:lnTo>
                    <a:pt x="45" y="118"/>
                  </a:lnTo>
                  <a:lnTo>
                    <a:pt x="45" y="119"/>
                  </a:lnTo>
                  <a:lnTo>
                    <a:pt x="45" y="121"/>
                  </a:lnTo>
                  <a:lnTo>
                    <a:pt x="41" y="123"/>
                  </a:lnTo>
                  <a:lnTo>
                    <a:pt x="41" y="127"/>
                  </a:lnTo>
                  <a:lnTo>
                    <a:pt x="39" y="127"/>
                  </a:lnTo>
                  <a:lnTo>
                    <a:pt x="39" y="129"/>
                  </a:lnTo>
                  <a:lnTo>
                    <a:pt x="37" y="129"/>
                  </a:lnTo>
                  <a:lnTo>
                    <a:pt x="37" y="131"/>
                  </a:lnTo>
                  <a:lnTo>
                    <a:pt x="33" y="131"/>
                  </a:lnTo>
                  <a:lnTo>
                    <a:pt x="33" y="131"/>
                  </a:lnTo>
                  <a:lnTo>
                    <a:pt x="31" y="133"/>
                  </a:lnTo>
                  <a:lnTo>
                    <a:pt x="29" y="131"/>
                  </a:lnTo>
                  <a:lnTo>
                    <a:pt x="23" y="131"/>
                  </a:lnTo>
                  <a:lnTo>
                    <a:pt x="25" y="131"/>
                  </a:lnTo>
                  <a:lnTo>
                    <a:pt x="23" y="131"/>
                  </a:lnTo>
                  <a:lnTo>
                    <a:pt x="21" y="133"/>
                  </a:lnTo>
                  <a:lnTo>
                    <a:pt x="20" y="135"/>
                  </a:lnTo>
                  <a:lnTo>
                    <a:pt x="20" y="131"/>
                  </a:lnTo>
                  <a:lnTo>
                    <a:pt x="20" y="131"/>
                  </a:lnTo>
                  <a:lnTo>
                    <a:pt x="20" y="135"/>
                  </a:lnTo>
                  <a:lnTo>
                    <a:pt x="18" y="135"/>
                  </a:lnTo>
                  <a:lnTo>
                    <a:pt x="16" y="135"/>
                  </a:lnTo>
                  <a:lnTo>
                    <a:pt x="16" y="137"/>
                  </a:lnTo>
                  <a:lnTo>
                    <a:pt x="14" y="135"/>
                  </a:lnTo>
                  <a:lnTo>
                    <a:pt x="12" y="137"/>
                  </a:lnTo>
                  <a:lnTo>
                    <a:pt x="12" y="141"/>
                  </a:lnTo>
                  <a:lnTo>
                    <a:pt x="12" y="139"/>
                  </a:lnTo>
                  <a:lnTo>
                    <a:pt x="10" y="141"/>
                  </a:lnTo>
                  <a:lnTo>
                    <a:pt x="8" y="143"/>
                  </a:lnTo>
                  <a:lnTo>
                    <a:pt x="8" y="143"/>
                  </a:lnTo>
                  <a:lnTo>
                    <a:pt x="6" y="143"/>
                  </a:lnTo>
                  <a:lnTo>
                    <a:pt x="4" y="143"/>
                  </a:lnTo>
                  <a:lnTo>
                    <a:pt x="4" y="141"/>
                  </a:lnTo>
                  <a:lnTo>
                    <a:pt x="4" y="143"/>
                  </a:lnTo>
                  <a:lnTo>
                    <a:pt x="2" y="143"/>
                  </a:lnTo>
                  <a:lnTo>
                    <a:pt x="2" y="144"/>
                  </a:lnTo>
                  <a:lnTo>
                    <a:pt x="2" y="144"/>
                  </a:lnTo>
                  <a:lnTo>
                    <a:pt x="0" y="14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79" name="Freeform 479"/>
            <p:cNvSpPr>
              <a:spLocks/>
            </p:cNvSpPr>
            <p:nvPr/>
          </p:nvSpPr>
          <p:spPr bwMode="auto">
            <a:xfrm>
              <a:off x="761" y="1292"/>
              <a:ext cx="44" cy="15"/>
            </a:xfrm>
            <a:custGeom>
              <a:avLst/>
              <a:gdLst/>
              <a:ahLst/>
              <a:cxnLst>
                <a:cxn ang="0">
                  <a:pos x="89" y="27"/>
                </a:cxn>
                <a:cxn ang="0">
                  <a:pos x="87" y="27"/>
                </a:cxn>
                <a:cxn ang="0">
                  <a:pos x="87" y="29"/>
                </a:cxn>
                <a:cxn ang="0">
                  <a:pos x="83" y="27"/>
                </a:cxn>
                <a:cxn ang="0">
                  <a:pos x="81" y="27"/>
                </a:cxn>
                <a:cxn ang="0">
                  <a:pos x="81" y="27"/>
                </a:cxn>
                <a:cxn ang="0">
                  <a:pos x="77" y="27"/>
                </a:cxn>
                <a:cxn ang="0">
                  <a:pos x="75" y="27"/>
                </a:cxn>
                <a:cxn ang="0">
                  <a:pos x="73" y="25"/>
                </a:cxn>
                <a:cxn ang="0">
                  <a:pos x="73" y="27"/>
                </a:cxn>
                <a:cxn ang="0">
                  <a:pos x="71" y="23"/>
                </a:cxn>
                <a:cxn ang="0">
                  <a:pos x="68" y="23"/>
                </a:cxn>
                <a:cxn ang="0">
                  <a:pos x="68" y="22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64" y="18"/>
                </a:cxn>
                <a:cxn ang="0">
                  <a:pos x="60" y="14"/>
                </a:cxn>
                <a:cxn ang="0">
                  <a:pos x="58" y="14"/>
                </a:cxn>
                <a:cxn ang="0">
                  <a:pos x="56" y="12"/>
                </a:cxn>
                <a:cxn ang="0">
                  <a:pos x="52" y="10"/>
                </a:cxn>
                <a:cxn ang="0">
                  <a:pos x="46" y="6"/>
                </a:cxn>
                <a:cxn ang="0">
                  <a:pos x="46" y="4"/>
                </a:cxn>
                <a:cxn ang="0">
                  <a:pos x="46" y="2"/>
                </a:cxn>
                <a:cxn ang="0">
                  <a:pos x="45" y="4"/>
                </a:cxn>
                <a:cxn ang="0">
                  <a:pos x="43" y="4"/>
                </a:cxn>
                <a:cxn ang="0">
                  <a:pos x="39" y="4"/>
                </a:cxn>
                <a:cxn ang="0">
                  <a:pos x="39" y="2"/>
                </a:cxn>
                <a:cxn ang="0">
                  <a:pos x="35" y="2"/>
                </a:cxn>
                <a:cxn ang="0">
                  <a:pos x="33" y="2"/>
                </a:cxn>
                <a:cxn ang="0">
                  <a:pos x="31" y="2"/>
                </a:cxn>
                <a:cxn ang="0">
                  <a:pos x="29" y="2"/>
                </a:cxn>
                <a:cxn ang="0">
                  <a:pos x="29" y="4"/>
                </a:cxn>
                <a:cxn ang="0">
                  <a:pos x="23" y="4"/>
                </a:cxn>
                <a:cxn ang="0">
                  <a:pos x="23" y="4"/>
                </a:cxn>
                <a:cxn ang="0">
                  <a:pos x="21" y="6"/>
                </a:cxn>
                <a:cxn ang="0">
                  <a:pos x="21" y="6"/>
                </a:cxn>
                <a:cxn ang="0">
                  <a:pos x="20" y="6"/>
                </a:cxn>
                <a:cxn ang="0">
                  <a:pos x="16" y="10"/>
                </a:cxn>
                <a:cxn ang="0">
                  <a:pos x="16" y="10"/>
                </a:cxn>
                <a:cxn ang="0">
                  <a:pos x="10" y="12"/>
                </a:cxn>
                <a:cxn ang="0">
                  <a:pos x="8" y="10"/>
                </a:cxn>
                <a:cxn ang="0">
                  <a:pos x="8" y="10"/>
                </a:cxn>
                <a:cxn ang="0">
                  <a:pos x="6" y="14"/>
                </a:cxn>
                <a:cxn ang="0">
                  <a:pos x="6" y="16"/>
                </a:cxn>
                <a:cxn ang="0">
                  <a:pos x="2" y="16"/>
                </a:cxn>
                <a:cxn ang="0">
                  <a:pos x="0" y="22"/>
                </a:cxn>
                <a:cxn ang="0">
                  <a:pos x="0" y="23"/>
                </a:cxn>
              </a:cxnLst>
              <a:rect l="0" t="0" r="r" b="b"/>
              <a:pathLst>
                <a:path w="89" h="31">
                  <a:moveTo>
                    <a:pt x="89" y="27"/>
                  </a:moveTo>
                  <a:lnTo>
                    <a:pt x="89" y="27"/>
                  </a:lnTo>
                  <a:lnTo>
                    <a:pt x="89" y="31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9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9"/>
                  </a:lnTo>
                  <a:lnTo>
                    <a:pt x="81" y="27"/>
                  </a:lnTo>
                  <a:lnTo>
                    <a:pt x="79" y="27"/>
                  </a:lnTo>
                  <a:lnTo>
                    <a:pt x="81" y="27"/>
                  </a:lnTo>
                  <a:lnTo>
                    <a:pt x="79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5" y="27"/>
                  </a:lnTo>
                  <a:lnTo>
                    <a:pt x="75" y="25"/>
                  </a:lnTo>
                  <a:lnTo>
                    <a:pt x="73" y="25"/>
                  </a:lnTo>
                  <a:lnTo>
                    <a:pt x="73" y="27"/>
                  </a:lnTo>
                  <a:lnTo>
                    <a:pt x="73" y="27"/>
                  </a:lnTo>
                  <a:lnTo>
                    <a:pt x="71" y="25"/>
                  </a:lnTo>
                  <a:lnTo>
                    <a:pt x="71" y="23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8" y="25"/>
                  </a:lnTo>
                  <a:lnTo>
                    <a:pt x="68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0"/>
                  </a:lnTo>
                  <a:lnTo>
                    <a:pt x="64" y="18"/>
                  </a:lnTo>
                  <a:lnTo>
                    <a:pt x="60" y="18"/>
                  </a:lnTo>
                  <a:lnTo>
                    <a:pt x="64" y="18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2" y="10"/>
                  </a:lnTo>
                  <a:lnTo>
                    <a:pt x="52" y="6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39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7" y="2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80" name="Freeform 480"/>
            <p:cNvSpPr>
              <a:spLocks/>
            </p:cNvSpPr>
            <p:nvPr/>
          </p:nvSpPr>
          <p:spPr bwMode="auto">
            <a:xfrm>
              <a:off x="805" y="1297"/>
              <a:ext cx="47" cy="14"/>
            </a:xfrm>
            <a:custGeom>
              <a:avLst/>
              <a:gdLst/>
              <a:ahLst/>
              <a:cxnLst>
                <a:cxn ang="0">
                  <a:pos x="94" y="17"/>
                </a:cxn>
                <a:cxn ang="0">
                  <a:pos x="92" y="17"/>
                </a:cxn>
                <a:cxn ang="0">
                  <a:pos x="90" y="17"/>
                </a:cxn>
                <a:cxn ang="0">
                  <a:pos x="88" y="13"/>
                </a:cxn>
                <a:cxn ang="0">
                  <a:pos x="86" y="17"/>
                </a:cxn>
                <a:cxn ang="0">
                  <a:pos x="86" y="13"/>
                </a:cxn>
                <a:cxn ang="0">
                  <a:pos x="84" y="13"/>
                </a:cxn>
                <a:cxn ang="0">
                  <a:pos x="80" y="8"/>
                </a:cxn>
                <a:cxn ang="0">
                  <a:pos x="80" y="10"/>
                </a:cxn>
                <a:cxn ang="0">
                  <a:pos x="78" y="6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6" y="4"/>
                </a:cxn>
                <a:cxn ang="0">
                  <a:pos x="75" y="4"/>
                </a:cxn>
                <a:cxn ang="0">
                  <a:pos x="73" y="4"/>
                </a:cxn>
                <a:cxn ang="0">
                  <a:pos x="71" y="4"/>
                </a:cxn>
                <a:cxn ang="0">
                  <a:pos x="69" y="2"/>
                </a:cxn>
                <a:cxn ang="0">
                  <a:pos x="65" y="4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57" y="4"/>
                </a:cxn>
                <a:cxn ang="0">
                  <a:pos x="57" y="0"/>
                </a:cxn>
                <a:cxn ang="0">
                  <a:pos x="55" y="4"/>
                </a:cxn>
                <a:cxn ang="0">
                  <a:pos x="52" y="2"/>
                </a:cxn>
                <a:cxn ang="0">
                  <a:pos x="48" y="6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4" y="10"/>
                </a:cxn>
                <a:cxn ang="0">
                  <a:pos x="44" y="8"/>
                </a:cxn>
                <a:cxn ang="0">
                  <a:pos x="40" y="13"/>
                </a:cxn>
                <a:cxn ang="0">
                  <a:pos x="36" y="15"/>
                </a:cxn>
                <a:cxn ang="0">
                  <a:pos x="34" y="17"/>
                </a:cxn>
                <a:cxn ang="0">
                  <a:pos x="34" y="17"/>
                </a:cxn>
                <a:cxn ang="0">
                  <a:pos x="32" y="19"/>
                </a:cxn>
                <a:cxn ang="0">
                  <a:pos x="27" y="21"/>
                </a:cxn>
                <a:cxn ang="0">
                  <a:pos x="27" y="25"/>
                </a:cxn>
                <a:cxn ang="0">
                  <a:pos x="23" y="25"/>
                </a:cxn>
                <a:cxn ang="0">
                  <a:pos x="23" y="25"/>
                </a:cxn>
                <a:cxn ang="0">
                  <a:pos x="23" y="25"/>
                </a:cxn>
                <a:cxn ang="0">
                  <a:pos x="21" y="27"/>
                </a:cxn>
                <a:cxn ang="0">
                  <a:pos x="19" y="27"/>
                </a:cxn>
                <a:cxn ang="0">
                  <a:pos x="15" y="29"/>
                </a:cxn>
                <a:cxn ang="0">
                  <a:pos x="15" y="23"/>
                </a:cxn>
                <a:cxn ang="0">
                  <a:pos x="13" y="27"/>
                </a:cxn>
                <a:cxn ang="0">
                  <a:pos x="13" y="25"/>
                </a:cxn>
                <a:cxn ang="0">
                  <a:pos x="9" y="21"/>
                </a:cxn>
                <a:cxn ang="0">
                  <a:pos x="9" y="25"/>
                </a:cxn>
                <a:cxn ang="0">
                  <a:pos x="5" y="21"/>
                </a:cxn>
                <a:cxn ang="0">
                  <a:pos x="0" y="17"/>
                </a:cxn>
              </a:cxnLst>
              <a:rect l="0" t="0" r="r" b="b"/>
              <a:pathLst>
                <a:path w="94" h="29">
                  <a:moveTo>
                    <a:pt x="94" y="17"/>
                  </a:moveTo>
                  <a:lnTo>
                    <a:pt x="94" y="17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0" y="17"/>
                  </a:lnTo>
                  <a:lnTo>
                    <a:pt x="90" y="15"/>
                  </a:lnTo>
                  <a:lnTo>
                    <a:pt x="88" y="13"/>
                  </a:lnTo>
                  <a:lnTo>
                    <a:pt x="88" y="17"/>
                  </a:lnTo>
                  <a:lnTo>
                    <a:pt x="86" y="17"/>
                  </a:lnTo>
                  <a:lnTo>
                    <a:pt x="86" y="15"/>
                  </a:lnTo>
                  <a:lnTo>
                    <a:pt x="86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2" y="12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10"/>
                  </a:lnTo>
                  <a:lnTo>
                    <a:pt x="78" y="8"/>
                  </a:lnTo>
                  <a:lnTo>
                    <a:pt x="78" y="6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3" y="4"/>
                  </a:lnTo>
                  <a:lnTo>
                    <a:pt x="75" y="4"/>
                  </a:lnTo>
                  <a:lnTo>
                    <a:pt x="73" y="6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1" y="4"/>
                  </a:lnTo>
                  <a:lnTo>
                    <a:pt x="69" y="4"/>
                  </a:lnTo>
                  <a:lnTo>
                    <a:pt x="69" y="2"/>
                  </a:lnTo>
                  <a:lnTo>
                    <a:pt x="67" y="2"/>
                  </a:lnTo>
                  <a:lnTo>
                    <a:pt x="65" y="4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0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57" y="0"/>
                  </a:lnTo>
                  <a:lnTo>
                    <a:pt x="57" y="2"/>
                  </a:lnTo>
                  <a:lnTo>
                    <a:pt x="55" y="4"/>
                  </a:lnTo>
                  <a:lnTo>
                    <a:pt x="53" y="2"/>
                  </a:lnTo>
                  <a:lnTo>
                    <a:pt x="52" y="2"/>
                  </a:lnTo>
                  <a:lnTo>
                    <a:pt x="5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48" y="4"/>
                  </a:lnTo>
                  <a:lnTo>
                    <a:pt x="46" y="8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0" y="12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36" y="15"/>
                  </a:lnTo>
                  <a:lnTo>
                    <a:pt x="36" y="17"/>
                  </a:lnTo>
                  <a:lnTo>
                    <a:pt x="34" y="17"/>
                  </a:lnTo>
                  <a:lnTo>
                    <a:pt x="34" y="15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2" y="19"/>
                  </a:lnTo>
                  <a:lnTo>
                    <a:pt x="30" y="21"/>
                  </a:lnTo>
                  <a:lnTo>
                    <a:pt x="27" y="21"/>
                  </a:lnTo>
                  <a:lnTo>
                    <a:pt x="27" y="23"/>
                  </a:lnTo>
                  <a:lnTo>
                    <a:pt x="27" y="25"/>
                  </a:lnTo>
                  <a:lnTo>
                    <a:pt x="25" y="23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7" y="25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81" name="Freeform 481"/>
            <p:cNvSpPr>
              <a:spLocks/>
            </p:cNvSpPr>
            <p:nvPr/>
          </p:nvSpPr>
          <p:spPr bwMode="auto">
            <a:xfrm>
              <a:off x="852" y="1293"/>
              <a:ext cx="43" cy="60"/>
            </a:xfrm>
            <a:custGeom>
              <a:avLst/>
              <a:gdLst/>
              <a:ahLst/>
              <a:cxnLst>
                <a:cxn ang="0">
                  <a:pos x="86" y="121"/>
                </a:cxn>
                <a:cxn ang="0">
                  <a:pos x="86" y="117"/>
                </a:cxn>
                <a:cxn ang="0">
                  <a:pos x="84" y="114"/>
                </a:cxn>
                <a:cxn ang="0">
                  <a:pos x="84" y="106"/>
                </a:cxn>
                <a:cxn ang="0">
                  <a:pos x="82" y="98"/>
                </a:cxn>
                <a:cxn ang="0">
                  <a:pos x="80" y="94"/>
                </a:cxn>
                <a:cxn ang="0">
                  <a:pos x="80" y="87"/>
                </a:cxn>
                <a:cxn ang="0">
                  <a:pos x="78" y="81"/>
                </a:cxn>
                <a:cxn ang="0">
                  <a:pos x="77" y="75"/>
                </a:cxn>
                <a:cxn ang="0">
                  <a:pos x="75" y="68"/>
                </a:cxn>
                <a:cxn ang="0">
                  <a:pos x="75" y="64"/>
                </a:cxn>
                <a:cxn ang="0">
                  <a:pos x="73" y="58"/>
                </a:cxn>
                <a:cxn ang="0">
                  <a:pos x="71" y="52"/>
                </a:cxn>
                <a:cxn ang="0">
                  <a:pos x="71" y="48"/>
                </a:cxn>
                <a:cxn ang="0">
                  <a:pos x="69" y="45"/>
                </a:cxn>
                <a:cxn ang="0">
                  <a:pos x="69" y="39"/>
                </a:cxn>
                <a:cxn ang="0">
                  <a:pos x="65" y="33"/>
                </a:cxn>
                <a:cxn ang="0">
                  <a:pos x="63" y="25"/>
                </a:cxn>
                <a:cxn ang="0">
                  <a:pos x="61" y="23"/>
                </a:cxn>
                <a:cxn ang="0">
                  <a:pos x="59" y="20"/>
                </a:cxn>
                <a:cxn ang="0">
                  <a:pos x="57" y="14"/>
                </a:cxn>
                <a:cxn ang="0">
                  <a:pos x="55" y="10"/>
                </a:cxn>
                <a:cxn ang="0">
                  <a:pos x="52" y="10"/>
                </a:cxn>
                <a:cxn ang="0">
                  <a:pos x="52" y="4"/>
                </a:cxn>
                <a:cxn ang="0">
                  <a:pos x="48" y="2"/>
                </a:cxn>
                <a:cxn ang="0">
                  <a:pos x="48" y="2"/>
                </a:cxn>
                <a:cxn ang="0">
                  <a:pos x="44" y="0"/>
                </a:cxn>
                <a:cxn ang="0">
                  <a:pos x="42" y="2"/>
                </a:cxn>
                <a:cxn ang="0">
                  <a:pos x="40" y="2"/>
                </a:cxn>
                <a:cxn ang="0">
                  <a:pos x="40" y="2"/>
                </a:cxn>
                <a:cxn ang="0">
                  <a:pos x="36" y="4"/>
                </a:cxn>
                <a:cxn ang="0">
                  <a:pos x="34" y="8"/>
                </a:cxn>
                <a:cxn ang="0">
                  <a:pos x="32" y="10"/>
                </a:cxn>
                <a:cxn ang="0">
                  <a:pos x="29" y="12"/>
                </a:cxn>
                <a:cxn ang="0">
                  <a:pos x="29" y="20"/>
                </a:cxn>
                <a:cxn ang="0">
                  <a:pos x="27" y="21"/>
                </a:cxn>
                <a:cxn ang="0">
                  <a:pos x="25" y="21"/>
                </a:cxn>
                <a:cxn ang="0">
                  <a:pos x="23" y="25"/>
                </a:cxn>
                <a:cxn ang="0">
                  <a:pos x="21" y="29"/>
                </a:cxn>
                <a:cxn ang="0">
                  <a:pos x="17" y="33"/>
                </a:cxn>
                <a:cxn ang="0">
                  <a:pos x="15" y="35"/>
                </a:cxn>
                <a:cxn ang="0">
                  <a:pos x="15" y="35"/>
                </a:cxn>
                <a:cxn ang="0">
                  <a:pos x="13" y="35"/>
                </a:cxn>
                <a:cxn ang="0">
                  <a:pos x="11" y="35"/>
                </a:cxn>
                <a:cxn ang="0">
                  <a:pos x="7" y="37"/>
                </a:cxn>
                <a:cxn ang="0">
                  <a:pos x="7" y="33"/>
                </a:cxn>
                <a:cxn ang="0">
                  <a:pos x="6" y="31"/>
                </a:cxn>
                <a:cxn ang="0">
                  <a:pos x="4" y="31"/>
                </a:cxn>
                <a:cxn ang="0">
                  <a:pos x="2" y="27"/>
                </a:cxn>
              </a:cxnLst>
              <a:rect l="0" t="0" r="r" b="b"/>
              <a:pathLst>
                <a:path w="86" h="121">
                  <a:moveTo>
                    <a:pt x="86" y="121"/>
                  </a:moveTo>
                  <a:lnTo>
                    <a:pt x="86" y="121"/>
                  </a:lnTo>
                  <a:lnTo>
                    <a:pt x="86" y="121"/>
                  </a:lnTo>
                  <a:lnTo>
                    <a:pt x="86" y="117"/>
                  </a:lnTo>
                  <a:lnTo>
                    <a:pt x="84" y="116"/>
                  </a:lnTo>
                  <a:lnTo>
                    <a:pt x="84" y="114"/>
                  </a:lnTo>
                  <a:lnTo>
                    <a:pt x="84" y="110"/>
                  </a:lnTo>
                  <a:lnTo>
                    <a:pt x="84" y="106"/>
                  </a:lnTo>
                  <a:lnTo>
                    <a:pt x="82" y="104"/>
                  </a:lnTo>
                  <a:lnTo>
                    <a:pt x="82" y="98"/>
                  </a:lnTo>
                  <a:lnTo>
                    <a:pt x="80" y="96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87"/>
                  </a:lnTo>
                  <a:lnTo>
                    <a:pt x="78" y="85"/>
                  </a:lnTo>
                  <a:lnTo>
                    <a:pt x="78" y="81"/>
                  </a:lnTo>
                  <a:lnTo>
                    <a:pt x="77" y="79"/>
                  </a:lnTo>
                  <a:lnTo>
                    <a:pt x="77" y="75"/>
                  </a:lnTo>
                  <a:lnTo>
                    <a:pt x="75" y="73"/>
                  </a:lnTo>
                  <a:lnTo>
                    <a:pt x="75" y="68"/>
                  </a:lnTo>
                  <a:lnTo>
                    <a:pt x="75" y="68"/>
                  </a:lnTo>
                  <a:lnTo>
                    <a:pt x="75" y="64"/>
                  </a:lnTo>
                  <a:lnTo>
                    <a:pt x="73" y="64"/>
                  </a:lnTo>
                  <a:lnTo>
                    <a:pt x="73" y="58"/>
                  </a:lnTo>
                  <a:lnTo>
                    <a:pt x="71" y="56"/>
                  </a:lnTo>
                  <a:lnTo>
                    <a:pt x="71" y="52"/>
                  </a:lnTo>
                  <a:lnTo>
                    <a:pt x="71" y="50"/>
                  </a:lnTo>
                  <a:lnTo>
                    <a:pt x="71" y="48"/>
                  </a:lnTo>
                  <a:lnTo>
                    <a:pt x="69" y="46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39"/>
                  </a:lnTo>
                  <a:lnTo>
                    <a:pt x="65" y="37"/>
                  </a:lnTo>
                  <a:lnTo>
                    <a:pt x="65" y="33"/>
                  </a:lnTo>
                  <a:lnTo>
                    <a:pt x="63" y="33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1" y="23"/>
                  </a:lnTo>
                  <a:lnTo>
                    <a:pt x="61" y="21"/>
                  </a:lnTo>
                  <a:lnTo>
                    <a:pt x="59" y="20"/>
                  </a:lnTo>
                  <a:lnTo>
                    <a:pt x="59" y="16"/>
                  </a:lnTo>
                  <a:lnTo>
                    <a:pt x="57" y="14"/>
                  </a:lnTo>
                  <a:lnTo>
                    <a:pt x="55" y="12"/>
                  </a:lnTo>
                  <a:lnTo>
                    <a:pt x="55" y="10"/>
                  </a:lnTo>
                  <a:lnTo>
                    <a:pt x="55" y="12"/>
                  </a:lnTo>
                  <a:lnTo>
                    <a:pt x="52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20"/>
                  </a:lnTo>
                  <a:lnTo>
                    <a:pt x="27" y="20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3" y="25"/>
                  </a:lnTo>
                  <a:lnTo>
                    <a:pt x="21" y="27"/>
                  </a:lnTo>
                  <a:lnTo>
                    <a:pt x="21" y="29"/>
                  </a:lnTo>
                  <a:lnTo>
                    <a:pt x="21" y="31"/>
                  </a:lnTo>
                  <a:lnTo>
                    <a:pt x="17" y="33"/>
                  </a:lnTo>
                  <a:lnTo>
                    <a:pt x="17" y="37"/>
                  </a:lnTo>
                  <a:lnTo>
                    <a:pt x="15" y="35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7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9" y="37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6" y="31"/>
                  </a:lnTo>
                  <a:lnTo>
                    <a:pt x="6" y="33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2" y="27"/>
                  </a:lnTo>
                  <a:lnTo>
                    <a:pt x="0" y="2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82" name="Freeform 482"/>
            <p:cNvSpPr>
              <a:spLocks/>
            </p:cNvSpPr>
            <p:nvPr/>
          </p:nvSpPr>
          <p:spPr bwMode="auto">
            <a:xfrm>
              <a:off x="895" y="1353"/>
              <a:ext cx="43" cy="32"/>
            </a:xfrm>
            <a:custGeom>
              <a:avLst/>
              <a:gdLst/>
              <a:ahLst/>
              <a:cxnLst>
                <a:cxn ang="0">
                  <a:pos x="87" y="35"/>
                </a:cxn>
                <a:cxn ang="0">
                  <a:pos x="85" y="37"/>
                </a:cxn>
                <a:cxn ang="0">
                  <a:pos x="81" y="39"/>
                </a:cxn>
                <a:cxn ang="0">
                  <a:pos x="79" y="35"/>
                </a:cxn>
                <a:cxn ang="0">
                  <a:pos x="79" y="39"/>
                </a:cxn>
                <a:cxn ang="0">
                  <a:pos x="79" y="39"/>
                </a:cxn>
                <a:cxn ang="0">
                  <a:pos x="77" y="43"/>
                </a:cxn>
                <a:cxn ang="0">
                  <a:pos x="77" y="39"/>
                </a:cxn>
                <a:cxn ang="0">
                  <a:pos x="75" y="43"/>
                </a:cxn>
                <a:cxn ang="0">
                  <a:pos x="73" y="41"/>
                </a:cxn>
                <a:cxn ang="0">
                  <a:pos x="71" y="43"/>
                </a:cxn>
                <a:cxn ang="0">
                  <a:pos x="69" y="43"/>
                </a:cxn>
                <a:cxn ang="0">
                  <a:pos x="65" y="43"/>
                </a:cxn>
                <a:cxn ang="0">
                  <a:pos x="65" y="43"/>
                </a:cxn>
                <a:cxn ang="0">
                  <a:pos x="65" y="44"/>
                </a:cxn>
                <a:cxn ang="0">
                  <a:pos x="64" y="44"/>
                </a:cxn>
                <a:cxn ang="0">
                  <a:pos x="60" y="46"/>
                </a:cxn>
                <a:cxn ang="0">
                  <a:pos x="58" y="46"/>
                </a:cxn>
                <a:cxn ang="0">
                  <a:pos x="56" y="50"/>
                </a:cxn>
                <a:cxn ang="0">
                  <a:pos x="52" y="52"/>
                </a:cxn>
                <a:cxn ang="0">
                  <a:pos x="48" y="52"/>
                </a:cxn>
                <a:cxn ang="0">
                  <a:pos x="48" y="52"/>
                </a:cxn>
                <a:cxn ang="0">
                  <a:pos x="46" y="56"/>
                </a:cxn>
                <a:cxn ang="0">
                  <a:pos x="44" y="56"/>
                </a:cxn>
                <a:cxn ang="0">
                  <a:pos x="44" y="52"/>
                </a:cxn>
                <a:cxn ang="0">
                  <a:pos x="40" y="56"/>
                </a:cxn>
                <a:cxn ang="0">
                  <a:pos x="40" y="56"/>
                </a:cxn>
                <a:cxn ang="0">
                  <a:pos x="37" y="58"/>
                </a:cxn>
                <a:cxn ang="0">
                  <a:pos x="37" y="60"/>
                </a:cxn>
                <a:cxn ang="0">
                  <a:pos x="35" y="60"/>
                </a:cxn>
                <a:cxn ang="0">
                  <a:pos x="33" y="64"/>
                </a:cxn>
                <a:cxn ang="0">
                  <a:pos x="31" y="64"/>
                </a:cxn>
                <a:cxn ang="0">
                  <a:pos x="27" y="64"/>
                </a:cxn>
                <a:cxn ang="0">
                  <a:pos x="27" y="64"/>
                </a:cxn>
                <a:cxn ang="0">
                  <a:pos x="23" y="64"/>
                </a:cxn>
                <a:cxn ang="0">
                  <a:pos x="21" y="60"/>
                </a:cxn>
                <a:cxn ang="0">
                  <a:pos x="19" y="56"/>
                </a:cxn>
                <a:cxn ang="0">
                  <a:pos x="17" y="52"/>
                </a:cxn>
                <a:cxn ang="0">
                  <a:pos x="16" y="48"/>
                </a:cxn>
                <a:cxn ang="0">
                  <a:pos x="14" y="46"/>
                </a:cxn>
                <a:cxn ang="0">
                  <a:pos x="12" y="43"/>
                </a:cxn>
                <a:cxn ang="0">
                  <a:pos x="10" y="37"/>
                </a:cxn>
                <a:cxn ang="0">
                  <a:pos x="10" y="33"/>
                </a:cxn>
                <a:cxn ang="0">
                  <a:pos x="8" y="29"/>
                </a:cxn>
                <a:cxn ang="0">
                  <a:pos x="6" y="23"/>
                </a:cxn>
                <a:cxn ang="0">
                  <a:pos x="6" y="19"/>
                </a:cxn>
                <a:cxn ang="0">
                  <a:pos x="4" y="14"/>
                </a:cxn>
                <a:cxn ang="0">
                  <a:pos x="2" y="8"/>
                </a:cxn>
                <a:cxn ang="0">
                  <a:pos x="0" y="0"/>
                </a:cxn>
              </a:cxnLst>
              <a:rect l="0" t="0" r="r" b="b"/>
              <a:pathLst>
                <a:path w="87" h="64">
                  <a:moveTo>
                    <a:pt x="87" y="35"/>
                  </a:moveTo>
                  <a:lnTo>
                    <a:pt x="87" y="35"/>
                  </a:lnTo>
                  <a:lnTo>
                    <a:pt x="87" y="35"/>
                  </a:lnTo>
                  <a:lnTo>
                    <a:pt x="85" y="37"/>
                  </a:lnTo>
                  <a:lnTo>
                    <a:pt x="81" y="37"/>
                  </a:lnTo>
                  <a:lnTo>
                    <a:pt x="81" y="39"/>
                  </a:lnTo>
                  <a:lnTo>
                    <a:pt x="81" y="37"/>
                  </a:lnTo>
                  <a:lnTo>
                    <a:pt x="79" y="35"/>
                  </a:lnTo>
                  <a:lnTo>
                    <a:pt x="79" y="41"/>
                  </a:lnTo>
                  <a:lnTo>
                    <a:pt x="79" y="39"/>
                  </a:lnTo>
                  <a:lnTo>
                    <a:pt x="79" y="37"/>
                  </a:lnTo>
                  <a:lnTo>
                    <a:pt x="79" y="39"/>
                  </a:lnTo>
                  <a:lnTo>
                    <a:pt x="77" y="41"/>
                  </a:lnTo>
                  <a:lnTo>
                    <a:pt x="77" y="43"/>
                  </a:lnTo>
                  <a:lnTo>
                    <a:pt x="77" y="41"/>
                  </a:lnTo>
                  <a:lnTo>
                    <a:pt x="77" y="39"/>
                  </a:lnTo>
                  <a:lnTo>
                    <a:pt x="77" y="43"/>
                  </a:lnTo>
                  <a:lnTo>
                    <a:pt x="75" y="43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1" y="39"/>
                  </a:lnTo>
                  <a:lnTo>
                    <a:pt x="71" y="43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5" y="43"/>
                  </a:lnTo>
                  <a:lnTo>
                    <a:pt x="67" y="43"/>
                  </a:lnTo>
                  <a:lnTo>
                    <a:pt x="65" y="43"/>
                  </a:lnTo>
                  <a:lnTo>
                    <a:pt x="64" y="44"/>
                  </a:lnTo>
                  <a:lnTo>
                    <a:pt x="65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0" y="44"/>
                  </a:lnTo>
                  <a:lnTo>
                    <a:pt x="60" y="46"/>
                  </a:lnTo>
                  <a:lnTo>
                    <a:pt x="60" y="48"/>
                  </a:lnTo>
                  <a:lnTo>
                    <a:pt x="58" y="46"/>
                  </a:lnTo>
                  <a:lnTo>
                    <a:pt x="58" y="48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6" y="54"/>
                  </a:lnTo>
                  <a:lnTo>
                    <a:pt x="46" y="56"/>
                  </a:lnTo>
                  <a:lnTo>
                    <a:pt x="46" y="54"/>
                  </a:lnTo>
                  <a:lnTo>
                    <a:pt x="44" y="56"/>
                  </a:lnTo>
                  <a:lnTo>
                    <a:pt x="42" y="52"/>
                  </a:lnTo>
                  <a:lnTo>
                    <a:pt x="44" y="52"/>
                  </a:lnTo>
                  <a:lnTo>
                    <a:pt x="42" y="56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37" y="58"/>
                  </a:lnTo>
                  <a:lnTo>
                    <a:pt x="37" y="64"/>
                  </a:lnTo>
                  <a:lnTo>
                    <a:pt x="37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1" y="64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0"/>
                  </a:lnTo>
                  <a:lnTo>
                    <a:pt x="27" y="64"/>
                  </a:lnTo>
                  <a:lnTo>
                    <a:pt x="29" y="64"/>
                  </a:lnTo>
                  <a:lnTo>
                    <a:pt x="27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0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9" y="56"/>
                  </a:lnTo>
                  <a:lnTo>
                    <a:pt x="17" y="54"/>
                  </a:lnTo>
                  <a:lnTo>
                    <a:pt x="17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0" y="41"/>
                  </a:lnTo>
                  <a:lnTo>
                    <a:pt x="10" y="37"/>
                  </a:lnTo>
                  <a:lnTo>
                    <a:pt x="10" y="35"/>
                  </a:lnTo>
                  <a:lnTo>
                    <a:pt x="10" y="33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83" name="Freeform 483"/>
            <p:cNvSpPr>
              <a:spLocks/>
            </p:cNvSpPr>
            <p:nvPr/>
          </p:nvSpPr>
          <p:spPr bwMode="auto">
            <a:xfrm>
              <a:off x="938" y="1369"/>
              <a:ext cx="40" cy="35"/>
            </a:xfrm>
            <a:custGeom>
              <a:avLst/>
              <a:gdLst/>
              <a:ahLst/>
              <a:cxnLst>
                <a:cxn ang="0">
                  <a:pos x="78" y="69"/>
                </a:cxn>
                <a:cxn ang="0">
                  <a:pos x="76" y="65"/>
                </a:cxn>
                <a:cxn ang="0">
                  <a:pos x="73" y="61"/>
                </a:cxn>
                <a:cxn ang="0">
                  <a:pos x="73" y="61"/>
                </a:cxn>
                <a:cxn ang="0">
                  <a:pos x="73" y="59"/>
                </a:cxn>
                <a:cxn ang="0">
                  <a:pos x="71" y="56"/>
                </a:cxn>
                <a:cxn ang="0">
                  <a:pos x="67" y="54"/>
                </a:cxn>
                <a:cxn ang="0">
                  <a:pos x="65" y="48"/>
                </a:cxn>
                <a:cxn ang="0">
                  <a:pos x="63" y="46"/>
                </a:cxn>
                <a:cxn ang="0">
                  <a:pos x="59" y="38"/>
                </a:cxn>
                <a:cxn ang="0">
                  <a:pos x="59" y="40"/>
                </a:cxn>
                <a:cxn ang="0">
                  <a:pos x="57" y="36"/>
                </a:cxn>
                <a:cxn ang="0">
                  <a:pos x="53" y="33"/>
                </a:cxn>
                <a:cxn ang="0">
                  <a:pos x="51" y="31"/>
                </a:cxn>
                <a:cxn ang="0">
                  <a:pos x="49" y="31"/>
                </a:cxn>
                <a:cxn ang="0">
                  <a:pos x="49" y="31"/>
                </a:cxn>
                <a:cxn ang="0">
                  <a:pos x="49" y="23"/>
                </a:cxn>
                <a:cxn ang="0">
                  <a:pos x="48" y="27"/>
                </a:cxn>
                <a:cxn ang="0">
                  <a:pos x="44" y="23"/>
                </a:cxn>
                <a:cxn ang="0">
                  <a:pos x="44" y="21"/>
                </a:cxn>
                <a:cxn ang="0">
                  <a:pos x="42" y="19"/>
                </a:cxn>
                <a:cxn ang="0">
                  <a:pos x="42" y="15"/>
                </a:cxn>
                <a:cxn ang="0">
                  <a:pos x="40" y="19"/>
                </a:cxn>
                <a:cxn ang="0">
                  <a:pos x="40" y="15"/>
                </a:cxn>
                <a:cxn ang="0">
                  <a:pos x="38" y="19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36" y="11"/>
                </a:cxn>
                <a:cxn ang="0">
                  <a:pos x="36" y="15"/>
                </a:cxn>
                <a:cxn ang="0">
                  <a:pos x="34" y="13"/>
                </a:cxn>
                <a:cxn ang="0">
                  <a:pos x="34" y="11"/>
                </a:cxn>
                <a:cxn ang="0">
                  <a:pos x="30" y="10"/>
                </a:cxn>
                <a:cxn ang="0">
                  <a:pos x="28" y="10"/>
                </a:cxn>
                <a:cxn ang="0">
                  <a:pos x="26" y="10"/>
                </a:cxn>
                <a:cxn ang="0">
                  <a:pos x="26" y="4"/>
                </a:cxn>
                <a:cxn ang="0">
                  <a:pos x="25" y="8"/>
                </a:cxn>
                <a:cxn ang="0">
                  <a:pos x="23" y="2"/>
                </a:cxn>
                <a:cxn ang="0">
                  <a:pos x="23" y="4"/>
                </a:cxn>
                <a:cxn ang="0">
                  <a:pos x="19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5" y="4"/>
                </a:cxn>
                <a:cxn ang="0">
                  <a:pos x="13" y="2"/>
                </a:cxn>
                <a:cxn ang="0">
                  <a:pos x="13" y="2"/>
                </a:cxn>
                <a:cxn ang="0">
                  <a:pos x="13" y="2"/>
                </a:cxn>
                <a:cxn ang="0">
                  <a:pos x="11" y="2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3" y="2"/>
                </a:cxn>
                <a:cxn ang="0">
                  <a:pos x="0" y="2"/>
                </a:cxn>
              </a:cxnLst>
              <a:rect l="0" t="0" r="r" b="b"/>
              <a:pathLst>
                <a:path w="78" h="69">
                  <a:moveTo>
                    <a:pt x="78" y="69"/>
                  </a:moveTo>
                  <a:lnTo>
                    <a:pt x="78" y="69"/>
                  </a:lnTo>
                  <a:lnTo>
                    <a:pt x="76" y="67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3" y="61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67" y="54"/>
                  </a:lnTo>
                  <a:lnTo>
                    <a:pt x="67" y="50"/>
                  </a:lnTo>
                  <a:lnTo>
                    <a:pt x="65" y="48"/>
                  </a:lnTo>
                  <a:lnTo>
                    <a:pt x="63" y="48"/>
                  </a:lnTo>
                  <a:lnTo>
                    <a:pt x="63" y="46"/>
                  </a:lnTo>
                  <a:lnTo>
                    <a:pt x="59" y="44"/>
                  </a:lnTo>
                  <a:lnTo>
                    <a:pt x="59" y="38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7" y="38"/>
                  </a:lnTo>
                  <a:lnTo>
                    <a:pt x="57" y="36"/>
                  </a:lnTo>
                  <a:lnTo>
                    <a:pt x="55" y="34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1" y="31"/>
                  </a:lnTo>
                  <a:lnTo>
                    <a:pt x="51" y="27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27"/>
                  </a:lnTo>
                  <a:lnTo>
                    <a:pt x="49" y="23"/>
                  </a:lnTo>
                  <a:lnTo>
                    <a:pt x="49" y="25"/>
                  </a:lnTo>
                  <a:lnTo>
                    <a:pt x="48" y="27"/>
                  </a:lnTo>
                  <a:lnTo>
                    <a:pt x="48" y="23"/>
                  </a:lnTo>
                  <a:lnTo>
                    <a:pt x="44" y="23"/>
                  </a:lnTo>
                  <a:lnTo>
                    <a:pt x="46" y="23"/>
                  </a:lnTo>
                  <a:lnTo>
                    <a:pt x="44" y="21"/>
                  </a:lnTo>
                  <a:lnTo>
                    <a:pt x="42" y="23"/>
                  </a:lnTo>
                  <a:lnTo>
                    <a:pt x="42" y="19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9"/>
                  </a:lnTo>
                  <a:lnTo>
                    <a:pt x="40" y="19"/>
                  </a:lnTo>
                  <a:lnTo>
                    <a:pt x="40" y="13"/>
                  </a:lnTo>
                  <a:lnTo>
                    <a:pt x="40" y="15"/>
                  </a:lnTo>
                  <a:lnTo>
                    <a:pt x="38" y="17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15"/>
                  </a:lnTo>
                  <a:lnTo>
                    <a:pt x="36" y="13"/>
                  </a:lnTo>
                  <a:lnTo>
                    <a:pt x="36" y="11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6" y="13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8" y="6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6" y="4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84" name="Freeform 484"/>
            <p:cNvSpPr>
              <a:spLocks/>
            </p:cNvSpPr>
            <p:nvPr/>
          </p:nvSpPr>
          <p:spPr bwMode="auto">
            <a:xfrm>
              <a:off x="978" y="1402"/>
              <a:ext cx="39" cy="10"/>
            </a:xfrm>
            <a:custGeom>
              <a:avLst/>
              <a:gdLst/>
              <a:ahLst/>
              <a:cxnLst>
                <a:cxn ang="0">
                  <a:pos x="79" y="4"/>
                </a:cxn>
                <a:cxn ang="0">
                  <a:pos x="79" y="2"/>
                </a:cxn>
                <a:cxn ang="0">
                  <a:pos x="79" y="6"/>
                </a:cxn>
                <a:cxn ang="0">
                  <a:pos x="77" y="2"/>
                </a:cxn>
                <a:cxn ang="0">
                  <a:pos x="77" y="4"/>
                </a:cxn>
                <a:cxn ang="0">
                  <a:pos x="75" y="6"/>
                </a:cxn>
                <a:cxn ang="0">
                  <a:pos x="73" y="4"/>
                </a:cxn>
                <a:cxn ang="0">
                  <a:pos x="73" y="6"/>
                </a:cxn>
                <a:cxn ang="0">
                  <a:pos x="71" y="4"/>
                </a:cxn>
                <a:cxn ang="0">
                  <a:pos x="69" y="6"/>
                </a:cxn>
                <a:cxn ang="0">
                  <a:pos x="67" y="6"/>
                </a:cxn>
                <a:cxn ang="0">
                  <a:pos x="64" y="12"/>
                </a:cxn>
                <a:cxn ang="0">
                  <a:pos x="64" y="10"/>
                </a:cxn>
                <a:cxn ang="0">
                  <a:pos x="64" y="14"/>
                </a:cxn>
                <a:cxn ang="0">
                  <a:pos x="60" y="16"/>
                </a:cxn>
                <a:cxn ang="0">
                  <a:pos x="58" y="16"/>
                </a:cxn>
                <a:cxn ang="0">
                  <a:pos x="58" y="16"/>
                </a:cxn>
                <a:cxn ang="0">
                  <a:pos x="56" y="17"/>
                </a:cxn>
                <a:cxn ang="0">
                  <a:pos x="54" y="17"/>
                </a:cxn>
                <a:cxn ang="0">
                  <a:pos x="54" y="16"/>
                </a:cxn>
                <a:cxn ang="0">
                  <a:pos x="52" y="17"/>
                </a:cxn>
                <a:cxn ang="0">
                  <a:pos x="50" y="17"/>
                </a:cxn>
                <a:cxn ang="0">
                  <a:pos x="48" y="17"/>
                </a:cxn>
                <a:cxn ang="0">
                  <a:pos x="44" y="19"/>
                </a:cxn>
                <a:cxn ang="0">
                  <a:pos x="44" y="17"/>
                </a:cxn>
                <a:cxn ang="0">
                  <a:pos x="37" y="17"/>
                </a:cxn>
                <a:cxn ang="0">
                  <a:pos x="35" y="17"/>
                </a:cxn>
                <a:cxn ang="0">
                  <a:pos x="31" y="17"/>
                </a:cxn>
                <a:cxn ang="0">
                  <a:pos x="29" y="17"/>
                </a:cxn>
                <a:cxn ang="0">
                  <a:pos x="29" y="17"/>
                </a:cxn>
                <a:cxn ang="0">
                  <a:pos x="23" y="14"/>
                </a:cxn>
                <a:cxn ang="0">
                  <a:pos x="23" y="16"/>
                </a:cxn>
                <a:cxn ang="0">
                  <a:pos x="21" y="16"/>
                </a:cxn>
                <a:cxn ang="0">
                  <a:pos x="19" y="14"/>
                </a:cxn>
                <a:cxn ang="0">
                  <a:pos x="19" y="12"/>
                </a:cxn>
                <a:cxn ang="0">
                  <a:pos x="18" y="16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4" y="12"/>
                </a:cxn>
                <a:cxn ang="0">
                  <a:pos x="10" y="12"/>
                </a:cxn>
                <a:cxn ang="0">
                  <a:pos x="10" y="12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r" b="b"/>
              <a:pathLst>
                <a:path w="79" h="19">
                  <a:moveTo>
                    <a:pt x="79" y="4"/>
                  </a:moveTo>
                  <a:lnTo>
                    <a:pt x="79" y="4"/>
                  </a:lnTo>
                  <a:lnTo>
                    <a:pt x="79" y="0"/>
                  </a:lnTo>
                  <a:lnTo>
                    <a:pt x="79" y="2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4"/>
                  </a:lnTo>
                  <a:lnTo>
                    <a:pt x="77" y="2"/>
                  </a:lnTo>
                  <a:lnTo>
                    <a:pt x="77" y="0"/>
                  </a:lnTo>
                  <a:lnTo>
                    <a:pt x="77" y="4"/>
                  </a:lnTo>
                  <a:lnTo>
                    <a:pt x="75" y="4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3" y="6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6" y="6"/>
                  </a:lnTo>
                  <a:lnTo>
                    <a:pt x="67" y="6"/>
                  </a:lnTo>
                  <a:lnTo>
                    <a:pt x="66" y="12"/>
                  </a:lnTo>
                  <a:lnTo>
                    <a:pt x="64" y="12"/>
                  </a:lnTo>
                  <a:lnTo>
                    <a:pt x="66" y="12"/>
                  </a:lnTo>
                  <a:lnTo>
                    <a:pt x="64" y="10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0" y="14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2" y="17"/>
                  </a:lnTo>
                  <a:lnTo>
                    <a:pt x="52" y="19"/>
                  </a:lnTo>
                  <a:lnTo>
                    <a:pt x="50" y="17"/>
                  </a:lnTo>
                  <a:lnTo>
                    <a:pt x="50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6" y="19"/>
                  </a:lnTo>
                  <a:lnTo>
                    <a:pt x="44" y="17"/>
                  </a:lnTo>
                  <a:lnTo>
                    <a:pt x="44" y="17"/>
                  </a:lnTo>
                  <a:lnTo>
                    <a:pt x="37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3" y="17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7" y="16"/>
                  </a:lnTo>
                  <a:lnTo>
                    <a:pt x="23" y="14"/>
                  </a:lnTo>
                  <a:lnTo>
                    <a:pt x="27" y="14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85" name="Freeform 485"/>
            <p:cNvSpPr>
              <a:spLocks/>
            </p:cNvSpPr>
            <p:nvPr/>
          </p:nvSpPr>
          <p:spPr bwMode="auto">
            <a:xfrm>
              <a:off x="1017" y="1400"/>
              <a:ext cx="39" cy="28"/>
            </a:xfrm>
            <a:custGeom>
              <a:avLst/>
              <a:gdLst/>
              <a:ahLst/>
              <a:cxnLst>
                <a:cxn ang="0">
                  <a:pos x="79" y="56"/>
                </a:cxn>
                <a:cxn ang="0">
                  <a:pos x="79" y="56"/>
                </a:cxn>
                <a:cxn ang="0">
                  <a:pos x="75" y="54"/>
                </a:cxn>
                <a:cxn ang="0">
                  <a:pos x="73" y="52"/>
                </a:cxn>
                <a:cxn ang="0">
                  <a:pos x="73" y="52"/>
                </a:cxn>
                <a:cxn ang="0">
                  <a:pos x="69" y="48"/>
                </a:cxn>
                <a:cxn ang="0">
                  <a:pos x="69" y="48"/>
                </a:cxn>
                <a:cxn ang="0">
                  <a:pos x="67" y="46"/>
                </a:cxn>
                <a:cxn ang="0">
                  <a:pos x="67" y="46"/>
                </a:cxn>
                <a:cxn ang="0">
                  <a:pos x="65" y="45"/>
                </a:cxn>
                <a:cxn ang="0">
                  <a:pos x="65" y="43"/>
                </a:cxn>
                <a:cxn ang="0">
                  <a:pos x="61" y="45"/>
                </a:cxn>
                <a:cxn ang="0">
                  <a:pos x="61" y="41"/>
                </a:cxn>
                <a:cxn ang="0">
                  <a:pos x="61" y="43"/>
                </a:cxn>
                <a:cxn ang="0">
                  <a:pos x="60" y="35"/>
                </a:cxn>
                <a:cxn ang="0">
                  <a:pos x="60" y="41"/>
                </a:cxn>
                <a:cxn ang="0">
                  <a:pos x="58" y="33"/>
                </a:cxn>
                <a:cxn ang="0">
                  <a:pos x="58" y="35"/>
                </a:cxn>
                <a:cxn ang="0">
                  <a:pos x="54" y="31"/>
                </a:cxn>
                <a:cxn ang="0">
                  <a:pos x="54" y="29"/>
                </a:cxn>
                <a:cxn ang="0">
                  <a:pos x="54" y="27"/>
                </a:cxn>
                <a:cxn ang="0">
                  <a:pos x="50" y="27"/>
                </a:cxn>
                <a:cxn ang="0">
                  <a:pos x="46" y="21"/>
                </a:cxn>
                <a:cxn ang="0">
                  <a:pos x="46" y="21"/>
                </a:cxn>
                <a:cxn ang="0">
                  <a:pos x="46" y="14"/>
                </a:cxn>
                <a:cxn ang="0">
                  <a:pos x="44" y="16"/>
                </a:cxn>
                <a:cxn ang="0">
                  <a:pos x="44" y="16"/>
                </a:cxn>
                <a:cxn ang="0">
                  <a:pos x="42" y="10"/>
                </a:cxn>
                <a:cxn ang="0">
                  <a:pos x="38" y="8"/>
                </a:cxn>
                <a:cxn ang="0">
                  <a:pos x="38" y="8"/>
                </a:cxn>
                <a:cxn ang="0">
                  <a:pos x="36" y="6"/>
                </a:cxn>
                <a:cxn ang="0">
                  <a:pos x="33" y="4"/>
                </a:cxn>
                <a:cxn ang="0">
                  <a:pos x="35" y="4"/>
                </a:cxn>
                <a:cxn ang="0">
                  <a:pos x="33" y="4"/>
                </a:cxn>
                <a:cxn ang="0">
                  <a:pos x="33" y="0"/>
                </a:cxn>
                <a:cxn ang="0">
                  <a:pos x="31" y="4"/>
                </a:cxn>
                <a:cxn ang="0">
                  <a:pos x="27" y="0"/>
                </a:cxn>
                <a:cxn ang="0">
                  <a:pos x="25" y="4"/>
                </a:cxn>
                <a:cxn ang="0">
                  <a:pos x="23" y="0"/>
                </a:cxn>
                <a:cxn ang="0">
                  <a:pos x="21" y="4"/>
                </a:cxn>
                <a:cxn ang="0">
                  <a:pos x="19" y="0"/>
                </a:cxn>
                <a:cxn ang="0">
                  <a:pos x="15" y="4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2" y="4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2" y="4"/>
                </a:cxn>
                <a:cxn ang="0">
                  <a:pos x="2" y="8"/>
                </a:cxn>
              </a:cxnLst>
              <a:rect l="0" t="0" r="r" b="b"/>
              <a:pathLst>
                <a:path w="79" h="56">
                  <a:moveTo>
                    <a:pt x="79" y="56"/>
                  </a:moveTo>
                  <a:lnTo>
                    <a:pt x="79" y="56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77" y="56"/>
                  </a:lnTo>
                  <a:lnTo>
                    <a:pt x="75" y="54"/>
                  </a:lnTo>
                  <a:lnTo>
                    <a:pt x="75" y="52"/>
                  </a:lnTo>
                  <a:lnTo>
                    <a:pt x="73" y="52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1" y="52"/>
                  </a:lnTo>
                  <a:lnTo>
                    <a:pt x="69" y="48"/>
                  </a:lnTo>
                  <a:lnTo>
                    <a:pt x="71" y="48"/>
                  </a:lnTo>
                  <a:lnTo>
                    <a:pt x="69" y="48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7" y="48"/>
                  </a:lnTo>
                  <a:lnTo>
                    <a:pt x="67" y="46"/>
                  </a:lnTo>
                  <a:lnTo>
                    <a:pt x="67" y="45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5" y="43"/>
                  </a:lnTo>
                  <a:lnTo>
                    <a:pt x="61" y="43"/>
                  </a:lnTo>
                  <a:lnTo>
                    <a:pt x="61" y="45"/>
                  </a:lnTo>
                  <a:lnTo>
                    <a:pt x="61" y="43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1" y="43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37"/>
                  </a:lnTo>
                  <a:lnTo>
                    <a:pt x="60" y="41"/>
                  </a:lnTo>
                  <a:lnTo>
                    <a:pt x="58" y="39"/>
                  </a:lnTo>
                  <a:lnTo>
                    <a:pt x="58" y="33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8" y="31"/>
                  </a:lnTo>
                  <a:lnTo>
                    <a:pt x="54" y="31"/>
                  </a:lnTo>
                  <a:lnTo>
                    <a:pt x="56" y="31"/>
                  </a:lnTo>
                  <a:lnTo>
                    <a:pt x="54" y="29"/>
                  </a:lnTo>
                  <a:lnTo>
                    <a:pt x="54" y="31"/>
                  </a:lnTo>
                  <a:lnTo>
                    <a:pt x="54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1"/>
                  </a:lnTo>
                  <a:lnTo>
                    <a:pt x="46" y="21"/>
                  </a:lnTo>
                  <a:lnTo>
                    <a:pt x="46" y="20"/>
                  </a:lnTo>
                  <a:lnTo>
                    <a:pt x="46" y="21"/>
                  </a:lnTo>
                  <a:lnTo>
                    <a:pt x="46" y="20"/>
                  </a:lnTo>
                  <a:lnTo>
                    <a:pt x="46" y="14"/>
                  </a:lnTo>
                  <a:lnTo>
                    <a:pt x="46" y="16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4" y="16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3" y="4"/>
                  </a:lnTo>
                  <a:lnTo>
                    <a:pt x="33" y="8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3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3" y="0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9" y="0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3" y="4"/>
                  </a:lnTo>
                  <a:lnTo>
                    <a:pt x="12" y="0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8"/>
                  </a:lnTo>
                  <a:lnTo>
                    <a:pt x="0" y="8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86" name="Freeform 486"/>
            <p:cNvSpPr>
              <a:spLocks/>
            </p:cNvSpPr>
            <p:nvPr/>
          </p:nvSpPr>
          <p:spPr bwMode="auto">
            <a:xfrm>
              <a:off x="1056" y="1428"/>
              <a:ext cx="39" cy="12"/>
            </a:xfrm>
            <a:custGeom>
              <a:avLst/>
              <a:gdLst/>
              <a:ahLst/>
              <a:cxnLst>
                <a:cxn ang="0">
                  <a:pos x="77" y="19"/>
                </a:cxn>
                <a:cxn ang="0">
                  <a:pos x="75" y="23"/>
                </a:cxn>
                <a:cxn ang="0">
                  <a:pos x="73" y="19"/>
                </a:cxn>
                <a:cxn ang="0">
                  <a:pos x="73" y="21"/>
                </a:cxn>
                <a:cxn ang="0">
                  <a:pos x="71" y="19"/>
                </a:cxn>
                <a:cxn ang="0">
                  <a:pos x="71" y="21"/>
                </a:cxn>
                <a:cxn ang="0">
                  <a:pos x="69" y="21"/>
                </a:cxn>
                <a:cxn ang="0">
                  <a:pos x="69" y="19"/>
                </a:cxn>
                <a:cxn ang="0">
                  <a:pos x="67" y="15"/>
                </a:cxn>
                <a:cxn ang="0">
                  <a:pos x="65" y="15"/>
                </a:cxn>
                <a:cxn ang="0">
                  <a:pos x="65" y="17"/>
                </a:cxn>
                <a:cxn ang="0">
                  <a:pos x="61" y="12"/>
                </a:cxn>
                <a:cxn ang="0">
                  <a:pos x="61" y="15"/>
                </a:cxn>
                <a:cxn ang="0">
                  <a:pos x="59" y="12"/>
                </a:cxn>
                <a:cxn ang="0">
                  <a:pos x="59" y="12"/>
                </a:cxn>
                <a:cxn ang="0">
                  <a:pos x="57" y="12"/>
                </a:cxn>
                <a:cxn ang="0">
                  <a:pos x="54" y="12"/>
                </a:cxn>
                <a:cxn ang="0">
                  <a:pos x="52" y="8"/>
                </a:cxn>
                <a:cxn ang="0">
                  <a:pos x="52" y="8"/>
                </a:cxn>
                <a:cxn ang="0">
                  <a:pos x="52" y="8"/>
                </a:cxn>
                <a:cxn ang="0">
                  <a:pos x="50" y="10"/>
                </a:cxn>
                <a:cxn ang="0">
                  <a:pos x="48" y="8"/>
                </a:cxn>
                <a:cxn ang="0">
                  <a:pos x="48" y="6"/>
                </a:cxn>
                <a:cxn ang="0">
                  <a:pos x="48" y="4"/>
                </a:cxn>
                <a:cxn ang="0">
                  <a:pos x="46" y="8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0" y="2"/>
                </a:cxn>
                <a:cxn ang="0">
                  <a:pos x="38" y="2"/>
                </a:cxn>
                <a:cxn ang="0">
                  <a:pos x="38" y="2"/>
                </a:cxn>
                <a:cxn ang="0">
                  <a:pos x="36" y="4"/>
                </a:cxn>
                <a:cxn ang="0">
                  <a:pos x="34" y="0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7" y="2"/>
                </a:cxn>
                <a:cxn ang="0">
                  <a:pos x="25" y="0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17" y="2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1" y="2"/>
                </a:cxn>
                <a:cxn ang="0">
                  <a:pos x="11" y="4"/>
                </a:cxn>
                <a:cxn ang="0">
                  <a:pos x="9" y="0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77" h="23">
                  <a:moveTo>
                    <a:pt x="77" y="19"/>
                  </a:moveTo>
                  <a:lnTo>
                    <a:pt x="77" y="19"/>
                  </a:lnTo>
                  <a:lnTo>
                    <a:pt x="75" y="17"/>
                  </a:lnTo>
                  <a:lnTo>
                    <a:pt x="75" y="23"/>
                  </a:lnTo>
                  <a:lnTo>
                    <a:pt x="73" y="23"/>
                  </a:lnTo>
                  <a:lnTo>
                    <a:pt x="73" y="19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1" y="21"/>
                  </a:lnTo>
                  <a:lnTo>
                    <a:pt x="69" y="17"/>
                  </a:lnTo>
                  <a:lnTo>
                    <a:pt x="69" y="21"/>
                  </a:lnTo>
                  <a:lnTo>
                    <a:pt x="69" y="17"/>
                  </a:lnTo>
                  <a:lnTo>
                    <a:pt x="69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5" y="17"/>
                  </a:lnTo>
                  <a:lnTo>
                    <a:pt x="61" y="15"/>
                  </a:lnTo>
                  <a:lnTo>
                    <a:pt x="61" y="12"/>
                  </a:lnTo>
                  <a:lnTo>
                    <a:pt x="59" y="15"/>
                  </a:lnTo>
                  <a:lnTo>
                    <a:pt x="61" y="15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4" y="10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8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46" y="2"/>
                  </a:lnTo>
                  <a:lnTo>
                    <a:pt x="46" y="8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1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87" name="Freeform 487"/>
            <p:cNvSpPr>
              <a:spLocks/>
            </p:cNvSpPr>
            <p:nvPr/>
          </p:nvSpPr>
          <p:spPr bwMode="auto">
            <a:xfrm>
              <a:off x="1095" y="1430"/>
              <a:ext cx="32" cy="12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59" y="4"/>
                </a:cxn>
                <a:cxn ang="0">
                  <a:pos x="61" y="4"/>
                </a:cxn>
                <a:cxn ang="0">
                  <a:pos x="57" y="8"/>
                </a:cxn>
                <a:cxn ang="0">
                  <a:pos x="57" y="11"/>
                </a:cxn>
                <a:cxn ang="0">
                  <a:pos x="55" y="6"/>
                </a:cxn>
                <a:cxn ang="0">
                  <a:pos x="55" y="11"/>
                </a:cxn>
                <a:cxn ang="0">
                  <a:pos x="53" y="13"/>
                </a:cxn>
                <a:cxn ang="0">
                  <a:pos x="51" y="9"/>
                </a:cxn>
                <a:cxn ang="0">
                  <a:pos x="49" y="11"/>
                </a:cxn>
                <a:cxn ang="0">
                  <a:pos x="49" y="11"/>
                </a:cxn>
                <a:cxn ang="0">
                  <a:pos x="49" y="17"/>
                </a:cxn>
                <a:cxn ang="0">
                  <a:pos x="46" y="11"/>
                </a:cxn>
                <a:cxn ang="0">
                  <a:pos x="46" y="11"/>
                </a:cxn>
                <a:cxn ang="0">
                  <a:pos x="46" y="15"/>
                </a:cxn>
                <a:cxn ang="0">
                  <a:pos x="44" y="11"/>
                </a:cxn>
                <a:cxn ang="0">
                  <a:pos x="44" y="13"/>
                </a:cxn>
                <a:cxn ang="0">
                  <a:pos x="42" y="11"/>
                </a:cxn>
                <a:cxn ang="0">
                  <a:pos x="42" y="15"/>
                </a:cxn>
                <a:cxn ang="0">
                  <a:pos x="38" y="17"/>
                </a:cxn>
                <a:cxn ang="0">
                  <a:pos x="34" y="17"/>
                </a:cxn>
                <a:cxn ang="0">
                  <a:pos x="34" y="19"/>
                </a:cxn>
                <a:cxn ang="0">
                  <a:pos x="32" y="15"/>
                </a:cxn>
                <a:cxn ang="0">
                  <a:pos x="32" y="17"/>
                </a:cxn>
                <a:cxn ang="0">
                  <a:pos x="28" y="17"/>
                </a:cxn>
                <a:cxn ang="0">
                  <a:pos x="28" y="19"/>
                </a:cxn>
                <a:cxn ang="0">
                  <a:pos x="26" y="19"/>
                </a:cxn>
                <a:cxn ang="0">
                  <a:pos x="26" y="21"/>
                </a:cxn>
                <a:cxn ang="0">
                  <a:pos x="21" y="21"/>
                </a:cxn>
                <a:cxn ang="0">
                  <a:pos x="21" y="19"/>
                </a:cxn>
                <a:cxn ang="0">
                  <a:pos x="21" y="25"/>
                </a:cxn>
                <a:cxn ang="0">
                  <a:pos x="19" y="19"/>
                </a:cxn>
                <a:cxn ang="0">
                  <a:pos x="17" y="21"/>
                </a:cxn>
                <a:cxn ang="0">
                  <a:pos x="17" y="23"/>
                </a:cxn>
                <a:cxn ang="0">
                  <a:pos x="13" y="19"/>
                </a:cxn>
                <a:cxn ang="0">
                  <a:pos x="11" y="21"/>
                </a:cxn>
                <a:cxn ang="0">
                  <a:pos x="9" y="21"/>
                </a:cxn>
                <a:cxn ang="0">
                  <a:pos x="7" y="19"/>
                </a:cxn>
                <a:cxn ang="0">
                  <a:pos x="7" y="21"/>
                </a:cxn>
                <a:cxn ang="0">
                  <a:pos x="5" y="19"/>
                </a:cxn>
                <a:cxn ang="0">
                  <a:pos x="5" y="19"/>
                </a:cxn>
                <a:cxn ang="0">
                  <a:pos x="5" y="17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5"/>
                </a:cxn>
              </a:cxnLst>
              <a:rect l="0" t="0" r="r" b="b"/>
              <a:pathLst>
                <a:path w="65" h="25">
                  <a:moveTo>
                    <a:pt x="65" y="0"/>
                  </a:moveTo>
                  <a:lnTo>
                    <a:pt x="65" y="0"/>
                  </a:lnTo>
                  <a:lnTo>
                    <a:pt x="65" y="2"/>
                  </a:lnTo>
                  <a:lnTo>
                    <a:pt x="63" y="4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63" y="8"/>
                  </a:lnTo>
                  <a:lnTo>
                    <a:pt x="59" y="4"/>
                  </a:lnTo>
                  <a:lnTo>
                    <a:pt x="59" y="11"/>
                  </a:lnTo>
                  <a:lnTo>
                    <a:pt x="61" y="4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57" y="6"/>
                  </a:lnTo>
                  <a:lnTo>
                    <a:pt x="57" y="11"/>
                  </a:lnTo>
                  <a:lnTo>
                    <a:pt x="55" y="13"/>
                  </a:lnTo>
                  <a:lnTo>
                    <a:pt x="55" y="6"/>
                  </a:lnTo>
                  <a:lnTo>
                    <a:pt x="55" y="8"/>
                  </a:lnTo>
                  <a:lnTo>
                    <a:pt x="55" y="11"/>
                  </a:lnTo>
                  <a:lnTo>
                    <a:pt x="53" y="11"/>
                  </a:lnTo>
                  <a:lnTo>
                    <a:pt x="53" y="13"/>
                  </a:lnTo>
                  <a:lnTo>
                    <a:pt x="53" y="8"/>
                  </a:lnTo>
                  <a:lnTo>
                    <a:pt x="51" y="9"/>
                  </a:lnTo>
                  <a:lnTo>
                    <a:pt x="51" y="13"/>
                  </a:lnTo>
                  <a:lnTo>
                    <a:pt x="49" y="11"/>
                  </a:lnTo>
                  <a:lnTo>
                    <a:pt x="49" y="9"/>
                  </a:lnTo>
                  <a:lnTo>
                    <a:pt x="49" y="11"/>
                  </a:lnTo>
                  <a:lnTo>
                    <a:pt x="49" y="13"/>
                  </a:lnTo>
                  <a:lnTo>
                    <a:pt x="49" y="17"/>
                  </a:lnTo>
                  <a:lnTo>
                    <a:pt x="49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6" y="13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3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0" y="15"/>
                  </a:lnTo>
                  <a:lnTo>
                    <a:pt x="42" y="15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7"/>
                  </a:lnTo>
                  <a:lnTo>
                    <a:pt x="30" y="19"/>
                  </a:lnTo>
                  <a:lnTo>
                    <a:pt x="28" y="17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6" y="19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5" y="21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1" y="19"/>
                  </a:lnTo>
                  <a:lnTo>
                    <a:pt x="21" y="21"/>
                  </a:lnTo>
                  <a:lnTo>
                    <a:pt x="21" y="25"/>
                  </a:lnTo>
                  <a:lnTo>
                    <a:pt x="19" y="23"/>
                  </a:lnTo>
                  <a:lnTo>
                    <a:pt x="19" y="19"/>
                  </a:lnTo>
                  <a:lnTo>
                    <a:pt x="19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3" y="21"/>
                  </a:lnTo>
                  <a:lnTo>
                    <a:pt x="13" y="19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3" y="21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88" name="Freeform 488"/>
            <p:cNvSpPr>
              <a:spLocks/>
            </p:cNvSpPr>
            <p:nvPr/>
          </p:nvSpPr>
          <p:spPr bwMode="auto">
            <a:xfrm>
              <a:off x="1127" y="1410"/>
              <a:ext cx="25" cy="22"/>
            </a:xfrm>
            <a:custGeom>
              <a:avLst/>
              <a:gdLst/>
              <a:ahLst/>
              <a:cxnLst>
                <a:cxn ang="0">
                  <a:pos x="50" y="1"/>
                </a:cxn>
                <a:cxn ang="0">
                  <a:pos x="48" y="3"/>
                </a:cxn>
                <a:cxn ang="0">
                  <a:pos x="48" y="1"/>
                </a:cxn>
                <a:cxn ang="0">
                  <a:pos x="48" y="3"/>
                </a:cxn>
                <a:cxn ang="0">
                  <a:pos x="46" y="1"/>
                </a:cxn>
                <a:cxn ang="0">
                  <a:pos x="46" y="9"/>
                </a:cxn>
                <a:cxn ang="0">
                  <a:pos x="44" y="3"/>
                </a:cxn>
                <a:cxn ang="0">
                  <a:pos x="44" y="7"/>
                </a:cxn>
                <a:cxn ang="0">
                  <a:pos x="42" y="1"/>
                </a:cxn>
                <a:cxn ang="0">
                  <a:pos x="40" y="11"/>
                </a:cxn>
                <a:cxn ang="0">
                  <a:pos x="40" y="7"/>
                </a:cxn>
                <a:cxn ang="0">
                  <a:pos x="40" y="13"/>
                </a:cxn>
                <a:cxn ang="0">
                  <a:pos x="38" y="11"/>
                </a:cxn>
                <a:cxn ang="0">
                  <a:pos x="38" y="11"/>
                </a:cxn>
                <a:cxn ang="0">
                  <a:pos x="36" y="13"/>
                </a:cxn>
                <a:cxn ang="0">
                  <a:pos x="36" y="11"/>
                </a:cxn>
                <a:cxn ang="0">
                  <a:pos x="36" y="15"/>
                </a:cxn>
                <a:cxn ang="0">
                  <a:pos x="34" y="11"/>
                </a:cxn>
                <a:cxn ang="0">
                  <a:pos x="32" y="15"/>
                </a:cxn>
                <a:cxn ang="0">
                  <a:pos x="32" y="15"/>
                </a:cxn>
                <a:cxn ang="0">
                  <a:pos x="32" y="19"/>
                </a:cxn>
                <a:cxn ang="0">
                  <a:pos x="31" y="15"/>
                </a:cxn>
                <a:cxn ang="0">
                  <a:pos x="31" y="17"/>
                </a:cxn>
                <a:cxn ang="0">
                  <a:pos x="29" y="21"/>
                </a:cxn>
                <a:cxn ang="0">
                  <a:pos x="27" y="15"/>
                </a:cxn>
                <a:cxn ang="0">
                  <a:pos x="27" y="21"/>
                </a:cxn>
                <a:cxn ang="0">
                  <a:pos x="27" y="21"/>
                </a:cxn>
                <a:cxn ang="0">
                  <a:pos x="25" y="23"/>
                </a:cxn>
                <a:cxn ang="0">
                  <a:pos x="25" y="21"/>
                </a:cxn>
                <a:cxn ang="0">
                  <a:pos x="23" y="23"/>
                </a:cxn>
                <a:cxn ang="0">
                  <a:pos x="23" y="23"/>
                </a:cxn>
                <a:cxn ang="0">
                  <a:pos x="21" y="25"/>
                </a:cxn>
                <a:cxn ang="0">
                  <a:pos x="21" y="21"/>
                </a:cxn>
                <a:cxn ang="0">
                  <a:pos x="19" y="23"/>
                </a:cxn>
                <a:cxn ang="0">
                  <a:pos x="19" y="23"/>
                </a:cxn>
                <a:cxn ang="0">
                  <a:pos x="17" y="26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1" y="32"/>
                </a:cxn>
                <a:cxn ang="0">
                  <a:pos x="9" y="32"/>
                </a:cxn>
                <a:cxn ang="0">
                  <a:pos x="9" y="32"/>
                </a:cxn>
                <a:cxn ang="0">
                  <a:pos x="9" y="36"/>
                </a:cxn>
                <a:cxn ang="0">
                  <a:pos x="8" y="34"/>
                </a:cxn>
                <a:cxn ang="0">
                  <a:pos x="6" y="36"/>
                </a:cxn>
                <a:cxn ang="0">
                  <a:pos x="6" y="36"/>
                </a:cxn>
                <a:cxn ang="0">
                  <a:pos x="4" y="38"/>
                </a:cxn>
                <a:cxn ang="0">
                  <a:pos x="4" y="42"/>
                </a:cxn>
                <a:cxn ang="0">
                  <a:pos x="0" y="38"/>
                </a:cxn>
                <a:cxn ang="0">
                  <a:pos x="0" y="44"/>
                </a:cxn>
              </a:cxnLst>
              <a:rect l="0" t="0" r="r" b="b"/>
              <a:pathLst>
                <a:path w="50" h="44">
                  <a:moveTo>
                    <a:pt x="50" y="1"/>
                  </a:moveTo>
                  <a:lnTo>
                    <a:pt x="50" y="1"/>
                  </a:lnTo>
                  <a:lnTo>
                    <a:pt x="50" y="5"/>
                  </a:lnTo>
                  <a:lnTo>
                    <a:pt x="48" y="3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3"/>
                  </a:lnTo>
                  <a:lnTo>
                    <a:pt x="48" y="1"/>
                  </a:lnTo>
                  <a:lnTo>
                    <a:pt x="46" y="1"/>
                  </a:lnTo>
                  <a:lnTo>
                    <a:pt x="46" y="7"/>
                  </a:lnTo>
                  <a:lnTo>
                    <a:pt x="46" y="9"/>
                  </a:lnTo>
                  <a:lnTo>
                    <a:pt x="46" y="1"/>
                  </a:lnTo>
                  <a:lnTo>
                    <a:pt x="44" y="3"/>
                  </a:lnTo>
                  <a:lnTo>
                    <a:pt x="44" y="9"/>
                  </a:lnTo>
                  <a:lnTo>
                    <a:pt x="44" y="7"/>
                  </a:lnTo>
                  <a:lnTo>
                    <a:pt x="42" y="5"/>
                  </a:lnTo>
                  <a:lnTo>
                    <a:pt x="42" y="1"/>
                  </a:lnTo>
                  <a:lnTo>
                    <a:pt x="42" y="9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0" y="7"/>
                  </a:lnTo>
                  <a:lnTo>
                    <a:pt x="40" y="9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8" y="7"/>
                  </a:lnTo>
                  <a:lnTo>
                    <a:pt x="38" y="11"/>
                  </a:lnTo>
                  <a:lnTo>
                    <a:pt x="36" y="11"/>
                  </a:lnTo>
                  <a:lnTo>
                    <a:pt x="36" y="13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4" y="13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7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7" y="25"/>
                  </a:lnTo>
                  <a:lnTo>
                    <a:pt x="17" y="26"/>
                  </a:lnTo>
                  <a:lnTo>
                    <a:pt x="17" y="23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3" y="28"/>
                  </a:lnTo>
                  <a:lnTo>
                    <a:pt x="13" y="26"/>
                  </a:lnTo>
                  <a:lnTo>
                    <a:pt x="11" y="28"/>
                  </a:lnTo>
                  <a:lnTo>
                    <a:pt x="11" y="32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9" y="34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89" name="Freeform 489"/>
            <p:cNvSpPr>
              <a:spLocks/>
            </p:cNvSpPr>
            <p:nvPr/>
          </p:nvSpPr>
          <p:spPr bwMode="auto">
            <a:xfrm>
              <a:off x="1152" y="1410"/>
              <a:ext cx="28" cy="18"/>
            </a:xfrm>
            <a:custGeom>
              <a:avLst/>
              <a:gdLst/>
              <a:ahLst/>
              <a:cxnLst>
                <a:cxn ang="0">
                  <a:pos x="55" y="36"/>
                </a:cxn>
                <a:cxn ang="0">
                  <a:pos x="55" y="34"/>
                </a:cxn>
                <a:cxn ang="0">
                  <a:pos x="55" y="32"/>
                </a:cxn>
                <a:cxn ang="0">
                  <a:pos x="54" y="34"/>
                </a:cxn>
                <a:cxn ang="0">
                  <a:pos x="54" y="32"/>
                </a:cxn>
                <a:cxn ang="0">
                  <a:pos x="52" y="28"/>
                </a:cxn>
                <a:cxn ang="0">
                  <a:pos x="52" y="26"/>
                </a:cxn>
                <a:cxn ang="0">
                  <a:pos x="50" y="25"/>
                </a:cxn>
                <a:cxn ang="0">
                  <a:pos x="46" y="25"/>
                </a:cxn>
                <a:cxn ang="0">
                  <a:pos x="46" y="21"/>
                </a:cxn>
                <a:cxn ang="0">
                  <a:pos x="44" y="23"/>
                </a:cxn>
                <a:cxn ang="0">
                  <a:pos x="44" y="21"/>
                </a:cxn>
                <a:cxn ang="0">
                  <a:pos x="42" y="23"/>
                </a:cxn>
                <a:cxn ang="0">
                  <a:pos x="40" y="19"/>
                </a:cxn>
                <a:cxn ang="0">
                  <a:pos x="40" y="17"/>
                </a:cxn>
                <a:cxn ang="0">
                  <a:pos x="40" y="19"/>
                </a:cxn>
                <a:cxn ang="0">
                  <a:pos x="36" y="15"/>
                </a:cxn>
                <a:cxn ang="0">
                  <a:pos x="36" y="21"/>
                </a:cxn>
                <a:cxn ang="0">
                  <a:pos x="34" y="13"/>
                </a:cxn>
                <a:cxn ang="0">
                  <a:pos x="34" y="15"/>
                </a:cxn>
                <a:cxn ang="0">
                  <a:pos x="34" y="13"/>
                </a:cxn>
                <a:cxn ang="0">
                  <a:pos x="32" y="15"/>
                </a:cxn>
                <a:cxn ang="0">
                  <a:pos x="32" y="11"/>
                </a:cxn>
                <a:cxn ang="0">
                  <a:pos x="30" y="13"/>
                </a:cxn>
                <a:cxn ang="0">
                  <a:pos x="30" y="11"/>
                </a:cxn>
                <a:cxn ang="0">
                  <a:pos x="29" y="15"/>
                </a:cxn>
                <a:cxn ang="0">
                  <a:pos x="29" y="9"/>
                </a:cxn>
                <a:cxn ang="0">
                  <a:pos x="25" y="11"/>
                </a:cxn>
                <a:cxn ang="0">
                  <a:pos x="25" y="9"/>
                </a:cxn>
                <a:cxn ang="0">
                  <a:pos x="25" y="11"/>
                </a:cxn>
                <a:cxn ang="0">
                  <a:pos x="23" y="7"/>
                </a:cxn>
                <a:cxn ang="0">
                  <a:pos x="21" y="9"/>
                </a:cxn>
                <a:cxn ang="0">
                  <a:pos x="21" y="3"/>
                </a:cxn>
                <a:cxn ang="0">
                  <a:pos x="21" y="9"/>
                </a:cxn>
                <a:cxn ang="0">
                  <a:pos x="19" y="3"/>
                </a:cxn>
                <a:cxn ang="0">
                  <a:pos x="19" y="7"/>
                </a:cxn>
                <a:cxn ang="0">
                  <a:pos x="17" y="1"/>
                </a:cxn>
                <a:cxn ang="0">
                  <a:pos x="17" y="3"/>
                </a:cxn>
                <a:cxn ang="0">
                  <a:pos x="15" y="1"/>
                </a:cxn>
                <a:cxn ang="0">
                  <a:pos x="13" y="5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5" h="36">
                  <a:moveTo>
                    <a:pt x="55" y="36"/>
                  </a:moveTo>
                  <a:lnTo>
                    <a:pt x="55" y="36"/>
                  </a:lnTo>
                  <a:lnTo>
                    <a:pt x="55" y="32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2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26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26"/>
                  </a:lnTo>
                  <a:lnTo>
                    <a:pt x="50" y="26"/>
                  </a:lnTo>
                  <a:lnTo>
                    <a:pt x="50" y="25"/>
                  </a:lnTo>
                  <a:lnTo>
                    <a:pt x="50" y="26"/>
                  </a:lnTo>
                  <a:lnTo>
                    <a:pt x="46" y="25"/>
                  </a:lnTo>
                  <a:lnTo>
                    <a:pt x="46" y="23"/>
                  </a:lnTo>
                  <a:lnTo>
                    <a:pt x="46" y="21"/>
                  </a:lnTo>
                  <a:lnTo>
                    <a:pt x="46" y="25"/>
                  </a:lnTo>
                  <a:lnTo>
                    <a:pt x="44" y="23"/>
                  </a:lnTo>
                  <a:lnTo>
                    <a:pt x="44" y="19"/>
                  </a:lnTo>
                  <a:lnTo>
                    <a:pt x="44" y="21"/>
                  </a:lnTo>
                  <a:lnTo>
                    <a:pt x="42" y="21"/>
                  </a:lnTo>
                  <a:lnTo>
                    <a:pt x="42" y="23"/>
                  </a:lnTo>
                  <a:lnTo>
                    <a:pt x="42" y="21"/>
                  </a:lnTo>
                  <a:lnTo>
                    <a:pt x="40" y="19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36" y="17"/>
                  </a:lnTo>
                  <a:lnTo>
                    <a:pt x="36" y="15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36" y="11"/>
                  </a:lnTo>
                  <a:lnTo>
                    <a:pt x="34" y="13"/>
                  </a:lnTo>
                  <a:lnTo>
                    <a:pt x="34" y="17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32" y="11"/>
                  </a:lnTo>
                  <a:lnTo>
                    <a:pt x="32" y="15"/>
                  </a:lnTo>
                  <a:lnTo>
                    <a:pt x="30" y="13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25" y="11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1" y="9"/>
                  </a:lnTo>
                  <a:lnTo>
                    <a:pt x="21" y="1"/>
                  </a:lnTo>
                  <a:lnTo>
                    <a:pt x="21" y="3"/>
                  </a:lnTo>
                  <a:lnTo>
                    <a:pt x="21" y="5"/>
                  </a:lnTo>
                  <a:lnTo>
                    <a:pt x="21" y="9"/>
                  </a:lnTo>
                  <a:lnTo>
                    <a:pt x="21" y="5"/>
                  </a:lnTo>
                  <a:lnTo>
                    <a:pt x="19" y="3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7" y="7"/>
                  </a:lnTo>
                  <a:lnTo>
                    <a:pt x="17" y="3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5"/>
                  </a:lnTo>
                  <a:lnTo>
                    <a:pt x="6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90" name="Freeform 490"/>
            <p:cNvSpPr>
              <a:spLocks/>
            </p:cNvSpPr>
            <p:nvPr/>
          </p:nvSpPr>
          <p:spPr bwMode="auto">
            <a:xfrm>
              <a:off x="1180" y="1428"/>
              <a:ext cx="38" cy="22"/>
            </a:xfrm>
            <a:custGeom>
              <a:avLst/>
              <a:gdLst/>
              <a:ahLst/>
              <a:cxnLst>
                <a:cxn ang="0">
                  <a:pos x="75" y="42"/>
                </a:cxn>
                <a:cxn ang="0">
                  <a:pos x="73" y="38"/>
                </a:cxn>
                <a:cxn ang="0">
                  <a:pos x="73" y="42"/>
                </a:cxn>
                <a:cxn ang="0">
                  <a:pos x="71" y="38"/>
                </a:cxn>
                <a:cxn ang="0">
                  <a:pos x="71" y="42"/>
                </a:cxn>
                <a:cxn ang="0">
                  <a:pos x="68" y="38"/>
                </a:cxn>
                <a:cxn ang="0">
                  <a:pos x="68" y="38"/>
                </a:cxn>
                <a:cxn ang="0">
                  <a:pos x="68" y="38"/>
                </a:cxn>
                <a:cxn ang="0">
                  <a:pos x="64" y="38"/>
                </a:cxn>
                <a:cxn ang="0">
                  <a:pos x="64" y="37"/>
                </a:cxn>
                <a:cxn ang="0">
                  <a:pos x="60" y="35"/>
                </a:cxn>
                <a:cxn ang="0">
                  <a:pos x="60" y="38"/>
                </a:cxn>
                <a:cxn ang="0">
                  <a:pos x="60" y="38"/>
                </a:cxn>
                <a:cxn ang="0">
                  <a:pos x="58" y="37"/>
                </a:cxn>
                <a:cxn ang="0">
                  <a:pos x="58" y="37"/>
                </a:cxn>
                <a:cxn ang="0">
                  <a:pos x="56" y="38"/>
                </a:cxn>
                <a:cxn ang="0">
                  <a:pos x="52" y="37"/>
                </a:cxn>
                <a:cxn ang="0">
                  <a:pos x="50" y="37"/>
                </a:cxn>
                <a:cxn ang="0">
                  <a:pos x="47" y="33"/>
                </a:cxn>
                <a:cxn ang="0">
                  <a:pos x="47" y="33"/>
                </a:cxn>
                <a:cxn ang="0">
                  <a:pos x="45" y="33"/>
                </a:cxn>
                <a:cxn ang="0">
                  <a:pos x="43" y="29"/>
                </a:cxn>
                <a:cxn ang="0">
                  <a:pos x="41" y="27"/>
                </a:cxn>
                <a:cxn ang="0">
                  <a:pos x="39" y="29"/>
                </a:cxn>
                <a:cxn ang="0">
                  <a:pos x="39" y="25"/>
                </a:cxn>
                <a:cxn ang="0">
                  <a:pos x="39" y="25"/>
                </a:cxn>
                <a:cxn ang="0">
                  <a:pos x="37" y="23"/>
                </a:cxn>
                <a:cxn ang="0">
                  <a:pos x="37" y="25"/>
                </a:cxn>
                <a:cxn ang="0">
                  <a:pos x="33" y="23"/>
                </a:cxn>
                <a:cxn ang="0">
                  <a:pos x="33" y="21"/>
                </a:cxn>
                <a:cxn ang="0">
                  <a:pos x="31" y="21"/>
                </a:cxn>
                <a:cxn ang="0">
                  <a:pos x="29" y="21"/>
                </a:cxn>
                <a:cxn ang="0">
                  <a:pos x="25" y="19"/>
                </a:cxn>
                <a:cxn ang="0">
                  <a:pos x="25" y="21"/>
                </a:cxn>
                <a:cxn ang="0">
                  <a:pos x="25" y="17"/>
                </a:cxn>
                <a:cxn ang="0">
                  <a:pos x="23" y="15"/>
                </a:cxn>
                <a:cxn ang="0">
                  <a:pos x="23" y="15"/>
                </a:cxn>
                <a:cxn ang="0">
                  <a:pos x="22" y="15"/>
                </a:cxn>
                <a:cxn ang="0">
                  <a:pos x="20" y="12"/>
                </a:cxn>
                <a:cxn ang="0">
                  <a:pos x="16" y="13"/>
                </a:cxn>
                <a:cxn ang="0">
                  <a:pos x="16" y="13"/>
                </a:cxn>
                <a:cxn ang="0">
                  <a:pos x="16" y="10"/>
                </a:cxn>
                <a:cxn ang="0">
                  <a:pos x="12" y="10"/>
                </a:cxn>
                <a:cxn ang="0">
                  <a:pos x="12" y="12"/>
                </a:cxn>
                <a:cxn ang="0">
                  <a:pos x="10" y="8"/>
                </a:cxn>
                <a:cxn ang="0">
                  <a:pos x="8" y="8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2" y="0"/>
                </a:cxn>
              </a:cxnLst>
              <a:rect l="0" t="0" r="r" b="b"/>
              <a:pathLst>
                <a:path w="75" h="44">
                  <a:moveTo>
                    <a:pt x="75" y="42"/>
                  </a:moveTo>
                  <a:lnTo>
                    <a:pt x="75" y="42"/>
                  </a:lnTo>
                  <a:lnTo>
                    <a:pt x="75" y="38"/>
                  </a:lnTo>
                  <a:lnTo>
                    <a:pt x="73" y="38"/>
                  </a:lnTo>
                  <a:lnTo>
                    <a:pt x="73" y="44"/>
                  </a:lnTo>
                  <a:lnTo>
                    <a:pt x="73" y="42"/>
                  </a:lnTo>
                  <a:lnTo>
                    <a:pt x="71" y="42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1" y="42"/>
                  </a:lnTo>
                  <a:lnTo>
                    <a:pt x="71" y="37"/>
                  </a:lnTo>
                  <a:lnTo>
                    <a:pt x="68" y="38"/>
                  </a:lnTo>
                  <a:lnTo>
                    <a:pt x="68" y="42"/>
                  </a:lnTo>
                  <a:lnTo>
                    <a:pt x="68" y="38"/>
                  </a:lnTo>
                  <a:lnTo>
                    <a:pt x="66" y="38"/>
                  </a:lnTo>
                  <a:lnTo>
                    <a:pt x="68" y="38"/>
                  </a:lnTo>
                  <a:lnTo>
                    <a:pt x="66" y="37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0" y="37"/>
                  </a:lnTo>
                  <a:lnTo>
                    <a:pt x="60" y="35"/>
                  </a:lnTo>
                  <a:lnTo>
                    <a:pt x="60" y="37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4" y="38"/>
                  </a:lnTo>
                  <a:lnTo>
                    <a:pt x="56" y="38"/>
                  </a:lnTo>
                  <a:lnTo>
                    <a:pt x="54" y="37"/>
                  </a:lnTo>
                  <a:lnTo>
                    <a:pt x="52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5" y="33"/>
                  </a:lnTo>
                  <a:lnTo>
                    <a:pt x="45" y="31"/>
                  </a:lnTo>
                  <a:lnTo>
                    <a:pt x="43" y="29"/>
                  </a:lnTo>
                  <a:lnTo>
                    <a:pt x="43" y="25"/>
                  </a:lnTo>
                  <a:lnTo>
                    <a:pt x="41" y="27"/>
                  </a:lnTo>
                  <a:lnTo>
                    <a:pt x="41" y="31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7"/>
                  </a:lnTo>
                  <a:lnTo>
                    <a:pt x="39" y="25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7" y="23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21"/>
                  </a:lnTo>
                  <a:lnTo>
                    <a:pt x="23" y="17"/>
                  </a:lnTo>
                  <a:lnTo>
                    <a:pt x="25" y="17"/>
                  </a:lnTo>
                  <a:lnTo>
                    <a:pt x="23" y="17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91" name="Freeform 491"/>
            <p:cNvSpPr>
              <a:spLocks/>
            </p:cNvSpPr>
            <p:nvPr/>
          </p:nvSpPr>
          <p:spPr bwMode="auto">
            <a:xfrm>
              <a:off x="1218" y="1447"/>
              <a:ext cx="32" cy="43"/>
            </a:xfrm>
            <a:custGeom>
              <a:avLst/>
              <a:gdLst/>
              <a:ahLst/>
              <a:cxnLst>
                <a:cxn ang="0">
                  <a:pos x="66" y="87"/>
                </a:cxn>
                <a:cxn ang="0">
                  <a:pos x="66" y="85"/>
                </a:cxn>
                <a:cxn ang="0">
                  <a:pos x="66" y="83"/>
                </a:cxn>
                <a:cxn ang="0">
                  <a:pos x="64" y="87"/>
                </a:cxn>
                <a:cxn ang="0">
                  <a:pos x="62" y="83"/>
                </a:cxn>
                <a:cxn ang="0">
                  <a:pos x="62" y="83"/>
                </a:cxn>
                <a:cxn ang="0">
                  <a:pos x="60" y="79"/>
                </a:cxn>
                <a:cxn ang="0">
                  <a:pos x="58" y="81"/>
                </a:cxn>
                <a:cxn ang="0">
                  <a:pos x="56" y="77"/>
                </a:cxn>
                <a:cxn ang="0">
                  <a:pos x="56" y="81"/>
                </a:cxn>
                <a:cxn ang="0">
                  <a:pos x="54" y="79"/>
                </a:cxn>
                <a:cxn ang="0">
                  <a:pos x="52" y="75"/>
                </a:cxn>
                <a:cxn ang="0">
                  <a:pos x="50" y="75"/>
                </a:cxn>
                <a:cxn ang="0">
                  <a:pos x="48" y="70"/>
                </a:cxn>
                <a:cxn ang="0">
                  <a:pos x="44" y="70"/>
                </a:cxn>
                <a:cxn ang="0">
                  <a:pos x="44" y="64"/>
                </a:cxn>
                <a:cxn ang="0">
                  <a:pos x="44" y="68"/>
                </a:cxn>
                <a:cxn ang="0">
                  <a:pos x="44" y="64"/>
                </a:cxn>
                <a:cxn ang="0">
                  <a:pos x="43" y="58"/>
                </a:cxn>
                <a:cxn ang="0">
                  <a:pos x="43" y="62"/>
                </a:cxn>
                <a:cxn ang="0">
                  <a:pos x="41" y="56"/>
                </a:cxn>
                <a:cxn ang="0">
                  <a:pos x="39" y="50"/>
                </a:cxn>
                <a:cxn ang="0">
                  <a:pos x="35" y="48"/>
                </a:cxn>
                <a:cxn ang="0">
                  <a:pos x="35" y="47"/>
                </a:cxn>
                <a:cxn ang="0">
                  <a:pos x="33" y="37"/>
                </a:cxn>
                <a:cxn ang="0">
                  <a:pos x="33" y="41"/>
                </a:cxn>
                <a:cxn ang="0">
                  <a:pos x="31" y="37"/>
                </a:cxn>
                <a:cxn ang="0">
                  <a:pos x="31" y="33"/>
                </a:cxn>
                <a:cxn ang="0">
                  <a:pos x="29" y="29"/>
                </a:cxn>
                <a:cxn ang="0">
                  <a:pos x="27" y="27"/>
                </a:cxn>
                <a:cxn ang="0">
                  <a:pos x="25" y="22"/>
                </a:cxn>
                <a:cxn ang="0">
                  <a:pos x="23" y="2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8" y="12"/>
                </a:cxn>
                <a:cxn ang="0">
                  <a:pos x="16" y="8"/>
                </a:cxn>
                <a:cxn ang="0">
                  <a:pos x="14" y="12"/>
                </a:cxn>
                <a:cxn ang="0">
                  <a:pos x="12" y="8"/>
                </a:cxn>
                <a:cxn ang="0">
                  <a:pos x="12" y="12"/>
                </a:cxn>
                <a:cxn ang="0">
                  <a:pos x="12" y="6"/>
                </a:cxn>
                <a:cxn ang="0">
                  <a:pos x="10" y="8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6" h="87">
                  <a:moveTo>
                    <a:pt x="66" y="87"/>
                  </a:moveTo>
                  <a:lnTo>
                    <a:pt x="66" y="87"/>
                  </a:lnTo>
                  <a:lnTo>
                    <a:pt x="66" y="87"/>
                  </a:lnTo>
                  <a:lnTo>
                    <a:pt x="66" y="85"/>
                  </a:lnTo>
                  <a:lnTo>
                    <a:pt x="66" y="83"/>
                  </a:lnTo>
                  <a:lnTo>
                    <a:pt x="66" y="83"/>
                  </a:lnTo>
                  <a:lnTo>
                    <a:pt x="64" y="85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2" y="83"/>
                  </a:lnTo>
                  <a:lnTo>
                    <a:pt x="62" y="81"/>
                  </a:lnTo>
                  <a:lnTo>
                    <a:pt x="62" y="83"/>
                  </a:lnTo>
                  <a:lnTo>
                    <a:pt x="60" y="83"/>
                  </a:lnTo>
                  <a:lnTo>
                    <a:pt x="60" y="79"/>
                  </a:lnTo>
                  <a:lnTo>
                    <a:pt x="58" y="79"/>
                  </a:lnTo>
                  <a:lnTo>
                    <a:pt x="58" y="81"/>
                  </a:lnTo>
                  <a:lnTo>
                    <a:pt x="56" y="79"/>
                  </a:lnTo>
                  <a:lnTo>
                    <a:pt x="56" y="77"/>
                  </a:lnTo>
                  <a:lnTo>
                    <a:pt x="56" y="79"/>
                  </a:lnTo>
                  <a:lnTo>
                    <a:pt x="56" y="81"/>
                  </a:lnTo>
                  <a:lnTo>
                    <a:pt x="56" y="79"/>
                  </a:lnTo>
                  <a:lnTo>
                    <a:pt x="54" y="79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50" y="71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4" y="70"/>
                  </a:lnTo>
                  <a:lnTo>
                    <a:pt x="46" y="70"/>
                  </a:lnTo>
                  <a:lnTo>
                    <a:pt x="44" y="64"/>
                  </a:lnTo>
                  <a:lnTo>
                    <a:pt x="44" y="66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3" y="62"/>
                  </a:lnTo>
                  <a:lnTo>
                    <a:pt x="43" y="58"/>
                  </a:lnTo>
                  <a:lnTo>
                    <a:pt x="43" y="60"/>
                  </a:lnTo>
                  <a:lnTo>
                    <a:pt x="43" y="62"/>
                  </a:lnTo>
                  <a:lnTo>
                    <a:pt x="43" y="58"/>
                  </a:lnTo>
                  <a:lnTo>
                    <a:pt x="41" y="56"/>
                  </a:lnTo>
                  <a:lnTo>
                    <a:pt x="41" y="54"/>
                  </a:lnTo>
                  <a:lnTo>
                    <a:pt x="39" y="50"/>
                  </a:lnTo>
                  <a:lnTo>
                    <a:pt x="39" y="47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5" y="47"/>
                  </a:lnTo>
                  <a:lnTo>
                    <a:pt x="33" y="43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1" y="37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7" y="27"/>
                  </a:lnTo>
                  <a:lnTo>
                    <a:pt x="27" y="22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1" y="20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92" name="Freeform 492"/>
            <p:cNvSpPr>
              <a:spLocks/>
            </p:cNvSpPr>
            <p:nvPr/>
          </p:nvSpPr>
          <p:spPr bwMode="auto">
            <a:xfrm>
              <a:off x="1250" y="1466"/>
              <a:ext cx="27" cy="26"/>
            </a:xfrm>
            <a:custGeom>
              <a:avLst/>
              <a:gdLst/>
              <a:ahLst/>
              <a:cxnLst>
                <a:cxn ang="0">
                  <a:pos x="53" y="8"/>
                </a:cxn>
                <a:cxn ang="0">
                  <a:pos x="51" y="2"/>
                </a:cxn>
                <a:cxn ang="0">
                  <a:pos x="51" y="8"/>
                </a:cxn>
                <a:cxn ang="0">
                  <a:pos x="50" y="4"/>
                </a:cxn>
                <a:cxn ang="0">
                  <a:pos x="50" y="8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6" y="11"/>
                </a:cxn>
                <a:cxn ang="0">
                  <a:pos x="46" y="9"/>
                </a:cxn>
                <a:cxn ang="0">
                  <a:pos x="46" y="6"/>
                </a:cxn>
                <a:cxn ang="0">
                  <a:pos x="44" y="11"/>
                </a:cxn>
                <a:cxn ang="0">
                  <a:pos x="44" y="9"/>
                </a:cxn>
                <a:cxn ang="0">
                  <a:pos x="42" y="15"/>
                </a:cxn>
                <a:cxn ang="0">
                  <a:pos x="40" y="11"/>
                </a:cxn>
                <a:cxn ang="0">
                  <a:pos x="40" y="15"/>
                </a:cxn>
                <a:cxn ang="0">
                  <a:pos x="40" y="15"/>
                </a:cxn>
                <a:cxn ang="0">
                  <a:pos x="38" y="21"/>
                </a:cxn>
                <a:cxn ang="0">
                  <a:pos x="36" y="19"/>
                </a:cxn>
                <a:cxn ang="0">
                  <a:pos x="36" y="21"/>
                </a:cxn>
                <a:cxn ang="0">
                  <a:pos x="36" y="21"/>
                </a:cxn>
                <a:cxn ang="0">
                  <a:pos x="34" y="25"/>
                </a:cxn>
                <a:cxn ang="0">
                  <a:pos x="32" y="29"/>
                </a:cxn>
                <a:cxn ang="0">
                  <a:pos x="30" y="29"/>
                </a:cxn>
                <a:cxn ang="0">
                  <a:pos x="28" y="31"/>
                </a:cxn>
                <a:cxn ang="0">
                  <a:pos x="28" y="32"/>
                </a:cxn>
                <a:cxn ang="0">
                  <a:pos x="26" y="36"/>
                </a:cxn>
                <a:cxn ang="0">
                  <a:pos x="26" y="36"/>
                </a:cxn>
                <a:cxn ang="0">
                  <a:pos x="25" y="40"/>
                </a:cxn>
                <a:cxn ang="0">
                  <a:pos x="25" y="36"/>
                </a:cxn>
                <a:cxn ang="0">
                  <a:pos x="25" y="46"/>
                </a:cxn>
                <a:cxn ang="0">
                  <a:pos x="23" y="42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21" y="48"/>
                </a:cxn>
                <a:cxn ang="0">
                  <a:pos x="19" y="44"/>
                </a:cxn>
                <a:cxn ang="0">
                  <a:pos x="17" y="52"/>
                </a:cxn>
                <a:cxn ang="0">
                  <a:pos x="15" y="48"/>
                </a:cxn>
                <a:cxn ang="0">
                  <a:pos x="15" y="48"/>
                </a:cxn>
                <a:cxn ang="0">
                  <a:pos x="15" y="52"/>
                </a:cxn>
                <a:cxn ang="0">
                  <a:pos x="13" y="48"/>
                </a:cxn>
                <a:cxn ang="0">
                  <a:pos x="11" y="52"/>
                </a:cxn>
                <a:cxn ang="0">
                  <a:pos x="11" y="50"/>
                </a:cxn>
                <a:cxn ang="0">
                  <a:pos x="11" y="48"/>
                </a:cxn>
                <a:cxn ang="0">
                  <a:pos x="9" y="52"/>
                </a:cxn>
                <a:cxn ang="0">
                  <a:pos x="7" y="50"/>
                </a:cxn>
                <a:cxn ang="0">
                  <a:pos x="7" y="50"/>
                </a:cxn>
                <a:cxn ang="0">
                  <a:pos x="5" y="46"/>
                </a:cxn>
                <a:cxn ang="0">
                  <a:pos x="3" y="52"/>
                </a:cxn>
                <a:cxn ang="0">
                  <a:pos x="2" y="48"/>
                </a:cxn>
                <a:cxn ang="0">
                  <a:pos x="0" y="46"/>
                </a:cxn>
              </a:cxnLst>
              <a:rect l="0" t="0" r="r" b="b"/>
              <a:pathLst>
                <a:path w="53" h="52">
                  <a:moveTo>
                    <a:pt x="53" y="8"/>
                  </a:moveTo>
                  <a:lnTo>
                    <a:pt x="53" y="8"/>
                  </a:lnTo>
                  <a:lnTo>
                    <a:pt x="53" y="4"/>
                  </a:lnTo>
                  <a:lnTo>
                    <a:pt x="51" y="2"/>
                  </a:lnTo>
                  <a:lnTo>
                    <a:pt x="51" y="0"/>
                  </a:lnTo>
                  <a:lnTo>
                    <a:pt x="51" y="8"/>
                  </a:lnTo>
                  <a:lnTo>
                    <a:pt x="50" y="9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6" y="11"/>
                  </a:lnTo>
                  <a:lnTo>
                    <a:pt x="48" y="8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6" y="11"/>
                  </a:lnTo>
                  <a:lnTo>
                    <a:pt x="44" y="11"/>
                  </a:lnTo>
                  <a:lnTo>
                    <a:pt x="44" y="13"/>
                  </a:lnTo>
                  <a:lnTo>
                    <a:pt x="44" y="9"/>
                  </a:lnTo>
                  <a:lnTo>
                    <a:pt x="42" y="11"/>
                  </a:lnTo>
                  <a:lnTo>
                    <a:pt x="42" y="15"/>
                  </a:lnTo>
                  <a:lnTo>
                    <a:pt x="40" y="15"/>
                  </a:lnTo>
                  <a:lnTo>
                    <a:pt x="40" y="11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15"/>
                  </a:lnTo>
                  <a:lnTo>
                    <a:pt x="38" y="15"/>
                  </a:lnTo>
                  <a:lnTo>
                    <a:pt x="38" y="21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36" y="23"/>
                  </a:lnTo>
                  <a:lnTo>
                    <a:pt x="36" y="21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0" y="29"/>
                  </a:lnTo>
                  <a:lnTo>
                    <a:pt x="30" y="32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2"/>
                  </a:lnTo>
                  <a:lnTo>
                    <a:pt x="26" y="34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6" y="36"/>
                  </a:lnTo>
                  <a:lnTo>
                    <a:pt x="26" y="40"/>
                  </a:lnTo>
                  <a:lnTo>
                    <a:pt x="25" y="40"/>
                  </a:lnTo>
                  <a:lnTo>
                    <a:pt x="25" y="34"/>
                  </a:lnTo>
                  <a:lnTo>
                    <a:pt x="25" y="36"/>
                  </a:lnTo>
                  <a:lnTo>
                    <a:pt x="25" y="38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3" y="42"/>
                  </a:lnTo>
                  <a:lnTo>
                    <a:pt x="23" y="40"/>
                  </a:lnTo>
                  <a:lnTo>
                    <a:pt x="23" y="46"/>
                  </a:lnTo>
                  <a:lnTo>
                    <a:pt x="21" y="48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8"/>
                  </a:lnTo>
                  <a:lnTo>
                    <a:pt x="21" y="46"/>
                  </a:lnTo>
                  <a:lnTo>
                    <a:pt x="19" y="44"/>
                  </a:lnTo>
                  <a:lnTo>
                    <a:pt x="19" y="50"/>
                  </a:lnTo>
                  <a:lnTo>
                    <a:pt x="17" y="52"/>
                  </a:lnTo>
                  <a:lnTo>
                    <a:pt x="17" y="46"/>
                  </a:lnTo>
                  <a:lnTo>
                    <a:pt x="15" y="48"/>
                  </a:lnTo>
                  <a:lnTo>
                    <a:pt x="15" y="50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52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1" y="50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1" y="50"/>
                  </a:lnTo>
                  <a:lnTo>
                    <a:pt x="11" y="46"/>
                  </a:lnTo>
                  <a:lnTo>
                    <a:pt x="11" y="48"/>
                  </a:lnTo>
                  <a:lnTo>
                    <a:pt x="9" y="50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7" y="50"/>
                  </a:lnTo>
                  <a:lnTo>
                    <a:pt x="7" y="48"/>
                  </a:lnTo>
                  <a:lnTo>
                    <a:pt x="7" y="50"/>
                  </a:lnTo>
                  <a:lnTo>
                    <a:pt x="5" y="48"/>
                  </a:lnTo>
                  <a:lnTo>
                    <a:pt x="5" y="46"/>
                  </a:lnTo>
                  <a:lnTo>
                    <a:pt x="3" y="48"/>
                  </a:lnTo>
                  <a:lnTo>
                    <a:pt x="3" y="52"/>
                  </a:lnTo>
                  <a:lnTo>
                    <a:pt x="3" y="50"/>
                  </a:lnTo>
                  <a:lnTo>
                    <a:pt x="2" y="48"/>
                  </a:lnTo>
                  <a:lnTo>
                    <a:pt x="2" y="44"/>
                  </a:lnTo>
                  <a:lnTo>
                    <a:pt x="0" y="46"/>
                  </a:lnTo>
                  <a:lnTo>
                    <a:pt x="0" y="48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93" name="Freeform 493"/>
            <p:cNvSpPr>
              <a:spLocks/>
            </p:cNvSpPr>
            <p:nvPr/>
          </p:nvSpPr>
          <p:spPr bwMode="auto">
            <a:xfrm>
              <a:off x="1277" y="1458"/>
              <a:ext cx="33" cy="12"/>
            </a:xfrm>
            <a:custGeom>
              <a:avLst/>
              <a:gdLst/>
              <a:ahLst/>
              <a:cxnLst>
                <a:cxn ang="0">
                  <a:pos x="66" y="5"/>
                </a:cxn>
                <a:cxn ang="0">
                  <a:pos x="66" y="5"/>
                </a:cxn>
                <a:cxn ang="0">
                  <a:pos x="64" y="9"/>
                </a:cxn>
                <a:cxn ang="0">
                  <a:pos x="64" y="1"/>
                </a:cxn>
                <a:cxn ang="0">
                  <a:pos x="64" y="7"/>
                </a:cxn>
                <a:cxn ang="0">
                  <a:pos x="62" y="0"/>
                </a:cxn>
                <a:cxn ang="0">
                  <a:pos x="60" y="9"/>
                </a:cxn>
                <a:cxn ang="0">
                  <a:pos x="60" y="7"/>
                </a:cxn>
                <a:cxn ang="0">
                  <a:pos x="60" y="5"/>
                </a:cxn>
                <a:cxn ang="0">
                  <a:pos x="58" y="3"/>
                </a:cxn>
                <a:cxn ang="0">
                  <a:pos x="56" y="7"/>
                </a:cxn>
                <a:cxn ang="0">
                  <a:pos x="54" y="9"/>
                </a:cxn>
                <a:cxn ang="0">
                  <a:pos x="52" y="9"/>
                </a:cxn>
                <a:cxn ang="0">
                  <a:pos x="50" y="11"/>
                </a:cxn>
                <a:cxn ang="0">
                  <a:pos x="50" y="9"/>
                </a:cxn>
                <a:cxn ang="0">
                  <a:pos x="48" y="11"/>
                </a:cxn>
                <a:cxn ang="0">
                  <a:pos x="48" y="7"/>
                </a:cxn>
                <a:cxn ang="0">
                  <a:pos x="46" y="15"/>
                </a:cxn>
                <a:cxn ang="0">
                  <a:pos x="45" y="11"/>
                </a:cxn>
                <a:cxn ang="0">
                  <a:pos x="43" y="13"/>
                </a:cxn>
                <a:cxn ang="0">
                  <a:pos x="43" y="11"/>
                </a:cxn>
                <a:cxn ang="0">
                  <a:pos x="43" y="17"/>
                </a:cxn>
                <a:cxn ang="0">
                  <a:pos x="41" y="15"/>
                </a:cxn>
                <a:cxn ang="0">
                  <a:pos x="39" y="19"/>
                </a:cxn>
                <a:cxn ang="0">
                  <a:pos x="37" y="17"/>
                </a:cxn>
                <a:cxn ang="0">
                  <a:pos x="37" y="19"/>
                </a:cxn>
                <a:cxn ang="0">
                  <a:pos x="33" y="17"/>
                </a:cxn>
                <a:cxn ang="0">
                  <a:pos x="33" y="17"/>
                </a:cxn>
                <a:cxn ang="0">
                  <a:pos x="31" y="15"/>
                </a:cxn>
                <a:cxn ang="0">
                  <a:pos x="29" y="15"/>
                </a:cxn>
                <a:cxn ang="0">
                  <a:pos x="29" y="13"/>
                </a:cxn>
                <a:cxn ang="0">
                  <a:pos x="27" y="13"/>
                </a:cxn>
                <a:cxn ang="0">
                  <a:pos x="25" y="9"/>
                </a:cxn>
                <a:cxn ang="0">
                  <a:pos x="21" y="11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6" y="9"/>
                </a:cxn>
                <a:cxn ang="0">
                  <a:pos x="12" y="11"/>
                </a:cxn>
                <a:cxn ang="0">
                  <a:pos x="10" y="13"/>
                </a:cxn>
                <a:cxn ang="0">
                  <a:pos x="10" y="11"/>
                </a:cxn>
                <a:cxn ang="0">
                  <a:pos x="10" y="17"/>
                </a:cxn>
                <a:cxn ang="0">
                  <a:pos x="8" y="11"/>
                </a:cxn>
                <a:cxn ang="0">
                  <a:pos x="8" y="15"/>
                </a:cxn>
                <a:cxn ang="0">
                  <a:pos x="8" y="19"/>
                </a:cxn>
                <a:cxn ang="0">
                  <a:pos x="6" y="11"/>
                </a:cxn>
                <a:cxn ang="0">
                  <a:pos x="4" y="19"/>
                </a:cxn>
                <a:cxn ang="0">
                  <a:pos x="4" y="15"/>
                </a:cxn>
                <a:cxn ang="0">
                  <a:pos x="4" y="25"/>
                </a:cxn>
                <a:cxn ang="0">
                  <a:pos x="2" y="15"/>
                </a:cxn>
                <a:cxn ang="0">
                  <a:pos x="0" y="19"/>
                </a:cxn>
              </a:cxnLst>
              <a:rect l="0" t="0" r="r" b="b"/>
              <a:pathLst>
                <a:path w="66" h="25">
                  <a:moveTo>
                    <a:pt x="66" y="5"/>
                  </a:moveTo>
                  <a:lnTo>
                    <a:pt x="66" y="5"/>
                  </a:lnTo>
                  <a:lnTo>
                    <a:pt x="66" y="0"/>
                  </a:lnTo>
                  <a:lnTo>
                    <a:pt x="66" y="5"/>
                  </a:lnTo>
                  <a:lnTo>
                    <a:pt x="64" y="7"/>
                  </a:lnTo>
                  <a:lnTo>
                    <a:pt x="64" y="9"/>
                  </a:lnTo>
                  <a:lnTo>
                    <a:pt x="64" y="3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60" y="1"/>
                  </a:lnTo>
                  <a:lnTo>
                    <a:pt x="60" y="9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58" y="7"/>
                  </a:lnTo>
                  <a:lnTo>
                    <a:pt x="58" y="3"/>
                  </a:lnTo>
                  <a:lnTo>
                    <a:pt x="56" y="5"/>
                  </a:lnTo>
                  <a:lnTo>
                    <a:pt x="56" y="7"/>
                  </a:lnTo>
                  <a:lnTo>
                    <a:pt x="54" y="7"/>
                  </a:lnTo>
                  <a:lnTo>
                    <a:pt x="54" y="9"/>
                  </a:lnTo>
                  <a:lnTo>
                    <a:pt x="54" y="7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0" y="11"/>
                  </a:lnTo>
                  <a:lnTo>
                    <a:pt x="50" y="13"/>
                  </a:lnTo>
                  <a:lnTo>
                    <a:pt x="50" y="9"/>
                  </a:lnTo>
                  <a:lnTo>
                    <a:pt x="48" y="7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7"/>
                  </a:lnTo>
                  <a:lnTo>
                    <a:pt x="46" y="7"/>
                  </a:lnTo>
                  <a:lnTo>
                    <a:pt x="46" y="15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7"/>
                  </a:lnTo>
                  <a:lnTo>
                    <a:pt x="41" y="19"/>
                  </a:lnTo>
                  <a:lnTo>
                    <a:pt x="41" y="15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9" y="15"/>
                  </a:lnTo>
                  <a:lnTo>
                    <a:pt x="37" y="17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7"/>
                  </a:lnTo>
                  <a:lnTo>
                    <a:pt x="33" y="17"/>
                  </a:lnTo>
                  <a:lnTo>
                    <a:pt x="33" y="15"/>
                  </a:lnTo>
                  <a:lnTo>
                    <a:pt x="33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17"/>
                  </a:lnTo>
                  <a:lnTo>
                    <a:pt x="8" y="19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1"/>
                  </a:lnTo>
                  <a:lnTo>
                    <a:pt x="6" y="19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2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94" name="Freeform 494"/>
            <p:cNvSpPr>
              <a:spLocks/>
            </p:cNvSpPr>
            <p:nvPr/>
          </p:nvSpPr>
          <p:spPr bwMode="auto">
            <a:xfrm>
              <a:off x="1310" y="1450"/>
              <a:ext cx="27" cy="14"/>
            </a:xfrm>
            <a:custGeom>
              <a:avLst/>
              <a:gdLst/>
              <a:ahLst/>
              <a:cxnLst>
                <a:cxn ang="0">
                  <a:pos x="53" y="4"/>
                </a:cxn>
                <a:cxn ang="0">
                  <a:pos x="53" y="0"/>
                </a:cxn>
                <a:cxn ang="0">
                  <a:pos x="53" y="6"/>
                </a:cxn>
                <a:cxn ang="0">
                  <a:pos x="51" y="0"/>
                </a:cxn>
                <a:cxn ang="0">
                  <a:pos x="50" y="6"/>
                </a:cxn>
                <a:cxn ang="0">
                  <a:pos x="50" y="4"/>
                </a:cxn>
                <a:cxn ang="0">
                  <a:pos x="48" y="2"/>
                </a:cxn>
                <a:cxn ang="0">
                  <a:pos x="48" y="10"/>
                </a:cxn>
                <a:cxn ang="0">
                  <a:pos x="46" y="4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2" y="6"/>
                </a:cxn>
                <a:cxn ang="0">
                  <a:pos x="42" y="10"/>
                </a:cxn>
                <a:cxn ang="0">
                  <a:pos x="40" y="6"/>
                </a:cxn>
                <a:cxn ang="0">
                  <a:pos x="38" y="12"/>
                </a:cxn>
                <a:cxn ang="0">
                  <a:pos x="36" y="10"/>
                </a:cxn>
                <a:cxn ang="0">
                  <a:pos x="36" y="10"/>
                </a:cxn>
                <a:cxn ang="0">
                  <a:pos x="36" y="14"/>
                </a:cxn>
                <a:cxn ang="0">
                  <a:pos x="34" y="6"/>
                </a:cxn>
                <a:cxn ang="0">
                  <a:pos x="32" y="10"/>
                </a:cxn>
                <a:cxn ang="0">
                  <a:pos x="32" y="6"/>
                </a:cxn>
                <a:cxn ang="0">
                  <a:pos x="32" y="14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0" y="14"/>
                </a:cxn>
                <a:cxn ang="0">
                  <a:pos x="28" y="6"/>
                </a:cxn>
                <a:cxn ang="0">
                  <a:pos x="27" y="16"/>
                </a:cxn>
                <a:cxn ang="0">
                  <a:pos x="25" y="12"/>
                </a:cxn>
                <a:cxn ang="0">
                  <a:pos x="23" y="14"/>
                </a:cxn>
                <a:cxn ang="0">
                  <a:pos x="23" y="17"/>
                </a:cxn>
                <a:cxn ang="0">
                  <a:pos x="19" y="21"/>
                </a:cxn>
                <a:cxn ang="0">
                  <a:pos x="19" y="23"/>
                </a:cxn>
                <a:cxn ang="0">
                  <a:pos x="17" y="21"/>
                </a:cxn>
                <a:cxn ang="0">
                  <a:pos x="15" y="23"/>
                </a:cxn>
                <a:cxn ang="0">
                  <a:pos x="11" y="25"/>
                </a:cxn>
                <a:cxn ang="0">
                  <a:pos x="11" y="23"/>
                </a:cxn>
                <a:cxn ang="0">
                  <a:pos x="11" y="25"/>
                </a:cxn>
                <a:cxn ang="0">
                  <a:pos x="9" y="23"/>
                </a:cxn>
                <a:cxn ang="0">
                  <a:pos x="9" y="25"/>
                </a:cxn>
                <a:cxn ang="0">
                  <a:pos x="9" y="25"/>
                </a:cxn>
                <a:cxn ang="0">
                  <a:pos x="7" y="27"/>
                </a:cxn>
                <a:cxn ang="0">
                  <a:pos x="7" y="23"/>
                </a:cxn>
                <a:cxn ang="0">
                  <a:pos x="5" y="27"/>
                </a:cxn>
                <a:cxn ang="0">
                  <a:pos x="3" y="21"/>
                </a:cxn>
                <a:cxn ang="0">
                  <a:pos x="3" y="27"/>
                </a:cxn>
                <a:cxn ang="0">
                  <a:pos x="2" y="17"/>
                </a:cxn>
                <a:cxn ang="0">
                  <a:pos x="2" y="23"/>
                </a:cxn>
                <a:cxn ang="0">
                  <a:pos x="0" y="21"/>
                </a:cxn>
              </a:cxnLst>
              <a:rect l="0" t="0" r="r" b="b"/>
              <a:pathLst>
                <a:path w="53" h="27">
                  <a:moveTo>
                    <a:pt x="53" y="4"/>
                  </a:moveTo>
                  <a:lnTo>
                    <a:pt x="53" y="4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3" y="2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0" y="6"/>
                  </a:lnTo>
                  <a:lnTo>
                    <a:pt x="50" y="10"/>
                  </a:lnTo>
                  <a:lnTo>
                    <a:pt x="50" y="4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6"/>
                  </a:lnTo>
                  <a:lnTo>
                    <a:pt x="48" y="10"/>
                  </a:lnTo>
                  <a:lnTo>
                    <a:pt x="48" y="2"/>
                  </a:lnTo>
                  <a:lnTo>
                    <a:pt x="46" y="4"/>
                  </a:lnTo>
                  <a:lnTo>
                    <a:pt x="46" y="10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0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40" y="6"/>
                  </a:lnTo>
                  <a:lnTo>
                    <a:pt x="38" y="6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10"/>
                  </a:lnTo>
                  <a:lnTo>
                    <a:pt x="36" y="4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4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4" y="12"/>
                  </a:lnTo>
                  <a:lnTo>
                    <a:pt x="32" y="10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0" y="10"/>
                  </a:lnTo>
                  <a:lnTo>
                    <a:pt x="30" y="6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14"/>
                  </a:lnTo>
                  <a:lnTo>
                    <a:pt x="27" y="16"/>
                  </a:lnTo>
                  <a:lnTo>
                    <a:pt x="27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3" y="17"/>
                  </a:lnTo>
                  <a:lnTo>
                    <a:pt x="19" y="17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23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1" y="25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9" y="2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27"/>
                  </a:lnTo>
                  <a:lnTo>
                    <a:pt x="5" y="23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3" y="27"/>
                  </a:lnTo>
                  <a:lnTo>
                    <a:pt x="2" y="25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95" name="Freeform 495"/>
            <p:cNvSpPr>
              <a:spLocks/>
            </p:cNvSpPr>
            <p:nvPr/>
          </p:nvSpPr>
          <p:spPr bwMode="auto">
            <a:xfrm>
              <a:off x="1337" y="1437"/>
              <a:ext cx="26" cy="18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52" y="33"/>
                </a:cxn>
                <a:cxn ang="0">
                  <a:pos x="52" y="29"/>
                </a:cxn>
                <a:cxn ang="0">
                  <a:pos x="50" y="29"/>
                </a:cxn>
                <a:cxn ang="0">
                  <a:pos x="46" y="25"/>
                </a:cxn>
                <a:cxn ang="0">
                  <a:pos x="46" y="25"/>
                </a:cxn>
                <a:cxn ang="0">
                  <a:pos x="43" y="18"/>
                </a:cxn>
                <a:cxn ang="0">
                  <a:pos x="43" y="21"/>
                </a:cxn>
                <a:cxn ang="0">
                  <a:pos x="41" y="18"/>
                </a:cxn>
                <a:cxn ang="0">
                  <a:pos x="41" y="16"/>
                </a:cxn>
                <a:cxn ang="0">
                  <a:pos x="41" y="20"/>
                </a:cxn>
                <a:cxn ang="0">
                  <a:pos x="39" y="8"/>
                </a:cxn>
                <a:cxn ang="0">
                  <a:pos x="37" y="16"/>
                </a:cxn>
                <a:cxn ang="0">
                  <a:pos x="37" y="6"/>
                </a:cxn>
                <a:cxn ang="0">
                  <a:pos x="37" y="16"/>
                </a:cxn>
                <a:cxn ang="0">
                  <a:pos x="35" y="8"/>
                </a:cxn>
                <a:cxn ang="0">
                  <a:pos x="35" y="10"/>
                </a:cxn>
                <a:cxn ang="0">
                  <a:pos x="35" y="14"/>
                </a:cxn>
                <a:cxn ang="0">
                  <a:pos x="33" y="0"/>
                </a:cxn>
                <a:cxn ang="0">
                  <a:pos x="31" y="10"/>
                </a:cxn>
                <a:cxn ang="0">
                  <a:pos x="29" y="4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7" y="4"/>
                </a:cxn>
                <a:cxn ang="0">
                  <a:pos x="25" y="8"/>
                </a:cxn>
                <a:cxn ang="0">
                  <a:pos x="25" y="6"/>
                </a:cxn>
                <a:cxn ang="0">
                  <a:pos x="25" y="8"/>
                </a:cxn>
                <a:cxn ang="0">
                  <a:pos x="23" y="4"/>
                </a:cxn>
                <a:cxn ang="0">
                  <a:pos x="22" y="6"/>
                </a:cxn>
                <a:cxn ang="0">
                  <a:pos x="22" y="10"/>
                </a:cxn>
                <a:cxn ang="0">
                  <a:pos x="20" y="6"/>
                </a:cxn>
                <a:cxn ang="0">
                  <a:pos x="20" y="14"/>
                </a:cxn>
                <a:cxn ang="0">
                  <a:pos x="18" y="6"/>
                </a:cxn>
                <a:cxn ang="0">
                  <a:pos x="16" y="16"/>
                </a:cxn>
                <a:cxn ang="0">
                  <a:pos x="16" y="14"/>
                </a:cxn>
                <a:cxn ang="0">
                  <a:pos x="16" y="20"/>
                </a:cxn>
                <a:cxn ang="0">
                  <a:pos x="14" y="14"/>
                </a:cxn>
                <a:cxn ang="0">
                  <a:pos x="14" y="20"/>
                </a:cxn>
                <a:cxn ang="0">
                  <a:pos x="14" y="20"/>
                </a:cxn>
                <a:cxn ang="0">
                  <a:pos x="12" y="25"/>
                </a:cxn>
                <a:cxn ang="0">
                  <a:pos x="12" y="20"/>
                </a:cxn>
                <a:cxn ang="0">
                  <a:pos x="12" y="25"/>
                </a:cxn>
                <a:cxn ang="0">
                  <a:pos x="8" y="27"/>
                </a:cxn>
                <a:cxn ang="0">
                  <a:pos x="8" y="25"/>
                </a:cxn>
                <a:cxn ang="0">
                  <a:pos x="8" y="27"/>
                </a:cxn>
                <a:cxn ang="0">
                  <a:pos x="6" y="25"/>
                </a:cxn>
                <a:cxn ang="0">
                  <a:pos x="4" y="31"/>
                </a:cxn>
                <a:cxn ang="0">
                  <a:pos x="4" y="25"/>
                </a:cxn>
                <a:cxn ang="0">
                  <a:pos x="2" y="31"/>
                </a:cxn>
                <a:cxn ang="0">
                  <a:pos x="2" y="29"/>
                </a:cxn>
              </a:cxnLst>
              <a:rect l="0" t="0" r="r" b="b"/>
              <a:pathLst>
                <a:path w="52" h="37">
                  <a:moveTo>
                    <a:pt x="52" y="37"/>
                  </a:moveTo>
                  <a:lnTo>
                    <a:pt x="52" y="37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29"/>
                  </a:lnTo>
                  <a:lnTo>
                    <a:pt x="50" y="31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46" y="25"/>
                  </a:lnTo>
                  <a:lnTo>
                    <a:pt x="46" y="21"/>
                  </a:lnTo>
                  <a:lnTo>
                    <a:pt x="46" y="25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3" y="20"/>
                  </a:lnTo>
                  <a:lnTo>
                    <a:pt x="43" y="21"/>
                  </a:lnTo>
                  <a:lnTo>
                    <a:pt x="43" y="20"/>
                  </a:lnTo>
                  <a:lnTo>
                    <a:pt x="41" y="18"/>
                  </a:lnTo>
                  <a:lnTo>
                    <a:pt x="41" y="12"/>
                  </a:lnTo>
                  <a:lnTo>
                    <a:pt x="41" y="16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10"/>
                  </a:lnTo>
                  <a:lnTo>
                    <a:pt x="39" y="8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8"/>
                  </a:lnTo>
                  <a:lnTo>
                    <a:pt x="37" y="16"/>
                  </a:lnTo>
                  <a:lnTo>
                    <a:pt x="37" y="10"/>
                  </a:lnTo>
                  <a:lnTo>
                    <a:pt x="35" y="8"/>
                  </a:lnTo>
                  <a:lnTo>
                    <a:pt x="35" y="4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"/>
                  </a:lnTo>
                  <a:lnTo>
                    <a:pt x="33" y="0"/>
                  </a:lnTo>
                  <a:lnTo>
                    <a:pt x="33" y="12"/>
                  </a:lnTo>
                  <a:lnTo>
                    <a:pt x="31" y="10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27" y="4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5" y="8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4" y="14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5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27"/>
                  </a:lnTo>
                  <a:lnTo>
                    <a:pt x="8" y="21"/>
                  </a:lnTo>
                  <a:lnTo>
                    <a:pt x="8" y="25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9"/>
                  </a:lnTo>
                  <a:lnTo>
                    <a:pt x="4" y="31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3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96" name="Freeform 496"/>
            <p:cNvSpPr>
              <a:spLocks/>
            </p:cNvSpPr>
            <p:nvPr/>
          </p:nvSpPr>
          <p:spPr bwMode="auto">
            <a:xfrm>
              <a:off x="1363" y="1455"/>
              <a:ext cx="28" cy="11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56" y="4"/>
                </a:cxn>
                <a:cxn ang="0">
                  <a:pos x="54" y="9"/>
                </a:cxn>
                <a:cxn ang="0">
                  <a:pos x="54" y="7"/>
                </a:cxn>
                <a:cxn ang="0">
                  <a:pos x="52" y="11"/>
                </a:cxn>
                <a:cxn ang="0">
                  <a:pos x="50" y="11"/>
                </a:cxn>
                <a:cxn ang="0">
                  <a:pos x="48" y="11"/>
                </a:cxn>
                <a:cxn ang="0">
                  <a:pos x="46" y="15"/>
                </a:cxn>
                <a:cxn ang="0">
                  <a:pos x="44" y="15"/>
                </a:cxn>
                <a:cxn ang="0">
                  <a:pos x="41" y="17"/>
                </a:cxn>
                <a:cxn ang="0">
                  <a:pos x="41" y="21"/>
                </a:cxn>
                <a:cxn ang="0">
                  <a:pos x="39" y="15"/>
                </a:cxn>
                <a:cxn ang="0">
                  <a:pos x="37" y="23"/>
                </a:cxn>
                <a:cxn ang="0">
                  <a:pos x="37" y="17"/>
                </a:cxn>
                <a:cxn ang="0">
                  <a:pos x="35" y="19"/>
                </a:cxn>
                <a:cxn ang="0">
                  <a:pos x="35" y="21"/>
                </a:cxn>
                <a:cxn ang="0">
                  <a:pos x="33" y="17"/>
                </a:cxn>
                <a:cxn ang="0">
                  <a:pos x="33" y="19"/>
                </a:cxn>
                <a:cxn ang="0">
                  <a:pos x="33" y="19"/>
                </a:cxn>
                <a:cxn ang="0">
                  <a:pos x="31" y="19"/>
                </a:cxn>
                <a:cxn ang="0">
                  <a:pos x="27" y="17"/>
                </a:cxn>
                <a:cxn ang="0">
                  <a:pos x="27" y="15"/>
                </a:cxn>
                <a:cxn ang="0">
                  <a:pos x="25" y="21"/>
                </a:cxn>
                <a:cxn ang="0">
                  <a:pos x="25" y="17"/>
                </a:cxn>
                <a:cxn ang="0">
                  <a:pos x="25" y="13"/>
                </a:cxn>
                <a:cxn ang="0">
                  <a:pos x="23" y="17"/>
                </a:cxn>
                <a:cxn ang="0">
                  <a:pos x="21" y="13"/>
                </a:cxn>
                <a:cxn ang="0">
                  <a:pos x="21" y="17"/>
                </a:cxn>
                <a:cxn ang="0">
                  <a:pos x="21" y="19"/>
                </a:cxn>
                <a:cxn ang="0">
                  <a:pos x="19" y="11"/>
                </a:cxn>
                <a:cxn ang="0">
                  <a:pos x="19" y="13"/>
                </a:cxn>
                <a:cxn ang="0">
                  <a:pos x="19" y="9"/>
                </a:cxn>
                <a:cxn ang="0">
                  <a:pos x="18" y="13"/>
                </a:cxn>
                <a:cxn ang="0">
                  <a:pos x="18" y="11"/>
                </a:cxn>
                <a:cxn ang="0">
                  <a:pos x="16" y="7"/>
                </a:cxn>
                <a:cxn ang="0">
                  <a:pos x="14" y="13"/>
                </a:cxn>
                <a:cxn ang="0">
                  <a:pos x="12" y="7"/>
                </a:cxn>
                <a:cxn ang="0">
                  <a:pos x="12" y="11"/>
                </a:cxn>
                <a:cxn ang="0">
                  <a:pos x="12" y="6"/>
                </a:cxn>
                <a:cxn ang="0">
                  <a:pos x="10" y="11"/>
                </a:cxn>
                <a:cxn ang="0">
                  <a:pos x="10" y="6"/>
                </a:cxn>
                <a:cxn ang="0">
                  <a:pos x="10" y="9"/>
                </a:cxn>
                <a:cxn ang="0">
                  <a:pos x="8" y="4"/>
                </a:cxn>
                <a:cxn ang="0">
                  <a:pos x="6" y="7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0"/>
                </a:cxn>
              </a:cxnLst>
              <a:rect l="0" t="0" r="r" b="b"/>
              <a:pathLst>
                <a:path w="58" h="23">
                  <a:moveTo>
                    <a:pt x="58" y="6"/>
                  </a:moveTo>
                  <a:lnTo>
                    <a:pt x="58" y="6"/>
                  </a:lnTo>
                  <a:lnTo>
                    <a:pt x="58" y="2"/>
                  </a:lnTo>
                  <a:lnTo>
                    <a:pt x="56" y="4"/>
                  </a:lnTo>
                  <a:lnTo>
                    <a:pt x="56" y="7"/>
                  </a:lnTo>
                  <a:lnTo>
                    <a:pt x="54" y="9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2" y="6"/>
                  </a:lnTo>
                  <a:lnTo>
                    <a:pt x="52" y="11"/>
                  </a:lnTo>
                  <a:lnTo>
                    <a:pt x="48" y="11"/>
                  </a:lnTo>
                  <a:lnTo>
                    <a:pt x="50" y="11"/>
                  </a:lnTo>
                  <a:lnTo>
                    <a:pt x="48" y="13"/>
                  </a:lnTo>
                  <a:lnTo>
                    <a:pt x="48" y="11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15"/>
                  </a:lnTo>
                  <a:lnTo>
                    <a:pt x="44" y="15"/>
                  </a:lnTo>
                  <a:lnTo>
                    <a:pt x="43" y="17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1" y="21"/>
                  </a:lnTo>
                  <a:lnTo>
                    <a:pt x="39" y="19"/>
                  </a:lnTo>
                  <a:lnTo>
                    <a:pt x="39" y="15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5" y="19"/>
                  </a:lnTo>
                  <a:lnTo>
                    <a:pt x="35" y="23"/>
                  </a:lnTo>
                  <a:lnTo>
                    <a:pt x="35" y="21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9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31" y="19"/>
                  </a:lnTo>
                  <a:lnTo>
                    <a:pt x="29" y="17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27" y="15"/>
                  </a:lnTo>
                  <a:lnTo>
                    <a:pt x="25" y="17"/>
                  </a:lnTo>
                  <a:lnTo>
                    <a:pt x="25" y="21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3" y="15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7"/>
                  </a:lnTo>
                  <a:lnTo>
                    <a:pt x="18" y="11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13"/>
                  </a:lnTo>
                  <a:lnTo>
                    <a:pt x="14" y="13"/>
                  </a:lnTo>
                  <a:lnTo>
                    <a:pt x="14" y="6"/>
                  </a:lnTo>
                  <a:lnTo>
                    <a:pt x="12" y="7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6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8" y="7"/>
                  </a:lnTo>
                  <a:lnTo>
                    <a:pt x="8" y="4"/>
                  </a:lnTo>
                  <a:lnTo>
                    <a:pt x="8" y="6"/>
                  </a:lnTo>
                  <a:lnTo>
                    <a:pt x="6" y="7"/>
                  </a:lnTo>
                  <a:lnTo>
                    <a:pt x="6" y="9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97" name="Freeform 497"/>
            <p:cNvSpPr>
              <a:spLocks/>
            </p:cNvSpPr>
            <p:nvPr/>
          </p:nvSpPr>
          <p:spPr bwMode="auto">
            <a:xfrm>
              <a:off x="1391" y="1437"/>
              <a:ext cx="28" cy="21"/>
            </a:xfrm>
            <a:custGeom>
              <a:avLst/>
              <a:gdLst/>
              <a:ahLst/>
              <a:cxnLst>
                <a:cxn ang="0">
                  <a:pos x="56" y="4"/>
                </a:cxn>
                <a:cxn ang="0">
                  <a:pos x="56" y="4"/>
                </a:cxn>
                <a:cxn ang="0">
                  <a:pos x="56" y="0"/>
                </a:cxn>
                <a:cxn ang="0">
                  <a:pos x="54" y="6"/>
                </a:cxn>
                <a:cxn ang="0">
                  <a:pos x="50" y="6"/>
                </a:cxn>
                <a:cxn ang="0">
                  <a:pos x="50" y="2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48" y="8"/>
                </a:cxn>
                <a:cxn ang="0">
                  <a:pos x="48" y="6"/>
                </a:cxn>
                <a:cxn ang="0">
                  <a:pos x="46" y="8"/>
                </a:cxn>
                <a:cxn ang="0">
                  <a:pos x="46" y="8"/>
                </a:cxn>
                <a:cxn ang="0">
                  <a:pos x="44" y="6"/>
                </a:cxn>
                <a:cxn ang="0">
                  <a:pos x="42" y="8"/>
                </a:cxn>
                <a:cxn ang="0">
                  <a:pos x="42" y="8"/>
                </a:cxn>
                <a:cxn ang="0">
                  <a:pos x="42" y="12"/>
                </a:cxn>
                <a:cxn ang="0">
                  <a:pos x="38" y="14"/>
                </a:cxn>
                <a:cxn ang="0">
                  <a:pos x="36" y="6"/>
                </a:cxn>
                <a:cxn ang="0">
                  <a:pos x="34" y="16"/>
                </a:cxn>
                <a:cxn ang="0">
                  <a:pos x="34" y="8"/>
                </a:cxn>
                <a:cxn ang="0">
                  <a:pos x="34" y="20"/>
                </a:cxn>
                <a:cxn ang="0">
                  <a:pos x="33" y="16"/>
                </a:cxn>
                <a:cxn ang="0">
                  <a:pos x="33" y="14"/>
                </a:cxn>
                <a:cxn ang="0">
                  <a:pos x="33" y="16"/>
                </a:cxn>
                <a:cxn ang="0">
                  <a:pos x="31" y="10"/>
                </a:cxn>
                <a:cxn ang="0">
                  <a:pos x="29" y="18"/>
                </a:cxn>
                <a:cxn ang="0">
                  <a:pos x="27" y="12"/>
                </a:cxn>
                <a:cxn ang="0">
                  <a:pos x="27" y="18"/>
                </a:cxn>
                <a:cxn ang="0">
                  <a:pos x="27" y="16"/>
                </a:cxn>
                <a:cxn ang="0">
                  <a:pos x="25" y="18"/>
                </a:cxn>
                <a:cxn ang="0">
                  <a:pos x="25" y="18"/>
                </a:cxn>
                <a:cxn ang="0">
                  <a:pos x="23" y="20"/>
                </a:cxn>
                <a:cxn ang="0">
                  <a:pos x="21" y="21"/>
                </a:cxn>
                <a:cxn ang="0">
                  <a:pos x="15" y="21"/>
                </a:cxn>
                <a:cxn ang="0">
                  <a:pos x="15" y="21"/>
                </a:cxn>
                <a:cxn ang="0">
                  <a:pos x="13" y="27"/>
                </a:cxn>
                <a:cxn ang="0">
                  <a:pos x="13" y="21"/>
                </a:cxn>
                <a:cxn ang="0">
                  <a:pos x="11" y="27"/>
                </a:cxn>
                <a:cxn ang="0">
                  <a:pos x="11" y="25"/>
                </a:cxn>
                <a:cxn ang="0">
                  <a:pos x="9" y="29"/>
                </a:cxn>
                <a:cxn ang="0">
                  <a:pos x="8" y="25"/>
                </a:cxn>
                <a:cxn ang="0">
                  <a:pos x="8" y="29"/>
                </a:cxn>
                <a:cxn ang="0">
                  <a:pos x="8" y="29"/>
                </a:cxn>
                <a:cxn ang="0">
                  <a:pos x="6" y="37"/>
                </a:cxn>
                <a:cxn ang="0">
                  <a:pos x="4" y="29"/>
                </a:cxn>
                <a:cxn ang="0">
                  <a:pos x="4" y="33"/>
                </a:cxn>
                <a:cxn ang="0">
                  <a:pos x="4" y="33"/>
                </a:cxn>
                <a:cxn ang="0">
                  <a:pos x="2" y="41"/>
                </a:cxn>
                <a:cxn ang="0">
                  <a:pos x="0" y="37"/>
                </a:cxn>
                <a:cxn ang="0">
                  <a:pos x="0" y="41"/>
                </a:cxn>
              </a:cxnLst>
              <a:rect l="0" t="0" r="r" b="b"/>
              <a:pathLst>
                <a:path w="56" h="43">
                  <a:moveTo>
                    <a:pt x="56" y="4"/>
                  </a:moveTo>
                  <a:lnTo>
                    <a:pt x="56" y="4"/>
                  </a:lnTo>
                  <a:lnTo>
                    <a:pt x="56" y="6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0" y="6"/>
                  </a:lnTo>
                  <a:lnTo>
                    <a:pt x="54" y="6"/>
                  </a:lnTo>
                  <a:lnTo>
                    <a:pt x="50" y="2"/>
                  </a:lnTo>
                  <a:lnTo>
                    <a:pt x="50" y="4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50" y="6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42" y="10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12"/>
                  </a:lnTo>
                  <a:lnTo>
                    <a:pt x="38" y="12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6" y="16"/>
                  </a:lnTo>
                  <a:lnTo>
                    <a:pt x="34" y="16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33" y="16"/>
                  </a:lnTo>
                  <a:lnTo>
                    <a:pt x="33" y="8"/>
                  </a:lnTo>
                  <a:lnTo>
                    <a:pt x="33" y="14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2"/>
                  </a:lnTo>
                  <a:lnTo>
                    <a:pt x="31" y="10"/>
                  </a:lnTo>
                  <a:lnTo>
                    <a:pt x="31" y="20"/>
                  </a:lnTo>
                  <a:lnTo>
                    <a:pt x="29" y="18"/>
                  </a:lnTo>
                  <a:lnTo>
                    <a:pt x="29" y="10"/>
                  </a:lnTo>
                  <a:lnTo>
                    <a:pt x="27" y="12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5" y="18"/>
                  </a:lnTo>
                  <a:lnTo>
                    <a:pt x="25" y="20"/>
                  </a:lnTo>
                  <a:lnTo>
                    <a:pt x="25" y="18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19" y="20"/>
                  </a:lnTo>
                  <a:lnTo>
                    <a:pt x="15" y="21"/>
                  </a:lnTo>
                  <a:lnTo>
                    <a:pt x="15" y="25"/>
                  </a:lnTo>
                  <a:lnTo>
                    <a:pt x="15" y="21"/>
                  </a:lnTo>
                  <a:lnTo>
                    <a:pt x="13" y="21"/>
                  </a:lnTo>
                  <a:lnTo>
                    <a:pt x="13" y="27"/>
                  </a:lnTo>
                  <a:lnTo>
                    <a:pt x="13" y="25"/>
                  </a:lnTo>
                  <a:lnTo>
                    <a:pt x="13" y="21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6" y="31"/>
                  </a:lnTo>
                  <a:lnTo>
                    <a:pt x="6" y="37"/>
                  </a:lnTo>
                  <a:lnTo>
                    <a:pt x="6" y="31"/>
                  </a:lnTo>
                  <a:lnTo>
                    <a:pt x="4" y="29"/>
                  </a:lnTo>
                  <a:lnTo>
                    <a:pt x="4" y="3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2" y="37"/>
                  </a:lnTo>
                  <a:lnTo>
                    <a:pt x="2" y="41"/>
                  </a:lnTo>
                  <a:lnTo>
                    <a:pt x="0" y="39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3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98" name="Freeform 498"/>
            <p:cNvSpPr>
              <a:spLocks/>
            </p:cNvSpPr>
            <p:nvPr/>
          </p:nvSpPr>
          <p:spPr bwMode="auto">
            <a:xfrm>
              <a:off x="1419" y="1437"/>
              <a:ext cx="32" cy="50"/>
            </a:xfrm>
            <a:custGeom>
              <a:avLst/>
              <a:gdLst/>
              <a:ahLst/>
              <a:cxnLst>
                <a:cxn ang="0">
                  <a:pos x="63" y="100"/>
                </a:cxn>
                <a:cxn ang="0">
                  <a:pos x="63" y="96"/>
                </a:cxn>
                <a:cxn ang="0">
                  <a:pos x="61" y="96"/>
                </a:cxn>
                <a:cxn ang="0">
                  <a:pos x="59" y="92"/>
                </a:cxn>
                <a:cxn ang="0">
                  <a:pos x="59" y="85"/>
                </a:cxn>
                <a:cxn ang="0">
                  <a:pos x="57" y="85"/>
                </a:cxn>
                <a:cxn ang="0">
                  <a:pos x="57" y="79"/>
                </a:cxn>
                <a:cxn ang="0">
                  <a:pos x="57" y="81"/>
                </a:cxn>
                <a:cxn ang="0">
                  <a:pos x="55" y="73"/>
                </a:cxn>
                <a:cxn ang="0">
                  <a:pos x="53" y="75"/>
                </a:cxn>
                <a:cxn ang="0">
                  <a:pos x="51" y="71"/>
                </a:cxn>
                <a:cxn ang="0">
                  <a:pos x="51" y="68"/>
                </a:cxn>
                <a:cxn ang="0">
                  <a:pos x="49" y="64"/>
                </a:cxn>
                <a:cxn ang="0">
                  <a:pos x="49" y="58"/>
                </a:cxn>
                <a:cxn ang="0">
                  <a:pos x="46" y="52"/>
                </a:cxn>
                <a:cxn ang="0">
                  <a:pos x="44" y="44"/>
                </a:cxn>
                <a:cxn ang="0">
                  <a:pos x="42" y="43"/>
                </a:cxn>
                <a:cxn ang="0">
                  <a:pos x="40" y="41"/>
                </a:cxn>
                <a:cxn ang="0">
                  <a:pos x="38" y="43"/>
                </a:cxn>
                <a:cxn ang="0">
                  <a:pos x="36" y="39"/>
                </a:cxn>
                <a:cxn ang="0">
                  <a:pos x="36" y="33"/>
                </a:cxn>
                <a:cxn ang="0">
                  <a:pos x="36" y="37"/>
                </a:cxn>
                <a:cxn ang="0">
                  <a:pos x="34" y="29"/>
                </a:cxn>
                <a:cxn ang="0">
                  <a:pos x="34" y="31"/>
                </a:cxn>
                <a:cxn ang="0">
                  <a:pos x="34" y="25"/>
                </a:cxn>
                <a:cxn ang="0">
                  <a:pos x="32" y="29"/>
                </a:cxn>
                <a:cxn ang="0">
                  <a:pos x="30" y="27"/>
                </a:cxn>
                <a:cxn ang="0">
                  <a:pos x="30" y="25"/>
                </a:cxn>
                <a:cxn ang="0">
                  <a:pos x="28" y="20"/>
                </a:cxn>
                <a:cxn ang="0">
                  <a:pos x="26" y="20"/>
                </a:cxn>
                <a:cxn ang="0">
                  <a:pos x="25" y="16"/>
                </a:cxn>
                <a:cxn ang="0">
                  <a:pos x="25" y="18"/>
                </a:cxn>
                <a:cxn ang="0">
                  <a:pos x="23" y="14"/>
                </a:cxn>
                <a:cxn ang="0">
                  <a:pos x="21" y="16"/>
                </a:cxn>
                <a:cxn ang="0">
                  <a:pos x="17" y="14"/>
                </a:cxn>
                <a:cxn ang="0">
                  <a:pos x="17" y="8"/>
                </a:cxn>
                <a:cxn ang="0">
                  <a:pos x="17" y="12"/>
                </a:cxn>
                <a:cxn ang="0">
                  <a:pos x="15" y="8"/>
                </a:cxn>
                <a:cxn ang="0">
                  <a:pos x="15" y="6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1" y="6"/>
                </a:cxn>
                <a:cxn ang="0">
                  <a:pos x="9" y="8"/>
                </a:cxn>
                <a:cxn ang="0">
                  <a:pos x="9" y="4"/>
                </a:cxn>
                <a:cxn ang="0">
                  <a:pos x="7" y="8"/>
                </a:cxn>
                <a:cxn ang="0">
                  <a:pos x="5" y="4"/>
                </a:cxn>
                <a:cxn ang="0">
                  <a:pos x="5" y="6"/>
                </a:cxn>
                <a:cxn ang="0">
                  <a:pos x="3" y="2"/>
                </a:cxn>
                <a:cxn ang="0">
                  <a:pos x="3" y="8"/>
                </a:cxn>
                <a:cxn ang="0">
                  <a:pos x="1" y="2"/>
                </a:cxn>
              </a:cxnLst>
              <a:rect l="0" t="0" r="r" b="b"/>
              <a:pathLst>
                <a:path w="63" h="100">
                  <a:moveTo>
                    <a:pt x="63" y="100"/>
                  </a:moveTo>
                  <a:lnTo>
                    <a:pt x="63" y="100"/>
                  </a:lnTo>
                  <a:lnTo>
                    <a:pt x="63" y="100"/>
                  </a:lnTo>
                  <a:lnTo>
                    <a:pt x="63" y="96"/>
                  </a:lnTo>
                  <a:lnTo>
                    <a:pt x="63" y="98"/>
                  </a:lnTo>
                  <a:lnTo>
                    <a:pt x="61" y="96"/>
                  </a:lnTo>
                  <a:lnTo>
                    <a:pt x="61" y="91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9" y="85"/>
                  </a:lnTo>
                  <a:lnTo>
                    <a:pt x="59" y="87"/>
                  </a:lnTo>
                  <a:lnTo>
                    <a:pt x="57" y="85"/>
                  </a:lnTo>
                  <a:lnTo>
                    <a:pt x="57" y="81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7" y="81"/>
                  </a:lnTo>
                  <a:lnTo>
                    <a:pt x="55" y="79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3" y="75"/>
                  </a:lnTo>
                  <a:lnTo>
                    <a:pt x="53" y="73"/>
                  </a:lnTo>
                  <a:lnTo>
                    <a:pt x="51" y="71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1" y="64"/>
                  </a:lnTo>
                  <a:lnTo>
                    <a:pt x="49" y="64"/>
                  </a:lnTo>
                  <a:lnTo>
                    <a:pt x="49" y="62"/>
                  </a:lnTo>
                  <a:lnTo>
                    <a:pt x="49" y="58"/>
                  </a:lnTo>
                  <a:lnTo>
                    <a:pt x="46" y="54"/>
                  </a:lnTo>
                  <a:lnTo>
                    <a:pt x="46" y="52"/>
                  </a:lnTo>
                  <a:lnTo>
                    <a:pt x="44" y="50"/>
                  </a:lnTo>
                  <a:lnTo>
                    <a:pt x="44" y="44"/>
                  </a:lnTo>
                  <a:lnTo>
                    <a:pt x="42" y="46"/>
                  </a:lnTo>
                  <a:lnTo>
                    <a:pt x="42" y="43"/>
                  </a:lnTo>
                  <a:lnTo>
                    <a:pt x="40" y="43"/>
                  </a:lnTo>
                  <a:lnTo>
                    <a:pt x="40" y="41"/>
                  </a:lnTo>
                  <a:lnTo>
                    <a:pt x="40" y="43"/>
                  </a:lnTo>
                  <a:lnTo>
                    <a:pt x="38" y="43"/>
                  </a:lnTo>
                  <a:lnTo>
                    <a:pt x="38" y="37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7"/>
                  </a:lnTo>
                  <a:lnTo>
                    <a:pt x="36" y="31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31"/>
                  </a:lnTo>
                  <a:lnTo>
                    <a:pt x="34" y="29"/>
                  </a:lnTo>
                  <a:lnTo>
                    <a:pt x="34" y="25"/>
                  </a:lnTo>
                  <a:lnTo>
                    <a:pt x="32" y="27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30" y="25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21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8"/>
                  </a:lnTo>
                  <a:lnTo>
                    <a:pt x="23" y="16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17" y="14"/>
                  </a:lnTo>
                  <a:lnTo>
                    <a:pt x="21" y="14"/>
                  </a:lnTo>
                  <a:lnTo>
                    <a:pt x="17" y="8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9" y="4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7" y="6"/>
                  </a:lnTo>
                  <a:lnTo>
                    <a:pt x="7" y="8"/>
                  </a:lnTo>
                  <a:lnTo>
                    <a:pt x="7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6"/>
                  </a:lnTo>
                  <a:lnTo>
                    <a:pt x="3" y="8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2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99" name="Freeform 499"/>
            <p:cNvSpPr>
              <a:spLocks/>
            </p:cNvSpPr>
            <p:nvPr/>
          </p:nvSpPr>
          <p:spPr bwMode="auto">
            <a:xfrm>
              <a:off x="1451" y="1487"/>
              <a:ext cx="28" cy="33"/>
            </a:xfrm>
            <a:custGeom>
              <a:avLst/>
              <a:gdLst/>
              <a:ahLst/>
              <a:cxnLst>
                <a:cxn ang="0">
                  <a:pos x="56" y="60"/>
                </a:cxn>
                <a:cxn ang="0">
                  <a:pos x="54" y="56"/>
                </a:cxn>
                <a:cxn ang="0">
                  <a:pos x="54" y="64"/>
                </a:cxn>
                <a:cxn ang="0">
                  <a:pos x="54" y="56"/>
                </a:cxn>
                <a:cxn ang="0">
                  <a:pos x="52" y="64"/>
                </a:cxn>
                <a:cxn ang="0">
                  <a:pos x="52" y="58"/>
                </a:cxn>
                <a:cxn ang="0">
                  <a:pos x="52" y="65"/>
                </a:cxn>
                <a:cxn ang="0">
                  <a:pos x="48" y="60"/>
                </a:cxn>
                <a:cxn ang="0">
                  <a:pos x="48" y="65"/>
                </a:cxn>
                <a:cxn ang="0">
                  <a:pos x="48" y="60"/>
                </a:cxn>
                <a:cxn ang="0">
                  <a:pos x="46" y="67"/>
                </a:cxn>
                <a:cxn ang="0">
                  <a:pos x="46" y="60"/>
                </a:cxn>
                <a:cxn ang="0">
                  <a:pos x="44" y="62"/>
                </a:cxn>
                <a:cxn ang="0">
                  <a:pos x="44" y="65"/>
                </a:cxn>
                <a:cxn ang="0">
                  <a:pos x="42" y="62"/>
                </a:cxn>
                <a:cxn ang="0">
                  <a:pos x="42" y="64"/>
                </a:cxn>
                <a:cxn ang="0">
                  <a:pos x="40" y="62"/>
                </a:cxn>
                <a:cxn ang="0">
                  <a:pos x="40" y="65"/>
                </a:cxn>
                <a:cxn ang="0">
                  <a:pos x="38" y="60"/>
                </a:cxn>
                <a:cxn ang="0">
                  <a:pos x="36" y="60"/>
                </a:cxn>
                <a:cxn ang="0">
                  <a:pos x="33" y="62"/>
                </a:cxn>
                <a:cxn ang="0">
                  <a:pos x="33" y="56"/>
                </a:cxn>
                <a:cxn ang="0">
                  <a:pos x="33" y="60"/>
                </a:cxn>
                <a:cxn ang="0">
                  <a:pos x="31" y="54"/>
                </a:cxn>
                <a:cxn ang="0">
                  <a:pos x="31" y="56"/>
                </a:cxn>
                <a:cxn ang="0">
                  <a:pos x="31" y="54"/>
                </a:cxn>
                <a:cxn ang="0">
                  <a:pos x="29" y="58"/>
                </a:cxn>
                <a:cxn ang="0">
                  <a:pos x="29" y="50"/>
                </a:cxn>
                <a:cxn ang="0">
                  <a:pos x="29" y="54"/>
                </a:cxn>
                <a:cxn ang="0">
                  <a:pos x="25" y="48"/>
                </a:cxn>
                <a:cxn ang="0">
                  <a:pos x="25" y="50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21" y="46"/>
                </a:cxn>
                <a:cxn ang="0">
                  <a:pos x="19" y="37"/>
                </a:cxn>
                <a:cxn ang="0">
                  <a:pos x="17" y="42"/>
                </a:cxn>
                <a:cxn ang="0">
                  <a:pos x="17" y="33"/>
                </a:cxn>
                <a:cxn ang="0">
                  <a:pos x="15" y="39"/>
                </a:cxn>
                <a:cxn ang="0">
                  <a:pos x="13" y="35"/>
                </a:cxn>
                <a:cxn ang="0">
                  <a:pos x="13" y="31"/>
                </a:cxn>
                <a:cxn ang="0">
                  <a:pos x="11" y="25"/>
                </a:cxn>
                <a:cxn ang="0">
                  <a:pos x="11" y="29"/>
                </a:cxn>
                <a:cxn ang="0">
                  <a:pos x="10" y="21"/>
                </a:cxn>
                <a:cxn ang="0">
                  <a:pos x="10" y="23"/>
                </a:cxn>
                <a:cxn ang="0">
                  <a:pos x="8" y="17"/>
                </a:cxn>
                <a:cxn ang="0">
                  <a:pos x="8" y="17"/>
                </a:cxn>
                <a:cxn ang="0">
                  <a:pos x="8" y="14"/>
                </a:cxn>
                <a:cxn ang="0">
                  <a:pos x="6" y="10"/>
                </a:cxn>
                <a:cxn ang="0">
                  <a:pos x="2" y="2"/>
                </a:cxn>
                <a:cxn ang="0">
                  <a:pos x="0" y="4"/>
                </a:cxn>
              </a:cxnLst>
              <a:rect l="0" t="0" r="r" b="b"/>
              <a:pathLst>
                <a:path w="56" h="67">
                  <a:moveTo>
                    <a:pt x="56" y="60"/>
                  </a:moveTo>
                  <a:lnTo>
                    <a:pt x="56" y="60"/>
                  </a:lnTo>
                  <a:lnTo>
                    <a:pt x="56" y="56"/>
                  </a:lnTo>
                  <a:lnTo>
                    <a:pt x="54" y="56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2"/>
                  </a:lnTo>
                  <a:lnTo>
                    <a:pt x="54" y="56"/>
                  </a:lnTo>
                  <a:lnTo>
                    <a:pt x="54" y="62"/>
                  </a:lnTo>
                  <a:lnTo>
                    <a:pt x="52" y="64"/>
                  </a:lnTo>
                  <a:lnTo>
                    <a:pt x="52" y="65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2" y="65"/>
                  </a:lnTo>
                  <a:lnTo>
                    <a:pt x="48" y="64"/>
                  </a:lnTo>
                  <a:lnTo>
                    <a:pt x="48" y="60"/>
                  </a:lnTo>
                  <a:lnTo>
                    <a:pt x="48" y="64"/>
                  </a:lnTo>
                  <a:lnTo>
                    <a:pt x="48" y="65"/>
                  </a:lnTo>
                  <a:lnTo>
                    <a:pt x="48" y="67"/>
                  </a:lnTo>
                  <a:lnTo>
                    <a:pt x="48" y="60"/>
                  </a:lnTo>
                  <a:lnTo>
                    <a:pt x="46" y="60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4" y="62"/>
                  </a:lnTo>
                  <a:lnTo>
                    <a:pt x="44" y="67"/>
                  </a:lnTo>
                  <a:lnTo>
                    <a:pt x="44" y="65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5"/>
                  </a:lnTo>
                  <a:lnTo>
                    <a:pt x="42" y="64"/>
                  </a:lnTo>
                  <a:lnTo>
                    <a:pt x="42" y="60"/>
                  </a:lnTo>
                  <a:lnTo>
                    <a:pt x="40" y="62"/>
                  </a:lnTo>
                  <a:lnTo>
                    <a:pt x="40" y="67"/>
                  </a:lnTo>
                  <a:lnTo>
                    <a:pt x="40" y="65"/>
                  </a:lnTo>
                  <a:lnTo>
                    <a:pt x="38" y="64"/>
                  </a:lnTo>
                  <a:lnTo>
                    <a:pt x="38" y="60"/>
                  </a:lnTo>
                  <a:lnTo>
                    <a:pt x="38" y="62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1" y="54"/>
                  </a:lnTo>
                  <a:lnTo>
                    <a:pt x="31" y="58"/>
                  </a:lnTo>
                  <a:lnTo>
                    <a:pt x="31" y="56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29" y="56"/>
                  </a:lnTo>
                  <a:lnTo>
                    <a:pt x="29" y="58"/>
                  </a:lnTo>
                  <a:lnTo>
                    <a:pt x="29" y="54"/>
                  </a:lnTo>
                  <a:lnTo>
                    <a:pt x="29" y="50"/>
                  </a:lnTo>
                  <a:lnTo>
                    <a:pt x="29" y="48"/>
                  </a:lnTo>
                  <a:lnTo>
                    <a:pt x="29" y="54"/>
                  </a:lnTo>
                  <a:lnTo>
                    <a:pt x="25" y="54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50"/>
                  </a:lnTo>
                  <a:lnTo>
                    <a:pt x="23" y="50"/>
                  </a:lnTo>
                  <a:lnTo>
                    <a:pt x="23" y="46"/>
                  </a:lnTo>
                  <a:lnTo>
                    <a:pt x="21" y="46"/>
                  </a:lnTo>
                  <a:lnTo>
                    <a:pt x="21" y="44"/>
                  </a:lnTo>
                  <a:lnTo>
                    <a:pt x="21" y="42"/>
                  </a:lnTo>
                  <a:lnTo>
                    <a:pt x="21" y="46"/>
                  </a:lnTo>
                  <a:lnTo>
                    <a:pt x="19" y="44"/>
                  </a:lnTo>
                  <a:lnTo>
                    <a:pt x="19" y="37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17" y="39"/>
                  </a:lnTo>
                  <a:lnTo>
                    <a:pt x="17" y="33"/>
                  </a:lnTo>
                  <a:lnTo>
                    <a:pt x="15" y="35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3" y="35"/>
                  </a:lnTo>
                  <a:lnTo>
                    <a:pt x="13" y="27"/>
                  </a:lnTo>
                  <a:lnTo>
                    <a:pt x="13" y="31"/>
                  </a:lnTo>
                  <a:lnTo>
                    <a:pt x="11" y="33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11" y="29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2" y="8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00" name="Freeform 500"/>
            <p:cNvSpPr>
              <a:spLocks/>
            </p:cNvSpPr>
            <p:nvPr/>
          </p:nvSpPr>
          <p:spPr bwMode="auto">
            <a:xfrm>
              <a:off x="1479" y="1494"/>
              <a:ext cx="24" cy="23"/>
            </a:xfrm>
            <a:custGeom>
              <a:avLst/>
              <a:gdLst/>
              <a:ahLst/>
              <a:cxnLst>
                <a:cxn ang="0">
                  <a:pos x="48" y="1"/>
                </a:cxn>
                <a:cxn ang="0">
                  <a:pos x="48" y="1"/>
                </a:cxn>
                <a:cxn ang="0">
                  <a:pos x="46" y="5"/>
                </a:cxn>
                <a:cxn ang="0">
                  <a:pos x="46" y="3"/>
                </a:cxn>
                <a:cxn ang="0">
                  <a:pos x="44" y="9"/>
                </a:cxn>
                <a:cxn ang="0">
                  <a:pos x="42" y="5"/>
                </a:cxn>
                <a:cxn ang="0">
                  <a:pos x="42" y="9"/>
                </a:cxn>
                <a:cxn ang="0">
                  <a:pos x="42" y="9"/>
                </a:cxn>
                <a:cxn ang="0">
                  <a:pos x="40" y="15"/>
                </a:cxn>
                <a:cxn ang="0">
                  <a:pos x="38" y="9"/>
                </a:cxn>
                <a:cxn ang="0">
                  <a:pos x="38" y="15"/>
                </a:cxn>
                <a:cxn ang="0">
                  <a:pos x="38" y="7"/>
                </a:cxn>
                <a:cxn ang="0">
                  <a:pos x="36" y="9"/>
                </a:cxn>
                <a:cxn ang="0">
                  <a:pos x="36" y="17"/>
                </a:cxn>
                <a:cxn ang="0">
                  <a:pos x="34" y="11"/>
                </a:cxn>
                <a:cxn ang="0">
                  <a:pos x="34" y="19"/>
                </a:cxn>
                <a:cxn ang="0">
                  <a:pos x="34" y="11"/>
                </a:cxn>
                <a:cxn ang="0">
                  <a:pos x="32" y="23"/>
                </a:cxn>
                <a:cxn ang="0">
                  <a:pos x="32" y="21"/>
                </a:cxn>
                <a:cxn ang="0">
                  <a:pos x="32" y="21"/>
                </a:cxn>
                <a:cxn ang="0">
                  <a:pos x="30" y="26"/>
                </a:cxn>
                <a:cxn ang="0">
                  <a:pos x="28" y="17"/>
                </a:cxn>
                <a:cxn ang="0">
                  <a:pos x="26" y="26"/>
                </a:cxn>
                <a:cxn ang="0">
                  <a:pos x="26" y="21"/>
                </a:cxn>
                <a:cxn ang="0">
                  <a:pos x="25" y="28"/>
                </a:cxn>
                <a:cxn ang="0">
                  <a:pos x="25" y="23"/>
                </a:cxn>
                <a:cxn ang="0">
                  <a:pos x="23" y="26"/>
                </a:cxn>
                <a:cxn ang="0">
                  <a:pos x="21" y="26"/>
                </a:cxn>
                <a:cxn ang="0">
                  <a:pos x="21" y="30"/>
                </a:cxn>
                <a:cxn ang="0">
                  <a:pos x="19" y="30"/>
                </a:cxn>
                <a:cxn ang="0">
                  <a:pos x="19" y="32"/>
                </a:cxn>
                <a:cxn ang="0">
                  <a:pos x="17" y="30"/>
                </a:cxn>
                <a:cxn ang="0">
                  <a:pos x="17" y="34"/>
                </a:cxn>
                <a:cxn ang="0">
                  <a:pos x="15" y="30"/>
                </a:cxn>
                <a:cxn ang="0">
                  <a:pos x="13" y="34"/>
                </a:cxn>
                <a:cxn ang="0">
                  <a:pos x="13" y="30"/>
                </a:cxn>
                <a:cxn ang="0">
                  <a:pos x="13" y="40"/>
                </a:cxn>
                <a:cxn ang="0">
                  <a:pos x="11" y="32"/>
                </a:cxn>
                <a:cxn ang="0">
                  <a:pos x="11" y="34"/>
                </a:cxn>
                <a:cxn ang="0">
                  <a:pos x="11" y="34"/>
                </a:cxn>
                <a:cxn ang="0">
                  <a:pos x="9" y="32"/>
                </a:cxn>
                <a:cxn ang="0">
                  <a:pos x="7" y="40"/>
                </a:cxn>
                <a:cxn ang="0">
                  <a:pos x="7" y="38"/>
                </a:cxn>
                <a:cxn ang="0">
                  <a:pos x="7" y="44"/>
                </a:cxn>
                <a:cxn ang="0">
                  <a:pos x="3" y="38"/>
                </a:cxn>
                <a:cxn ang="0">
                  <a:pos x="3" y="42"/>
                </a:cxn>
                <a:cxn ang="0">
                  <a:pos x="3" y="38"/>
                </a:cxn>
                <a:cxn ang="0">
                  <a:pos x="2" y="46"/>
                </a:cxn>
                <a:cxn ang="0">
                  <a:pos x="2" y="44"/>
                </a:cxn>
                <a:cxn ang="0">
                  <a:pos x="2" y="44"/>
                </a:cxn>
              </a:cxnLst>
              <a:rect l="0" t="0" r="r" b="b"/>
              <a:pathLst>
                <a:path w="48" h="46">
                  <a:moveTo>
                    <a:pt x="48" y="1"/>
                  </a:moveTo>
                  <a:lnTo>
                    <a:pt x="48" y="1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3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4" y="3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5"/>
                  </a:lnTo>
                  <a:lnTo>
                    <a:pt x="42" y="9"/>
                  </a:lnTo>
                  <a:lnTo>
                    <a:pt x="40" y="9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38" y="9"/>
                  </a:lnTo>
                  <a:lnTo>
                    <a:pt x="38" y="7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8" y="7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4" y="15"/>
                  </a:lnTo>
                  <a:lnTo>
                    <a:pt x="34" y="11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11"/>
                  </a:lnTo>
                  <a:lnTo>
                    <a:pt x="32" y="1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1"/>
                  </a:lnTo>
                  <a:lnTo>
                    <a:pt x="32" y="15"/>
                  </a:lnTo>
                  <a:lnTo>
                    <a:pt x="32" y="21"/>
                  </a:lnTo>
                  <a:lnTo>
                    <a:pt x="30" y="23"/>
                  </a:lnTo>
                  <a:lnTo>
                    <a:pt x="30" y="26"/>
                  </a:lnTo>
                  <a:lnTo>
                    <a:pt x="30" y="17"/>
                  </a:lnTo>
                  <a:lnTo>
                    <a:pt x="28" y="17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6" y="21"/>
                  </a:lnTo>
                  <a:lnTo>
                    <a:pt x="25" y="23"/>
                  </a:lnTo>
                  <a:lnTo>
                    <a:pt x="25" y="28"/>
                  </a:lnTo>
                  <a:lnTo>
                    <a:pt x="25" y="26"/>
                  </a:lnTo>
                  <a:lnTo>
                    <a:pt x="25" y="23"/>
                  </a:lnTo>
                  <a:lnTo>
                    <a:pt x="25" y="28"/>
                  </a:lnTo>
                  <a:lnTo>
                    <a:pt x="23" y="26"/>
                  </a:lnTo>
                  <a:lnTo>
                    <a:pt x="23" y="23"/>
                  </a:lnTo>
                  <a:lnTo>
                    <a:pt x="21" y="26"/>
                  </a:lnTo>
                  <a:lnTo>
                    <a:pt x="21" y="32"/>
                  </a:lnTo>
                  <a:lnTo>
                    <a:pt x="21" y="30"/>
                  </a:lnTo>
                  <a:lnTo>
                    <a:pt x="21" y="28"/>
                  </a:lnTo>
                  <a:lnTo>
                    <a:pt x="19" y="30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28"/>
                  </a:lnTo>
                  <a:lnTo>
                    <a:pt x="17" y="30"/>
                  </a:lnTo>
                  <a:lnTo>
                    <a:pt x="17" y="38"/>
                  </a:lnTo>
                  <a:lnTo>
                    <a:pt x="17" y="34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5" y="32"/>
                  </a:lnTo>
                  <a:lnTo>
                    <a:pt x="13" y="34"/>
                  </a:lnTo>
                  <a:lnTo>
                    <a:pt x="13" y="38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40"/>
                  </a:lnTo>
                  <a:lnTo>
                    <a:pt x="11" y="40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40"/>
                  </a:lnTo>
                  <a:lnTo>
                    <a:pt x="11" y="34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9" y="40"/>
                  </a:lnTo>
                  <a:lnTo>
                    <a:pt x="7" y="40"/>
                  </a:lnTo>
                  <a:lnTo>
                    <a:pt x="7" y="34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44"/>
                  </a:lnTo>
                  <a:lnTo>
                    <a:pt x="7" y="40"/>
                  </a:lnTo>
                  <a:lnTo>
                    <a:pt x="3" y="38"/>
                  </a:lnTo>
                  <a:lnTo>
                    <a:pt x="3" y="34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38"/>
                  </a:lnTo>
                  <a:lnTo>
                    <a:pt x="2" y="3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0"/>
                  </a:lnTo>
                  <a:lnTo>
                    <a:pt x="2" y="44"/>
                  </a:lnTo>
                  <a:lnTo>
                    <a:pt x="0" y="4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01" name="Freeform 501"/>
            <p:cNvSpPr>
              <a:spLocks/>
            </p:cNvSpPr>
            <p:nvPr/>
          </p:nvSpPr>
          <p:spPr bwMode="auto">
            <a:xfrm>
              <a:off x="1503" y="1492"/>
              <a:ext cx="27" cy="11"/>
            </a:xfrm>
            <a:custGeom>
              <a:avLst/>
              <a:gdLst/>
              <a:ahLst/>
              <a:cxnLst>
                <a:cxn ang="0">
                  <a:pos x="53" y="21"/>
                </a:cxn>
                <a:cxn ang="0">
                  <a:pos x="51" y="9"/>
                </a:cxn>
                <a:cxn ang="0">
                  <a:pos x="51" y="15"/>
                </a:cxn>
                <a:cxn ang="0">
                  <a:pos x="50" y="5"/>
                </a:cxn>
                <a:cxn ang="0">
                  <a:pos x="50" y="13"/>
                </a:cxn>
                <a:cxn ang="0">
                  <a:pos x="50" y="9"/>
                </a:cxn>
                <a:cxn ang="0">
                  <a:pos x="48" y="13"/>
                </a:cxn>
                <a:cxn ang="0">
                  <a:pos x="48" y="4"/>
                </a:cxn>
                <a:cxn ang="0">
                  <a:pos x="46" y="7"/>
                </a:cxn>
                <a:cxn ang="0">
                  <a:pos x="46" y="9"/>
                </a:cxn>
                <a:cxn ang="0">
                  <a:pos x="44" y="7"/>
                </a:cxn>
                <a:cxn ang="0">
                  <a:pos x="44" y="13"/>
                </a:cxn>
                <a:cxn ang="0">
                  <a:pos x="42" y="7"/>
                </a:cxn>
                <a:cxn ang="0">
                  <a:pos x="42" y="9"/>
                </a:cxn>
                <a:cxn ang="0">
                  <a:pos x="42" y="5"/>
                </a:cxn>
                <a:cxn ang="0">
                  <a:pos x="38" y="13"/>
                </a:cxn>
                <a:cxn ang="0">
                  <a:pos x="38" y="5"/>
                </a:cxn>
                <a:cxn ang="0">
                  <a:pos x="38" y="9"/>
                </a:cxn>
                <a:cxn ang="0">
                  <a:pos x="36" y="4"/>
                </a:cxn>
                <a:cxn ang="0">
                  <a:pos x="34" y="9"/>
                </a:cxn>
                <a:cxn ang="0">
                  <a:pos x="34" y="5"/>
                </a:cxn>
                <a:cxn ang="0">
                  <a:pos x="34" y="9"/>
                </a:cxn>
                <a:cxn ang="0">
                  <a:pos x="32" y="4"/>
                </a:cxn>
                <a:cxn ang="0">
                  <a:pos x="30" y="7"/>
                </a:cxn>
                <a:cxn ang="0">
                  <a:pos x="30" y="7"/>
                </a:cxn>
                <a:cxn ang="0">
                  <a:pos x="30" y="9"/>
                </a:cxn>
                <a:cxn ang="0">
                  <a:pos x="28" y="5"/>
                </a:cxn>
                <a:cxn ang="0">
                  <a:pos x="25" y="9"/>
                </a:cxn>
                <a:cxn ang="0">
                  <a:pos x="25" y="4"/>
                </a:cxn>
                <a:cxn ang="0">
                  <a:pos x="23" y="5"/>
                </a:cxn>
                <a:cxn ang="0">
                  <a:pos x="23" y="7"/>
                </a:cxn>
                <a:cxn ang="0">
                  <a:pos x="21" y="7"/>
                </a:cxn>
                <a:cxn ang="0">
                  <a:pos x="19" y="5"/>
                </a:cxn>
                <a:cxn ang="0">
                  <a:pos x="15" y="7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13" y="2"/>
                </a:cxn>
                <a:cxn ang="0">
                  <a:pos x="11" y="7"/>
                </a:cxn>
                <a:cxn ang="0">
                  <a:pos x="11" y="2"/>
                </a:cxn>
                <a:cxn ang="0">
                  <a:pos x="11" y="9"/>
                </a:cxn>
                <a:cxn ang="0">
                  <a:pos x="9" y="7"/>
                </a:cxn>
                <a:cxn ang="0">
                  <a:pos x="9" y="2"/>
                </a:cxn>
                <a:cxn ang="0">
                  <a:pos x="7" y="9"/>
                </a:cxn>
                <a:cxn ang="0">
                  <a:pos x="7" y="4"/>
                </a:cxn>
                <a:cxn ang="0">
                  <a:pos x="7" y="9"/>
                </a:cxn>
                <a:cxn ang="0">
                  <a:pos x="5" y="2"/>
                </a:cxn>
                <a:cxn ang="0">
                  <a:pos x="3" y="7"/>
                </a:cxn>
                <a:cxn ang="0">
                  <a:pos x="2" y="4"/>
                </a:cxn>
                <a:cxn ang="0">
                  <a:pos x="2" y="7"/>
                </a:cxn>
                <a:cxn ang="0">
                  <a:pos x="2" y="7"/>
                </a:cxn>
              </a:cxnLst>
              <a:rect l="0" t="0" r="r" b="b"/>
              <a:pathLst>
                <a:path w="53" h="21">
                  <a:moveTo>
                    <a:pt x="53" y="21"/>
                  </a:moveTo>
                  <a:lnTo>
                    <a:pt x="53" y="21"/>
                  </a:lnTo>
                  <a:lnTo>
                    <a:pt x="53" y="7"/>
                  </a:lnTo>
                  <a:lnTo>
                    <a:pt x="51" y="9"/>
                  </a:lnTo>
                  <a:lnTo>
                    <a:pt x="51" y="17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50" y="5"/>
                  </a:lnTo>
                  <a:lnTo>
                    <a:pt x="50" y="11"/>
                  </a:lnTo>
                  <a:lnTo>
                    <a:pt x="50" y="13"/>
                  </a:lnTo>
                  <a:lnTo>
                    <a:pt x="50" y="15"/>
                  </a:lnTo>
                  <a:lnTo>
                    <a:pt x="50" y="9"/>
                  </a:lnTo>
                  <a:lnTo>
                    <a:pt x="48" y="9"/>
                  </a:lnTo>
                  <a:lnTo>
                    <a:pt x="48" y="13"/>
                  </a:lnTo>
                  <a:lnTo>
                    <a:pt x="48" y="11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4" y="7"/>
                  </a:lnTo>
                  <a:lnTo>
                    <a:pt x="44" y="11"/>
                  </a:lnTo>
                  <a:lnTo>
                    <a:pt x="44" y="13"/>
                  </a:lnTo>
                  <a:lnTo>
                    <a:pt x="44" y="5"/>
                  </a:lnTo>
                  <a:lnTo>
                    <a:pt x="42" y="7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2" y="7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38" y="1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9"/>
                  </a:lnTo>
                  <a:lnTo>
                    <a:pt x="36" y="4"/>
                  </a:lnTo>
                  <a:lnTo>
                    <a:pt x="36" y="7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5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0" y="7"/>
                  </a:lnTo>
                  <a:lnTo>
                    <a:pt x="30" y="9"/>
                  </a:lnTo>
                  <a:lnTo>
                    <a:pt x="30" y="7"/>
                  </a:lnTo>
                  <a:lnTo>
                    <a:pt x="30" y="5"/>
                  </a:lnTo>
                  <a:lnTo>
                    <a:pt x="30" y="9"/>
                  </a:lnTo>
                  <a:lnTo>
                    <a:pt x="26" y="5"/>
                  </a:lnTo>
                  <a:lnTo>
                    <a:pt x="28" y="5"/>
                  </a:lnTo>
                  <a:lnTo>
                    <a:pt x="26" y="5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1" y="4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3" y="5"/>
                  </a:lnTo>
                  <a:lnTo>
                    <a:pt x="13" y="9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9" y="7"/>
                  </a:lnTo>
                  <a:lnTo>
                    <a:pt x="9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9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7" y="9"/>
                  </a:lnTo>
                  <a:lnTo>
                    <a:pt x="5" y="9"/>
                  </a:lnTo>
                  <a:lnTo>
                    <a:pt x="5" y="2"/>
                  </a:lnTo>
                  <a:lnTo>
                    <a:pt x="3" y="0"/>
                  </a:lnTo>
                  <a:lnTo>
                    <a:pt x="3" y="7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02" name="Freeform 502"/>
            <p:cNvSpPr>
              <a:spLocks/>
            </p:cNvSpPr>
            <p:nvPr/>
          </p:nvSpPr>
          <p:spPr bwMode="auto">
            <a:xfrm>
              <a:off x="1530" y="1497"/>
              <a:ext cx="27" cy="31"/>
            </a:xfrm>
            <a:custGeom>
              <a:avLst/>
              <a:gdLst/>
              <a:ahLst/>
              <a:cxnLst>
                <a:cxn ang="0">
                  <a:pos x="54" y="62"/>
                </a:cxn>
                <a:cxn ang="0">
                  <a:pos x="52" y="54"/>
                </a:cxn>
                <a:cxn ang="0">
                  <a:pos x="50" y="60"/>
                </a:cxn>
                <a:cxn ang="0">
                  <a:pos x="48" y="54"/>
                </a:cxn>
                <a:cxn ang="0">
                  <a:pos x="48" y="54"/>
                </a:cxn>
                <a:cxn ang="0">
                  <a:pos x="46" y="50"/>
                </a:cxn>
                <a:cxn ang="0">
                  <a:pos x="43" y="52"/>
                </a:cxn>
                <a:cxn ang="0">
                  <a:pos x="41" y="48"/>
                </a:cxn>
                <a:cxn ang="0">
                  <a:pos x="41" y="48"/>
                </a:cxn>
                <a:cxn ang="0">
                  <a:pos x="41" y="43"/>
                </a:cxn>
                <a:cxn ang="0">
                  <a:pos x="39" y="46"/>
                </a:cxn>
                <a:cxn ang="0">
                  <a:pos x="39" y="43"/>
                </a:cxn>
                <a:cxn ang="0">
                  <a:pos x="39" y="46"/>
                </a:cxn>
                <a:cxn ang="0">
                  <a:pos x="37" y="35"/>
                </a:cxn>
                <a:cxn ang="0">
                  <a:pos x="35" y="37"/>
                </a:cxn>
                <a:cxn ang="0">
                  <a:pos x="35" y="41"/>
                </a:cxn>
                <a:cxn ang="0">
                  <a:pos x="35" y="35"/>
                </a:cxn>
                <a:cxn ang="0">
                  <a:pos x="33" y="39"/>
                </a:cxn>
                <a:cxn ang="0">
                  <a:pos x="33" y="33"/>
                </a:cxn>
                <a:cxn ang="0">
                  <a:pos x="31" y="35"/>
                </a:cxn>
                <a:cxn ang="0">
                  <a:pos x="31" y="33"/>
                </a:cxn>
                <a:cxn ang="0">
                  <a:pos x="31" y="33"/>
                </a:cxn>
                <a:cxn ang="0">
                  <a:pos x="29" y="35"/>
                </a:cxn>
                <a:cxn ang="0">
                  <a:pos x="27" y="25"/>
                </a:cxn>
                <a:cxn ang="0">
                  <a:pos x="27" y="29"/>
                </a:cxn>
                <a:cxn ang="0">
                  <a:pos x="27" y="25"/>
                </a:cxn>
                <a:cxn ang="0">
                  <a:pos x="25" y="29"/>
                </a:cxn>
                <a:cxn ang="0">
                  <a:pos x="23" y="25"/>
                </a:cxn>
                <a:cxn ang="0">
                  <a:pos x="23" y="27"/>
                </a:cxn>
                <a:cxn ang="0">
                  <a:pos x="23" y="21"/>
                </a:cxn>
                <a:cxn ang="0">
                  <a:pos x="20" y="27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18" y="16"/>
                </a:cxn>
                <a:cxn ang="0">
                  <a:pos x="18" y="21"/>
                </a:cxn>
                <a:cxn ang="0">
                  <a:pos x="16" y="14"/>
                </a:cxn>
                <a:cxn ang="0">
                  <a:pos x="14" y="18"/>
                </a:cxn>
                <a:cxn ang="0">
                  <a:pos x="14" y="16"/>
                </a:cxn>
                <a:cxn ang="0">
                  <a:pos x="14" y="12"/>
                </a:cxn>
                <a:cxn ang="0">
                  <a:pos x="12" y="16"/>
                </a:cxn>
                <a:cxn ang="0">
                  <a:pos x="12" y="10"/>
                </a:cxn>
                <a:cxn ang="0">
                  <a:pos x="10" y="14"/>
                </a:cxn>
                <a:cxn ang="0">
                  <a:pos x="8" y="6"/>
                </a:cxn>
                <a:cxn ang="0">
                  <a:pos x="6" y="10"/>
                </a:cxn>
                <a:cxn ang="0">
                  <a:pos x="6" y="8"/>
                </a:cxn>
                <a:cxn ang="0">
                  <a:pos x="6" y="10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2" y="2"/>
                </a:cxn>
                <a:cxn ang="0">
                  <a:pos x="2" y="10"/>
                </a:cxn>
              </a:cxnLst>
              <a:rect l="0" t="0" r="r" b="b"/>
              <a:pathLst>
                <a:path w="54" h="62">
                  <a:moveTo>
                    <a:pt x="54" y="62"/>
                  </a:moveTo>
                  <a:lnTo>
                    <a:pt x="54" y="62"/>
                  </a:lnTo>
                  <a:lnTo>
                    <a:pt x="52" y="60"/>
                  </a:lnTo>
                  <a:lnTo>
                    <a:pt x="52" y="54"/>
                  </a:lnTo>
                  <a:lnTo>
                    <a:pt x="50" y="56"/>
                  </a:lnTo>
                  <a:lnTo>
                    <a:pt x="50" y="60"/>
                  </a:lnTo>
                  <a:lnTo>
                    <a:pt x="48" y="58"/>
                  </a:lnTo>
                  <a:lnTo>
                    <a:pt x="48" y="54"/>
                  </a:lnTo>
                  <a:lnTo>
                    <a:pt x="48" y="56"/>
                  </a:lnTo>
                  <a:lnTo>
                    <a:pt x="48" y="54"/>
                  </a:lnTo>
                  <a:lnTo>
                    <a:pt x="46" y="52"/>
                  </a:lnTo>
                  <a:lnTo>
                    <a:pt x="46" y="50"/>
                  </a:lnTo>
                  <a:lnTo>
                    <a:pt x="45" y="50"/>
                  </a:lnTo>
                  <a:lnTo>
                    <a:pt x="43" y="52"/>
                  </a:lnTo>
                  <a:lnTo>
                    <a:pt x="43" y="46"/>
                  </a:lnTo>
                  <a:lnTo>
                    <a:pt x="41" y="48"/>
                  </a:lnTo>
                  <a:lnTo>
                    <a:pt x="41" y="50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3"/>
                  </a:lnTo>
                  <a:lnTo>
                    <a:pt x="41" y="44"/>
                  </a:lnTo>
                  <a:lnTo>
                    <a:pt x="39" y="46"/>
                  </a:lnTo>
                  <a:lnTo>
                    <a:pt x="39" y="48"/>
                  </a:lnTo>
                  <a:lnTo>
                    <a:pt x="39" y="43"/>
                  </a:lnTo>
                  <a:lnTo>
                    <a:pt x="39" y="41"/>
                  </a:lnTo>
                  <a:lnTo>
                    <a:pt x="39" y="46"/>
                  </a:lnTo>
                  <a:lnTo>
                    <a:pt x="37" y="46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5" y="41"/>
                  </a:lnTo>
                  <a:lnTo>
                    <a:pt x="35" y="39"/>
                  </a:lnTo>
                  <a:lnTo>
                    <a:pt x="35" y="35"/>
                  </a:lnTo>
                  <a:lnTo>
                    <a:pt x="35" y="39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3"/>
                  </a:lnTo>
                  <a:lnTo>
                    <a:pt x="31" y="29"/>
                  </a:lnTo>
                  <a:lnTo>
                    <a:pt x="31" y="33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27"/>
                  </a:lnTo>
                  <a:lnTo>
                    <a:pt x="27" y="25"/>
                  </a:lnTo>
                  <a:lnTo>
                    <a:pt x="27" y="33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5" y="27"/>
                  </a:lnTo>
                  <a:lnTo>
                    <a:pt x="25" y="29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20" y="27"/>
                  </a:lnTo>
                  <a:lnTo>
                    <a:pt x="20" y="25"/>
                  </a:lnTo>
                  <a:lnTo>
                    <a:pt x="20" y="23"/>
                  </a:lnTo>
                  <a:lnTo>
                    <a:pt x="20" y="18"/>
                  </a:lnTo>
                  <a:lnTo>
                    <a:pt x="20" y="23"/>
                  </a:lnTo>
                  <a:lnTo>
                    <a:pt x="18" y="25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14" y="21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8" y="6"/>
                  </a:lnTo>
                  <a:lnTo>
                    <a:pt x="8" y="12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1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10"/>
                  </a:lnTo>
                  <a:lnTo>
                    <a:pt x="0" y="1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03" name="Freeform 503"/>
            <p:cNvSpPr>
              <a:spLocks/>
            </p:cNvSpPr>
            <p:nvPr/>
          </p:nvSpPr>
          <p:spPr bwMode="auto">
            <a:xfrm>
              <a:off x="1557" y="1526"/>
              <a:ext cx="27" cy="10"/>
            </a:xfrm>
            <a:custGeom>
              <a:avLst/>
              <a:gdLst/>
              <a:ahLst/>
              <a:cxnLst>
                <a:cxn ang="0">
                  <a:pos x="56" y="19"/>
                </a:cxn>
                <a:cxn ang="0">
                  <a:pos x="54" y="17"/>
                </a:cxn>
                <a:cxn ang="0">
                  <a:pos x="54" y="17"/>
                </a:cxn>
                <a:cxn ang="0">
                  <a:pos x="50" y="15"/>
                </a:cxn>
                <a:cxn ang="0">
                  <a:pos x="50" y="15"/>
                </a:cxn>
                <a:cxn ang="0">
                  <a:pos x="48" y="13"/>
                </a:cxn>
                <a:cxn ang="0">
                  <a:pos x="46" y="13"/>
                </a:cxn>
                <a:cxn ang="0">
                  <a:pos x="46" y="13"/>
                </a:cxn>
                <a:cxn ang="0">
                  <a:pos x="44" y="11"/>
                </a:cxn>
                <a:cxn ang="0">
                  <a:pos x="42" y="11"/>
                </a:cxn>
                <a:cxn ang="0">
                  <a:pos x="42" y="13"/>
                </a:cxn>
                <a:cxn ang="0">
                  <a:pos x="40" y="11"/>
                </a:cxn>
                <a:cxn ang="0">
                  <a:pos x="37" y="13"/>
                </a:cxn>
                <a:cxn ang="0">
                  <a:pos x="35" y="13"/>
                </a:cxn>
                <a:cxn ang="0">
                  <a:pos x="35" y="13"/>
                </a:cxn>
                <a:cxn ang="0">
                  <a:pos x="33" y="11"/>
                </a:cxn>
                <a:cxn ang="0">
                  <a:pos x="33" y="17"/>
                </a:cxn>
                <a:cxn ang="0">
                  <a:pos x="33" y="11"/>
                </a:cxn>
                <a:cxn ang="0">
                  <a:pos x="31" y="15"/>
                </a:cxn>
                <a:cxn ang="0">
                  <a:pos x="29" y="11"/>
                </a:cxn>
                <a:cxn ang="0">
                  <a:pos x="29" y="13"/>
                </a:cxn>
                <a:cxn ang="0">
                  <a:pos x="29" y="13"/>
                </a:cxn>
                <a:cxn ang="0">
                  <a:pos x="27" y="17"/>
                </a:cxn>
                <a:cxn ang="0">
                  <a:pos x="25" y="9"/>
                </a:cxn>
                <a:cxn ang="0">
                  <a:pos x="23" y="11"/>
                </a:cxn>
                <a:cxn ang="0">
                  <a:pos x="23" y="15"/>
                </a:cxn>
                <a:cxn ang="0">
                  <a:pos x="23" y="13"/>
                </a:cxn>
                <a:cxn ang="0">
                  <a:pos x="21" y="15"/>
                </a:cxn>
                <a:cxn ang="0">
                  <a:pos x="21" y="11"/>
                </a:cxn>
                <a:cxn ang="0">
                  <a:pos x="21" y="15"/>
                </a:cxn>
                <a:cxn ang="0">
                  <a:pos x="19" y="11"/>
                </a:cxn>
                <a:cxn ang="0">
                  <a:pos x="17" y="15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15" y="8"/>
                </a:cxn>
                <a:cxn ang="0">
                  <a:pos x="14" y="11"/>
                </a:cxn>
                <a:cxn ang="0">
                  <a:pos x="14" y="13"/>
                </a:cxn>
                <a:cxn ang="0">
                  <a:pos x="12" y="9"/>
                </a:cxn>
                <a:cxn ang="0">
                  <a:pos x="12" y="13"/>
                </a:cxn>
                <a:cxn ang="0">
                  <a:pos x="10" y="8"/>
                </a:cxn>
                <a:cxn ang="0">
                  <a:pos x="8" y="11"/>
                </a:cxn>
                <a:cxn ang="0">
                  <a:pos x="8" y="8"/>
                </a:cxn>
                <a:cxn ang="0">
                  <a:pos x="8" y="11"/>
                </a:cxn>
                <a:cxn ang="0">
                  <a:pos x="6" y="6"/>
                </a:cxn>
                <a:cxn ang="0">
                  <a:pos x="6" y="8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6" h="19">
                  <a:moveTo>
                    <a:pt x="56" y="19"/>
                  </a:moveTo>
                  <a:lnTo>
                    <a:pt x="56" y="19"/>
                  </a:lnTo>
                  <a:lnTo>
                    <a:pt x="56" y="17"/>
                  </a:lnTo>
                  <a:lnTo>
                    <a:pt x="54" y="17"/>
                  </a:lnTo>
                  <a:lnTo>
                    <a:pt x="54" y="15"/>
                  </a:lnTo>
                  <a:lnTo>
                    <a:pt x="54" y="17"/>
                  </a:lnTo>
                  <a:lnTo>
                    <a:pt x="54" y="15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0" y="15"/>
                  </a:lnTo>
                  <a:lnTo>
                    <a:pt x="46" y="13"/>
                  </a:lnTo>
                  <a:lnTo>
                    <a:pt x="48" y="13"/>
                  </a:lnTo>
                  <a:lnTo>
                    <a:pt x="46" y="15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4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3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5" y="13"/>
                  </a:lnTo>
                  <a:lnTo>
                    <a:pt x="35" y="15"/>
                  </a:lnTo>
                  <a:lnTo>
                    <a:pt x="35" y="13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5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1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29" y="13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7" y="11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5" y="9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7"/>
                  </a:lnTo>
                  <a:lnTo>
                    <a:pt x="21" y="15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9" y="13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11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0" y="13"/>
                  </a:lnTo>
                  <a:lnTo>
                    <a:pt x="8" y="11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11"/>
                  </a:lnTo>
                  <a:lnTo>
                    <a:pt x="8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9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04" name="Freeform 504"/>
            <p:cNvSpPr>
              <a:spLocks/>
            </p:cNvSpPr>
            <p:nvPr/>
          </p:nvSpPr>
          <p:spPr bwMode="auto">
            <a:xfrm>
              <a:off x="1584" y="1497"/>
              <a:ext cx="29" cy="39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4"/>
                </a:cxn>
                <a:cxn ang="0">
                  <a:pos x="57" y="8"/>
                </a:cxn>
                <a:cxn ang="0">
                  <a:pos x="55" y="4"/>
                </a:cxn>
                <a:cxn ang="0">
                  <a:pos x="54" y="12"/>
                </a:cxn>
                <a:cxn ang="0">
                  <a:pos x="54" y="12"/>
                </a:cxn>
                <a:cxn ang="0">
                  <a:pos x="54" y="18"/>
                </a:cxn>
                <a:cxn ang="0">
                  <a:pos x="52" y="18"/>
                </a:cxn>
                <a:cxn ang="0">
                  <a:pos x="48" y="21"/>
                </a:cxn>
                <a:cxn ang="0">
                  <a:pos x="46" y="27"/>
                </a:cxn>
                <a:cxn ang="0">
                  <a:pos x="44" y="29"/>
                </a:cxn>
                <a:cxn ang="0">
                  <a:pos x="42" y="37"/>
                </a:cxn>
                <a:cxn ang="0">
                  <a:pos x="42" y="35"/>
                </a:cxn>
                <a:cxn ang="0">
                  <a:pos x="40" y="37"/>
                </a:cxn>
                <a:cxn ang="0">
                  <a:pos x="38" y="39"/>
                </a:cxn>
                <a:cxn ang="0">
                  <a:pos x="38" y="41"/>
                </a:cxn>
                <a:cxn ang="0">
                  <a:pos x="36" y="46"/>
                </a:cxn>
                <a:cxn ang="0">
                  <a:pos x="36" y="41"/>
                </a:cxn>
                <a:cxn ang="0">
                  <a:pos x="34" y="46"/>
                </a:cxn>
                <a:cxn ang="0">
                  <a:pos x="32" y="50"/>
                </a:cxn>
                <a:cxn ang="0">
                  <a:pos x="32" y="52"/>
                </a:cxn>
                <a:cxn ang="0">
                  <a:pos x="31" y="48"/>
                </a:cxn>
                <a:cxn ang="0">
                  <a:pos x="31" y="50"/>
                </a:cxn>
                <a:cxn ang="0">
                  <a:pos x="31" y="56"/>
                </a:cxn>
                <a:cxn ang="0">
                  <a:pos x="27" y="52"/>
                </a:cxn>
                <a:cxn ang="0">
                  <a:pos x="27" y="60"/>
                </a:cxn>
                <a:cxn ang="0">
                  <a:pos x="27" y="54"/>
                </a:cxn>
                <a:cxn ang="0">
                  <a:pos x="25" y="62"/>
                </a:cxn>
                <a:cxn ang="0">
                  <a:pos x="25" y="60"/>
                </a:cxn>
                <a:cxn ang="0">
                  <a:pos x="23" y="66"/>
                </a:cxn>
                <a:cxn ang="0">
                  <a:pos x="23" y="60"/>
                </a:cxn>
                <a:cxn ang="0">
                  <a:pos x="21" y="71"/>
                </a:cxn>
                <a:cxn ang="0">
                  <a:pos x="19" y="64"/>
                </a:cxn>
                <a:cxn ang="0">
                  <a:pos x="19" y="66"/>
                </a:cxn>
                <a:cxn ang="0">
                  <a:pos x="19" y="69"/>
                </a:cxn>
                <a:cxn ang="0">
                  <a:pos x="15" y="64"/>
                </a:cxn>
                <a:cxn ang="0">
                  <a:pos x="15" y="71"/>
                </a:cxn>
                <a:cxn ang="0">
                  <a:pos x="15" y="69"/>
                </a:cxn>
                <a:cxn ang="0">
                  <a:pos x="13" y="77"/>
                </a:cxn>
                <a:cxn ang="0">
                  <a:pos x="11" y="69"/>
                </a:cxn>
                <a:cxn ang="0">
                  <a:pos x="11" y="71"/>
                </a:cxn>
                <a:cxn ang="0">
                  <a:pos x="11" y="75"/>
                </a:cxn>
                <a:cxn ang="0">
                  <a:pos x="9" y="71"/>
                </a:cxn>
                <a:cxn ang="0">
                  <a:pos x="9" y="77"/>
                </a:cxn>
                <a:cxn ang="0">
                  <a:pos x="7" y="75"/>
                </a:cxn>
                <a:cxn ang="0">
                  <a:pos x="7" y="75"/>
                </a:cxn>
                <a:cxn ang="0">
                  <a:pos x="7" y="77"/>
                </a:cxn>
                <a:cxn ang="0">
                  <a:pos x="4" y="75"/>
                </a:cxn>
                <a:cxn ang="0">
                  <a:pos x="2" y="77"/>
                </a:cxn>
                <a:cxn ang="0">
                  <a:pos x="0" y="75"/>
                </a:cxn>
              </a:cxnLst>
              <a:rect l="0" t="0" r="r" b="b"/>
              <a:pathLst>
                <a:path w="57" h="79">
                  <a:moveTo>
                    <a:pt x="57" y="0"/>
                  </a:moveTo>
                  <a:lnTo>
                    <a:pt x="57" y="0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7" y="12"/>
                  </a:lnTo>
                  <a:lnTo>
                    <a:pt x="57" y="8"/>
                  </a:lnTo>
                  <a:lnTo>
                    <a:pt x="55" y="6"/>
                  </a:lnTo>
                  <a:lnTo>
                    <a:pt x="55" y="4"/>
                  </a:lnTo>
                  <a:lnTo>
                    <a:pt x="55" y="10"/>
                  </a:lnTo>
                  <a:lnTo>
                    <a:pt x="54" y="12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0" y="21"/>
                  </a:lnTo>
                  <a:lnTo>
                    <a:pt x="48" y="21"/>
                  </a:lnTo>
                  <a:lnTo>
                    <a:pt x="48" y="25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4" y="29"/>
                  </a:lnTo>
                  <a:lnTo>
                    <a:pt x="44" y="35"/>
                  </a:lnTo>
                  <a:lnTo>
                    <a:pt x="42" y="37"/>
                  </a:lnTo>
                  <a:lnTo>
                    <a:pt x="44" y="37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0" y="37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6" y="46"/>
                  </a:lnTo>
                  <a:lnTo>
                    <a:pt x="36" y="43"/>
                  </a:lnTo>
                  <a:lnTo>
                    <a:pt x="36" y="41"/>
                  </a:lnTo>
                  <a:lnTo>
                    <a:pt x="36" y="46"/>
                  </a:lnTo>
                  <a:lnTo>
                    <a:pt x="34" y="46"/>
                  </a:lnTo>
                  <a:lnTo>
                    <a:pt x="32" y="48"/>
                  </a:lnTo>
                  <a:lnTo>
                    <a:pt x="32" y="50"/>
                  </a:lnTo>
                  <a:lnTo>
                    <a:pt x="32" y="48"/>
                  </a:lnTo>
                  <a:lnTo>
                    <a:pt x="32" y="52"/>
                  </a:lnTo>
                  <a:lnTo>
                    <a:pt x="31" y="50"/>
                  </a:lnTo>
                  <a:lnTo>
                    <a:pt x="31" y="48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7" y="58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7" y="54"/>
                  </a:lnTo>
                  <a:lnTo>
                    <a:pt x="25" y="56"/>
                  </a:lnTo>
                  <a:lnTo>
                    <a:pt x="25" y="62"/>
                  </a:lnTo>
                  <a:lnTo>
                    <a:pt x="25" y="64"/>
                  </a:lnTo>
                  <a:lnTo>
                    <a:pt x="25" y="60"/>
                  </a:lnTo>
                  <a:lnTo>
                    <a:pt x="23" y="60"/>
                  </a:lnTo>
                  <a:lnTo>
                    <a:pt x="23" y="66"/>
                  </a:lnTo>
                  <a:lnTo>
                    <a:pt x="23" y="64"/>
                  </a:lnTo>
                  <a:lnTo>
                    <a:pt x="23" y="60"/>
                  </a:lnTo>
                  <a:lnTo>
                    <a:pt x="21" y="60"/>
                  </a:lnTo>
                  <a:lnTo>
                    <a:pt x="21" y="71"/>
                  </a:lnTo>
                  <a:lnTo>
                    <a:pt x="19" y="69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9" y="66"/>
                  </a:lnTo>
                  <a:lnTo>
                    <a:pt x="19" y="73"/>
                  </a:lnTo>
                  <a:lnTo>
                    <a:pt x="19" y="69"/>
                  </a:lnTo>
                  <a:lnTo>
                    <a:pt x="15" y="69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5" y="75"/>
                  </a:lnTo>
                  <a:lnTo>
                    <a:pt x="15" y="69"/>
                  </a:lnTo>
                  <a:lnTo>
                    <a:pt x="13" y="69"/>
                  </a:lnTo>
                  <a:lnTo>
                    <a:pt x="13" y="77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5"/>
                  </a:lnTo>
                  <a:lnTo>
                    <a:pt x="9" y="73"/>
                  </a:lnTo>
                  <a:lnTo>
                    <a:pt x="9" y="71"/>
                  </a:lnTo>
                  <a:lnTo>
                    <a:pt x="9" y="79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7" y="75"/>
                  </a:lnTo>
                  <a:lnTo>
                    <a:pt x="7" y="77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7" y="77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7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05" name="Freeform 505"/>
            <p:cNvSpPr>
              <a:spLocks/>
            </p:cNvSpPr>
            <p:nvPr/>
          </p:nvSpPr>
          <p:spPr bwMode="auto">
            <a:xfrm>
              <a:off x="1613" y="1464"/>
              <a:ext cx="26" cy="35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48" y="10"/>
                </a:cxn>
                <a:cxn ang="0">
                  <a:pos x="48" y="10"/>
                </a:cxn>
                <a:cxn ang="0">
                  <a:pos x="46" y="14"/>
                </a:cxn>
                <a:cxn ang="0">
                  <a:pos x="46" y="8"/>
                </a:cxn>
                <a:cxn ang="0">
                  <a:pos x="46" y="17"/>
                </a:cxn>
                <a:cxn ang="0">
                  <a:pos x="45" y="10"/>
                </a:cxn>
                <a:cxn ang="0">
                  <a:pos x="43" y="25"/>
                </a:cxn>
                <a:cxn ang="0">
                  <a:pos x="41" y="21"/>
                </a:cxn>
                <a:cxn ang="0">
                  <a:pos x="41" y="17"/>
                </a:cxn>
                <a:cxn ang="0">
                  <a:pos x="39" y="25"/>
                </a:cxn>
                <a:cxn ang="0">
                  <a:pos x="39" y="17"/>
                </a:cxn>
                <a:cxn ang="0">
                  <a:pos x="37" y="27"/>
                </a:cxn>
                <a:cxn ang="0">
                  <a:pos x="37" y="23"/>
                </a:cxn>
                <a:cxn ang="0">
                  <a:pos x="35" y="31"/>
                </a:cxn>
                <a:cxn ang="0">
                  <a:pos x="35" y="25"/>
                </a:cxn>
                <a:cxn ang="0">
                  <a:pos x="33" y="31"/>
                </a:cxn>
                <a:cxn ang="0">
                  <a:pos x="33" y="29"/>
                </a:cxn>
                <a:cxn ang="0">
                  <a:pos x="33" y="33"/>
                </a:cxn>
                <a:cxn ang="0">
                  <a:pos x="31" y="29"/>
                </a:cxn>
                <a:cxn ang="0">
                  <a:pos x="29" y="35"/>
                </a:cxn>
                <a:cxn ang="0">
                  <a:pos x="29" y="33"/>
                </a:cxn>
                <a:cxn ang="0">
                  <a:pos x="27" y="37"/>
                </a:cxn>
                <a:cxn ang="0">
                  <a:pos x="27" y="35"/>
                </a:cxn>
                <a:cxn ang="0">
                  <a:pos x="25" y="40"/>
                </a:cxn>
                <a:cxn ang="0">
                  <a:pos x="23" y="37"/>
                </a:cxn>
                <a:cxn ang="0">
                  <a:pos x="22" y="44"/>
                </a:cxn>
                <a:cxn ang="0">
                  <a:pos x="22" y="35"/>
                </a:cxn>
                <a:cxn ang="0">
                  <a:pos x="22" y="46"/>
                </a:cxn>
                <a:cxn ang="0">
                  <a:pos x="20" y="40"/>
                </a:cxn>
                <a:cxn ang="0">
                  <a:pos x="18" y="44"/>
                </a:cxn>
                <a:cxn ang="0">
                  <a:pos x="18" y="42"/>
                </a:cxn>
                <a:cxn ang="0">
                  <a:pos x="16" y="48"/>
                </a:cxn>
                <a:cxn ang="0">
                  <a:pos x="16" y="42"/>
                </a:cxn>
                <a:cxn ang="0">
                  <a:pos x="14" y="46"/>
                </a:cxn>
                <a:cxn ang="0">
                  <a:pos x="14" y="50"/>
                </a:cxn>
                <a:cxn ang="0">
                  <a:pos x="12" y="46"/>
                </a:cxn>
                <a:cxn ang="0">
                  <a:pos x="12" y="52"/>
                </a:cxn>
                <a:cxn ang="0">
                  <a:pos x="12" y="50"/>
                </a:cxn>
                <a:cxn ang="0">
                  <a:pos x="10" y="56"/>
                </a:cxn>
                <a:cxn ang="0">
                  <a:pos x="10" y="56"/>
                </a:cxn>
                <a:cxn ang="0">
                  <a:pos x="8" y="58"/>
                </a:cxn>
                <a:cxn ang="0">
                  <a:pos x="6" y="56"/>
                </a:cxn>
                <a:cxn ang="0">
                  <a:pos x="6" y="62"/>
                </a:cxn>
                <a:cxn ang="0">
                  <a:pos x="4" y="65"/>
                </a:cxn>
                <a:cxn ang="0">
                  <a:pos x="4" y="67"/>
                </a:cxn>
                <a:cxn ang="0">
                  <a:pos x="2" y="65"/>
                </a:cxn>
                <a:cxn ang="0">
                  <a:pos x="0" y="71"/>
                </a:cxn>
              </a:cxnLst>
              <a:rect l="0" t="0" r="r" b="b"/>
              <a:pathLst>
                <a:path w="52" h="71">
                  <a:moveTo>
                    <a:pt x="52" y="0"/>
                  </a:moveTo>
                  <a:lnTo>
                    <a:pt x="52" y="0"/>
                  </a:lnTo>
                  <a:lnTo>
                    <a:pt x="52" y="0"/>
                  </a:lnTo>
                  <a:lnTo>
                    <a:pt x="52" y="6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17"/>
                  </a:lnTo>
                  <a:lnTo>
                    <a:pt x="45" y="19"/>
                  </a:lnTo>
                  <a:lnTo>
                    <a:pt x="45" y="10"/>
                  </a:lnTo>
                  <a:lnTo>
                    <a:pt x="43" y="10"/>
                  </a:lnTo>
                  <a:lnTo>
                    <a:pt x="43" y="25"/>
                  </a:lnTo>
                  <a:lnTo>
                    <a:pt x="43" y="23"/>
                  </a:lnTo>
                  <a:lnTo>
                    <a:pt x="41" y="21"/>
                  </a:lnTo>
                  <a:lnTo>
                    <a:pt x="41" y="12"/>
                  </a:lnTo>
                  <a:lnTo>
                    <a:pt x="41" y="17"/>
                  </a:lnTo>
                  <a:lnTo>
                    <a:pt x="39" y="19"/>
                  </a:lnTo>
                  <a:lnTo>
                    <a:pt x="39" y="25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29"/>
                  </a:lnTo>
                  <a:lnTo>
                    <a:pt x="37" y="27"/>
                  </a:lnTo>
                  <a:lnTo>
                    <a:pt x="37" y="21"/>
                  </a:lnTo>
                  <a:lnTo>
                    <a:pt x="37" y="23"/>
                  </a:lnTo>
                  <a:lnTo>
                    <a:pt x="35" y="25"/>
                  </a:lnTo>
                  <a:lnTo>
                    <a:pt x="35" y="31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5" y="33"/>
                  </a:lnTo>
                  <a:lnTo>
                    <a:pt x="33" y="31"/>
                  </a:lnTo>
                  <a:lnTo>
                    <a:pt x="33" y="27"/>
                  </a:lnTo>
                  <a:lnTo>
                    <a:pt x="33" y="29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1" y="31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25" y="38"/>
                  </a:lnTo>
                  <a:lnTo>
                    <a:pt x="25" y="40"/>
                  </a:lnTo>
                  <a:lnTo>
                    <a:pt x="25" y="35"/>
                  </a:lnTo>
                  <a:lnTo>
                    <a:pt x="23" y="37"/>
                  </a:lnTo>
                  <a:lnTo>
                    <a:pt x="23" y="46"/>
                  </a:lnTo>
                  <a:lnTo>
                    <a:pt x="22" y="44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0" y="44"/>
                  </a:lnTo>
                  <a:lnTo>
                    <a:pt x="20" y="40"/>
                  </a:lnTo>
                  <a:lnTo>
                    <a:pt x="20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42"/>
                  </a:lnTo>
                  <a:lnTo>
                    <a:pt x="16" y="40"/>
                  </a:lnTo>
                  <a:lnTo>
                    <a:pt x="16" y="48"/>
                  </a:lnTo>
                  <a:lnTo>
                    <a:pt x="16" y="46"/>
                  </a:lnTo>
                  <a:lnTo>
                    <a:pt x="16" y="42"/>
                  </a:lnTo>
                  <a:lnTo>
                    <a:pt x="16" y="46"/>
                  </a:lnTo>
                  <a:lnTo>
                    <a:pt x="14" y="46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0" y="52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8" y="58"/>
                  </a:lnTo>
                  <a:lnTo>
                    <a:pt x="8" y="54"/>
                  </a:lnTo>
                  <a:lnTo>
                    <a:pt x="6" y="56"/>
                  </a:lnTo>
                  <a:lnTo>
                    <a:pt x="6" y="63"/>
                  </a:lnTo>
                  <a:lnTo>
                    <a:pt x="6" y="62"/>
                  </a:lnTo>
                  <a:lnTo>
                    <a:pt x="4" y="60"/>
                  </a:lnTo>
                  <a:lnTo>
                    <a:pt x="4" y="65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2" y="65"/>
                  </a:lnTo>
                  <a:lnTo>
                    <a:pt x="2" y="71"/>
                  </a:lnTo>
                  <a:lnTo>
                    <a:pt x="0" y="71"/>
                  </a:lnTo>
                  <a:lnTo>
                    <a:pt x="0" y="6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06" name="Freeform 506"/>
            <p:cNvSpPr>
              <a:spLocks/>
            </p:cNvSpPr>
            <p:nvPr/>
          </p:nvSpPr>
          <p:spPr bwMode="auto">
            <a:xfrm>
              <a:off x="1639" y="1453"/>
              <a:ext cx="29" cy="15"/>
            </a:xfrm>
            <a:custGeom>
              <a:avLst/>
              <a:gdLst/>
              <a:ahLst/>
              <a:cxnLst>
                <a:cxn ang="0">
                  <a:pos x="58" y="27"/>
                </a:cxn>
                <a:cxn ang="0">
                  <a:pos x="58" y="31"/>
                </a:cxn>
                <a:cxn ang="0">
                  <a:pos x="56" y="23"/>
                </a:cxn>
                <a:cxn ang="0">
                  <a:pos x="56" y="25"/>
                </a:cxn>
                <a:cxn ang="0">
                  <a:pos x="54" y="19"/>
                </a:cxn>
                <a:cxn ang="0">
                  <a:pos x="54" y="25"/>
                </a:cxn>
                <a:cxn ang="0">
                  <a:pos x="52" y="17"/>
                </a:cxn>
                <a:cxn ang="0">
                  <a:pos x="50" y="19"/>
                </a:cxn>
                <a:cxn ang="0">
                  <a:pos x="46" y="15"/>
                </a:cxn>
                <a:cxn ang="0">
                  <a:pos x="46" y="15"/>
                </a:cxn>
                <a:cxn ang="0">
                  <a:pos x="46" y="8"/>
                </a:cxn>
                <a:cxn ang="0">
                  <a:pos x="44" y="13"/>
                </a:cxn>
                <a:cxn ang="0">
                  <a:pos x="44" y="4"/>
                </a:cxn>
                <a:cxn ang="0">
                  <a:pos x="42" y="10"/>
                </a:cxn>
                <a:cxn ang="0">
                  <a:pos x="41" y="6"/>
                </a:cxn>
                <a:cxn ang="0">
                  <a:pos x="41" y="4"/>
                </a:cxn>
                <a:cxn ang="0">
                  <a:pos x="41" y="0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35" y="4"/>
                </a:cxn>
                <a:cxn ang="0">
                  <a:pos x="33" y="4"/>
                </a:cxn>
                <a:cxn ang="0">
                  <a:pos x="29" y="6"/>
                </a:cxn>
                <a:cxn ang="0">
                  <a:pos x="25" y="8"/>
                </a:cxn>
                <a:cxn ang="0">
                  <a:pos x="25" y="4"/>
                </a:cxn>
                <a:cxn ang="0">
                  <a:pos x="23" y="8"/>
                </a:cxn>
                <a:cxn ang="0">
                  <a:pos x="23" y="10"/>
                </a:cxn>
                <a:cxn ang="0">
                  <a:pos x="23" y="6"/>
                </a:cxn>
                <a:cxn ang="0">
                  <a:pos x="21" y="10"/>
                </a:cxn>
                <a:cxn ang="0">
                  <a:pos x="21" y="6"/>
                </a:cxn>
                <a:cxn ang="0">
                  <a:pos x="21" y="15"/>
                </a:cxn>
                <a:cxn ang="0">
                  <a:pos x="19" y="13"/>
                </a:cxn>
                <a:cxn ang="0">
                  <a:pos x="19" y="10"/>
                </a:cxn>
                <a:cxn ang="0">
                  <a:pos x="18" y="17"/>
                </a:cxn>
                <a:cxn ang="0">
                  <a:pos x="18" y="10"/>
                </a:cxn>
                <a:cxn ang="0">
                  <a:pos x="18" y="17"/>
                </a:cxn>
                <a:cxn ang="0">
                  <a:pos x="16" y="19"/>
                </a:cxn>
                <a:cxn ang="0">
                  <a:pos x="16" y="8"/>
                </a:cxn>
                <a:cxn ang="0">
                  <a:pos x="12" y="21"/>
                </a:cxn>
                <a:cxn ang="0">
                  <a:pos x="12" y="10"/>
                </a:cxn>
                <a:cxn ang="0">
                  <a:pos x="12" y="17"/>
                </a:cxn>
                <a:cxn ang="0">
                  <a:pos x="10" y="13"/>
                </a:cxn>
                <a:cxn ang="0">
                  <a:pos x="8" y="17"/>
                </a:cxn>
                <a:cxn ang="0">
                  <a:pos x="8" y="17"/>
                </a:cxn>
                <a:cxn ang="0">
                  <a:pos x="8" y="15"/>
                </a:cxn>
                <a:cxn ang="0">
                  <a:pos x="6" y="21"/>
                </a:cxn>
                <a:cxn ang="0">
                  <a:pos x="6" y="15"/>
                </a:cxn>
                <a:cxn ang="0">
                  <a:pos x="4" y="29"/>
                </a:cxn>
                <a:cxn ang="0">
                  <a:pos x="4" y="17"/>
                </a:cxn>
                <a:cxn ang="0">
                  <a:pos x="2" y="27"/>
                </a:cxn>
                <a:cxn ang="0">
                  <a:pos x="0" y="21"/>
                </a:cxn>
              </a:cxnLst>
              <a:rect l="0" t="0" r="r" b="b"/>
              <a:pathLst>
                <a:path w="58" h="31">
                  <a:moveTo>
                    <a:pt x="58" y="27"/>
                  </a:moveTo>
                  <a:lnTo>
                    <a:pt x="58" y="27"/>
                  </a:lnTo>
                  <a:lnTo>
                    <a:pt x="58" y="29"/>
                  </a:lnTo>
                  <a:lnTo>
                    <a:pt x="58" y="31"/>
                  </a:lnTo>
                  <a:lnTo>
                    <a:pt x="58" y="25"/>
                  </a:lnTo>
                  <a:lnTo>
                    <a:pt x="56" y="23"/>
                  </a:lnTo>
                  <a:lnTo>
                    <a:pt x="56" y="21"/>
                  </a:lnTo>
                  <a:lnTo>
                    <a:pt x="56" y="25"/>
                  </a:lnTo>
                  <a:lnTo>
                    <a:pt x="54" y="27"/>
                  </a:lnTo>
                  <a:lnTo>
                    <a:pt x="54" y="19"/>
                  </a:lnTo>
                  <a:lnTo>
                    <a:pt x="54" y="21"/>
                  </a:lnTo>
                  <a:lnTo>
                    <a:pt x="54" y="25"/>
                  </a:lnTo>
                  <a:lnTo>
                    <a:pt x="52" y="23"/>
                  </a:lnTo>
                  <a:lnTo>
                    <a:pt x="52" y="17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46" y="15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46" y="11"/>
                  </a:lnTo>
                  <a:lnTo>
                    <a:pt x="44" y="13"/>
                  </a:lnTo>
                  <a:lnTo>
                    <a:pt x="44" y="6"/>
                  </a:lnTo>
                  <a:lnTo>
                    <a:pt x="44" y="4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42" y="4"/>
                  </a:lnTo>
                  <a:lnTo>
                    <a:pt x="41" y="6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9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19" y="13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17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6" y="19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8" y="17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27"/>
                  </a:lnTo>
                  <a:lnTo>
                    <a:pt x="2" y="23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07" name="Freeform 507"/>
            <p:cNvSpPr>
              <a:spLocks/>
            </p:cNvSpPr>
            <p:nvPr/>
          </p:nvSpPr>
          <p:spPr bwMode="auto">
            <a:xfrm>
              <a:off x="1668" y="1465"/>
              <a:ext cx="28" cy="19"/>
            </a:xfrm>
            <a:custGeom>
              <a:avLst/>
              <a:gdLst/>
              <a:ahLst/>
              <a:cxnLst>
                <a:cxn ang="0">
                  <a:pos x="56" y="29"/>
                </a:cxn>
                <a:cxn ang="0">
                  <a:pos x="54" y="27"/>
                </a:cxn>
                <a:cxn ang="0">
                  <a:pos x="52" y="31"/>
                </a:cxn>
                <a:cxn ang="0">
                  <a:pos x="50" y="31"/>
                </a:cxn>
                <a:cxn ang="0">
                  <a:pos x="46" y="33"/>
                </a:cxn>
                <a:cxn ang="0">
                  <a:pos x="46" y="35"/>
                </a:cxn>
                <a:cxn ang="0">
                  <a:pos x="46" y="35"/>
                </a:cxn>
                <a:cxn ang="0">
                  <a:pos x="44" y="38"/>
                </a:cxn>
                <a:cxn ang="0">
                  <a:pos x="44" y="33"/>
                </a:cxn>
                <a:cxn ang="0">
                  <a:pos x="44" y="35"/>
                </a:cxn>
                <a:cxn ang="0">
                  <a:pos x="42" y="33"/>
                </a:cxn>
                <a:cxn ang="0">
                  <a:pos x="40" y="35"/>
                </a:cxn>
                <a:cxn ang="0">
                  <a:pos x="40" y="31"/>
                </a:cxn>
                <a:cxn ang="0">
                  <a:pos x="40" y="31"/>
                </a:cxn>
                <a:cxn ang="0">
                  <a:pos x="38" y="27"/>
                </a:cxn>
                <a:cxn ang="0">
                  <a:pos x="36" y="31"/>
                </a:cxn>
                <a:cxn ang="0">
                  <a:pos x="34" y="29"/>
                </a:cxn>
                <a:cxn ang="0">
                  <a:pos x="34" y="23"/>
                </a:cxn>
                <a:cxn ang="0">
                  <a:pos x="34" y="19"/>
                </a:cxn>
                <a:cxn ang="0">
                  <a:pos x="32" y="23"/>
                </a:cxn>
                <a:cxn ang="0">
                  <a:pos x="31" y="15"/>
                </a:cxn>
                <a:cxn ang="0">
                  <a:pos x="31" y="17"/>
                </a:cxn>
                <a:cxn ang="0">
                  <a:pos x="31" y="15"/>
                </a:cxn>
                <a:cxn ang="0">
                  <a:pos x="29" y="12"/>
                </a:cxn>
                <a:cxn ang="0">
                  <a:pos x="29" y="19"/>
                </a:cxn>
                <a:cxn ang="0">
                  <a:pos x="29" y="13"/>
                </a:cxn>
                <a:cxn ang="0">
                  <a:pos x="25" y="12"/>
                </a:cxn>
                <a:cxn ang="0">
                  <a:pos x="23" y="15"/>
                </a:cxn>
                <a:cxn ang="0">
                  <a:pos x="23" y="13"/>
                </a:cxn>
                <a:cxn ang="0">
                  <a:pos x="23" y="15"/>
                </a:cxn>
                <a:cxn ang="0">
                  <a:pos x="21" y="8"/>
                </a:cxn>
                <a:cxn ang="0">
                  <a:pos x="19" y="13"/>
                </a:cxn>
                <a:cxn ang="0">
                  <a:pos x="19" y="12"/>
                </a:cxn>
                <a:cxn ang="0">
                  <a:pos x="17" y="13"/>
                </a:cxn>
                <a:cxn ang="0">
                  <a:pos x="17" y="8"/>
                </a:cxn>
                <a:cxn ang="0">
                  <a:pos x="15" y="15"/>
                </a:cxn>
                <a:cxn ang="0">
                  <a:pos x="13" y="8"/>
                </a:cxn>
                <a:cxn ang="0">
                  <a:pos x="11" y="15"/>
                </a:cxn>
                <a:cxn ang="0">
                  <a:pos x="11" y="6"/>
                </a:cxn>
                <a:cxn ang="0">
                  <a:pos x="9" y="13"/>
                </a:cxn>
                <a:cxn ang="0">
                  <a:pos x="9" y="10"/>
                </a:cxn>
                <a:cxn ang="0">
                  <a:pos x="9" y="8"/>
                </a:cxn>
                <a:cxn ang="0">
                  <a:pos x="8" y="12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0" y="2"/>
                </a:cxn>
              </a:cxnLst>
              <a:rect l="0" t="0" r="r" b="b"/>
              <a:pathLst>
                <a:path w="56" h="38">
                  <a:moveTo>
                    <a:pt x="56" y="29"/>
                  </a:moveTo>
                  <a:lnTo>
                    <a:pt x="56" y="29"/>
                  </a:lnTo>
                  <a:lnTo>
                    <a:pt x="54" y="29"/>
                  </a:lnTo>
                  <a:lnTo>
                    <a:pt x="54" y="27"/>
                  </a:lnTo>
                  <a:lnTo>
                    <a:pt x="54" y="29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0" y="31"/>
                  </a:lnTo>
                  <a:lnTo>
                    <a:pt x="48" y="33"/>
                  </a:lnTo>
                  <a:lnTo>
                    <a:pt x="46" y="33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3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8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29"/>
                  </a:lnTo>
                  <a:lnTo>
                    <a:pt x="44" y="35"/>
                  </a:lnTo>
                  <a:lnTo>
                    <a:pt x="42" y="36"/>
                  </a:lnTo>
                  <a:lnTo>
                    <a:pt x="42" y="33"/>
                  </a:lnTo>
                  <a:lnTo>
                    <a:pt x="40" y="33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1"/>
                  </a:lnTo>
                  <a:lnTo>
                    <a:pt x="40" y="27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36" y="29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4" y="29"/>
                  </a:lnTo>
                  <a:lnTo>
                    <a:pt x="34" y="21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4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7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29" y="15"/>
                  </a:lnTo>
                  <a:lnTo>
                    <a:pt x="29" y="12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3" y="15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1" y="13"/>
                  </a:lnTo>
                  <a:lnTo>
                    <a:pt x="21" y="8"/>
                  </a:lnTo>
                  <a:lnTo>
                    <a:pt x="19" y="10"/>
                  </a:lnTo>
                  <a:lnTo>
                    <a:pt x="19" y="13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7" y="13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13"/>
                  </a:lnTo>
                  <a:lnTo>
                    <a:pt x="15" y="15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08" name="Freeform 508"/>
            <p:cNvSpPr>
              <a:spLocks/>
            </p:cNvSpPr>
            <p:nvPr/>
          </p:nvSpPr>
          <p:spPr bwMode="auto">
            <a:xfrm>
              <a:off x="1696" y="1455"/>
              <a:ext cx="27" cy="24"/>
            </a:xfrm>
            <a:custGeom>
              <a:avLst/>
              <a:gdLst/>
              <a:ahLst/>
              <a:cxnLst>
                <a:cxn ang="0">
                  <a:pos x="53" y="2"/>
                </a:cxn>
                <a:cxn ang="0">
                  <a:pos x="49" y="4"/>
                </a:cxn>
                <a:cxn ang="0">
                  <a:pos x="49" y="2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48" y="4"/>
                </a:cxn>
                <a:cxn ang="0">
                  <a:pos x="46" y="0"/>
                </a:cxn>
                <a:cxn ang="0">
                  <a:pos x="46" y="4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4"/>
                </a:cxn>
                <a:cxn ang="0">
                  <a:pos x="38" y="6"/>
                </a:cxn>
                <a:cxn ang="0">
                  <a:pos x="38" y="11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34" y="15"/>
                </a:cxn>
                <a:cxn ang="0">
                  <a:pos x="34" y="17"/>
                </a:cxn>
                <a:cxn ang="0">
                  <a:pos x="32" y="17"/>
                </a:cxn>
                <a:cxn ang="0">
                  <a:pos x="30" y="21"/>
                </a:cxn>
                <a:cxn ang="0">
                  <a:pos x="30" y="21"/>
                </a:cxn>
                <a:cxn ang="0">
                  <a:pos x="30" y="31"/>
                </a:cxn>
                <a:cxn ang="0">
                  <a:pos x="26" y="27"/>
                </a:cxn>
                <a:cxn ang="0">
                  <a:pos x="26" y="27"/>
                </a:cxn>
                <a:cxn ang="0">
                  <a:pos x="26" y="31"/>
                </a:cxn>
                <a:cxn ang="0">
                  <a:pos x="25" y="27"/>
                </a:cxn>
                <a:cxn ang="0">
                  <a:pos x="25" y="34"/>
                </a:cxn>
                <a:cxn ang="0">
                  <a:pos x="25" y="31"/>
                </a:cxn>
                <a:cxn ang="0">
                  <a:pos x="23" y="36"/>
                </a:cxn>
                <a:cxn ang="0">
                  <a:pos x="21" y="32"/>
                </a:cxn>
                <a:cxn ang="0">
                  <a:pos x="21" y="34"/>
                </a:cxn>
                <a:cxn ang="0">
                  <a:pos x="21" y="38"/>
                </a:cxn>
                <a:cxn ang="0">
                  <a:pos x="19" y="38"/>
                </a:cxn>
                <a:cxn ang="0">
                  <a:pos x="19" y="38"/>
                </a:cxn>
                <a:cxn ang="0">
                  <a:pos x="17" y="36"/>
                </a:cxn>
                <a:cxn ang="0">
                  <a:pos x="15" y="42"/>
                </a:cxn>
                <a:cxn ang="0">
                  <a:pos x="13" y="38"/>
                </a:cxn>
                <a:cxn ang="0">
                  <a:pos x="13" y="42"/>
                </a:cxn>
                <a:cxn ang="0">
                  <a:pos x="13" y="42"/>
                </a:cxn>
                <a:cxn ang="0">
                  <a:pos x="11" y="44"/>
                </a:cxn>
                <a:cxn ang="0">
                  <a:pos x="11" y="42"/>
                </a:cxn>
                <a:cxn ang="0">
                  <a:pos x="9" y="44"/>
                </a:cxn>
                <a:cxn ang="0">
                  <a:pos x="9" y="42"/>
                </a:cxn>
                <a:cxn ang="0">
                  <a:pos x="9" y="48"/>
                </a:cxn>
                <a:cxn ang="0">
                  <a:pos x="7" y="42"/>
                </a:cxn>
                <a:cxn ang="0">
                  <a:pos x="7" y="44"/>
                </a:cxn>
                <a:cxn ang="0">
                  <a:pos x="3" y="44"/>
                </a:cxn>
                <a:cxn ang="0">
                  <a:pos x="3" y="48"/>
                </a:cxn>
                <a:cxn ang="0">
                  <a:pos x="1" y="44"/>
                </a:cxn>
                <a:cxn ang="0">
                  <a:pos x="1" y="44"/>
                </a:cxn>
                <a:cxn ang="0">
                  <a:pos x="0" y="48"/>
                </a:cxn>
              </a:cxnLst>
              <a:rect l="0" t="0" r="r" b="b"/>
              <a:pathLst>
                <a:path w="53" h="48">
                  <a:moveTo>
                    <a:pt x="53" y="2"/>
                  </a:moveTo>
                  <a:lnTo>
                    <a:pt x="53" y="2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0"/>
                  </a:lnTo>
                  <a:lnTo>
                    <a:pt x="49" y="2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6"/>
                  </a:lnTo>
                  <a:lnTo>
                    <a:pt x="38" y="6"/>
                  </a:lnTo>
                  <a:lnTo>
                    <a:pt x="38" y="9"/>
                  </a:lnTo>
                  <a:lnTo>
                    <a:pt x="38" y="11"/>
                  </a:lnTo>
                  <a:lnTo>
                    <a:pt x="36" y="11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5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31"/>
                  </a:lnTo>
                  <a:lnTo>
                    <a:pt x="30" y="29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31"/>
                  </a:lnTo>
                  <a:lnTo>
                    <a:pt x="26" y="29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1"/>
                  </a:lnTo>
                  <a:lnTo>
                    <a:pt x="23" y="32"/>
                  </a:lnTo>
                  <a:lnTo>
                    <a:pt x="23" y="36"/>
                  </a:lnTo>
                  <a:lnTo>
                    <a:pt x="23" y="34"/>
                  </a:lnTo>
                  <a:lnTo>
                    <a:pt x="21" y="32"/>
                  </a:lnTo>
                  <a:lnTo>
                    <a:pt x="21" y="31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21" y="38"/>
                  </a:lnTo>
                  <a:lnTo>
                    <a:pt x="21" y="36"/>
                  </a:lnTo>
                  <a:lnTo>
                    <a:pt x="19" y="38"/>
                  </a:lnTo>
                  <a:lnTo>
                    <a:pt x="19" y="40"/>
                  </a:lnTo>
                  <a:lnTo>
                    <a:pt x="19" y="38"/>
                  </a:lnTo>
                  <a:lnTo>
                    <a:pt x="17" y="38"/>
                  </a:lnTo>
                  <a:lnTo>
                    <a:pt x="17" y="36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13" y="44"/>
                  </a:lnTo>
                  <a:lnTo>
                    <a:pt x="13" y="42"/>
                  </a:lnTo>
                  <a:lnTo>
                    <a:pt x="13" y="38"/>
                  </a:lnTo>
                  <a:lnTo>
                    <a:pt x="13" y="42"/>
                  </a:lnTo>
                  <a:lnTo>
                    <a:pt x="11" y="42"/>
                  </a:lnTo>
                  <a:lnTo>
                    <a:pt x="11" y="44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6"/>
                  </a:lnTo>
                  <a:lnTo>
                    <a:pt x="9" y="44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4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44"/>
                  </a:lnTo>
                  <a:lnTo>
                    <a:pt x="5" y="46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48"/>
                  </a:lnTo>
                  <a:lnTo>
                    <a:pt x="3" y="46"/>
                  </a:lnTo>
                  <a:lnTo>
                    <a:pt x="1" y="44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48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09" name="Freeform 509"/>
            <p:cNvSpPr>
              <a:spLocks/>
            </p:cNvSpPr>
            <p:nvPr/>
          </p:nvSpPr>
          <p:spPr bwMode="auto">
            <a:xfrm>
              <a:off x="1723" y="1456"/>
              <a:ext cx="30" cy="34"/>
            </a:xfrm>
            <a:custGeom>
              <a:avLst/>
              <a:gdLst/>
              <a:ahLst/>
              <a:cxnLst>
                <a:cxn ang="0">
                  <a:pos x="62" y="61"/>
                </a:cxn>
                <a:cxn ang="0">
                  <a:pos x="62" y="65"/>
                </a:cxn>
                <a:cxn ang="0">
                  <a:pos x="62" y="67"/>
                </a:cxn>
                <a:cxn ang="0">
                  <a:pos x="60" y="63"/>
                </a:cxn>
                <a:cxn ang="0">
                  <a:pos x="58" y="65"/>
                </a:cxn>
                <a:cxn ang="0">
                  <a:pos x="58" y="65"/>
                </a:cxn>
                <a:cxn ang="0">
                  <a:pos x="54" y="67"/>
                </a:cxn>
                <a:cxn ang="0">
                  <a:pos x="54" y="63"/>
                </a:cxn>
                <a:cxn ang="0">
                  <a:pos x="54" y="65"/>
                </a:cxn>
                <a:cxn ang="0">
                  <a:pos x="52" y="67"/>
                </a:cxn>
                <a:cxn ang="0">
                  <a:pos x="52" y="67"/>
                </a:cxn>
                <a:cxn ang="0">
                  <a:pos x="50" y="65"/>
                </a:cxn>
                <a:cxn ang="0">
                  <a:pos x="48" y="67"/>
                </a:cxn>
                <a:cxn ang="0">
                  <a:pos x="48" y="67"/>
                </a:cxn>
                <a:cxn ang="0">
                  <a:pos x="46" y="63"/>
                </a:cxn>
                <a:cxn ang="0">
                  <a:pos x="44" y="65"/>
                </a:cxn>
                <a:cxn ang="0">
                  <a:pos x="44" y="63"/>
                </a:cxn>
                <a:cxn ang="0">
                  <a:pos x="43" y="65"/>
                </a:cxn>
                <a:cxn ang="0">
                  <a:pos x="43" y="63"/>
                </a:cxn>
                <a:cxn ang="0">
                  <a:pos x="39" y="57"/>
                </a:cxn>
                <a:cxn ang="0">
                  <a:pos x="39" y="61"/>
                </a:cxn>
                <a:cxn ang="0">
                  <a:pos x="37" y="57"/>
                </a:cxn>
                <a:cxn ang="0">
                  <a:pos x="33" y="50"/>
                </a:cxn>
                <a:cxn ang="0">
                  <a:pos x="31" y="48"/>
                </a:cxn>
                <a:cxn ang="0">
                  <a:pos x="31" y="44"/>
                </a:cxn>
                <a:cxn ang="0">
                  <a:pos x="27" y="38"/>
                </a:cxn>
                <a:cxn ang="0">
                  <a:pos x="27" y="38"/>
                </a:cxn>
                <a:cxn ang="0">
                  <a:pos x="27" y="30"/>
                </a:cxn>
                <a:cxn ang="0">
                  <a:pos x="25" y="32"/>
                </a:cxn>
                <a:cxn ang="0">
                  <a:pos x="23" y="30"/>
                </a:cxn>
                <a:cxn ang="0">
                  <a:pos x="23" y="29"/>
                </a:cxn>
                <a:cxn ang="0">
                  <a:pos x="23" y="27"/>
                </a:cxn>
                <a:cxn ang="0">
                  <a:pos x="20" y="23"/>
                </a:cxn>
                <a:cxn ang="0">
                  <a:pos x="16" y="19"/>
                </a:cxn>
                <a:cxn ang="0">
                  <a:pos x="16" y="15"/>
                </a:cxn>
                <a:cxn ang="0">
                  <a:pos x="14" y="19"/>
                </a:cxn>
                <a:cxn ang="0">
                  <a:pos x="14" y="15"/>
                </a:cxn>
                <a:cxn ang="0">
                  <a:pos x="12" y="13"/>
                </a:cxn>
                <a:cxn ang="0">
                  <a:pos x="12" y="13"/>
                </a:cxn>
                <a:cxn ang="0">
                  <a:pos x="10" y="11"/>
                </a:cxn>
                <a:cxn ang="0">
                  <a:pos x="8" y="13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6" y="5"/>
                </a:cxn>
                <a:cxn ang="0">
                  <a:pos x="4" y="11"/>
                </a:cxn>
                <a:cxn ang="0">
                  <a:pos x="2" y="2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5"/>
                </a:cxn>
              </a:cxnLst>
              <a:rect l="0" t="0" r="r" b="b"/>
              <a:pathLst>
                <a:path w="62" h="69">
                  <a:moveTo>
                    <a:pt x="62" y="61"/>
                  </a:moveTo>
                  <a:lnTo>
                    <a:pt x="62" y="61"/>
                  </a:lnTo>
                  <a:lnTo>
                    <a:pt x="62" y="63"/>
                  </a:lnTo>
                  <a:lnTo>
                    <a:pt x="62" y="65"/>
                  </a:lnTo>
                  <a:lnTo>
                    <a:pt x="62" y="69"/>
                  </a:lnTo>
                  <a:lnTo>
                    <a:pt x="62" y="67"/>
                  </a:lnTo>
                  <a:lnTo>
                    <a:pt x="60" y="65"/>
                  </a:lnTo>
                  <a:lnTo>
                    <a:pt x="60" y="63"/>
                  </a:lnTo>
                  <a:lnTo>
                    <a:pt x="60" y="65"/>
                  </a:lnTo>
                  <a:lnTo>
                    <a:pt x="58" y="65"/>
                  </a:lnTo>
                  <a:lnTo>
                    <a:pt x="58" y="63"/>
                  </a:lnTo>
                  <a:lnTo>
                    <a:pt x="58" y="65"/>
                  </a:lnTo>
                  <a:lnTo>
                    <a:pt x="56" y="65"/>
                  </a:lnTo>
                  <a:lnTo>
                    <a:pt x="54" y="67"/>
                  </a:lnTo>
                  <a:lnTo>
                    <a:pt x="54" y="65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65"/>
                  </a:lnTo>
                  <a:lnTo>
                    <a:pt x="52" y="65"/>
                  </a:lnTo>
                  <a:lnTo>
                    <a:pt x="52" y="67"/>
                  </a:lnTo>
                  <a:lnTo>
                    <a:pt x="52" y="65"/>
                  </a:lnTo>
                  <a:lnTo>
                    <a:pt x="52" y="67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48" y="65"/>
                  </a:lnTo>
                  <a:lnTo>
                    <a:pt x="48" y="67"/>
                  </a:lnTo>
                  <a:lnTo>
                    <a:pt x="48" y="65"/>
                  </a:lnTo>
                  <a:lnTo>
                    <a:pt x="48" y="67"/>
                  </a:lnTo>
                  <a:lnTo>
                    <a:pt x="46" y="65"/>
                  </a:lnTo>
                  <a:lnTo>
                    <a:pt x="46" y="63"/>
                  </a:lnTo>
                  <a:lnTo>
                    <a:pt x="46" y="65"/>
                  </a:lnTo>
                  <a:lnTo>
                    <a:pt x="44" y="65"/>
                  </a:lnTo>
                  <a:lnTo>
                    <a:pt x="44" y="67"/>
                  </a:lnTo>
                  <a:lnTo>
                    <a:pt x="44" y="63"/>
                  </a:lnTo>
                  <a:lnTo>
                    <a:pt x="43" y="61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3" y="63"/>
                  </a:lnTo>
                  <a:lnTo>
                    <a:pt x="39" y="61"/>
                  </a:lnTo>
                  <a:lnTo>
                    <a:pt x="39" y="57"/>
                  </a:lnTo>
                  <a:lnTo>
                    <a:pt x="39" y="61"/>
                  </a:lnTo>
                  <a:lnTo>
                    <a:pt x="39" y="61"/>
                  </a:lnTo>
                  <a:lnTo>
                    <a:pt x="39" y="57"/>
                  </a:lnTo>
                  <a:lnTo>
                    <a:pt x="37" y="57"/>
                  </a:lnTo>
                  <a:lnTo>
                    <a:pt x="37" y="52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1" y="48"/>
                  </a:lnTo>
                  <a:lnTo>
                    <a:pt x="31" y="46"/>
                  </a:lnTo>
                  <a:lnTo>
                    <a:pt x="31" y="44"/>
                  </a:lnTo>
                  <a:lnTo>
                    <a:pt x="31" y="40"/>
                  </a:lnTo>
                  <a:lnTo>
                    <a:pt x="27" y="38"/>
                  </a:lnTo>
                  <a:lnTo>
                    <a:pt x="27" y="36"/>
                  </a:lnTo>
                  <a:lnTo>
                    <a:pt x="27" y="38"/>
                  </a:lnTo>
                  <a:lnTo>
                    <a:pt x="27" y="36"/>
                  </a:lnTo>
                  <a:lnTo>
                    <a:pt x="27" y="30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3" y="30"/>
                  </a:lnTo>
                  <a:lnTo>
                    <a:pt x="23" y="27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7"/>
                  </a:lnTo>
                  <a:lnTo>
                    <a:pt x="20" y="25"/>
                  </a:lnTo>
                  <a:lnTo>
                    <a:pt x="20" y="23"/>
                  </a:lnTo>
                  <a:lnTo>
                    <a:pt x="18" y="23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6" y="15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5"/>
                  </a:lnTo>
                  <a:lnTo>
                    <a:pt x="4" y="7"/>
                  </a:lnTo>
                  <a:lnTo>
                    <a:pt x="4" y="11"/>
                  </a:lnTo>
                  <a:lnTo>
                    <a:pt x="2" y="9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10" name="Freeform 510"/>
            <p:cNvSpPr>
              <a:spLocks/>
            </p:cNvSpPr>
            <p:nvPr/>
          </p:nvSpPr>
          <p:spPr bwMode="auto">
            <a:xfrm>
              <a:off x="1753" y="1447"/>
              <a:ext cx="32" cy="44"/>
            </a:xfrm>
            <a:custGeom>
              <a:avLst/>
              <a:gdLst/>
              <a:ahLst/>
              <a:cxnLst>
                <a:cxn ang="0">
                  <a:pos x="63" y="4"/>
                </a:cxn>
                <a:cxn ang="0">
                  <a:pos x="63" y="4"/>
                </a:cxn>
                <a:cxn ang="0">
                  <a:pos x="63" y="6"/>
                </a:cxn>
                <a:cxn ang="0">
                  <a:pos x="61" y="6"/>
                </a:cxn>
                <a:cxn ang="0">
                  <a:pos x="61" y="12"/>
                </a:cxn>
                <a:cxn ang="0">
                  <a:pos x="61" y="12"/>
                </a:cxn>
                <a:cxn ang="0">
                  <a:pos x="59" y="18"/>
                </a:cxn>
                <a:cxn ang="0">
                  <a:pos x="57" y="12"/>
                </a:cxn>
                <a:cxn ang="0">
                  <a:pos x="57" y="20"/>
                </a:cxn>
                <a:cxn ang="0">
                  <a:pos x="57" y="18"/>
                </a:cxn>
                <a:cxn ang="0">
                  <a:pos x="55" y="27"/>
                </a:cxn>
                <a:cxn ang="0">
                  <a:pos x="55" y="22"/>
                </a:cxn>
                <a:cxn ang="0">
                  <a:pos x="52" y="27"/>
                </a:cxn>
                <a:cxn ang="0">
                  <a:pos x="50" y="31"/>
                </a:cxn>
                <a:cxn ang="0">
                  <a:pos x="50" y="39"/>
                </a:cxn>
                <a:cxn ang="0">
                  <a:pos x="48" y="33"/>
                </a:cxn>
                <a:cxn ang="0">
                  <a:pos x="46" y="41"/>
                </a:cxn>
                <a:cxn ang="0">
                  <a:pos x="46" y="43"/>
                </a:cxn>
                <a:cxn ang="0">
                  <a:pos x="46" y="47"/>
                </a:cxn>
                <a:cxn ang="0">
                  <a:pos x="44" y="43"/>
                </a:cxn>
                <a:cxn ang="0">
                  <a:pos x="42" y="47"/>
                </a:cxn>
                <a:cxn ang="0">
                  <a:pos x="38" y="50"/>
                </a:cxn>
                <a:cxn ang="0">
                  <a:pos x="36" y="54"/>
                </a:cxn>
                <a:cxn ang="0">
                  <a:pos x="36" y="58"/>
                </a:cxn>
                <a:cxn ang="0">
                  <a:pos x="34" y="54"/>
                </a:cxn>
                <a:cxn ang="0">
                  <a:pos x="34" y="60"/>
                </a:cxn>
                <a:cxn ang="0">
                  <a:pos x="34" y="60"/>
                </a:cxn>
                <a:cxn ang="0">
                  <a:pos x="32" y="66"/>
                </a:cxn>
                <a:cxn ang="0">
                  <a:pos x="29" y="68"/>
                </a:cxn>
                <a:cxn ang="0">
                  <a:pos x="29" y="68"/>
                </a:cxn>
                <a:cxn ang="0">
                  <a:pos x="27" y="71"/>
                </a:cxn>
                <a:cxn ang="0">
                  <a:pos x="25" y="79"/>
                </a:cxn>
                <a:cxn ang="0">
                  <a:pos x="23" y="75"/>
                </a:cxn>
                <a:cxn ang="0">
                  <a:pos x="21" y="81"/>
                </a:cxn>
                <a:cxn ang="0">
                  <a:pos x="21" y="79"/>
                </a:cxn>
                <a:cxn ang="0">
                  <a:pos x="21" y="83"/>
                </a:cxn>
                <a:cxn ang="0">
                  <a:pos x="19" y="79"/>
                </a:cxn>
                <a:cxn ang="0">
                  <a:pos x="17" y="85"/>
                </a:cxn>
                <a:cxn ang="0">
                  <a:pos x="15" y="83"/>
                </a:cxn>
                <a:cxn ang="0">
                  <a:pos x="13" y="87"/>
                </a:cxn>
                <a:cxn ang="0">
                  <a:pos x="11" y="87"/>
                </a:cxn>
                <a:cxn ang="0">
                  <a:pos x="11" y="83"/>
                </a:cxn>
                <a:cxn ang="0">
                  <a:pos x="9" y="89"/>
                </a:cxn>
                <a:cxn ang="0">
                  <a:pos x="7" y="83"/>
                </a:cxn>
                <a:cxn ang="0">
                  <a:pos x="6" y="87"/>
                </a:cxn>
                <a:cxn ang="0">
                  <a:pos x="4" y="83"/>
                </a:cxn>
                <a:cxn ang="0">
                  <a:pos x="4" y="87"/>
                </a:cxn>
                <a:cxn ang="0">
                  <a:pos x="2" y="83"/>
                </a:cxn>
                <a:cxn ang="0">
                  <a:pos x="2" y="85"/>
                </a:cxn>
                <a:cxn ang="0">
                  <a:pos x="0" y="79"/>
                </a:cxn>
              </a:cxnLst>
              <a:rect l="0" t="0" r="r" b="b"/>
              <a:pathLst>
                <a:path w="63" h="89">
                  <a:moveTo>
                    <a:pt x="63" y="4"/>
                  </a:moveTo>
                  <a:lnTo>
                    <a:pt x="63" y="4"/>
                  </a:lnTo>
                  <a:lnTo>
                    <a:pt x="63" y="0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59" y="12"/>
                  </a:lnTo>
                  <a:lnTo>
                    <a:pt x="59" y="18"/>
                  </a:lnTo>
                  <a:lnTo>
                    <a:pt x="59" y="12"/>
                  </a:lnTo>
                  <a:lnTo>
                    <a:pt x="57" y="12"/>
                  </a:lnTo>
                  <a:lnTo>
                    <a:pt x="57" y="22"/>
                  </a:lnTo>
                  <a:lnTo>
                    <a:pt x="57" y="20"/>
                  </a:lnTo>
                  <a:lnTo>
                    <a:pt x="57" y="16"/>
                  </a:lnTo>
                  <a:lnTo>
                    <a:pt x="57" y="18"/>
                  </a:lnTo>
                  <a:lnTo>
                    <a:pt x="55" y="20"/>
                  </a:lnTo>
                  <a:lnTo>
                    <a:pt x="55" y="27"/>
                  </a:lnTo>
                  <a:lnTo>
                    <a:pt x="55" y="25"/>
                  </a:lnTo>
                  <a:lnTo>
                    <a:pt x="55" y="22"/>
                  </a:lnTo>
                  <a:lnTo>
                    <a:pt x="55" y="25"/>
                  </a:lnTo>
                  <a:lnTo>
                    <a:pt x="52" y="27"/>
                  </a:lnTo>
                  <a:lnTo>
                    <a:pt x="52" y="29"/>
                  </a:lnTo>
                  <a:lnTo>
                    <a:pt x="50" y="31"/>
                  </a:lnTo>
                  <a:lnTo>
                    <a:pt x="50" y="37"/>
                  </a:lnTo>
                  <a:lnTo>
                    <a:pt x="50" y="39"/>
                  </a:lnTo>
                  <a:lnTo>
                    <a:pt x="50" y="31"/>
                  </a:lnTo>
                  <a:lnTo>
                    <a:pt x="48" y="33"/>
                  </a:lnTo>
                  <a:lnTo>
                    <a:pt x="48" y="41"/>
                  </a:lnTo>
                  <a:lnTo>
                    <a:pt x="46" y="41"/>
                  </a:lnTo>
                  <a:lnTo>
                    <a:pt x="46" y="39"/>
                  </a:lnTo>
                  <a:lnTo>
                    <a:pt x="46" y="43"/>
                  </a:lnTo>
                  <a:lnTo>
                    <a:pt x="46" y="45"/>
                  </a:lnTo>
                  <a:lnTo>
                    <a:pt x="46" y="47"/>
                  </a:lnTo>
                  <a:lnTo>
                    <a:pt x="46" y="41"/>
                  </a:lnTo>
                  <a:lnTo>
                    <a:pt x="44" y="43"/>
                  </a:lnTo>
                  <a:lnTo>
                    <a:pt x="44" y="47"/>
                  </a:lnTo>
                  <a:lnTo>
                    <a:pt x="42" y="47"/>
                  </a:lnTo>
                  <a:lnTo>
                    <a:pt x="40" y="48"/>
                  </a:lnTo>
                  <a:lnTo>
                    <a:pt x="38" y="50"/>
                  </a:lnTo>
                  <a:lnTo>
                    <a:pt x="38" y="52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36" y="58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4" y="60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2" y="62"/>
                  </a:lnTo>
                  <a:lnTo>
                    <a:pt x="32" y="66"/>
                  </a:lnTo>
                  <a:lnTo>
                    <a:pt x="29" y="66"/>
                  </a:lnTo>
                  <a:lnTo>
                    <a:pt x="29" y="68"/>
                  </a:lnTo>
                  <a:lnTo>
                    <a:pt x="29" y="66"/>
                  </a:lnTo>
                  <a:lnTo>
                    <a:pt x="29" y="68"/>
                  </a:lnTo>
                  <a:lnTo>
                    <a:pt x="29" y="73"/>
                  </a:lnTo>
                  <a:lnTo>
                    <a:pt x="27" y="71"/>
                  </a:lnTo>
                  <a:lnTo>
                    <a:pt x="25" y="75"/>
                  </a:lnTo>
                  <a:lnTo>
                    <a:pt x="25" y="79"/>
                  </a:lnTo>
                  <a:lnTo>
                    <a:pt x="23" y="77"/>
                  </a:lnTo>
                  <a:lnTo>
                    <a:pt x="23" y="75"/>
                  </a:lnTo>
                  <a:lnTo>
                    <a:pt x="23" y="79"/>
                  </a:lnTo>
                  <a:lnTo>
                    <a:pt x="21" y="81"/>
                  </a:lnTo>
                  <a:lnTo>
                    <a:pt x="21" y="83"/>
                  </a:lnTo>
                  <a:lnTo>
                    <a:pt x="21" y="79"/>
                  </a:lnTo>
                  <a:lnTo>
                    <a:pt x="21" y="77"/>
                  </a:lnTo>
                  <a:lnTo>
                    <a:pt x="21" y="83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7" y="81"/>
                  </a:lnTo>
                  <a:lnTo>
                    <a:pt x="17" y="85"/>
                  </a:lnTo>
                  <a:lnTo>
                    <a:pt x="17" y="83"/>
                  </a:lnTo>
                  <a:lnTo>
                    <a:pt x="15" y="83"/>
                  </a:lnTo>
                  <a:lnTo>
                    <a:pt x="13" y="87"/>
                  </a:lnTo>
                  <a:lnTo>
                    <a:pt x="13" y="87"/>
                  </a:lnTo>
                  <a:lnTo>
                    <a:pt x="13" y="83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83"/>
                  </a:lnTo>
                  <a:lnTo>
                    <a:pt x="9" y="83"/>
                  </a:lnTo>
                  <a:lnTo>
                    <a:pt x="9" y="89"/>
                  </a:lnTo>
                  <a:lnTo>
                    <a:pt x="7" y="87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6" y="87"/>
                  </a:lnTo>
                  <a:lnTo>
                    <a:pt x="6" y="83"/>
                  </a:lnTo>
                  <a:lnTo>
                    <a:pt x="4" y="83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2" y="83"/>
                  </a:lnTo>
                  <a:lnTo>
                    <a:pt x="2" y="87"/>
                  </a:lnTo>
                  <a:lnTo>
                    <a:pt x="2" y="85"/>
                  </a:lnTo>
                  <a:lnTo>
                    <a:pt x="0" y="83"/>
                  </a:lnTo>
                  <a:lnTo>
                    <a:pt x="0" y="7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11" name="Freeform 511"/>
            <p:cNvSpPr>
              <a:spLocks/>
            </p:cNvSpPr>
            <p:nvPr/>
          </p:nvSpPr>
          <p:spPr bwMode="auto">
            <a:xfrm>
              <a:off x="1785" y="1439"/>
              <a:ext cx="31" cy="31"/>
            </a:xfrm>
            <a:custGeom>
              <a:avLst/>
              <a:gdLst/>
              <a:ahLst/>
              <a:cxnLst>
                <a:cxn ang="0">
                  <a:pos x="62" y="64"/>
                </a:cxn>
                <a:cxn ang="0">
                  <a:pos x="60" y="58"/>
                </a:cxn>
                <a:cxn ang="0">
                  <a:pos x="60" y="60"/>
                </a:cxn>
                <a:cxn ang="0">
                  <a:pos x="58" y="64"/>
                </a:cxn>
                <a:cxn ang="0">
                  <a:pos x="58" y="50"/>
                </a:cxn>
                <a:cxn ang="0">
                  <a:pos x="58" y="56"/>
                </a:cxn>
                <a:cxn ang="0">
                  <a:pos x="56" y="48"/>
                </a:cxn>
                <a:cxn ang="0">
                  <a:pos x="56" y="52"/>
                </a:cxn>
                <a:cxn ang="0">
                  <a:pos x="54" y="44"/>
                </a:cxn>
                <a:cxn ang="0">
                  <a:pos x="52" y="46"/>
                </a:cxn>
                <a:cxn ang="0">
                  <a:pos x="50" y="40"/>
                </a:cxn>
                <a:cxn ang="0">
                  <a:pos x="50" y="39"/>
                </a:cxn>
                <a:cxn ang="0">
                  <a:pos x="48" y="37"/>
                </a:cxn>
                <a:cxn ang="0">
                  <a:pos x="46" y="33"/>
                </a:cxn>
                <a:cxn ang="0">
                  <a:pos x="44" y="33"/>
                </a:cxn>
                <a:cxn ang="0">
                  <a:pos x="42" y="29"/>
                </a:cxn>
                <a:cxn ang="0">
                  <a:pos x="42" y="27"/>
                </a:cxn>
                <a:cxn ang="0">
                  <a:pos x="42" y="25"/>
                </a:cxn>
                <a:cxn ang="0">
                  <a:pos x="40" y="29"/>
                </a:cxn>
                <a:cxn ang="0">
                  <a:pos x="40" y="21"/>
                </a:cxn>
                <a:cxn ang="0">
                  <a:pos x="39" y="25"/>
                </a:cxn>
                <a:cxn ang="0">
                  <a:pos x="37" y="23"/>
                </a:cxn>
                <a:cxn ang="0">
                  <a:pos x="35" y="23"/>
                </a:cxn>
                <a:cxn ang="0">
                  <a:pos x="35" y="21"/>
                </a:cxn>
                <a:cxn ang="0">
                  <a:pos x="33" y="17"/>
                </a:cxn>
                <a:cxn ang="0">
                  <a:pos x="31" y="17"/>
                </a:cxn>
                <a:cxn ang="0">
                  <a:pos x="29" y="14"/>
                </a:cxn>
                <a:cxn ang="0">
                  <a:pos x="29" y="14"/>
                </a:cxn>
                <a:cxn ang="0">
                  <a:pos x="29" y="10"/>
                </a:cxn>
                <a:cxn ang="0">
                  <a:pos x="27" y="12"/>
                </a:cxn>
                <a:cxn ang="0">
                  <a:pos x="21" y="4"/>
                </a:cxn>
                <a:cxn ang="0">
                  <a:pos x="21" y="4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0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2" y="2"/>
                </a:cxn>
                <a:cxn ang="0">
                  <a:pos x="12" y="6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8" y="8"/>
                </a:cxn>
                <a:cxn ang="0">
                  <a:pos x="8" y="14"/>
                </a:cxn>
                <a:cxn ang="0">
                  <a:pos x="6" y="10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4" y="21"/>
                </a:cxn>
              </a:cxnLst>
              <a:rect l="0" t="0" r="r" b="b"/>
              <a:pathLst>
                <a:path w="62" h="64">
                  <a:moveTo>
                    <a:pt x="62" y="64"/>
                  </a:moveTo>
                  <a:lnTo>
                    <a:pt x="62" y="64"/>
                  </a:lnTo>
                  <a:lnTo>
                    <a:pt x="62" y="60"/>
                  </a:lnTo>
                  <a:lnTo>
                    <a:pt x="60" y="58"/>
                  </a:lnTo>
                  <a:lnTo>
                    <a:pt x="60" y="52"/>
                  </a:lnTo>
                  <a:lnTo>
                    <a:pt x="60" y="60"/>
                  </a:lnTo>
                  <a:lnTo>
                    <a:pt x="58" y="62"/>
                  </a:lnTo>
                  <a:lnTo>
                    <a:pt x="58" y="64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56"/>
                  </a:lnTo>
                  <a:lnTo>
                    <a:pt x="56" y="54"/>
                  </a:lnTo>
                  <a:lnTo>
                    <a:pt x="56" y="48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4" y="44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2" y="39"/>
                  </a:lnTo>
                  <a:lnTo>
                    <a:pt x="50" y="40"/>
                  </a:lnTo>
                  <a:lnTo>
                    <a:pt x="50" y="42"/>
                  </a:lnTo>
                  <a:lnTo>
                    <a:pt x="50" y="39"/>
                  </a:lnTo>
                  <a:lnTo>
                    <a:pt x="48" y="39"/>
                  </a:lnTo>
                  <a:lnTo>
                    <a:pt x="48" y="37"/>
                  </a:lnTo>
                  <a:lnTo>
                    <a:pt x="46" y="35"/>
                  </a:lnTo>
                  <a:lnTo>
                    <a:pt x="46" y="33"/>
                  </a:lnTo>
                  <a:lnTo>
                    <a:pt x="46" y="35"/>
                  </a:lnTo>
                  <a:lnTo>
                    <a:pt x="44" y="33"/>
                  </a:lnTo>
                  <a:lnTo>
                    <a:pt x="44" y="29"/>
                  </a:lnTo>
                  <a:lnTo>
                    <a:pt x="42" y="29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2" y="25"/>
                  </a:lnTo>
                  <a:lnTo>
                    <a:pt x="40" y="23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0" y="21"/>
                  </a:lnTo>
                  <a:lnTo>
                    <a:pt x="39" y="23"/>
                  </a:lnTo>
                  <a:lnTo>
                    <a:pt x="39" y="25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5" y="12"/>
                  </a:lnTo>
                  <a:lnTo>
                    <a:pt x="27" y="12"/>
                  </a:lnTo>
                  <a:lnTo>
                    <a:pt x="25" y="8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12" name="Freeform 512"/>
            <p:cNvSpPr>
              <a:spLocks/>
            </p:cNvSpPr>
            <p:nvPr/>
          </p:nvSpPr>
          <p:spPr bwMode="auto">
            <a:xfrm>
              <a:off x="1816" y="1439"/>
              <a:ext cx="27" cy="37"/>
            </a:xfrm>
            <a:custGeom>
              <a:avLst/>
              <a:gdLst/>
              <a:ahLst/>
              <a:cxnLst>
                <a:cxn ang="0">
                  <a:pos x="53" y="4"/>
                </a:cxn>
                <a:cxn ang="0">
                  <a:pos x="53" y="0"/>
                </a:cxn>
                <a:cxn ang="0">
                  <a:pos x="51" y="6"/>
                </a:cxn>
                <a:cxn ang="0">
                  <a:pos x="49" y="14"/>
                </a:cxn>
                <a:cxn ang="0">
                  <a:pos x="48" y="17"/>
                </a:cxn>
                <a:cxn ang="0">
                  <a:pos x="48" y="17"/>
                </a:cxn>
                <a:cxn ang="0">
                  <a:pos x="48" y="25"/>
                </a:cxn>
                <a:cxn ang="0">
                  <a:pos x="44" y="23"/>
                </a:cxn>
                <a:cxn ang="0">
                  <a:pos x="44" y="33"/>
                </a:cxn>
                <a:cxn ang="0">
                  <a:pos x="42" y="27"/>
                </a:cxn>
                <a:cxn ang="0">
                  <a:pos x="40" y="33"/>
                </a:cxn>
                <a:cxn ang="0">
                  <a:pos x="40" y="33"/>
                </a:cxn>
                <a:cxn ang="0">
                  <a:pos x="40" y="39"/>
                </a:cxn>
                <a:cxn ang="0">
                  <a:pos x="38" y="37"/>
                </a:cxn>
                <a:cxn ang="0">
                  <a:pos x="38" y="37"/>
                </a:cxn>
                <a:cxn ang="0">
                  <a:pos x="38" y="40"/>
                </a:cxn>
                <a:cxn ang="0">
                  <a:pos x="36" y="33"/>
                </a:cxn>
                <a:cxn ang="0">
                  <a:pos x="34" y="40"/>
                </a:cxn>
                <a:cxn ang="0">
                  <a:pos x="32" y="37"/>
                </a:cxn>
                <a:cxn ang="0">
                  <a:pos x="32" y="37"/>
                </a:cxn>
                <a:cxn ang="0">
                  <a:pos x="32" y="33"/>
                </a:cxn>
                <a:cxn ang="0">
                  <a:pos x="30" y="42"/>
                </a:cxn>
                <a:cxn ang="0">
                  <a:pos x="30" y="33"/>
                </a:cxn>
                <a:cxn ang="0">
                  <a:pos x="30" y="44"/>
                </a:cxn>
                <a:cxn ang="0">
                  <a:pos x="28" y="37"/>
                </a:cxn>
                <a:cxn ang="0">
                  <a:pos x="26" y="40"/>
                </a:cxn>
                <a:cxn ang="0">
                  <a:pos x="26" y="44"/>
                </a:cxn>
                <a:cxn ang="0">
                  <a:pos x="26" y="48"/>
                </a:cxn>
                <a:cxn ang="0">
                  <a:pos x="23" y="52"/>
                </a:cxn>
                <a:cxn ang="0">
                  <a:pos x="21" y="48"/>
                </a:cxn>
                <a:cxn ang="0">
                  <a:pos x="19" y="60"/>
                </a:cxn>
                <a:cxn ang="0">
                  <a:pos x="19" y="58"/>
                </a:cxn>
                <a:cxn ang="0">
                  <a:pos x="17" y="60"/>
                </a:cxn>
                <a:cxn ang="0">
                  <a:pos x="17" y="60"/>
                </a:cxn>
                <a:cxn ang="0">
                  <a:pos x="17" y="67"/>
                </a:cxn>
                <a:cxn ang="0">
                  <a:pos x="15" y="62"/>
                </a:cxn>
                <a:cxn ang="0">
                  <a:pos x="15" y="67"/>
                </a:cxn>
                <a:cxn ang="0">
                  <a:pos x="13" y="65"/>
                </a:cxn>
                <a:cxn ang="0">
                  <a:pos x="13" y="67"/>
                </a:cxn>
                <a:cxn ang="0">
                  <a:pos x="11" y="75"/>
                </a:cxn>
                <a:cxn ang="0">
                  <a:pos x="9" y="64"/>
                </a:cxn>
                <a:cxn ang="0">
                  <a:pos x="9" y="69"/>
                </a:cxn>
                <a:cxn ang="0">
                  <a:pos x="9" y="64"/>
                </a:cxn>
                <a:cxn ang="0">
                  <a:pos x="7" y="67"/>
                </a:cxn>
                <a:cxn ang="0">
                  <a:pos x="5" y="62"/>
                </a:cxn>
                <a:cxn ang="0">
                  <a:pos x="5" y="60"/>
                </a:cxn>
                <a:cxn ang="0">
                  <a:pos x="3" y="67"/>
                </a:cxn>
                <a:cxn ang="0">
                  <a:pos x="1" y="58"/>
                </a:cxn>
                <a:cxn ang="0">
                  <a:pos x="1" y="65"/>
                </a:cxn>
                <a:cxn ang="0">
                  <a:pos x="0" y="58"/>
                </a:cxn>
              </a:cxnLst>
              <a:rect l="0" t="0" r="r" b="b"/>
              <a:pathLst>
                <a:path w="53" h="75">
                  <a:moveTo>
                    <a:pt x="53" y="4"/>
                  </a:moveTo>
                  <a:lnTo>
                    <a:pt x="53" y="4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51" y="16"/>
                  </a:lnTo>
                  <a:lnTo>
                    <a:pt x="49" y="14"/>
                  </a:lnTo>
                  <a:lnTo>
                    <a:pt x="49" y="17"/>
                  </a:lnTo>
                  <a:lnTo>
                    <a:pt x="48" y="17"/>
                  </a:lnTo>
                  <a:lnTo>
                    <a:pt x="48" y="21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25"/>
                  </a:lnTo>
                  <a:lnTo>
                    <a:pt x="44" y="27"/>
                  </a:lnTo>
                  <a:lnTo>
                    <a:pt x="44" y="23"/>
                  </a:lnTo>
                  <a:lnTo>
                    <a:pt x="44" y="25"/>
                  </a:lnTo>
                  <a:lnTo>
                    <a:pt x="44" y="33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33"/>
                  </a:lnTo>
                  <a:lnTo>
                    <a:pt x="40" y="33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5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38" y="37"/>
                  </a:lnTo>
                  <a:lnTo>
                    <a:pt x="38" y="33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40"/>
                  </a:lnTo>
                  <a:lnTo>
                    <a:pt x="38" y="35"/>
                  </a:lnTo>
                  <a:lnTo>
                    <a:pt x="36" y="33"/>
                  </a:lnTo>
                  <a:lnTo>
                    <a:pt x="36" y="42"/>
                  </a:lnTo>
                  <a:lnTo>
                    <a:pt x="34" y="40"/>
                  </a:lnTo>
                  <a:lnTo>
                    <a:pt x="34" y="35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2" y="37"/>
                  </a:lnTo>
                  <a:lnTo>
                    <a:pt x="32" y="35"/>
                  </a:lnTo>
                  <a:lnTo>
                    <a:pt x="32" y="33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30" y="44"/>
                  </a:lnTo>
                  <a:lnTo>
                    <a:pt x="30" y="33"/>
                  </a:lnTo>
                  <a:lnTo>
                    <a:pt x="30" y="35"/>
                  </a:lnTo>
                  <a:lnTo>
                    <a:pt x="30" y="44"/>
                  </a:lnTo>
                  <a:lnTo>
                    <a:pt x="28" y="42"/>
                  </a:lnTo>
                  <a:lnTo>
                    <a:pt x="28" y="37"/>
                  </a:lnTo>
                  <a:lnTo>
                    <a:pt x="28" y="39"/>
                  </a:lnTo>
                  <a:lnTo>
                    <a:pt x="26" y="40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8"/>
                  </a:lnTo>
                  <a:lnTo>
                    <a:pt x="23" y="48"/>
                  </a:lnTo>
                  <a:lnTo>
                    <a:pt x="23" y="52"/>
                  </a:lnTo>
                  <a:lnTo>
                    <a:pt x="23" y="50"/>
                  </a:lnTo>
                  <a:lnTo>
                    <a:pt x="21" y="48"/>
                  </a:lnTo>
                  <a:lnTo>
                    <a:pt x="21" y="58"/>
                  </a:lnTo>
                  <a:lnTo>
                    <a:pt x="19" y="60"/>
                  </a:lnTo>
                  <a:lnTo>
                    <a:pt x="19" y="56"/>
                  </a:lnTo>
                  <a:lnTo>
                    <a:pt x="19" y="58"/>
                  </a:lnTo>
                  <a:lnTo>
                    <a:pt x="19" y="60"/>
                  </a:lnTo>
                  <a:lnTo>
                    <a:pt x="17" y="60"/>
                  </a:lnTo>
                  <a:lnTo>
                    <a:pt x="17" y="62"/>
                  </a:lnTo>
                  <a:lnTo>
                    <a:pt x="17" y="60"/>
                  </a:lnTo>
                  <a:lnTo>
                    <a:pt x="17" y="58"/>
                  </a:lnTo>
                  <a:lnTo>
                    <a:pt x="17" y="67"/>
                  </a:lnTo>
                  <a:lnTo>
                    <a:pt x="15" y="65"/>
                  </a:lnTo>
                  <a:lnTo>
                    <a:pt x="15" y="62"/>
                  </a:lnTo>
                  <a:lnTo>
                    <a:pt x="15" y="64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3" y="65"/>
                  </a:lnTo>
                  <a:lnTo>
                    <a:pt x="13" y="62"/>
                  </a:lnTo>
                  <a:lnTo>
                    <a:pt x="13" y="67"/>
                  </a:lnTo>
                  <a:lnTo>
                    <a:pt x="11" y="69"/>
                  </a:lnTo>
                  <a:lnTo>
                    <a:pt x="11" y="75"/>
                  </a:lnTo>
                  <a:lnTo>
                    <a:pt x="11" y="65"/>
                  </a:lnTo>
                  <a:lnTo>
                    <a:pt x="9" y="64"/>
                  </a:lnTo>
                  <a:lnTo>
                    <a:pt x="9" y="62"/>
                  </a:lnTo>
                  <a:lnTo>
                    <a:pt x="9" y="69"/>
                  </a:lnTo>
                  <a:lnTo>
                    <a:pt x="9" y="71"/>
                  </a:lnTo>
                  <a:lnTo>
                    <a:pt x="9" y="64"/>
                  </a:lnTo>
                  <a:lnTo>
                    <a:pt x="7" y="64"/>
                  </a:lnTo>
                  <a:lnTo>
                    <a:pt x="7" y="67"/>
                  </a:lnTo>
                  <a:lnTo>
                    <a:pt x="5" y="67"/>
                  </a:lnTo>
                  <a:lnTo>
                    <a:pt x="5" y="62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5" y="65"/>
                  </a:lnTo>
                  <a:lnTo>
                    <a:pt x="3" y="67"/>
                  </a:lnTo>
                  <a:lnTo>
                    <a:pt x="3" y="58"/>
                  </a:lnTo>
                  <a:lnTo>
                    <a:pt x="1" y="58"/>
                  </a:lnTo>
                  <a:lnTo>
                    <a:pt x="1" y="67"/>
                  </a:lnTo>
                  <a:lnTo>
                    <a:pt x="1" y="65"/>
                  </a:lnTo>
                  <a:lnTo>
                    <a:pt x="1" y="56"/>
                  </a:lnTo>
                  <a:lnTo>
                    <a:pt x="0" y="58"/>
                  </a:lnTo>
                  <a:lnTo>
                    <a:pt x="0" y="6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13" name="Freeform 513"/>
            <p:cNvSpPr>
              <a:spLocks/>
            </p:cNvSpPr>
            <p:nvPr/>
          </p:nvSpPr>
          <p:spPr bwMode="auto">
            <a:xfrm>
              <a:off x="1843" y="1420"/>
              <a:ext cx="26" cy="21"/>
            </a:xfrm>
            <a:custGeom>
              <a:avLst/>
              <a:gdLst/>
              <a:ahLst/>
              <a:cxnLst>
                <a:cxn ang="0">
                  <a:pos x="52" y="2"/>
                </a:cxn>
                <a:cxn ang="0">
                  <a:pos x="50" y="0"/>
                </a:cxn>
                <a:cxn ang="0">
                  <a:pos x="48" y="4"/>
                </a:cxn>
                <a:cxn ang="0">
                  <a:pos x="46" y="2"/>
                </a:cxn>
                <a:cxn ang="0">
                  <a:pos x="46" y="2"/>
                </a:cxn>
                <a:cxn ang="0">
                  <a:pos x="46" y="0"/>
                </a:cxn>
                <a:cxn ang="0">
                  <a:pos x="44" y="4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3" y="0"/>
                </a:cxn>
                <a:cxn ang="0">
                  <a:pos x="43" y="5"/>
                </a:cxn>
                <a:cxn ang="0">
                  <a:pos x="41" y="2"/>
                </a:cxn>
                <a:cxn ang="0">
                  <a:pos x="41" y="11"/>
                </a:cxn>
                <a:cxn ang="0">
                  <a:pos x="39" y="2"/>
                </a:cxn>
                <a:cxn ang="0">
                  <a:pos x="37" y="13"/>
                </a:cxn>
                <a:cxn ang="0">
                  <a:pos x="37" y="5"/>
                </a:cxn>
                <a:cxn ang="0">
                  <a:pos x="37" y="21"/>
                </a:cxn>
                <a:cxn ang="0">
                  <a:pos x="35" y="11"/>
                </a:cxn>
                <a:cxn ang="0">
                  <a:pos x="33" y="13"/>
                </a:cxn>
                <a:cxn ang="0">
                  <a:pos x="33" y="15"/>
                </a:cxn>
                <a:cxn ang="0">
                  <a:pos x="33" y="9"/>
                </a:cxn>
                <a:cxn ang="0">
                  <a:pos x="31" y="19"/>
                </a:cxn>
                <a:cxn ang="0">
                  <a:pos x="29" y="11"/>
                </a:cxn>
                <a:cxn ang="0">
                  <a:pos x="29" y="15"/>
                </a:cxn>
                <a:cxn ang="0">
                  <a:pos x="29" y="5"/>
                </a:cxn>
                <a:cxn ang="0">
                  <a:pos x="27" y="11"/>
                </a:cxn>
                <a:cxn ang="0">
                  <a:pos x="27" y="5"/>
                </a:cxn>
                <a:cxn ang="0">
                  <a:pos x="25" y="11"/>
                </a:cxn>
                <a:cxn ang="0">
                  <a:pos x="23" y="5"/>
                </a:cxn>
                <a:cxn ang="0">
                  <a:pos x="23" y="11"/>
                </a:cxn>
                <a:cxn ang="0">
                  <a:pos x="21" y="7"/>
                </a:cxn>
                <a:cxn ang="0">
                  <a:pos x="21" y="15"/>
                </a:cxn>
                <a:cxn ang="0">
                  <a:pos x="20" y="7"/>
                </a:cxn>
                <a:cxn ang="0">
                  <a:pos x="20" y="11"/>
                </a:cxn>
                <a:cxn ang="0">
                  <a:pos x="20" y="15"/>
                </a:cxn>
                <a:cxn ang="0">
                  <a:pos x="18" y="7"/>
                </a:cxn>
                <a:cxn ang="0">
                  <a:pos x="16" y="19"/>
                </a:cxn>
                <a:cxn ang="0">
                  <a:pos x="16" y="15"/>
                </a:cxn>
                <a:cxn ang="0">
                  <a:pos x="14" y="23"/>
                </a:cxn>
                <a:cxn ang="0">
                  <a:pos x="12" y="19"/>
                </a:cxn>
                <a:cxn ang="0">
                  <a:pos x="12" y="27"/>
                </a:cxn>
                <a:cxn ang="0">
                  <a:pos x="10" y="23"/>
                </a:cxn>
                <a:cxn ang="0">
                  <a:pos x="8" y="27"/>
                </a:cxn>
                <a:cxn ang="0">
                  <a:pos x="8" y="21"/>
                </a:cxn>
                <a:cxn ang="0">
                  <a:pos x="6" y="30"/>
                </a:cxn>
                <a:cxn ang="0">
                  <a:pos x="6" y="23"/>
                </a:cxn>
                <a:cxn ang="0">
                  <a:pos x="2" y="27"/>
                </a:cxn>
                <a:cxn ang="0">
                  <a:pos x="2" y="30"/>
                </a:cxn>
                <a:cxn ang="0">
                  <a:pos x="2" y="27"/>
                </a:cxn>
                <a:cxn ang="0">
                  <a:pos x="0" y="38"/>
                </a:cxn>
              </a:cxnLst>
              <a:rect l="0" t="0" r="r" b="b"/>
              <a:pathLst>
                <a:path w="52" h="40">
                  <a:moveTo>
                    <a:pt x="52" y="2"/>
                  </a:moveTo>
                  <a:lnTo>
                    <a:pt x="52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5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46" y="2"/>
                  </a:lnTo>
                  <a:lnTo>
                    <a:pt x="46" y="5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9" y="2"/>
                  </a:lnTo>
                  <a:lnTo>
                    <a:pt x="39" y="11"/>
                  </a:lnTo>
                  <a:lnTo>
                    <a:pt x="37" y="13"/>
                  </a:lnTo>
                  <a:lnTo>
                    <a:pt x="37" y="17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3" y="13"/>
                  </a:lnTo>
                  <a:lnTo>
                    <a:pt x="33" y="23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9"/>
                  </a:lnTo>
                  <a:lnTo>
                    <a:pt x="33" y="17"/>
                  </a:lnTo>
                  <a:lnTo>
                    <a:pt x="31" y="19"/>
                  </a:lnTo>
                  <a:lnTo>
                    <a:pt x="31" y="9"/>
                  </a:lnTo>
                  <a:lnTo>
                    <a:pt x="29" y="11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5"/>
                  </a:lnTo>
                  <a:lnTo>
                    <a:pt x="29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5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3" y="5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0" y="13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9"/>
                  </a:lnTo>
                  <a:lnTo>
                    <a:pt x="20" y="15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6" y="25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10" y="23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6" y="23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2" y="27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0" y="4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14" name="Freeform 514"/>
            <p:cNvSpPr>
              <a:spLocks/>
            </p:cNvSpPr>
            <p:nvPr/>
          </p:nvSpPr>
          <p:spPr bwMode="auto">
            <a:xfrm>
              <a:off x="1869" y="1417"/>
              <a:ext cx="27" cy="13"/>
            </a:xfrm>
            <a:custGeom>
              <a:avLst/>
              <a:gdLst/>
              <a:ahLst/>
              <a:cxnLst>
                <a:cxn ang="0">
                  <a:pos x="56" y="8"/>
                </a:cxn>
                <a:cxn ang="0">
                  <a:pos x="54" y="2"/>
                </a:cxn>
                <a:cxn ang="0">
                  <a:pos x="52" y="10"/>
                </a:cxn>
                <a:cxn ang="0">
                  <a:pos x="52" y="8"/>
                </a:cxn>
                <a:cxn ang="0">
                  <a:pos x="52" y="4"/>
                </a:cxn>
                <a:cxn ang="0">
                  <a:pos x="50" y="8"/>
                </a:cxn>
                <a:cxn ang="0">
                  <a:pos x="48" y="2"/>
                </a:cxn>
                <a:cxn ang="0">
                  <a:pos x="44" y="6"/>
                </a:cxn>
                <a:cxn ang="0">
                  <a:pos x="44" y="4"/>
                </a:cxn>
                <a:cxn ang="0">
                  <a:pos x="44" y="10"/>
                </a:cxn>
                <a:cxn ang="0">
                  <a:pos x="42" y="0"/>
                </a:cxn>
                <a:cxn ang="0">
                  <a:pos x="40" y="2"/>
                </a:cxn>
                <a:cxn ang="0">
                  <a:pos x="40" y="8"/>
                </a:cxn>
                <a:cxn ang="0">
                  <a:pos x="40" y="2"/>
                </a:cxn>
                <a:cxn ang="0">
                  <a:pos x="39" y="13"/>
                </a:cxn>
                <a:cxn ang="0">
                  <a:pos x="39" y="4"/>
                </a:cxn>
                <a:cxn ang="0">
                  <a:pos x="37" y="13"/>
                </a:cxn>
                <a:cxn ang="0">
                  <a:pos x="37" y="6"/>
                </a:cxn>
                <a:cxn ang="0">
                  <a:pos x="35" y="13"/>
                </a:cxn>
                <a:cxn ang="0">
                  <a:pos x="35" y="13"/>
                </a:cxn>
                <a:cxn ang="0">
                  <a:pos x="33" y="21"/>
                </a:cxn>
                <a:cxn ang="0">
                  <a:pos x="33" y="13"/>
                </a:cxn>
                <a:cxn ang="0">
                  <a:pos x="31" y="17"/>
                </a:cxn>
                <a:cxn ang="0">
                  <a:pos x="31" y="21"/>
                </a:cxn>
                <a:cxn ang="0">
                  <a:pos x="29" y="23"/>
                </a:cxn>
                <a:cxn ang="0">
                  <a:pos x="29" y="23"/>
                </a:cxn>
                <a:cxn ang="0">
                  <a:pos x="27" y="25"/>
                </a:cxn>
                <a:cxn ang="0">
                  <a:pos x="27" y="21"/>
                </a:cxn>
                <a:cxn ang="0">
                  <a:pos x="25" y="25"/>
                </a:cxn>
                <a:cxn ang="0">
                  <a:pos x="25" y="23"/>
                </a:cxn>
                <a:cxn ang="0">
                  <a:pos x="23" y="25"/>
                </a:cxn>
                <a:cxn ang="0">
                  <a:pos x="21" y="19"/>
                </a:cxn>
                <a:cxn ang="0">
                  <a:pos x="19" y="25"/>
                </a:cxn>
                <a:cxn ang="0">
                  <a:pos x="19" y="21"/>
                </a:cxn>
                <a:cxn ang="0">
                  <a:pos x="19" y="23"/>
                </a:cxn>
                <a:cxn ang="0">
                  <a:pos x="17" y="19"/>
                </a:cxn>
                <a:cxn ang="0">
                  <a:pos x="16" y="25"/>
                </a:cxn>
                <a:cxn ang="0">
                  <a:pos x="16" y="25"/>
                </a:cxn>
                <a:cxn ang="0">
                  <a:pos x="14" y="25"/>
                </a:cxn>
                <a:cxn ang="0">
                  <a:pos x="14" y="25"/>
                </a:cxn>
                <a:cxn ang="0">
                  <a:pos x="12" y="23"/>
                </a:cxn>
                <a:cxn ang="0">
                  <a:pos x="10" y="23"/>
                </a:cxn>
                <a:cxn ang="0">
                  <a:pos x="8" y="19"/>
                </a:cxn>
                <a:cxn ang="0">
                  <a:pos x="6" y="17"/>
                </a:cxn>
                <a:cxn ang="0">
                  <a:pos x="4" y="1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0"/>
                </a:cxn>
                <a:cxn ang="0">
                  <a:pos x="0" y="13"/>
                </a:cxn>
                <a:cxn ang="0">
                  <a:pos x="0" y="10"/>
                </a:cxn>
              </a:cxnLst>
              <a:rect l="0" t="0" r="r" b="b"/>
              <a:pathLst>
                <a:path w="56" h="27">
                  <a:moveTo>
                    <a:pt x="56" y="8"/>
                  </a:moveTo>
                  <a:lnTo>
                    <a:pt x="56" y="8"/>
                  </a:lnTo>
                  <a:lnTo>
                    <a:pt x="54" y="8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2" y="2"/>
                  </a:lnTo>
                  <a:lnTo>
                    <a:pt x="52" y="4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8" y="2"/>
                  </a:lnTo>
                  <a:lnTo>
                    <a:pt x="48" y="4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40" y="2"/>
                  </a:lnTo>
                  <a:lnTo>
                    <a:pt x="40" y="12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4"/>
                  </a:lnTo>
                  <a:lnTo>
                    <a:pt x="37" y="6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6"/>
                  </a:lnTo>
                  <a:lnTo>
                    <a:pt x="37" y="12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3" y="12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1" y="17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27" y="23"/>
                  </a:lnTo>
                  <a:lnTo>
                    <a:pt x="27" y="25"/>
                  </a:lnTo>
                  <a:lnTo>
                    <a:pt x="27" y="23"/>
                  </a:lnTo>
                  <a:lnTo>
                    <a:pt x="27" y="21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21" y="19"/>
                  </a:lnTo>
                  <a:lnTo>
                    <a:pt x="21" y="27"/>
                  </a:lnTo>
                  <a:lnTo>
                    <a:pt x="19" y="25"/>
                  </a:lnTo>
                  <a:lnTo>
                    <a:pt x="19" y="19"/>
                  </a:lnTo>
                  <a:lnTo>
                    <a:pt x="19" y="21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7" y="23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5"/>
                  </a:lnTo>
                  <a:lnTo>
                    <a:pt x="12" y="25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15" name="Freeform 515"/>
            <p:cNvSpPr>
              <a:spLocks/>
            </p:cNvSpPr>
            <p:nvPr/>
          </p:nvSpPr>
          <p:spPr bwMode="auto">
            <a:xfrm>
              <a:off x="1896" y="1398"/>
              <a:ext cx="26" cy="2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2" y="7"/>
                </a:cxn>
                <a:cxn ang="0">
                  <a:pos x="52" y="11"/>
                </a:cxn>
                <a:cxn ang="0">
                  <a:pos x="50" y="13"/>
                </a:cxn>
                <a:cxn ang="0">
                  <a:pos x="48" y="11"/>
                </a:cxn>
                <a:cxn ang="0">
                  <a:pos x="46" y="17"/>
                </a:cxn>
                <a:cxn ang="0">
                  <a:pos x="44" y="13"/>
                </a:cxn>
                <a:cxn ang="0">
                  <a:pos x="44" y="23"/>
                </a:cxn>
                <a:cxn ang="0">
                  <a:pos x="44" y="17"/>
                </a:cxn>
                <a:cxn ang="0">
                  <a:pos x="42" y="23"/>
                </a:cxn>
                <a:cxn ang="0">
                  <a:pos x="42" y="21"/>
                </a:cxn>
                <a:cxn ang="0">
                  <a:pos x="42" y="26"/>
                </a:cxn>
                <a:cxn ang="0">
                  <a:pos x="40" y="24"/>
                </a:cxn>
                <a:cxn ang="0">
                  <a:pos x="38" y="26"/>
                </a:cxn>
                <a:cxn ang="0">
                  <a:pos x="38" y="26"/>
                </a:cxn>
                <a:cxn ang="0">
                  <a:pos x="38" y="23"/>
                </a:cxn>
                <a:cxn ang="0">
                  <a:pos x="36" y="32"/>
                </a:cxn>
                <a:cxn ang="0">
                  <a:pos x="36" y="26"/>
                </a:cxn>
                <a:cxn ang="0">
                  <a:pos x="34" y="34"/>
                </a:cxn>
                <a:cxn ang="0">
                  <a:pos x="32" y="30"/>
                </a:cxn>
                <a:cxn ang="0">
                  <a:pos x="31" y="34"/>
                </a:cxn>
                <a:cxn ang="0">
                  <a:pos x="31" y="30"/>
                </a:cxn>
                <a:cxn ang="0">
                  <a:pos x="31" y="34"/>
                </a:cxn>
                <a:cxn ang="0">
                  <a:pos x="29" y="28"/>
                </a:cxn>
                <a:cxn ang="0">
                  <a:pos x="27" y="36"/>
                </a:cxn>
                <a:cxn ang="0">
                  <a:pos x="27" y="34"/>
                </a:cxn>
                <a:cxn ang="0">
                  <a:pos x="27" y="34"/>
                </a:cxn>
                <a:cxn ang="0">
                  <a:pos x="23" y="38"/>
                </a:cxn>
                <a:cxn ang="0">
                  <a:pos x="23" y="30"/>
                </a:cxn>
                <a:cxn ang="0">
                  <a:pos x="21" y="40"/>
                </a:cxn>
                <a:cxn ang="0">
                  <a:pos x="19" y="38"/>
                </a:cxn>
                <a:cxn ang="0">
                  <a:pos x="19" y="34"/>
                </a:cxn>
                <a:cxn ang="0">
                  <a:pos x="17" y="38"/>
                </a:cxn>
                <a:cxn ang="0">
                  <a:pos x="15" y="38"/>
                </a:cxn>
                <a:cxn ang="0">
                  <a:pos x="15" y="34"/>
                </a:cxn>
                <a:cxn ang="0">
                  <a:pos x="15" y="32"/>
                </a:cxn>
                <a:cxn ang="0">
                  <a:pos x="13" y="38"/>
                </a:cxn>
                <a:cxn ang="0">
                  <a:pos x="13" y="32"/>
                </a:cxn>
                <a:cxn ang="0">
                  <a:pos x="11" y="42"/>
                </a:cxn>
                <a:cxn ang="0">
                  <a:pos x="9" y="38"/>
                </a:cxn>
                <a:cxn ang="0">
                  <a:pos x="9" y="32"/>
                </a:cxn>
                <a:cxn ang="0">
                  <a:pos x="9" y="38"/>
                </a:cxn>
                <a:cxn ang="0">
                  <a:pos x="8" y="34"/>
                </a:cxn>
                <a:cxn ang="0">
                  <a:pos x="6" y="38"/>
                </a:cxn>
                <a:cxn ang="0">
                  <a:pos x="6" y="36"/>
                </a:cxn>
                <a:cxn ang="0">
                  <a:pos x="4" y="42"/>
                </a:cxn>
                <a:cxn ang="0">
                  <a:pos x="2" y="38"/>
                </a:cxn>
                <a:cxn ang="0">
                  <a:pos x="0" y="42"/>
                </a:cxn>
                <a:cxn ang="0">
                  <a:pos x="0" y="38"/>
                </a:cxn>
                <a:cxn ang="0">
                  <a:pos x="0" y="36"/>
                </a:cxn>
              </a:cxnLst>
              <a:rect l="0" t="0" r="r" b="b"/>
              <a:pathLst>
                <a:path w="52" h="44">
                  <a:moveTo>
                    <a:pt x="52" y="0"/>
                  </a:moveTo>
                  <a:lnTo>
                    <a:pt x="52" y="0"/>
                  </a:lnTo>
                  <a:lnTo>
                    <a:pt x="52" y="9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11"/>
                  </a:lnTo>
                  <a:lnTo>
                    <a:pt x="50" y="11"/>
                  </a:lnTo>
                  <a:lnTo>
                    <a:pt x="50" y="13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8" y="19"/>
                  </a:lnTo>
                  <a:lnTo>
                    <a:pt x="46" y="17"/>
                  </a:lnTo>
                  <a:lnTo>
                    <a:pt x="46" y="13"/>
                  </a:lnTo>
                  <a:lnTo>
                    <a:pt x="44" y="13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44" y="21"/>
                  </a:lnTo>
                  <a:lnTo>
                    <a:pt x="42" y="23"/>
                  </a:lnTo>
                  <a:lnTo>
                    <a:pt x="42" y="24"/>
                  </a:lnTo>
                  <a:lnTo>
                    <a:pt x="42" y="21"/>
                  </a:lnTo>
                  <a:lnTo>
                    <a:pt x="42" y="23"/>
                  </a:lnTo>
                  <a:lnTo>
                    <a:pt x="42" y="26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3"/>
                  </a:lnTo>
                  <a:lnTo>
                    <a:pt x="38" y="32"/>
                  </a:lnTo>
                  <a:lnTo>
                    <a:pt x="36" y="32"/>
                  </a:lnTo>
                  <a:lnTo>
                    <a:pt x="36" y="34"/>
                  </a:lnTo>
                  <a:lnTo>
                    <a:pt x="36" y="26"/>
                  </a:lnTo>
                  <a:lnTo>
                    <a:pt x="34" y="28"/>
                  </a:lnTo>
                  <a:lnTo>
                    <a:pt x="34" y="34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1" y="32"/>
                  </a:lnTo>
                  <a:lnTo>
                    <a:pt x="31" y="34"/>
                  </a:lnTo>
                  <a:lnTo>
                    <a:pt x="31" y="32"/>
                  </a:lnTo>
                  <a:lnTo>
                    <a:pt x="31" y="30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29" y="34"/>
                  </a:lnTo>
                  <a:lnTo>
                    <a:pt x="29" y="28"/>
                  </a:lnTo>
                  <a:lnTo>
                    <a:pt x="27" y="30"/>
                  </a:lnTo>
                  <a:lnTo>
                    <a:pt x="27" y="36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0"/>
                  </a:lnTo>
                  <a:lnTo>
                    <a:pt x="27" y="34"/>
                  </a:lnTo>
                  <a:lnTo>
                    <a:pt x="23" y="36"/>
                  </a:lnTo>
                  <a:lnTo>
                    <a:pt x="23" y="38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23" y="38"/>
                  </a:lnTo>
                  <a:lnTo>
                    <a:pt x="21" y="40"/>
                  </a:lnTo>
                  <a:lnTo>
                    <a:pt x="21" y="34"/>
                  </a:lnTo>
                  <a:lnTo>
                    <a:pt x="19" y="38"/>
                  </a:lnTo>
                  <a:lnTo>
                    <a:pt x="21" y="38"/>
                  </a:lnTo>
                  <a:lnTo>
                    <a:pt x="19" y="34"/>
                  </a:lnTo>
                  <a:lnTo>
                    <a:pt x="17" y="34"/>
                  </a:lnTo>
                  <a:lnTo>
                    <a:pt x="17" y="38"/>
                  </a:lnTo>
                  <a:lnTo>
                    <a:pt x="15" y="34"/>
                  </a:lnTo>
                  <a:lnTo>
                    <a:pt x="15" y="38"/>
                  </a:lnTo>
                  <a:lnTo>
                    <a:pt x="17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2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3" y="32"/>
                  </a:lnTo>
                  <a:lnTo>
                    <a:pt x="11" y="34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9" y="38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4"/>
                  </a:lnTo>
                  <a:lnTo>
                    <a:pt x="9" y="38"/>
                  </a:lnTo>
                  <a:lnTo>
                    <a:pt x="9" y="36"/>
                  </a:lnTo>
                  <a:lnTo>
                    <a:pt x="8" y="34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6" y="40"/>
                  </a:lnTo>
                  <a:lnTo>
                    <a:pt x="6" y="36"/>
                  </a:lnTo>
                  <a:lnTo>
                    <a:pt x="4" y="38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4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16" name="Freeform 516"/>
            <p:cNvSpPr>
              <a:spLocks/>
            </p:cNvSpPr>
            <p:nvPr/>
          </p:nvSpPr>
          <p:spPr bwMode="auto">
            <a:xfrm>
              <a:off x="1922" y="1358"/>
              <a:ext cx="27" cy="44"/>
            </a:xfrm>
            <a:custGeom>
              <a:avLst/>
              <a:gdLst/>
              <a:ahLst/>
              <a:cxnLst>
                <a:cxn ang="0">
                  <a:pos x="53" y="4"/>
                </a:cxn>
                <a:cxn ang="0">
                  <a:pos x="52" y="0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50" y="4"/>
                </a:cxn>
                <a:cxn ang="0">
                  <a:pos x="50" y="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4" y="6"/>
                </a:cxn>
                <a:cxn ang="0">
                  <a:pos x="42" y="8"/>
                </a:cxn>
                <a:cxn ang="0">
                  <a:pos x="38" y="9"/>
                </a:cxn>
                <a:cxn ang="0">
                  <a:pos x="38" y="8"/>
                </a:cxn>
                <a:cxn ang="0">
                  <a:pos x="38" y="6"/>
                </a:cxn>
                <a:cxn ang="0">
                  <a:pos x="36" y="13"/>
                </a:cxn>
                <a:cxn ang="0">
                  <a:pos x="36" y="8"/>
                </a:cxn>
                <a:cxn ang="0">
                  <a:pos x="34" y="15"/>
                </a:cxn>
                <a:cxn ang="0">
                  <a:pos x="34" y="8"/>
                </a:cxn>
                <a:cxn ang="0">
                  <a:pos x="32" y="9"/>
                </a:cxn>
                <a:cxn ang="0">
                  <a:pos x="32" y="15"/>
                </a:cxn>
                <a:cxn ang="0">
                  <a:pos x="30" y="11"/>
                </a:cxn>
                <a:cxn ang="0">
                  <a:pos x="28" y="15"/>
                </a:cxn>
                <a:cxn ang="0">
                  <a:pos x="28" y="11"/>
                </a:cxn>
                <a:cxn ang="0">
                  <a:pos x="27" y="15"/>
                </a:cxn>
                <a:cxn ang="0">
                  <a:pos x="27" y="21"/>
                </a:cxn>
                <a:cxn ang="0">
                  <a:pos x="25" y="17"/>
                </a:cxn>
                <a:cxn ang="0">
                  <a:pos x="23" y="27"/>
                </a:cxn>
                <a:cxn ang="0">
                  <a:pos x="23" y="21"/>
                </a:cxn>
                <a:cxn ang="0">
                  <a:pos x="21" y="29"/>
                </a:cxn>
                <a:cxn ang="0">
                  <a:pos x="21" y="31"/>
                </a:cxn>
                <a:cxn ang="0">
                  <a:pos x="19" y="25"/>
                </a:cxn>
                <a:cxn ang="0">
                  <a:pos x="17" y="38"/>
                </a:cxn>
                <a:cxn ang="0">
                  <a:pos x="17" y="33"/>
                </a:cxn>
                <a:cxn ang="0">
                  <a:pos x="17" y="34"/>
                </a:cxn>
                <a:cxn ang="0">
                  <a:pos x="17" y="48"/>
                </a:cxn>
                <a:cxn ang="0">
                  <a:pos x="15" y="38"/>
                </a:cxn>
                <a:cxn ang="0">
                  <a:pos x="13" y="48"/>
                </a:cxn>
                <a:cxn ang="0">
                  <a:pos x="13" y="46"/>
                </a:cxn>
                <a:cxn ang="0">
                  <a:pos x="13" y="61"/>
                </a:cxn>
                <a:cxn ang="0">
                  <a:pos x="11" y="54"/>
                </a:cxn>
                <a:cxn ang="0">
                  <a:pos x="9" y="57"/>
                </a:cxn>
                <a:cxn ang="0">
                  <a:pos x="9" y="59"/>
                </a:cxn>
                <a:cxn ang="0">
                  <a:pos x="9" y="57"/>
                </a:cxn>
                <a:cxn ang="0">
                  <a:pos x="7" y="71"/>
                </a:cxn>
                <a:cxn ang="0">
                  <a:pos x="5" y="67"/>
                </a:cxn>
                <a:cxn ang="0">
                  <a:pos x="5" y="75"/>
                </a:cxn>
                <a:cxn ang="0">
                  <a:pos x="5" y="67"/>
                </a:cxn>
                <a:cxn ang="0">
                  <a:pos x="4" y="79"/>
                </a:cxn>
                <a:cxn ang="0">
                  <a:pos x="4" y="75"/>
                </a:cxn>
                <a:cxn ang="0">
                  <a:pos x="2" y="88"/>
                </a:cxn>
                <a:cxn ang="0">
                  <a:pos x="2" y="79"/>
                </a:cxn>
              </a:cxnLst>
              <a:rect l="0" t="0" r="r" b="b"/>
              <a:pathLst>
                <a:path w="53" h="88">
                  <a:moveTo>
                    <a:pt x="53" y="4"/>
                  </a:moveTo>
                  <a:lnTo>
                    <a:pt x="53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2" y="0"/>
                  </a:lnTo>
                  <a:lnTo>
                    <a:pt x="50" y="2"/>
                  </a:lnTo>
                  <a:lnTo>
                    <a:pt x="50" y="6"/>
                  </a:lnTo>
                  <a:lnTo>
                    <a:pt x="50" y="4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6" y="8"/>
                  </a:lnTo>
                  <a:lnTo>
                    <a:pt x="44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38" y="9"/>
                  </a:lnTo>
                  <a:lnTo>
                    <a:pt x="40" y="9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11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8"/>
                  </a:lnTo>
                  <a:lnTo>
                    <a:pt x="34" y="9"/>
                  </a:lnTo>
                  <a:lnTo>
                    <a:pt x="34" y="15"/>
                  </a:lnTo>
                  <a:lnTo>
                    <a:pt x="34" y="13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2" y="9"/>
                  </a:lnTo>
                  <a:lnTo>
                    <a:pt x="32" y="17"/>
                  </a:lnTo>
                  <a:lnTo>
                    <a:pt x="32" y="15"/>
                  </a:lnTo>
                  <a:lnTo>
                    <a:pt x="30" y="13"/>
                  </a:lnTo>
                  <a:lnTo>
                    <a:pt x="30" y="11"/>
                  </a:lnTo>
                  <a:lnTo>
                    <a:pt x="30" y="13"/>
                  </a:lnTo>
                  <a:lnTo>
                    <a:pt x="28" y="15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17"/>
                  </a:lnTo>
                  <a:lnTo>
                    <a:pt x="23" y="19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1" y="29"/>
                  </a:lnTo>
                  <a:lnTo>
                    <a:pt x="21" y="34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5"/>
                  </a:lnTo>
                  <a:lnTo>
                    <a:pt x="19" y="36"/>
                  </a:lnTo>
                  <a:lnTo>
                    <a:pt x="17" y="38"/>
                  </a:lnTo>
                  <a:lnTo>
                    <a:pt x="17" y="4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5" y="46"/>
                  </a:lnTo>
                  <a:lnTo>
                    <a:pt x="15" y="38"/>
                  </a:lnTo>
                  <a:lnTo>
                    <a:pt x="15" y="46"/>
                  </a:lnTo>
                  <a:lnTo>
                    <a:pt x="13" y="48"/>
                  </a:lnTo>
                  <a:lnTo>
                    <a:pt x="13" y="54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61"/>
                  </a:lnTo>
                  <a:lnTo>
                    <a:pt x="11" y="59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9" y="57"/>
                  </a:lnTo>
                  <a:lnTo>
                    <a:pt x="9" y="67"/>
                  </a:lnTo>
                  <a:lnTo>
                    <a:pt x="9" y="59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71"/>
                  </a:lnTo>
                  <a:lnTo>
                    <a:pt x="7" y="71"/>
                  </a:lnTo>
                  <a:lnTo>
                    <a:pt x="7" y="65"/>
                  </a:lnTo>
                  <a:lnTo>
                    <a:pt x="5" y="67"/>
                  </a:lnTo>
                  <a:lnTo>
                    <a:pt x="5" y="77"/>
                  </a:lnTo>
                  <a:lnTo>
                    <a:pt x="5" y="75"/>
                  </a:lnTo>
                  <a:lnTo>
                    <a:pt x="5" y="73"/>
                  </a:lnTo>
                  <a:lnTo>
                    <a:pt x="5" y="67"/>
                  </a:lnTo>
                  <a:lnTo>
                    <a:pt x="5" y="79"/>
                  </a:lnTo>
                  <a:lnTo>
                    <a:pt x="4" y="79"/>
                  </a:lnTo>
                  <a:lnTo>
                    <a:pt x="4" y="82"/>
                  </a:lnTo>
                  <a:lnTo>
                    <a:pt x="4" y="75"/>
                  </a:lnTo>
                  <a:lnTo>
                    <a:pt x="2" y="77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79"/>
                  </a:lnTo>
                  <a:lnTo>
                    <a:pt x="0" y="8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17" name="Freeform 517"/>
            <p:cNvSpPr>
              <a:spLocks/>
            </p:cNvSpPr>
            <p:nvPr/>
          </p:nvSpPr>
          <p:spPr bwMode="auto">
            <a:xfrm>
              <a:off x="1949" y="1358"/>
              <a:ext cx="26" cy="15"/>
            </a:xfrm>
            <a:custGeom>
              <a:avLst/>
              <a:gdLst/>
              <a:ahLst/>
              <a:cxnLst>
                <a:cxn ang="0">
                  <a:pos x="52" y="8"/>
                </a:cxn>
                <a:cxn ang="0">
                  <a:pos x="50" y="8"/>
                </a:cxn>
                <a:cxn ang="0">
                  <a:pos x="48" y="11"/>
                </a:cxn>
                <a:cxn ang="0">
                  <a:pos x="48" y="8"/>
                </a:cxn>
                <a:cxn ang="0">
                  <a:pos x="47" y="11"/>
                </a:cxn>
                <a:cxn ang="0">
                  <a:pos x="45" y="8"/>
                </a:cxn>
                <a:cxn ang="0">
                  <a:pos x="45" y="13"/>
                </a:cxn>
                <a:cxn ang="0">
                  <a:pos x="43" y="9"/>
                </a:cxn>
                <a:cxn ang="0">
                  <a:pos x="43" y="13"/>
                </a:cxn>
                <a:cxn ang="0">
                  <a:pos x="41" y="8"/>
                </a:cxn>
                <a:cxn ang="0">
                  <a:pos x="41" y="11"/>
                </a:cxn>
                <a:cxn ang="0">
                  <a:pos x="41" y="13"/>
                </a:cxn>
                <a:cxn ang="0">
                  <a:pos x="39" y="11"/>
                </a:cxn>
                <a:cxn ang="0">
                  <a:pos x="39" y="15"/>
                </a:cxn>
                <a:cxn ang="0">
                  <a:pos x="35" y="13"/>
                </a:cxn>
                <a:cxn ang="0">
                  <a:pos x="33" y="19"/>
                </a:cxn>
                <a:cxn ang="0">
                  <a:pos x="33" y="19"/>
                </a:cxn>
                <a:cxn ang="0">
                  <a:pos x="31" y="23"/>
                </a:cxn>
                <a:cxn ang="0">
                  <a:pos x="31" y="21"/>
                </a:cxn>
                <a:cxn ang="0">
                  <a:pos x="29" y="31"/>
                </a:cxn>
                <a:cxn ang="0">
                  <a:pos x="27" y="21"/>
                </a:cxn>
                <a:cxn ang="0">
                  <a:pos x="27" y="29"/>
                </a:cxn>
                <a:cxn ang="0">
                  <a:pos x="27" y="21"/>
                </a:cxn>
                <a:cxn ang="0">
                  <a:pos x="23" y="31"/>
                </a:cxn>
                <a:cxn ang="0">
                  <a:pos x="23" y="25"/>
                </a:cxn>
                <a:cxn ang="0">
                  <a:pos x="23" y="25"/>
                </a:cxn>
                <a:cxn ang="0">
                  <a:pos x="22" y="21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20" y="21"/>
                </a:cxn>
                <a:cxn ang="0">
                  <a:pos x="18" y="23"/>
                </a:cxn>
                <a:cxn ang="0">
                  <a:pos x="18" y="15"/>
                </a:cxn>
                <a:cxn ang="0">
                  <a:pos x="18" y="21"/>
                </a:cxn>
                <a:cxn ang="0">
                  <a:pos x="16" y="11"/>
                </a:cxn>
                <a:cxn ang="0">
                  <a:pos x="14" y="19"/>
                </a:cxn>
                <a:cxn ang="0">
                  <a:pos x="14" y="11"/>
                </a:cxn>
                <a:cxn ang="0">
                  <a:pos x="12" y="8"/>
                </a:cxn>
                <a:cxn ang="0">
                  <a:pos x="12" y="17"/>
                </a:cxn>
                <a:cxn ang="0">
                  <a:pos x="12" y="11"/>
                </a:cxn>
                <a:cxn ang="0">
                  <a:pos x="10" y="17"/>
                </a:cxn>
                <a:cxn ang="0">
                  <a:pos x="10" y="9"/>
                </a:cxn>
                <a:cxn ang="0">
                  <a:pos x="10" y="15"/>
                </a:cxn>
                <a:cxn ang="0">
                  <a:pos x="8" y="4"/>
                </a:cxn>
                <a:cxn ang="0">
                  <a:pos x="6" y="15"/>
                </a:cxn>
                <a:cxn ang="0">
                  <a:pos x="6" y="13"/>
                </a:cxn>
                <a:cxn ang="0">
                  <a:pos x="6" y="6"/>
                </a:cxn>
                <a:cxn ang="0">
                  <a:pos x="4" y="11"/>
                </a:cxn>
                <a:cxn ang="0">
                  <a:pos x="2" y="6"/>
                </a:cxn>
                <a:cxn ang="0">
                  <a:pos x="2" y="8"/>
                </a:cxn>
                <a:cxn ang="0">
                  <a:pos x="0" y="11"/>
                </a:cxn>
              </a:cxnLst>
              <a:rect l="0" t="0" r="r" b="b"/>
              <a:pathLst>
                <a:path w="52" h="31">
                  <a:moveTo>
                    <a:pt x="52" y="8"/>
                  </a:moveTo>
                  <a:lnTo>
                    <a:pt x="52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7" y="8"/>
                  </a:lnTo>
                  <a:lnTo>
                    <a:pt x="47" y="11"/>
                  </a:lnTo>
                  <a:lnTo>
                    <a:pt x="47" y="9"/>
                  </a:lnTo>
                  <a:lnTo>
                    <a:pt x="45" y="8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8"/>
                  </a:lnTo>
                  <a:lnTo>
                    <a:pt x="43" y="9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1" y="13"/>
                  </a:lnTo>
                  <a:lnTo>
                    <a:pt x="41" y="8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1" y="13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7"/>
                  </a:lnTo>
                  <a:lnTo>
                    <a:pt x="39" y="15"/>
                  </a:lnTo>
                  <a:lnTo>
                    <a:pt x="39" y="13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3" y="19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9"/>
                  </a:lnTo>
                  <a:lnTo>
                    <a:pt x="29" y="31"/>
                  </a:lnTo>
                  <a:lnTo>
                    <a:pt x="29" y="19"/>
                  </a:lnTo>
                  <a:lnTo>
                    <a:pt x="27" y="21"/>
                  </a:lnTo>
                  <a:lnTo>
                    <a:pt x="27" y="31"/>
                  </a:lnTo>
                  <a:lnTo>
                    <a:pt x="27" y="29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3" y="23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2" y="25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0" y="23"/>
                  </a:lnTo>
                  <a:lnTo>
                    <a:pt x="20" y="25"/>
                  </a:lnTo>
                  <a:lnTo>
                    <a:pt x="20" y="23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5"/>
                  </a:lnTo>
                  <a:lnTo>
                    <a:pt x="18" y="23"/>
                  </a:lnTo>
                  <a:lnTo>
                    <a:pt x="18" y="13"/>
                  </a:lnTo>
                  <a:lnTo>
                    <a:pt x="18" y="15"/>
                  </a:lnTo>
                  <a:lnTo>
                    <a:pt x="18" y="25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6" y="11"/>
                  </a:lnTo>
                  <a:lnTo>
                    <a:pt x="16" y="17"/>
                  </a:lnTo>
                  <a:lnTo>
                    <a:pt x="14" y="19"/>
                  </a:lnTo>
                  <a:lnTo>
                    <a:pt x="14" y="23"/>
                  </a:lnTo>
                  <a:lnTo>
                    <a:pt x="14" y="11"/>
                  </a:lnTo>
                  <a:lnTo>
                    <a:pt x="12" y="9"/>
                  </a:lnTo>
                  <a:lnTo>
                    <a:pt x="12" y="8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10" y="17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2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11"/>
                  </a:lnTo>
                  <a:lnTo>
                    <a:pt x="4" y="8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18" name="Freeform 518"/>
            <p:cNvSpPr>
              <a:spLocks/>
            </p:cNvSpPr>
            <p:nvPr/>
          </p:nvSpPr>
          <p:spPr bwMode="auto">
            <a:xfrm>
              <a:off x="1975" y="1349"/>
              <a:ext cx="30" cy="20"/>
            </a:xfrm>
            <a:custGeom>
              <a:avLst/>
              <a:gdLst/>
              <a:ahLst/>
              <a:cxnLst>
                <a:cxn ang="0">
                  <a:pos x="60" y="38"/>
                </a:cxn>
                <a:cxn ang="0">
                  <a:pos x="60" y="36"/>
                </a:cxn>
                <a:cxn ang="0">
                  <a:pos x="56" y="38"/>
                </a:cxn>
                <a:cxn ang="0">
                  <a:pos x="56" y="32"/>
                </a:cxn>
                <a:cxn ang="0">
                  <a:pos x="54" y="38"/>
                </a:cxn>
                <a:cxn ang="0">
                  <a:pos x="52" y="32"/>
                </a:cxn>
                <a:cxn ang="0">
                  <a:pos x="52" y="36"/>
                </a:cxn>
                <a:cxn ang="0">
                  <a:pos x="50" y="32"/>
                </a:cxn>
                <a:cxn ang="0">
                  <a:pos x="48" y="36"/>
                </a:cxn>
                <a:cxn ang="0">
                  <a:pos x="46" y="34"/>
                </a:cxn>
                <a:cxn ang="0">
                  <a:pos x="46" y="30"/>
                </a:cxn>
                <a:cxn ang="0">
                  <a:pos x="44" y="30"/>
                </a:cxn>
                <a:cxn ang="0">
                  <a:pos x="41" y="25"/>
                </a:cxn>
                <a:cxn ang="0">
                  <a:pos x="41" y="25"/>
                </a:cxn>
                <a:cxn ang="0">
                  <a:pos x="41" y="19"/>
                </a:cxn>
                <a:cxn ang="0">
                  <a:pos x="39" y="25"/>
                </a:cxn>
                <a:cxn ang="0">
                  <a:pos x="39" y="15"/>
                </a:cxn>
                <a:cxn ang="0">
                  <a:pos x="39" y="19"/>
                </a:cxn>
                <a:cxn ang="0">
                  <a:pos x="37" y="9"/>
                </a:cxn>
                <a:cxn ang="0">
                  <a:pos x="35" y="15"/>
                </a:cxn>
                <a:cxn ang="0">
                  <a:pos x="35" y="3"/>
                </a:cxn>
                <a:cxn ang="0">
                  <a:pos x="33" y="9"/>
                </a:cxn>
                <a:cxn ang="0">
                  <a:pos x="31" y="3"/>
                </a:cxn>
                <a:cxn ang="0">
                  <a:pos x="27" y="2"/>
                </a:cxn>
                <a:cxn ang="0">
                  <a:pos x="27" y="3"/>
                </a:cxn>
                <a:cxn ang="0">
                  <a:pos x="25" y="0"/>
                </a:cxn>
                <a:cxn ang="0">
                  <a:pos x="25" y="3"/>
                </a:cxn>
                <a:cxn ang="0">
                  <a:pos x="25" y="2"/>
                </a:cxn>
                <a:cxn ang="0">
                  <a:pos x="23" y="3"/>
                </a:cxn>
                <a:cxn ang="0">
                  <a:pos x="19" y="3"/>
                </a:cxn>
                <a:cxn ang="0">
                  <a:pos x="19" y="7"/>
                </a:cxn>
                <a:cxn ang="0">
                  <a:pos x="18" y="2"/>
                </a:cxn>
                <a:cxn ang="0">
                  <a:pos x="18" y="3"/>
                </a:cxn>
                <a:cxn ang="0">
                  <a:pos x="18" y="11"/>
                </a:cxn>
                <a:cxn ang="0">
                  <a:pos x="16" y="3"/>
                </a:cxn>
                <a:cxn ang="0">
                  <a:pos x="14" y="7"/>
                </a:cxn>
                <a:cxn ang="0">
                  <a:pos x="14" y="11"/>
                </a:cxn>
                <a:cxn ang="0">
                  <a:pos x="14" y="7"/>
                </a:cxn>
                <a:cxn ang="0">
                  <a:pos x="12" y="11"/>
                </a:cxn>
                <a:cxn ang="0">
                  <a:pos x="10" y="15"/>
                </a:cxn>
                <a:cxn ang="0">
                  <a:pos x="10" y="13"/>
                </a:cxn>
                <a:cxn ang="0">
                  <a:pos x="10" y="17"/>
                </a:cxn>
                <a:cxn ang="0">
                  <a:pos x="8" y="15"/>
                </a:cxn>
                <a:cxn ang="0">
                  <a:pos x="6" y="19"/>
                </a:cxn>
                <a:cxn ang="0">
                  <a:pos x="6" y="21"/>
                </a:cxn>
                <a:cxn ang="0">
                  <a:pos x="4" y="21"/>
                </a:cxn>
                <a:cxn ang="0">
                  <a:pos x="4" y="23"/>
                </a:cxn>
                <a:cxn ang="0">
                  <a:pos x="2" y="26"/>
                </a:cxn>
                <a:cxn ang="0">
                  <a:pos x="0" y="25"/>
                </a:cxn>
                <a:cxn ang="0">
                  <a:pos x="0" y="25"/>
                </a:cxn>
              </a:cxnLst>
              <a:rect l="0" t="0" r="r" b="b"/>
              <a:pathLst>
                <a:path w="60" h="40">
                  <a:moveTo>
                    <a:pt x="60" y="38"/>
                  </a:moveTo>
                  <a:lnTo>
                    <a:pt x="60" y="38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0" y="38"/>
                  </a:lnTo>
                  <a:lnTo>
                    <a:pt x="56" y="38"/>
                  </a:lnTo>
                  <a:lnTo>
                    <a:pt x="58" y="38"/>
                  </a:lnTo>
                  <a:lnTo>
                    <a:pt x="56" y="32"/>
                  </a:lnTo>
                  <a:lnTo>
                    <a:pt x="54" y="34"/>
                  </a:lnTo>
                  <a:lnTo>
                    <a:pt x="54" y="38"/>
                  </a:lnTo>
                  <a:lnTo>
                    <a:pt x="52" y="38"/>
                  </a:lnTo>
                  <a:lnTo>
                    <a:pt x="52" y="32"/>
                  </a:lnTo>
                  <a:lnTo>
                    <a:pt x="52" y="34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0" y="32"/>
                  </a:lnTo>
                  <a:lnTo>
                    <a:pt x="50" y="36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6" y="34"/>
                  </a:lnTo>
                  <a:lnTo>
                    <a:pt x="48" y="34"/>
                  </a:lnTo>
                  <a:lnTo>
                    <a:pt x="46" y="30"/>
                  </a:lnTo>
                  <a:lnTo>
                    <a:pt x="43" y="30"/>
                  </a:lnTo>
                  <a:lnTo>
                    <a:pt x="44" y="30"/>
                  </a:lnTo>
                  <a:lnTo>
                    <a:pt x="43" y="23"/>
                  </a:lnTo>
                  <a:lnTo>
                    <a:pt x="41" y="25"/>
                  </a:lnTo>
                  <a:lnTo>
                    <a:pt x="41" y="26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19"/>
                  </a:lnTo>
                  <a:lnTo>
                    <a:pt x="41" y="23"/>
                  </a:lnTo>
                  <a:lnTo>
                    <a:pt x="39" y="2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39" y="19"/>
                  </a:lnTo>
                  <a:lnTo>
                    <a:pt x="37" y="17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5" y="3"/>
                  </a:lnTo>
                  <a:lnTo>
                    <a:pt x="33" y="5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3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13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6" y="3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8" y="17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19" name="Freeform 519"/>
            <p:cNvSpPr>
              <a:spLocks/>
            </p:cNvSpPr>
            <p:nvPr/>
          </p:nvSpPr>
          <p:spPr bwMode="auto">
            <a:xfrm>
              <a:off x="2005" y="1329"/>
              <a:ext cx="30" cy="43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57" y="8"/>
                </a:cxn>
                <a:cxn ang="0">
                  <a:pos x="55" y="2"/>
                </a:cxn>
                <a:cxn ang="0">
                  <a:pos x="52" y="12"/>
                </a:cxn>
                <a:cxn ang="0">
                  <a:pos x="52" y="14"/>
                </a:cxn>
                <a:cxn ang="0">
                  <a:pos x="52" y="25"/>
                </a:cxn>
                <a:cxn ang="0">
                  <a:pos x="50" y="20"/>
                </a:cxn>
                <a:cxn ang="0">
                  <a:pos x="50" y="29"/>
                </a:cxn>
                <a:cxn ang="0">
                  <a:pos x="48" y="27"/>
                </a:cxn>
                <a:cxn ang="0">
                  <a:pos x="48" y="29"/>
                </a:cxn>
                <a:cxn ang="0">
                  <a:pos x="46" y="33"/>
                </a:cxn>
                <a:cxn ang="0">
                  <a:pos x="44" y="37"/>
                </a:cxn>
                <a:cxn ang="0">
                  <a:pos x="44" y="37"/>
                </a:cxn>
                <a:cxn ang="0">
                  <a:pos x="42" y="44"/>
                </a:cxn>
                <a:cxn ang="0">
                  <a:pos x="40" y="48"/>
                </a:cxn>
                <a:cxn ang="0">
                  <a:pos x="38" y="48"/>
                </a:cxn>
                <a:cxn ang="0">
                  <a:pos x="38" y="50"/>
                </a:cxn>
                <a:cxn ang="0">
                  <a:pos x="34" y="58"/>
                </a:cxn>
                <a:cxn ang="0">
                  <a:pos x="34" y="64"/>
                </a:cxn>
                <a:cxn ang="0">
                  <a:pos x="32" y="69"/>
                </a:cxn>
                <a:cxn ang="0">
                  <a:pos x="31" y="75"/>
                </a:cxn>
                <a:cxn ang="0">
                  <a:pos x="29" y="73"/>
                </a:cxn>
                <a:cxn ang="0">
                  <a:pos x="27" y="79"/>
                </a:cxn>
                <a:cxn ang="0">
                  <a:pos x="27" y="83"/>
                </a:cxn>
                <a:cxn ang="0">
                  <a:pos x="25" y="79"/>
                </a:cxn>
                <a:cxn ang="0">
                  <a:pos x="25" y="83"/>
                </a:cxn>
                <a:cxn ang="0">
                  <a:pos x="25" y="81"/>
                </a:cxn>
                <a:cxn ang="0">
                  <a:pos x="23" y="87"/>
                </a:cxn>
                <a:cxn ang="0">
                  <a:pos x="23" y="79"/>
                </a:cxn>
                <a:cxn ang="0">
                  <a:pos x="21" y="83"/>
                </a:cxn>
                <a:cxn ang="0">
                  <a:pos x="21" y="81"/>
                </a:cxn>
                <a:cxn ang="0">
                  <a:pos x="21" y="79"/>
                </a:cxn>
                <a:cxn ang="0">
                  <a:pos x="17" y="83"/>
                </a:cxn>
                <a:cxn ang="0">
                  <a:pos x="17" y="77"/>
                </a:cxn>
                <a:cxn ang="0">
                  <a:pos x="17" y="79"/>
                </a:cxn>
                <a:cxn ang="0">
                  <a:pos x="15" y="73"/>
                </a:cxn>
                <a:cxn ang="0">
                  <a:pos x="13" y="79"/>
                </a:cxn>
                <a:cxn ang="0">
                  <a:pos x="13" y="73"/>
                </a:cxn>
                <a:cxn ang="0">
                  <a:pos x="11" y="77"/>
                </a:cxn>
                <a:cxn ang="0">
                  <a:pos x="11" y="77"/>
                </a:cxn>
                <a:cxn ang="0">
                  <a:pos x="9" y="73"/>
                </a:cxn>
                <a:cxn ang="0">
                  <a:pos x="9" y="77"/>
                </a:cxn>
                <a:cxn ang="0">
                  <a:pos x="9" y="77"/>
                </a:cxn>
                <a:cxn ang="0">
                  <a:pos x="7" y="79"/>
                </a:cxn>
                <a:cxn ang="0">
                  <a:pos x="4" y="77"/>
                </a:cxn>
                <a:cxn ang="0">
                  <a:pos x="4" y="79"/>
                </a:cxn>
                <a:cxn ang="0">
                  <a:pos x="4" y="79"/>
                </a:cxn>
                <a:cxn ang="0">
                  <a:pos x="2" y="83"/>
                </a:cxn>
                <a:cxn ang="0">
                  <a:pos x="2" y="77"/>
                </a:cxn>
                <a:cxn ang="0">
                  <a:pos x="2" y="79"/>
                </a:cxn>
              </a:cxnLst>
              <a:rect l="0" t="0" r="r" b="b"/>
              <a:pathLst>
                <a:path w="59" h="87">
                  <a:moveTo>
                    <a:pt x="59" y="0"/>
                  </a:moveTo>
                  <a:lnTo>
                    <a:pt x="59" y="0"/>
                  </a:lnTo>
                  <a:lnTo>
                    <a:pt x="57" y="2"/>
                  </a:lnTo>
                  <a:lnTo>
                    <a:pt x="57" y="8"/>
                  </a:lnTo>
                  <a:lnTo>
                    <a:pt x="57" y="6"/>
                  </a:lnTo>
                  <a:lnTo>
                    <a:pt x="55" y="2"/>
                  </a:lnTo>
                  <a:lnTo>
                    <a:pt x="55" y="12"/>
                  </a:lnTo>
                  <a:lnTo>
                    <a:pt x="52" y="12"/>
                  </a:lnTo>
                  <a:lnTo>
                    <a:pt x="52" y="18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25"/>
                  </a:lnTo>
                  <a:lnTo>
                    <a:pt x="50" y="27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8" y="27"/>
                  </a:lnTo>
                  <a:lnTo>
                    <a:pt x="48" y="23"/>
                  </a:lnTo>
                  <a:lnTo>
                    <a:pt x="48" y="29"/>
                  </a:lnTo>
                  <a:lnTo>
                    <a:pt x="46" y="29"/>
                  </a:lnTo>
                  <a:lnTo>
                    <a:pt x="46" y="33"/>
                  </a:lnTo>
                  <a:lnTo>
                    <a:pt x="44" y="33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2" y="41"/>
                  </a:lnTo>
                  <a:lnTo>
                    <a:pt x="42" y="44"/>
                  </a:lnTo>
                  <a:lnTo>
                    <a:pt x="40" y="44"/>
                  </a:lnTo>
                  <a:lnTo>
                    <a:pt x="40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56"/>
                  </a:lnTo>
                  <a:lnTo>
                    <a:pt x="34" y="58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4" y="67"/>
                  </a:lnTo>
                  <a:lnTo>
                    <a:pt x="32" y="69"/>
                  </a:lnTo>
                  <a:lnTo>
                    <a:pt x="32" y="73"/>
                  </a:lnTo>
                  <a:lnTo>
                    <a:pt x="31" y="75"/>
                  </a:lnTo>
                  <a:lnTo>
                    <a:pt x="31" y="71"/>
                  </a:lnTo>
                  <a:lnTo>
                    <a:pt x="29" y="73"/>
                  </a:lnTo>
                  <a:lnTo>
                    <a:pt x="29" y="79"/>
                  </a:lnTo>
                  <a:lnTo>
                    <a:pt x="27" y="79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5" y="81"/>
                  </a:lnTo>
                  <a:lnTo>
                    <a:pt x="25" y="79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5" y="85"/>
                  </a:lnTo>
                  <a:lnTo>
                    <a:pt x="25" y="81"/>
                  </a:lnTo>
                  <a:lnTo>
                    <a:pt x="23" y="7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1"/>
                  </a:lnTo>
                  <a:lnTo>
                    <a:pt x="21" y="77"/>
                  </a:lnTo>
                  <a:lnTo>
                    <a:pt x="21" y="79"/>
                  </a:lnTo>
                  <a:lnTo>
                    <a:pt x="17" y="79"/>
                  </a:lnTo>
                  <a:lnTo>
                    <a:pt x="17" y="83"/>
                  </a:lnTo>
                  <a:lnTo>
                    <a:pt x="17" y="79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9"/>
                  </a:lnTo>
                  <a:lnTo>
                    <a:pt x="15" y="79"/>
                  </a:lnTo>
                  <a:lnTo>
                    <a:pt x="15" y="73"/>
                  </a:lnTo>
                  <a:lnTo>
                    <a:pt x="13" y="75"/>
                  </a:lnTo>
                  <a:lnTo>
                    <a:pt x="13" y="79"/>
                  </a:lnTo>
                  <a:lnTo>
                    <a:pt x="13" y="79"/>
                  </a:lnTo>
                  <a:lnTo>
                    <a:pt x="13" y="73"/>
                  </a:lnTo>
                  <a:lnTo>
                    <a:pt x="13" y="75"/>
                  </a:lnTo>
                  <a:lnTo>
                    <a:pt x="11" y="77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9" y="73"/>
                  </a:lnTo>
                  <a:lnTo>
                    <a:pt x="9" y="77"/>
                  </a:lnTo>
                  <a:lnTo>
                    <a:pt x="9" y="77"/>
                  </a:lnTo>
                  <a:lnTo>
                    <a:pt x="9" y="79"/>
                  </a:lnTo>
                  <a:lnTo>
                    <a:pt x="9" y="77"/>
                  </a:lnTo>
                  <a:lnTo>
                    <a:pt x="6" y="79"/>
                  </a:lnTo>
                  <a:lnTo>
                    <a:pt x="7" y="79"/>
                  </a:lnTo>
                  <a:lnTo>
                    <a:pt x="6" y="77"/>
                  </a:lnTo>
                  <a:lnTo>
                    <a:pt x="4" y="77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4" y="79"/>
                  </a:lnTo>
                  <a:lnTo>
                    <a:pt x="2" y="79"/>
                  </a:lnTo>
                  <a:lnTo>
                    <a:pt x="2" y="83"/>
                  </a:lnTo>
                  <a:lnTo>
                    <a:pt x="2" y="79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2" y="79"/>
                  </a:lnTo>
                  <a:lnTo>
                    <a:pt x="0" y="7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20" name="Freeform 520"/>
            <p:cNvSpPr>
              <a:spLocks/>
            </p:cNvSpPr>
            <p:nvPr/>
          </p:nvSpPr>
          <p:spPr bwMode="auto">
            <a:xfrm>
              <a:off x="2035" y="1294"/>
              <a:ext cx="25" cy="35"/>
            </a:xfrm>
            <a:custGeom>
              <a:avLst/>
              <a:gdLst/>
              <a:ahLst/>
              <a:cxnLst>
                <a:cxn ang="0">
                  <a:pos x="50" y="10"/>
                </a:cxn>
                <a:cxn ang="0">
                  <a:pos x="50" y="2"/>
                </a:cxn>
                <a:cxn ang="0">
                  <a:pos x="50" y="8"/>
                </a:cxn>
                <a:cxn ang="0">
                  <a:pos x="48" y="2"/>
                </a:cxn>
                <a:cxn ang="0">
                  <a:pos x="48" y="6"/>
                </a:cxn>
                <a:cxn ang="0">
                  <a:pos x="45" y="6"/>
                </a:cxn>
                <a:cxn ang="0">
                  <a:pos x="43" y="10"/>
                </a:cxn>
                <a:cxn ang="0">
                  <a:pos x="45" y="10"/>
                </a:cxn>
                <a:cxn ang="0">
                  <a:pos x="41" y="14"/>
                </a:cxn>
                <a:cxn ang="0">
                  <a:pos x="39" y="21"/>
                </a:cxn>
                <a:cxn ang="0">
                  <a:pos x="39" y="18"/>
                </a:cxn>
                <a:cxn ang="0">
                  <a:pos x="37" y="25"/>
                </a:cxn>
                <a:cxn ang="0">
                  <a:pos x="37" y="21"/>
                </a:cxn>
                <a:cxn ang="0">
                  <a:pos x="35" y="33"/>
                </a:cxn>
                <a:cxn ang="0">
                  <a:pos x="35" y="23"/>
                </a:cxn>
                <a:cxn ang="0">
                  <a:pos x="35" y="35"/>
                </a:cxn>
                <a:cxn ang="0">
                  <a:pos x="33" y="27"/>
                </a:cxn>
                <a:cxn ang="0">
                  <a:pos x="31" y="31"/>
                </a:cxn>
                <a:cxn ang="0">
                  <a:pos x="31" y="33"/>
                </a:cxn>
                <a:cxn ang="0">
                  <a:pos x="31" y="31"/>
                </a:cxn>
                <a:cxn ang="0">
                  <a:pos x="29" y="43"/>
                </a:cxn>
                <a:cxn ang="0">
                  <a:pos x="27" y="35"/>
                </a:cxn>
                <a:cxn ang="0">
                  <a:pos x="27" y="41"/>
                </a:cxn>
                <a:cxn ang="0">
                  <a:pos x="27" y="39"/>
                </a:cxn>
                <a:cxn ang="0">
                  <a:pos x="25" y="44"/>
                </a:cxn>
                <a:cxn ang="0">
                  <a:pos x="23" y="44"/>
                </a:cxn>
                <a:cxn ang="0">
                  <a:pos x="23" y="48"/>
                </a:cxn>
                <a:cxn ang="0">
                  <a:pos x="21" y="54"/>
                </a:cxn>
                <a:cxn ang="0">
                  <a:pos x="20" y="48"/>
                </a:cxn>
                <a:cxn ang="0">
                  <a:pos x="18" y="56"/>
                </a:cxn>
                <a:cxn ang="0">
                  <a:pos x="18" y="54"/>
                </a:cxn>
                <a:cxn ang="0">
                  <a:pos x="16" y="62"/>
                </a:cxn>
                <a:cxn ang="0">
                  <a:pos x="14" y="56"/>
                </a:cxn>
                <a:cxn ang="0">
                  <a:pos x="14" y="62"/>
                </a:cxn>
                <a:cxn ang="0">
                  <a:pos x="14" y="54"/>
                </a:cxn>
                <a:cxn ang="0">
                  <a:pos x="12" y="56"/>
                </a:cxn>
                <a:cxn ang="0">
                  <a:pos x="12" y="64"/>
                </a:cxn>
                <a:cxn ang="0">
                  <a:pos x="12" y="56"/>
                </a:cxn>
                <a:cxn ang="0">
                  <a:pos x="10" y="64"/>
                </a:cxn>
                <a:cxn ang="0">
                  <a:pos x="10" y="58"/>
                </a:cxn>
                <a:cxn ang="0">
                  <a:pos x="8" y="64"/>
                </a:cxn>
                <a:cxn ang="0">
                  <a:pos x="8" y="58"/>
                </a:cxn>
                <a:cxn ang="0">
                  <a:pos x="6" y="62"/>
                </a:cxn>
                <a:cxn ang="0">
                  <a:pos x="6" y="58"/>
                </a:cxn>
                <a:cxn ang="0">
                  <a:pos x="4" y="66"/>
                </a:cxn>
                <a:cxn ang="0">
                  <a:pos x="2" y="62"/>
                </a:cxn>
                <a:cxn ang="0">
                  <a:pos x="2" y="66"/>
                </a:cxn>
                <a:cxn ang="0">
                  <a:pos x="2" y="66"/>
                </a:cxn>
                <a:cxn ang="0">
                  <a:pos x="0" y="71"/>
                </a:cxn>
                <a:cxn ang="0">
                  <a:pos x="0" y="69"/>
                </a:cxn>
              </a:cxnLst>
              <a:rect l="0" t="0" r="r" b="b"/>
              <a:pathLst>
                <a:path w="50" h="71">
                  <a:moveTo>
                    <a:pt x="50" y="10"/>
                  </a:moveTo>
                  <a:lnTo>
                    <a:pt x="50" y="10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48" y="10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6"/>
                  </a:lnTo>
                  <a:lnTo>
                    <a:pt x="46" y="6"/>
                  </a:lnTo>
                  <a:lnTo>
                    <a:pt x="45" y="6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3" y="14"/>
                  </a:lnTo>
                  <a:lnTo>
                    <a:pt x="45" y="10"/>
                  </a:lnTo>
                  <a:lnTo>
                    <a:pt x="43" y="14"/>
                  </a:lnTo>
                  <a:lnTo>
                    <a:pt x="41" y="14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9" y="16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5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5" y="23"/>
                  </a:lnTo>
                  <a:lnTo>
                    <a:pt x="35" y="33"/>
                  </a:lnTo>
                  <a:lnTo>
                    <a:pt x="35" y="25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27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31" y="33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41"/>
                  </a:lnTo>
                  <a:lnTo>
                    <a:pt x="29" y="43"/>
                  </a:lnTo>
                  <a:lnTo>
                    <a:pt x="29" y="33"/>
                  </a:lnTo>
                  <a:lnTo>
                    <a:pt x="27" y="35"/>
                  </a:lnTo>
                  <a:lnTo>
                    <a:pt x="27" y="43"/>
                  </a:lnTo>
                  <a:lnTo>
                    <a:pt x="27" y="41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5" y="41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3" y="48"/>
                  </a:lnTo>
                  <a:lnTo>
                    <a:pt x="21" y="50"/>
                  </a:lnTo>
                  <a:lnTo>
                    <a:pt x="21" y="54"/>
                  </a:lnTo>
                  <a:lnTo>
                    <a:pt x="21" y="50"/>
                  </a:lnTo>
                  <a:lnTo>
                    <a:pt x="20" y="48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8" y="54"/>
                  </a:lnTo>
                  <a:lnTo>
                    <a:pt x="16" y="56"/>
                  </a:lnTo>
                  <a:lnTo>
                    <a:pt x="16" y="62"/>
                  </a:lnTo>
                  <a:lnTo>
                    <a:pt x="16" y="58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2" y="56"/>
                  </a:lnTo>
                  <a:lnTo>
                    <a:pt x="12" y="62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0" y="58"/>
                  </a:lnTo>
                  <a:lnTo>
                    <a:pt x="8" y="56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6" y="62"/>
                  </a:lnTo>
                  <a:lnTo>
                    <a:pt x="6" y="66"/>
                  </a:lnTo>
                  <a:lnTo>
                    <a:pt x="6" y="58"/>
                  </a:lnTo>
                  <a:lnTo>
                    <a:pt x="4" y="58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2" y="67"/>
                  </a:lnTo>
                  <a:lnTo>
                    <a:pt x="2" y="66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7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21" name="Freeform 521"/>
            <p:cNvSpPr>
              <a:spLocks/>
            </p:cNvSpPr>
            <p:nvPr/>
          </p:nvSpPr>
          <p:spPr bwMode="auto">
            <a:xfrm>
              <a:off x="2060" y="1291"/>
              <a:ext cx="26" cy="18"/>
            </a:xfrm>
            <a:custGeom>
              <a:avLst/>
              <a:gdLst/>
              <a:ahLst/>
              <a:cxnLst>
                <a:cxn ang="0">
                  <a:pos x="52" y="7"/>
                </a:cxn>
                <a:cxn ang="0">
                  <a:pos x="48" y="15"/>
                </a:cxn>
                <a:cxn ang="0">
                  <a:pos x="48" y="5"/>
                </a:cxn>
                <a:cxn ang="0">
                  <a:pos x="48" y="13"/>
                </a:cxn>
                <a:cxn ang="0">
                  <a:pos x="46" y="5"/>
                </a:cxn>
                <a:cxn ang="0">
                  <a:pos x="44" y="7"/>
                </a:cxn>
                <a:cxn ang="0">
                  <a:pos x="44" y="5"/>
                </a:cxn>
                <a:cxn ang="0">
                  <a:pos x="44" y="1"/>
                </a:cxn>
                <a:cxn ang="0">
                  <a:pos x="43" y="11"/>
                </a:cxn>
                <a:cxn ang="0">
                  <a:pos x="43" y="3"/>
                </a:cxn>
                <a:cxn ang="0">
                  <a:pos x="39" y="3"/>
                </a:cxn>
                <a:cxn ang="0">
                  <a:pos x="37" y="1"/>
                </a:cxn>
                <a:cxn ang="0">
                  <a:pos x="37" y="3"/>
                </a:cxn>
                <a:cxn ang="0">
                  <a:pos x="37" y="3"/>
                </a:cxn>
                <a:cxn ang="0">
                  <a:pos x="35" y="5"/>
                </a:cxn>
                <a:cxn ang="0">
                  <a:pos x="33" y="0"/>
                </a:cxn>
                <a:cxn ang="0">
                  <a:pos x="33" y="7"/>
                </a:cxn>
                <a:cxn ang="0">
                  <a:pos x="31" y="1"/>
                </a:cxn>
                <a:cxn ang="0">
                  <a:pos x="31" y="7"/>
                </a:cxn>
                <a:cxn ang="0">
                  <a:pos x="29" y="5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25" y="17"/>
                </a:cxn>
                <a:cxn ang="0">
                  <a:pos x="23" y="15"/>
                </a:cxn>
                <a:cxn ang="0">
                  <a:pos x="23" y="17"/>
                </a:cxn>
                <a:cxn ang="0">
                  <a:pos x="23" y="21"/>
                </a:cxn>
                <a:cxn ang="0">
                  <a:pos x="21" y="15"/>
                </a:cxn>
                <a:cxn ang="0">
                  <a:pos x="21" y="24"/>
                </a:cxn>
                <a:cxn ang="0">
                  <a:pos x="21" y="19"/>
                </a:cxn>
                <a:cxn ang="0">
                  <a:pos x="19" y="26"/>
                </a:cxn>
                <a:cxn ang="0">
                  <a:pos x="18" y="19"/>
                </a:cxn>
                <a:cxn ang="0">
                  <a:pos x="18" y="28"/>
                </a:cxn>
                <a:cxn ang="0">
                  <a:pos x="18" y="23"/>
                </a:cxn>
                <a:cxn ang="0">
                  <a:pos x="16" y="30"/>
                </a:cxn>
                <a:cxn ang="0">
                  <a:pos x="14" y="24"/>
                </a:cxn>
                <a:cxn ang="0">
                  <a:pos x="14" y="32"/>
                </a:cxn>
                <a:cxn ang="0">
                  <a:pos x="14" y="36"/>
                </a:cxn>
                <a:cxn ang="0">
                  <a:pos x="12" y="24"/>
                </a:cxn>
                <a:cxn ang="0">
                  <a:pos x="12" y="28"/>
                </a:cxn>
                <a:cxn ang="0">
                  <a:pos x="10" y="21"/>
                </a:cxn>
                <a:cxn ang="0">
                  <a:pos x="10" y="26"/>
                </a:cxn>
                <a:cxn ang="0">
                  <a:pos x="10" y="19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6" y="17"/>
                </a:cxn>
                <a:cxn ang="0">
                  <a:pos x="6" y="23"/>
                </a:cxn>
                <a:cxn ang="0">
                  <a:pos x="4" y="11"/>
                </a:cxn>
                <a:cxn ang="0">
                  <a:pos x="4" y="19"/>
                </a:cxn>
                <a:cxn ang="0">
                  <a:pos x="2" y="7"/>
                </a:cxn>
                <a:cxn ang="0">
                  <a:pos x="0" y="11"/>
                </a:cxn>
              </a:cxnLst>
              <a:rect l="0" t="0" r="r" b="b"/>
              <a:pathLst>
                <a:path w="52" h="36">
                  <a:moveTo>
                    <a:pt x="52" y="7"/>
                  </a:moveTo>
                  <a:lnTo>
                    <a:pt x="52" y="7"/>
                  </a:lnTo>
                  <a:lnTo>
                    <a:pt x="52" y="13"/>
                  </a:lnTo>
                  <a:lnTo>
                    <a:pt x="48" y="15"/>
                  </a:lnTo>
                  <a:lnTo>
                    <a:pt x="48" y="3"/>
                  </a:lnTo>
                  <a:lnTo>
                    <a:pt x="48" y="5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6" y="11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4" y="7"/>
                  </a:lnTo>
                  <a:lnTo>
                    <a:pt x="44" y="13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1"/>
                  </a:lnTo>
                  <a:lnTo>
                    <a:pt x="44" y="7"/>
                  </a:lnTo>
                  <a:lnTo>
                    <a:pt x="43" y="11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5"/>
                  </a:lnTo>
                  <a:lnTo>
                    <a:pt x="39" y="3"/>
                  </a:lnTo>
                  <a:lnTo>
                    <a:pt x="39" y="0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35" y="3"/>
                  </a:lnTo>
                  <a:lnTo>
                    <a:pt x="35" y="5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1" y="11"/>
                  </a:lnTo>
                  <a:lnTo>
                    <a:pt x="31" y="1"/>
                  </a:lnTo>
                  <a:lnTo>
                    <a:pt x="31" y="3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9" y="11"/>
                  </a:lnTo>
                  <a:lnTo>
                    <a:pt x="27" y="11"/>
                  </a:lnTo>
                  <a:lnTo>
                    <a:pt x="27" y="15"/>
                  </a:lnTo>
                  <a:lnTo>
                    <a:pt x="27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3" y="11"/>
                  </a:lnTo>
                  <a:lnTo>
                    <a:pt x="23" y="17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3" y="15"/>
                  </a:lnTo>
                  <a:lnTo>
                    <a:pt x="21" y="15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15"/>
                  </a:lnTo>
                  <a:lnTo>
                    <a:pt x="21" y="19"/>
                  </a:lnTo>
                  <a:lnTo>
                    <a:pt x="19" y="1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8" y="19"/>
                  </a:lnTo>
                  <a:lnTo>
                    <a:pt x="18" y="30"/>
                  </a:lnTo>
                  <a:lnTo>
                    <a:pt x="18" y="28"/>
                  </a:lnTo>
                  <a:lnTo>
                    <a:pt x="18" y="21"/>
                  </a:lnTo>
                  <a:lnTo>
                    <a:pt x="18" y="23"/>
                  </a:lnTo>
                  <a:lnTo>
                    <a:pt x="16" y="24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6"/>
                  </a:lnTo>
                  <a:lnTo>
                    <a:pt x="14" y="23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21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19"/>
                  </a:lnTo>
                  <a:lnTo>
                    <a:pt x="8" y="21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13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23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22" name="Freeform 522"/>
            <p:cNvSpPr>
              <a:spLocks/>
            </p:cNvSpPr>
            <p:nvPr/>
          </p:nvSpPr>
          <p:spPr bwMode="auto">
            <a:xfrm>
              <a:off x="2086" y="1288"/>
              <a:ext cx="25" cy="22"/>
            </a:xfrm>
            <a:custGeom>
              <a:avLst/>
              <a:gdLst/>
              <a:ahLst/>
              <a:cxnLst>
                <a:cxn ang="0">
                  <a:pos x="50" y="38"/>
                </a:cxn>
                <a:cxn ang="0">
                  <a:pos x="48" y="42"/>
                </a:cxn>
                <a:cxn ang="0">
                  <a:pos x="48" y="34"/>
                </a:cxn>
                <a:cxn ang="0">
                  <a:pos x="48" y="42"/>
                </a:cxn>
                <a:cxn ang="0">
                  <a:pos x="46" y="34"/>
                </a:cxn>
                <a:cxn ang="0">
                  <a:pos x="46" y="34"/>
                </a:cxn>
                <a:cxn ang="0">
                  <a:pos x="44" y="30"/>
                </a:cxn>
                <a:cxn ang="0">
                  <a:pos x="42" y="32"/>
                </a:cxn>
                <a:cxn ang="0">
                  <a:pos x="42" y="30"/>
                </a:cxn>
                <a:cxn ang="0">
                  <a:pos x="42" y="29"/>
                </a:cxn>
                <a:cxn ang="0">
                  <a:pos x="40" y="30"/>
                </a:cxn>
                <a:cxn ang="0">
                  <a:pos x="39" y="27"/>
                </a:cxn>
                <a:cxn ang="0">
                  <a:pos x="39" y="25"/>
                </a:cxn>
                <a:cxn ang="0">
                  <a:pos x="39" y="21"/>
                </a:cxn>
                <a:cxn ang="0">
                  <a:pos x="37" y="25"/>
                </a:cxn>
                <a:cxn ang="0">
                  <a:pos x="35" y="21"/>
                </a:cxn>
                <a:cxn ang="0">
                  <a:pos x="35" y="17"/>
                </a:cxn>
                <a:cxn ang="0">
                  <a:pos x="31" y="19"/>
                </a:cxn>
                <a:cxn ang="0">
                  <a:pos x="31" y="13"/>
                </a:cxn>
                <a:cxn ang="0">
                  <a:pos x="31" y="17"/>
                </a:cxn>
                <a:cxn ang="0">
                  <a:pos x="29" y="11"/>
                </a:cxn>
                <a:cxn ang="0">
                  <a:pos x="29" y="13"/>
                </a:cxn>
                <a:cxn ang="0">
                  <a:pos x="29" y="9"/>
                </a:cxn>
                <a:cxn ang="0">
                  <a:pos x="27" y="11"/>
                </a:cxn>
                <a:cxn ang="0">
                  <a:pos x="27" y="9"/>
                </a:cxn>
                <a:cxn ang="0">
                  <a:pos x="27" y="11"/>
                </a:cxn>
                <a:cxn ang="0">
                  <a:pos x="25" y="2"/>
                </a:cxn>
                <a:cxn ang="0">
                  <a:pos x="23" y="11"/>
                </a:cxn>
                <a:cxn ang="0">
                  <a:pos x="23" y="4"/>
                </a:cxn>
                <a:cxn ang="0">
                  <a:pos x="21" y="6"/>
                </a:cxn>
                <a:cxn ang="0">
                  <a:pos x="21" y="4"/>
                </a:cxn>
                <a:cxn ang="0">
                  <a:pos x="19" y="6"/>
                </a:cxn>
                <a:cxn ang="0">
                  <a:pos x="17" y="2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5" y="2"/>
                </a:cxn>
                <a:cxn ang="0">
                  <a:pos x="14" y="7"/>
                </a:cxn>
                <a:cxn ang="0">
                  <a:pos x="14" y="9"/>
                </a:cxn>
                <a:cxn ang="0">
                  <a:pos x="12" y="11"/>
                </a:cxn>
                <a:cxn ang="0">
                  <a:pos x="12" y="9"/>
                </a:cxn>
                <a:cxn ang="0">
                  <a:pos x="8" y="17"/>
                </a:cxn>
                <a:cxn ang="0">
                  <a:pos x="8" y="11"/>
                </a:cxn>
                <a:cxn ang="0">
                  <a:pos x="6" y="17"/>
                </a:cxn>
                <a:cxn ang="0">
                  <a:pos x="6" y="11"/>
                </a:cxn>
                <a:cxn ang="0">
                  <a:pos x="4" y="19"/>
                </a:cxn>
                <a:cxn ang="0">
                  <a:pos x="4" y="17"/>
                </a:cxn>
                <a:cxn ang="0">
                  <a:pos x="2" y="17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17"/>
                </a:cxn>
              </a:cxnLst>
              <a:rect l="0" t="0" r="r" b="b"/>
              <a:pathLst>
                <a:path w="50" h="44">
                  <a:moveTo>
                    <a:pt x="50" y="38"/>
                  </a:moveTo>
                  <a:lnTo>
                    <a:pt x="50" y="38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34"/>
                  </a:lnTo>
                  <a:lnTo>
                    <a:pt x="46" y="34"/>
                  </a:lnTo>
                  <a:lnTo>
                    <a:pt x="46" y="32"/>
                  </a:lnTo>
                  <a:lnTo>
                    <a:pt x="46" y="34"/>
                  </a:lnTo>
                  <a:lnTo>
                    <a:pt x="44" y="34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2" y="32"/>
                  </a:lnTo>
                  <a:lnTo>
                    <a:pt x="42" y="34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29"/>
                  </a:lnTo>
                  <a:lnTo>
                    <a:pt x="42" y="32"/>
                  </a:lnTo>
                  <a:lnTo>
                    <a:pt x="40" y="30"/>
                  </a:lnTo>
                  <a:lnTo>
                    <a:pt x="40" y="25"/>
                  </a:lnTo>
                  <a:lnTo>
                    <a:pt x="39" y="27"/>
                  </a:lnTo>
                  <a:lnTo>
                    <a:pt x="39" y="29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1"/>
                  </a:lnTo>
                  <a:lnTo>
                    <a:pt x="39" y="25"/>
                  </a:lnTo>
                  <a:lnTo>
                    <a:pt x="37" y="25"/>
                  </a:lnTo>
                  <a:lnTo>
                    <a:pt x="37" y="21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1" y="19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7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9" y="13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6"/>
                  </a:lnTo>
                  <a:lnTo>
                    <a:pt x="27" y="11"/>
                  </a:lnTo>
                  <a:lnTo>
                    <a:pt x="25" y="11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4"/>
                  </a:lnTo>
                  <a:lnTo>
                    <a:pt x="19" y="2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6"/>
                  </a:lnTo>
                  <a:lnTo>
                    <a:pt x="14" y="7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2" y="7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8" y="11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4" y="13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3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23" name="Freeform 523"/>
            <p:cNvSpPr>
              <a:spLocks/>
            </p:cNvSpPr>
            <p:nvPr/>
          </p:nvSpPr>
          <p:spPr bwMode="auto">
            <a:xfrm>
              <a:off x="2111" y="1307"/>
              <a:ext cx="23" cy="29"/>
            </a:xfrm>
            <a:custGeom>
              <a:avLst/>
              <a:gdLst/>
              <a:ahLst/>
              <a:cxnLst>
                <a:cxn ang="0">
                  <a:pos x="46" y="14"/>
                </a:cxn>
                <a:cxn ang="0">
                  <a:pos x="44" y="16"/>
                </a:cxn>
                <a:cxn ang="0">
                  <a:pos x="44" y="25"/>
                </a:cxn>
                <a:cxn ang="0">
                  <a:pos x="42" y="16"/>
                </a:cxn>
                <a:cxn ang="0">
                  <a:pos x="40" y="21"/>
                </a:cxn>
                <a:cxn ang="0">
                  <a:pos x="40" y="29"/>
                </a:cxn>
                <a:cxn ang="0">
                  <a:pos x="38" y="21"/>
                </a:cxn>
                <a:cxn ang="0">
                  <a:pos x="38" y="35"/>
                </a:cxn>
                <a:cxn ang="0">
                  <a:pos x="38" y="29"/>
                </a:cxn>
                <a:cxn ang="0">
                  <a:pos x="37" y="39"/>
                </a:cxn>
                <a:cxn ang="0">
                  <a:pos x="37" y="31"/>
                </a:cxn>
                <a:cxn ang="0">
                  <a:pos x="35" y="39"/>
                </a:cxn>
                <a:cxn ang="0">
                  <a:pos x="35" y="37"/>
                </a:cxn>
                <a:cxn ang="0">
                  <a:pos x="35" y="33"/>
                </a:cxn>
                <a:cxn ang="0">
                  <a:pos x="33" y="44"/>
                </a:cxn>
                <a:cxn ang="0">
                  <a:pos x="33" y="39"/>
                </a:cxn>
                <a:cxn ang="0">
                  <a:pos x="31" y="46"/>
                </a:cxn>
                <a:cxn ang="0">
                  <a:pos x="29" y="44"/>
                </a:cxn>
                <a:cxn ang="0">
                  <a:pos x="27" y="46"/>
                </a:cxn>
                <a:cxn ang="0">
                  <a:pos x="27" y="46"/>
                </a:cxn>
                <a:cxn ang="0">
                  <a:pos x="27" y="54"/>
                </a:cxn>
                <a:cxn ang="0">
                  <a:pos x="25" y="50"/>
                </a:cxn>
                <a:cxn ang="0">
                  <a:pos x="25" y="56"/>
                </a:cxn>
                <a:cxn ang="0">
                  <a:pos x="23" y="52"/>
                </a:cxn>
                <a:cxn ang="0">
                  <a:pos x="23" y="56"/>
                </a:cxn>
                <a:cxn ang="0">
                  <a:pos x="23" y="52"/>
                </a:cxn>
                <a:cxn ang="0">
                  <a:pos x="21" y="50"/>
                </a:cxn>
                <a:cxn ang="0">
                  <a:pos x="21" y="58"/>
                </a:cxn>
                <a:cxn ang="0">
                  <a:pos x="21" y="52"/>
                </a:cxn>
                <a:cxn ang="0">
                  <a:pos x="19" y="58"/>
                </a:cxn>
                <a:cxn ang="0">
                  <a:pos x="17" y="52"/>
                </a:cxn>
                <a:cxn ang="0">
                  <a:pos x="17" y="56"/>
                </a:cxn>
                <a:cxn ang="0">
                  <a:pos x="15" y="46"/>
                </a:cxn>
                <a:cxn ang="0">
                  <a:pos x="15" y="54"/>
                </a:cxn>
                <a:cxn ang="0">
                  <a:pos x="13" y="50"/>
                </a:cxn>
                <a:cxn ang="0">
                  <a:pos x="13" y="42"/>
                </a:cxn>
                <a:cxn ang="0">
                  <a:pos x="13" y="46"/>
                </a:cxn>
                <a:cxn ang="0">
                  <a:pos x="12" y="39"/>
                </a:cxn>
                <a:cxn ang="0">
                  <a:pos x="12" y="39"/>
                </a:cxn>
                <a:cxn ang="0">
                  <a:pos x="10" y="33"/>
                </a:cxn>
                <a:cxn ang="0">
                  <a:pos x="10" y="33"/>
                </a:cxn>
                <a:cxn ang="0">
                  <a:pos x="8" y="27"/>
                </a:cxn>
                <a:cxn ang="0">
                  <a:pos x="8" y="27"/>
                </a:cxn>
                <a:cxn ang="0">
                  <a:pos x="6" y="21"/>
                </a:cxn>
                <a:cxn ang="0">
                  <a:pos x="4" y="12"/>
                </a:cxn>
                <a:cxn ang="0">
                  <a:pos x="2" y="17"/>
                </a:cxn>
                <a:cxn ang="0">
                  <a:pos x="2" y="16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0" y="2"/>
                </a:cxn>
              </a:cxnLst>
              <a:rect l="0" t="0" r="r" b="b"/>
              <a:pathLst>
                <a:path w="46" h="58">
                  <a:moveTo>
                    <a:pt x="46" y="14"/>
                  </a:moveTo>
                  <a:lnTo>
                    <a:pt x="46" y="14"/>
                  </a:lnTo>
                  <a:lnTo>
                    <a:pt x="46" y="16"/>
                  </a:lnTo>
                  <a:lnTo>
                    <a:pt x="44" y="16"/>
                  </a:lnTo>
                  <a:lnTo>
                    <a:pt x="44" y="27"/>
                  </a:lnTo>
                  <a:lnTo>
                    <a:pt x="44" y="25"/>
                  </a:lnTo>
                  <a:lnTo>
                    <a:pt x="42" y="23"/>
                  </a:lnTo>
                  <a:lnTo>
                    <a:pt x="42" y="16"/>
                  </a:lnTo>
                  <a:lnTo>
                    <a:pt x="42" y="21"/>
                  </a:lnTo>
                  <a:lnTo>
                    <a:pt x="40" y="21"/>
                  </a:lnTo>
                  <a:lnTo>
                    <a:pt x="40" y="31"/>
                  </a:lnTo>
                  <a:lnTo>
                    <a:pt x="40" y="29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7" y="31"/>
                  </a:lnTo>
                  <a:lnTo>
                    <a:pt x="37" y="37"/>
                  </a:lnTo>
                  <a:lnTo>
                    <a:pt x="35" y="39"/>
                  </a:lnTo>
                  <a:lnTo>
                    <a:pt x="35" y="46"/>
                  </a:lnTo>
                  <a:lnTo>
                    <a:pt x="35" y="37"/>
                  </a:lnTo>
                  <a:lnTo>
                    <a:pt x="35" y="35"/>
                  </a:lnTo>
                  <a:lnTo>
                    <a:pt x="35" y="33"/>
                  </a:lnTo>
                  <a:lnTo>
                    <a:pt x="35" y="46"/>
                  </a:lnTo>
                  <a:lnTo>
                    <a:pt x="33" y="44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1" y="40"/>
                  </a:lnTo>
                  <a:lnTo>
                    <a:pt x="31" y="46"/>
                  </a:lnTo>
                  <a:lnTo>
                    <a:pt x="29" y="46"/>
                  </a:lnTo>
                  <a:lnTo>
                    <a:pt x="29" y="44"/>
                  </a:lnTo>
                  <a:lnTo>
                    <a:pt x="29" y="50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50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56"/>
                  </a:lnTo>
                  <a:lnTo>
                    <a:pt x="23" y="54"/>
                  </a:lnTo>
                  <a:lnTo>
                    <a:pt x="23" y="52"/>
                  </a:lnTo>
                  <a:lnTo>
                    <a:pt x="23" y="54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2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19" y="54"/>
                  </a:lnTo>
                  <a:lnTo>
                    <a:pt x="19" y="58"/>
                  </a:lnTo>
                  <a:lnTo>
                    <a:pt x="19" y="52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7" y="56"/>
                  </a:lnTo>
                  <a:lnTo>
                    <a:pt x="15" y="54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54"/>
                  </a:lnTo>
                  <a:lnTo>
                    <a:pt x="15" y="52"/>
                  </a:lnTo>
                  <a:lnTo>
                    <a:pt x="13" y="50"/>
                  </a:lnTo>
                  <a:lnTo>
                    <a:pt x="13" y="39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3" y="39"/>
                  </a:lnTo>
                  <a:lnTo>
                    <a:pt x="12" y="39"/>
                  </a:lnTo>
                  <a:lnTo>
                    <a:pt x="12" y="40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0" y="35"/>
                  </a:lnTo>
                  <a:lnTo>
                    <a:pt x="10" y="33"/>
                  </a:lnTo>
                  <a:lnTo>
                    <a:pt x="10" y="25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8" y="27"/>
                  </a:lnTo>
                  <a:lnTo>
                    <a:pt x="6" y="25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6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24" name="Freeform 524"/>
            <p:cNvSpPr>
              <a:spLocks/>
            </p:cNvSpPr>
            <p:nvPr/>
          </p:nvSpPr>
          <p:spPr bwMode="auto">
            <a:xfrm>
              <a:off x="2134" y="1302"/>
              <a:ext cx="24" cy="20"/>
            </a:xfrm>
            <a:custGeom>
              <a:avLst/>
              <a:gdLst/>
              <a:ahLst/>
              <a:cxnLst>
                <a:cxn ang="0">
                  <a:pos x="48" y="34"/>
                </a:cxn>
                <a:cxn ang="0">
                  <a:pos x="48" y="25"/>
                </a:cxn>
                <a:cxn ang="0">
                  <a:pos x="46" y="38"/>
                </a:cxn>
                <a:cxn ang="0">
                  <a:pos x="46" y="26"/>
                </a:cxn>
                <a:cxn ang="0">
                  <a:pos x="46" y="34"/>
                </a:cxn>
                <a:cxn ang="0">
                  <a:pos x="44" y="30"/>
                </a:cxn>
                <a:cxn ang="0">
                  <a:pos x="44" y="26"/>
                </a:cxn>
                <a:cxn ang="0">
                  <a:pos x="42" y="28"/>
                </a:cxn>
                <a:cxn ang="0">
                  <a:pos x="40" y="26"/>
                </a:cxn>
                <a:cxn ang="0">
                  <a:pos x="39" y="23"/>
                </a:cxn>
                <a:cxn ang="0">
                  <a:pos x="39" y="21"/>
                </a:cxn>
                <a:cxn ang="0">
                  <a:pos x="39" y="15"/>
                </a:cxn>
                <a:cxn ang="0">
                  <a:pos x="37" y="19"/>
                </a:cxn>
                <a:cxn ang="0">
                  <a:pos x="35" y="11"/>
                </a:cxn>
                <a:cxn ang="0">
                  <a:pos x="35" y="13"/>
                </a:cxn>
                <a:cxn ang="0">
                  <a:pos x="35" y="7"/>
                </a:cxn>
                <a:cxn ang="0">
                  <a:pos x="33" y="13"/>
                </a:cxn>
                <a:cxn ang="0">
                  <a:pos x="33" y="5"/>
                </a:cxn>
                <a:cxn ang="0">
                  <a:pos x="29" y="7"/>
                </a:cxn>
                <a:cxn ang="0">
                  <a:pos x="29" y="3"/>
                </a:cxn>
                <a:cxn ang="0">
                  <a:pos x="29" y="5"/>
                </a:cxn>
                <a:cxn ang="0">
                  <a:pos x="27" y="1"/>
                </a:cxn>
                <a:cxn ang="0">
                  <a:pos x="27" y="5"/>
                </a:cxn>
                <a:cxn ang="0">
                  <a:pos x="27" y="3"/>
                </a:cxn>
                <a:cxn ang="0">
                  <a:pos x="25" y="0"/>
                </a:cxn>
                <a:cxn ang="0">
                  <a:pos x="25" y="7"/>
                </a:cxn>
                <a:cxn ang="0">
                  <a:pos x="23" y="1"/>
                </a:cxn>
                <a:cxn ang="0">
                  <a:pos x="23" y="9"/>
                </a:cxn>
                <a:cxn ang="0">
                  <a:pos x="21" y="1"/>
                </a:cxn>
                <a:cxn ang="0">
                  <a:pos x="21" y="7"/>
                </a:cxn>
                <a:cxn ang="0">
                  <a:pos x="21" y="5"/>
                </a:cxn>
                <a:cxn ang="0">
                  <a:pos x="17" y="9"/>
                </a:cxn>
                <a:cxn ang="0">
                  <a:pos x="17" y="15"/>
                </a:cxn>
                <a:cxn ang="0">
                  <a:pos x="15" y="9"/>
                </a:cxn>
                <a:cxn ang="0">
                  <a:pos x="14" y="13"/>
                </a:cxn>
                <a:cxn ang="0">
                  <a:pos x="14" y="15"/>
                </a:cxn>
                <a:cxn ang="0">
                  <a:pos x="14" y="9"/>
                </a:cxn>
                <a:cxn ang="0">
                  <a:pos x="12" y="19"/>
                </a:cxn>
                <a:cxn ang="0">
                  <a:pos x="12" y="13"/>
                </a:cxn>
                <a:cxn ang="0">
                  <a:pos x="12" y="23"/>
                </a:cxn>
                <a:cxn ang="0">
                  <a:pos x="10" y="13"/>
                </a:cxn>
                <a:cxn ang="0">
                  <a:pos x="10" y="17"/>
                </a:cxn>
                <a:cxn ang="0">
                  <a:pos x="10" y="19"/>
                </a:cxn>
                <a:cxn ang="0">
                  <a:pos x="6" y="17"/>
                </a:cxn>
                <a:cxn ang="0">
                  <a:pos x="6" y="19"/>
                </a:cxn>
                <a:cxn ang="0">
                  <a:pos x="4" y="17"/>
                </a:cxn>
                <a:cxn ang="0">
                  <a:pos x="4" y="26"/>
                </a:cxn>
                <a:cxn ang="0">
                  <a:pos x="2" y="17"/>
                </a:cxn>
                <a:cxn ang="0">
                  <a:pos x="0" y="30"/>
                </a:cxn>
                <a:cxn ang="0">
                  <a:pos x="0" y="26"/>
                </a:cxn>
              </a:cxnLst>
              <a:rect l="0" t="0" r="r" b="b"/>
              <a:pathLst>
                <a:path w="48" h="40">
                  <a:moveTo>
                    <a:pt x="48" y="34"/>
                  </a:moveTo>
                  <a:lnTo>
                    <a:pt x="48" y="34"/>
                  </a:lnTo>
                  <a:lnTo>
                    <a:pt x="48" y="32"/>
                  </a:lnTo>
                  <a:lnTo>
                    <a:pt x="48" y="25"/>
                  </a:lnTo>
                  <a:lnTo>
                    <a:pt x="48" y="36"/>
                  </a:lnTo>
                  <a:lnTo>
                    <a:pt x="46" y="38"/>
                  </a:lnTo>
                  <a:lnTo>
                    <a:pt x="46" y="40"/>
                  </a:lnTo>
                  <a:lnTo>
                    <a:pt x="46" y="26"/>
                  </a:lnTo>
                  <a:lnTo>
                    <a:pt x="46" y="28"/>
                  </a:lnTo>
                  <a:lnTo>
                    <a:pt x="46" y="34"/>
                  </a:lnTo>
                  <a:lnTo>
                    <a:pt x="46" y="32"/>
                  </a:lnTo>
                  <a:lnTo>
                    <a:pt x="44" y="30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2" y="25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39" y="23"/>
                  </a:lnTo>
                  <a:lnTo>
                    <a:pt x="39" y="19"/>
                  </a:lnTo>
                  <a:lnTo>
                    <a:pt x="39" y="21"/>
                  </a:lnTo>
                  <a:lnTo>
                    <a:pt x="39" y="23"/>
                  </a:lnTo>
                  <a:lnTo>
                    <a:pt x="39" y="15"/>
                  </a:lnTo>
                  <a:lnTo>
                    <a:pt x="37" y="13"/>
                  </a:lnTo>
                  <a:lnTo>
                    <a:pt x="37" y="19"/>
                  </a:lnTo>
                  <a:lnTo>
                    <a:pt x="35" y="19"/>
                  </a:lnTo>
                  <a:lnTo>
                    <a:pt x="35" y="11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3" y="5"/>
                  </a:lnTo>
                  <a:lnTo>
                    <a:pt x="29" y="5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11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3" y="13"/>
                  </a:lnTo>
                  <a:lnTo>
                    <a:pt x="23" y="9"/>
                  </a:lnTo>
                  <a:lnTo>
                    <a:pt x="21" y="7"/>
                  </a:lnTo>
                  <a:lnTo>
                    <a:pt x="21" y="1"/>
                  </a:lnTo>
                  <a:lnTo>
                    <a:pt x="21" y="5"/>
                  </a:lnTo>
                  <a:lnTo>
                    <a:pt x="21" y="7"/>
                  </a:lnTo>
                  <a:lnTo>
                    <a:pt x="21" y="13"/>
                  </a:lnTo>
                  <a:lnTo>
                    <a:pt x="21" y="5"/>
                  </a:lnTo>
                  <a:lnTo>
                    <a:pt x="17" y="5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3"/>
                  </a:lnTo>
                  <a:lnTo>
                    <a:pt x="14" y="19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14" y="9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3"/>
                  </a:lnTo>
                  <a:lnTo>
                    <a:pt x="10" y="21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10" y="25"/>
                  </a:lnTo>
                  <a:lnTo>
                    <a:pt x="10" y="19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4" y="21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3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25" name="Freeform 525"/>
            <p:cNvSpPr>
              <a:spLocks/>
            </p:cNvSpPr>
            <p:nvPr/>
          </p:nvSpPr>
          <p:spPr bwMode="auto">
            <a:xfrm>
              <a:off x="2158" y="1297"/>
              <a:ext cx="27" cy="27"/>
            </a:xfrm>
            <a:custGeom>
              <a:avLst/>
              <a:gdLst/>
              <a:ahLst/>
              <a:cxnLst>
                <a:cxn ang="0">
                  <a:pos x="56" y="4"/>
                </a:cxn>
                <a:cxn ang="0">
                  <a:pos x="56" y="2"/>
                </a:cxn>
                <a:cxn ang="0">
                  <a:pos x="54" y="6"/>
                </a:cxn>
                <a:cxn ang="0">
                  <a:pos x="52" y="4"/>
                </a:cxn>
                <a:cxn ang="0">
                  <a:pos x="50" y="8"/>
                </a:cxn>
                <a:cxn ang="0">
                  <a:pos x="50" y="6"/>
                </a:cxn>
                <a:cxn ang="0">
                  <a:pos x="50" y="13"/>
                </a:cxn>
                <a:cxn ang="0">
                  <a:pos x="48" y="11"/>
                </a:cxn>
                <a:cxn ang="0">
                  <a:pos x="48" y="11"/>
                </a:cxn>
                <a:cxn ang="0">
                  <a:pos x="48" y="15"/>
                </a:cxn>
                <a:cxn ang="0">
                  <a:pos x="46" y="15"/>
                </a:cxn>
                <a:cxn ang="0">
                  <a:pos x="44" y="19"/>
                </a:cxn>
                <a:cxn ang="0">
                  <a:pos x="44" y="23"/>
                </a:cxn>
                <a:cxn ang="0">
                  <a:pos x="42" y="15"/>
                </a:cxn>
                <a:cxn ang="0">
                  <a:pos x="40" y="27"/>
                </a:cxn>
                <a:cxn ang="0">
                  <a:pos x="39" y="21"/>
                </a:cxn>
                <a:cxn ang="0">
                  <a:pos x="39" y="29"/>
                </a:cxn>
                <a:cxn ang="0">
                  <a:pos x="37" y="25"/>
                </a:cxn>
                <a:cxn ang="0">
                  <a:pos x="35" y="33"/>
                </a:cxn>
                <a:cxn ang="0">
                  <a:pos x="35" y="33"/>
                </a:cxn>
                <a:cxn ang="0">
                  <a:pos x="33" y="36"/>
                </a:cxn>
                <a:cxn ang="0">
                  <a:pos x="31" y="38"/>
                </a:cxn>
                <a:cxn ang="0">
                  <a:pos x="31" y="36"/>
                </a:cxn>
                <a:cxn ang="0">
                  <a:pos x="27" y="36"/>
                </a:cxn>
                <a:cxn ang="0">
                  <a:pos x="27" y="40"/>
                </a:cxn>
                <a:cxn ang="0">
                  <a:pos x="27" y="36"/>
                </a:cxn>
                <a:cxn ang="0">
                  <a:pos x="25" y="40"/>
                </a:cxn>
                <a:cxn ang="0">
                  <a:pos x="23" y="36"/>
                </a:cxn>
                <a:cxn ang="0">
                  <a:pos x="23" y="42"/>
                </a:cxn>
                <a:cxn ang="0">
                  <a:pos x="19" y="44"/>
                </a:cxn>
                <a:cxn ang="0">
                  <a:pos x="19" y="42"/>
                </a:cxn>
                <a:cxn ang="0">
                  <a:pos x="17" y="50"/>
                </a:cxn>
                <a:cxn ang="0">
                  <a:pos x="15" y="44"/>
                </a:cxn>
                <a:cxn ang="0">
                  <a:pos x="15" y="50"/>
                </a:cxn>
                <a:cxn ang="0">
                  <a:pos x="14" y="48"/>
                </a:cxn>
                <a:cxn ang="0">
                  <a:pos x="14" y="48"/>
                </a:cxn>
                <a:cxn ang="0">
                  <a:pos x="12" y="52"/>
                </a:cxn>
                <a:cxn ang="0">
                  <a:pos x="12" y="50"/>
                </a:cxn>
                <a:cxn ang="0">
                  <a:pos x="10" y="48"/>
                </a:cxn>
                <a:cxn ang="0">
                  <a:pos x="10" y="50"/>
                </a:cxn>
                <a:cxn ang="0">
                  <a:pos x="8" y="42"/>
                </a:cxn>
                <a:cxn ang="0">
                  <a:pos x="8" y="48"/>
                </a:cxn>
                <a:cxn ang="0">
                  <a:pos x="8" y="50"/>
                </a:cxn>
                <a:cxn ang="0">
                  <a:pos x="6" y="40"/>
                </a:cxn>
                <a:cxn ang="0">
                  <a:pos x="4" y="50"/>
                </a:cxn>
                <a:cxn ang="0">
                  <a:pos x="4" y="40"/>
                </a:cxn>
                <a:cxn ang="0">
                  <a:pos x="2" y="38"/>
                </a:cxn>
                <a:cxn ang="0">
                  <a:pos x="2" y="52"/>
                </a:cxn>
                <a:cxn ang="0">
                  <a:pos x="2" y="40"/>
                </a:cxn>
                <a:cxn ang="0">
                  <a:pos x="0" y="50"/>
                </a:cxn>
              </a:cxnLst>
              <a:rect l="0" t="0" r="r" b="b"/>
              <a:pathLst>
                <a:path w="56" h="54">
                  <a:moveTo>
                    <a:pt x="56" y="4"/>
                  </a:moveTo>
                  <a:lnTo>
                    <a:pt x="56" y="4"/>
                  </a:lnTo>
                  <a:lnTo>
                    <a:pt x="56" y="0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2" y="4"/>
                  </a:lnTo>
                  <a:lnTo>
                    <a:pt x="52" y="6"/>
                  </a:lnTo>
                  <a:lnTo>
                    <a:pt x="50" y="8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6" y="15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44" y="21"/>
                  </a:lnTo>
                  <a:lnTo>
                    <a:pt x="44" y="23"/>
                  </a:lnTo>
                  <a:lnTo>
                    <a:pt x="44" y="17"/>
                  </a:lnTo>
                  <a:lnTo>
                    <a:pt x="42" y="15"/>
                  </a:lnTo>
                  <a:lnTo>
                    <a:pt x="42" y="27"/>
                  </a:lnTo>
                  <a:lnTo>
                    <a:pt x="40" y="27"/>
                  </a:lnTo>
                  <a:lnTo>
                    <a:pt x="40" y="23"/>
                  </a:lnTo>
                  <a:lnTo>
                    <a:pt x="39" y="21"/>
                  </a:lnTo>
                  <a:lnTo>
                    <a:pt x="39" y="31"/>
                  </a:lnTo>
                  <a:lnTo>
                    <a:pt x="39" y="29"/>
                  </a:lnTo>
                  <a:lnTo>
                    <a:pt x="39" y="23"/>
                  </a:lnTo>
                  <a:lnTo>
                    <a:pt x="37" y="25"/>
                  </a:lnTo>
                  <a:lnTo>
                    <a:pt x="37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5" y="33"/>
                  </a:lnTo>
                  <a:lnTo>
                    <a:pt x="33" y="31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29" y="36"/>
                  </a:lnTo>
                  <a:lnTo>
                    <a:pt x="27" y="36"/>
                  </a:lnTo>
                  <a:lnTo>
                    <a:pt x="27" y="38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36"/>
                  </a:lnTo>
                  <a:lnTo>
                    <a:pt x="25" y="36"/>
                  </a:lnTo>
                  <a:lnTo>
                    <a:pt x="25" y="40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23" y="38"/>
                  </a:lnTo>
                  <a:lnTo>
                    <a:pt x="23" y="42"/>
                  </a:lnTo>
                  <a:lnTo>
                    <a:pt x="21" y="40"/>
                  </a:lnTo>
                  <a:lnTo>
                    <a:pt x="19" y="44"/>
                  </a:lnTo>
                  <a:lnTo>
                    <a:pt x="19" y="46"/>
                  </a:lnTo>
                  <a:lnTo>
                    <a:pt x="19" y="42"/>
                  </a:lnTo>
                  <a:lnTo>
                    <a:pt x="17" y="40"/>
                  </a:lnTo>
                  <a:lnTo>
                    <a:pt x="17" y="50"/>
                  </a:lnTo>
                  <a:lnTo>
                    <a:pt x="15" y="50"/>
                  </a:lnTo>
                  <a:lnTo>
                    <a:pt x="15" y="44"/>
                  </a:lnTo>
                  <a:lnTo>
                    <a:pt x="15" y="46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12" y="48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0" y="48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8" y="48"/>
                  </a:lnTo>
                  <a:lnTo>
                    <a:pt x="8" y="42"/>
                  </a:lnTo>
                  <a:lnTo>
                    <a:pt x="8" y="46"/>
                  </a:lnTo>
                  <a:lnTo>
                    <a:pt x="8" y="48"/>
                  </a:lnTo>
                  <a:lnTo>
                    <a:pt x="8" y="54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6" y="40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4" y="54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2" y="54"/>
                  </a:lnTo>
                  <a:lnTo>
                    <a:pt x="2" y="52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4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26" name="Freeform 526"/>
            <p:cNvSpPr>
              <a:spLocks/>
            </p:cNvSpPr>
            <p:nvPr/>
          </p:nvSpPr>
          <p:spPr bwMode="auto">
            <a:xfrm>
              <a:off x="2185" y="1256"/>
              <a:ext cx="27" cy="44"/>
            </a:xfrm>
            <a:custGeom>
              <a:avLst/>
              <a:gdLst/>
              <a:ahLst/>
              <a:cxnLst>
                <a:cxn ang="0">
                  <a:pos x="54" y="6"/>
                </a:cxn>
                <a:cxn ang="0">
                  <a:pos x="54" y="2"/>
                </a:cxn>
                <a:cxn ang="0">
                  <a:pos x="52" y="8"/>
                </a:cxn>
                <a:cxn ang="0">
                  <a:pos x="52" y="4"/>
                </a:cxn>
                <a:cxn ang="0">
                  <a:pos x="50" y="8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6" y="8"/>
                </a:cxn>
                <a:cxn ang="0">
                  <a:pos x="46" y="2"/>
                </a:cxn>
                <a:cxn ang="0">
                  <a:pos x="44" y="8"/>
                </a:cxn>
                <a:cxn ang="0">
                  <a:pos x="42" y="2"/>
                </a:cxn>
                <a:cxn ang="0">
                  <a:pos x="40" y="12"/>
                </a:cxn>
                <a:cxn ang="0">
                  <a:pos x="40" y="8"/>
                </a:cxn>
                <a:cxn ang="0">
                  <a:pos x="40" y="6"/>
                </a:cxn>
                <a:cxn ang="0">
                  <a:pos x="38" y="12"/>
                </a:cxn>
                <a:cxn ang="0">
                  <a:pos x="36" y="6"/>
                </a:cxn>
                <a:cxn ang="0">
                  <a:pos x="36" y="16"/>
                </a:cxn>
                <a:cxn ang="0">
                  <a:pos x="36" y="8"/>
                </a:cxn>
                <a:cxn ang="0">
                  <a:pos x="34" y="20"/>
                </a:cxn>
                <a:cxn ang="0">
                  <a:pos x="32" y="12"/>
                </a:cxn>
                <a:cxn ang="0">
                  <a:pos x="31" y="16"/>
                </a:cxn>
                <a:cxn ang="0">
                  <a:pos x="31" y="25"/>
                </a:cxn>
                <a:cxn ang="0">
                  <a:pos x="31" y="18"/>
                </a:cxn>
                <a:cxn ang="0">
                  <a:pos x="29" y="27"/>
                </a:cxn>
                <a:cxn ang="0">
                  <a:pos x="29" y="27"/>
                </a:cxn>
                <a:cxn ang="0">
                  <a:pos x="29" y="37"/>
                </a:cxn>
                <a:cxn ang="0">
                  <a:pos x="27" y="31"/>
                </a:cxn>
                <a:cxn ang="0">
                  <a:pos x="25" y="37"/>
                </a:cxn>
                <a:cxn ang="0">
                  <a:pos x="25" y="41"/>
                </a:cxn>
                <a:cxn ang="0">
                  <a:pos x="25" y="39"/>
                </a:cxn>
                <a:cxn ang="0">
                  <a:pos x="23" y="46"/>
                </a:cxn>
                <a:cxn ang="0">
                  <a:pos x="23" y="48"/>
                </a:cxn>
                <a:cxn ang="0">
                  <a:pos x="19" y="54"/>
                </a:cxn>
                <a:cxn ang="0">
                  <a:pos x="19" y="60"/>
                </a:cxn>
                <a:cxn ang="0">
                  <a:pos x="15" y="62"/>
                </a:cxn>
                <a:cxn ang="0">
                  <a:pos x="13" y="64"/>
                </a:cxn>
                <a:cxn ang="0">
                  <a:pos x="11" y="71"/>
                </a:cxn>
                <a:cxn ang="0">
                  <a:pos x="11" y="71"/>
                </a:cxn>
                <a:cxn ang="0">
                  <a:pos x="11" y="75"/>
                </a:cxn>
                <a:cxn ang="0">
                  <a:pos x="9" y="73"/>
                </a:cxn>
                <a:cxn ang="0">
                  <a:pos x="7" y="75"/>
                </a:cxn>
                <a:cxn ang="0">
                  <a:pos x="7" y="77"/>
                </a:cxn>
                <a:cxn ang="0">
                  <a:pos x="7" y="81"/>
                </a:cxn>
                <a:cxn ang="0">
                  <a:pos x="6" y="77"/>
                </a:cxn>
                <a:cxn ang="0">
                  <a:pos x="4" y="81"/>
                </a:cxn>
                <a:cxn ang="0">
                  <a:pos x="4" y="81"/>
                </a:cxn>
                <a:cxn ang="0">
                  <a:pos x="4" y="77"/>
                </a:cxn>
                <a:cxn ang="0">
                  <a:pos x="2" y="87"/>
                </a:cxn>
                <a:cxn ang="0">
                  <a:pos x="2" y="77"/>
                </a:cxn>
                <a:cxn ang="0">
                  <a:pos x="2" y="89"/>
                </a:cxn>
              </a:cxnLst>
              <a:rect l="0" t="0" r="r" b="b"/>
              <a:pathLst>
                <a:path w="54" h="89">
                  <a:moveTo>
                    <a:pt x="54" y="6"/>
                  </a:moveTo>
                  <a:lnTo>
                    <a:pt x="54" y="6"/>
                  </a:lnTo>
                  <a:lnTo>
                    <a:pt x="54" y="4"/>
                  </a:lnTo>
                  <a:lnTo>
                    <a:pt x="54" y="2"/>
                  </a:lnTo>
                  <a:lnTo>
                    <a:pt x="54" y="6"/>
                  </a:lnTo>
                  <a:lnTo>
                    <a:pt x="52" y="8"/>
                  </a:lnTo>
                  <a:lnTo>
                    <a:pt x="52" y="2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6" y="4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42" y="2"/>
                  </a:lnTo>
                  <a:lnTo>
                    <a:pt x="40" y="4"/>
                  </a:lnTo>
                  <a:lnTo>
                    <a:pt x="40" y="12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8" y="8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4" y="20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37"/>
                  </a:lnTo>
                  <a:lnTo>
                    <a:pt x="27" y="37"/>
                  </a:lnTo>
                  <a:lnTo>
                    <a:pt x="27" y="31"/>
                  </a:lnTo>
                  <a:lnTo>
                    <a:pt x="27" y="35"/>
                  </a:lnTo>
                  <a:lnTo>
                    <a:pt x="25" y="37"/>
                  </a:lnTo>
                  <a:lnTo>
                    <a:pt x="25" y="43"/>
                  </a:lnTo>
                  <a:lnTo>
                    <a:pt x="25" y="41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43"/>
                  </a:lnTo>
                  <a:lnTo>
                    <a:pt x="23" y="46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19" y="50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60"/>
                  </a:lnTo>
                  <a:lnTo>
                    <a:pt x="17" y="60"/>
                  </a:lnTo>
                  <a:lnTo>
                    <a:pt x="15" y="62"/>
                  </a:lnTo>
                  <a:lnTo>
                    <a:pt x="15" y="64"/>
                  </a:lnTo>
                  <a:lnTo>
                    <a:pt x="13" y="64"/>
                  </a:lnTo>
                  <a:lnTo>
                    <a:pt x="13" y="73"/>
                  </a:lnTo>
                  <a:lnTo>
                    <a:pt x="11" y="71"/>
                  </a:lnTo>
                  <a:lnTo>
                    <a:pt x="11" y="70"/>
                  </a:lnTo>
                  <a:lnTo>
                    <a:pt x="11" y="71"/>
                  </a:lnTo>
                  <a:lnTo>
                    <a:pt x="11" y="73"/>
                  </a:lnTo>
                  <a:lnTo>
                    <a:pt x="11" y="75"/>
                  </a:lnTo>
                  <a:lnTo>
                    <a:pt x="11" y="73"/>
                  </a:lnTo>
                  <a:lnTo>
                    <a:pt x="9" y="73"/>
                  </a:lnTo>
                  <a:lnTo>
                    <a:pt x="9" y="75"/>
                  </a:lnTo>
                  <a:lnTo>
                    <a:pt x="7" y="75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7" y="75"/>
                  </a:lnTo>
                  <a:lnTo>
                    <a:pt x="7" y="81"/>
                  </a:lnTo>
                  <a:lnTo>
                    <a:pt x="6" y="77"/>
                  </a:lnTo>
                  <a:lnTo>
                    <a:pt x="6" y="77"/>
                  </a:lnTo>
                  <a:lnTo>
                    <a:pt x="6" y="77"/>
                  </a:lnTo>
                  <a:lnTo>
                    <a:pt x="4" y="81"/>
                  </a:lnTo>
                  <a:lnTo>
                    <a:pt x="4" y="83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4" y="77"/>
                  </a:lnTo>
                  <a:lnTo>
                    <a:pt x="4" y="85"/>
                  </a:lnTo>
                  <a:lnTo>
                    <a:pt x="2" y="87"/>
                  </a:lnTo>
                  <a:lnTo>
                    <a:pt x="2" y="89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89"/>
                  </a:lnTo>
                  <a:lnTo>
                    <a:pt x="0" y="8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27" name="Freeform 527"/>
            <p:cNvSpPr>
              <a:spLocks/>
            </p:cNvSpPr>
            <p:nvPr/>
          </p:nvSpPr>
          <p:spPr bwMode="auto">
            <a:xfrm>
              <a:off x="2212" y="1250"/>
              <a:ext cx="29" cy="30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5" y="9"/>
                </a:cxn>
                <a:cxn ang="0">
                  <a:pos x="53" y="6"/>
                </a:cxn>
                <a:cxn ang="0">
                  <a:pos x="51" y="13"/>
                </a:cxn>
                <a:cxn ang="0">
                  <a:pos x="51" y="13"/>
                </a:cxn>
                <a:cxn ang="0">
                  <a:pos x="51" y="23"/>
                </a:cxn>
                <a:cxn ang="0">
                  <a:pos x="48" y="29"/>
                </a:cxn>
                <a:cxn ang="0">
                  <a:pos x="46" y="34"/>
                </a:cxn>
                <a:cxn ang="0">
                  <a:pos x="46" y="38"/>
                </a:cxn>
                <a:cxn ang="0">
                  <a:pos x="44" y="42"/>
                </a:cxn>
                <a:cxn ang="0">
                  <a:pos x="42" y="48"/>
                </a:cxn>
                <a:cxn ang="0">
                  <a:pos x="42" y="46"/>
                </a:cxn>
                <a:cxn ang="0">
                  <a:pos x="42" y="48"/>
                </a:cxn>
                <a:cxn ang="0">
                  <a:pos x="40" y="57"/>
                </a:cxn>
                <a:cxn ang="0">
                  <a:pos x="40" y="54"/>
                </a:cxn>
                <a:cxn ang="0">
                  <a:pos x="40" y="54"/>
                </a:cxn>
                <a:cxn ang="0">
                  <a:pos x="38" y="59"/>
                </a:cxn>
                <a:cxn ang="0">
                  <a:pos x="36" y="57"/>
                </a:cxn>
                <a:cxn ang="0">
                  <a:pos x="36" y="54"/>
                </a:cxn>
                <a:cxn ang="0">
                  <a:pos x="34" y="59"/>
                </a:cxn>
                <a:cxn ang="0">
                  <a:pos x="34" y="54"/>
                </a:cxn>
                <a:cxn ang="0">
                  <a:pos x="32" y="57"/>
                </a:cxn>
                <a:cxn ang="0">
                  <a:pos x="30" y="54"/>
                </a:cxn>
                <a:cxn ang="0">
                  <a:pos x="28" y="57"/>
                </a:cxn>
                <a:cxn ang="0">
                  <a:pos x="28" y="48"/>
                </a:cxn>
                <a:cxn ang="0">
                  <a:pos x="26" y="54"/>
                </a:cxn>
                <a:cxn ang="0">
                  <a:pos x="26" y="48"/>
                </a:cxn>
                <a:cxn ang="0">
                  <a:pos x="25" y="50"/>
                </a:cxn>
                <a:cxn ang="0">
                  <a:pos x="23" y="46"/>
                </a:cxn>
                <a:cxn ang="0">
                  <a:pos x="23" y="48"/>
                </a:cxn>
                <a:cxn ang="0">
                  <a:pos x="21" y="42"/>
                </a:cxn>
                <a:cxn ang="0">
                  <a:pos x="21" y="46"/>
                </a:cxn>
                <a:cxn ang="0">
                  <a:pos x="19" y="42"/>
                </a:cxn>
                <a:cxn ang="0">
                  <a:pos x="19" y="38"/>
                </a:cxn>
                <a:cxn ang="0">
                  <a:pos x="19" y="38"/>
                </a:cxn>
                <a:cxn ang="0">
                  <a:pos x="17" y="31"/>
                </a:cxn>
                <a:cxn ang="0">
                  <a:pos x="15" y="34"/>
                </a:cxn>
                <a:cxn ang="0">
                  <a:pos x="15" y="34"/>
                </a:cxn>
                <a:cxn ang="0">
                  <a:pos x="15" y="27"/>
                </a:cxn>
                <a:cxn ang="0">
                  <a:pos x="13" y="31"/>
                </a:cxn>
                <a:cxn ang="0">
                  <a:pos x="11" y="23"/>
                </a:cxn>
                <a:cxn ang="0">
                  <a:pos x="11" y="29"/>
                </a:cxn>
                <a:cxn ang="0">
                  <a:pos x="9" y="19"/>
                </a:cxn>
                <a:cxn ang="0">
                  <a:pos x="9" y="23"/>
                </a:cxn>
                <a:cxn ang="0">
                  <a:pos x="7" y="19"/>
                </a:cxn>
                <a:cxn ang="0">
                  <a:pos x="7" y="19"/>
                </a:cxn>
                <a:cxn ang="0">
                  <a:pos x="5" y="15"/>
                </a:cxn>
                <a:cxn ang="0">
                  <a:pos x="3" y="19"/>
                </a:cxn>
                <a:cxn ang="0">
                  <a:pos x="3" y="15"/>
                </a:cxn>
                <a:cxn ang="0">
                  <a:pos x="0" y="19"/>
                </a:cxn>
              </a:cxnLst>
              <a:rect l="0" t="0" r="r" b="b"/>
              <a:pathLst>
                <a:path w="57" h="59">
                  <a:moveTo>
                    <a:pt x="57" y="0"/>
                  </a:moveTo>
                  <a:lnTo>
                    <a:pt x="57" y="0"/>
                  </a:lnTo>
                  <a:lnTo>
                    <a:pt x="55" y="0"/>
                  </a:lnTo>
                  <a:lnTo>
                    <a:pt x="55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11"/>
                  </a:lnTo>
                  <a:lnTo>
                    <a:pt x="51" y="13"/>
                  </a:lnTo>
                  <a:lnTo>
                    <a:pt x="51" y="17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51" y="23"/>
                  </a:lnTo>
                  <a:lnTo>
                    <a:pt x="48" y="25"/>
                  </a:lnTo>
                  <a:lnTo>
                    <a:pt x="48" y="29"/>
                  </a:lnTo>
                  <a:lnTo>
                    <a:pt x="46" y="29"/>
                  </a:lnTo>
                  <a:lnTo>
                    <a:pt x="46" y="34"/>
                  </a:lnTo>
                  <a:lnTo>
                    <a:pt x="46" y="36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4" y="42"/>
                  </a:lnTo>
                  <a:lnTo>
                    <a:pt x="42" y="44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42" y="44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40" y="57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0"/>
                  </a:lnTo>
                  <a:lnTo>
                    <a:pt x="40" y="54"/>
                  </a:lnTo>
                  <a:lnTo>
                    <a:pt x="38" y="54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6" y="57"/>
                  </a:lnTo>
                  <a:lnTo>
                    <a:pt x="36" y="52"/>
                  </a:lnTo>
                  <a:lnTo>
                    <a:pt x="36" y="54"/>
                  </a:lnTo>
                  <a:lnTo>
                    <a:pt x="34" y="54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4" y="54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4"/>
                  </a:lnTo>
                  <a:lnTo>
                    <a:pt x="30" y="54"/>
                  </a:lnTo>
                  <a:lnTo>
                    <a:pt x="30" y="57"/>
                  </a:lnTo>
                  <a:lnTo>
                    <a:pt x="28" y="5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54"/>
                  </a:lnTo>
                  <a:lnTo>
                    <a:pt x="26" y="54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48"/>
                  </a:lnTo>
                  <a:lnTo>
                    <a:pt x="23" y="46"/>
                  </a:lnTo>
                  <a:lnTo>
                    <a:pt x="23" y="44"/>
                  </a:lnTo>
                  <a:lnTo>
                    <a:pt x="23" y="48"/>
                  </a:lnTo>
                  <a:lnTo>
                    <a:pt x="21" y="46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6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9" y="36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7" y="36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15" y="34"/>
                  </a:lnTo>
                  <a:lnTo>
                    <a:pt x="15" y="38"/>
                  </a:lnTo>
                  <a:lnTo>
                    <a:pt x="15" y="34"/>
                  </a:lnTo>
                  <a:lnTo>
                    <a:pt x="15" y="33"/>
                  </a:lnTo>
                  <a:lnTo>
                    <a:pt x="15" y="27"/>
                  </a:lnTo>
                  <a:lnTo>
                    <a:pt x="15" y="29"/>
                  </a:lnTo>
                  <a:lnTo>
                    <a:pt x="13" y="31"/>
                  </a:lnTo>
                  <a:lnTo>
                    <a:pt x="13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5" y="15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1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28" name="Freeform 528"/>
            <p:cNvSpPr>
              <a:spLocks/>
            </p:cNvSpPr>
            <p:nvPr/>
          </p:nvSpPr>
          <p:spPr bwMode="auto">
            <a:xfrm>
              <a:off x="2241" y="1225"/>
              <a:ext cx="29" cy="48"/>
            </a:xfrm>
            <a:custGeom>
              <a:avLst/>
              <a:gdLst/>
              <a:ahLst/>
              <a:cxnLst>
                <a:cxn ang="0">
                  <a:pos x="58" y="98"/>
                </a:cxn>
                <a:cxn ang="0">
                  <a:pos x="58" y="88"/>
                </a:cxn>
                <a:cxn ang="0">
                  <a:pos x="56" y="90"/>
                </a:cxn>
                <a:cxn ang="0">
                  <a:pos x="56" y="83"/>
                </a:cxn>
                <a:cxn ang="0">
                  <a:pos x="56" y="85"/>
                </a:cxn>
                <a:cxn ang="0">
                  <a:pos x="54" y="81"/>
                </a:cxn>
                <a:cxn ang="0">
                  <a:pos x="52" y="75"/>
                </a:cxn>
                <a:cxn ang="0">
                  <a:pos x="48" y="69"/>
                </a:cxn>
                <a:cxn ang="0">
                  <a:pos x="48" y="69"/>
                </a:cxn>
                <a:cxn ang="0">
                  <a:pos x="46" y="65"/>
                </a:cxn>
                <a:cxn ang="0">
                  <a:pos x="44" y="58"/>
                </a:cxn>
                <a:cxn ang="0">
                  <a:pos x="42" y="54"/>
                </a:cxn>
                <a:cxn ang="0">
                  <a:pos x="42" y="50"/>
                </a:cxn>
                <a:cxn ang="0">
                  <a:pos x="42" y="42"/>
                </a:cxn>
                <a:cxn ang="0">
                  <a:pos x="40" y="44"/>
                </a:cxn>
                <a:cxn ang="0">
                  <a:pos x="40" y="42"/>
                </a:cxn>
                <a:cxn ang="0">
                  <a:pos x="40" y="37"/>
                </a:cxn>
                <a:cxn ang="0">
                  <a:pos x="37" y="33"/>
                </a:cxn>
                <a:cxn ang="0">
                  <a:pos x="35" y="29"/>
                </a:cxn>
                <a:cxn ang="0">
                  <a:pos x="35" y="33"/>
                </a:cxn>
                <a:cxn ang="0">
                  <a:pos x="33" y="21"/>
                </a:cxn>
                <a:cxn ang="0">
                  <a:pos x="33" y="27"/>
                </a:cxn>
                <a:cxn ang="0">
                  <a:pos x="31" y="15"/>
                </a:cxn>
                <a:cxn ang="0">
                  <a:pos x="31" y="17"/>
                </a:cxn>
                <a:cxn ang="0">
                  <a:pos x="31" y="21"/>
                </a:cxn>
                <a:cxn ang="0">
                  <a:pos x="29" y="10"/>
                </a:cxn>
                <a:cxn ang="0">
                  <a:pos x="27" y="15"/>
                </a:cxn>
                <a:cxn ang="0">
                  <a:pos x="25" y="10"/>
                </a:cxn>
                <a:cxn ang="0">
                  <a:pos x="23" y="12"/>
                </a:cxn>
                <a:cxn ang="0">
                  <a:pos x="23" y="6"/>
                </a:cxn>
                <a:cxn ang="0">
                  <a:pos x="21" y="10"/>
                </a:cxn>
                <a:cxn ang="0">
                  <a:pos x="21" y="0"/>
                </a:cxn>
                <a:cxn ang="0">
                  <a:pos x="21" y="15"/>
                </a:cxn>
                <a:cxn ang="0">
                  <a:pos x="19" y="12"/>
                </a:cxn>
                <a:cxn ang="0">
                  <a:pos x="19" y="4"/>
                </a:cxn>
                <a:cxn ang="0">
                  <a:pos x="19" y="15"/>
                </a:cxn>
                <a:cxn ang="0">
                  <a:pos x="17" y="8"/>
                </a:cxn>
                <a:cxn ang="0">
                  <a:pos x="17" y="10"/>
                </a:cxn>
                <a:cxn ang="0">
                  <a:pos x="16" y="15"/>
                </a:cxn>
                <a:cxn ang="0">
                  <a:pos x="14" y="8"/>
                </a:cxn>
                <a:cxn ang="0">
                  <a:pos x="14" y="12"/>
                </a:cxn>
                <a:cxn ang="0">
                  <a:pos x="12" y="10"/>
                </a:cxn>
                <a:cxn ang="0">
                  <a:pos x="10" y="17"/>
                </a:cxn>
                <a:cxn ang="0">
                  <a:pos x="10" y="17"/>
                </a:cxn>
                <a:cxn ang="0">
                  <a:pos x="10" y="23"/>
                </a:cxn>
                <a:cxn ang="0">
                  <a:pos x="8" y="19"/>
                </a:cxn>
                <a:cxn ang="0">
                  <a:pos x="6" y="29"/>
                </a:cxn>
                <a:cxn ang="0">
                  <a:pos x="4" y="33"/>
                </a:cxn>
                <a:cxn ang="0">
                  <a:pos x="0" y="42"/>
                </a:cxn>
                <a:cxn ang="0">
                  <a:pos x="0" y="48"/>
                </a:cxn>
              </a:cxnLst>
              <a:rect l="0" t="0" r="r" b="b"/>
              <a:pathLst>
                <a:path w="58" h="98">
                  <a:moveTo>
                    <a:pt x="58" y="98"/>
                  </a:moveTo>
                  <a:lnTo>
                    <a:pt x="58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90"/>
                  </a:lnTo>
                  <a:lnTo>
                    <a:pt x="56" y="90"/>
                  </a:lnTo>
                  <a:lnTo>
                    <a:pt x="56" y="81"/>
                  </a:lnTo>
                  <a:lnTo>
                    <a:pt x="56" y="83"/>
                  </a:lnTo>
                  <a:lnTo>
                    <a:pt x="56" y="86"/>
                  </a:lnTo>
                  <a:lnTo>
                    <a:pt x="56" y="85"/>
                  </a:lnTo>
                  <a:lnTo>
                    <a:pt x="54" y="83"/>
                  </a:lnTo>
                  <a:lnTo>
                    <a:pt x="54" y="81"/>
                  </a:lnTo>
                  <a:lnTo>
                    <a:pt x="52" y="79"/>
                  </a:lnTo>
                  <a:lnTo>
                    <a:pt x="52" y="75"/>
                  </a:lnTo>
                  <a:lnTo>
                    <a:pt x="48" y="75"/>
                  </a:lnTo>
                  <a:lnTo>
                    <a:pt x="48" y="69"/>
                  </a:lnTo>
                  <a:lnTo>
                    <a:pt x="48" y="71"/>
                  </a:lnTo>
                  <a:lnTo>
                    <a:pt x="48" y="69"/>
                  </a:lnTo>
                  <a:lnTo>
                    <a:pt x="48" y="67"/>
                  </a:lnTo>
                  <a:lnTo>
                    <a:pt x="46" y="65"/>
                  </a:lnTo>
                  <a:lnTo>
                    <a:pt x="46" y="61"/>
                  </a:lnTo>
                  <a:lnTo>
                    <a:pt x="44" y="58"/>
                  </a:lnTo>
                  <a:lnTo>
                    <a:pt x="44" y="52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2"/>
                  </a:lnTo>
                  <a:lnTo>
                    <a:pt x="40" y="40"/>
                  </a:lnTo>
                  <a:lnTo>
                    <a:pt x="40" y="37"/>
                  </a:lnTo>
                  <a:lnTo>
                    <a:pt x="37" y="35"/>
                  </a:lnTo>
                  <a:lnTo>
                    <a:pt x="37" y="33"/>
                  </a:lnTo>
                  <a:lnTo>
                    <a:pt x="37" y="27"/>
                  </a:lnTo>
                  <a:lnTo>
                    <a:pt x="35" y="29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19"/>
                  </a:lnTo>
                  <a:lnTo>
                    <a:pt x="33" y="21"/>
                  </a:lnTo>
                  <a:lnTo>
                    <a:pt x="33" y="29"/>
                  </a:lnTo>
                  <a:lnTo>
                    <a:pt x="33" y="27"/>
                  </a:lnTo>
                  <a:lnTo>
                    <a:pt x="31" y="2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7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29" y="19"/>
                  </a:lnTo>
                  <a:lnTo>
                    <a:pt x="29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21" y="1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1" y="15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15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7" y="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6" y="15"/>
                  </a:lnTo>
                  <a:lnTo>
                    <a:pt x="16" y="10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9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10" y="19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8" y="19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4" y="33"/>
                  </a:lnTo>
                  <a:lnTo>
                    <a:pt x="4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29" name="Freeform 529"/>
            <p:cNvSpPr>
              <a:spLocks/>
            </p:cNvSpPr>
            <p:nvPr/>
          </p:nvSpPr>
          <p:spPr bwMode="auto">
            <a:xfrm>
              <a:off x="2270" y="1271"/>
              <a:ext cx="27" cy="45"/>
            </a:xfrm>
            <a:custGeom>
              <a:avLst/>
              <a:gdLst/>
              <a:ahLst/>
              <a:cxnLst>
                <a:cxn ang="0">
                  <a:pos x="54" y="85"/>
                </a:cxn>
                <a:cxn ang="0">
                  <a:pos x="54" y="90"/>
                </a:cxn>
                <a:cxn ang="0">
                  <a:pos x="52" y="89"/>
                </a:cxn>
                <a:cxn ang="0">
                  <a:pos x="52" y="89"/>
                </a:cxn>
                <a:cxn ang="0">
                  <a:pos x="50" y="87"/>
                </a:cxn>
                <a:cxn ang="0">
                  <a:pos x="48" y="89"/>
                </a:cxn>
                <a:cxn ang="0">
                  <a:pos x="46" y="87"/>
                </a:cxn>
                <a:cxn ang="0">
                  <a:pos x="44" y="83"/>
                </a:cxn>
                <a:cxn ang="0">
                  <a:pos x="42" y="89"/>
                </a:cxn>
                <a:cxn ang="0">
                  <a:pos x="42" y="83"/>
                </a:cxn>
                <a:cxn ang="0">
                  <a:pos x="42" y="85"/>
                </a:cxn>
                <a:cxn ang="0">
                  <a:pos x="40" y="81"/>
                </a:cxn>
                <a:cxn ang="0">
                  <a:pos x="38" y="87"/>
                </a:cxn>
                <a:cxn ang="0">
                  <a:pos x="36" y="77"/>
                </a:cxn>
                <a:cxn ang="0">
                  <a:pos x="36" y="83"/>
                </a:cxn>
                <a:cxn ang="0">
                  <a:pos x="36" y="73"/>
                </a:cxn>
                <a:cxn ang="0">
                  <a:pos x="34" y="81"/>
                </a:cxn>
                <a:cxn ang="0">
                  <a:pos x="32" y="77"/>
                </a:cxn>
                <a:cxn ang="0">
                  <a:pos x="32" y="77"/>
                </a:cxn>
                <a:cxn ang="0">
                  <a:pos x="32" y="65"/>
                </a:cxn>
                <a:cxn ang="0">
                  <a:pos x="30" y="73"/>
                </a:cxn>
                <a:cxn ang="0">
                  <a:pos x="29" y="62"/>
                </a:cxn>
                <a:cxn ang="0">
                  <a:pos x="29" y="65"/>
                </a:cxn>
                <a:cxn ang="0">
                  <a:pos x="29" y="67"/>
                </a:cxn>
                <a:cxn ang="0">
                  <a:pos x="27" y="56"/>
                </a:cxn>
                <a:cxn ang="0">
                  <a:pos x="25" y="60"/>
                </a:cxn>
                <a:cxn ang="0">
                  <a:pos x="25" y="60"/>
                </a:cxn>
                <a:cxn ang="0">
                  <a:pos x="23" y="56"/>
                </a:cxn>
                <a:cxn ang="0">
                  <a:pos x="23" y="58"/>
                </a:cxn>
                <a:cxn ang="0">
                  <a:pos x="21" y="52"/>
                </a:cxn>
                <a:cxn ang="0">
                  <a:pos x="21" y="52"/>
                </a:cxn>
                <a:cxn ang="0">
                  <a:pos x="21" y="54"/>
                </a:cxn>
                <a:cxn ang="0">
                  <a:pos x="19" y="44"/>
                </a:cxn>
                <a:cxn ang="0">
                  <a:pos x="19" y="46"/>
                </a:cxn>
                <a:cxn ang="0">
                  <a:pos x="17" y="39"/>
                </a:cxn>
                <a:cxn ang="0">
                  <a:pos x="17" y="41"/>
                </a:cxn>
                <a:cxn ang="0">
                  <a:pos x="15" y="31"/>
                </a:cxn>
                <a:cxn ang="0">
                  <a:pos x="13" y="37"/>
                </a:cxn>
                <a:cxn ang="0">
                  <a:pos x="11" y="29"/>
                </a:cxn>
                <a:cxn ang="0">
                  <a:pos x="11" y="29"/>
                </a:cxn>
                <a:cxn ang="0">
                  <a:pos x="9" y="19"/>
                </a:cxn>
                <a:cxn ang="0">
                  <a:pos x="7" y="23"/>
                </a:cxn>
                <a:cxn ang="0">
                  <a:pos x="7" y="19"/>
                </a:cxn>
                <a:cxn ang="0">
                  <a:pos x="7" y="10"/>
                </a:cxn>
                <a:cxn ang="0">
                  <a:pos x="6" y="17"/>
                </a:cxn>
                <a:cxn ang="0">
                  <a:pos x="6" y="12"/>
                </a:cxn>
                <a:cxn ang="0">
                  <a:pos x="6" y="8"/>
                </a:cxn>
                <a:cxn ang="0">
                  <a:pos x="2" y="10"/>
                </a:cxn>
                <a:cxn ang="0">
                  <a:pos x="2" y="2"/>
                </a:cxn>
                <a:cxn ang="0">
                  <a:pos x="2" y="4"/>
                </a:cxn>
              </a:cxnLst>
              <a:rect l="0" t="0" r="r" b="b"/>
              <a:pathLst>
                <a:path w="54" h="90">
                  <a:moveTo>
                    <a:pt x="54" y="85"/>
                  </a:moveTo>
                  <a:lnTo>
                    <a:pt x="54" y="85"/>
                  </a:lnTo>
                  <a:lnTo>
                    <a:pt x="54" y="90"/>
                  </a:lnTo>
                  <a:lnTo>
                    <a:pt x="54" y="90"/>
                  </a:lnTo>
                  <a:lnTo>
                    <a:pt x="54" y="89"/>
                  </a:lnTo>
                  <a:lnTo>
                    <a:pt x="52" y="89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0" y="89"/>
                  </a:lnTo>
                  <a:lnTo>
                    <a:pt x="50" y="87"/>
                  </a:lnTo>
                  <a:lnTo>
                    <a:pt x="50" y="89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6" y="87"/>
                  </a:lnTo>
                  <a:lnTo>
                    <a:pt x="44" y="85"/>
                  </a:lnTo>
                  <a:lnTo>
                    <a:pt x="44" y="83"/>
                  </a:lnTo>
                  <a:lnTo>
                    <a:pt x="44" y="85"/>
                  </a:lnTo>
                  <a:lnTo>
                    <a:pt x="42" y="89"/>
                  </a:lnTo>
                  <a:lnTo>
                    <a:pt x="44" y="89"/>
                  </a:lnTo>
                  <a:lnTo>
                    <a:pt x="42" y="83"/>
                  </a:lnTo>
                  <a:lnTo>
                    <a:pt x="42" y="83"/>
                  </a:lnTo>
                  <a:lnTo>
                    <a:pt x="42" y="85"/>
                  </a:lnTo>
                  <a:lnTo>
                    <a:pt x="42" y="81"/>
                  </a:lnTo>
                  <a:lnTo>
                    <a:pt x="40" y="81"/>
                  </a:lnTo>
                  <a:lnTo>
                    <a:pt x="40" y="85"/>
                  </a:lnTo>
                  <a:lnTo>
                    <a:pt x="38" y="87"/>
                  </a:lnTo>
                  <a:lnTo>
                    <a:pt x="38" y="77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71"/>
                  </a:lnTo>
                  <a:lnTo>
                    <a:pt x="36" y="73"/>
                  </a:lnTo>
                  <a:lnTo>
                    <a:pt x="34" y="75"/>
                  </a:lnTo>
                  <a:lnTo>
                    <a:pt x="34" y="81"/>
                  </a:lnTo>
                  <a:lnTo>
                    <a:pt x="34" y="77"/>
                  </a:lnTo>
                  <a:lnTo>
                    <a:pt x="32" y="77"/>
                  </a:lnTo>
                  <a:lnTo>
                    <a:pt x="32" y="69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2" y="65"/>
                  </a:lnTo>
                  <a:lnTo>
                    <a:pt x="30" y="67"/>
                  </a:lnTo>
                  <a:lnTo>
                    <a:pt x="30" y="73"/>
                  </a:lnTo>
                  <a:lnTo>
                    <a:pt x="29" y="71"/>
                  </a:lnTo>
                  <a:lnTo>
                    <a:pt x="29" y="62"/>
                  </a:lnTo>
                  <a:lnTo>
                    <a:pt x="29" y="64"/>
                  </a:lnTo>
                  <a:lnTo>
                    <a:pt x="29" y="65"/>
                  </a:lnTo>
                  <a:lnTo>
                    <a:pt x="29" y="69"/>
                  </a:lnTo>
                  <a:lnTo>
                    <a:pt x="29" y="67"/>
                  </a:lnTo>
                  <a:lnTo>
                    <a:pt x="27" y="65"/>
                  </a:lnTo>
                  <a:lnTo>
                    <a:pt x="27" y="56"/>
                  </a:lnTo>
                  <a:lnTo>
                    <a:pt x="27" y="60"/>
                  </a:lnTo>
                  <a:lnTo>
                    <a:pt x="25" y="60"/>
                  </a:lnTo>
                  <a:lnTo>
                    <a:pt x="25" y="64"/>
                  </a:lnTo>
                  <a:lnTo>
                    <a:pt x="25" y="60"/>
                  </a:lnTo>
                  <a:lnTo>
                    <a:pt x="23" y="58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8"/>
                  </a:lnTo>
                  <a:lnTo>
                    <a:pt x="23" y="52"/>
                  </a:lnTo>
                  <a:lnTo>
                    <a:pt x="21" y="52"/>
                  </a:lnTo>
                  <a:lnTo>
                    <a:pt x="21" y="46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4"/>
                  </a:lnTo>
                  <a:lnTo>
                    <a:pt x="21" y="44"/>
                  </a:lnTo>
                  <a:lnTo>
                    <a:pt x="19" y="44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19" y="37"/>
                  </a:lnTo>
                  <a:lnTo>
                    <a:pt x="17" y="39"/>
                  </a:lnTo>
                  <a:lnTo>
                    <a:pt x="17" y="42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1"/>
                  </a:lnTo>
                  <a:lnTo>
                    <a:pt x="15" y="35"/>
                  </a:lnTo>
                  <a:lnTo>
                    <a:pt x="13" y="37"/>
                  </a:lnTo>
                  <a:lnTo>
                    <a:pt x="13" y="31"/>
                  </a:lnTo>
                  <a:lnTo>
                    <a:pt x="11" y="29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9" y="25"/>
                  </a:lnTo>
                  <a:lnTo>
                    <a:pt x="9" y="19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30" name="Freeform 530"/>
            <p:cNvSpPr>
              <a:spLocks/>
            </p:cNvSpPr>
            <p:nvPr/>
          </p:nvSpPr>
          <p:spPr bwMode="auto">
            <a:xfrm>
              <a:off x="2297" y="1249"/>
              <a:ext cx="24" cy="70"/>
            </a:xfrm>
            <a:custGeom>
              <a:avLst/>
              <a:gdLst/>
              <a:ahLst/>
              <a:cxnLst>
                <a:cxn ang="0">
                  <a:pos x="48" y="4"/>
                </a:cxn>
                <a:cxn ang="0">
                  <a:pos x="46" y="0"/>
                </a:cxn>
                <a:cxn ang="0">
                  <a:pos x="46" y="10"/>
                </a:cxn>
                <a:cxn ang="0">
                  <a:pos x="46" y="8"/>
                </a:cxn>
                <a:cxn ang="0">
                  <a:pos x="42" y="23"/>
                </a:cxn>
                <a:cxn ang="0">
                  <a:pos x="42" y="27"/>
                </a:cxn>
                <a:cxn ang="0">
                  <a:pos x="42" y="19"/>
                </a:cxn>
                <a:cxn ang="0">
                  <a:pos x="40" y="38"/>
                </a:cxn>
                <a:cxn ang="0">
                  <a:pos x="38" y="27"/>
                </a:cxn>
                <a:cxn ang="0">
                  <a:pos x="38" y="31"/>
                </a:cxn>
                <a:cxn ang="0">
                  <a:pos x="38" y="46"/>
                </a:cxn>
                <a:cxn ang="0">
                  <a:pos x="36" y="40"/>
                </a:cxn>
                <a:cxn ang="0">
                  <a:pos x="34" y="54"/>
                </a:cxn>
                <a:cxn ang="0">
                  <a:pos x="34" y="52"/>
                </a:cxn>
                <a:cxn ang="0">
                  <a:pos x="34" y="67"/>
                </a:cxn>
                <a:cxn ang="0">
                  <a:pos x="32" y="63"/>
                </a:cxn>
                <a:cxn ang="0">
                  <a:pos x="30" y="67"/>
                </a:cxn>
                <a:cxn ang="0">
                  <a:pos x="30" y="79"/>
                </a:cxn>
                <a:cxn ang="0">
                  <a:pos x="30" y="75"/>
                </a:cxn>
                <a:cxn ang="0">
                  <a:pos x="28" y="81"/>
                </a:cxn>
                <a:cxn ang="0">
                  <a:pos x="28" y="88"/>
                </a:cxn>
                <a:cxn ang="0">
                  <a:pos x="26" y="86"/>
                </a:cxn>
                <a:cxn ang="0">
                  <a:pos x="26" y="96"/>
                </a:cxn>
                <a:cxn ang="0">
                  <a:pos x="26" y="96"/>
                </a:cxn>
                <a:cxn ang="0">
                  <a:pos x="24" y="92"/>
                </a:cxn>
                <a:cxn ang="0">
                  <a:pos x="24" y="109"/>
                </a:cxn>
                <a:cxn ang="0">
                  <a:pos x="24" y="104"/>
                </a:cxn>
                <a:cxn ang="0">
                  <a:pos x="23" y="117"/>
                </a:cxn>
                <a:cxn ang="0">
                  <a:pos x="21" y="113"/>
                </a:cxn>
                <a:cxn ang="0">
                  <a:pos x="21" y="117"/>
                </a:cxn>
                <a:cxn ang="0">
                  <a:pos x="19" y="125"/>
                </a:cxn>
                <a:cxn ang="0">
                  <a:pos x="17" y="117"/>
                </a:cxn>
                <a:cxn ang="0">
                  <a:pos x="17" y="133"/>
                </a:cxn>
                <a:cxn ang="0">
                  <a:pos x="15" y="127"/>
                </a:cxn>
                <a:cxn ang="0">
                  <a:pos x="13" y="133"/>
                </a:cxn>
                <a:cxn ang="0">
                  <a:pos x="13" y="134"/>
                </a:cxn>
                <a:cxn ang="0">
                  <a:pos x="13" y="133"/>
                </a:cxn>
                <a:cxn ang="0">
                  <a:pos x="11" y="140"/>
                </a:cxn>
                <a:cxn ang="0">
                  <a:pos x="11" y="138"/>
                </a:cxn>
                <a:cxn ang="0">
                  <a:pos x="11" y="134"/>
                </a:cxn>
                <a:cxn ang="0">
                  <a:pos x="9" y="140"/>
                </a:cxn>
                <a:cxn ang="0">
                  <a:pos x="7" y="138"/>
                </a:cxn>
                <a:cxn ang="0">
                  <a:pos x="5" y="136"/>
                </a:cxn>
                <a:cxn ang="0">
                  <a:pos x="5" y="136"/>
                </a:cxn>
                <a:cxn ang="0">
                  <a:pos x="5" y="133"/>
                </a:cxn>
                <a:cxn ang="0">
                  <a:pos x="3" y="134"/>
                </a:cxn>
                <a:cxn ang="0">
                  <a:pos x="3" y="134"/>
                </a:cxn>
                <a:cxn ang="0">
                  <a:pos x="3" y="129"/>
                </a:cxn>
                <a:cxn ang="0">
                  <a:pos x="1" y="134"/>
                </a:cxn>
                <a:cxn ang="0">
                  <a:pos x="1" y="131"/>
                </a:cxn>
              </a:cxnLst>
              <a:rect l="0" t="0" r="r" b="b"/>
              <a:pathLst>
                <a:path w="48" h="140">
                  <a:moveTo>
                    <a:pt x="48" y="4"/>
                  </a:moveTo>
                  <a:lnTo>
                    <a:pt x="48" y="4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6" y="13"/>
                  </a:lnTo>
                  <a:lnTo>
                    <a:pt x="46" y="8"/>
                  </a:lnTo>
                  <a:lnTo>
                    <a:pt x="42" y="6"/>
                  </a:lnTo>
                  <a:lnTo>
                    <a:pt x="42" y="23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42" y="17"/>
                  </a:lnTo>
                  <a:lnTo>
                    <a:pt x="42" y="19"/>
                  </a:lnTo>
                  <a:lnTo>
                    <a:pt x="40" y="19"/>
                  </a:lnTo>
                  <a:lnTo>
                    <a:pt x="40" y="38"/>
                  </a:lnTo>
                  <a:lnTo>
                    <a:pt x="38" y="37"/>
                  </a:lnTo>
                  <a:lnTo>
                    <a:pt x="38" y="27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50"/>
                  </a:lnTo>
                  <a:lnTo>
                    <a:pt x="38" y="46"/>
                  </a:lnTo>
                  <a:lnTo>
                    <a:pt x="36" y="46"/>
                  </a:lnTo>
                  <a:lnTo>
                    <a:pt x="36" y="40"/>
                  </a:lnTo>
                  <a:lnTo>
                    <a:pt x="36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67"/>
                  </a:lnTo>
                  <a:lnTo>
                    <a:pt x="32" y="67"/>
                  </a:lnTo>
                  <a:lnTo>
                    <a:pt x="32" y="63"/>
                  </a:lnTo>
                  <a:lnTo>
                    <a:pt x="32" y="67"/>
                  </a:lnTo>
                  <a:lnTo>
                    <a:pt x="30" y="67"/>
                  </a:lnTo>
                  <a:lnTo>
                    <a:pt x="30" y="81"/>
                  </a:lnTo>
                  <a:lnTo>
                    <a:pt x="30" y="79"/>
                  </a:lnTo>
                  <a:lnTo>
                    <a:pt x="30" y="77"/>
                  </a:lnTo>
                  <a:lnTo>
                    <a:pt x="30" y="75"/>
                  </a:lnTo>
                  <a:lnTo>
                    <a:pt x="30" y="79"/>
                  </a:lnTo>
                  <a:lnTo>
                    <a:pt x="28" y="81"/>
                  </a:lnTo>
                  <a:lnTo>
                    <a:pt x="28" y="90"/>
                  </a:lnTo>
                  <a:lnTo>
                    <a:pt x="28" y="88"/>
                  </a:lnTo>
                  <a:lnTo>
                    <a:pt x="26" y="88"/>
                  </a:lnTo>
                  <a:lnTo>
                    <a:pt x="26" y="86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6" y="102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1"/>
                  </a:lnTo>
                  <a:lnTo>
                    <a:pt x="24" y="104"/>
                  </a:lnTo>
                  <a:lnTo>
                    <a:pt x="23" y="106"/>
                  </a:lnTo>
                  <a:lnTo>
                    <a:pt x="23" y="117"/>
                  </a:lnTo>
                  <a:lnTo>
                    <a:pt x="23" y="115"/>
                  </a:lnTo>
                  <a:lnTo>
                    <a:pt x="21" y="113"/>
                  </a:lnTo>
                  <a:lnTo>
                    <a:pt x="21" y="111"/>
                  </a:lnTo>
                  <a:lnTo>
                    <a:pt x="21" y="117"/>
                  </a:lnTo>
                  <a:lnTo>
                    <a:pt x="19" y="119"/>
                  </a:lnTo>
                  <a:lnTo>
                    <a:pt x="19" y="125"/>
                  </a:lnTo>
                  <a:lnTo>
                    <a:pt x="19" y="119"/>
                  </a:lnTo>
                  <a:lnTo>
                    <a:pt x="17" y="117"/>
                  </a:lnTo>
                  <a:lnTo>
                    <a:pt x="17" y="131"/>
                  </a:lnTo>
                  <a:lnTo>
                    <a:pt x="17" y="133"/>
                  </a:lnTo>
                  <a:lnTo>
                    <a:pt x="17" y="125"/>
                  </a:lnTo>
                  <a:lnTo>
                    <a:pt x="15" y="127"/>
                  </a:lnTo>
                  <a:lnTo>
                    <a:pt x="15" y="133"/>
                  </a:lnTo>
                  <a:lnTo>
                    <a:pt x="13" y="133"/>
                  </a:lnTo>
                  <a:lnTo>
                    <a:pt x="13" y="134"/>
                  </a:lnTo>
                  <a:lnTo>
                    <a:pt x="13" y="134"/>
                  </a:lnTo>
                  <a:lnTo>
                    <a:pt x="13" y="133"/>
                  </a:lnTo>
                  <a:lnTo>
                    <a:pt x="13" y="133"/>
                  </a:lnTo>
                  <a:lnTo>
                    <a:pt x="11" y="134"/>
                  </a:lnTo>
                  <a:lnTo>
                    <a:pt x="11" y="140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1" y="133"/>
                  </a:lnTo>
                  <a:lnTo>
                    <a:pt x="11" y="134"/>
                  </a:lnTo>
                  <a:lnTo>
                    <a:pt x="9" y="136"/>
                  </a:lnTo>
                  <a:lnTo>
                    <a:pt x="9" y="140"/>
                  </a:lnTo>
                  <a:lnTo>
                    <a:pt x="9" y="138"/>
                  </a:lnTo>
                  <a:lnTo>
                    <a:pt x="7" y="138"/>
                  </a:lnTo>
                  <a:lnTo>
                    <a:pt x="7" y="134"/>
                  </a:lnTo>
                  <a:lnTo>
                    <a:pt x="5" y="136"/>
                  </a:lnTo>
                  <a:lnTo>
                    <a:pt x="5" y="138"/>
                  </a:lnTo>
                  <a:lnTo>
                    <a:pt x="5" y="136"/>
                  </a:lnTo>
                  <a:lnTo>
                    <a:pt x="5" y="134"/>
                  </a:lnTo>
                  <a:lnTo>
                    <a:pt x="5" y="133"/>
                  </a:lnTo>
                  <a:lnTo>
                    <a:pt x="5" y="134"/>
                  </a:lnTo>
                  <a:lnTo>
                    <a:pt x="3" y="134"/>
                  </a:lnTo>
                  <a:lnTo>
                    <a:pt x="3" y="140"/>
                  </a:lnTo>
                  <a:lnTo>
                    <a:pt x="3" y="134"/>
                  </a:lnTo>
                  <a:lnTo>
                    <a:pt x="3" y="134"/>
                  </a:lnTo>
                  <a:lnTo>
                    <a:pt x="3" y="129"/>
                  </a:lnTo>
                  <a:lnTo>
                    <a:pt x="3" y="134"/>
                  </a:lnTo>
                  <a:lnTo>
                    <a:pt x="1" y="134"/>
                  </a:lnTo>
                  <a:lnTo>
                    <a:pt x="1" y="138"/>
                  </a:lnTo>
                  <a:lnTo>
                    <a:pt x="1" y="131"/>
                  </a:lnTo>
                  <a:lnTo>
                    <a:pt x="0" y="12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31" name="Freeform 531"/>
            <p:cNvSpPr>
              <a:spLocks/>
            </p:cNvSpPr>
            <p:nvPr/>
          </p:nvSpPr>
          <p:spPr bwMode="auto">
            <a:xfrm>
              <a:off x="2321" y="1225"/>
              <a:ext cx="25" cy="25"/>
            </a:xfrm>
            <a:custGeom>
              <a:avLst/>
              <a:gdLst/>
              <a:ahLst/>
              <a:cxnLst>
                <a:cxn ang="0">
                  <a:pos x="49" y="35"/>
                </a:cxn>
                <a:cxn ang="0">
                  <a:pos x="49" y="40"/>
                </a:cxn>
                <a:cxn ang="0">
                  <a:pos x="48" y="23"/>
                </a:cxn>
                <a:cxn ang="0">
                  <a:pos x="48" y="36"/>
                </a:cxn>
                <a:cxn ang="0">
                  <a:pos x="46" y="33"/>
                </a:cxn>
                <a:cxn ang="0">
                  <a:pos x="46" y="27"/>
                </a:cxn>
                <a:cxn ang="0">
                  <a:pos x="44" y="29"/>
                </a:cxn>
                <a:cxn ang="0">
                  <a:pos x="44" y="19"/>
                </a:cxn>
                <a:cxn ang="0">
                  <a:pos x="44" y="25"/>
                </a:cxn>
                <a:cxn ang="0">
                  <a:pos x="42" y="15"/>
                </a:cxn>
                <a:cxn ang="0">
                  <a:pos x="40" y="19"/>
                </a:cxn>
                <a:cxn ang="0">
                  <a:pos x="40" y="17"/>
                </a:cxn>
                <a:cxn ang="0">
                  <a:pos x="40" y="10"/>
                </a:cxn>
                <a:cxn ang="0">
                  <a:pos x="38" y="15"/>
                </a:cxn>
                <a:cxn ang="0">
                  <a:pos x="36" y="13"/>
                </a:cxn>
                <a:cxn ang="0">
                  <a:pos x="34" y="6"/>
                </a:cxn>
                <a:cxn ang="0">
                  <a:pos x="32" y="8"/>
                </a:cxn>
                <a:cxn ang="0">
                  <a:pos x="28" y="2"/>
                </a:cxn>
                <a:cxn ang="0">
                  <a:pos x="28" y="6"/>
                </a:cxn>
                <a:cxn ang="0">
                  <a:pos x="28" y="0"/>
                </a:cxn>
                <a:cxn ang="0">
                  <a:pos x="26" y="6"/>
                </a:cxn>
                <a:cxn ang="0">
                  <a:pos x="26" y="4"/>
                </a:cxn>
                <a:cxn ang="0">
                  <a:pos x="24" y="4"/>
                </a:cxn>
                <a:cxn ang="0">
                  <a:pos x="23" y="2"/>
                </a:cxn>
                <a:cxn ang="0">
                  <a:pos x="23" y="8"/>
                </a:cxn>
                <a:cxn ang="0">
                  <a:pos x="23" y="0"/>
                </a:cxn>
                <a:cxn ang="0">
                  <a:pos x="21" y="6"/>
                </a:cxn>
                <a:cxn ang="0">
                  <a:pos x="21" y="6"/>
                </a:cxn>
                <a:cxn ang="0">
                  <a:pos x="21" y="4"/>
                </a:cxn>
                <a:cxn ang="0">
                  <a:pos x="19" y="6"/>
                </a:cxn>
                <a:cxn ang="0">
                  <a:pos x="17" y="10"/>
                </a:cxn>
                <a:cxn ang="0">
                  <a:pos x="17" y="8"/>
                </a:cxn>
                <a:cxn ang="0">
                  <a:pos x="15" y="13"/>
                </a:cxn>
                <a:cxn ang="0">
                  <a:pos x="15" y="8"/>
                </a:cxn>
                <a:cxn ang="0">
                  <a:pos x="13" y="10"/>
                </a:cxn>
                <a:cxn ang="0">
                  <a:pos x="11" y="15"/>
                </a:cxn>
                <a:cxn ang="0">
                  <a:pos x="11" y="15"/>
                </a:cxn>
                <a:cxn ang="0">
                  <a:pos x="11" y="10"/>
                </a:cxn>
                <a:cxn ang="0">
                  <a:pos x="9" y="13"/>
                </a:cxn>
                <a:cxn ang="0">
                  <a:pos x="9" y="19"/>
                </a:cxn>
                <a:cxn ang="0">
                  <a:pos x="7" y="13"/>
                </a:cxn>
                <a:cxn ang="0">
                  <a:pos x="5" y="25"/>
                </a:cxn>
                <a:cxn ang="0">
                  <a:pos x="5" y="21"/>
                </a:cxn>
                <a:cxn ang="0">
                  <a:pos x="5" y="27"/>
                </a:cxn>
                <a:cxn ang="0">
                  <a:pos x="3" y="31"/>
                </a:cxn>
                <a:cxn ang="0">
                  <a:pos x="3" y="29"/>
                </a:cxn>
                <a:cxn ang="0">
                  <a:pos x="1" y="31"/>
                </a:cxn>
                <a:cxn ang="0">
                  <a:pos x="0" y="40"/>
                </a:cxn>
                <a:cxn ang="0">
                  <a:pos x="0" y="38"/>
                </a:cxn>
                <a:cxn ang="0">
                  <a:pos x="0" y="50"/>
                </a:cxn>
              </a:cxnLst>
              <a:rect l="0" t="0" r="r" b="b"/>
              <a:pathLst>
                <a:path w="49" h="50">
                  <a:moveTo>
                    <a:pt x="49" y="35"/>
                  </a:moveTo>
                  <a:lnTo>
                    <a:pt x="49" y="35"/>
                  </a:lnTo>
                  <a:lnTo>
                    <a:pt x="49" y="33"/>
                  </a:lnTo>
                  <a:lnTo>
                    <a:pt x="49" y="40"/>
                  </a:lnTo>
                  <a:lnTo>
                    <a:pt x="48" y="38"/>
                  </a:lnTo>
                  <a:lnTo>
                    <a:pt x="48" y="23"/>
                  </a:lnTo>
                  <a:lnTo>
                    <a:pt x="48" y="25"/>
                  </a:lnTo>
                  <a:lnTo>
                    <a:pt x="48" y="36"/>
                  </a:lnTo>
                  <a:lnTo>
                    <a:pt x="48" y="35"/>
                  </a:lnTo>
                  <a:lnTo>
                    <a:pt x="46" y="3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4" y="27"/>
                  </a:lnTo>
                  <a:lnTo>
                    <a:pt x="44" y="29"/>
                  </a:lnTo>
                  <a:lnTo>
                    <a:pt x="44" y="21"/>
                  </a:lnTo>
                  <a:lnTo>
                    <a:pt x="44" y="19"/>
                  </a:lnTo>
                  <a:lnTo>
                    <a:pt x="44" y="27"/>
                  </a:lnTo>
                  <a:lnTo>
                    <a:pt x="44" y="25"/>
                  </a:lnTo>
                  <a:lnTo>
                    <a:pt x="42" y="23"/>
                  </a:lnTo>
                  <a:lnTo>
                    <a:pt x="42" y="15"/>
                  </a:lnTo>
                  <a:lnTo>
                    <a:pt x="42" y="19"/>
                  </a:lnTo>
                  <a:lnTo>
                    <a:pt x="40" y="19"/>
                  </a:lnTo>
                  <a:lnTo>
                    <a:pt x="40" y="27"/>
                  </a:lnTo>
                  <a:lnTo>
                    <a:pt x="40" y="17"/>
                  </a:lnTo>
                  <a:lnTo>
                    <a:pt x="40" y="15"/>
                  </a:lnTo>
                  <a:lnTo>
                    <a:pt x="40" y="10"/>
                  </a:lnTo>
                  <a:lnTo>
                    <a:pt x="40" y="15"/>
                  </a:lnTo>
                  <a:lnTo>
                    <a:pt x="38" y="15"/>
                  </a:lnTo>
                  <a:lnTo>
                    <a:pt x="38" y="13"/>
                  </a:lnTo>
                  <a:lnTo>
                    <a:pt x="36" y="13"/>
                  </a:lnTo>
                  <a:lnTo>
                    <a:pt x="34" y="10"/>
                  </a:lnTo>
                  <a:lnTo>
                    <a:pt x="34" y="6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28" y="2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26" y="2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3" y="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8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5" y="13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7" y="13"/>
                  </a:lnTo>
                  <a:lnTo>
                    <a:pt x="7" y="23"/>
                  </a:lnTo>
                  <a:lnTo>
                    <a:pt x="5" y="25"/>
                  </a:lnTo>
                  <a:lnTo>
                    <a:pt x="5" y="29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1" y="31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32" name="Freeform 532"/>
            <p:cNvSpPr>
              <a:spLocks/>
            </p:cNvSpPr>
            <p:nvPr/>
          </p:nvSpPr>
          <p:spPr bwMode="auto">
            <a:xfrm>
              <a:off x="2346" y="1243"/>
              <a:ext cx="27" cy="92"/>
            </a:xfrm>
            <a:custGeom>
              <a:avLst/>
              <a:gdLst/>
              <a:ahLst/>
              <a:cxnLst>
                <a:cxn ang="0">
                  <a:pos x="54" y="182"/>
                </a:cxn>
                <a:cxn ang="0">
                  <a:pos x="52" y="170"/>
                </a:cxn>
                <a:cxn ang="0">
                  <a:pos x="50" y="174"/>
                </a:cxn>
                <a:cxn ang="0">
                  <a:pos x="50" y="170"/>
                </a:cxn>
                <a:cxn ang="0">
                  <a:pos x="50" y="167"/>
                </a:cxn>
                <a:cxn ang="0">
                  <a:pos x="48" y="170"/>
                </a:cxn>
                <a:cxn ang="0">
                  <a:pos x="47" y="159"/>
                </a:cxn>
                <a:cxn ang="0">
                  <a:pos x="47" y="159"/>
                </a:cxn>
                <a:cxn ang="0">
                  <a:pos x="47" y="151"/>
                </a:cxn>
                <a:cxn ang="0">
                  <a:pos x="45" y="155"/>
                </a:cxn>
                <a:cxn ang="0">
                  <a:pos x="43" y="147"/>
                </a:cxn>
                <a:cxn ang="0">
                  <a:pos x="43" y="147"/>
                </a:cxn>
                <a:cxn ang="0">
                  <a:pos x="43" y="138"/>
                </a:cxn>
                <a:cxn ang="0">
                  <a:pos x="39" y="136"/>
                </a:cxn>
                <a:cxn ang="0">
                  <a:pos x="37" y="132"/>
                </a:cxn>
                <a:cxn ang="0">
                  <a:pos x="37" y="126"/>
                </a:cxn>
                <a:cxn ang="0">
                  <a:pos x="35" y="120"/>
                </a:cxn>
                <a:cxn ang="0">
                  <a:pos x="35" y="119"/>
                </a:cxn>
                <a:cxn ang="0">
                  <a:pos x="33" y="109"/>
                </a:cxn>
                <a:cxn ang="0">
                  <a:pos x="31" y="113"/>
                </a:cxn>
                <a:cxn ang="0">
                  <a:pos x="31" y="107"/>
                </a:cxn>
                <a:cxn ang="0">
                  <a:pos x="31" y="109"/>
                </a:cxn>
                <a:cxn ang="0">
                  <a:pos x="29" y="97"/>
                </a:cxn>
                <a:cxn ang="0">
                  <a:pos x="27" y="103"/>
                </a:cxn>
                <a:cxn ang="0">
                  <a:pos x="25" y="94"/>
                </a:cxn>
                <a:cxn ang="0">
                  <a:pos x="25" y="96"/>
                </a:cxn>
                <a:cxn ang="0">
                  <a:pos x="25" y="96"/>
                </a:cxn>
                <a:cxn ang="0">
                  <a:pos x="23" y="88"/>
                </a:cxn>
                <a:cxn ang="0">
                  <a:pos x="22" y="88"/>
                </a:cxn>
                <a:cxn ang="0">
                  <a:pos x="22" y="78"/>
                </a:cxn>
                <a:cxn ang="0">
                  <a:pos x="20" y="86"/>
                </a:cxn>
                <a:cxn ang="0">
                  <a:pos x="20" y="78"/>
                </a:cxn>
                <a:cxn ang="0">
                  <a:pos x="20" y="69"/>
                </a:cxn>
                <a:cxn ang="0">
                  <a:pos x="18" y="76"/>
                </a:cxn>
                <a:cxn ang="0">
                  <a:pos x="16" y="57"/>
                </a:cxn>
                <a:cxn ang="0">
                  <a:pos x="16" y="65"/>
                </a:cxn>
                <a:cxn ang="0">
                  <a:pos x="14" y="49"/>
                </a:cxn>
                <a:cxn ang="0">
                  <a:pos x="14" y="51"/>
                </a:cxn>
                <a:cxn ang="0">
                  <a:pos x="14" y="44"/>
                </a:cxn>
                <a:cxn ang="0">
                  <a:pos x="12" y="42"/>
                </a:cxn>
                <a:cxn ang="0">
                  <a:pos x="10" y="48"/>
                </a:cxn>
                <a:cxn ang="0">
                  <a:pos x="10" y="34"/>
                </a:cxn>
                <a:cxn ang="0">
                  <a:pos x="10" y="32"/>
                </a:cxn>
                <a:cxn ang="0">
                  <a:pos x="8" y="23"/>
                </a:cxn>
                <a:cxn ang="0">
                  <a:pos x="8" y="30"/>
                </a:cxn>
                <a:cxn ang="0">
                  <a:pos x="6" y="17"/>
                </a:cxn>
                <a:cxn ang="0">
                  <a:pos x="6" y="17"/>
                </a:cxn>
                <a:cxn ang="0">
                  <a:pos x="4" y="9"/>
                </a:cxn>
                <a:cxn ang="0">
                  <a:pos x="2" y="5"/>
                </a:cxn>
                <a:cxn ang="0">
                  <a:pos x="0" y="1"/>
                </a:cxn>
              </a:cxnLst>
              <a:rect l="0" t="0" r="r" b="b"/>
              <a:pathLst>
                <a:path w="54" h="184">
                  <a:moveTo>
                    <a:pt x="54" y="182"/>
                  </a:moveTo>
                  <a:lnTo>
                    <a:pt x="54" y="182"/>
                  </a:lnTo>
                  <a:lnTo>
                    <a:pt x="52" y="184"/>
                  </a:lnTo>
                  <a:lnTo>
                    <a:pt x="52" y="170"/>
                  </a:lnTo>
                  <a:lnTo>
                    <a:pt x="50" y="170"/>
                  </a:lnTo>
                  <a:lnTo>
                    <a:pt x="50" y="174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0" y="165"/>
                  </a:lnTo>
                  <a:lnTo>
                    <a:pt x="50" y="167"/>
                  </a:lnTo>
                  <a:lnTo>
                    <a:pt x="48" y="168"/>
                  </a:lnTo>
                  <a:lnTo>
                    <a:pt x="48" y="170"/>
                  </a:lnTo>
                  <a:lnTo>
                    <a:pt x="48" y="159"/>
                  </a:lnTo>
                  <a:lnTo>
                    <a:pt x="47" y="159"/>
                  </a:lnTo>
                  <a:lnTo>
                    <a:pt x="47" y="161"/>
                  </a:lnTo>
                  <a:lnTo>
                    <a:pt x="47" y="159"/>
                  </a:lnTo>
                  <a:lnTo>
                    <a:pt x="47" y="149"/>
                  </a:lnTo>
                  <a:lnTo>
                    <a:pt x="47" y="151"/>
                  </a:lnTo>
                  <a:lnTo>
                    <a:pt x="45" y="153"/>
                  </a:lnTo>
                  <a:lnTo>
                    <a:pt x="45" y="155"/>
                  </a:lnTo>
                  <a:lnTo>
                    <a:pt x="45" y="149"/>
                  </a:lnTo>
                  <a:lnTo>
                    <a:pt x="43" y="147"/>
                  </a:lnTo>
                  <a:lnTo>
                    <a:pt x="43" y="145"/>
                  </a:lnTo>
                  <a:lnTo>
                    <a:pt x="43" y="147"/>
                  </a:lnTo>
                  <a:lnTo>
                    <a:pt x="43" y="145"/>
                  </a:lnTo>
                  <a:lnTo>
                    <a:pt x="43" y="138"/>
                  </a:lnTo>
                  <a:lnTo>
                    <a:pt x="41" y="138"/>
                  </a:lnTo>
                  <a:lnTo>
                    <a:pt x="39" y="136"/>
                  </a:lnTo>
                  <a:lnTo>
                    <a:pt x="39" y="134"/>
                  </a:lnTo>
                  <a:lnTo>
                    <a:pt x="37" y="132"/>
                  </a:lnTo>
                  <a:lnTo>
                    <a:pt x="37" y="128"/>
                  </a:lnTo>
                  <a:lnTo>
                    <a:pt x="37" y="126"/>
                  </a:lnTo>
                  <a:lnTo>
                    <a:pt x="37" y="122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3" y="117"/>
                  </a:lnTo>
                  <a:lnTo>
                    <a:pt x="33" y="109"/>
                  </a:lnTo>
                  <a:lnTo>
                    <a:pt x="31" y="111"/>
                  </a:lnTo>
                  <a:lnTo>
                    <a:pt x="31" y="113"/>
                  </a:lnTo>
                  <a:lnTo>
                    <a:pt x="31" y="107"/>
                  </a:lnTo>
                  <a:lnTo>
                    <a:pt x="31" y="107"/>
                  </a:lnTo>
                  <a:lnTo>
                    <a:pt x="31" y="101"/>
                  </a:lnTo>
                  <a:lnTo>
                    <a:pt x="31" y="109"/>
                  </a:lnTo>
                  <a:lnTo>
                    <a:pt x="29" y="111"/>
                  </a:lnTo>
                  <a:lnTo>
                    <a:pt x="29" y="97"/>
                  </a:lnTo>
                  <a:lnTo>
                    <a:pt x="27" y="99"/>
                  </a:lnTo>
                  <a:lnTo>
                    <a:pt x="27" y="103"/>
                  </a:lnTo>
                  <a:lnTo>
                    <a:pt x="25" y="101"/>
                  </a:lnTo>
                  <a:lnTo>
                    <a:pt x="25" y="94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25" y="97"/>
                  </a:lnTo>
                  <a:lnTo>
                    <a:pt x="25" y="96"/>
                  </a:lnTo>
                  <a:lnTo>
                    <a:pt x="23" y="94"/>
                  </a:lnTo>
                  <a:lnTo>
                    <a:pt x="23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76"/>
                  </a:lnTo>
                  <a:lnTo>
                    <a:pt x="22" y="78"/>
                  </a:lnTo>
                  <a:lnTo>
                    <a:pt x="20" y="78"/>
                  </a:lnTo>
                  <a:lnTo>
                    <a:pt x="20" y="86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20" y="63"/>
                  </a:lnTo>
                  <a:lnTo>
                    <a:pt x="20" y="69"/>
                  </a:lnTo>
                  <a:lnTo>
                    <a:pt x="18" y="72"/>
                  </a:lnTo>
                  <a:lnTo>
                    <a:pt x="18" y="76"/>
                  </a:lnTo>
                  <a:lnTo>
                    <a:pt x="18" y="57"/>
                  </a:lnTo>
                  <a:lnTo>
                    <a:pt x="16" y="57"/>
                  </a:lnTo>
                  <a:lnTo>
                    <a:pt x="16" y="53"/>
                  </a:lnTo>
                  <a:lnTo>
                    <a:pt x="16" y="65"/>
                  </a:lnTo>
                  <a:lnTo>
                    <a:pt x="14" y="65"/>
                  </a:lnTo>
                  <a:lnTo>
                    <a:pt x="14" y="49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3"/>
                  </a:lnTo>
                  <a:lnTo>
                    <a:pt x="14" y="44"/>
                  </a:lnTo>
                  <a:lnTo>
                    <a:pt x="12" y="44"/>
                  </a:lnTo>
                  <a:lnTo>
                    <a:pt x="12" y="42"/>
                  </a:lnTo>
                  <a:lnTo>
                    <a:pt x="12" y="49"/>
                  </a:lnTo>
                  <a:lnTo>
                    <a:pt x="10" y="48"/>
                  </a:lnTo>
                  <a:lnTo>
                    <a:pt x="10" y="32"/>
                  </a:lnTo>
                  <a:lnTo>
                    <a:pt x="10" y="34"/>
                  </a:lnTo>
                  <a:lnTo>
                    <a:pt x="10" y="38"/>
                  </a:lnTo>
                  <a:lnTo>
                    <a:pt x="10" y="32"/>
                  </a:lnTo>
                  <a:lnTo>
                    <a:pt x="8" y="30"/>
                  </a:lnTo>
                  <a:lnTo>
                    <a:pt x="8" y="23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4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33" name="Freeform 533"/>
            <p:cNvSpPr>
              <a:spLocks/>
            </p:cNvSpPr>
            <p:nvPr/>
          </p:nvSpPr>
          <p:spPr bwMode="auto">
            <a:xfrm>
              <a:off x="2373" y="1330"/>
              <a:ext cx="25" cy="20"/>
            </a:xfrm>
            <a:custGeom>
              <a:avLst/>
              <a:gdLst/>
              <a:ahLst/>
              <a:cxnLst>
                <a:cxn ang="0">
                  <a:pos x="50" y="4"/>
                </a:cxn>
                <a:cxn ang="0">
                  <a:pos x="48" y="16"/>
                </a:cxn>
                <a:cxn ang="0">
                  <a:pos x="46" y="18"/>
                </a:cxn>
                <a:cxn ang="0">
                  <a:pos x="46" y="23"/>
                </a:cxn>
                <a:cxn ang="0">
                  <a:pos x="42" y="31"/>
                </a:cxn>
                <a:cxn ang="0">
                  <a:pos x="41" y="33"/>
                </a:cxn>
                <a:cxn ang="0">
                  <a:pos x="41" y="35"/>
                </a:cxn>
                <a:cxn ang="0">
                  <a:pos x="41" y="33"/>
                </a:cxn>
                <a:cxn ang="0">
                  <a:pos x="39" y="35"/>
                </a:cxn>
                <a:cxn ang="0">
                  <a:pos x="39" y="39"/>
                </a:cxn>
                <a:cxn ang="0">
                  <a:pos x="39" y="35"/>
                </a:cxn>
                <a:cxn ang="0">
                  <a:pos x="37" y="33"/>
                </a:cxn>
                <a:cxn ang="0">
                  <a:pos x="35" y="41"/>
                </a:cxn>
                <a:cxn ang="0">
                  <a:pos x="35" y="31"/>
                </a:cxn>
                <a:cxn ang="0">
                  <a:pos x="31" y="35"/>
                </a:cxn>
                <a:cxn ang="0">
                  <a:pos x="31" y="31"/>
                </a:cxn>
                <a:cxn ang="0">
                  <a:pos x="31" y="27"/>
                </a:cxn>
                <a:cxn ang="0">
                  <a:pos x="29" y="31"/>
                </a:cxn>
                <a:cxn ang="0">
                  <a:pos x="27" y="23"/>
                </a:cxn>
                <a:cxn ang="0">
                  <a:pos x="27" y="29"/>
                </a:cxn>
                <a:cxn ang="0">
                  <a:pos x="27" y="25"/>
                </a:cxn>
                <a:cxn ang="0">
                  <a:pos x="25" y="21"/>
                </a:cxn>
                <a:cxn ang="0">
                  <a:pos x="25" y="33"/>
                </a:cxn>
                <a:cxn ang="0">
                  <a:pos x="25" y="23"/>
                </a:cxn>
                <a:cxn ang="0">
                  <a:pos x="23" y="39"/>
                </a:cxn>
                <a:cxn ang="0">
                  <a:pos x="23" y="29"/>
                </a:cxn>
                <a:cxn ang="0">
                  <a:pos x="23" y="31"/>
                </a:cxn>
                <a:cxn ang="0">
                  <a:pos x="19" y="35"/>
                </a:cxn>
                <a:cxn ang="0">
                  <a:pos x="19" y="12"/>
                </a:cxn>
                <a:cxn ang="0">
                  <a:pos x="19" y="33"/>
                </a:cxn>
                <a:cxn ang="0">
                  <a:pos x="18" y="14"/>
                </a:cxn>
                <a:cxn ang="0">
                  <a:pos x="18" y="19"/>
                </a:cxn>
                <a:cxn ang="0">
                  <a:pos x="18" y="19"/>
                </a:cxn>
                <a:cxn ang="0">
                  <a:pos x="16" y="14"/>
                </a:cxn>
                <a:cxn ang="0">
                  <a:pos x="14" y="27"/>
                </a:cxn>
                <a:cxn ang="0">
                  <a:pos x="14" y="18"/>
                </a:cxn>
                <a:cxn ang="0">
                  <a:pos x="14" y="31"/>
                </a:cxn>
                <a:cxn ang="0">
                  <a:pos x="12" y="25"/>
                </a:cxn>
                <a:cxn ang="0">
                  <a:pos x="12" y="27"/>
                </a:cxn>
                <a:cxn ang="0">
                  <a:pos x="10" y="31"/>
                </a:cxn>
                <a:cxn ang="0">
                  <a:pos x="8" y="25"/>
                </a:cxn>
                <a:cxn ang="0">
                  <a:pos x="6" y="27"/>
                </a:cxn>
                <a:cxn ang="0">
                  <a:pos x="6" y="27"/>
                </a:cxn>
                <a:cxn ang="0">
                  <a:pos x="6" y="21"/>
                </a:cxn>
                <a:cxn ang="0">
                  <a:pos x="4" y="19"/>
                </a:cxn>
                <a:cxn ang="0">
                  <a:pos x="4" y="18"/>
                </a:cxn>
                <a:cxn ang="0">
                  <a:pos x="2" y="8"/>
                </a:cxn>
                <a:cxn ang="0">
                  <a:pos x="2" y="12"/>
                </a:cxn>
                <a:cxn ang="0">
                  <a:pos x="2" y="8"/>
                </a:cxn>
                <a:cxn ang="0">
                  <a:pos x="0" y="0"/>
                </a:cxn>
              </a:cxnLst>
              <a:rect l="0" t="0" r="r" b="b"/>
              <a:pathLst>
                <a:path w="50" h="41">
                  <a:moveTo>
                    <a:pt x="50" y="4"/>
                  </a:moveTo>
                  <a:lnTo>
                    <a:pt x="50" y="4"/>
                  </a:lnTo>
                  <a:lnTo>
                    <a:pt x="48" y="6"/>
                  </a:lnTo>
                  <a:lnTo>
                    <a:pt x="48" y="16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23"/>
                  </a:lnTo>
                  <a:lnTo>
                    <a:pt x="42" y="25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1" y="33"/>
                  </a:lnTo>
                  <a:lnTo>
                    <a:pt x="41" y="39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3"/>
                  </a:lnTo>
                  <a:lnTo>
                    <a:pt x="41" y="35"/>
                  </a:lnTo>
                  <a:lnTo>
                    <a:pt x="39" y="35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41"/>
                  </a:lnTo>
                  <a:lnTo>
                    <a:pt x="39" y="35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9"/>
                  </a:lnTo>
                  <a:lnTo>
                    <a:pt x="35" y="41"/>
                  </a:lnTo>
                  <a:lnTo>
                    <a:pt x="35" y="29"/>
                  </a:lnTo>
                  <a:lnTo>
                    <a:pt x="35" y="31"/>
                  </a:lnTo>
                  <a:lnTo>
                    <a:pt x="35" y="39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27"/>
                  </a:lnTo>
                  <a:lnTo>
                    <a:pt x="29" y="29"/>
                  </a:lnTo>
                  <a:lnTo>
                    <a:pt x="29" y="31"/>
                  </a:lnTo>
                  <a:lnTo>
                    <a:pt x="27" y="31"/>
                  </a:lnTo>
                  <a:lnTo>
                    <a:pt x="27" y="23"/>
                  </a:lnTo>
                  <a:lnTo>
                    <a:pt x="27" y="27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27" y="25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3" y="25"/>
                  </a:lnTo>
                  <a:lnTo>
                    <a:pt x="23" y="39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23" y="18"/>
                  </a:lnTo>
                  <a:lnTo>
                    <a:pt x="23" y="31"/>
                  </a:lnTo>
                  <a:lnTo>
                    <a:pt x="19" y="33"/>
                  </a:lnTo>
                  <a:lnTo>
                    <a:pt x="19" y="35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35"/>
                  </a:lnTo>
                  <a:lnTo>
                    <a:pt x="19" y="33"/>
                  </a:lnTo>
                  <a:lnTo>
                    <a:pt x="18" y="33"/>
                  </a:lnTo>
                  <a:lnTo>
                    <a:pt x="18" y="14"/>
                  </a:lnTo>
                  <a:lnTo>
                    <a:pt x="18" y="18"/>
                  </a:lnTo>
                  <a:lnTo>
                    <a:pt x="18" y="19"/>
                  </a:lnTo>
                  <a:lnTo>
                    <a:pt x="18" y="31"/>
                  </a:lnTo>
                  <a:lnTo>
                    <a:pt x="18" y="19"/>
                  </a:lnTo>
                  <a:lnTo>
                    <a:pt x="16" y="18"/>
                  </a:lnTo>
                  <a:lnTo>
                    <a:pt x="16" y="14"/>
                  </a:lnTo>
                  <a:lnTo>
                    <a:pt x="16" y="29"/>
                  </a:lnTo>
                  <a:lnTo>
                    <a:pt x="14" y="27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9"/>
                  </a:lnTo>
                  <a:lnTo>
                    <a:pt x="14" y="31"/>
                  </a:lnTo>
                  <a:lnTo>
                    <a:pt x="14" y="27"/>
                  </a:lnTo>
                  <a:lnTo>
                    <a:pt x="12" y="25"/>
                  </a:lnTo>
                  <a:lnTo>
                    <a:pt x="12" y="18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10" y="31"/>
                  </a:lnTo>
                  <a:lnTo>
                    <a:pt x="10" y="23"/>
                  </a:lnTo>
                  <a:lnTo>
                    <a:pt x="8" y="25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6" y="2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34" name="Freeform 534"/>
            <p:cNvSpPr>
              <a:spLocks/>
            </p:cNvSpPr>
            <p:nvPr/>
          </p:nvSpPr>
          <p:spPr bwMode="auto">
            <a:xfrm>
              <a:off x="2398" y="1291"/>
              <a:ext cx="24" cy="41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3"/>
                </a:cxn>
                <a:cxn ang="0">
                  <a:pos x="46" y="0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44" y="7"/>
                </a:cxn>
                <a:cxn ang="0">
                  <a:pos x="42" y="5"/>
                </a:cxn>
                <a:cxn ang="0">
                  <a:pos x="40" y="11"/>
                </a:cxn>
                <a:cxn ang="0">
                  <a:pos x="40" y="11"/>
                </a:cxn>
                <a:cxn ang="0">
                  <a:pos x="39" y="19"/>
                </a:cxn>
                <a:cxn ang="0">
                  <a:pos x="39" y="7"/>
                </a:cxn>
                <a:cxn ang="0">
                  <a:pos x="37" y="21"/>
                </a:cxn>
                <a:cxn ang="0">
                  <a:pos x="35" y="19"/>
                </a:cxn>
                <a:cxn ang="0">
                  <a:pos x="35" y="19"/>
                </a:cxn>
                <a:cxn ang="0">
                  <a:pos x="35" y="24"/>
                </a:cxn>
                <a:cxn ang="0">
                  <a:pos x="33" y="15"/>
                </a:cxn>
                <a:cxn ang="0">
                  <a:pos x="33" y="24"/>
                </a:cxn>
                <a:cxn ang="0">
                  <a:pos x="33" y="15"/>
                </a:cxn>
                <a:cxn ang="0">
                  <a:pos x="31" y="19"/>
                </a:cxn>
                <a:cxn ang="0">
                  <a:pos x="31" y="24"/>
                </a:cxn>
                <a:cxn ang="0">
                  <a:pos x="29" y="19"/>
                </a:cxn>
                <a:cxn ang="0">
                  <a:pos x="27" y="26"/>
                </a:cxn>
                <a:cxn ang="0">
                  <a:pos x="27" y="19"/>
                </a:cxn>
                <a:cxn ang="0">
                  <a:pos x="27" y="26"/>
                </a:cxn>
                <a:cxn ang="0">
                  <a:pos x="25" y="19"/>
                </a:cxn>
                <a:cxn ang="0">
                  <a:pos x="23" y="24"/>
                </a:cxn>
                <a:cxn ang="0">
                  <a:pos x="23" y="15"/>
                </a:cxn>
                <a:cxn ang="0">
                  <a:pos x="23" y="13"/>
                </a:cxn>
                <a:cxn ang="0">
                  <a:pos x="21" y="23"/>
                </a:cxn>
                <a:cxn ang="0">
                  <a:pos x="21" y="13"/>
                </a:cxn>
                <a:cxn ang="0">
                  <a:pos x="19" y="19"/>
                </a:cxn>
                <a:cxn ang="0">
                  <a:pos x="19" y="15"/>
                </a:cxn>
                <a:cxn ang="0">
                  <a:pos x="19" y="11"/>
                </a:cxn>
                <a:cxn ang="0">
                  <a:pos x="17" y="5"/>
                </a:cxn>
                <a:cxn ang="0">
                  <a:pos x="16" y="15"/>
                </a:cxn>
                <a:cxn ang="0">
                  <a:pos x="14" y="11"/>
                </a:cxn>
                <a:cxn ang="0">
                  <a:pos x="14" y="7"/>
                </a:cxn>
                <a:cxn ang="0">
                  <a:pos x="14" y="15"/>
                </a:cxn>
                <a:cxn ang="0">
                  <a:pos x="12" y="7"/>
                </a:cxn>
                <a:cxn ang="0">
                  <a:pos x="12" y="17"/>
                </a:cxn>
                <a:cxn ang="0">
                  <a:pos x="12" y="24"/>
                </a:cxn>
                <a:cxn ang="0">
                  <a:pos x="10" y="17"/>
                </a:cxn>
                <a:cxn ang="0">
                  <a:pos x="10" y="28"/>
                </a:cxn>
                <a:cxn ang="0">
                  <a:pos x="8" y="30"/>
                </a:cxn>
                <a:cxn ang="0">
                  <a:pos x="6" y="42"/>
                </a:cxn>
                <a:cxn ang="0">
                  <a:pos x="4" y="48"/>
                </a:cxn>
                <a:cxn ang="0">
                  <a:pos x="2" y="53"/>
                </a:cxn>
                <a:cxn ang="0">
                  <a:pos x="2" y="67"/>
                </a:cxn>
                <a:cxn ang="0">
                  <a:pos x="2" y="69"/>
                </a:cxn>
                <a:cxn ang="0">
                  <a:pos x="0" y="82"/>
                </a:cxn>
              </a:cxnLst>
              <a:rect l="0" t="0" r="r" b="b"/>
              <a:pathLst>
                <a:path w="48" h="82">
                  <a:moveTo>
                    <a:pt x="48" y="0"/>
                  </a:moveTo>
                  <a:lnTo>
                    <a:pt x="48" y="0"/>
                  </a:lnTo>
                  <a:lnTo>
                    <a:pt x="48" y="1"/>
                  </a:lnTo>
                  <a:lnTo>
                    <a:pt x="48" y="3"/>
                  </a:lnTo>
                  <a:lnTo>
                    <a:pt x="46" y="3"/>
                  </a:lnTo>
                  <a:lnTo>
                    <a:pt x="46" y="0"/>
                  </a:lnTo>
                  <a:lnTo>
                    <a:pt x="46" y="3"/>
                  </a:lnTo>
                  <a:lnTo>
                    <a:pt x="44" y="5"/>
                  </a:lnTo>
                  <a:lnTo>
                    <a:pt x="44" y="7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7"/>
                  </a:lnTo>
                  <a:lnTo>
                    <a:pt x="42" y="7"/>
                  </a:lnTo>
                  <a:lnTo>
                    <a:pt x="42" y="5"/>
                  </a:lnTo>
                  <a:lnTo>
                    <a:pt x="42" y="7"/>
                  </a:lnTo>
                  <a:lnTo>
                    <a:pt x="40" y="11"/>
                  </a:lnTo>
                  <a:lnTo>
                    <a:pt x="40" y="15"/>
                  </a:lnTo>
                  <a:lnTo>
                    <a:pt x="40" y="11"/>
                  </a:lnTo>
                  <a:lnTo>
                    <a:pt x="39" y="7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9" y="7"/>
                  </a:lnTo>
                  <a:lnTo>
                    <a:pt x="37" y="11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35" y="19"/>
                  </a:lnTo>
                  <a:lnTo>
                    <a:pt x="35" y="13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5" y="24"/>
                  </a:lnTo>
                  <a:lnTo>
                    <a:pt x="35" y="15"/>
                  </a:lnTo>
                  <a:lnTo>
                    <a:pt x="33" y="15"/>
                  </a:lnTo>
                  <a:lnTo>
                    <a:pt x="33" y="26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15"/>
                  </a:lnTo>
                  <a:lnTo>
                    <a:pt x="33" y="17"/>
                  </a:lnTo>
                  <a:lnTo>
                    <a:pt x="31" y="19"/>
                  </a:lnTo>
                  <a:lnTo>
                    <a:pt x="31" y="28"/>
                  </a:lnTo>
                  <a:lnTo>
                    <a:pt x="31" y="24"/>
                  </a:lnTo>
                  <a:lnTo>
                    <a:pt x="29" y="23"/>
                  </a:lnTo>
                  <a:lnTo>
                    <a:pt x="29" y="19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28"/>
                  </a:lnTo>
                  <a:lnTo>
                    <a:pt x="27" y="26"/>
                  </a:lnTo>
                  <a:lnTo>
                    <a:pt x="25" y="26"/>
                  </a:lnTo>
                  <a:lnTo>
                    <a:pt x="25" y="19"/>
                  </a:lnTo>
                  <a:lnTo>
                    <a:pt x="25" y="24"/>
                  </a:lnTo>
                  <a:lnTo>
                    <a:pt x="23" y="24"/>
                  </a:lnTo>
                  <a:lnTo>
                    <a:pt x="23" y="26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24"/>
                  </a:lnTo>
                  <a:lnTo>
                    <a:pt x="21" y="23"/>
                  </a:lnTo>
                  <a:lnTo>
                    <a:pt x="21" y="11"/>
                  </a:lnTo>
                  <a:lnTo>
                    <a:pt x="21" y="13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7" y="11"/>
                  </a:lnTo>
                  <a:lnTo>
                    <a:pt x="17" y="5"/>
                  </a:lnTo>
                  <a:lnTo>
                    <a:pt x="16" y="7"/>
                  </a:lnTo>
                  <a:lnTo>
                    <a:pt x="16" y="15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4" y="3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15"/>
                  </a:lnTo>
                  <a:lnTo>
                    <a:pt x="14" y="11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2" y="24"/>
                  </a:lnTo>
                  <a:lnTo>
                    <a:pt x="12" y="19"/>
                  </a:lnTo>
                  <a:lnTo>
                    <a:pt x="10" y="17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8" y="30"/>
                  </a:lnTo>
                  <a:lnTo>
                    <a:pt x="8" y="42"/>
                  </a:lnTo>
                  <a:lnTo>
                    <a:pt x="6" y="42"/>
                  </a:lnTo>
                  <a:lnTo>
                    <a:pt x="6" y="46"/>
                  </a:lnTo>
                  <a:lnTo>
                    <a:pt x="4" y="48"/>
                  </a:lnTo>
                  <a:lnTo>
                    <a:pt x="4" y="53"/>
                  </a:lnTo>
                  <a:lnTo>
                    <a:pt x="2" y="53"/>
                  </a:lnTo>
                  <a:lnTo>
                    <a:pt x="2" y="65"/>
                  </a:lnTo>
                  <a:lnTo>
                    <a:pt x="2" y="67"/>
                  </a:lnTo>
                  <a:lnTo>
                    <a:pt x="2" y="71"/>
                  </a:lnTo>
                  <a:lnTo>
                    <a:pt x="2" y="69"/>
                  </a:lnTo>
                  <a:lnTo>
                    <a:pt x="0" y="71"/>
                  </a:lnTo>
                  <a:lnTo>
                    <a:pt x="0" y="8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35" name="Freeform 535"/>
            <p:cNvSpPr>
              <a:spLocks/>
            </p:cNvSpPr>
            <p:nvPr/>
          </p:nvSpPr>
          <p:spPr bwMode="auto">
            <a:xfrm>
              <a:off x="2422" y="1288"/>
              <a:ext cx="26" cy="74"/>
            </a:xfrm>
            <a:custGeom>
              <a:avLst/>
              <a:gdLst/>
              <a:ahLst/>
              <a:cxnLst>
                <a:cxn ang="0">
                  <a:pos x="54" y="148"/>
                </a:cxn>
                <a:cxn ang="0">
                  <a:pos x="52" y="148"/>
                </a:cxn>
                <a:cxn ang="0">
                  <a:pos x="50" y="146"/>
                </a:cxn>
                <a:cxn ang="0">
                  <a:pos x="50" y="140"/>
                </a:cxn>
                <a:cxn ang="0">
                  <a:pos x="50" y="138"/>
                </a:cxn>
                <a:cxn ang="0">
                  <a:pos x="48" y="138"/>
                </a:cxn>
                <a:cxn ang="0">
                  <a:pos x="46" y="130"/>
                </a:cxn>
                <a:cxn ang="0">
                  <a:pos x="46" y="134"/>
                </a:cxn>
                <a:cxn ang="0">
                  <a:pos x="44" y="130"/>
                </a:cxn>
                <a:cxn ang="0">
                  <a:pos x="44" y="130"/>
                </a:cxn>
                <a:cxn ang="0">
                  <a:pos x="44" y="123"/>
                </a:cxn>
                <a:cxn ang="0">
                  <a:pos x="42" y="126"/>
                </a:cxn>
                <a:cxn ang="0">
                  <a:pos x="42" y="119"/>
                </a:cxn>
                <a:cxn ang="0">
                  <a:pos x="39" y="123"/>
                </a:cxn>
                <a:cxn ang="0">
                  <a:pos x="37" y="119"/>
                </a:cxn>
                <a:cxn ang="0">
                  <a:pos x="37" y="117"/>
                </a:cxn>
                <a:cxn ang="0">
                  <a:pos x="35" y="119"/>
                </a:cxn>
                <a:cxn ang="0">
                  <a:pos x="35" y="113"/>
                </a:cxn>
                <a:cxn ang="0">
                  <a:pos x="35" y="115"/>
                </a:cxn>
                <a:cxn ang="0">
                  <a:pos x="33" y="107"/>
                </a:cxn>
                <a:cxn ang="0">
                  <a:pos x="31" y="102"/>
                </a:cxn>
                <a:cxn ang="0">
                  <a:pos x="29" y="102"/>
                </a:cxn>
                <a:cxn ang="0">
                  <a:pos x="29" y="96"/>
                </a:cxn>
                <a:cxn ang="0">
                  <a:pos x="27" y="102"/>
                </a:cxn>
                <a:cxn ang="0">
                  <a:pos x="27" y="94"/>
                </a:cxn>
                <a:cxn ang="0">
                  <a:pos x="27" y="94"/>
                </a:cxn>
                <a:cxn ang="0">
                  <a:pos x="25" y="90"/>
                </a:cxn>
                <a:cxn ang="0">
                  <a:pos x="23" y="82"/>
                </a:cxn>
                <a:cxn ang="0">
                  <a:pos x="21" y="75"/>
                </a:cxn>
                <a:cxn ang="0">
                  <a:pos x="21" y="73"/>
                </a:cxn>
                <a:cxn ang="0">
                  <a:pos x="19" y="65"/>
                </a:cxn>
                <a:cxn ang="0">
                  <a:pos x="17" y="50"/>
                </a:cxn>
                <a:cxn ang="0">
                  <a:pos x="16" y="54"/>
                </a:cxn>
                <a:cxn ang="0">
                  <a:pos x="14" y="52"/>
                </a:cxn>
                <a:cxn ang="0">
                  <a:pos x="14" y="34"/>
                </a:cxn>
                <a:cxn ang="0">
                  <a:pos x="14" y="42"/>
                </a:cxn>
                <a:cxn ang="0">
                  <a:pos x="12" y="29"/>
                </a:cxn>
                <a:cxn ang="0">
                  <a:pos x="12" y="30"/>
                </a:cxn>
                <a:cxn ang="0">
                  <a:pos x="10" y="32"/>
                </a:cxn>
                <a:cxn ang="0">
                  <a:pos x="10" y="17"/>
                </a:cxn>
                <a:cxn ang="0">
                  <a:pos x="10" y="21"/>
                </a:cxn>
                <a:cxn ang="0">
                  <a:pos x="8" y="9"/>
                </a:cxn>
                <a:cxn ang="0">
                  <a:pos x="8" y="13"/>
                </a:cxn>
                <a:cxn ang="0">
                  <a:pos x="8" y="9"/>
                </a:cxn>
                <a:cxn ang="0">
                  <a:pos x="6" y="6"/>
                </a:cxn>
                <a:cxn ang="0">
                  <a:pos x="4" y="13"/>
                </a:cxn>
                <a:cxn ang="0">
                  <a:pos x="2" y="2"/>
                </a:cxn>
                <a:cxn ang="0">
                  <a:pos x="2" y="9"/>
                </a:cxn>
                <a:cxn ang="0">
                  <a:pos x="2" y="7"/>
                </a:cxn>
                <a:cxn ang="0">
                  <a:pos x="0" y="9"/>
                </a:cxn>
              </a:cxnLst>
              <a:rect l="0" t="0" r="r" b="b"/>
              <a:pathLst>
                <a:path w="54" h="148">
                  <a:moveTo>
                    <a:pt x="54" y="148"/>
                  </a:moveTo>
                  <a:lnTo>
                    <a:pt x="54" y="148"/>
                  </a:lnTo>
                  <a:lnTo>
                    <a:pt x="52" y="148"/>
                  </a:lnTo>
                  <a:lnTo>
                    <a:pt x="52" y="148"/>
                  </a:lnTo>
                  <a:lnTo>
                    <a:pt x="52" y="148"/>
                  </a:lnTo>
                  <a:lnTo>
                    <a:pt x="50" y="146"/>
                  </a:lnTo>
                  <a:lnTo>
                    <a:pt x="50" y="138"/>
                  </a:lnTo>
                  <a:lnTo>
                    <a:pt x="50" y="140"/>
                  </a:lnTo>
                  <a:lnTo>
                    <a:pt x="50" y="140"/>
                  </a:lnTo>
                  <a:lnTo>
                    <a:pt x="50" y="138"/>
                  </a:lnTo>
                  <a:lnTo>
                    <a:pt x="48" y="136"/>
                  </a:lnTo>
                  <a:lnTo>
                    <a:pt x="48" y="138"/>
                  </a:lnTo>
                  <a:lnTo>
                    <a:pt x="46" y="138"/>
                  </a:lnTo>
                  <a:lnTo>
                    <a:pt x="46" y="130"/>
                  </a:lnTo>
                  <a:lnTo>
                    <a:pt x="46" y="132"/>
                  </a:lnTo>
                  <a:lnTo>
                    <a:pt x="46" y="134"/>
                  </a:lnTo>
                  <a:lnTo>
                    <a:pt x="46" y="130"/>
                  </a:lnTo>
                  <a:lnTo>
                    <a:pt x="44" y="130"/>
                  </a:lnTo>
                  <a:lnTo>
                    <a:pt x="44" y="126"/>
                  </a:lnTo>
                  <a:lnTo>
                    <a:pt x="44" y="130"/>
                  </a:lnTo>
                  <a:lnTo>
                    <a:pt x="44" y="132"/>
                  </a:lnTo>
                  <a:lnTo>
                    <a:pt x="44" y="123"/>
                  </a:lnTo>
                  <a:lnTo>
                    <a:pt x="42" y="123"/>
                  </a:lnTo>
                  <a:lnTo>
                    <a:pt x="42" y="126"/>
                  </a:lnTo>
                  <a:lnTo>
                    <a:pt x="42" y="125"/>
                  </a:lnTo>
                  <a:lnTo>
                    <a:pt x="42" y="119"/>
                  </a:lnTo>
                  <a:lnTo>
                    <a:pt x="39" y="123"/>
                  </a:lnTo>
                  <a:lnTo>
                    <a:pt x="39" y="123"/>
                  </a:lnTo>
                  <a:lnTo>
                    <a:pt x="39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7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15"/>
                  </a:lnTo>
                  <a:lnTo>
                    <a:pt x="35" y="113"/>
                  </a:lnTo>
                  <a:lnTo>
                    <a:pt x="35" y="111"/>
                  </a:lnTo>
                  <a:lnTo>
                    <a:pt x="35" y="115"/>
                  </a:lnTo>
                  <a:lnTo>
                    <a:pt x="33" y="115"/>
                  </a:lnTo>
                  <a:lnTo>
                    <a:pt x="33" y="107"/>
                  </a:lnTo>
                  <a:lnTo>
                    <a:pt x="31" y="105"/>
                  </a:lnTo>
                  <a:lnTo>
                    <a:pt x="31" y="102"/>
                  </a:lnTo>
                  <a:lnTo>
                    <a:pt x="31" y="103"/>
                  </a:lnTo>
                  <a:lnTo>
                    <a:pt x="29" y="102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7" y="98"/>
                  </a:lnTo>
                  <a:lnTo>
                    <a:pt x="27" y="102"/>
                  </a:lnTo>
                  <a:lnTo>
                    <a:pt x="27" y="96"/>
                  </a:lnTo>
                  <a:lnTo>
                    <a:pt x="27" y="94"/>
                  </a:lnTo>
                  <a:lnTo>
                    <a:pt x="27" y="90"/>
                  </a:lnTo>
                  <a:lnTo>
                    <a:pt x="27" y="94"/>
                  </a:lnTo>
                  <a:lnTo>
                    <a:pt x="25" y="96"/>
                  </a:lnTo>
                  <a:lnTo>
                    <a:pt x="25" y="90"/>
                  </a:lnTo>
                  <a:lnTo>
                    <a:pt x="23" y="88"/>
                  </a:lnTo>
                  <a:lnTo>
                    <a:pt x="23" y="82"/>
                  </a:lnTo>
                  <a:lnTo>
                    <a:pt x="21" y="80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3"/>
                  </a:lnTo>
                  <a:lnTo>
                    <a:pt x="19" y="71"/>
                  </a:lnTo>
                  <a:lnTo>
                    <a:pt x="19" y="65"/>
                  </a:lnTo>
                  <a:lnTo>
                    <a:pt x="17" y="63"/>
                  </a:lnTo>
                  <a:lnTo>
                    <a:pt x="17" y="50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4" y="5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6"/>
                  </a:lnTo>
                  <a:lnTo>
                    <a:pt x="14" y="42"/>
                  </a:lnTo>
                  <a:lnTo>
                    <a:pt x="14" y="30"/>
                  </a:lnTo>
                  <a:lnTo>
                    <a:pt x="12" y="29"/>
                  </a:lnTo>
                  <a:lnTo>
                    <a:pt x="12" y="21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8" y="9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8" y="9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36" name="Freeform 536"/>
            <p:cNvSpPr>
              <a:spLocks/>
            </p:cNvSpPr>
            <p:nvPr/>
          </p:nvSpPr>
          <p:spPr bwMode="auto">
            <a:xfrm>
              <a:off x="2448" y="1356"/>
              <a:ext cx="25" cy="26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50" y="8"/>
                </a:cxn>
                <a:cxn ang="0">
                  <a:pos x="48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46" y="4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2" y="15"/>
                </a:cxn>
                <a:cxn ang="0">
                  <a:pos x="40" y="15"/>
                </a:cxn>
                <a:cxn ang="0">
                  <a:pos x="38" y="21"/>
                </a:cxn>
                <a:cxn ang="0">
                  <a:pos x="38" y="25"/>
                </a:cxn>
                <a:cxn ang="0">
                  <a:pos x="38" y="29"/>
                </a:cxn>
                <a:cxn ang="0">
                  <a:pos x="36" y="35"/>
                </a:cxn>
                <a:cxn ang="0">
                  <a:pos x="34" y="38"/>
                </a:cxn>
                <a:cxn ang="0">
                  <a:pos x="34" y="37"/>
                </a:cxn>
                <a:cxn ang="0">
                  <a:pos x="33" y="40"/>
                </a:cxn>
                <a:cxn ang="0">
                  <a:pos x="31" y="46"/>
                </a:cxn>
                <a:cxn ang="0">
                  <a:pos x="31" y="40"/>
                </a:cxn>
                <a:cxn ang="0">
                  <a:pos x="29" y="46"/>
                </a:cxn>
                <a:cxn ang="0">
                  <a:pos x="29" y="44"/>
                </a:cxn>
                <a:cxn ang="0">
                  <a:pos x="27" y="48"/>
                </a:cxn>
                <a:cxn ang="0">
                  <a:pos x="27" y="42"/>
                </a:cxn>
                <a:cxn ang="0">
                  <a:pos x="25" y="46"/>
                </a:cxn>
                <a:cxn ang="0">
                  <a:pos x="23" y="42"/>
                </a:cxn>
                <a:cxn ang="0">
                  <a:pos x="23" y="50"/>
                </a:cxn>
                <a:cxn ang="0">
                  <a:pos x="23" y="40"/>
                </a:cxn>
                <a:cxn ang="0">
                  <a:pos x="19" y="50"/>
                </a:cxn>
                <a:cxn ang="0">
                  <a:pos x="19" y="42"/>
                </a:cxn>
                <a:cxn ang="0">
                  <a:pos x="19" y="50"/>
                </a:cxn>
                <a:cxn ang="0">
                  <a:pos x="17" y="44"/>
                </a:cxn>
                <a:cxn ang="0">
                  <a:pos x="17" y="50"/>
                </a:cxn>
                <a:cxn ang="0">
                  <a:pos x="17" y="40"/>
                </a:cxn>
                <a:cxn ang="0">
                  <a:pos x="15" y="38"/>
                </a:cxn>
                <a:cxn ang="0">
                  <a:pos x="13" y="46"/>
                </a:cxn>
                <a:cxn ang="0">
                  <a:pos x="13" y="38"/>
                </a:cxn>
                <a:cxn ang="0">
                  <a:pos x="13" y="40"/>
                </a:cxn>
                <a:cxn ang="0">
                  <a:pos x="11" y="37"/>
                </a:cxn>
                <a:cxn ang="0">
                  <a:pos x="11" y="37"/>
                </a:cxn>
                <a:cxn ang="0">
                  <a:pos x="11" y="33"/>
                </a:cxn>
                <a:cxn ang="0">
                  <a:pos x="10" y="40"/>
                </a:cxn>
                <a:cxn ang="0">
                  <a:pos x="8" y="38"/>
                </a:cxn>
                <a:cxn ang="0">
                  <a:pos x="8" y="29"/>
                </a:cxn>
                <a:cxn ang="0">
                  <a:pos x="6" y="37"/>
                </a:cxn>
                <a:cxn ang="0">
                  <a:pos x="6" y="27"/>
                </a:cxn>
                <a:cxn ang="0">
                  <a:pos x="6" y="27"/>
                </a:cxn>
                <a:cxn ang="0">
                  <a:pos x="4" y="21"/>
                </a:cxn>
                <a:cxn ang="0">
                  <a:pos x="2" y="21"/>
                </a:cxn>
                <a:cxn ang="0">
                  <a:pos x="2" y="17"/>
                </a:cxn>
                <a:cxn ang="0">
                  <a:pos x="0" y="15"/>
                </a:cxn>
              </a:cxnLst>
              <a:rect l="0" t="0" r="r" b="b"/>
              <a:pathLst>
                <a:path w="50" h="52">
                  <a:moveTo>
                    <a:pt x="50" y="0"/>
                  </a:moveTo>
                  <a:lnTo>
                    <a:pt x="50" y="0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15"/>
                  </a:lnTo>
                  <a:lnTo>
                    <a:pt x="48" y="12"/>
                  </a:lnTo>
                  <a:lnTo>
                    <a:pt x="46" y="12"/>
                  </a:lnTo>
                  <a:lnTo>
                    <a:pt x="46" y="4"/>
                  </a:lnTo>
                  <a:lnTo>
                    <a:pt x="46" y="10"/>
                  </a:lnTo>
                  <a:lnTo>
                    <a:pt x="44" y="12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5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23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34" y="37"/>
                  </a:lnTo>
                  <a:lnTo>
                    <a:pt x="34" y="38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40"/>
                  </a:lnTo>
                  <a:lnTo>
                    <a:pt x="33" y="40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6"/>
                  </a:lnTo>
                  <a:lnTo>
                    <a:pt x="29" y="46"/>
                  </a:lnTo>
                  <a:lnTo>
                    <a:pt x="29" y="40"/>
                  </a:lnTo>
                  <a:lnTo>
                    <a:pt x="29" y="44"/>
                  </a:lnTo>
                  <a:lnTo>
                    <a:pt x="27" y="46"/>
                  </a:lnTo>
                  <a:lnTo>
                    <a:pt x="27" y="48"/>
                  </a:lnTo>
                  <a:lnTo>
                    <a:pt x="27" y="44"/>
                  </a:lnTo>
                  <a:lnTo>
                    <a:pt x="27" y="42"/>
                  </a:lnTo>
                  <a:lnTo>
                    <a:pt x="27" y="48"/>
                  </a:lnTo>
                  <a:lnTo>
                    <a:pt x="25" y="46"/>
                  </a:lnTo>
                  <a:lnTo>
                    <a:pt x="25" y="40"/>
                  </a:lnTo>
                  <a:lnTo>
                    <a:pt x="23" y="42"/>
                  </a:lnTo>
                  <a:lnTo>
                    <a:pt x="23" y="52"/>
                  </a:lnTo>
                  <a:lnTo>
                    <a:pt x="23" y="50"/>
                  </a:lnTo>
                  <a:lnTo>
                    <a:pt x="23" y="48"/>
                  </a:lnTo>
                  <a:lnTo>
                    <a:pt x="23" y="40"/>
                  </a:lnTo>
                  <a:lnTo>
                    <a:pt x="23" y="48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9" y="42"/>
                  </a:lnTo>
                  <a:lnTo>
                    <a:pt x="19" y="44"/>
                  </a:lnTo>
                  <a:lnTo>
                    <a:pt x="19" y="50"/>
                  </a:lnTo>
                  <a:lnTo>
                    <a:pt x="17" y="48"/>
                  </a:lnTo>
                  <a:lnTo>
                    <a:pt x="17" y="44"/>
                  </a:lnTo>
                  <a:lnTo>
                    <a:pt x="17" y="48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7" y="40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48"/>
                  </a:lnTo>
                  <a:lnTo>
                    <a:pt x="13" y="46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3" y="42"/>
                  </a:lnTo>
                  <a:lnTo>
                    <a:pt x="13" y="40"/>
                  </a:lnTo>
                  <a:lnTo>
                    <a:pt x="11" y="40"/>
                  </a:lnTo>
                  <a:lnTo>
                    <a:pt x="11" y="37"/>
                  </a:lnTo>
                  <a:lnTo>
                    <a:pt x="11" y="38"/>
                  </a:lnTo>
                  <a:lnTo>
                    <a:pt x="11" y="37"/>
                  </a:lnTo>
                  <a:lnTo>
                    <a:pt x="11" y="31"/>
                  </a:lnTo>
                  <a:lnTo>
                    <a:pt x="11" y="33"/>
                  </a:lnTo>
                  <a:lnTo>
                    <a:pt x="10" y="35"/>
                  </a:lnTo>
                  <a:lnTo>
                    <a:pt x="10" y="40"/>
                  </a:lnTo>
                  <a:lnTo>
                    <a:pt x="10" y="38"/>
                  </a:lnTo>
                  <a:lnTo>
                    <a:pt x="8" y="38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6" y="29"/>
                  </a:lnTo>
                  <a:lnTo>
                    <a:pt x="6" y="37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4" y="29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37" name="Freeform 537"/>
            <p:cNvSpPr>
              <a:spLocks/>
            </p:cNvSpPr>
            <p:nvPr/>
          </p:nvSpPr>
          <p:spPr bwMode="auto">
            <a:xfrm>
              <a:off x="2473" y="1341"/>
              <a:ext cx="31" cy="20"/>
            </a:xfrm>
            <a:custGeom>
              <a:avLst/>
              <a:gdLst/>
              <a:ahLst/>
              <a:cxnLst>
                <a:cxn ang="0">
                  <a:pos x="61" y="2"/>
                </a:cxn>
                <a:cxn ang="0">
                  <a:pos x="61" y="6"/>
                </a:cxn>
                <a:cxn ang="0">
                  <a:pos x="59" y="6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4" y="8"/>
                </a:cxn>
                <a:cxn ang="0">
                  <a:pos x="52" y="4"/>
                </a:cxn>
                <a:cxn ang="0">
                  <a:pos x="50" y="8"/>
                </a:cxn>
                <a:cxn ang="0">
                  <a:pos x="50" y="0"/>
                </a:cxn>
                <a:cxn ang="0">
                  <a:pos x="48" y="10"/>
                </a:cxn>
                <a:cxn ang="0">
                  <a:pos x="48" y="2"/>
                </a:cxn>
                <a:cxn ang="0">
                  <a:pos x="48" y="10"/>
                </a:cxn>
                <a:cxn ang="0">
                  <a:pos x="46" y="8"/>
                </a:cxn>
                <a:cxn ang="0">
                  <a:pos x="46" y="6"/>
                </a:cxn>
                <a:cxn ang="0">
                  <a:pos x="46" y="10"/>
                </a:cxn>
                <a:cxn ang="0">
                  <a:pos x="44" y="6"/>
                </a:cxn>
                <a:cxn ang="0">
                  <a:pos x="40" y="10"/>
                </a:cxn>
                <a:cxn ang="0">
                  <a:pos x="40" y="8"/>
                </a:cxn>
                <a:cxn ang="0">
                  <a:pos x="40" y="12"/>
                </a:cxn>
                <a:cxn ang="0">
                  <a:pos x="38" y="8"/>
                </a:cxn>
                <a:cxn ang="0">
                  <a:pos x="36" y="12"/>
                </a:cxn>
                <a:cxn ang="0">
                  <a:pos x="34" y="14"/>
                </a:cxn>
                <a:cxn ang="0">
                  <a:pos x="32" y="10"/>
                </a:cxn>
                <a:cxn ang="0">
                  <a:pos x="32" y="14"/>
                </a:cxn>
                <a:cxn ang="0">
                  <a:pos x="32" y="10"/>
                </a:cxn>
                <a:cxn ang="0">
                  <a:pos x="31" y="20"/>
                </a:cxn>
                <a:cxn ang="0">
                  <a:pos x="29" y="14"/>
                </a:cxn>
                <a:cxn ang="0">
                  <a:pos x="27" y="20"/>
                </a:cxn>
                <a:cxn ang="0">
                  <a:pos x="27" y="20"/>
                </a:cxn>
                <a:cxn ang="0">
                  <a:pos x="25" y="25"/>
                </a:cxn>
                <a:cxn ang="0">
                  <a:pos x="25" y="20"/>
                </a:cxn>
                <a:cxn ang="0">
                  <a:pos x="23" y="27"/>
                </a:cxn>
                <a:cxn ang="0">
                  <a:pos x="21" y="25"/>
                </a:cxn>
                <a:cxn ang="0">
                  <a:pos x="19" y="29"/>
                </a:cxn>
                <a:cxn ang="0">
                  <a:pos x="17" y="25"/>
                </a:cxn>
                <a:cxn ang="0">
                  <a:pos x="17" y="21"/>
                </a:cxn>
                <a:cxn ang="0">
                  <a:pos x="15" y="31"/>
                </a:cxn>
                <a:cxn ang="0">
                  <a:pos x="15" y="25"/>
                </a:cxn>
                <a:cxn ang="0">
                  <a:pos x="15" y="25"/>
                </a:cxn>
                <a:cxn ang="0">
                  <a:pos x="11" y="25"/>
                </a:cxn>
                <a:cxn ang="0">
                  <a:pos x="11" y="31"/>
                </a:cxn>
                <a:cxn ang="0">
                  <a:pos x="9" y="23"/>
                </a:cxn>
                <a:cxn ang="0">
                  <a:pos x="9" y="33"/>
                </a:cxn>
                <a:cxn ang="0">
                  <a:pos x="8" y="27"/>
                </a:cxn>
                <a:cxn ang="0">
                  <a:pos x="6" y="31"/>
                </a:cxn>
                <a:cxn ang="0">
                  <a:pos x="4" y="33"/>
                </a:cxn>
                <a:cxn ang="0">
                  <a:pos x="4" y="35"/>
                </a:cxn>
                <a:cxn ang="0">
                  <a:pos x="4" y="33"/>
                </a:cxn>
                <a:cxn ang="0">
                  <a:pos x="2" y="41"/>
                </a:cxn>
                <a:cxn ang="0">
                  <a:pos x="0" y="29"/>
                </a:cxn>
              </a:cxnLst>
              <a:rect l="0" t="0" r="r" b="b"/>
              <a:pathLst>
                <a:path w="61" h="41">
                  <a:moveTo>
                    <a:pt x="61" y="2"/>
                  </a:moveTo>
                  <a:lnTo>
                    <a:pt x="61" y="2"/>
                  </a:lnTo>
                  <a:lnTo>
                    <a:pt x="61" y="0"/>
                  </a:lnTo>
                  <a:lnTo>
                    <a:pt x="61" y="6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57" y="8"/>
                  </a:lnTo>
                  <a:lnTo>
                    <a:pt x="56" y="6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2" y="4"/>
                  </a:lnTo>
                  <a:lnTo>
                    <a:pt x="52" y="10"/>
                  </a:lnTo>
                  <a:lnTo>
                    <a:pt x="50" y="8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12"/>
                  </a:lnTo>
                  <a:lnTo>
                    <a:pt x="48" y="1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8" y="4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6" y="2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0" y="10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4" y="10"/>
                  </a:lnTo>
                  <a:lnTo>
                    <a:pt x="32" y="10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2"/>
                  </a:lnTo>
                  <a:lnTo>
                    <a:pt x="31" y="20"/>
                  </a:lnTo>
                  <a:lnTo>
                    <a:pt x="29" y="18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7" y="20"/>
                  </a:lnTo>
                  <a:lnTo>
                    <a:pt x="27" y="21"/>
                  </a:lnTo>
                  <a:lnTo>
                    <a:pt x="27" y="20"/>
                  </a:lnTo>
                  <a:lnTo>
                    <a:pt x="25" y="18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5" y="20"/>
                  </a:lnTo>
                  <a:lnTo>
                    <a:pt x="23" y="18"/>
                  </a:lnTo>
                  <a:lnTo>
                    <a:pt x="23" y="27"/>
                  </a:lnTo>
                  <a:lnTo>
                    <a:pt x="21" y="29"/>
                  </a:lnTo>
                  <a:lnTo>
                    <a:pt x="21" y="25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17" y="21"/>
                  </a:lnTo>
                  <a:lnTo>
                    <a:pt x="15" y="23"/>
                  </a:lnTo>
                  <a:lnTo>
                    <a:pt x="15" y="31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1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6" y="31"/>
                  </a:lnTo>
                  <a:lnTo>
                    <a:pt x="6" y="35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3"/>
                  </a:lnTo>
                  <a:lnTo>
                    <a:pt x="2" y="33"/>
                  </a:lnTo>
                  <a:lnTo>
                    <a:pt x="2" y="41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3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38" name="Freeform 538"/>
            <p:cNvSpPr>
              <a:spLocks/>
            </p:cNvSpPr>
            <p:nvPr/>
          </p:nvSpPr>
          <p:spPr bwMode="auto">
            <a:xfrm>
              <a:off x="2504" y="1342"/>
              <a:ext cx="28" cy="51"/>
            </a:xfrm>
            <a:custGeom>
              <a:avLst/>
              <a:gdLst/>
              <a:ahLst/>
              <a:cxnLst>
                <a:cxn ang="0">
                  <a:pos x="56" y="102"/>
                </a:cxn>
                <a:cxn ang="0">
                  <a:pos x="56" y="100"/>
                </a:cxn>
                <a:cxn ang="0">
                  <a:pos x="54" y="100"/>
                </a:cxn>
                <a:cxn ang="0">
                  <a:pos x="52" y="98"/>
                </a:cxn>
                <a:cxn ang="0">
                  <a:pos x="52" y="94"/>
                </a:cxn>
                <a:cxn ang="0">
                  <a:pos x="50" y="100"/>
                </a:cxn>
                <a:cxn ang="0">
                  <a:pos x="48" y="94"/>
                </a:cxn>
                <a:cxn ang="0">
                  <a:pos x="46" y="96"/>
                </a:cxn>
                <a:cxn ang="0">
                  <a:pos x="44" y="90"/>
                </a:cxn>
                <a:cxn ang="0">
                  <a:pos x="44" y="89"/>
                </a:cxn>
                <a:cxn ang="0">
                  <a:pos x="43" y="87"/>
                </a:cxn>
                <a:cxn ang="0">
                  <a:pos x="43" y="83"/>
                </a:cxn>
                <a:cxn ang="0">
                  <a:pos x="41" y="79"/>
                </a:cxn>
                <a:cxn ang="0">
                  <a:pos x="39" y="77"/>
                </a:cxn>
                <a:cxn ang="0">
                  <a:pos x="37" y="73"/>
                </a:cxn>
                <a:cxn ang="0">
                  <a:pos x="35" y="75"/>
                </a:cxn>
                <a:cxn ang="0">
                  <a:pos x="35" y="75"/>
                </a:cxn>
                <a:cxn ang="0">
                  <a:pos x="35" y="69"/>
                </a:cxn>
                <a:cxn ang="0">
                  <a:pos x="33" y="73"/>
                </a:cxn>
                <a:cxn ang="0">
                  <a:pos x="31" y="67"/>
                </a:cxn>
                <a:cxn ang="0">
                  <a:pos x="31" y="67"/>
                </a:cxn>
                <a:cxn ang="0">
                  <a:pos x="31" y="66"/>
                </a:cxn>
                <a:cxn ang="0">
                  <a:pos x="29" y="60"/>
                </a:cxn>
                <a:cxn ang="0">
                  <a:pos x="25" y="52"/>
                </a:cxn>
                <a:cxn ang="0">
                  <a:pos x="25" y="54"/>
                </a:cxn>
                <a:cxn ang="0">
                  <a:pos x="25" y="50"/>
                </a:cxn>
                <a:cxn ang="0">
                  <a:pos x="23" y="44"/>
                </a:cxn>
                <a:cxn ang="0">
                  <a:pos x="23" y="48"/>
                </a:cxn>
                <a:cxn ang="0">
                  <a:pos x="21" y="39"/>
                </a:cxn>
                <a:cxn ang="0">
                  <a:pos x="21" y="44"/>
                </a:cxn>
                <a:cxn ang="0">
                  <a:pos x="21" y="31"/>
                </a:cxn>
                <a:cxn ang="0">
                  <a:pos x="19" y="35"/>
                </a:cxn>
                <a:cxn ang="0">
                  <a:pos x="19" y="27"/>
                </a:cxn>
                <a:cxn ang="0">
                  <a:pos x="18" y="23"/>
                </a:cxn>
                <a:cxn ang="0">
                  <a:pos x="18" y="33"/>
                </a:cxn>
                <a:cxn ang="0">
                  <a:pos x="14" y="19"/>
                </a:cxn>
                <a:cxn ang="0">
                  <a:pos x="14" y="27"/>
                </a:cxn>
                <a:cxn ang="0">
                  <a:pos x="14" y="12"/>
                </a:cxn>
                <a:cxn ang="0">
                  <a:pos x="12" y="19"/>
                </a:cxn>
                <a:cxn ang="0">
                  <a:pos x="12" y="16"/>
                </a:cxn>
                <a:cxn ang="0">
                  <a:pos x="10" y="12"/>
                </a:cxn>
                <a:cxn ang="0">
                  <a:pos x="10" y="18"/>
                </a:cxn>
                <a:cxn ang="0">
                  <a:pos x="8" y="8"/>
                </a:cxn>
                <a:cxn ang="0">
                  <a:pos x="8" y="10"/>
                </a:cxn>
                <a:cxn ang="0">
                  <a:pos x="8" y="6"/>
                </a:cxn>
                <a:cxn ang="0">
                  <a:pos x="6" y="1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0" y="4"/>
                </a:cxn>
              </a:cxnLst>
              <a:rect l="0" t="0" r="r" b="b"/>
              <a:pathLst>
                <a:path w="56" h="102">
                  <a:moveTo>
                    <a:pt x="56" y="102"/>
                  </a:moveTo>
                  <a:lnTo>
                    <a:pt x="56" y="102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4" y="102"/>
                  </a:lnTo>
                  <a:lnTo>
                    <a:pt x="54" y="100"/>
                  </a:lnTo>
                  <a:lnTo>
                    <a:pt x="52" y="100"/>
                  </a:lnTo>
                  <a:lnTo>
                    <a:pt x="52" y="98"/>
                  </a:lnTo>
                  <a:lnTo>
                    <a:pt x="52" y="96"/>
                  </a:lnTo>
                  <a:lnTo>
                    <a:pt x="52" y="94"/>
                  </a:lnTo>
                  <a:lnTo>
                    <a:pt x="52" y="100"/>
                  </a:lnTo>
                  <a:lnTo>
                    <a:pt x="50" y="100"/>
                  </a:lnTo>
                  <a:lnTo>
                    <a:pt x="50" y="92"/>
                  </a:lnTo>
                  <a:lnTo>
                    <a:pt x="48" y="94"/>
                  </a:lnTo>
                  <a:lnTo>
                    <a:pt x="48" y="98"/>
                  </a:lnTo>
                  <a:lnTo>
                    <a:pt x="46" y="96"/>
                  </a:lnTo>
                  <a:lnTo>
                    <a:pt x="46" y="90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4" y="89"/>
                  </a:lnTo>
                  <a:lnTo>
                    <a:pt x="44" y="87"/>
                  </a:lnTo>
                  <a:lnTo>
                    <a:pt x="43" y="87"/>
                  </a:lnTo>
                  <a:lnTo>
                    <a:pt x="43" y="83"/>
                  </a:lnTo>
                  <a:lnTo>
                    <a:pt x="43" y="83"/>
                  </a:lnTo>
                  <a:lnTo>
                    <a:pt x="41" y="83"/>
                  </a:lnTo>
                  <a:lnTo>
                    <a:pt x="41" y="79"/>
                  </a:lnTo>
                  <a:lnTo>
                    <a:pt x="39" y="79"/>
                  </a:lnTo>
                  <a:lnTo>
                    <a:pt x="39" y="77"/>
                  </a:lnTo>
                  <a:lnTo>
                    <a:pt x="37" y="75"/>
                  </a:lnTo>
                  <a:lnTo>
                    <a:pt x="37" y="73"/>
                  </a:lnTo>
                  <a:lnTo>
                    <a:pt x="37" y="75"/>
                  </a:lnTo>
                  <a:lnTo>
                    <a:pt x="35" y="75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5" y="73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3" y="73"/>
                  </a:lnTo>
                  <a:lnTo>
                    <a:pt x="33" y="67"/>
                  </a:lnTo>
                  <a:lnTo>
                    <a:pt x="31" y="67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9"/>
                  </a:lnTo>
                  <a:lnTo>
                    <a:pt x="31" y="66"/>
                  </a:lnTo>
                  <a:lnTo>
                    <a:pt x="29" y="64"/>
                  </a:lnTo>
                  <a:lnTo>
                    <a:pt x="29" y="60"/>
                  </a:lnTo>
                  <a:lnTo>
                    <a:pt x="25" y="58"/>
                  </a:lnTo>
                  <a:lnTo>
                    <a:pt x="25" y="52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6"/>
                  </a:lnTo>
                  <a:lnTo>
                    <a:pt x="25" y="50"/>
                  </a:lnTo>
                  <a:lnTo>
                    <a:pt x="23" y="48"/>
                  </a:lnTo>
                  <a:lnTo>
                    <a:pt x="23" y="44"/>
                  </a:lnTo>
                  <a:lnTo>
                    <a:pt x="23" y="46"/>
                  </a:lnTo>
                  <a:lnTo>
                    <a:pt x="23" y="48"/>
                  </a:lnTo>
                  <a:lnTo>
                    <a:pt x="23" y="41"/>
                  </a:lnTo>
                  <a:lnTo>
                    <a:pt x="21" y="39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2"/>
                  </a:lnTo>
                  <a:lnTo>
                    <a:pt x="21" y="31"/>
                  </a:lnTo>
                  <a:lnTo>
                    <a:pt x="21" y="33"/>
                  </a:lnTo>
                  <a:lnTo>
                    <a:pt x="19" y="35"/>
                  </a:lnTo>
                  <a:lnTo>
                    <a:pt x="19" y="41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2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19"/>
                  </a:lnTo>
                  <a:lnTo>
                    <a:pt x="14" y="19"/>
                  </a:lnTo>
                  <a:lnTo>
                    <a:pt x="14" y="31"/>
                  </a:lnTo>
                  <a:lnTo>
                    <a:pt x="14" y="27"/>
                  </a:lnTo>
                  <a:lnTo>
                    <a:pt x="14" y="25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12" y="23"/>
                  </a:lnTo>
                  <a:lnTo>
                    <a:pt x="12" y="16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10"/>
                  </a:lnTo>
                  <a:lnTo>
                    <a:pt x="6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39" name="Freeform 539"/>
            <p:cNvSpPr>
              <a:spLocks/>
            </p:cNvSpPr>
            <p:nvPr/>
          </p:nvSpPr>
          <p:spPr bwMode="auto">
            <a:xfrm>
              <a:off x="2532" y="1383"/>
              <a:ext cx="25" cy="14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48" y="9"/>
                </a:cxn>
                <a:cxn ang="0">
                  <a:pos x="48" y="13"/>
                </a:cxn>
                <a:cxn ang="0">
                  <a:pos x="48" y="9"/>
                </a:cxn>
                <a:cxn ang="0">
                  <a:pos x="46" y="13"/>
                </a:cxn>
                <a:cxn ang="0">
                  <a:pos x="46" y="11"/>
                </a:cxn>
                <a:cxn ang="0">
                  <a:pos x="46" y="13"/>
                </a:cxn>
                <a:cxn ang="0">
                  <a:pos x="44" y="6"/>
                </a:cxn>
                <a:cxn ang="0">
                  <a:pos x="42" y="17"/>
                </a:cxn>
                <a:cxn ang="0">
                  <a:pos x="40" y="6"/>
                </a:cxn>
                <a:cxn ang="0">
                  <a:pos x="38" y="13"/>
                </a:cxn>
                <a:cxn ang="0">
                  <a:pos x="38" y="4"/>
                </a:cxn>
                <a:cxn ang="0">
                  <a:pos x="36" y="13"/>
                </a:cxn>
                <a:cxn ang="0">
                  <a:pos x="35" y="4"/>
                </a:cxn>
                <a:cxn ang="0">
                  <a:pos x="35" y="11"/>
                </a:cxn>
                <a:cxn ang="0">
                  <a:pos x="33" y="0"/>
                </a:cxn>
                <a:cxn ang="0">
                  <a:pos x="33" y="13"/>
                </a:cxn>
                <a:cxn ang="0">
                  <a:pos x="31" y="4"/>
                </a:cxn>
                <a:cxn ang="0">
                  <a:pos x="29" y="13"/>
                </a:cxn>
                <a:cxn ang="0">
                  <a:pos x="27" y="11"/>
                </a:cxn>
                <a:cxn ang="0">
                  <a:pos x="27" y="7"/>
                </a:cxn>
                <a:cxn ang="0">
                  <a:pos x="27" y="15"/>
                </a:cxn>
                <a:cxn ang="0">
                  <a:pos x="25" y="9"/>
                </a:cxn>
                <a:cxn ang="0">
                  <a:pos x="25" y="13"/>
                </a:cxn>
                <a:cxn ang="0">
                  <a:pos x="25" y="9"/>
                </a:cxn>
                <a:cxn ang="0">
                  <a:pos x="23" y="19"/>
                </a:cxn>
                <a:cxn ang="0">
                  <a:pos x="21" y="13"/>
                </a:cxn>
                <a:cxn ang="0">
                  <a:pos x="21" y="17"/>
                </a:cxn>
                <a:cxn ang="0">
                  <a:pos x="19" y="17"/>
                </a:cxn>
                <a:cxn ang="0">
                  <a:pos x="19" y="17"/>
                </a:cxn>
                <a:cxn ang="0">
                  <a:pos x="17" y="11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3" y="9"/>
                </a:cxn>
                <a:cxn ang="0">
                  <a:pos x="13" y="17"/>
                </a:cxn>
                <a:cxn ang="0">
                  <a:pos x="13" y="11"/>
                </a:cxn>
                <a:cxn ang="0">
                  <a:pos x="11" y="23"/>
                </a:cxn>
                <a:cxn ang="0">
                  <a:pos x="11" y="9"/>
                </a:cxn>
                <a:cxn ang="0">
                  <a:pos x="10" y="25"/>
                </a:cxn>
                <a:cxn ang="0">
                  <a:pos x="10" y="21"/>
                </a:cxn>
                <a:cxn ang="0">
                  <a:pos x="10" y="17"/>
                </a:cxn>
                <a:cxn ang="0">
                  <a:pos x="8" y="29"/>
                </a:cxn>
                <a:cxn ang="0">
                  <a:pos x="6" y="17"/>
                </a:cxn>
                <a:cxn ang="0">
                  <a:pos x="6" y="25"/>
                </a:cxn>
                <a:cxn ang="0">
                  <a:pos x="4" y="29"/>
                </a:cxn>
                <a:cxn ang="0">
                  <a:pos x="4" y="11"/>
                </a:cxn>
                <a:cxn ang="0">
                  <a:pos x="4" y="29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21"/>
                </a:cxn>
              </a:cxnLst>
              <a:rect l="0" t="0" r="r" b="b"/>
              <a:pathLst>
                <a:path w="50" h="29">
                  <a:moveTo>
                    <a:pt x="50" y="17"/>
                  </a:moveTo>
                  <a:lnTo>
                    <a:pt x="50" y="17"/>
                  </a:lnTo>
                  <a:lnTo>
                    <a:pt x="50" y="11"/>
                  </a:lnTo>
                  <a:lnTo>
                    <a:pt x="48" y="9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8" y="7"/>
                  </a:lnTo>
                  <a:lnTo>
                    <a:pt x="48" y="9"/>
                  </a:lnTo>
                  <a:lnTo>
                    <a:pt x="46" y="11"/>
                  </a:lnTo>
                  <a:lnTo>
                    <a:pt x="46" y="13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44" y="15"/>
                  </a:lnTo>
                  <a:lnTo>
                    <a:pt x="44" y="6"/>
                  </a:lnTo>
                  <a:lnTo>
                    <a:pt x="42" y="6"/>
                  </a:lnTo>
                  <a:lnTo>
                    <a:pt x="42" y="17"/>
                  </a:lnTo>
                  <a:lnTo>
                    <a:pt x="40" y="15"/>
                  </a:lnTo>
                  <a:lnTo>
                    <a:pt x="40" y="6"/>
                  </a:lnTo>
                  <a:lnTo>
                    <a:pt x="38" y="6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4"/>
                  </a:lnTo>
                  <a:lnTo>
                    <a:pt x="36" y="6"/>
                  </a:lnTo>
                  <a:lnTo>
                    <a:pt x="36" y="13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5" y="11"/>
                  </a:lnTo>
                  <a:lnTo>
                    <a:pt x="33" y="9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33" y="13"/>
                  </a:lnTo>
                  <a:lnTo>
                    <a:pt x="31" y="11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9" y="13"/>
                  </a:lnTo>
                  <a:lnTo>
                    <a:pt x="29" y="11"/>
                  </a:lnTo>
                  <a:lnTo>
                    <a:pt x="27" y="11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15"/>
                  </a:lnTo>
                  <a:lnTo>
                    <a:pt x="27" y="11"/>
                  </a:lnTo>
                  <a:lnTo>
                    <a:pt x="25" y="9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23" y="19"/>
                  </a:lnTo>
                  <a:lnTo>
                    <a:pt x="21" y="17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15" y="17"/>
                  </a:lnTo>
                  <a:lnTo>
                    <a:pt x="15" y="21"/>
                  </a:lnTo>
                  <a:lnTo>
                    <a:pt x="15" y="17"/>
                  </a:lnTo>
                  <a:lnTo>
                    <a:pt x="13" y="15"/>
                  </a:lnTo>
                  <a:lnTo>
                    <a:pt x="13" y="9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21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1" y="9"/>
                  </a:lnTo>
                  <a:lnTo>
                    <a:pt x="10" y="11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0" y="9"/>
                  </a:lnTo>
                  <a:lnTo>
                    <a:pt x="10" y="17"/>
                  </a:lnTo>
                  <a:lnTo>
                    <a:pt x="8" y="17"/>
                  </a:lnTo>
                  <a:lnTo>
                    <a:pt x="8" y="29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7"/>
                  </a:lnTo>
                  <a:lnTo>
                    <a:pt x="6" y="25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2" y="27"/>
                  </a:lnTo>
                  <a:lnTo>
                    <a:pt x="2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40" name="Freeform 540"/>
            <p:cNvSpPr>
              <a:spLocks/>
            </p:cNvSpPr>
            <p:nvPr/>
          </p:nvSpPr>
          <p:spPr bwMode="auto">
            <a:xfrm>
              <a:off x="2557" y="1390"/>
              <a:ext cx="26" cy="28"/>
            </a:xfrm>
            <a:custGeom>
              <a:avLst/>
              <a:gdLst/>
              <a:ahLst/>
              <a:cxnLst>
                <a:cxn ang="0">
                  <a:pos x="52" y="56"/>
                </a:cxn>
                <a:cxn ang="0">
                  <a:pos x="52" y="50"/>
                </a:cxn>
                <a:cxn ang="0">
                  <a:pos x="48" y="58"/>
                </a:cxn>
                <a:cxn ang="0">
                  <a:pos x="48" y="52"/>
                </a:cxn>
                <a:cxn ang="0">
                  <a:pos x="46" y="56"/>
                </a:cxn>
                <a:cxn ang="0">
                  <a:pos x="46" y="50"/>
                </a:cxn>
                <a:cxn ang="0">
                  <a:pos x="44" y="56"/>
                </a:cxn>
                <a:cxn ang="0">
                  <a:pos x="42" y="50"/>
                </a:cxn>
                <a:cxn ang="0">
                  <a:pos x="42" y="54"/>
                </a:cxn>
                <a:cxn ang="0">
                  <a:pos x="40" y="46"/>
                </a:cxn>
                <a:cxn ang="0">
                  <a:pos x="40" y="52"/>
                </a:cxn>
                <a:cxn ang="0">
                  <a:pos x="38" y="42"/>
                </a:cxn>
                <a:cxn ang="0">
                  <a:pos x="34" y="42"/>
                </a:cxn>
                <a:cxn ang="0">
                  <a:pos x="34" y="37"/>
                </a:cxn>
                <a:cxn ang="0">
                  <a:pos x="34" y="37"/>
                </a:cxn>
                <a:cxn ang="0">
                  <a:pos x="33" y="31"/>
                </a:cxn>
                <a:cxn ang="0">
                  <a:pos x="31" y="33"/>
                </a:cxn>
                <a:cxn ang="0">
                  <a:pos x="31" y="29"/>
                </a:cxn>
                <a:cxn ang="0">
                  <a:pos x="31" y="25"/>
                </a:cxn>
                <a:cxn ang="0">
                  <a:pos x="29" y="35"/>
                </a:cxn>
                <a:cxn ang="0">
                  <a:pos x="27" y="25"/>
                </a:cxn>
                <a:cxn ang="0">
                  <a:pos x="27" y="25"/>
                </a:cxn>
                <a:cxn ang="0">
                  <a:pos x="25" y="21"/>
                </a:cxn>
                <a:cxn ang="0">
                  <a:pos x="25" y="25"/>
                </a:cxn>
                <a:cxn ang="0">
                  <a:pos x="23" y="21"/>
                </a:cxn>
                <a:cxn ang="0">
                  <a:pos x="23" y="25"/>
                </a:cxn>
                <a:cxn ang="0">
                  <a:pos x="21" y="19"/>
                </a:cxn>
                <a:cxn ang="0">
                  <a:pos x="21" y="21"/>
                </a:cxn>
                <a:cxn ang="0">
                  <a:pos x="21" y="18"/>
                </a:cxn>
                <a:cxn ang="0">
                  <a:pos x="19" y="27"/>
                </a:cxn>
                <a:cxn ang="0">
                  <a:pos x="19" y="25"/>
                </a:cxn>
                <a:cxn ang="0">
                  <a:pos x="19" y="16"/>
                </a:cxn>
                <a:cxn ang="0">
                  <a:pos x="17" y="25"/>
                </a:cxn>
                <a:cxn ang="0">
                  <a:pos x="17" y="16"/>
                </a:cxn>
                <a:cxn ang="0">
                  <a:pos x="17" y="25"/>
                </a:cxn>
                <a:cxn ang="0">
                  <a:pos x="13" y="27"/>
                </a:cxn>
                <a:cxn ang="0">
                  <a:pos x="13" y="10"/>
                </a:cxn>
                <a:cxn ang="0">
                  <a:pos x="13" y="21"/>
                </a:cxn>
                <a:cxn ang="0">
                  <a:pos x="11" y="6"/>
                </a:cxn>
                <a:cxn ang="0">
                  <a:pos x="9" y="14"/>
                </a:cxn>
                <a:cxn ang="0">
                  <a:pos x="9" y="14"/>
                </a:cxn>
                <a:cxn ang="0">
                  <a:pos x="9" y="8"/>
                </a:cxn>
                <a:cxn ang="0">
                  <a:pos x="8" y="16"/>
                </a:cxn>
                <a:cxn ang="0">
                  <a:pos x="6" y="6"/>
                </a:cxn>
                <a:cxn ang="0">
                  <a:pos x="6" y="14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2" y="4"/>
                </a:cxn>
              </a:cxnLst>
              <a:rect l="0" t="0" r="r" b="b"/>
              <a:pathLst>
                <a:path w="52" h="58">
                  <a:moveTo>
                    <a:pt x="52" y="56"/>
                  </a:moveTo>
                  <a:lnTo>
                    <a:pt x="52" y="56"/>
                  </a:lnTo>
                  <a:lnTo>
                    <a:pt x="52" y="58"/>
                  </a:lnTo>
                  <a:lnTo>
                    <a:pt x="52" y="50"/>
                  </a:lnTo>
                  <a:lnTo>
                    <a:pt x="48" y="50"/>
                  </a:lnTo>
                  <a:lnTo>
                    <a:pt x="48" y="58"/>
                  </a:lnTo>
                  <a:lnTo>
                    <a:pt x="48" y="56"/>
                  </a:lnTo>
                  <a:lnTo>
                    <a:pt x="48" y="52"/>
                  </a:lnTo>
                  <a:lnTo>
                    <a:pt x="46" y="52"/>
                  </a:lnTo>
                  <a:lnTo>
                    <a:pt x="46" y="56"/>
                  </a:lnTo>
                  <a:lnTo>
                    <a:pt x="46" y="54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4" y="56"/>
                  </a:lnTo>
                  <a:lnTo>
                    <a:pt x="42" y="56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4"/>
                  </a:lnTo>
                  <a:lnTo>
                    <a:pt x="40" y="52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38" y="50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4" y="42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9"/>
                  </a:lnTo>
                  <a:lnTo>
                    <a:pt x="34" y="37"/>
                  </a:lnTo>
                  <a:lnTo>
                    <a:pt x="33" y="37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1" y="33"/>
                  </a:lnTo>
                  <a:lnTo>
                    <a:pt x="31" y="37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31" y="33"/>
                  </a:lnTo>
                  <a:lnTo>
                    <a:pt x="29" y="35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7" y="27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5" y="21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1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9" y="27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7" y="25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8"/>
                  </a:lnTo>
                  <a:lnTo>
                    <a:pt x="17" y="25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19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8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41" name="Freeform 541"/>
            <p:cNvSpPr>
              <a:spLocks/>
            </p:cNvSpPr>
            <p:nvPr/>
          </p:nvSpPr>
          <p:spPr bwMode="auto">
            <a:xfrm>
              <a:off x="2583" y="1396"/>
              <a:ext cx="27" cy="35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3" y="7"/>
                </a:cxn>
                <a:cxn ang="0">
                  <a:pos x="52" y="5"/>
                </a:cxn>
                <a:cxn ang="0">
                  <a:pos x="52" y="11"/>
                </a:cxn>
                <a:cxn ang="0">
                  <a:pos x="50" y="7"/>
                </a:cxn>
                <a:cxn ang="0">
                  <a:pos x="48" y="19"/>
                </a:cxn>
                <a:cxn ang="0">
                  <a:pos x="48" y="15"/>
                </a:cxn>
                <a:cxn ang="0">
                  <a:pos x="48" y="27"/>
                </a:cxn>
                <a:cxn ang="0">
                  <a:pos x="46" y="21"/>
                </a:cxn>
                <a:cxn ang="0">
                  <a:pos x="44" y="27"/>
                </a:cxn>
                <a:cxn ang="0">
                  <a:pos x="44" y="32"/>
                </a:cxn>
                <a:cxn ang="0">
                  <a:pos x="42" y="42"/>
                </a:cxn>
                <a:cxn ang="0">
                  <a:pos x="42" y="38"/>
                </a:cxn>
                <a:cxn ang="0">
                  <a:pos x="40" y="42"/>
                </a:cxn>
                <a:cxn ang="0">
                  <a:pos x="40" y="48"/>
                </a:cxn>
                <a:cxn ang="0">
                  <a:pos x="38" y="44"/>
                </a:cxn>
                <a:cxn ang="0">
                  <a:pos x="38" y="53"/>
                </a:cxn>
                <a:cxn ang="0">
                  <a:pos x="38" y="50"/>
                </a:cxn>
                <a:cxn ang="0">
                  <a:pos x="36" y="55"/>
                </a:cxn>
                <a:cxn ang="0">
                  <a:pos x="32" y="59"/>
                </a:cxn>
                <a:cxn ang="0">
                  <a:pos x="32" y="59"/>
                </a:cxn>
                <a:cxn ang="0">
                  <a:pos x="30" y="63"/>
                </a:cxn>
                <a:cxn ang="0">
                  <a:pos x="30" y="61"/>
                </a:cxn>
                <a:cxn ang="0">
                  <a:pos x="29" y="65"/>
                </a:cxn>
                <a:cxn ang="0">
                  <a:pos x="29" y="63"/>
                </a:cxn>
                <a:cxn ang="0">
                  <a:pos x="27" y="59"/>
                </a:cxn>
                <a:cxn ang="0">
                  <a:pos x="27" y="69"/>
                </a:cxn>
                <a:cxn ang="0">
                  <a:pos x="25" y="59"/>
                </a:cxn>
                <a:cxn ang="0">
                  <a:pos x="25" y="65"/>
                </a:cxn>
                <a:cxn ang="0">
                  <a:pos x="25" y="59"/>
                </a:cxn>
                <a:cxn ang="0">
                  <a:pos x="23" y="61"/>
                </a:cxn>
                <a:cxn ang="0">
                  <a:pos x="21" y="53"/>
                </a:cxn>
                <a:cxn ang="0">
                  <a:pos x="21" y="59"/>
                </a:cxn>
                <a:cxn ang="0">
                  <a:pos x="19" y="50"/>
                </a:cxn>
                <a:cxn ang="0">
                  <a:pos x="17" y="55"/>
                </a:cxn>
                <a:cxn ang="0">
                  <a:pos x="17" y="48"/>
                </a:cxn>
                <a:cxn ang="0">
                  <a:pos x="17" y="42"/>
                </a:cxn>
                <a:cxn ang="0">
                  <a:pos x="15" y="53"/>
                </a:cxn>
                <a:cxn ang="0">
                  <a:pos x="15" y="44"/>
                </a:cxn>
                <a:cxn ang="0">
                  <a:pos x="15" y="48"/>
                </a:cxn>
                <a:cxn ang="0">
                  <a:pos x="13" y="40"/>
                </a:cxn>
                <a:cxn ang="0">
                  <a:pos x="11" y="42"/>
                </a:cxn>
                <a:cxn ang="0">
                  <a:pos x="11" y="42"/>
                </a:cxn>
                <a:cxn ang="0">
                  <a:pos x="7" y="42"/>
                </a:cxn>
                <a:cxn ang="0">
                  <a:pos x="5" y="38"/>
                </a:cxn>
                <a:cxn ang="0">
                  <a:pos x="4" y="42"/>
                </a:cxn>
                <a:cxn ang="0">
                  <a:pos x="4" y="42"/>
                </a:cxn>
                <a:cxn ang="0">
                  <a:pos x="2" y="42"/>
                </a:cxn>
                <a:cxn ang="0">
                  <a:pos x="2" y="42"/>
                </a:cxn>
                <a:cxn ang="0">
                  <a:pos x="0" y="40"/>
                </a:cxn>
              </a:cxnLst>
              <a:rect l="0" t="0" r="r" b="b"/>
              <a:pathLst>
                <a:path w="53" h="69">
                  <a:moveTo>
                    <a:pt x="53" y="0"/>
                  </a:moveTo>
                  <a:lnTo>
                    <a:pt x="53" y="0"/>
                  </a:lnTo>
                  <a:lnTo>
                    <a:pt x="53" y="0"/>
                  </a:lnTo>
                  <a:lnTo>
                    <a:pt x="53" y="7"/>
                  </a:lnTo>
                  <a:lnTo>
                    <a:pt x="52" y="7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11"/>
                  </a:lnTo>
                  <a:lnTo>
                    <a:pt x="52" y="7"/>
                  </a:lnTo>
                  <a:lnTo>
                    <a:pt x="50" y="7"/>
                  </a:lnTo>
                  <a:lnTo>
                    <a:pt x="50" y="17"/>
                  </a:lnTo>
                  <a:lnTo>
                    <a:pt x="48" y="19"/>
                  </a:lnTo>
                  <a:lnTo>
                    <a:pt x="48" y="21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27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6" y="27"/>
                  </a:lnTo>
                  <a:lnTo>
                    <a:pt x="44" y="27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2" y="30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0" y="42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8" y="46"/>
                  </a:lnTo>
                  <a:lnTo>
                    <a:pt x="38" y="44"/>
                  </a:lnTo>
                  <a:lnTo>
                    <a:pt x="38" y="52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8" y="50"/>
                  </a:lnTo>
                  <a:lnTo>
                    <a:pt x="36" y="52"/>
                  </a:lnTo>
                  <a:lnTo>
                    <a:pt x="36" y="55"/>
                  </a:lnTo>
                  <a:lnTo>
                    <a:pt x="34" y="57"/>
                  </a:lnTo>
                  <a:lnTo>
                    <a:pt x="32" y="59"/>
                  </a:lnTo>
                  <a:lnTo>
                    <a:pt x="32" y="63"/>
                  </a:lnTo>
                  <a:lnTo>
                    <a:pt x="32" y="59"/>
                  </a:lnTo>
                  <a:lnTo>
                    <a:pt x="30" y="59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1"/>
                  </a:lnTo>
                  <a:lnTo>
                    <a:pt x="30" y="63"/>
                  </a:lnTo>
                  <a:lnTo>
                    <a:pt x="29" y="65"/>
                  </a:lnTo>
                  <a:lnTo>
                    <a:pt x="29" y="69"/>
                  </a:lnTo>
                  <a:lnTo>
                    <a:pt x="29" y="63"/>
                  </a:lnTo>
                  <a:lnTo>
                    <a:pt x="27" y="61"/>
                  </a:lnTo>
                  <a:lnTo>
                    <a:pt x="27" y="59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5" y="63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3" y="61"/>
                  </a:lnTo>
                  <a:lnTo>
                    <a:pt x="23" y="53"/>
                  </a:lnTo>
                  <a:lnTo>
                    <a:pt x="21" y="53"/>
                  </a:lnTo>
                  <a:lnTo>
                    <a:pt x="21" y="61"/>
                  </a:lnTo>
                  <a:lnTo>
                    <a:pt x="21" y="59"/>
                  </a:lnTo>
                  <a:lnTo>
                    <a:pt x="19" y="57"/>
                  </a:lnTo>
                  <a:lnTo>
                    <a:pt x="19" y="50"/>
                  </a:lnTo>
                  <a:lnTo>
                    <a:pt x="19" y="53"/>
                  </a:lnTo>
                  <a:lnTo>
                    <a:pt x="17" y="55"/>
                  </a:lnTo>
                  <a:lnTo>
                    <a:pt x="17" y="61"/>
                  </a:lnTo>
                  <a:lnTo>
                    <a:pt x="17" y="48"/>
                  </a:lnTo>
                  <a:lnTo>
                    <a:pt x="17" y="46"/>
                  </a:lnTo>
                  <a:lnTo>
                    <a:pt x="17" y="42"/>
                  </a:lnTo>
                  <a:lnTo>
                    <a:pt x="17" y="53"/>
                  </a:lnTo>
                  <a:lnTo>
                    <a:pt x="15" y="53"/>
                  </a:lnTo>
                  <a:lnTo>
                    <a:pt x="15" y="42"/>
                  </a:lnTo>
                  <a:lnTo>
                    <a:pt x="15" y="44"/>
                  </a:lnTo>
                  <a:lnTo>
                    <a:pt x="15" y="50"/>
                  </a:lnTo>
                  <a:lnTo>
                    <a:pt x="15" y="48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3" y="42"/>
                  </a:lnTo>
                  <a:lnTo>
                    <a:pt x="11" y="42"/>
                  </a:lnTo>
                  <a:lnTo>
                    <a:pt x="11" y="44"/>
                  </a:lnTo>
                  <a:lnTo>
                    <a:pt x="11" y="42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40"/>
                  </a:lnTo>
                  <a:lnTo>
                    <a:pt x="5" y="38"/>
                  </a:lnTo>
                  <a:lnTo>
                    <a:pt x="5" y="42"/>
                  </a:lnTo>
                  <a:lnTo>
                    <a:pt x="4" y="42"/>
                  </a:lnTo>
                  <a:lnTo>
                    <a:pt x="4" y="4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42" name="Freeform 542"/>
            <p:cNvSpPr>
              <a:spLocks/>
            </p:cNvSpPr>
            <p:nvPr/>
          </p:nvSpPr>
          <p:spPr bwMode="auto">
            <a:xfrm>
              <a:off x="2610" y="1349"/>
              <a:ext cx="31" cy="48"/>
            </a:xfrm>
            <a:custGeom>
              <a:avLst/>
              <a:gdLst/>
              <a:ahLst/>
              <a:cxnLst>
                <a:cxn ang="0">
                  <a:pos x="64" y="30"/>
                </a:cxn>
                <a:cxn ang="0">
                  <a:pos x="64" y="30"/>
                </a:cxn>
                <a:cxn ang="0">
                  <a:pos x="60" y="36"/>
                </a:cxn>
                <a:cxn ang="0">
                  <a:pos x="60" y="30"/>
                </a:cxn>
                <a:cxn ang="0">
                  <a:pos x="60" y="30"/>
                </a:cxn>
                <a:cxn ang="0">
                  <a:pos x="58" y="28"/>
                </a:cxn>
                <a:cxn ang="0">
                  <a:pos x="56" y="30"/>
                </a:cxn>
                <a:cxn ang="0">
                  <a:pos x="56" y="23"/>
                </a:cxn>
                <a:cxn ang="0">
                  <a:pos x="54" y="26"/>
                </a:cxn>
                <a:cxn ang="0">
                  <a:pos x="52" y="19"/>
                </a:cxn>
                <a:cxn ang="0">
                  <a:pos x="52" y="23"/>
                </a:cxn>
                <a:cxn ang="0">
                  <a:pos x="48" y="15"/>
                </a:cxn>
                <a:cxn ang="0">
                  <a:pos x="48" y="15"/>
                </a:cxn>
                <a:cxn ang="0">
                  <a:pos x="48" y="9"/>
                </a:cxn>
                <a:cxn ang="0">
                  <a:pos x="47" y="15"/>
                </a:cxn>
                <a:cxn ang="0">
                  <a:pos x="45" y="13"/>
                </a:cxn>
                <a:cxn ang="0">
                  <a:pos x="45" y="3"/>
                </a:cxn>
                <a:cxn ang="0">
                  <a:pos x="45" y="11"/>
                </a:cxn>
                <a:cxn ang="0">
                  <a:pos x="43" y="5"/>
                </a:cxn>
                <a:cxn ang="0">
                  <a:pos x="43" y="5"/>
                </a:cxn>
                <a:cxn ang="0">
                  <a:pos x="41" y="0"/>
                </a:cxn>
                <a:cxn ang="0">
                  <a:pos x="39" y="5"/>
                </a:cxn>
                <a:cxn ang="0">
                  <a:pos x="37" y="0"/>
                </a:cxn>
                <a:cxn ang="0">
                  <a:pos x="37" y="5"/>
                </a:cxn>
                <a:cxn ang="0">
                  <a:pos x="35" y="2"/>
                </a:cxn>
                <a:cxn ang="0">
                  <a:pos x="35" y="0"/>
                </a:cxn>
                <a:cxn ang="0">
                  <a:pos x="33" y="11"/>
                </a:cxn>
                <a:cxn ang="0">
                  <a:pos x="33" y="5"/>
                </a:cxn>
                <a:cxn ang="0">
                  <a:pos x="31" y="2"/>
                </a:cxn>
                <a:cxn ang="0">
                  <a:pos x="31" y="13"/>
                </a:cxn>
                <a:cxn ang="0">
                  <a:pos x="31" y="11"/>
                </a:cxn>
                <a:cxn ang="0">
                  <a:pos x="29" y="19"/>
                </a:cxn>
                <a:cxn ang="0">
                  <a:pos x="27" y="23"/>
                </a:cxn>
                <a:cxn ang="0">
                  <a:pos x="24" y="34"/>
                </a:cxn>
                <a:cxn ang="0">
                  <a:pos x="24" y="36"/>
                </a:cxn>
                <a:cxn ang="0">
                  <a:pos x="22" y="42"/>
                </a:cxn>
                <a:cxn ang="0">
                  <a:pos x="22" y="42"/>
                </a:cxn>
                <a:cxn ang="0">
                  <a:pos x="20" y="50"/>
                </a:cxn>
                <a:cxn ang="0">
                  <a:pos x="20" y="57"/>
                </a:cxn>
                <a:cxn ang="0">
                  <a:pos x="18" y="59"/>
                </a:cxn>
                <a:cxn ang="0">
                  <a:pos x="14" y="71"/>
                </a:cxn>
                <a:cxn ang="0">
                  <a:pos x="12" y="73"/>
                </a:cxn>
                <a:cxn ang="0">
                  <a:pos x="12" y="73"/>
                </a:cxn>
                <a:cxn ang="0">
                  <a:pos x="10" y="78"/>
                </a:cxn>
                <a:cxn ang="0">
                  <a:pos x="10" y="74"/>
                </a:cxn>
                <a:cxn ang="0">
                  <a:pos x="8" y="82"/>
                </a:cxn>
                <a:cxn ang="0">
                  <a:pos x="6" y="78"/>
                </a:cxn>
                <a:cxn ang="0">
                  <a:pos x="4" y="88"/>
                </a:cxn>
                <a:cxn ang="0">
                  <a:pos x="2" y="94"/>
                </a:cxn>
                <a:cxn ang="0">
                  <a:pos x="0" y="96"/>
                </a:cxn>
              </a:cxnLst>
              <a:rect l="0" t="0" r="r" b="b"/>
              <a:pathLst>
                <a:path w="64" h="96">
                  <a:moveTo>
                    <a:pt x="64" y="30"/>
                  </a:moveTo>
                  <a:lnTo>
                    <a:pt x="64" y="30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30"/>
                  </a:lnTo>
                  <a:lnTo>
                    <a:pt x="58" y="32"/>
                  </a:lnTo>
                  <a:lnTo>
                    <a:pt x="58" y="28"/>
                  </a:lnTo>
                  <a:lnTo>
                    <a:pt x="56" y="28"/>
                  </a:lnTo>
                  <a:lnTo>
                    <a:pt x="56" y="30"/>
                  </a:lnTo>
                  <a:lnTo>
                    <a:pt x="56" y="28"/>
                  </a:lnTo>
                  <a:lnTo>
                    <a:pt x="56" y="23"/>
                  </a:lnTo>
                  <a:lnTo>
                    <a:pt x="54" y="25"/>
                  </a:lnTo>
                  <a:lnTo>
                    <a:pt x="54" y="26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2" y="21"/>
                  </a:lnTo>
                  <a:lnTo>
                    <a:pt x="52" y="23"/>
                  </a:lnTo>
                  <a:lnTo>
                    <a:pt x="52" y="17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47" y="11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5" y="1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11"/>
                  </a:lnTo>
                  <a:lnTo>
                    <a:pt x="45" y="7"/>
                  </a:lnTo>
                  <a:lnTo>
                    <a:pt x="43" y="5"/>
                  </a:lnTo>
                  <a:lnTo>
                    <a:pt x="43" y="3"/>
                  </a:lnTo>
                  <a:lnTo>
                    <a:pt x="43" y="5"/>
                  </a:lnTo>
                  <a:lnTo>
                    <a:pt x="41" y="3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5"/>
                  </a:lnTo>
                  <a:lnTo>
                    <a:pt x="35" y="7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9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3" y="5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9" y="19"/>
                  </a:lnTo>
                  <a:lnTo>
                    <a:pt x="27" y="17"/>
                  </a:lnTo>
                  <a:lnTo>
                    <a:pt x="27" y="23"/>
                  </a:lnTo>
                  <a:lnTo>
                    <a:pt x="24" y="25"/>
                  </a:lnTo>
                  <a:lnTo>
                    <a:pt x="24" y="34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2" y="38"/>
                  </a:lnTo>
                  <a:lnTo>
                    <a:pt x="22" y="42"/>
                  </a:lnTo>
                  <a:lnTo>
                    <a:pt x="22" y="40"/>
                  </a:lnTo>
                  <a:lnTo>
                    <a:pt x="22" y="42"/>
                  </a:lnTo>
                  <a:lnTo>
                    <a:pt x="22" y="50"/>
                  </a:lnTo>
                  <a:lnTo>
                    <a:pt x="20" y="50"/>
                  </a:lnTo>
                  <a:lnTo>
                    <a:pt x="20" y="59"/>
                  </a:lnTo>
                  <a:lnTo>
                    <a:pt x="20" y="57"/>
                  </a:lnTo>
                  <a:lnTo>
                    <a:pt x="18" y="55"/>
                  </a:lnTo>
                  <a:lnTo>
                    <a:pt x="18" y="59"/>
                  </a:lnTo>
                  <a:lnTo>
                    <a:pt x="14" y="63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8" y="76"/>
                  </a:lnTo>
                  <a:lnTo>
                    <a:pt x="8" y="82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88"/>
                  </a:lnTo>
                  <a:lnTo>
                    <a:pt x="4" y="88"/>
                  </a:lnTo>
                  <a:lnTo>
                    <a:pt x="2" y="90"/>
                  </a:lnTo>
                  <a:lnTo>
                    <a:pt x="2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43" name="Freeform 543"/>
            <p:cNvSpPr>
              <a:spLocks/>
            </p:cNvSpPr>
            <p:nvPr/>
          </p:nvSpPr>
          <p:spPr bwMode="auto">
            <a:xfrm>
              <a:off x="2641" y="1247"/>
              <a:ext cx="27" cy="119"/>
            </a:xfrm>
            <a:custGeom>
              <a:avLst/>
              <a:gdLst/>
              <a:ahLst/>
              <a:cxnLst>
                <a:cxn ang="0">
                  <a:pos x="54" y="8"/>
                </a:cxn>
                <a:cxn ang="0">
                  <a:pos x="54" y="0"/>
                </a:cxn>
                <a:cxn ang="0">
                  <a:pos x="52" y="23"/>
                </a:cxn>
                <a:cxn ang="0">
                  <a:pos x="52" y="21"/>
                </a:cxn>
                <a:cxn ang="0">
                  <a:pos x="52" y="37"/>
                </a:cxn>
                <a:cxn ang="0">
                  <a:pos x="50" y="50"/>
                </a:cxn>
                <a:cxn ang="0">
                  <a:pos x="48" y="56"/>
                </a:cxn>
                <a:cxn ang="0">
                  <a:pos x="48" y="69"/>
                </a:cxn>
                <a:cxn ang="0">
                  <a:pos x="46" y="69"/>
                </a:cxn>
                <a:cxn ang="0">
                  <a:pos x="44" y="85"/>
                </a:cxn>
                <a:cxn ang="0">
                  <a:pos x="44" y="89"/>
                </a:cxn>
                <a:cxn ang="0">
                  <a:pos x="42" y="106"/>
                </a:cxn>
                <a:cxn ang="0">
                  <a:pos x="40" y="115"/>
                </a:cxn>
                <a:cxn ang="0">
                  <a:pos x="40" y="129"/>
                </a:cxn>
                <a:cxn ang="0">
                  <a:pos x="38" y="142"/>
                </a:cxn>
                <a:cxn ang="0">
                  <a:pos x="38" y="156"/>
                </a:cxn>
                <a:cxn ang="0">
                  <a:pos x="36" y="165"/>
                </a:cxn>
                <a:cxn ang="0">
                  <a:pos x="36" y="183"/>
                </a:cxn>
                <a:cxn ang="0">
                  <a:pos x="34" y="186"/>
                </a:cxn>
                <a:cxn ang="0">
                  <a:pos x="32" y="202"/>
                </a:cxn>
                <a:cxn ang="0">
                  <a:pos x="31" y="209"/>
                </a:cxn>
                <a:cxn ang="0">
                  <a:pos x="31" y="208"/>
                </a:cxn>
                <a:cxn ang="0">
                  <a:pos x="31" y="209"/>
                </a:cxn>
                <a:cxn ang="0">
                  <a:pos x="29" y="213"/>
                </a:cxn>
                <a:cxn ang="0">
                  <a:pos x="27" y="208"/>
                </a:cxn>
                <a:cxn ang="0">
                  <a:pos x="27" y="217"/>
                </a:cxn>
                <a:cxn ang="0">
                  <a:pos x="27" y="219"/>
                </a:cxn>
                <a:cxn ang="0">
                  <a:pos x="25" y="213"/>
                </a:cxn>
                <a:cxn ang="0">
                  <a:pos x="25" y="221"/>
                </a:cxn>
                <a:cxn ang="0">
                  <a:pos x="23" y="213"/>
                </a:cxn>
                <a:cxn ang="0">
                  <a:pos x="23" y="217"/>
                </a:cxn>
                <a:cxn ang="0">
                  <a:pos x="23" y="221"/>
                </a:cxn>
                <a:cxn ang="0">
                  <a:pos x="21" y="217"/>
                </a:cxn>
                <a:cxn ang="0">
                  <a:pos x="19" y="229"/>
                </a:cxn>
                <a:cxn ang="0">
                  <a:pos x="17" y="221"/>
                </a:cxn>
                <a:cxn ang="0">
                  <a:pos x="17" y="231"/>
                </a:cxn>
                <a:cxn ang="0">
                  <a:pos x="17" y="225"/>
                </a:cxn>
                <a:cxn ang="0">
                  <a:pos x="15" y="232"/>
                </a:cxn>
                <a:cxn ang="0">
                  <a:pos x="15" y="227"/>
                </a:cxn>
                <a:cxn ang="0">
                  <a:pos x="15" y="231"/>
                </a:cxn>
                <a:cxn ang="0">
                  <a:pos x="13" y="227"/>
                </a:cxn>
                <a:cxn ang="0">
                  <a:pos x="11" y="232"/>
                </a:cxn>
                <a:cxn ang="0">
                  <a:pos x="11" y="231"/>
                </a:cxn>
                <a:cxn ang="0">
                  <a:pos x="8" y="232"/>
                </a:cxn>
                <a:cxn ang="0">
                  <a:pos x="8" y="232"/>
                </a:cxn>
                <a:cxn ang="0">
                  <a:pos x="6" y="234"/>
                </a:cxn>
                <a:cxn ang="0">
                  <a:pos x="6" y="231"/>
                </a:cxn>
                <a:cxn ang="0">
                  <a:pos x="4" y="236"/>
                </a:cxn>
                <a:cxn ang="0">
                  <a:pos x="2" y="234"/>
                </a:cxn>
                <a:cxn ang="0">
                  <a:pos x="0" y="238"/>
                </a:cxn>
              </a:cxnLst>
              <a:rect l="0" t="0" r="r" b="b"/>
              <a:pathLst>
                <a:path w="54" h="238">
                  <a:moveTo>
                    <a:pt x="54" y="8"/>
                  </a:moveTo>
                  <a:lnTo>
                    <a:pt x="54" y="8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4" y="21"/>
                  </a:lnTo>
                  <a:lnTo>
                    <a:pt x="52" y="23"/>
                  </a:lnTo>
                  <a:lnTo>
                    <a:pt x="52" y="19"/>
                  </a:lnTo>
                  <a:lnTo>
                    <a:pt x="52" y="21"/>
                  </a:lnTo>
                  <a:lnTo>
                    <a:pt x="52" y="23"/>
                  </a:lnTo>
                  <a:lnTo>
                    <a:pt x="52" y="37"/>
                  </a:lnTo>
                  <a:lnTo>
                    <a:pt x="50" y="37"/>
                  </a:lnTo>
                  <a:lnTo>
                    <a:pt x="50" y="50"/>
                  </a:lnTo>
                  <a:lnTo>
                    <a:pt x="48" y="50"/>
                  </a:lnTo>
                  <a:lnTo>
                    <a:pt x="48" y="56"/>
                  </a:lnTo>
                  <a:lnTo>
                    <a:pt x="48" y="58"/>
                  </a:lnTo>
                  <a:lnTo>
                    <a:pt x="48" y="69"/>
                  </a:lnTo>
                  <a:lnTo>
                    <a:pt x="48" y="67"/>
                  </a:lnTo>
                  <a:lnTo>
                    <a:pt x="46" y="69"/>
                  </a:lnTo>
                  <a:lnTo>
                    <a:pt x="46" y="83"/>
                  </a:lnTo>
                  <a:lnTo>
                    <a:pt x="44" y="85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42" y="89"/>
                  </a:lnTo>
                  <a:lnTo>
                    <a:pt x="42" y="106"/>
                  </a:lnTo>
                  <a:lnTo>
                    <a:pt x="40" y="108"/>
                  </a:lnTo>
                  <a:lnTo>
                    <a:pt x="40" y="115"/>
                  </a:lnTo>
                  <a:lnTo>
                    <a:pt x="40" y="117"/>
                  </a:lnTo>
                  <a:lnTo>
                    <a:pt x="40" y="129"/>
                  </a:lnTo>
                  <a:lnTo>
                    <a:pt x="38" y="129"/>
                  </a:lnTo>
                  <a:lnTo>
                    <a:pt x="38" y="142"/>
                  </a:lnTo>
                  <a:lnTo>
                    <a:pt x="38" y="144"/>
                  </a:lnTo>
                  <a:lnTo>
                    <a:pt x="38" y="156"/>
                  </a:lnTo>
                  <a:lnTo>
                    <a:pt x="36" y="156"/>
                  </a:lnTo>
                  <a:lnTo>
                    <a:pt x="36" y="165"/>
                  </a:lnTo>
                  <a:lnTo>
                    <a:pt x="36" y="167"/>
                  </a:lnTo>
                  <a:lnTo>
                    <a:pt x="36" y="183"/>
                  </a:lnTo>
                  <a:lnTo>
                    <a:pt x="34" y="185"/>
                  </a:lnTo>
                  <a:lnTo>
                    <a:pt x="34" y="186"/>
                  </a:lnTo>
                  <a:lnTo>
                    <a:pt x="32" y="188"/>
                  </a:lnTo>
                  <a:lnTo>
                    <a:pt x="32" y="202"/>
                  </a:lnTo>
                  <a:lnTo>
                    <a:pt x="31" y="206"/>
                  </a:lnTo>
                  <a:lnTo>
                    <a:pt x="31" y="209"/>
                  </a:lnTo>
                  <a:lnTo>
                    <a:pt x="31" y="209"/>
                  </a:lnTo>
                  <a:lnTo>
                    <a:pt x="31" y="208"/>
                  </a:lnTo>
                  <a:lnTo>
                    <a:pt x="31" y="206"/>
                  </a:lnTo>
                  <a:lnTo>
                    <a:pt x="31" y="209"/>
                  </a:lnTo>
                  <a:lnTo>
                    <a:pt x="29" y="209"/>
                  </a:lnTo>
                  <a:lnTo>
                    <a:pt x="29" y="213"/>
                  </a:lnTo>
                  <a:lnTo>
                    <a:pt x="29" y="209"/>
                  </a:lnTo>
                  <a:lnTo>
                    <a:pt x="27" y="208"/>
                  </a:lnTo>
                  <a:lnTo>
                    <a:pt x="27" y="206"/>
                  </a:lnTo>
                  <a:lnTo>
                    <a:pt x="27" y="217"/>
                  </a:lnTo>
                  <a:lnTo>
                    <a:pt x="27" y="217"/>
                  </a:lnTo>
                  <a:lnTo>
                    <a:pt x="27" y="219"/>
                  </a:lnTo>
                  <a:lnTo>
                    <a:pt x="27" y="213"/>
                  </a:lnTo>
                  <a:lnTo>
                    <a:pt x="25" y="213"/>
                  </a:lnTo>
                  <a:lnTo>
                    <a:pt x="25" y="221"/>
                  </a:lnTo>
                  <a:lnTo>
                    <a:pt x="25" y="221"/>
                  </a:lnTo>
                  <a:lnTo>
                    <a:pt x="23" y="219"/>
                  </a:lnTo>
                  <a:lnTo>
                    <a:pt x="23" y="213"/>
                  </a:lnTo>
                  <a:lnTo>
                    <a:pt x="23" y="217"/>
                  </a:lnTo>
                  <a:lnTo>
                    <a:pt x="23" y="217"/>
                  </a:lnTo>
                  <a:lnTo>
                    <a:pt x="23" y="227"/>
                  </a:lnTo>
                  <a:lnTo>
                    <a:pt x="23" y="221"/>
                  </a:lnTo>
                  <a:lnTo>
                    <a:pt x="21" y="221"/>
                  </a:lnTo>
                  <a:lnTo>
                    <a:pt x="21" y="217"/>
                  </a:lnTo>
                  <a:lnTo>
                    <a:pt x="21" y="227"/>
                  </a:lnTo>
                  <a:lnTo>
                    <a:pt x="19" y="229"/>
                  </a:lnTo>
                  <a:lnTo>
                    <a:pt x="19" y="219"/>
                  </a:lnTo>
                  <a:lnTo>
                    <a:pt x="17" y="221"/>
                  </a:lnTo>
                  <a:lnTo>
                    <a:pt x="17" y="231"/>
                  </a:lnTo>
                  <a:lnTo>
                    <a:pt x="17" y="231"/>
                  </a:lnTo>
                  <a:lnTo>
                    <a:pt x="17" y="223"/>
                  </a:lnTo>
                  <a:lnTo>
                    <a:pt x="17" y="225"/>
                  </a:lnTo>
                  <a:lnTo>
                    <a:pt x="15" y="227"/>
                  </a:lnTo>
                  <a:lnTo>
                    <a:pt x="15" y="232"/>
                  </a:lnTo>
                  <a:lnTo>
                    <a:pt x="15" y="229"/>
                  </a:lnTo>
                  <a:lnTo>
                    <a:pt x="15" y="227"/>
                  </a:lnTo>
                  <a:lnTo>
                    <a:pt x="15" y="223"/>
                  </a:lnTo>
                  <a:lnTo>
                    <a:pt x="15" y="231"/>
                  </a:lnTo>
                  <a:lnTo>
                    <a:pt x="13" y="232"/>
                  </a:lnTo>
                  <a:lnTo>
                    <a:pt x="13" y="227"/>
                  </a:lnTo>
                  <a:lnTo>
                    <a:pt x="11" y="229"/>
                  </a:lnTo>
                  <a:lnTo>
                    <a:pt x="11" y="232"/>
                  </a:lnTo>
                  <a:lnTo>
                    <a:pt x="9" y="231"/>
                  </a:lnTo>
                  <a:lnTo>
                    <a:pt x="11" y="231"/>
                  </a:lnTo>
                  <a:lnTo>
                    <a:pt x="9" y="231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8" y="232"/>
                  </a:lnTo>
                  <a:lnTo>
                    <a:pt x="6" y="231"/>
                  </a:lnTo>
                  <a:lnTo>
                    <a:pt x="6" y="234"/>
                  </a:lnTo>
                  <a:lnTo>
                    <a:pt x="6" y="236"/>
                  </a:lnTo>
                  <a:lnTo>
                    <a:pt x="6" y="231"/>
                  </a:lnTo>
                  <a:lnTo>
                    <a:pt x="4" y="231"/>
                  </a:lnTo>
                  <a:lnTo>
                    <a:pt x="4" y="236"/>
                  </a:lnTo>
                  <a:lnTo>
                    <a:pt x="2" y="236"/>
                  </a:lnTo>
                  <a:lnTo>
                    <a:pt x="2" y="234"/>
                  </a:lnTo>
                  <a:lnTo>
                    <a:pt x="0" y="236"/>
                  </a:lnTo>
                  <a:lnTo>
                    <a:pt x="0" y="238"/>
                  </a:lnTo>
                  <a:lnTo>
                    <a:pt x="0" y="23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44" name="Freeform 544"/>
            <p:cNvSpPr>
              <a:spLocks/>
            </p:cNvSpPr>
            <p:nvPr/>
          </p:nvSpPr>
          <p:spPr bwMode="auto">
            <a:xfrm>
              <a:off x="2668" y="1225"/>
              <a:ext cx="3" cy="2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5" y="13"/>
                </a:cxn>
                <a:cxn ang="0">
                  <a:pos x="5" y="15"/>
                </a:cxn>
                <a:cxn ang="0">
                  <a:pos x="5" y="19"/>
                </a:cxn>
                <a:cxn ang="0">
                  <a:pos x="5" y="13"/>
                </a:cxn>
                <a:cxn ang="0">
                  <a:pos x="3" y="13"/>
                </a:cxn>
                <a:cxn ang="0">
                  <a:pos x="3" y="33"/>
                </a:cxn>
                <a:cxn ang="0">
                  <a:pos x="2" y="31"/>
                </a:cxn>
                <a:cxn ang="0">
                  <a:pos x="2" y="27"/>
                </a:cxn>
                <a:cxn ang="0">
                  <a:pos x="2" y="36"/>
                </a:cxn>
                <a:cxn ang="0">
                  <a:pos x="0" y="36"/>
                </a:cxn>
                <a:cxn ang="0">
                  <a:pos x="0" y="50"/>
                </a:cxn>
              </a:cxnLst>
              <a:rect l="0" t="0" r="r" b="b"/>
              <a:pathLst>
                <a:path w="5" h="50">
                  <a:moveTo>
                    <a:pt x="5" y="2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5" y="19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3" y="33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2" y="36"/>
                  </a:lnTo>
                  <a:lnTo>
                    <a:pt x="0" y="36"/>
                  </a:lnTo>
                  <a:lnTo>
                    <a:pt x="0" y="5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45" name="Freeform 545"/>
            <p:cNvSpPr>
              <a:spLocks/>
            </p:cNvSpPr>
            <p:nvPr/>
          </p:nvSpPr>
          <p:spPr bwMode="auto">
            <a:xfrm>
              <a:off x="2645" y="1489"/>
              <a:ext cx="27" cy="106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1" y="186"/>
                </a:cxn>
                <a:cxn ang="0">
                  <a:pos x="3" y="186"/>
                </a:cxn>
                <a:cxn ang="0">
                  <a:pos x="5" y="190"/>
                </a:cxn>
                <a:cxn ang="0">
                  <a:pos x="7" y="192"/>
                </a:cxn>
                <a:cxn ang="0">
                  <a:pos x="7" y="186"/>
                </a:cxn>
                <a:cxn ang="0">
                  <a:pos x="9" y="194"/>
                </a:cxn>
                <a:cxn ang="0">
                  <a:pos x="9" y="188"/>
                </a:cxn>
                <a:cxn ang="0">
                  <a:pos x="9" y="196"/>
                </a:cxn>
                <a:cxn ang="0">
                  <a:pos x="11" y="194"/>
                </a:cxn>
                <a:cxn ang="0">
                  <a:pos x="11" y="194"/>
                </a:cxn>
                <a:cxn ang="0">
                  <a:pos x="13" y="202"/>
                </a:cxn>
                <a:cxn ang="0">
                  <a:pos x="15" y="192"/>
                </a:cxn>
                <a:cxn ang="0">
                  <a:pos x="15" y="204"/>
                </a:cxn>
                <a:cxn ang="0">
                  <a:pos x="15" y="205"/>
                </a:cxn>
                <a:cxn ang="0">
                  <a:pos x="17" y="192"/>
                </a:cxn>
                <a:cxn ang="0">
                  <a:pos x="19" y="202"/>
                </a:cxn>
                <a:cxn ang="0">
                  <a:pos x="19" y="196"/>
                </a:cxn>
                <a:cxn ang="0">
                  <a:pos x="19" y="207"/>
                </a:cxn>
                <a:cxn ang="0">
                  <a:pos x="21" y="202"/>
                </a:cxn>
                <a:cxn ang="0">
                  <a:pos x="21" y="205"/>
                </a:cxn>
                <a:cxn ang="0">
                  <a:pos x="23" y="209"/>
                </a:cxn>
                <a:cxn ang="0">
                  <a:pos x="23" y="202"/>
                </a:cxn>
                <a:cxn ang="0">
                  <a:pos x="24" y="211"/>
                </a:cxn>
                <a:cxn ang="0">
                  <a:pos x="26" y="196"/>
                </a:cxn>
                <a:cxn ang="0">
                  <a:pos x="28" y="188"/>
                </a:cxn>
                <a:cxn ang="0">
                  <a:pos x="30" y="171"/>
                </a:cxn>
                <a:cxn ang="0">
                  <a:pos x="30" y="167"/>
                </a:cxn>
                <a:cxn ang="0">
                  <a:pos x="30" y="152"/>
                </a:cxn>
                <a:cxn ang="0">
                  <a:pos x="32" y="159"/>
                </a:cxn>
                <a:cxn ang="0">
                  <a:pos x="32" y="146"/>
                </a:cxn>
                <a:cxn ang="0">
                  <a:pos x="32" y="144"/>
                </a:cxn>
                <a:cxn ang="0">
                  <a:pos x="34" y="144"/>
                </a:cxn>
                <a:cxn ang="0">
                  <a:pos x="36" y="132"/>
                </a:cxn>
                <a:cxn ang="0">
                  <a:pos x="38" y="123"/>
                </a:cxn>
                <a:cxn ang="0">
                  <a:pos x="38" y="117"/>
                </a:cxn>
                <a:cxn ang="0">
                  <a:pos x="40" y="106"/>
                </a:cxn>
                <a:cxn ang="0">
                  <a:pos x="40" y="92"/>
                </a:cxn>
                <a:cxn ang="0">
                  <a:pos x="42" y="96"/>
                </a:cxn>
                <a:cxn ang="0">
                  <a:pos x="44" y="92"/>
                </a:cxn>
                <a:cxn ang="0">
                  <a:pos x="44" y="73"/>
                </a:cxn>
                <a:cxn ang="0">
                  <a:pos x="44" y="67"/>
                </a:cxn>
                <a:cxn ang="0">
                  <a:pos x="46" y="60"/>
                </a:cxn>
                <a:cxn ang="0">
                  <a:pos x="46" y="63"/>
                </a:cxn>
                <a:cxn ang="0">
                  <a:pos x="48" y="44"/>
                </a:cxn>
                <a:cxn ang="0">
                  <a:pos x="48" y="42"/>
                </a:cxn>
                <a:cxn ang="0">
                  <a:pos x="49" y="25"/>
                </a:cxn>
                <a:cxn ang="0">
                  <a:pos x="51" y="29"/>
                </a:cxn>
                <a:cxn ang="0">
                  <a:pos x="51" y="15"/>
                </a:cxn>
                <a:cxn ang="0">
                  <a:pos x="53" y="8"/>
                </a:cxn>
              </a:cxnLst>
              <a:rect l="0" t="0" r="r" b="b"/>
              <a:pathLst>
                <a:path w="53" h="213">
                  <a:moveTo>
                    <a:pt x="0" y="184"/>
                  </a:moveTo>
                  <a:lnTo>
                    <a:pt x="0" y="184"/>
                  </a:lnTo>
                  <a:lnTo>
                    <a:pt x="1" y="186"/>
                  </a:lnTo>
                  <a:lnTo>
                    <a:pt x="1" y="186"/>
                  </a:lnTo>
                  <a:lnTo>
                    <a:pt x="1" y="184"/>
                  </a:lnTo>
                  <a:lnTo>
                    <a:pt x="3" y="186"/>
                  </a:lnTo>
                  <a:lnTo>
                    <a:pt x="3" y="188"/>
                  </a:lnTo>
                  <a:lnTo>
                    <a:pt x="5" y="190"/>
                  </a:lnTo>
                  <a:lnTo>
                    <a:pt x="5" y="192"/>
                  </a:lnTo>
                  <a:lnTo>
                    <a:pt x="7" y="192"/>
                  </a:lnTo>
                  <a:lnTo>
                    <a:pt x="7" y="186"/>
                  </a:lnTo>
                  <a:lnTo>
                    <a:pt x="7" y="186"/>
                  </a:lnTo>
                  <a:lnTo>
                    <a:pt x="7" y="194"/>
                  </a:lnTo>
                  <a:lnTo>
                    <a:pt x="9" y="194"/>
                  </a:lnTo>
                  <a:lnTo>
                    <a:pt x="9" y="186"/>
                  </a:lnTo>
                  <a:lnTo>
                    <a:pt x="9" y="188"/>
                  </a:lnTo>
                  <a:lnTo>
                    <a:pt x="9" y="190"/>
                  </a:lnTo>
                  <a:lnTo>
                    <a:pt x="9" y="196"/>
                  </a:lnTo>
                  <a:lnTo>
                    <a:pt x="9" y="196"/>
                  </a:lnTo>
                  <a:lnTo>
                    <a:pt x="11" y="194"/>
                  </a:lnTo>
                  <a:lnTo>
                    <a:pt x="11" y="186"/>
                  </a:lnTo>
                  <a:lnTo>
                    <a:pt x="11" y="194"/>
                  </a:lnTo>
                  <a:lnTo>
                    <a:pt x="13" y="194"/>
                  </a:lnTo>
                  <a:lnTo>
                    <a:pt x="13" y="202"/>
                  </a:lnTo>
                  <a:lnTo>
                    <a:pt x="13" y="192"/>
                  </a:lnTo>
                  <a:lnTo>
                    <a:pt x="15" y="192"/>
                  </a:lnTo>
                  <a:lnTo>
                    <a:pt x="15" y="188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5" y="205"/>
                  </a:lnTo>
                  <a:lnTo>
                    <a:pt x="15" y="192"/>
                  </a:lnTo>
                  <a:lnTo>
                    <a:pt x="17" y="192"/>
                  </a:lnTo>
                  <a:lnTo>
                    <a:pt x="17" y="204"/>
                  </a:lnTo>
                  <a:lnTo>
                    <a:pt x="19" y="202"/>
                  </a:lnTo>
                  <a:lnTo>
                    <a:pt x="19" y="194"/>
                  </a:lnTo>
                  <a:lnTo>
                    <a:pt x="19" y="196"/>
                  </a:lnTo>
                  <a:lnTo>
                    <a:pt x="19" y="198"/>
                  </a:lnTo>
                  <a:lnTo>
                    <a:pt x="19" y="207"/>
                  </a:lnTo>
                  <a:lnTo>
                    <a:pt x="19" y="204"/>
                  </a:lnTo>
                  <a:lnTo>
                    <a:pt x="21" y="202"/>
                  </a:lnTo>
                  <a:lnTo>
                    <a:pt x="21" y="196"/>
                  </a:lnTo>
                  <a:lnTo>
                    <a:pt x="21" y="205"/>
                  </a:lnTo>
                  <a:lnTo>
                    <a:pt x="23" y="207"/>
                  </a:lnTo>
                  <a:lnTo>
                    <a:pt x="23" y="209"/>
                  </a:lnTo>
                  <a:lnTo>
                    <a:pt x="23" y="200"/>
                  </a:lnTo>
                  <a:lnTo>
                    <a:pt x="23" y="202"/>
                  </a:lnTo>
                  <a:lnTo>
                    <a:pt x="23" y="213"/>
                  </a:lnTo>
                  <a:lnTo>
                    <a:pt x="24" y="211"/>
                  </a:lnTo>
                  <a:lnTo>
                    <a:pt x="24" y="198"/>
                  </a:lnTo>
                  <a:lnTo>
                    <a:pt x="26" y="196"/>
                  </a:lnTo>
                  <a:lnTo>
                    <a:pt x="26" y="192"/>
                  </a:lnTo>
                  <a:lnTo>
                    <a:pt x="28" y="188"/>
                  </a:lnTo>
                  <a:lnTo>
                    <a:pt x="28" y="171"/>
                  </a:lnTo>
                  <a:lnTo>
                    <a:pt x="30" y="171"/>
                  </a:lnTo>
                  <a:lnTo>
                    <a:pt x="30" y="175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30" y="152"/>
                  </a:lnTo>
                  <a:lnTo>
                    <a:pt x="30" y="157"/>
                  </a:lnTo>
                  <a:lnTo>
                    <a:pt x="32" y="159"/>
                  </a:lnTo>
                  <a:lnTo>
                    <a:pt x="32" y="161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2" y="146"/>
                  </a:lnTo>
                  <a:lnTo>
                    <a:pt x="34" y="144"/>
                  </a:lnTo>
                  <a:lnTo>
                    <a:pt x="34" y="134"/>
                  </a:lnTo>
                  <a:lnTo>
                    <a:pt x="36" y="132"/>
                  </a:lnTo>
                  <a:lnTo>
                    <a:pt x="36" y="123"/>
                  </a:lnTo>
                  <a:lnTo>
                    <a:pt x="38" y="123"/>
                  </a:lnTo>
                  <a:lnTo>
                    <a:pt x="38" y="123"/>
                  </a:lnTo>
                  <a:lnTo>
                    <a:pt x="38" y="117"/>
                  </a:lnTo>
                  <a:lnTo>
                    <a:pt x="40" y="115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40" y="92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42" y="94"/>
                  </a:lnTo>
                  <a:lnTo>
                    <a:pt x="44" y="92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44" y="77"/>
                  </a:lnTo>
                  <a:lnTo>
                    <a:pt x="44" y="67"/>
                  </a:lnTo>
                  <a:lnTo>
                    <a:pt x="46" y="65"/>
                  </a:lnTo>
                  <a:lnTo>
                    <a:pt x="46" y="60"/>
                  </a:lnTo>
                  <a:lnTo>
                    <a:pt x="46" y="63"/>
                  </a:lnTo>
                  <a:lnTo>
                    <a:pt x="46" y="63"/>
                  </a:lnTo>
                  <a:lnTo>
                    <a:pt x="46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8" y="42"/>
                  </a:lnTo>
                  <a:lnTo>
                    <a:pt x="49" y="40"/>
                  </a:lnTo>
                  <a:lnTo>
                    <a:pt x="49" y="25"/>
                  </a:lnTo>
                  <a:lnTo>
                    <a:pt x="49" y="27"/>
                  </a:lnTo>
                  <a:lnTo>
                    <a:pt x="51" y="29"/>
                  </a:lnTo>
                  <a:lnTo>
                    <a:pt x="51" y="17"/>
                  </a:lnTo>
                  <a:lnTo>
                    <a:pt x="51" y="15"/>
                  </a:lnTo>
                  <a:lnTo>
                    <a:pt x="51" y="8"/>
                  </a:lnTo>
                  <a:lnTo>
                    <a:pt x="53" y="8"/>
                  </a:lnTo>
                  <a:lnTo>
                    <a:pt x="53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46" name="Freeform 546"/>
            <p:cNvSpPr>
              <a:spLocks/>
            </p:cNvSpPr>
            <p:nvPr/>
          </p:nvSpPr>
          <p:spPr bwMode="auto">
            <a:xfrm>
              <a:off x="2620" y="1529"/>
              <a:ext cx="25" cy="52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2" y="19"/>
                </a:cxn>
                <a:cxn ang="0">
                  <a:pos x="2" y="23"/>
                </a:cxn>
                <a:cxn ang="0">
                  <a:pos x="2" y="21"/>
                </a:cxn>
                <a:cxn ang="0">
                  <a:pos x="3" y="13"/>
                </a:cxn>
                <a:cxn ang="0">
                  <a:pos x="5" y="23"/>
                </a:cxn>
                <a:cxn ang="0">
                  <a:pos x="7" y="9"/>
                </a:cxn>
                <a:cxn ang="0">
                  <a:pos x="9" y="19"/>
                </a:cxn>
                <a:cxn ang="0">
                  <a:pos x="9" y="9"/>
                </a:cxn>
                <a:cxn ang="0">
                  <a:pos x="9" y="13"/>
                </a:cxn>
                <a:cxn ang="0">
                  <a:pos x="11" y="9"/>
                </a:cxn>
                <a:cxn ang="0">
                  <a:pos x="11" y="11"/>
                </a:cxn>
                <a:cxn ang="0">
                  <a:pos x="13" y="13"/>
                </a:cxn>
                <a:cxn ang="0">
                  <a:pos x="13" y="5"/>
                </a:cxn>
                <a:cxn ang="0">
                  <a:pos x="15" y="7"/>
                </a:cxn>
                <a:cxn ang="0">
                  <a:pos x="15" y="2"/>
                </a:cxn>
                <a:cxn ang="0">
                  <a:pos x="15" y="5"/>
                </a:cxn>
                <a:cxn ang="0">
                  <a:pos x="17" y="2"/>
                </a:cxn>
                <a:cxn ang="0">
                  <a:pos x="19" y="5"/>
                </a:cxn>
                <a:cxn ang="0">
                  <a:pos x="19" y="3"/>
                </a:cxn>
                <a:cxn ang="0">
                  <a:pos x="21" y="0"/>
                </a:cxn>
                <a:cxn ang="0">
                  <a:pos x="21" y="7"/>
                </a:cxn>
                <a:cxn ang="0">
                  <a:pos x="23" y="5"/>
                </a:cxn>
                <a:cxn ang="0">
                  <a:pos x="23" y="2"/>
                </a:cxn>
                <a:cxn ang="0">
                  <a:pos x="25" y="5"/>
                </a:cxn>
                <a:cxn ang="0">
                  <a:pos x="26" y="3"/>
                </a:cxn>
                <a:cxn ang="0">
                  <a:pos x="26" y="9"/>
                </a:cxn>
                <a:cxn ang="0">
                  <a:pos x="30" y="5"/>
                </a:cxn>
                <a:cxn ang="0">
                  <a:pos x="30" y="19"/>
                </a:cxn>
                <a:cxn ang="0">
                  <a:pos x="32" y="17"/>
                </a:cxn>
                <a:cxn ang="0">
                  <a:pos x="34" y="23"/>
                </a:cxn>
                <a:cxn ang="0">
                  <a:pos x="34" y="27"/>
                </a:cxn>
                <a:cxn ang="0">
                  <a:pos x="36" y="38"/>
                </a:cxn>
                <a:cxn ang="0">
                  <a:pos x="36" y="46"/>
                </a:cxn>
                <a:cxn ang="0">
                  <a:pos x="36" y="48"/>
                </a:cxn>
                <a:cxn ang="0">
                  <a:pos x="38" y="63"/>
                </a:cxn>
                <a:cxn ang="0">
                  <a:pos x="38" y="57"/>
                </a:cxn>
                <a:cxn ang="0">
                  <a:pos x="42" y="65"/>
                </a:cxn>
                <a:cxn ang="0">
                  <a:pos x="42" y="75"/>
                </a:cxn>
                <a:cxn ang="0">
                  <a:pos x="42" y="69"/>
                </a:cxn>
                <a:cxn ang="0">
                  <a:pos x="44" y="82"/>
                </a:cxn>
                <a:cxn ang="0">
                  <a:pos x="44" y="84"/>
                </a:cxn>
                <a:cxn ang="0">
                  <a:pos x="44" y="92"/>
                </a:cxn>
                <a:cxn ang="0">
                  <a:pos x="46" y="94"/>
                </a:cxn>
                <a:cxn ang="0">
                  <a:pos x="48" y="92"/>
                </a:cxn>
                <a:cxn ang="0">
                  <a:pos x="48" y="98"/>
                </a:cxn>
                <a:cxn ang="0">
                  <a:pos x="48" y="101"/>
                </a:cxn>
                <a:cxn ang="0">
                  <a:pos x="50" y="98"/>
                </a:cxn>
              </a:cxnLst>
              <a:rect l="0" t="0" r="r" b="b"/>
              <a:pathLst>
                <a:path w="50" h="103">
                  <a:moveTo>
                    <a:pt x="0" y="32"/>
                  </a:moveTo>
                  <a:lnTo>
                    <a:pt x="0" y="32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28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8"/>
                  </a:lnTo>
                  <a:lnTo>
                    <a:pt x="2" y="21"/>
                  </a:lnTo>
                  <a:lnTo>
                    <a:pt x="3" y="19"/>
                  </a:lnTo>
                  <a:lnTo>
                    <a:pt x="3" y="13"/>
                  </a:lnTo>
                  <a:lnTo>
                    <a:pt x="3" y="21"/>
                  </a:lnTo>
                  <a:lnTo>
                    <a:pt x="5" y="23"/>
                  </a:lnTo>
                  <a:lnTo>
                    <a:pt x="5" y="11"/>
                  </a:lnTo>
                  <a:lnTo>
                    <a:pt x="7" y="9"/>
                  </a:lnTo>
                  <a:lnTo>
                    <a:pt x="7" y="21"/>
                  </a:lnTo>
                  <a:lnTo>
                    <a:pt x="9" y="19"/>
                  </a:lnTo>
                  <a:lnTo>
                    <a:pt x="9" y="7"/>
                  </a:lnTo>
                  <a:lnTo>
                    <a:pt x="9" y="9"/>
                  </a:lnTo>
                  <a:lnTo>
                    <a:pt x="9" y="11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1" y="5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9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9"/>
                  </a:lnTo>
                  <a:lnTo>
                    <a:pt x="30" y="7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2" y="17"/>
                  </a:lnTo>
                  <a:lnTo>
                    <a:pt x="32" y="21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6" y="44"/>
                  </a:lnTo>
                  <a:lnTo>
                    <a:pt x="36" y="46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38" y="50"/>
                  </a:lnTo>
                  <a:lnTo>
                    <a:pt x="38" y="63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8" y="65"/>
                  </a:lnTo>
                  <a:lnTo>
                    <a:pt x="42" y="65"/>
                  </a:lnTo>
                  <a:lnTo>
                    <a:pt x="42" y="80"/>
                  </a:lnTo>
                  <a:lnTo>
                    <a:pt x="42" y="75"/>
                  </a:lnTo>
                  <a:lnTo>
                    <a:pt x="42" y="75"/>
                  </a:lnTo>
                  <a:lnTo>
                    <a:pt x="42" y="69"/>
                  </a:lnTo>
                  <a:lnTo>
                    <a:pt x="42" y="80"/>
                  </a:lnTo>
                  <a:lnTo>
                    <a:pt x="44" y="82"/>
                  </a:lnTo>
                  <a:lnTo>
                    <a:pt x="44" y="88"/>
                  </a:lnTo>
                  <a:lnTo>
                    <a:pt x="44" y="84"/>
                  </a:lnTo>
                  <a:lnTo>
                    <a:pt x="44" y="82"/>
                  </a:lnTo>
                  <a:lnTo>
                    <a:pt x="44" y="92"/>
                  </a:lnTo>
                  <a:lnTo>
                    <a:pt x="46" y="92"/>
                  </a:lnTo>
                  <a:lnTo>
                    <a:pt x="46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94"/>
                  </a:lnTo>
                  <a:lnTo>
                    <a:pt x="48" y="98"/>
                  </a:lnTo>
                  <a:lnTo>
                    <a:pt x="48" y="103"/>
                  </a:lnTo>
                  <a:lnTo>
                    <a:pt x="48" y="101"/>
                  </a:lnTo>
                  <a:lnTo>
                    <a:pt x="50" y="99"/>
                  </a:lnTo>
                  <a:lnTo>
                    <a:pt x="50" y="98"/>
                  </a:lnTo>
                  <a:lnTo>
                    <a:pt x="50" y="10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47" name="Freeform 547"/>
            <p:cNvSpPr>
              <a:spLocks/>
            </p:cNvSpPr>
            <p:nvPr/>
          </p:nvSpPr>
          <p:spPr bwMode="auto">
            <a:xfrm>
              <a:off x="2594" y="1541"/>
              <a:ext cx="26" cy="3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2" y="44"/>
                </a:cxn>
                <a:cxn ang="0">
                  <a:pos x="2" y="44"/>
                </a:cxn>
                <a:cxn ang="0">
                  <a:pos x="6" y="51"/>
                </a:cxn>
                <a:cxn ang="0">
                  <a:pos x="6" y="57"/>
                </a:cxn>
                <a:cxn ang="0">
                  <a:pos x="7" y="61"/>
                </a:cxn>
                <a:cxn ang="0">
                  <a:pos x="7" y="55"/>
                </a:cxn>
                <a:cxn ang="0">
                  <a:pos x="7" y="57"/>
                </a:cxn>
                <a:cxn ang="0">
                  <a:pos x="9" y="61"/>
                </a:cxn>
                <a:cxn ang="0">
                  <a:pos x="11" y="51"/>
                </a:cxn>
                <a:cxn ang="0">
                  <a:pos x="11" y="59"/>
                </a:cxn>
                <a:cxn ang="0">
                  <a:pos x="11" y="50"/>
                </a:cxn>
                <a:cxn ang="0">
                  <a:pos x="13" y="55"/>
                </a:cxn>
                <a:cxn ang="0">
                  <a:pos x="15" y="53"/>
                </a:cxn>
                <a:cxn ang="0">
                  <a:pos x="15" y="51"/>
                </a:cxn>
                <a:cxn ang="0">
                  <a:pos x="15" y="59"/>
                </a:cxn>
                <a:cxn ang="0">
                  <a:pos x="17" y="50"/>
                </a:cxn>
                <a:cxn ang="0">
                  <a:pos x="17" y="59"/>
                </a:cxn>
                <a:cxn ang="0">
                  <a:pos x="19" y="50"/>
                </a:cxn>
                <a:cxn ang="0">
                  <a:pos x="19" y="61"/>
                </a:cxn>
                <a:cxn ang="0">
                  <a:pos x="21" y="51"/>
                </a:cxn>
                <a:cxn ang="0">
                  <a:pos x="23" y="55"/>
                </a:cxn>
                <a:cxn ang="0">
                  <a:pos x="23" y="61"/>
                </a:cxn>
                <a:cxn ang="0">
                  <a:pos x="25" y="51"/>
                </a:cxn>
                <a:cxn ang="0">
                  <a:pos x="25" y="55"/>
                </a:cxn>
                <a:cxn ang="0">
                  <a:pos x="25" y="55"/>
                </a:cxn>
                <a:cxn ang="0">
                  <a:pos x="27" y="53"/>
                </a:cxn>
                <a:cxn ang="0">
                  <a:pos x="29" y="53"/>
                </a:cxn>
                <a:cxn ang="0">
                  <a:pos x="29" y="46"/>
                </a:cxn>
                <a:cxn ang="0">
                  <a:pos x="30" y="44"/>
                </a:cxn>
                <a:cxn ang="0">
                  <a:pos x="30" y="38"/>
                </a:cxn>
                <a:cxn ang="0">
                  <a:pos x="32" y="32"/>
                </a:cxn>
                <a:cxn ang="0">
                  <a:pos x="34" y="23"/>
                </a:cxn>
                <a:cxn ang="0">
                  <a:pos x="36" y="28"/>
                </a:cxn>
                <a:cxn ang="0">
                  <a:pos x="36" y="23"/>
                </a:cxn>
                <a:cxn ang="0">
                  <a:pos x="36" y="17"/>
                </a:cxn>
                <a:cxn ang="0">
                  <a:pos x="38" y="21"/>
                </a:cxn>
                <a:cxn ang="0">
                  <a:pos x="38" y="13"/>
                </a:cxn>
                <a:cxn ang="0">
                  <a:pos x="40" y="9"/>
                </a:cxn>
                <a:cxn ang="0">
                  <a:pos x="40" y="15"/>
                </a:cxn>
                <a:cxn ang="0">
                  <a:pos x="42" y="7"/>
                </a:cxn>
                <a:cxn ang="0">
                  <a:pos x="44" y="3"/>
                </a:cxn>
                <a:cxn ang="0">
                  <a:pos x="44" y="5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8" y="0"/>
                </a:cxn>
                <a:cxn ang="0">
                  <a:pos x="50" y="5"/>
                </a:cxn>
                <a:cxn ang="0">
                  <a:pos x="50" y="2"/>
                </a:cxn>
                <a:cxn ang="0">
                  <a:pos x="50" y="7"/>
                </a:cxn>
              </a:cxnLst>
              <a:rect l="0" t="0" r="r" b="b"/>
              <a:pathLst>
                <a:path w="52" h="61">
                  <a:moveTo>
                    <a:pt x="0" y="34"/>
                  </a:moveTo>
                  <a:lnTo>
                    <a:pt x="0" y="34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4" y="51"/>
                  </a:lnTo>
                  <a:lnTo>
                    <a:pt x="6" y="57"/>
                  </a:lnTo>
                  <a:lnTo>
                    <a:pt x="7" y="59"/>
                  </a:lnTo>
                  <a:lnTo>
                    <a:pt x="7" y="61"/>
                  </a:lnTo>
                  <a:lnTo>
                    <a:pt x="7" y="57"/>
                  </a:lnTo>
                  <a:lnTo>
                    <a:pt x="7" y="55"/>
                  </a:lnTo>
                  <a:lnTo>
                    <a:pt x="7" y="51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9" y="51"/>
                  </a:lnTo>
                  <a:lnTo>
                    <a:pt x="11" y="51"/>
                  </a:lnTo>
                  <a:lnTo>
                    <a:pt x="11" y="50"/>
                  </a:lnTo>
                  <a:lnTo>
                    <a:pt x="11" y="59"/>
                  </a:lnTo>
                  <a:lnTo>
                    <a:pt x="11" y="61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5" y="53"/>
                  </a:lnTo>
                  <a:lnTo>
                    <a:pt x="15" y="46"/>
                  </a:lnTo>
                  <a:lnTo>
                    <a:pt x="15" y="51"/>
                  </a:lnTo>
                  <a:lnTo>
                    <a:pt x="15" y="53"/>
                  </a:lnTo>
                  <a:lnTo>
                    <a:pt x="15" y="59"/>
                  </a:lnTo>
                  <a:lnTo>
                    <a:pt x="15" y="51"/>
                  </a:lnTo>
                  <a:lnTo>
                    <a:pt x="17" y="50"/>
                  </a:lnTo>
                  <a:lnTo>
                    <a:pt x="17" y="46"/>
                  </a:lnTo>
                  <a:lnTo>
                    <a:pt x="17" y="59"/>
                  </a:lnTo>
                  <a:lnTo>
                    <a:pt x="19" y="61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9" y="61"/>
                  </a:lnTo>
                  <a:lnTo>
                    <a:pt x="21" y="59"/>
                  </a:lnTo>
                  <a:lnTo>
                    <a:pt x="21" y="51"/>
                  </a:lnTo>
                  <a:lnTo>
                    <a:pt x="21" y="53"/>
                  </a:lnTo>
                  <a:lnTo>
                    <a:pt x="23" y="55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5" y="59"/>
                  </a:lnTo>
                  <a:lnTo>
                    <a:pt x="25" y="51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9"/>
                  </a:lnTo>
                  <a:lnTo>
                    <a:pt x="25" y="55"/>
                  </a:lnTo>
                  <a:lnTo>
                    <a:pt x="27" y="55"/>
                  </a:lnTo>
                  <a:lnTo>
                    <a:pt x="27" y="53"/>
                  </a:lnTo>
                  <a:lnTo>
                    <a:pt x="27" y="55"/>
                  </a:lnTo>
                  <a:lnTo>
                    <a:pt x="29" y="53"/>
                  </a:lnTo>
                  <a:lnTo>
                    <a:pt x="29" y="50"/>
                  </a:lnTo>
                  <a:lnTo>
                    <a:pt x="29" y="46"/>
                  </a:lnTo>
                  <a:lnTo>
                    <a:pt x="30" y="46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0" y="38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4" y="30"/>
                  </a:lnTo>
                  <a:lnTo>
                    <a:pt x="34" y="23"/>
                  </a:lnTo>
                  <a:lnTo>
                    <a:pt x="34" y="26"/>
                  </a:lnTo>
                  <a:lnTo>
                    <a:pt x="36" y="28"/>
                  </a:lnTo>
                  <a:lnTo>
                    <a:pt x="36" y="30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13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13"/>
                  </a:lnTo>
                  <a:lnTo>
                    <a:pt x="40" y="15"/>
                  </a:lnTo>
                  <a:lnTo>
                    <a:pt x="40" y="9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4" y="3"/>
                  </a:lnTo>
                  <a:lnTo>
                    <a:pt x="44" y="7"/>
                  </a:lnTo>
                  <a:lnTo>
                    <a:pt x="44" y="5"/>
                  </a:lnTo>
                  <a:lnTo>
                    <a:pt x="44" y="2"/>
                  </a:lnTo>
                  <a:lnTo>
                    <a:pt x="46" y="3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8" y="3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50" y="5"/>
                  </a:lnTo>
                  <a:lnTo>
                    <a:pt x="50" y="7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0" y="7"/>
                  </a:lnTo>
                  <a:lnTo>
                    <a:pt x="52" y="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48" name="Freeform 548"/>
            <p:cNvSpPr>
              <a:spLocks/>
            </p:cNvSpPr>
            <p:nvPr/>
          </p:nvSpPr>
          <p:spPr bwMode="auto">
            <a:xfrm>
              <a:off x="2564" y="1542"/>
              <a:ext cx="30" cy="20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1"/>
                </a:cxn>
                <a:cxn ang="0">
                  <a:pos x="4" y="24"/>
                </a:cxn>
                <a:cxn ang="0">
                  <a:pos x="4" y="15"/>
                </a:cxn>
                <a:cxn ang="0">
                  <a:pos x="6" y="17"/>
                </a:cxn>
                <a:cxn ang="0">
                  <a:pos x="6" y="23"/>
                </a:cxn>
                <a:cxn ang="0">
                  <a:pos x="6" y="19"/>
                </a:cxn>
                <a:cxn ang="0">
                  <a:pos x="8" y="26"/>
                </a:cxn>
                <a:cxn ang="0">
                  <a:pos x="8" y="24"/>
                </a:cxn>
                <a:cxn ang="0">
                  <a:pos x="8" y="28"/>
                </a:cxn>
                <a:cxn ang="0">
                  <a:pos x="10" y="24"/>
                </a:cxn>
                <a:cxn ang="0">
                  <a:pos x="10" y="32"/>
                </a:cxn>
                <a:cxn ang="0">
                  <a:pos x="12" y="38"/>
                </a:cxn>
                <a:cxn ang="0">
                  <a:pos x="12" y="28"/>
                </a:cxn>
                <a:cxn ang="0">
                  <a:pos x="14" y="38"/>
                </a:cxn>
                <a:cxn ang="0">
                  <a:pos x="16" y="32"/>
                </a:cxn>
                <a:cxn ang="0">
                  <a:pos x="18" y="38"/>
                </a:cxn>
                <a:cxn ang="0">
                  <a:pos x="20" y="30"/>
                </a:cxn>
                <a:cxn ang="0">
                  <a:pos x="20" y="30"/>
                </a:cxn>
                <a:cxn ang="0">
                  <a:pos x="21" y="28"/>
                </a:cxn>
                <a:cxn ang="0">
                  <a:pos x="23" y="28"/>
                </a:cxn>
                <a:cxn ang="0">
                  <a:pos x="25" y="28"/>
                </a:cxn>
                <a:cxn ang="0">
                  <a:pos x="25" y="28"/>
                </a:cxn>
                <a:cxn ang="0">
                  <a:pos x="27" y="26"/>
                </a:cxn>
                <a:cxn ang="0">
                  <a:pos x="27" y="28"/>
                </a:cxn>
                <a:cxn ang="0">
                  <a:pos x="27" y="24"/>
                </a:cxn>
                <a:cxn ang="0">
                  <a:pos x="29" y="17"/>
                </a:cxn>
                <a:cxn ang="0">
                  <a:pos x="31" y="15"/>
                </a:cxn>
                <a:cxn ang="0">
                  <a:pos x="33" y="11"/>
                </a:cxn>
                <a:cxn ang="0">
                  <a:pos x="33" y="7"/>
                </a:cxn>
                <a:cxn ang="0">
                  <a:pos x="35" y="7"/>
                </a:cxn>
                <a:cxn ang="0">
                  <a:pos x="35" y="9"/>
                </a:cxn>
                <a:cxn ang="0">
                  <a:pos x="39" y="3"/>
                </a:cxn>
                <a:cxn ang="0">
                  <a:pos x="39" y="7"/>
                </a:cxn>
                <a:cxn ang="0">
                  <a:pos x="41" y="1"/>
                </a:cxn>
                <a:cxn ang="0">
                  <a:pos x="43" y="7"/>
                </a:cxn>
                <a:cxn ang="0">
                  <a:pos x="43" y="5"/>
                </a:cxn>
                <a:cxn ang="0">
                  <a:pos x="43" y="1"/>
                </a:cxn>
                <a:cxn ang="0">
                  <a:pos x="44" y="7"/>
                </a:cxn>
                <a:cxn ang="0">
                  <a:pos x="44" y="5"/>
                </a:cxn>
                <a:cxn ang="0">
                  <a:pos x="46" y="9"/>
                </a:cxn>
                <a:cxn ang="0">
                  <a:pos x="46" y="7"/>
                </a:cxn>
                <a:cxn ang="0">
                  <a:pos x="48" y="13"/>
                </a:cxn>
                <a:cxn ang="0">
                  <a:pos x="50" y="7"/>
                </a:cxn>
                <a:cxn ang="0">
                  <a:pos x="50" y="17"/>
                </a:cxn>
                <a:cxn ang="0">
                  <a:pos x="52" y="11"/>
                </a:cxn>
                <a:cxn ang="0">
                  <a:pos x="54" y="15"/>
                </a:cxn>
                <a:cxn ang="0">
                  <a:pos x="56" y="19"/>
                </a:cxn>
                <a:cxn ang="0">
                  <a:pos x="56" y="23"/>
                </a:cxn>
                <a:cxn ang="0">
                  <a:pos x="58" y="30"/>
                </a:cxn>
              </a:cxnLst>
              <a:rect l="0" t="0" r="r" b="b"/>
              <a:pathLst>
                <a:path w="62" h="40">
                  <a:moveTo>
                    <a:pt x="0" y="15"/>
                  </a:moveTo>
                  <a:lnTo>
                    <a:pt x="0" y="1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4" y="13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26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24"/>
                  </a:lnTo>
                  <a:lnTo>
                    <a:pt x="8" y="26"/>
                  </a:lnTo>
                  <a:lnTo>
                    <a:pt x="8" y="23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10" y="24"/>
                  </a:lnTo>
                  <a:lnTo>
                    <a:pt x="10" y="21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40"/>
                  </a:lnTo>
                  <a:lnTo>
                    <a:pt x="14" y="38"/>
                  </a:lnTo>
                  <a:lnTo>
                    <a:pt x="14" y="30"/>
                  </a:lnTo>
                  <a:lnTo>
                    <a:pt x="16" y="32"/>
                  </a:lnTo>
                  <a:lnTo>
                    <a:pt x="16" y="38"/>
                  </a:lnTo>
                  <a:lnTo>
                    <a:pt x="18" y="38"/>
                  </a:lnTo>
                  <a:lnTo>
                    <a:pt x="18" y="32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30"/>
                  </a:lnTo>
                  <a:lnTo>
                    <a:pt x="23" y="28"/>
                  </a:lnTo>
                  <a:lnTo>
                    <a:pt x="23" y="26"/>
                  </a:lnTo>
                  <a:lnTo>
                    <a:pt x="25" y="28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9" y="21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33" y="15"/>
                  </a:lnTo>
                  <a:lnTo>
                    <a:pt x="33" y="11"/>
                  </a:lnTo>
                  <a:lnTo>
                    <a:pt x="33" y="9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5"/>
                  </a:lnTo>
                  <a:lnTo>
                    <a:pt x="35" y="9"/>
                  </a:lnTo>
                  <a:lnTo>
                    <a:pt x="39" y="7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39" y="7"/>
                  </a:lnTo>
                  <a:lnTo>
                    <a:pt x="41" y="7"/>
                  </a:lnTo>
                  <a:lnTo>
                    <a:pt x="41" y="1"/>
                  </a:lnTo>
                  <a:lnTo>
                    <a:pt x="43" y="3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3" y="0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5"/>
                  </a:lnTo>
                  <a:lnTo>
                    <a:pt x="44" y="7"/>
                  </a:lnTo>
                  <a:lnTo>
                    <a:pt x="46" y="9"/>
                  </a:lnTo>
                  <a:lnTo>
                    <a:pt x="46" y="11"/>
                  </a:lnTo>
                  <a:lnTo>
                    <a:pt x="46" y="7"/>
                  </a:lnTo>
                  <a:lnTo>
                    <a:pt x="48" y="5"/>
                  </a:lnTo>
                  <a:lnTo>
                    <a:pt x="48" y="13"/>
                  </a:lnTo>
                  <a:lnTo>
                    <a:pt x="50" y="15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7"/>
                  </a:lnTo>
                  <a:lnTo>
                    <a:pt x="52" y="15"/>
                  </a:lnTo>
                  <a:lnTo>
                    <a:pt x="52" y="11"/>
                  </a:lnTo>
                  <a:lnTo>
                    <a:pt x="52" y="13"/>
                  </a:lnTo>
                  <a:lnTo>
                    <a:pt x="54" y="15"/>
                  </a:lnTo>
                  <a:lnTo>
                    <a:pt x="54" y="19"/>
                  </a:lnTo>
                  <a:lnTo>
                    <a:pt x="56" y="19"/>
                  </a:lnTo>
                  <a:lnTo>
                    <a:pt x="56" y="24"/>
                  </a:lnTo>
                  <a:lnTo>
                    <a:pt x="56" y="23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62" y="3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49" name="Freeform 549"/>
            <p:cNvSpPr>
              <a:spLocks/>
            </p:cNvSpPr>
            <p:nvPr/>
          </p:nvSpPr>
          <p:spPr bwMode="auto">
            <a:xfrm>
              <a:off x="2537" y="1543"/>
              <a:ext cx="27" cy="2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25"/>
                </a:cxn>
                <a:cxn ang="0">
                  <a:pos x="0" y="16"/>
                </a:cxn>
                <a:cxn ang="0">
                  <a:pos x="1" y="25"/>
                </a:cxn>
                <a:cxn ang="0">
                  <a:pos x="1" y="16"/>
                </a:cxn>
                <a:cxn ang="0">
                  <a:pos x="1" y="12"/>
                </a:cxn>
                <a:cxn ang="0">
                  <a:pos x="3" y="20"/>
                </a:cxn>
                <a:cxn ang="0">
                  <a:pos x="3" y="10"/>
                </a:cxn>
                <a:cxn ang="0">
                  <a:pos x="3" y="8"/>
                </a:cxn>
                <a:cxn ang="0">
                  <a:pos x="5" y="0"/>
                </a:cxn>
                <a:cxn ang="0">
                  <a:pos x="7" y="6"/>
                </a:cxn>
                <a:cxn ang="0">
                  <a:pos x="7" y="0"/>
                </a:cxn>
                <a:cxn ang="0">
                  <a:pos x="9" y="8"/>
                </a:cxn>
                <a:cxn ang="0">
                  <a:pos x="11" y="0"/>
                </a:cxn>
                <a:cxn ang="0">
                  <a:pos x="11" y="4"/>
                </a:cxn>
                <a:cxn ang="0">
                  <a:pos x="13" y="10"/>
                </a:cxn>
                <a:cxn ang="0">
                  <a:pos x="13" y="12"/>
                </a:cxn>
                <a:cxn ang="0">
                  <a:pos x="15" y="16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17" y="16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4"/>
                </a:cxn>
                <a:cxn ang="0">
                  <a:pos x="25" y="16"/>
                </a:cxn>
                <a:cxn ang="0">
                  <a:pos x="25" y="25"/>
                </a:cxn>
                <a:cxn ang="0">
                  <a:pos x="26" y="22"/>
                </a:cxn>
                <a:cxn ang="0">
                  <a:pos x="28" y="29"/>
                </a:cxn>
                <a:cxn ang="0">
                  <a:pos x="28" y="25"/>
                </a:cxn>
                <a:cxn ang="0">
                  <a:pos x="30" y="27"/>
                </a:cxn>
                <a:cxn ang="0">
                  <a:pos x="30" y="27"/>
                </a:cxn>
                <a:cxn ang="0">
                  <a:pos x="32" y="35"/>
                </a:cxn>
                <a:cxn ang="0">
                  <a:pos x="34" y="27"/>
                </a:cxn>
                <a:cxn ang="0">
                  <a:pos x="36" y="37"/>
                </a:cxn>
                <a:cxn ang="0">
                  <a:pos x="36" y="31"/>
                </a:cxn>
                <a:cxn ang="0">
                  <a:pos x="38" y="35"/>
                </a:cxn>
                <a:cxn ang="0">
                  <a:pos x="38" y="37"/>
                </a:cxn>
                <a:cxn ang="0">
                  <a:pos x="38" y="31"/>
                </a:cxn>
                <a:cxn ang="0">
                  <a:pos x="40" y="35"/>
                </a:cxn>
                <a:cxn ang="0">
                  <a:pos x="42" y="29"/>
                </a:cxn>
                <a:cxn ang="0">
                  <a:pos x="44" y="22"/>
                </a:cxn>
                <a:cxn ang="0">
                  <a:pos x="46" y="16"/>
                </a:cxn>
                <a:cxn ang="0">
                  <a:pos x="46" y="20"/>
                </a:cxn>
                <a:cxn ang="0">
                  <a:pos x="48" y="8"/>
                </a:cxn>
                <a:cxn ang="0">
                  <a:pos x="49" y="18"/>
                </a:cxn>
                <a:cxn ang="0">
                  <a:pos x="49" y="16"/>
                </a:cxn>
                <a:cxn ang="0">
                  <a:pos x="49" y="6"/>
                </a:cxn>
                <a:cxn ang="0">
                  <a:pos x="51" y="16"/>
                </a:cxn>
                <a:cxn ang="0">
                  <a:pos x="53" y="10"/>
                </a:cxn>
                <a:cxn ang="0">
                  <a:pos x="53" y="12"/>
                </a:cxn>
              </a:cxnLst>
              <a:rect l="0" t="0" r="r" b="b"/>
              <a:pathLst>
                <a:path w="53" h="41">
                  <a:moveTo>
                    <a:pt x="0" y="16"/>
                  </a:moveTo>
                  <a:lnTo>
                    <a:pt x="0" y="16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22"/>
                  </a:lnTo>
                  <a:lnTo>
                    <a:pt x="3" y="20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6"/>
                  </a:lnTo>
                  <a:lnTo>
                    <a:pt x="3" y="8"/>
                  </a:lnTo>
                  <a:lnTo>
                    <a:pt x="5" y="6"/>
                  </a:lnTo>
                  <a:lnTo>
                    <a:pt x="5" y="0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1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12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12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8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22"/>
                  </a:lnTo>
                  <a:lnTo>
                    <a:pt x="28" y="23"/>
                  </a:lnTo>
                  <a:lnTo>
                    <a:pt x="28" y="29"/>
                  </a:lnTo>
                  <a:lnTo>
                    <a:pt x="28" y="27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30" y="27"/>
                  </a:lnTo>
                  <a:lnTo>
                    <a:pt x="30" y="29"/>
                  </a:lnTo>
                  <a:lnTo>
                    <a:pt x="30" y="27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4" y="31"/>
                  </a:lnTo>
                  <a:lnTo>
                    <a:pt x="34" y="27"/>
                  </a:lnTo>
                  <a:lnTo>
                    <a:pt x="36" y="29"/>
                  </a:lnTo>
                  <a:lnTo>
                    <a:pt x="36" y="37"/>
                  </a:lnTo>
                  <a:lnTo>
                    <a:pt x="36" y="35"/>
                  </a:lnTo>
                  <a:lnTo>
                    <a:pt x="36" y="31"/>
                  </a:lnTo>
                  <a:lnTo>
                    <a:pt x="36" y="35"/>
                  </a:lnTo>
                  <a:lnTo>
                    <a:pt x="38" y="35"/>
                  </a:lnTo>
                  <a:lnTo>
                    <a:pt x="38" y="41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1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1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20"/>
                  </a:lnTo>
                  <a:lnTo>
                    <a:pt x="48" y="18"/>
                  </a:lnTo>
                  <a:lnTo>
                    <a:pt x="48" y="8"/>
                  </a:lnTo>
                  <a:lnTo>
                    <a:pt x="49" y="1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9" y="4"/>
                  </a:lnTo>
                  <a:lnTo>
                    <a:pt x="49" y="6"/>
                  </a:lnTo>
                  <a:lnTo>
                    <a:pt x="51" y="6"/>
                  </a:lnTo>
                  <a:lnTo>
                    <a:pt x="51" y="16"/>
                  </a:lnTo>
                  <a:lnTo>
                    <a:pt x="51" y="12"/>
                  </a:lnTo>
                  <a:lnTo>
                    <a:pt x="53" y="10"/>
                  </a:lnTo>
                  <a:lnTo>
                    <a:pt x="53" y="4"/>
                  </a:lnTo>
                  <a:lnTo>
                    <a:pt x="53" y="12"/>
                  </a:lnTo>
                  <a:lnTo>
                    <a:pt x="53" y="1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50" name="Freeform 550"/>
            <p:cNvSpPr>
              <a:spLocks/>
            </p:cNvSpPr>
            <p:nvPr/>
          </p:nvSpPr>
          <p:spPr bwMode="auto">
            <a:xfrm>
              <a:off x="2508" y="1415"/>
              <a:ext cx="29" cy="1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14"/>
                </a:cxn>
                <a:cxn ang="0">
                  <a:pos x="4" y="14"/>
                </a:cxn>
                <a:cxn ang="0">
                  <a:pos x="6" y="29"/>
                </a:cxn>
                <a:cxn ang="0">
                  <a:pos x="6" y="27"/>
                </a:cxn>
                <a:cxn ang="0">
                  <a:pos x="6" y="25"/>
                </a:cxn>
                <a:cxn ang="0">
                  <a:pos x="10" y="44"/>
                </a:cxn>
                <a:cxn ang="0">
                  <a:pos x="10" y="39"/>
                </a:cxn>
                <a:cxn ang="0">
                  <a:pos x="10" y="60"/>
                </a:cxn>
                <a:cxn ang="0">
                  <a:pos x="11" y="52"/>
                </a:cxn>
                <a:cxn ang="0">
                  <a:pos x="13" y="71"/>
                </a:cxn>
                <a:cxn ang="0">
                  <a:pos x="13" y="65"/>
                </a:cxn>
                <a:cxn ang="0">
                  <a:pos x="15" y="71"/>
                </a:cxn>
                <a:cxn ang="0">
                  <a:pos x="15" y="81"/>
                </a:cxn>
                <a:cxn ang="0">
                  <a:pos x="15" y="73"/>
                </a:cxn>
                <a:cxn ang="0">
                  <a:pos x="17" y="81"/>
                </a:cxn>
                <a:cxn ang="0">
                  <a:pos x="17" y="85"/>
                </a:cxn>
                <a:cxn ang="0">
                  <a:pos x="17" y="90"/>
                </a:cxn>
                <a:cxn ang="0">
                  <a:pos x="21" y="94"/>
                </a:cxn>
                <a:cxn ang="0">
                  <a:pos x="21" y="102"/>
                </a:cxn>
                <a:cxn ang="0">
                  <a:pos x="23" y="106"/>
                </a:cxn>
                <a:cxn ang="0">
                  <a:pos x="23" y="115"/>
                </a:cxn>
                <a:cxn ang="0">
                  <a:pos x="25" y="113"/>
                </a:cxn>
                <a:cxn ang="0">
                  <a:pos x="27" y="123"/>
                </a:cxn>
                <a:cxn ang="0">
                  <a:pos x="29" y="133"/>
                </a:cxn>
                <a:cxn ang="0">
                  <a:pos x="33" y="135"/>
                </a:cxn>
                <a:cxn ang="0">
                  <a:pos x="35" y="144"/>
                </a:cxn>
                <a:cxn ang="0">
                  <a:pos x="35" y="144"/>
                </a:cxn>
                <a:cxn ang="0">
                  <a:pos x="35" y="148"/>
                </a:cxn>
                <a:cxn ang="0">
                  <a:pos x="36" y="152"/>
                </a:cxn>
                <a:cxn ang="0">
                  <a:pos x="36" y="156"/>
                </a:cxn>
                <a:cxn ang="0">
                  <a:pos x="38" y="163"/>
                </a:cxn>
                <a:cxn ang="0">
                  <a:pos x="38" y="169"/>
                </a:cxn>
                <a:cxn ang="0">
                  <a:pos x="40" y="173"/>
                </a:cxn>
                <a:cxn ang="0">
                  <a:pos x="42" y="173"/>
                </a:cxn>
                <a:cxn ang="0">
                  <a:pos x="44" y="188"/>
                </a:cxn>
                <a:cxn ang="0">
                  <a:pos x="44" y="190"/>
                </a:cxn>
                <a:cxn ang="0">
                  <a:pos x="44" y="204"/>
                </a:cxn>
                <a:cxn ang="0">
                  <a:pos x="46" y="215"/>
                </a:cxn>
                <a:cxn ang="0">
                  <a:pos x="48" y="227"/>
                </a:cxn>
                <a:cxn ang="0">
                  <a:pos x="48" y="238"/>
                </a:cxn>
                <a:cxn ang="0">
                  <a:pos x="50" y="252"/>
                </a:cxn>
                <a:cxn ang="0">
                  <a:pos x="52" y="261"/>
                </a:cxn>
                <a:cxn ang="0">
                  <a:pos x="52" y="271"/>
                </a:cxn>
                <a:cxn ang="0">
                  <a:pos x="54" y="265"/>
                </a:cxn>
                <a:cxn ang="0">
                  <a:pos x="56" y="277"/>
                </a:cxn>
                <a:cxn ang="0">
                  <a:pos x="56" y="273"/>
                </a:cxn>
              </a:cxnLst>
              <a:rect l="0" t="0" r="r" b="b"/>
              <a:pathLst>
                <a:path w="58" h="277">
                  <a:moveTo>
                    <a:pt x="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6" y="42"/>
                  </a:lnTo>
                  <a:lnTo>
                    <a:pt x="10" y="44"/>
                  </a:lnTo>
                  <a:lnTo>
                    <a:pt x="10" y="48"/>
                  </a:lnTo>
                  <a:lnTo>
                    <a:pt x="10" y="39"/>
                  </a:lnTo>
                  <a:lnTo>
                    <a:pt x="10" y="40"/>
                  </a:lnTo>
                  <a:lnTo>
                    <a:pt x="10" y="60"/>
                  </a:lnTo>
                  <a:lnTo>
                    <a:pt x="11" y="62"/>
                  </a:lnTo>
                  <a:lnTo>
                    <a:pt x="11" y="52"/>
                  </a:lnTo>
                  <a:lnTo>
                    <a:pt x="13" y="54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5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5" y="77"/>
                  </a:lnTo>
                  <a:lnTo>
                    <a:pt x="15" y="73"/>
                  </a:lnTo>
                  <a:lnTo>
                    <a:pt x="15" y="81"/>
                  </a:lnTo>
                  <a:lnTo>
                    <a:pt x="17" y="81"/>
                  </a:lnTo>
                  <a:lnTo>
                    <a:pt x="17" y="87"/>
                  </a:lnTo>
                  <a:lnTo>
                    <a:pt x="17" y="85"/>
                  </a:lnTo>
                  <a:lnTo>
                    <a:pt x="17" y="87"/>
                  </a:lnTo>
                  <a:lnTo>
                    <a:pt x="17" y="90"/>
                  </a:lnTo>
                  <a:lnTo>
                    <a:pt x="21" y="92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21" y="102"/>
                  </a:lnTo>
                  <a:lnTo>
                    <a:pt x="23" y="104"/>
                  </a:lnTo>
                  <a:lnTo>
                    <a:pt x="23" y="106"/>
                  </a:lnTo>
                  <a:lnTo>
                    <a:pt x="23" y="108"/>
                  </a:lnTo>
                  <a:lnTo>
                    <a:pt x="23" y="115"/>
                  </a:lnTo>
                  <a:lnTo>
                    <a:pt x="25" y="115"/>
                  </a:lnTo>
                  <a:lnTo>
                    <a:pt x="25" y="113"/>
                  </a:lnTo>
                  <a:lnTo>
                    <a:pt x="27" y="115"/>
                  </a:lnTo>
                  <a:lnTo>
                    <a:pt x="27" y="123"/>
                  </a:lnTo>
                  <a:lnTo>
                    <a:pt x="29" y="125"/>
                  </a:lnTo>
                  <a:lnTo>
                    <a:pt x="29" y="133"/>
                  </a:lnTo>
                  <a:lnTo>
                    <a:pt x="31" y="135"/>
                  </a:lnTo>
                  <a:lnTo>
                    <a:pt x="33" y="135"/>
                  </a:lnTo>
                  <a:lnTo>
                    <a:pt x="33" y="144"/>
                  </a:lnTo>
                  <a:lnTo>
                    <a:pt x="35" y="144"/>
                  </a:lnTo>
                  <a:lnTo>
                    <a:pt x="35" y="146"/>
                  </a:lnTo>
                  <a:lnTo>
                    <a:pt x="35" y="144"/>
                  </a:lnTo>
                  <a:lnTo>
                    <a:pt x="35" y="146"/>
                  </a:lnTo>
                  <a:lnTo>
                    <a:pt x="35" y="148"/>
                  </a:lnTo>
                  <a:lnTo>
                    <a:pt x="36" y="150"/>
                  </a:lnTo>
                  <a:lnTo>
                    <a:pt x="36" y="152"/>
                  </a:lnTo>
                  <a:lnTo>
                    <a:pt x="36" y="154"/>
                  </a:lnTo>
                  <a:lnTo>
                    <a:pt x="36" y="156"/>
                  </a:lnTo>
                  <a:lnTo>
                    <a:pt x="38" y="156"/>
                  </a:lnTo>
                  <a:lnTo>
                    <a:pt x="38" y="163"/>
                  </a:lnTo>
                  <a:lnTo>
                    <a:pt x="38" y="161"/>
                  </a:lnTo>
                  <a:lnTo>
                    <a:pt x="38" y="169"/>
                  </a:lnTo>
                  <a:lnTo>
                    <a:pt x="40" y="169"/>
                  </a:lnTo>
                  <a:lnTo>
                    <a:pt x="40" y="173"/>
                  </a:lnTo>
                  <a:lnTo>
                    <a:pt x="40" y="171"/>
                  </a:lnTo>
                  <a:lnTo>
                    <a:pt x="42" y="173"/>
                  </a:lnTo>
                  <a:lnTo>
                    <a:pt x="42" y="186"/>
                  </a:lnTo>
                  <a:lnTo>
                    <a:pt x="44" y="188"/>
                  </a:lnTo>
                  <a:lnTo>
                    <a:pt x="44" y="186"/>
                  </a:lnTo>
                  <a:lnTo>
                    <a:pt x="44" y="190"/>
                  </a:lnTo>
                  <a:lnTo>
                    <a:pt x="44" y="192"/>
                  </a:lnTo>
                  <a:lnTo>
                    <a:pt x="44" y="204"/>
                  </a:lnTo>
                  <a:lnTo>
                    <a:pt x="46" y="204"/>
                  </a:lnTo>
                  <a:lnTo>
                    <a:pt x="46" y="215"/>
                  </a:lnTo>
                  <a:lnTo>
                    <a:pt x="48" y="215"/>
                  </a:lnTo>
                  <a:lnTo>
                    <a:pt x="48" y="227"/>
                  </a:lnTo>
                  <a:lnTo>
                    <a:pt x="48" y="229"/>
                  </a:lnTo>
                  <a:lnTo>
                    <a:pt x="48" y="238"/>
                  </a:lnTo>
                  <a:lnTo>
                    <a:pt x="50" y="240"/>
                  </a:lnTo>
                  <a:lnTo>
                    <a:pt x="50" y="252"/>
                  </a:lnTo>
                  <a:lnTo>
                    <a:pt x="52" y="254"/>
                  </a:lnTo>
                  <a:lnTo>
                    <a:pt x="52" y="261"/>
                  </a:lnTo>
                  <a:lnTo>
                    <a:pt x="52" y="261"/>
                  </a:lnTo>
                  <a:lnTo>
                    <a:pt x="52" y="271"/>
                  </a:lnTo>
                  <a:lnTo>
                    <a:pt x="52" y="267"/>
                  </a:lnTo>
                  <a:lnTo>
                    <a:pt x="54" y="265"/>
                  </a:lnTo>
                  <a:lnTo>
                    <a:pt x="54" y="275"/>
                  </a:lnTo>
                  <a:lnTo>
                    <a:pt x="56" y="277"/>
                  </a:lnTo>
                  <a:lnTo>
                    <a:pt x="56" y="271"/>
                  </a:lnTo>
                  <a:lnTo>
                    <a:pt x="56" y="273"/>
                  </a:lnTo>
                  <a:lnTo>
                    <a:pt x="58" y="27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51" name="Freeform 551"/>
            <p:cNvSpPr>
              <a:spLocks/>
            </p:cNvSpPr>
            <p:nvPr/>
          </p:nvSpPr>
          <p:spPr bwMode="auto">
            <a:xfrm>
              <a:off x="2479" y="1415"/>
              <a:ext cx="29" cy="90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0" y="160"/>
                </a:cxn>
                <a:cxn ang="0">
                  <a:pos x="2" y="173"/>
                </a:cxn>
                <a:cxn ang="0">
                  <a:pos x="4" y="169"/>
                </a:cxn>
                <a:cxn ang="0">
                  <a:pos x="4" y="179"/>
                </a:cxn>
                <a:cxn ang="0">
                  <a:pos x="6" y="169"/>
                </a:cxn>
                <a:cxn ang="0">
                  <a:pos x="8" y="177"/>
                </a:cxn>
                <a:cxn ang="0">
                  <a:pos x="10" y="161"/>
                </a:cxn>
                <a:cxn ang="0">
                  <a:pos x="12" y="152"/>
                </a:cxn>
                <a:cxn ang="0">
                  <a:pos x="14" y="144"/>
                </a:cxn>
                <a:cxn ang="0">
                  <a:pos x="14" y="146"/>
                </a:cxn>
                <a:cxn ang="0">
                  <a:pos x="16" y="136"/>
                </a:cxn>
                <a:cxn ang="0">
                  <a:pos x="16" y="135"/>
                </a:cxn>
                <a:cxn ang="0">
                  <a:pos x="16" y="119"/>
                </a:cxn>
                <a:cxn ang="0">
                  <a:pos x="18" y="125"/>
                </a:cxn>
                <a:cxn ang="0">
                  <a:pos x="20" y="123"/>
                </a:cxn>
                <a:cxn ang="0">
                  <a:pos x="20" y="115"/>
                </a:cxn>
                <a:cxn ang="0">
                  <a:pos x="21" y="119"/>
                </a:cxn>
                <a:cxn ang="0">
                  <a:pos x="21" y="108"/>
                </a:cxn>
                <a:cxn ang="0">
                  <a:pos x="21" y="108"/>
                </a:cxn>
                <a:cxn ang="0">
                  <a:pos x="23" y="96"/>
                </a:cxn>
                <a:cxn ang="0">
                  <a:pos x="25" y="98"/>
                </a:cxn>
                <a:cxn ang="0">
                  <a:pos x="25" y="96"/>
                </a:cxn>
                <a:cxn ang="0">
                  <a:pos x="27" y="88"/>
                </a:cxn>
                <a:cxn ang="0">
                  <a:pos x="29" y="85"/>
                </a:cxn>
                <a:cxn ang="0">
                  <a:pos x="29" y="83"/>
                </a:cxn>
                <a:cxn ang="0">
                  <a:pos x="29" y="75"/>
                </a:cxn>
                <a:cxn ang="0">
                  <a:pos x="31" y="77"/>
                </a:cxn>
                <a:cxn ang="0">
                  <a:pos x="33" y="71"/>
                </a:cxn>
                <a:cxn ang="0">
                  <a:pos x="33" y="71"/>
                </a:cxn>
                <a:cxn ang="0">
                  <a:pos x="35" y="69"/>
                </a:cxn>
                <a:cxn ang="0">
                  <a:pos x="35" y="69"/>
                </a:cxn>
                <a:cxn ang="0">
                  <a:pos x="37" y="65"/>
                </a:cxn>
                <a:cxn ang="0">
                  <a:pos x="37" y="64"/>
                </a:cxn>
                <a:cxn ang="0">
                  <a:pos x="37" y="65"/>
                </a:cxn>
                <a:cxn ang="0">
                  <a:pos x="39" y="60"/>
                </a:cxn>
                <a:cxn ang="0">
                  <a:pos x="41" y="54"/>
                </a:cxn>
                <a:cxn ang="0">
                  <a:pos x="43" y="54"/>
                </a:cxn>
                <a:cxn ang="0">
                  <a:pos x="43" y="52"/>
                </a:cxn>
                <a:cxn ang="0">
                  <a:pos x="45" y="48"/>
                </a:cxn>
                <a:cxn ang="0">
                  <a:pos x="46" y="39"/>
                </a:cxn>
                <a:cxn ang="0">
                  <a:pos x="46" y="35"/>
                </a:cxn>
                <a:cxn ang="0">
                  <a:pos x="48" y="35"/>
                </a:cxn>
                <a:cxn ang="0">
                  <a:pos x="50" y="25"/>
                </a:cxn>
                <a:cxn ang="0">
                  <a:pos x="50" y="17"/>
                </a:cxn>
                <a:cxn ang="0">
                  <a:pos x="52" y="14"/>
                </a:cxn>
                <a:cxn ang="0">
                  <a:pos x="52" y="12"/>
                </a:cxn>
                <a:cxn ang="0">
                  <a:pos x="54" y="6"/>
                </a:cxn>
                <a:cxn ang="0">
                  <a:pos x="54" y="6"/>
                </a:cxn>
                <a:cxn ang="0">
                  <a:pos x="56" y="0"/>
                </a:cxn>
              </a:cxnLst>
              <a:rect l="0" t="0" r="r" b="b"/>
              <a:pathLst>
                <a:path w="58" h="181">
                  <a:moveTo>
                    <a:pt x="0" y="165"/>
                  </a:moveTo>
                  <a:lnTo>
                    <a:pt x="0" y="165"/>
                  </a:lnTo>
                  <a:lnTo>
                    <a:pt x="0" y="165"/>
                  </a:lnTo>
                  <a:lnTo>
                    <a:pt x="0" y="160"/>
                  </a:lnTo>
                  <a:lnTo>
                    <a:pt x="2" y="161"/>
                  </a:lnTo>
                  <a:lnTo>
                    <a:pt x="2" y="173"/>
                  </a:lnTo>
                  <a:lnTo>
                    <a:pt x="4" y="175"/>
                  </a:lnTo>
                  <a:lnTo>
                    <a:pt x="4" y="169"/>
                  </a:lnTo>
                  <a:lnTo>
                    <a:pt x="4" y="167"/>
                  </a:lnTo>
                  <a:lnTo>
                    <a:pt x="4" y="179"/>
                  </a:lnTo>
                  <a:lnTo>
                    <a:pt x="6" y="181"/>
                  </a:lnTo>
                  <a:lnTo>
                    <a:pt x="6" y="169"/>
                  </a:lnTo>
                  <a:lnTo>
                    <a:pt x="8" y="167"/>
                  </a:lnTo>
                  <a:lnTo>
                    <a:pt x="8" y="177"/>
                  </a:lnTo>
                  <a:lnTo>
                    <a:pt x="10" y="175"/>
                  </a:lnTo>
                  <a:lnTo>
                    <a:pt x="10" y="161"/>
                  </a:lnTo>
                  <a:lnTo>
                    <a:pt x="12" y="158"/>
                  </a:lnTo>
                  <a:lnTo>
                    <a:pt x="12" y="152"/>
                  </a:lnTo>
                  <a:lnTo>
                    <a:pt x="14" y="150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4" y="146"/>
                  </a:lnTo>
                  <a:lnTo>
                    <a:pt x="14" y="138"/>
                  </a:lnTo>
                  <a:lnTo>
                    <a:pt x="16" y="136"/>
                  </a:lnTo>
                  <a:lnTo>
                    <a:pt x="16" y="133"/>
                  </a:lnTo>
                  <a:lnTo>
                    <a:pt x="16" y="135"/>
                  </a:lnTo>
                  <a:lnTo>
                    <a:pt x="16" y="136"/>
                  </a:lnTo>
                  <a:lnTo>
                    <a:pt x="16" y="119"/>
                  </a:lnTo>
                  <a:lnTo>
                    <a:pt x="18" y="121"/>
                  </a:lnTo>
                  <a:lnTo>
                    <a:pt x="18" y="125"/>
                  </a:lnTo>
                  <a:lnTo>
                    <a:pt x="18" y="123"/>
                  </a:lnTo>
                  <a:lnTo>
                    <a:pt x="20" y="123"/>
                  </a:lnTo>
                  <a:lnTo>
                    <a:pt x="20" y="112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9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2"/>
                  </a:lnTo>
                  <a:lnTo>
                    <a:pt x="21" y="108"/>
                  </a:lnTo>
                  <a:lnTo>
                    <a:pt x="23" y="106"/>
                  </a:lnTo>
                  <a:lnTo>
                    <a:pt x="23" y="96"/>
                  </a:lnTo>
                  <a:lnTo>
                    <a:pt x="25" y="98"/>
                  </a:lnTo>
                  <a:lnTo>
                    <a:pt x="25" y="98"/>
                  </a:lnTo>
                  <a:lnTo>
                    <a:pt x="25" y="98"/>
                  </a:lnTo>
                  <a:lnTo>
                    <a:pt x="25" y="96"/>
                  </a:lnTo>
                  <a:lnTo>
                    <a:pt x="25" y="90"/>
                  </a:lnTo>
                  <a:lnTo>
                    <a:pt x="27" y="88"/>
                  </a:lnTo>
                  <a:lnTo>
                    <a:pt x="27" y="83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9" y="83"/>
                  </a:lnTo>
                  <a:lnTo>
                    <a:pt x="29" y="81"/>
                  </a:lnTo>
                  <a:lnTo>
                    <a:pt x="29" y="75"/>
                  </a:lnTo>
                  <a:lnTo>
                    <a:pt x="31" y="77"/>
                  </a:lnTo>
                  <a:lnTo>
                    <a:pt x="31" y="77"/>
                  </a:lnTo>
                  <a:lnTo>
                    <a:pt x="31" y="71"/>
                  </a:lnTo>
                  <a:lnTo>
                    <a:pt x="33" y="71"/>
                  </a:lnTo>
                  <a:lnTo>
                    <a:pt x="33" y="65"/>
                  </a:lnTo>
                  <a:lnTo>
                    <a:pt x="33" y="71"/>
                  </a:lnTo>
                  <a:lnTo>
                    <a:pt x="35" y="73"/>
                  </a:lnTo>
                  <a:lnTo>
                    <a:pt x="35" y="69"/>
                  </a:lnTo>
                  <a:lnTo>
                    <a:pt x="35" y="65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7" y="65"/>
                  </a:lnTo>
                  <a:lnTo>
                    <a:pt x="37" y="62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7" y="65"/>
                  </a:lnTo>
                  <a:lnTo>
                    <a:pt x="37" y="64"/>
                  </a:lnTo>
                  <a:lnTo>
                    <a:pt x="39" y="60"/>
                  </a:lnTo>
                  <a:lnTo>
                    <a:pt x="39" y="56"/>
                  </a:lnTo>
                  <a:lnTo>
                    <a:pt x="41" y="54"/>
                  </a:lnTo>
                  <a:lnTo>
                    <a:pt x="41" y="52"/>
                  </a:lnTo>
                  <a:lnTo>
                    <a:pt x="43" y="54"/>
                  </a:lnTo>
                  <a:lnTo>
                    <a:pt x="43" y="56"/>
                  </a:lnTo>
                  <a:lnTo>
                    <a:pt x="43" y="52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6" y="48"/>
                  </a:lnTo>
                  <a:lnTo>
                    <a:pt x="46" y="39"/>
                  </a:lnTo>
                  <a:lnTo>
                    <a:pt x="46" y="37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8" y="35"/>
                  </a:lnTo>
                  <a:lnTo>
                    <a:pt x="48" y="27"/>
                  </a:lnTo>
                  <a:lnTo>
                    <a:pt x="50" y="25"/>
                  </a:lnTo>
                  <a:lnTo>
                    <a:pt x="50" y="19"/>
                  </a:lnTo>
                  <a:lnTo>
                    <a:pt x="50" y="17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6" y="0"/>
                  </a:lnTo>
                  <a:lnTo>
                    <a:pt x="58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52" name="Freeform 552"/>
            <p:cNvSpPr>
              <a:spLocks/>
            </p:cNvSpPr>
            <p:nvPr/>
          </p:nvSpPr>
          <p:spPr bwMode="auto">
            <a:xfrm>
              <a:off x="2447" y="1353"/>
              <a:ext cx="32" cy="1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2"/>
                </a:cxn>
                <a:cxn ang="0">
                  <a:pos x="4" y="23"/>
                </a:cxn>
                <a:cxn ang="0">
                  <a:pos x="6" y="23"/>
                </a:cxn>
                <a:cxn ang="0">
                  <a:pos x="8" y="31"/>
                </a:cxn>
                <a:cxn ang="0">
                  <a:pos x="10" y="35"/>
                </a:cxn>
                <a:cxn ang="0">
                  <a:pos x="10" y="43"/>
                </a:cxn>
                <a:cxn ang="0">
                  <a:pos x="12" y="48"/>
                </a:cxn>
                <a:cxn ang="0">
                  <a:pos x="13" y="56"/>
                </a:cxn>
                <a:cxn ang="0">
                  <a:pos x="13" y="66"/>
                </a:cxn>
                <a:cxn ang="0">
                  <a:pos x="15" y="66"/>
                </a:cxn>
                <a:cxn ang="0">
                  <a:pos x="15" y="77"/>
                </a:cxn>
                <a:cxn ang="0">
                  <a:pos x="17" y="83"/>
                </a:cxn>
                <a:cxn ang="0">
                  <a:pos x="19" y="92"/>
                </a:cxn>
                <a:cxn ang="0">
                  <a:pos x="19" y="102"/>
                </a:cxn>
                <a:cxn ang="0">
                  <a:pos x="19" y="114"/>
                </a:cxn>
                <a:cxn ang="0">
                  <a:pos x="21" y="112"/>
                </a:cxn>
                <a:cxn ang="0">
                  <a:pos x="21" y="135"/>
                </a:cxn>
                <a:cxn ang="0">
                  <a:pos x="21" y="129"/>
                </a:cxn>
                <a:cxn ang="0">
                  <a:pos x="25" y="144"/>
                </a:cxn>
                <a:cxn ang="0">
                  <a:pos x="25" y="140"/>
                </a:cxn>
                <a:cxn ang="0">
                  <a:pos x="25" y="150"/>
                </a:cxn>
                <a:cxn ang="0">
                  <a:pos x="27" y="154"/>
                </a:cxn>
                <a:cxn ang="0">
                  <a:pos x="29" y="146"/>
                </a:cxn>
                <a:cxn ang="0">
                  <a:pos x="29" y="162"/>
                </a:cxn>
                <a:cxn ang="0">
                  <a:pos x="29" y="162"/>
                </a:cxn>
                <a:cxn ang="0">
                  <a:pos x="31" y="173"/>
                </a:cxn>
                <a:cxn ang="0">
                  <a:pos x="33" y="173"/>
                </a:cxn>
                <a:cxn ang="0">
                  <a:pos x="33" y="179"/>
                </a:cxn>
                <a:cxn ang="0">
                  <a:pos x="35" y="185"/>
                </a:cxn>
                <a:cxn ang="0">
                  <a:pos x="36" y="194"/>
                </a:cxn>
                <a:cxn ang="0">
                  <a:pos x="36" y="204"/>
                </a:cxn>
                <a:cxn ang="0">
                  <a:pos x="36" y="208"/>
                </a:cxn>
                <a:cxn ang="0">
                  <a:pos x="38" y="210"/>
                </a:cxn>
                <a:cxn ang="0">
                  <a:pos x="40" y="210"/>
                </a:cxn>
                <a:cxn ang="0">
                  <a:pos x="42" y="210"/>
                </a:cxn>
                <a:cxn ang="0">
                  <a:pos x="44" y="210"/>
                </a:cxn>
                <a:cxn ang="0">
                  <a:pos x="46" y="221"/>
                </a:cxn>
                <a:cxn ang="0">
                  <a:pos x="48" y="221"/>
                </a:cxn>
                <a:cxn ang="0">
                  <a:pos x="50" y="231"/>
                </a:cxn>
                <a:cxn ang="0">
                  <a:pos x="50" y="235"/>
                </a:cxn>
                <a:cxn ang="0">
                  <a:pos x="52" y="240"/>
                </a:cxn>
                <a:cxn ang="0">
                  <a:pos x="52" y="242"/>
                </a:cxn>
                <a:cxn ang="0">
                  <a:pos x="54" y="252"/>
                </a:cxn>
                <a:cxn ang="0">
                  <a:pos x="56" y="258"/>
                </a:cxn>
                <a:cxn ang="0">
                  <a:pos x="58" y="263"/>
                </a:cxn>
                <a:cxn ang="0">
                  <a:pos x="60" y="271"/>
                </a:cxn>
                <a:cxn ang="0">
                  <a:pos x="61" y="275"/>
                </a:cxn>
                <a:cxn ang="0">
                  <a:pos x="61" y="277"/>
                </a:cxn>
                <a:cxn ang="0">
                  <a:pos x="63" y="275"/>
                </a:cxn>
              </a:cxnLst>
              <a:rect l="0" t="0" r="r" b="b"/>
              <a:pathLst>
                <a:path w="63" h="288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10" y="43"/>
                  </a:lnTo>
                  <a:lnTo>
                    <a:pt x="12" y="44"/>
                  </a:lnTo>
                  <a:lnTo>
                    <a:pt x="12" y="48"/>
                  </a:lnTo>
                  <a:lnTo>
                    <a:pt x="13" y="50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66"/>
                  </a:lnTo>
                  <a:lnTo>
                    <a:pt x="13" y="64"/>
                  </a:lnTo>
                  <a:lnTo>
                    <a:pt x="15" y="66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5" y="81"/>
                  </a:lnTo>
                  <a:lnTo>
                    <a:pt x="17" y="83"/>
                  </a:lnTo>
                  <a:lnTo>
                    <a:pt x="17" y="94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14"/>
                  </a:lnTo>
                  <a:lnTo>
                    <a:pt x="19" y="110"/>
                  </a:lnTo>
                  <a:lnTo>
                    <a:pt x="21" y="112"/>
                  </a:lnTo>
                  <a:lnTo>
                    <a:pt x="21" y="133"/>
                  </a:lnTo>
                  <a:lnTo>
                    <a:pt x="21" y="135"/>
                  </a:lnTo>
                  <a:lnTo>
                    <a:pt x="21" y="129"/>
                  </a:lnTo>
                  <a:lnTo>
                    <a:pt x="21" y="129"/>
                  </a:lnTo>
                  <a:lnTo>
                    <a:pt x="25" y="131"/>
                  </a:lnTo>
                  <a:lnTo>
                    <a:pt x="25" y="144"/>
                  </a:lnTo>
                  <a:lnTo>
                    <a:pt x="25" y="142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5" y="150"/>
                  </a:lnTo>
                  <a:lnTo>
                    <a:pt x="27" y="150"/>
                  </a:lnTo>
                  <a:lnTo>
                    <a:pt x="27" y="154"/>
                  </a:lnTo>
                  <a:lnTo>
                    <a:pt x="27" y="148"/>
                  </a:lnTo>
                  <a:lnTo>
                    <a:pt x="29" y="146"/>
                  </a:lnTo>
                  <a:lnTo>
                    <a:pt x="29" y="162"/>
                  </a:lnTo>
                  <a:lnTo>
                    <a:pt x="29" y="162"/>
                  </a:lnTo>
                  <a:lnTo>
                    <a:pt x="29" y="158"/>
                  </a:lnTo>
                  <a:lnTo>
                    <a:pt x="29" y="162"/>
                  </a:lnTo>
                  <a:lnTo>
                    <a:pt x="31" y="162"/>
                  </a:lnTo>
                  <a:lnTo>
                    <a:pt x="31" y="173"/>
                  </a:lnTo>
                  <a:lnTo>
                    <a:pt x="31" y="171"/>
                  </a:lnTo>
                  <a:lnTo>
                    <a:pt x="33" y="173"/>
                  </a:lnTo>
                  <a:lnTo>
                    <a:pt x="33" y="177"/>
                  </a:lnTo>
                  <a:lnTo>
                    <a:pt x="33" y="179"/>
                  </a:lnTo>
                  <a:lnTo>
                    <a:pt x="33" y="183"/>
                  </a:lnTo>
                  <a:lnTo>
                    <a:pt x="35" y="185"/>
                  </a:lnTo>
                  <a:lnTo>
                    <a:pt x="35" y="194"/>
                  </a:lnTo>
                  <a:lnTo>
                    <a:pt x="36" y="194"/>
                  </a:lnTo>
                  <a:lnTo>
                    <a:pt x="36" y="204"/>
                  </a:lnTo>
                  <a:lnTo>
                    <a:pt x="36" y="204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38" y="206"/>
                  </a:lnTo>
                  <a:lnTo>
                    <a:pt x="38" y="210"/>
                  </a:lnTo>
                  <a:lnTo>
                    <a:pt x="40" y="211"/>
                  </a:lnTo>
                  <a:lnTo>
                    <a:pt x="40" y="210"/>
                  </a:lnTo>
                  <a:lnTo>
                    <a:pt x="40" y="208"/>
                  </a:lnTo>
                  <a:lnTo>
                    <a:pt x="42" y="210"/>
                  </a:lnTo>
                  <a:lnTo>
                    <a:pt x="42" y="208"/>
                  </a:lnTo>
                  <a:lnTo>
                    <a:pt x="44" y="210"/>
                  </a:lnTo>
                  <a:lnTo>
                    <a:pt x="44" y="221"/>
                  </a:lnTo>
                  <a:lnTo>
                    <a:pt x="46" y="221"/>
                  </a:lnTo>
                  <a:lnTo>
                    <a:pt x="46" y="219"/>
                  </a:lnTo>
                  <a:lnTo>
                    <a:pt x="48" y="221"/>
                  </a:lnTo>
                  <a:lnTo>
                    <a:pt x="48" y="229"/>
                  </a:lnTo>
                  <a:lnTo>
                    <a:pt x="50" y="231"/>
                  </a:lnTo>
                  <a:lnTo>
                    <a:pt x="50" y="233"/>
                  </a:lnTo>
                  <a:lnTo>
                    <a:pt x="50" y="235"/>
                  </a:lnTo>
                  <a:lnTo>
                    <a:pt x="50" y="238"/>
                  </a:lnTo>
                  <a:lnTo>
                    <a:pt x="52" y="240"/>
                  </a:lnTo>
                  <a:lnTo>
                    <a:pt x="52" y="244"/>
                  </a:lnTo>
                  <a:lnTo>
                    <a:pt x="52" y="242"/>
                  </a:lnTo>
                  <a:lnTo>
                    <a:pt x="52" y="250"/>
                  </a:lnTo>
                  <a:lnTo>
                    <a:pt x="54" y="252"/>
                  </a:lnTo>
                  <a:lnTo>
                    <a:pt x="54" y="258"/>
                  </a:lnTo>
                  <a:lnTo>
                    <a:pt x="56" y="258"/>
                  </a:lnTo>
                  <a:lnTo>
                    <a:pt x="56" y="261"/>
                  </a:lnTo>
                  <a:lnTo>
                    <a:pt x="58" y="263"/>
                  </a:lnTo>
                  <a:lnTo>
                    <a:pt x="58" y="269"/>
                  </a:lnTo>
                  <a:lnTo>
                    <a:pt x="60" y="271"/>
                  </a:lnTo>
                  <a:lnTo>
                    <a:pt x="60" y="273"/>
                  </a:lnTo>
                  <a:lnTo>
                    <a:pt x="61" y="275"/>
                  </a:lnTo>
                  <a:lnTo>
                    <a:pt x="61" y="279"/>
                  </a:lnTo>
                  <a:lnTo>
                    <a:pt x="61" y="277"/>
                  </a:lnTo>
                  <a:lnTo>
                    <a:pt x="61" y="273"/>
                  </a:lnTo>
                  <a:lnTo>
                    <a:pt x="63" y="275"/>
                  </a:lnTo>
                  <a:lnTo>
                    <a:pt x="63" y="28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53" name="Freeform 553"/>
            <p:cNvSpPr>
              <a:spLocks/>
            </p:cNvSpPr>
            <p:nvPr/>
          </p:nvSpPr>
          <p:spPr bwMode="auto">
            <a:xfrm>
              <a:off x="2418" y="1259"/>
              <a:ext cx="29" cy="94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2" y="52"/>
                </a:cxn>
                <a:cxn ang="0">
                  <a:pos x="4" y="42"/>
                </a:cxn>
                <a:cxn ang="0">
                  <a:pos x="4" y="35"/>
                </a:cxn>
                <a:cxn ang="0">
                  <a:pos x="6" y="29"/>
                </a:cxn>
                <a:cxn ang="0">
                  <a:pos x="8" y="16"/>
                </a:cxn>
                <a:cxn ang="0">
                  <a:pos x="8" y="19"/>
                </a:cxn>
                <a:cxn ang="0">
                  <a:pos x="10" y="14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2" y="0"/>
                </a:cxn>
                <a:cxn ang="0">
                  <a:pos x="14" y="6"/>
                </a:cxn>
                <a:cxn ang="0">
                  <a:pos x="16" y="2"/>
                </a:cxn>
                <a:cxn ang="0">
                  <a:pos x="18" y="2"/>
                </a:cxn>
                <a:cxn ang="0">
                  <a:pos x="22" y="4"/>
                </a:cxn>
                <a:cxn ang="0">
                  <a:pos x="22" y="0"/>
                </a:cxn>
                <a:cxn ang="0">
                  <a:pos x="24" y="8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29" y="17"/>
                </a:cxn>
                <a:cxn ang="0">
                  <a:pos x="29" y="23"/>
                </a:cxn>
                <a:cxn ang="0">
                  <a:pos x="29" y="25"/>
                </a:cxn>
                <a:cxn ang="0">
                  <a:pos x="31" y="33"/>
                </a:cxn>
                <a:cxn ang="0">
                  <a:pos x="31" y="31"/>
                </a:cxn>
                <a:cxn ang="0">
                  <a:pos x="33" y="35"/>
                </a:cxn>
                <a:cxn ang="0">
                  <a:pos x="33" y="46"/>
                </a:cxn>
                <a:cxn ang="0">
                  <a:pos x="35" y="42"/>
                </a:cxn>
                <a:cxn ang="0">
                  <a:pos x="35" y="46"/>
                </a:cxn>
                <a:cxn ang="0">
                  <a:pos x="37" y="52"/>
                </a:cxn>
                <a:cxn ang="0">
                  <a:pos x="39" y="56"/>
                </a:cxn>
                <a:cxn ang="0">
                  <a:pos x="39" y="64"/>
                </a:cxn>
                <a:cxn ang="0">
                  <a:pos x="41" y="75"/>
                </a:cxn>
                <a:cxn ang="0">
                  <a:pos x="43" y="88"/>
                </a:cxn>
                <a:cxn ang="0">
                  <a:pos x="43" y="106"/>
                </a:cxn>
                <a:cxn ang="0">
                  <a:pos x="45" y="112"/>
                </a:cxn>
                <a:cxn ang="0">
                  <a:pos x="47" y="127"/>
                </a:cxn>
                <a:cxn ang="0">
                  <a:pos x="47" y="129"/>
                </a:cxn>
                <a:cxn ang="0">
                  <a:pos x="47" y="146"/>
                </a:cxn>
                <a:cxn ang="0">
                  <a:pos x="50" y="140"/>
                </a:cxn>
                <a:cxn ang="0">
                  <a:pos x="50" y="152"/>
                </a:cxn>
                <a:cxn ang="0">
                  <a:pos x="50" y="152"/>
                </a:cxn>
                <a:cxn ang="0">
                  <a:pos x="52" y="154"/>
                </a:cxn>
                <a:cxn ang="0">
                  <a:pos x="52" y="160"/>
                </a:cxn>
                <a:cxn ang="0">
                  <a:pos x="52" y="158"/>
                </a:cxn>
                <a:cxn ang="0">
                  <a:pos x="54" y="163"/>
                </a:cxn>
                <a:cxn ang="0">
                  <a:pos x="54" y="160"/>
                </a:cxn>
                <a:cxn ang="0">
                  <a:pos x="56" y="161"/>
                </a:cxn>
                <a:cxn ang="0">
                  <a:pos x="58" y="167"/>
                </a:cxn>
                <a:cxn ang="0">
                  <a:pos x="58" y="173"/>
                </a:cxn>
                <a:cxn ang="0">
                  <a:pos x="60" y="184"/>
                </a:cxn>
              </a:cxnLst>
              <a:rect l="0" t="0" r="r" b="b"/>
              <a:pathLst>
                <a:path w="60" h="188">
                  <a:moveTo>
                    <a:pt x="0" y="62"/>
                  </a:moveTo>
                  <a:lnTo>
                    <a:pt x="0" y="62"/>
                  </a:lnTo>
                  <a:lnTo>
                    <a:pt x="0" y="52"/>
                  </a:lnTo>
                  <a:lnTo>
                    <a:pt x="2" y="5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37"/>
                  </a:lnTo>
                  <a:lnTo>
                    <a:pt x="4" y="35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8" y="27"/>
                  </a:lnTo>
                  <a:lnTo>
                    <a:pt x="8" y="16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7" y="19"/>
                  </a:lnTo>
                  <a:lnTo>
                    <a:pt x="29" y="17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29" y="25"/>
                  </a:lnTo>
                  <a:lnTo>
                    <a:pt x="31" y="25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1" y="31"/>
                  </a:lnTo>
                  <a:lnTo>
                    <a:pt x="31" y="33"/>
                  </a:lnTo>
                  <a:lnTo>
                    <a:pt x="33" y="35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5" y="44"/>
                  </a:lnTo>
                  <a:lnTo>
                    <a:pt x="35" y="42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8"/>
                  </a:lnTo>
                  <a:lnTo>
                    <a:pt x="37" y="52"/>
                  </a:lnTo>
                  <a:lnTo>
                    <a:pt x="37" y="54"/>
                  </a:lnTo>
                  <a:lnTo>
                    <a:pt x="39" y="56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9" y="71"/>
                  </a:lnTo>
                  <a:lnTo>
                    <a:pt x="41" y="75"/>
                  </a:lnTo>
                  <a:lnTo>
                    <a:pt x="41" y="88"/>
                  </a:lnTo>
                  <a:lnTo>
                    <a:pt x="43" y="88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12"/>
                  </a:lnTo>
                  <a:lnTo>
                    <a:pt x="45" y="112"/>
                  </a:lnTo>
                  <a:lnTo>
                    <a:pt x="45" y="129"/>
                  </a:lnTo>
                  <a:lnTo>
                    <a:pt x="47" y="127"/>
                  </a:lnTo>
                  <a:lnTo>
                    <a:pt x="47" y="123"/>
                  </a:lnTo>
                  <a:lnTo>
                    <a:pt x="47" y="129"/>
                  </a:lnTo>
                  <a:lnTo>
                    <a:pt x="47" y="131"/>
                  </a:lnTo>
                  <a:lnTo>
                    <a:pt x="47" y="146"/>
                  </a:lnTo>
                  <a:lnTo>
                    <a:pt x="47" y="142"/>
                  </a:lnTo>
                  <a:lnTo>
                    <a:pt x="50" y="140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0" y="154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52" y="154"/>
                  </a:lnTo>
                  <a:lnTo>
                    <a:pt x="52" y="161"/>
                  </a:lnTo>
                  <a:lnTo>
                    <a:pt x="52" y="160"/>
                  </a:lnTo>
                  <a:lnTo>
                    <a:pt x="52" y="160"/>
                  </a:lnTo>
                  <a:lnTo>
                    <a:pt x="52" y="158"/>
                  </a:lnTo>
                  <a:lnTo>
                    <a:pt x="52" y="163"/>
                  </a:lnTo>
                  <a:lnTo>
                    <a:pt x="54" y="163"/>
                  </a:lnTo>
                  <a:lnTo>
                    <a:pt x="54" y="158"/>
                  </a:lnTo>
                  <a:lnTo>
                    <a:pt x="54" y="160"/>
                  </a:lnTo>
                  <a:lnTo>
                    <a:pt x="54" y="163"/>
                  </a:lnTo>
                  <a:lnTo>
                    <a:pt x="56" y="161"/>
                  </a:lnTo>
                  <a:lnTo>
                    <a:pt x="56" y="165"/>
                  </a:lnTo>
                  <a:lnTo>
                    <a:pt x="58" y="167"/>
                  </a:lnTo>
                  <a:lnTo>
                    <a:pt x="58" y="173"/>
                  </a:lnTo>
                  <a:lnTo>
                    <a:pt x="58" y="173"/>
                  </a:lnTo>
                  <a:lnTo>
                    <a:pt x="58" y="183"/>
                  </a:lnTo>
                  <a:lnTo>
                    <a:pt x="60" y="184"/>
                  </a:lnTo>
                  <a:lnTo>
                    <a:pt x="60" y="18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54" name="Freeform 554"/>
            <p:cNvSpPr>
              <a:spLocks/>
            </p:cNvSpPr>
            <p:nvPr/>
          </p:nvSpPr>
          <p:spPr bwMode="auto">
            <a:xfrm>
              <a:off x="2391" y="1290"/>
              <a:ext cx="27" cy="103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0" y="207"/>
                </a:cxn>
                <a:cxn ang="0">
                  <a:pos x="2" y="201"/>
                </a:cxn>
                <a:cxn ang="0">
                  <a:pos x="2" y="207"/>
                </a:cxn>
                <a:cxn ang="0">
                  <a:pos x="4" y="205"/>
                </a:cxn>
                <a:cxn ang="0">
                  <a:pos x="4" y="201"/>
                </a:cxn>
                <a:cxn ang="0">
                  <a:pos x="4" y="205"/>
                </a:cxn>
                <a:cxn ang="0">
                  <a:pos x="5" y="203"/>
                </a:cxn>
                <a:cxn ang="0">
                  <a:pos x="5" y="199"/>
                </a:cxn>
                <a:cxn ang="0">
                  <a:pos x="9" y="199"/>
                </a:cxn>
                <a:cxn ang="0">
                  <a:pos x="9" y="192"/>
                </a:cxn>
                <a:cxn ang="0">
                  <a:pos x="11" y="195"/>
                </a:cxn>
                <a:cxn ang="0">
                  <a:pos x="11" y="192"/>
                </a:cxn>
                <a:cxn ang="0">
                  <a:pos x="13" y="186"/>
                </a:cxn>
                <a:cxn ang="0">
                  <a:pos x="13" y="186"/>
                </a:cxn>
                <a:cxn ang="0">
                  <a:pos x="15" y="172"/>
                </a:cxn>
                <a:cxn ang="0">
                  <a:pos x="15" y="182"/>
                </a:cxn>
                <a:cxn ang="0">
                  <a:pos x="17" y="178"/>
                </a:cxn>
                <a:cxn ang="0">
                  <a:pos x="17" y="165"/>
                </a:cxn>
                <a:cxn ang="0">
                  <a:pos x="19" y="169"/>
                </a:cxn>
                <a:cxn ang="0">
                  <a:pos x="21" y="157"/>
                </a:cxn>
                <a:cxn ang="0">
                  <a:pos x="21" y="157"/>
                </a:cxn>
                <a:cxn ang="0">
                  <a:pos x="23" y="145"/>
                </a:cxn>
                <a:cxn ang="0">
                  <a:pos x="23" y="147"/>
                </a:cxn>
                <a:cxn ang="0">
                  <a:pos x="25" y="142"/>
                </a:cxn>
                <a:cxn ang="0">
                  <a:pos x="25" y="136"/>
                </a:cxn>
                <a:cxn ang="0">
                  <a:pos x="25" y="126"/>
                </a:cxn>
                <a:cxn ang="0">
                  <a:pos x="27" y="126"/>
                </a:cxn>
                <a:cxn ang="0">
                  <a:pos x="27" y="121"/>
                </a:cxn>
                <a:cxn ang="0">
                  <a:pos x="29" y="107"/>
                </a:cxn>
                <a:cxn ang="0">
                  <a:pos x="30" y="98"/>
                </a:cxn>
                <a:cxn ang="0">
                  <a:pos x="32" y="92"/>
                </a:cxn>
                <a:cxn ang="0">
                  <a:pos x="32" y="76"/>
                </a:cxn>
                <a:cxn ang="0">
                  <a:pos x="34" y="73"/>
                </a:cxn>
                <a:cxn ang="0">
                  <a:pos x="36" y="65"/>
                </a:cxn>
                <a:cxn ang="0">
                  <a:pos x="36" y="59"/>
                </a:cxn>
                <a:cxn ang="0">
                  <a:pos x="38" y="51"/>
                </a:cxn>
                <a:cxn ang="0">
                  <a:pos x="40" y="55"/>
                </a:cxn>
                <a:cxn ang="0">
                  <a:pos x="40" y="50"/>
                </a:cxn>
                <a:cxn ang="0">
                  <a:pos x="40" y="48"/>
                </a:cxn>
                <a:cxn ang="0">
                  <a:pos x="42" y="40"/>
                </a:cxn>
                <a:cxn ang="0">
                  <a:pos x="44" y="30"/>
                </a:cxn>
                <a:cxn ang="0">
                  <a:pos x="46" y="30"/>
                </a:cxn>
                <a:cxn ang="0">
                  <a:pos x="46" y="28"/>
                </a:cxn>
                <a:cxn ang="0">
                  <a:pos x="48" y="21"/>
                </a:cxn>
                <a:cxn ang="0">
                  <a:pos x="48" y="19"/>
                </a:cxn>
                <a:cxn ang="0">
                  <a:pos x="48" y="21"/>
                </a:cxn>
                <a:cxn ang="0">
                  <a:pos x="50" y="13"/>
                </a:cxn>
                <a:cxn ang="0">
                  <a:pos x="52" y="5"/>
                </a:cxn>
                <a:cxn ang="0">
                  <a:pos x="52" y="2"/>
                </a:cxn>
              </a:cxnLst>
              <a:rect l="0" t="0" r="r" b="b"/>
              <a:pathLst>
                <a:path w="53" h="207">
                  <a:moveTo>
                    <a:pt x="0" y="207"/>
                  </a:moveTo>
                  <a:lnTo>
                    <a:pt x="0" y="207"/>
                  </a:lnTo>
                  <a:lnTo>
                    <a:pt x="0" y="203"/>
                  </a:lnTo>
                  <a:lnTo>
                    <a:pt x="0" y="207"/>
                  </a:lnTo>
                  <a:lnTo>
                    <a:pt x="2" y="205"/>
                  </a:lnTo>
                  <a:lnTo>
                    <a:pt x="2" y="201"/>
                  </a:lnTo>
                  <a:lnTo>
                    <a:pt x="2" y="203"/>
                  </a:lnTo>
                  <a:lnTo>
                    <a:pt x="2" y="207"/>
                  </a:lnTo>
                  <a:lnTo>
                    <a:pt x="2" y="207"/>
                  </a:lnTo>
                  <a:lnTo>
                    <a:pt x="4" y="205"/>
                  </a:lnTo>
                  <a:lnTo>
                    <a:pt x="4" y="199"/>
                  </a:lnTo>
                  <a:lnTo>
                    <a:pt x="4" y="201"/>
                  </a:lnTo>
                  <a:lnTo>
                    <a:pt x="4" y="203"/>
                  </a:lnTo>
                  <a:lnTo>
                    <a:pt x="4" y="205"/>
                  </a:lnTo>
                  <a:lnTo>
                    <a:pt x="4" y="203"/>
                  </a:lnTo>
                  <a:lnTo>
                    <a:pt x="5" y="203"/>
                  </a:lnTo>
                  <a:lnTo>
                    <a:pt x="5" y="201"/>
                  </a:lnTo>
                  <a:lnTo>
                    <a:pt x="5" y="199"/>
                  </a:lnTo>
                  <a:lnTo>
                    <a:pt x="5" y="201"/>
                  </a:lnTo>
                  <a:lnTo>
                    <a:pt x="9" y="199"/>
                  </a:lnTo>
                  <a:lnTo>
                    <a:pt x="9" y="193"/>
                  </a:lnTo>
                  <a:lnTo>
                    <a:pt x="9" y="192"/>
                  </a:lnTo>
                  <a:lnTo>
                    <a:pt x="9" y="197"/>
                  </a:lnTo>
                  <a:lnTo>
                    <a:pt x="11" y="195"/>
                  </a:lnTo>
                  <a:lnTo>
                    <a:pt x="11" y="192"/>
                  </a:lnTo>
                  <a:lnTo>
                    <a:pt x="11" y="192"/>
                  </a:lnTo>
                  <a:lnTo>
                    <a:pt x="11" y="186"/>
                  </a:lnTo>
                  <a:lnTo>
                    <a:pt x="13" y="186"/>
                  </a:lnTo>
                  <a:lnTo>
                    <a:pt x="13" y="184"/>
                  </a:lnTo>
                  <a:lnTo>
                    <a:pt x="13" y="186"/>
                  </a:lnTo>
                  <a:lnTo>
                    <a:pt x="15" y="186"/>
                  </a:lnTo>
                  <a:lnTo>
                    <a:pt x="15" y="172"/>
                  </a:lnTo>
                  <a:lnTo>
                    <a:pt x="15" y="174"/>
                  </a:lnTo>
                  <a:lnTo>
                    <a:pt x="15" y="182"/>
                  </a:lnTo>
                  <a:lnTo>
                    <a:pt x="15" y="178"/>
                  </a:lnTo>
                  <a:lnTo>
                    <a:pt x="17" y="178"/>
                  </a:lnTo>
                  <a:lnTo>
                    <a:pt x="17" y="163"/>
                  </a:lnTo>
                  <a:lnTo>
                    <a:pt x="17" y="165"/>
                  </a:lnTo>
                  <a:lnTo>
                    <a:pt x="19" y="167"/>
                  </a:lnTo>
                  <a:lnTo>
                    <a:pt x="19" y="169"/>
                  </a:lnTo>
                  <a:lnTo>
                    <a:pt x="19" y="159"/>
                  </a:lnTo>
                  <a:lnTo>
                    <a:pt x="21" y="157"/>
                  </a:lnTo>
                  <a:lnTo>
                    <a:pt x="21" y="155"/>
                  </a:lnTo>
                  <a:lnTo>
                    <a:pt x="21" y="157"/>
                  </a:lnTo>
                  <a:lnTo>
                    <a:pt x="23" y="157"/>
                  </a:lnTo>
                  <a:lnTo>
                    <a:pt x="23" y="145"/>
                  </a:lnTo>
                  <a:lnTo>
                    <a:pt x="23" y="147"/>
                  </a:lnTo>
                  <a:lnTo>
                    <a:pt x="23" y="147"/>
                  </a:lnTo>
                  <a:lnTo>
                    <a:pt x="23" y="144"/>
                  </a:lnTo>
                  <a:lnTo>
                    <a:pt x="25" y="142"/>
                  </a:lnTo>
                  <a:lnTo>
                    <a:pt x="25" y="134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5" y="126"/>
                  </a:lnTo>
                  <a:lnTo>
                    <a:pt x="27" y="124"/>
                  </a:lnTo>
                  <a:lnTo>
                    <a:pt x="27" y="126"/>
                  </a:lnTo>
                  <a:lnTo>
                    <a:pt x="27" y="122"/>
                  </a:lnTo>
                  <a:lnTo>
                    <a:pt x="27" y="121"/>
                  </a:lnTo>
                  <a:lnTo>
                    <a:pt x="27" y="107"/>
                  </a:lnTo>
                  <a:lnTo>
                    <a:pt x="29" y="107"/>
                  </a:lnTo>
                  <a:lnTo>
                    <a:pt x="29" y="99"/>
                  </a:lnTo>
                  <a:lnTo>
                    <a:pt x="30" y="98"/>
                  </a:lnTo>
                  <a:lnTo>
                    <a:pt x="30" y="94"/>
                  </a:lnTo>
                  <a:lnTo>
                    <a:pt x="32" y="92"/>
                  </a:lnTo>
                  <a:lnTo>
                    <a:pt x="32" y="78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4" y="73"/>
                  </a:lnTo>
                  <a:lnTo>
                    <a:pt x="34" y="65"/>
                  </a:lnTo>
                  <a:lnTo>
                    <a:pt x="36" y="65"/>
                  </a:lnTo>
                  <a:lnTo>
                    <a:pt x="36" y="61"/>
                  </a:lnTo>
                  <a:lnTo>
                    <a:pt x="36" y="59"/>
                  </a:lnTo>
                  <a:lnTo>
                    <a:pt x="36" y="53"/>
                  </a:lnTo>
                  <a:lnTo>
                    <a:pt x="38" y="51"/>
                  </a:lnTo>
                  <a:lnTo>
                    <a:pt x="38" y="57"/>
                  </a:lnTo>
                  <a:lnTo>
                    <a:pt x="40" y="55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48"/>
                  </a:lnTo>
                  <a:lnTo>
                    <a:pt x="42" y="46"/>
                  </a:lnTo>
                  <a:lnTo>
                    <a:pt x="42" y="40"/>
                  </a:lnTo>
                  <a:lnTo>
                    <a:pt x="44" y="38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8" y="21"/>
                  </a:lnTo>
                  <a:lnTo>
                    <a:pt x="48" y="23"/>
                  </a:lnTo>
                  <a:lnTo>
                    <a:pt x="48" y="19"/>
                  </a:lnTo>
                  <a:lnTo>
                    <a:pt x="48" y="17"/>
                  </a:lnTo>
                  <a:lnTo>
                    <a:pt x="48" y="21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52" y="9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2"/>
                  </a:lnTo>
                  <a:lnTo>
                    <a:pt x="53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55" name="Freeform 555"/>
            <p:cNvSpPr>
              <a:spLocks/>
            </p:cNvSpPr>
            <p:nvPr/>
          </p:nvSpPr>
          <p:spPr bwMode="auto">
            <a:xfrm>
              <a:off x="2362" y="1366"/>
              <a:ext cx="2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6"/>
                </a:cxn>
                <a:cxn ang="0">
                  <a:pos x="2" y="18"/>
                </a:cxn>
                <a:cxn ang="0">
                  <a:pos x="4" y="21"/>
                </a:cxn>
                <a:cxn ang="0">
                  <a:pos x="4" y="33"/>
                </a:cxn>
                <a:cxn ang="0">
                  <a:pos x="4" y="31"/>
                </a:cxn>
                <a:cxn ang="0">
                  <a:pos x="6" y="42"/>
                </a:cxn>
                <a:cxn ang="0">
                  <a:pos x="10" y="42"/>
                </a:cxn>
                <a:cxn ang="0">
                  <a:pos x="10" y="42"/>
                </a:cxn>
                <a:cxn ang="0">
                  <a:pos x="10" y="46"/>
                </a:cxn>
                <a:cxn ang="0">
                  <a:pos x="12" y="42"/>
                </a:cxn>
                <a:cxn ang="0">
                  <a:pos x="14" y="46"/>
                </a:cxn>
                <a:cxn ang="0">
                  <a:pos x="14" y="46"/>
                </a:cxn>
                <a:cxn ang="0">
                  <a:pos x="14" y="50"/>
                </a:cxn>
                <a:cxn ang="0">
                  <a:pos x="15" y="52"/>
                </a:cxn>
                <a:cxn ang="0">
                  <a:pos x="17" y="60"/>
                </a:cxn>
                <a:cxn ang="0">
                  <a:pos x="17" y="52"/>
                </a:cxn>
                <a:cxn ang="0">
                  <a:pos x="17" y="62"/>
                </a:cxn>
                <a:cxn ang="0">
                  <a:pos x="19" y="64"/>
                </a:cxn>
                <a:cxn ang="0">
                  <a:pos x="21" y="58"/>
                </a:cxn>
                <a:cxn ang="0">
                  <a:pos x="23" y="67"/>
                </a:cxn>
                <a:cxn ang="0">
                  <a:pos x="23" y="75"/>
                </a:cxn>
                <a:cxn ang="0">
                  <a:pos x="25" y="81"/>
                </a:cxn>
                <a:cxn ang="0">
                  <a:pos x="25" y="89"/>
                </a:cxn>
                <a:cxn ang="0">
                  <a:pos x="27" y="98"/>
                </a:cxn>
                <a:cxn ang="0">
                  <a:pos x="27" y="100"/>
                </a:cxn>
                <a:cxn ang="0">
                  <a:pos x="29" y="112"/>
                </a:cxn>
                <a:cxn ang="0">
                  <a:pos x="31" y="115"/>
                </a:cxn>
                <a:cxn ang="0">
                  <a:pos x="33" y="119"/>
                </a:cxn>
                <a:cxn ang="0">
                  <a:pos x="35" y="115"/>
                </a:cxn>
                <a:cxn ang="0">
                  <a:pos x="35" y="115"/>
                </a:cxn>
                <a:cxn ang="0">
                  <a:pos x="37" y="112"/>
                </a:cxn>
                <a:cxn ang="0">
                  <a:pos x="39" y="106"/>
                </a:cxn>
                <a:cxn ang="0">
                  <a:pos x="39" y="98"/>
                </a:cxn>
                <a:cxn ang="0">
                  <a:pos x="40" y="89"/>
                </a:cxn>
                <a:cxn ang="0">
                  <a:pos x="40" y="79"/>
                </a:cxn>
                <a:cxn ang="0">
                  <a:pos x="44" y="73"/>
                </a:cxn>
                <a:cxn ang="0">
                  <a:pos x="44" y="66"/>
                </a:cxn>
                <a:cxn ang="0">
                  <a:pos x="46" y="62"/>
                </a:cxn>
                <a:cxn ang="0">
                  <a:pos x="46" y="62"/>
                </a:cxn>
                <a:cxn ang="0">
                  <a:pos x="46" y="54"/>
                </a:cxn>
                <a:cxn ang="0">
                  <a:pos x="48" y="56"/>
                </a:cxn>
                <a:cxn ang="0">
                  <a:pos x="48" y="54"/>
                </a:cxn>
                <a:cxn ang="0">
                  <a:pos x="50" y="56"/>
                </a:cxn>
                <a:cxn ang="0">
                  <a:pos x="52" y="60"/>
                </a:cxn>
                <a:cxn ang="0">
                  <a:pos x="52" y="56"/>
                </a:cxn>
                <a:cxn ang="0">
                  <a:pos x="52" y="60"/>
                </a:cxn>
                <a:cxn ang="0">
                  <a:pos x="56" y="62"/>
                </a:cxn>
                <a:cxn ang="0">
                  <a:pos x="56" y="56"/>
                </a:cxn>
                <a:cxn ang="0">
                  <a:pos x="56" y="56"/>
                </a:cxn>
              </a:cxnLst>
              <a:rect l="0" t="0" r="r" b="b"/>
              <a:pathLst>
                <a:path w="58" h="119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4" y="31"/>
                  </a:lnTo>
                  <a:lnTo>
                    <a:pt x="4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6" y="33"/>
                  </a:lnTo>
                  <a:lnTo>
                    <a:pt x="6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1"/>
                  </a:lnTo>
                  <a:lnTo>
                    <a:pt x="10" y="42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2" y="44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48"/>
                  </a:lnTo>
                  <a:lnTo>
                    <a:pt x="15" y="52"/>
                  </a:lnTo>
                  <a:lnTo>
                    <a:pt x="17" y="54"/>
                  </a:lnTo>
                  <a:lnTo>
                    <a:pt x="17" y="60"/>
                  </a:lnTo>
                  <a:lnTo>
                    <a:pt x="17" y="54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7" y="62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9" y="56"/>
                  </a:lnTo>
                  <a:lnTo>
                    <a:pt x="21" y="58"/>
                  </a:lnTo>
                  <a:lnTo>
                    <a:pt x="21" y="69"/>
                  </a:lnTo>
                  <a:lnTo>
                    <a:pt x="23" y="67"/>
                  </a:lnTo>
                  <a:lnTo>
                    <a:pt x="23" y="69"/>
                  </a:lnTo>
                  <a:lnTo>
                    <a:pt x="23" y="75"/>
                  </a:lnTo>
                  <a:lnTo>
                    <a:pt x="25" y="77"/>
                  </a:lnTo>
                  <a:lnTo>
                    <a:pt x="25" y="81"/>
                  </a:lnTo>
                  <a:lnTo>
                    <a:pt x="25" y="83"/>
                  </a:lnTo>
                  <a:lnTo>
                    <a:pt x="25" y="89"/>
                  </a:lnTo>
                  <a:lnTo>
                    <a:pt x="27" y="89"/>
                  </a:lnTo>
                  <a:lnTo>
                    <a:pt x="27" y="98"/>
                  </a:lnTo>
                  <a:lnTo>
                    <a:pt x="27" y="98"/>
                  </a:lnTo>
                  <a:lnTo>
                    <a:pt x="27" y="100"/>
                  </a:lnTo>
                  <a:lnTo>
                    <a:pt x="29" y="102"/>
                  </a:lnTo>
                  <a:lnTo>
                    <a:pt x="29" y="112"/>
                  </a:lnTo>
                  <a:lnTo>
                    <a:pt x="31" y="112"/>
                  </a:lnTo>
                  <a:lnTo>
                    <a:pt x="31" y="115"/>
                  </a:lnTo>
                  <a:lnTo>
                    <a:pt x="33" y="115"/>
                  </a:lnTo>
                  <a:lnTo>
                    <a:pt x="33" y="119"/>
                  </a:lnTo>
                  <a:lnTo>
                    <a:pt x="33" y="115"/>
                  </a:lnTo>
                  <a:lnTo>
                    <a:pt x="35" y="115"/>
                  </a:lnTo>
                  <a:lnTo>
                    <a:pt x="35" y="117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7" y="112"/>
                  </a:lnTo>
                  <a:lnTo>
                    <a:pt x="37" y="108"/>
                  </a:lnTo>
                  <a:lnTo>
                    <a:pt x="39" y="106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39" y="89"/>
                  </a:lnTo>
                  <a:lnTo>
                    <a:pt x="40" y="89"/>
                  </a:lnTo>
                  <a:lnTo>
                    <a:pt x="40" y="81"/>
                  </a:lnTo>
                  <a:lnTo>
                    <a:pt x="40" y="79"/>
                  </a:lnTo>
                  <a:lnTo>
                    <a:pt x="40" y="75"/>
                  </a:lnTo>
                  <a:lnTo>
                    <a:pt x="44" y="73"/>
                  </a:lnTo>
                  <a:lnTo>
                    <a:pt x="44" y="64"/>
                  </a:lnTo>
                  <a:lnTo>
                    <a:pt x="44" y="66"/>
                  </a:lnTo>
                  <a:lnTo>
                    <a:pt x="44" y="64"/>
                  </a:lnTo>
                  <a:lnTo>
                    <a:pt x="46" y="62"/>
                  </a:lnTo>
                  <a:lnTo>
                    <a:pt x="46" y="60"/>
                  </a:lnTo>
                  <a:lnTo>
                    <a:pt x="46" y="62"/>
                  </a:lnTo>
                  <a:lnTo>
                    <a:pt x="46" y="60"/>
                  </a:lnTo>
                  <a:lnTo>
                    <a:pt x="46" y="54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4"/>
                  </a:lnTo>
                  <a:lnTo>
                    <a:pt x="48" y="58"/>
                  </a:lnTo>
                  <a:lnTo>
                    <a:pt x="50" y="56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2" y="54"/>
                  </a:lnTo>
                  <a:lnTo>
                    <a:pt x="52" y="60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8" y="56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56" name="Freeform 556"/>
            <p:cNvSpPr>
              <a:spLocks/>
            </p:cNvSpPr>
            <p:nvPr/>
          </p:nvSpPr>
          <p:spPr bwMode="auto">
            <a:xfrm>
              <a:off x="2333" y="1329"/>
              <a:ext cx="29" cy="37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2"/>
                </a:cxn>
                <a:cxn ang="0">
                  <a:pos x="2" y="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10" y="8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4" y="23"/>
                </a:cxn>
                <a:cxn ang="0">
                  <a:pos x="16" y="16"/>
                </a:cxn>
                <a:cxn ang="0">
                  <a:pos x="16" y="23"/>
                </a:cxn>
                <a:cxn ang="0">
                  <a:pos x="18" y="21"/>
                </a:cxn>
                <a:cxn ang="0">
                  <a:pos x="20" y="23"/>
                </a:cxn>
                <a:cxn ang="0">
                  <a:pos x="22" y="20"/>
                </a:cxn>
                <a:cxn ang="0">
                  <a:pos x="24" y="23"/>
                </a:cxn>
                <a:cxn ang="0">
                  <a:pos x="24" y="23"/>
                </a:cxn>
                <a:cxn ang="0">
                  <a:pos x="24" y="16"/>
                </a:cxn>
                <a:cxn ang="0">
                  <a:pos x="25" y="20"/>
                </a:cxn>
                <a:cxn ang="0">
                  <a:pos x="25" y="18"/>
                </a:cxn>
                <a:cxn ang="0">
                  <a:pos x="25" y="14"/>
                </a:cxn>
                <a:cxn ang="0">
                  <a:pos x="27" y="14"/>
                </a:cxn>
                <a:cxn ang="0">
                  <a:pos x="29" y="12"/>
                </a:cxn>
                <a:cxn ang="0">
                  <a:pos x="33" y="8"/>
                </a:cxn>
                <a:cxn ang="0">
                  <a:pos x="33" y="6"/>
                </a:cxn>
                <a:cxn ang="0">
                  <a:pos x="33" y="8"/>
                </a:cxn>
                <a:cxn ang="0">
                  <a:pos x="35" y="6"/>
                </a:cxn>
                <a:cxn ang="0">
                  <a:pos x="35" y="14"/>
                </a:cxn>
                <a:cxn ang="0">
                  <a:pos x="37" y="16"/>
                </a:cxn>
                <a:cxn ang="0">
                  <a:pos x="39" y="21"/>
                </a:cxn>
                <a:cxn ang="0">
                  <a:pos x="39" y="21"/>
                </a:cxn>
                <a:cxn ang="0">
                  <a:pos x="41" y="33"/>
                </a:cxn>
                <a:cxn ang="0">
                  <a:pos x="41" y="29"/>
                </a:cxn>
                <a:cxn ang="0">
                  <a:pos x="43" y="44"/>
                </a:cxn>
                <a:cxn ang="0">
                  <a:pos x="45" y="43"/>
                </a:cxn>
                <a:cxn ang="0">
                  <a:pos x="45" y="43"/>
                </a:cxn>
                <a:cxn ang="0">
                  <a:pos x="45" y="52"/>
                </a:cxn>
                <a:cxn ang="0">
                  <a:pos x="47" y="44"/>
                </a:cxn>
                <a:cxn ang="0">
                  <a:pos x="47" y="58"/>
                </a:cxn>
                <a:cxn ang="0">
                  <a:pos x="48" y="52"/>
                </a:cxn>
                <a:cxn ang="0">
                  <a:pos x="48" y="60"/>
                </a:cxn>
                <a:cxn ang="0">
                  <a:pos x="50" y="52"/>
                </a:cxn>
                <a:cxn ang="0">
                  <a:pos x="50" y="60"/>
                </a:cxn>
                <a:cxn ang="0">
                  <a:pos x="50" y="58"/>
                </a:cxn>
                <a:cxn ang="0">
                  <a:pos x="52" y="56"/>
                </a:cxn>
                <a:cxn ang="0">
                  <a:pos x="54" y="66"/>
                </a:cxn>
                <a:cxn ang="0">
                  <a:pos x="54" y="62"/>
                </a:cxn>
                <a:cxn ang="0">
                  <a:pos x="56" y="71"/>
                </a:cxn>
              </a:cxnLst>
              <a:rect l="0" t="0" r="r" b="b"/>
              <a:pathLst>
                <a:path w="58" h="73">
                  <a:moveTo>
                    <a:pt x="0" y="6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23"/>
                  </a:lnTo>
                  <a:lnTo>
                    <a:pt x="16" y="21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6" y="23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2" y="21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4" y="23"/>
                  </a:lnTo>
                  <a:lnTo>
                    <a:pt x="24" y="27"/>
                  </a:lnTo>
                  <a:lnTo>
                    <a:pt x="24" y="23"/>
                  </a:lnTo>
                  <a:lnTo>
                    <a:pt x="24" y="21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5" y="20"/>
                  </a:lnTo>
                  <a:lnTo>
                    <a:pt x="25" y="23"/>
                  </a:lnTo>
                  <a:lnTo>
                    <a:pt x="25" y="18"/>
                  </a:lnTo>
                  <a:lnTo>
                    <a:pt x="25" y="16"/>
                  </a:lnTo>
                  <a:lnTo>
                    <a:pt x="25" y="14"/>
                  </a:lnTo>
                  <a:lnTo>
                    <a:pt x="25" y="16"/>
                  </a:lnTo>
                  <a:lnTo>
                    <a:pt x="27" y="14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6"/>
                  </a:lnTo>
                  <a:lnTo>
                    <a:pt x="33" y="2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14"/>
                  </a:lnTo>
                  <a:lnTo>
                    <a:pt x="37" y="14"/>
                  </a:lnTo>
                  <a:lnTo>
                    <a:pt x="37" y="16"/>
                  </a:lnTo>
                  <a:lnTo>
                    <a:pt x="39" y="18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31"/>
                  </a:lnTo>
                  <a:lnTo>
                    <a:pt x="41" y="33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43" y="31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5" y="43"/>
                  </a:lnTo>
                  <a:lnTo>
                    <a:pt x="45" y="35"/>
                  </a:lnTo>
                  <a:lnTo>
                    <a:pt x="45" y="43"/>
                  </a:lnTo>
                  <a:lnTo>
                    <a:pt x="45" y="44"/>
                  </a:lnTo>
                  <a:lnTo>
                    <a:pt x="45" y="52"/>
                  </a:lnTo>
                  <a:lnTo>
                    <a:pt x="45" y="46"/>
                  </a:lnTo>
                  <a:lnTo>
                    <a:pt x="47" y="44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0"/>
                  </a:lnTo>
                  <a:lnTo>
                    <a:pt x="48" y="52"/>
                  </a:lnTo>
                  <a:lnTo>
                    <a:pt x="48" y="64"/>
                  </a:lnTo>
                  <a:lnTo>
                    <a:pt x="48" y="60"/>
                  </a:lnTo>
                  <a:lnTo>
                    <a:pt x="50" y="58"/>
                  </a:lnTo>
                  <a:lnTo>
                    <a:pt x="50" y="52"/>
                  </a:lnTo>
                  <a:lnTo>
                    <a:pt x="50" y="58"/>
                  </a:lnTo>
                  <a:lnTo>
                    <a:pt x="50" y="60"/>
                  </a:lnTo>
                  <a:lnTo>
                    <a:pt x="50" y="67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4" y="60"/>
                  </a:lnTo>
                  <a:lnTo>
                    <a:pt x="54" y="62"/>
                  </a:lnTo>
                  <a:lnTo>
                    <a:pt x="56" y="64"/>
                  </a:lnTo>
                  <a:lnTo>
                    <a:pt x="56" y="71"/>
                  </a:lnTo>
                  <a:lnTo>
                    <a:pt x="58" y="7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57" name="Freeform 557"/>
            <p:cNvSpPr>
              <a:spLocks/>
            </p:cNvSpPr>
            <p:nvPr/>
          </p:nvSpPr>
          <p:spPr bwMode="auto">
            <a:xfrm>
              <a:off x="2309" y="1310"/>
              <a:ext cx="24" cy="3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6"/>
                </a:cxn>
                <a:cxn ang="0">
                  <a:pos x="4" y="2"/>
                </a:cxn>
                <a:cxn ang="0">
                  <a:pos x="6" y="8"/>
                </a:cxn>
                <a:cxn ang="0">
                  <a:pos x="6" y="2"/>
                </a:cxn>
                <a:cxn ang="0">
                  <a:pos x="6" y="6"/>
                </a:cxn>
                <a:cxn ang="0">
                  <a:pos x="8" y="2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10" y="6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4" y="15"/>
                </a:cxn>
                <a:cxn ang="0">
                  <a:pos x="14" y="13"/>
                </a:cxn>
                <a:cxn ang="0">
                  <a:pos x="14" y="13"/>
                </a:cxn>
                <a:cxn ang="0">
                  <a:pos x="16" y="15"/>
                </a:cxn>
                <a:cxn ang="0">
                  <a:pos x="18" y="11"/>
                </a:cxn>
                <a:cxn ang="0">
                  <a:pos x="18" y="21"/>
                </a:cxn>
                <a:cxn ang="0">
                  <a:pos x="18" y="15"/>
                </a:cxn>
                <a:cxn ang="0">
                  <a:pos x="22" y="25"/>
                </a:cxn>
                <a:cxn ang="0">
                  <a:pos x="22" y="19"/>
                </a:cxn>
                <a:cxn ang="0">
                  <a:pos x="24" y="25"/>
                </a:cxn>
                <a:cxn ang="0">
                  <a:pos x="24" y="27"/>
                </a:cxn>
                <a:cxn ang="0">
                  <a:pos x="24" y="29"/>
                </a:cxn>
                <a:cxn ang="0">
                  <a:pos x="25" y="25"/>
                </a:cxn>
                <a:cxn ang="0">
                  <a:pos x="27" y="29"/>
                </a:cxn>
                <a:cxn ang="0">
                  <a:pos x="27" y="29"/>
                </a:cxn>
                <a:cxn ang="0">
                  <a:pos x="27" y="33"/>
                </a:cxn>
                <a:cxn ang="0">
                  <a:pos x="29" y="36"/>
                </a:cxn>
                <a:cxn ang="0">
                  <a:pos x="29" y="33"/>
                </a:cxn>
                <a:cxn ang="0">
                  <a:pos x="33" y="44"/>
                </a:cxn>
                <a:cxn ang="0">
                  <a:pos x="33" y="50"/>
                </a:cxn>
                <a:cxn ang="0">
                  <a:pos x="35" y="48"/>
                </a:cxn>
                <a:cxn ang="0">
                  <a:pos x="35" y="58"/>
                </a:cxn>
                <a:cxn ang="0">
                  <a:pos x="35" y="54"/>
                </a:cxn>
                <a:cxn ang="0">
                  <a:pos x="37" y="71"/>
                </a:cxn>
                <a:cxn ang="0">
                  <a:pos x="39" y="58"/>
                </a:cxn>
                <a:cxn ang="0">
                  <a:pos x="39" y="61"/>
                </a:cxn>
                <a:cxn ang="0">
                  <a:pos x="39" y="71"/>
                </a:cxn>
                <a:cxn ang="0">
                  <a:pos x="41" y="61"/>
                </a:cxn>
                <a:cxn ang="0">
                  <a:pos x="43" y="71"/>
                </a:cxn>
                <a:cxn ang="0">
                  <a:pos x="43" y="63"/>
                </a:cxn>
                <a:cxn ang="0">
                  <a:pos x="45" y="61"/>
                </a:cxn>
                <a:cxn ang="0">
                  <a:pos x="45" y="67"/>
                </a:cxn>
                <a:cxn ang="0">
                  <a:pos x="47" y="54"/>
                </a:cxn>
                <a:cxn ang="0">
                  <a:pos x="47" y="58"/>
                </a:cxn>
                <a:cxn ang="0">
                  <a:pos x="47" y="46"/>
                </a:cxn>
                <a:cxn ang="0">
                  <a:pos x="48" y="50"/>
                </a:cxn>
              </a:cxnLst>
              <a:rect l="0" t="0" r="r" b="b"/>
              <a:pathLst>
                <a:path w="48" h="73">
                  <a:moveTo>
                    <a:pt x="0" y="8"/>
                  </a:moveTo>
                  <a:lnTo>
                    <a:pt x="0" y="8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6"/>
                  </a:lnTo>
                  <a:lnTo>
                    <a:pt x="6" y="8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8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0" y="11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4" y="11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22" y="17"/>
                  </a:lnTo>
                  <a:lnTo>
                    <a:pt x="22" y="25"/>
                  </a:lnTo>
                  <a:lnTo>
                    <a:pt x="22" y="23"/>
                  </a:lnTo>
                  <a:lnTo>
                    <a:pt x="22" y="19"/>
                  </a:lnTo>
                  <a:lnTo>
                    <a:pt x="22" y="23"/>
                  </a:lnTo>
                  <a:lnTo>
                    <a:pt x="24" y="25"/>
                  </a:lnTo>
                  <a:lnTo>
                    <a:pt x="24" y="29"/>
                  </a:lnTo>
                  <a:lnTo>
                    <a:pt x="24" y="27"/>
                  </a:lnTo>
                  <a:lnTo>
                    <a:pt x="24" y="25"/>
                  </a:lnTo>
                  <a:lnTo>
                    <a:pt x="24" y="29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7" y="29"/>
                  </a:lnTo>
                  <a:lnTo>
                    <a:pt x="27" y="31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29" y="34"/>
                  </a:lnTo>
                  <a:lnTo>
                    <a:pt x="29" y="36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40"/>
                  </a:lnTo>
                  <a:lnTo>
                    <a:pt x="33" y="44"/>
                  </a:lnTo>
                  <a:lnTo>
                    <a:pt x="33" y="52"/>
                  </a:lnTo>
                  <a:lnTo>
                    <a:pt x="33" y="50"/>
                  </a:lnTo>
                  <a:lnTo>
                    <a:pt x="35" y="50"/>
                  </a:lnTo>
                  <a:lnTo>
                    <a:pt x="35" y="4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61"/>
                  </a:lnTo>
                  <a:lnTo>
                    <a:pt x="35" y="54"/>
                  </a:lnTo>
                  <a:lnTo>
                    <a:pt x="37" y="56"/>
                  </a:lnTo>
                  <a:lnTo>
                    <a:pt x="37" y="71"/>
                  </a:lnTo>
                  <a:lnTo>
                    <a:pt x="39" y="69"/>
                  </a:lnTo>
                  <a:lnTo>
                    <a:pt x="39" y="58"/>
                  </a:lnTo>
                  <a:lnTo>
                    <a:pt x="39" y="59"/>
                  </a:lnTo>
                  <a:lnTo>
                    <a:pt x="39" y="61"/>
                  </a:lnTo>
                  <a:lnTo>
                    <a:pt x="39" y="73"/>
                  </a:lnTo>
                  <a:lnTo>
                    <a:pt x="39" y="71"/>
                  </a:lnTo>
                  <a:lnTo>
                    <a:pt x="41" y="71"/>
                  </a:lnTo>
                  <a:lnTo>
                    <a:pt x="41" y="61"/>
                  </a:lnTo>
                  <a:lnTo>
                    <a:pt x="41" y="69"/>
                  </a:lnTo>
                  <a:lnTo>
                    <a:pt x="43" y="71"/>
                  </a:lnTo>
                  <a:lnTo>
                    <a:pt x="43" y="73"/>
                  </a:lnTo>
                  <a:lnTo>
                    <a:pt x="43" y="63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45" y="69"/>
                  </a:lnTo>
                  <a:lnTo>
                    <a:pt x="45" y="67"/>
                  </a:lnTo>
                  <a:lnTo>
                    <a:pt x="45" y="52"/>
                  </a:lnTo>
                  <a:lnTo>
                    <a:pt x="47" y="54"/>
                  </a:lnTo>
                  <a:lnTo>
                    <a:pt x="47" y="59"/>
                  </a:lnTo>
                  <a:lnTo>
                    <a:pt x="47" y="58"/>
                  </a:lnTo>
                  <a:lnTo>
                    <a:pt x="47" y="56"/>
                  </a:lnTo>
                  <a:lnTo>
                    <a:pt x="47" y="46"/>
                  </a:lnTo>
                  <a:lnTo>
                    <a:pt x="47" y="48"/>
                  </a:lnTo>
                  <a:lnTo>
                    <a:pt x="48" y="50"/>
                  </a:lnTo>
                  <a:lnTo>
                    <a:pt x="48" y="4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58" name="Freeform 558"/>
            <p:cNvSpPr>
              <a:spLocks/>
            </p:cNvSpPr>
            <p:nvPr/>
          </p:nvSpPr>
          <p:spPr bwMode="auto">
            <a:xfrm>
              <a:off x="2279" y="1314"/>
              <a:ext cx="30" cy="56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0" y="101"/>
                </a:cxn>
                <a:cxn ang="0">
                  <a:pos x="2" y="105"/>
                </a:cxn>
                <a:cxn ang="0">
                  <a:pos x="2" y="111"/>
                </a:cxn>
                <a:cxn ang="0">
                  <a:pos x="2" y="107"/>
                </a:cxn>
                <a:cxn ang="0">
                  <a:pos x="4" y="111"/>
                </a:cxn>
                <a:cxn ang="0">
                  <a:pos x="4" y="109"/>
                </a:cxn>
                <a:cxn ang="0">
                  <a:pos x="6" y="107"/>
                </a:cxn>
                <a:cxn ang="0">
                  <a:pos x="6" y="109"/>
                </a:cxn>
                <a:cxn ang="0">
                  <a:pos x="8" y="99"/>
                </a:cxn>
                <a:cxn ang="0">
                  <a:pos x="10" y="105"/>
                </a:cxn>
                <a:cxn ang="0">
                  <a:pos x="10" y="101"/>
                </a:cxn>
                <a:cxn ang="0">
                  <a:pos x="10" y="94"/>
                </a:cxn>
                <a:cxn ang="0">
                  <a:pos x="11" y="97"/>
                </a:cxn>
                <a:cxn ang="0">
                  <a:pos x="13" y="90"/>
                </a:cxn>
                <a:cxn ang="0">
                  <a:pos x="13" y="88"/>
                </a:cxn>
                <a:cxn ang="0">
                  <a:pos x="15" y="92"/>
                </a:cxn>
                <a:cxn ang="0">
                  <a:pos x="17" y="86"/>
                </a:cxn>
                <a:cxn ang="0">
                  <a:pos x="17" y="88"/>
                </a:cxn>
                <a:cxn ang="0">
                  <a:pos x="17" y="80"/>
                </a:cxn>
                <a:cxn ang="0">
                  <a:pos x="19" y="88"/>
                </a:cxn>
                <a:cxn ang="0">
                  <a:pos x="21" y="82"/>
                </a:cxn>
                <a:cxn ang="0">
                  <a:pos x="23" y="86"/>
                </a:cxn>
                <a:cxn ang="0">
                  <a:pos x="23" y="86"/>
                </a:cxn>
                <a:cxn ang="0">
                  <a:pos x="23" y="82"/>
                </a:cxn>
                <a:cxn ang="0">
                  <a:pos x="25" y="88"/>
                </a:cxn>
                <a:cxn ang="0">
                  <a:pos x="25" y="86"/>
                </a:cxn>
                <a:cxn ang="0">
                  <a:pos x="25" y="96"/>
                </a:cxn>
                <a:cxn ang="0">
                  <a:pos x="27" y="88"/>
                </a:cxn>
                <a:cxn ang="0">
                  <a:pos x="29" y="96"/>
                </a:cxn>
                <a:cxn ang="0">
                  <a:pos x="29" y="92"/>
                </a:cxn>
                <a:cxn ang="0">
                  <a:pos x="31" y="88"/>
                </a:cxn>
                <a:cxn ang="0">
                  <a:pos x="33" y="82"/>
                </a:cxn>
                <a:cxn ang="0">
                  <a:pos x="35" y="76"/>
                </a:cxn>
                <a:cxn ang="0">
                  <a:pos x="35" y="67"/>
                </a:cxn>
                <a:cxn ang="0">
                  <a:pos x="36" y="63"/>
                </a:cxn>
                <a:cxn ang="0">
                  <a:pos x="38" y="53"/>
                </a:cxn>
                <a:cxn ang="0">
                  <a:pos x="38" y="50"/>
                </a:cxn>
                <a:cxn ang="0">
                  <a:pos x="40" y="42"/>
                </a:cxn>
                <a:cxn ang="0">
                  <a:pos x="40" y="36"/>
                </a:cxn>
                <a:cxn ang="0">
                  <a:pos x="42" y="40"/>
                </a:cxn>
                <a:cxn ang="0">
                  <a:pos x="46" y="40"/>
                </a:cxn>
                <a:cxn ang="0">
                  <a:pos x="48" y="42"/>
                </a:cxn>
                <a:cxn ang="0">
                  <a:pos x="48" y="48"/>
                </a:cxn>
                <a:cxn ang="0">
                  <a:pos x="48" y="40"/>
                </a:cxn>
                <a:cxn ang="0">
                  <a:pos x="52" y="30"/>
                </a:cxn>
                <a:cxn ang="0">
                  <a:pos x="52" y="25"/>
                </a:cxn>
                <a:cxn ang="0">
                  <a:pos x="54" y="19"/>
                </a:cxn>
                <a:cxn ang="0">
                  <a:pos x="56" y="7"/>
                </a:cxn>
                <a:cxn ang="0">
                  <a:pos x="59" y="2"/>
                </a:cxn>
              </a:cxnLst>
              <a:rect l="0" t="0" r="r" b="b"/>
              <a:pathLst>
                <a:path w="59" h="113">
                  <a:moveTo>
                    <a:pt x="0" y="103"/>
                  </a:moveTo>
                  <a:lnTo>
                    <a:pt x="0" y="103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3"/>
                  </a:lnTo>
                  <a:lnTo>
                    <a:pt x="2" y="105"/>
                  </a:lnTo>
                  <a:lnTo>
                    <a:pt x="2" y="113"/>
                  </a:lnTo>
                  <a:lnTo>
                    <a:pt x="2" y="111"/>
                  </a:lnTo>
                  <a:lnTo>
                    <a:pt x="2" y="109"/>
                  </a:lnTo>
                  <a:lnTo>
                    <a:pt x="2" y="107"/>
                  </a:lnTo>
                  <a:lnTo>
                    <a:pt x="4" y="107"/>
                  </a:lnTo>
                  <a:lnTo>
                    <a:pt x="4" y="111"/>
                  </a:lnTo>
                  <a:lnTo>
                    <a:pt x="4" y="109"/>
                  </a:lnTo>
                  <a:lnTo>
                    <a:pt x="4" y="109"/>
                  </a:lnTo>
                  <a:lnTo>
                    <a:pt x="4" y="105"/>
                  </a:lnTo>
                  <a:lnTo>
                    <a:pt x="6" y="107"/>
                  </a:lnTo>
                  <a:lnTo>
                    <a:pt x="6" y="111"/>
                  </a:lnTo>
                  <a:lnTo>
                    <a:pt x="6" y="109"/>
                  </a:lnTo>
                  <a:lnTo>
                    <a:pt x="8" y="109"/>
                  </a:lnTo>
                  <a:lnTo>
                    <a:pt x="8" y="99"/>
                  </a:lnTo>
                  <a:lnTo>
                    <a:pt x="10" y="99"/>
                  </a:lnTo>
                  <a:lnTo>
                    <a:pt x="10" y="105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10" y="92"/>
                  </a:lnTo>
                  <a:lnTo>
                    <a:pt x="10" y="94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4"/>
                  </a:lnTo>
                  <a:lnTo>
                    <a:pt x="13" y="90"/>
                  </a:lnTo>
                  <a:lnTo>
                    <a:pt x="13" y="86"/>
                  </a:lnTo>
                  <a:lnTo>
                    <a:pt x="13" y="88"/>
                  </a:lnTo>
                  <a:lnTo>
                    <a:pt x="15" y="88"/>
                  </a:lnTo>
                  <a:lnTo>
                    <a:pt x="15" y="92"/>
                  </a:lnTo>
                  <a:lnTo>
                    <a:pt x="15" y="86"/>
                  </a:lnTo>
                  <a:lnTo>
                    <a:pt x="17" y="86"/>
                  </a:lnTo>
                  <a:lnTo>
                    <a:pt x="17" y="82"/>
                  </a:lnTo>
                  <a:lnTo>
                    <a:pt x="17" y="88"/>
                  </a:lnTo>
                  <a:lnTo>
                    <a:pt x="17" y="88"/>
                  </a:lnTo>
                  <a:lnTo>
                    <a:pt x="17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21" y="86"/>
                  </a:lnTo>
                  <a:lnTo>
                    <a:pt x="21" y="82"/>
                  </a:lnTo>
                  <a:lnTo>
                    <a:pt x="21" y="84"/>
                  </a:lnTo>
                  <a:lnTo>
                    <a:pt x="23" y="86"/>
                  </a:lnTo>
                  <a:lnTo>
                    <a:pt x="23" y="88"/>
                  </a:lnTo>
                  <a:lnTo>
                    <a:pt x="23" y="86"/>
                  </a:lnTo>
                  <a:lnTo>
                    <a:pt x="23" y="84"/>
                  </a:lnTo>
                  <a:lnTo>
                    <a:pt x="23" y="82"/>
                  </a:lnTo>
                  <a:lnTo>
                    <a:pt x="23" y="88"/>
                  </a:lnTo>
                  <a:lnTo>
                    <a:pt x="25" y="88"/>
                  </a:lnTo>
                  <a:lnTo>
                    <a:pt x="25" y="90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6"/>
                  </a:lnTo>
                  <a:lnTo>
                    <a:pt x="27" y="94"/>
                  </a:lnTo>
                  <a:lnTo>
                    <a:pt x="27" y="88"/>
                  </a:lnTo>
                  <a:lnTo>
                    <a:pt x="29" y="88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9" y="92"/>
                  </a:lnTo>
                  <a:lnTo>
                    <a:pt x="31" y="90"/>
                  </a:lnTo>
                  <a:lnTo>
                    <a:pt x="31" y="88"/>
                  </a:lnTo>
                  <a:lnTo>
                    <a:pt x="33" y="88"/>
                  </a:lnTo>
                  <a:lnTo>
                    <a:pt x="33" y="82"/>
                  </a:lnTo>
                  <a:lnTo>
                    <a:pt x="35" y="82"/>
                  </a:lnTo>
                  <a:lnTo>
                    <a:pt x="35" y="76"/>
                  </a:lnTo>
                  <a:lnTo>
                    <a:pt x="35" y="74"/>
                  </a:lnTo>
                  <a:lnTo>
                    <a:pt x="35" y="67"/>
                  </a:lnTo>
                  <a:lnTo>
                    <a:pt x="36" y="67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36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4" y="38"/>
                  </a:lnTo>
                  <a:lnTo>
                    <a:pt x="46" y="40"/>
                  </a:lnTo>
                  <a:lnTo>
                    <a:pt x="46" y="44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8" y="48"/>
                  </a:lnTo>
                  <a:lnTo>
                    <a:pt x="48" y="46"/>
                  </a:lnTo>
                  <a:lnTo>
                    <a:pt x="48" y="40"/>
                  </a:lnTo>
                  <a:lnTo>
                    <a:pt x="52" y="38"/>
                  </a:lnTo>
                  <a:lnTo>
                    <a:pt x="52" y="30"/>
                  </a:lnTo>
                  <a:lnTo>
                    <a:pt x="52" y="28"/>
                  </a:lnTo>
                  <a:lnTo>
                    <a:pt x="52" y="25"/>
                  </a:lnTo>
                  <a:lnTo>
                    <a:pt x="54" y="23"/>
                  </a:lnTo>
                  <a:lnTo>
                    <a:pt x="54" y="19"/>
                  </a:lnTo>
                  <a:lnTo>
                    <a:pt x="56" y="17"/>
                  </a:lnTo>
                  <a:lnTo>
                    <a:pt x="56" y="7"/>
                  </a:lnTo>
                  <a:lnTo>
                    <a:pt x="59" y="5"/>
                  </a:lnTo>
                  <a:lnTo>
                    <a:pt x="59" y="2"/>
                  </a:lnTo>
                  <a:lnTo>
                    <a:pt x="59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59" name="Freeform 559"/>
            <p:cNvSpPr>
              <a:spLocks/>
            </p:cNvSpPr>
            <p:nvPr/>
          </p:nvSpPr>
          <p:spPr bwMode="auto">
            <a:xfrm>
              <a:off x="2249" y="1333"/>
              <a:ext cx="30" cy="3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6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5" y="6"/>
                </a:cxn>
                <a:cxn ang="0">
                  <a:pos x="5" y="2"/>
                </a:cxn>
                <a:cxn ang="0">
                  <a:pos x="7" y="13"/>
                </a:cxn>
                <a:cxn ang="0">
                  <a:pos x="7" y="6"/>
                </a:cxn>
                <a:cxn ang="0">
                  <a:pos x="9" y="10"/>
                </a:cxn>
                <a:cxn ang="0">
                  <a:pos x="9" y="17"/>
                </a:cxn>
                <a:cxn ang="0">
                  <a:pos x="11" y="15"/>
                </a:cxn>
                <a:cxn ang="0">
                  <a:pos x="13" y="21"/>
                </a:cxn>
                <a:cxn ang="0">
                  <a:pos x="15" y="25"/>
                </a:cxn>
                <a:cxn ang="0">
                  <a:pos x="15" y="27"/>
                </a:cxn>
                <a:cxn ang="0">
                  <a:pos x="15" y="33"/>
                </a:cxn>
                <a:cxn ang="0">
                  <a:pos x="17" y="29"/>
                </a:cxn>
                <a:cxn ang="0">
                  <a:pos x="19" y="36"/>
                </a:cxn>
                <a:cxn ang="0">
                  <a:pos x="21" y="38"/>
                </a:cxn>
                <a:cxn ang="0">
                  <a:pos x="24" y="38"/>
                </a:cxn>
                <a:cxn ang="0">
                  <a:pos x="24" y="38"/>
                </a:cxn>
                <a:cxn ang="0">
                  <a:pos x="26" y="27"/>
                </a:cxn>
                <a:cxn ang="0">
                  <a:pos x="26" y="33"/>
                </a:cxn>
                <a:cxn ang="0">
                  <a:pos x="28" y="21"/>
                </a:cxn>
                <a:cxn ang="0">
                  <a:pos x="28" y="25"/>
                </a:cxn>
                <a:cxn ang="0">
                  <a:pos x="30" y="23"/>
                </a:cxn>
                <a:cxn ang="0">
                  <a:pos x="30" y="15"/>
                </a:cxn>
                <a:cxn ang="0">
                  <a:pos x="32" y="13"/>
                </a:cxn>
                <a:cxn ang="0">
                  <a:pos x="32" y="17"/>
                </a:cxn>
                <a:cxn ang="0">
                  <a:pos x="36" y="13"/>
                </a:cxn>
                <a:cxn ang="0">
                  <a:pos x="36" y="19"/>
                </a:cxn>
                <a:cxn ang="0">
                  <a:pos x="38" y="15"/>
                </a:cxn>
                <a:cxn ang="0">
                  <a:pos x="40" y="21"/>
                </a:cxn>
                <a:cxn ang="0">
                  <a:pos x="40" y="25"/>
                </a:cxn>
                <a:cxn ang="0">
                  <a:pos x="42" y="29"/>
                </a:cxn>
                <a:cxn ang="0">
                  <a:pos x="42" y="35"/>
                </a:cxn>
                <a:cxn ang="0">
                  <a:pos x="44" y="33"/>
                </a:cxn>
                <a:cxn ang="0">
                  <a:pos x="44" y="40"/>
                </a:cxn>
                <a:cxn ang="0">
                  <a:pos x="44" y="36"/>
                </a:cxn>
                <a:cxn ang="0">
                  <a:pos x="48" y="40"/>
                </a:cxn>
                <a:cxn ang="0">
                  <a:pos x="48" y="44"/>
                </a:cxn>
                <a:cxn ang="0">
                  <a:pos x="49" y="40"/>
                </a:cxn>
                <a:cxn ang="0">
                  <a:pos x="49" y="40"/>
                </a:cxn>
                <a:cxn ang="0">
                  <a:pos x="51" y="46"/>
                </a:cxn>
                <a:cxn ang="0">
                  <a:pos x="53" y="48"/>
                </a:cxn>
                <a:cxn ang="0">
                  <a:pos x="53" y="48"/>
                </a:cxn>
                <a:cxn ang="0">
                  <a:pos x="55" y="54"/>
                </a:cxn>
                <a:cxn ang="0">
                  <a:pos x="57" y="58"/>
                </a:cxn>
                <a:cxn ang="0">
                  <a:pos x="59" y="58"/>
                </a:cxn>
                <a:cxn ang="0">
                  <a:pos x="61" y="61"/>
                </a:cxn>
              </a:cxnLst>
              <a:rect l="0" t="0" r="r" b="b"/>
              <a:pathLst>
                <a:path w="61" h="65">
                  <a:moveTo>
                    <a:pt x="0" y="4"/>
                  </a:moveTo>
                  <a:lnTo>
                    <a:pt x="0" y="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2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6"/>
                  </a:lnTo>
                  <a:lnTo>
                    <a:pt x="7" y="8"/>
                  </a:lnTo>
                  <a:lnTo>
                    <a:pt x="9" y="10"/>
                  </a:lnTo>
                  <a:lnTo>
                    <a:pt x="9" y="19"/>
                  </a:lnTo>
                  <a:lnTo>
                    <a:pt x="9" y="17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3" y="21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1" y="38"/>
                  </a:lnTo>
                  <a:lnTo>
                    <a:pt x="21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6" y="29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33"/>
                  </a:lnTo>
                  <a:lnTo>
                    <a:pt x="28" y="29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30" y="23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5"/>
                  </a:lnTo>
                  <a:lnTo>
                    <a:pt x="32" y="17"/>
                  </a:lnTo>
                  <a:lnTo>
                    <a:pt x="36" y="15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38" y="19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40" y="25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33"/>
                  </a:lnTo>
                  <a:lnTo>
                    <a:pt x="44" y="33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2"/>
                  </a:lnTo>
                  <a:lnTo>
                    <a:pt x="44" y="36"/>
                  </a:lnTo>
                  <a:lnTo>
                    <a:pt x="48" y="36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4"/>
                  </a:lnTo>
                  <a:lnTo>
                    <a:pt x="48" y="40"/>
                  </a:lnTo>
                  <a:lnTo>
                    <a:pt x="49" y="40"/>
                  </a:lnTo>
                  <a:lnTo>
                    <a:pt x="49" y="44"/>
                  </a:lnTo>
                  <a:lnTo>
                    <a:pt x="49" y="40"/>
                  </a:lnTo>
                  <a:lnTo>
                    <a:pt x="51" y="42"/>
                  </a:lnTo>
                  <a:lnTo>
                    <a:pt x="51" y="46"/>
                  </a:lnTo>
                  <a:lnTo>
                    <a:pt x="53" y="48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3" y="48"/>
                  </a:lnTo>
                  <a:lnTo>
                    <a:pt x="55" y="48"/>
                  </a:lnTo>
                  <a:lnTo>
                    <a:pt x="55" y="54"/>
                  </a:lnTo>
                  <a:lnTo>
                    <a:pt x="57" y="56"/>
                  </a:lnTo>
                  <a:lnTo>
                    <a:pt x="57" y="58"/>
                  </a:lnTo>
                  <a:lnTo>
                    <a:pt x="57" y="56"/>
                  </a:lnTo>
                  <a:lnTo>
                    <a:pt x="59" y="58"/>
                  </a:lnTo>
                  <a:lnTo>
                    <a:pt x="59" y="61"/>
                  </a:lnTo>
                  <a:lnTo>
                    <a:pt x="61" y="61"/>
                  </a:lnTo>
                  <a:lnTo>
                    <a:pt x="61" y="65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60" name="Freeform 560"/>
            <p:cNvSpPr>
              <a:spLocks/>
            </p:cNvSpPr>
            <p:nvPr/>
          </p:nvSpPr>
          <p:spPr bwMode="auto">
            <a:xfrm>
              <a:off x="2221" y="1304"/>
              <a:ext cx="28" cy="3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14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2" y="10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6" y="12"/>
                </a:cxn>
                <a:cxn ang="0">
                  <a:pos x="6" y="8"/>
                </a:cxn>
                <a:cxn ang="0">
                  <a:pos x="8" y="2"/>
                </a:cxn>
                <a:cxn ang="0">
                  <a:pos x="9" y="12"/>
                </a:cxn>
                <a:cxn ang="0">
                  <a:pos x="9" y="4"/>
                </a:cxn>
                <a:cxn ang="0">
                  <a:pos x="11" y="10"/>
                </a:cxn>
                <a:cxn ang="0">
                  <a:pos x="11" y="0"/>
                </a:cxn>
                <a:cxn ang="0">
                  <a:pos x="13" y="2"/>
                </a:cxn>
                <a:cxn ang="0">
                  <a:pos x="13" y="2"/>
                </a:cxn>
                <a:cxn ang="0">
                  <a:pos x="15" y="6"/>
                </a:cxn>
                <a:cxn ang="0">
                  <a:pos x="15" y="2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7" y="14"/>
                </a:cxn>
                <a:cxn ang="0">
                  <a:pos x="19" y="14"/>
                </a:cxn>
                <a:cxn ang="0">
                  <a:pos x="21" y="20"/>
                </a:cxn>
                <a:cxn ang="0">
                  <a:pos x="23" y="16"/>
                </a:cxn>
                <a:cxn ang="0">
                  <a:pos x="23" y="27"/>
                </a:cxn>
                <a:cxn ang="0">
                  <a:pos x="23" y="29"/>
                </a:cxn>
                <a:cxn ang="0">
                  <a:pos x="25" y="35"/>
                </a:cxn>
                <a:cxn ang="0">
                  <a:pos x="25" y="39"/>
                </a:cxn>
                <a:cxn ang="0">
                  <a:pos x="27" y="41"/>
                </a:cxn>
                <a:cxn ang="0">
                  <a:pos x="29" y="48"/>
                </a:cxn>
                <a:cxn ang="0">
                  <a:pos x="29" y="45"/>
                </a:cxn>
                <a:cxn ang="0">
                  <a:pos x="29" y="45"/>
                </a:cxn>
                <a:cxn ang="0">
                  <a:pos x="31" y="48"/>
                </a:cxn>
                <a:cxn ang="0">
                  <a:pos x="32" y="45"/>
                </a:cxn>
                <a:cxn ang="0">
                  <a:pos x="34" y="46"/>
                </a:cxn>
                <a:cxn ang="0">
                  <a:pos x="34" y="48"/>
                </a:cxn>
                <a:cxn ang="0">
                  <a:pos x="38" y="48"/>
                </a:cxn>
                <a:cxn ang="0">
                  <a:pos x="38" y="48"/>
                </a:cxn>
                <a:cxn ang="0">
                  <a:pos x="38" y="48"/>
                </a:cxn>
                <a:cxn ang="0">
                  <a:pos x="40" y="52"/>
                </a:cxn>
                <a:cxn ang="0">
                  <a:pos x="40" y="48"/>
                </a:cxn>
                <a:cxn ang="0">
                  <a:pos x="42" y="52"/>
                </a:cxn>
                <a:cxn ang="0">
                  <a:pos x="46" y="52"/>
                </a:cxn>
                <a:cxn ang="0">
                  <a:pos x="46" y="56"/>
                </a:cxn>
                <a:cxn ang="0">
                  <a:pos x="46" y="58"/>
                </a:cxn>
                <a:cxn ang="0">
                  <a:pos x="50" y="58"/>
                </a:cxn>
                <a:cxn ang="0">
                  <a:pos x="50" y="62"/>
                </a:cxn>
                <a:cxn ang="0">
                  <a:pos x="54" y="62"/>
                </a:cxn>
                <a:cxn ang="0">
                  <a:pos x="54" y="64"/>
                </a:cxn>
                <a:cxn ang="0">
                  <a:pos x="54" y="60"/>
                </a:cxn>
              </a:cxnLst>
              <a:rect l="0" t="0" r="r" b="b"/>
              <a:pathLst>
                <a:path w="56" h="64">
                  <a:moveTo>
                    <a:pt x="0" y="8"/>
                  </a:moveTo>
                  <a:lnTo>
                    <a:pt x="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8"/>
                  </a:lnTo>
                  <a:lnTo>
                    <a:pt x="8" y="6"/>
                  </a:lnTo>
                  <a:lnTo>
                    <a:pt x="8" y="2"/>
                  </a:lnTo>
                  <a:lnTo>
                    <a:pt x="8" y="10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9" y="4"/>
                  </a:lnTo>
                  <a:lnTo>
                    <a:pt x="11" y="6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3" y="6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21" y="16"/>
                  </a:lnTo>
                  <a:lnTo>
                    <a:pt x="21" y="20"/>
                  </a:lnTo>
                  <a:lnTo>
                    <a:pt x="21" y="16"/>
                  </a:lnTo>
                  <a:lnTo>
                    <a:pt x="23" y="16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25" y="31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9"/>
                  </a:lnTo>
                  <a:lnTo>
                    <a:pt x="27" y="37"/>
                  </a:lnTo>
                  <a:lnTo>
                    <a:pt x="27" y="41"/>
                  </a:lnTo>
                  <a:lnTo>
                    <a:pt x="29" y="43"/>
                  </a:lnTo>
                  <a:lnTo>
                    <a:pt x="29" y="48"/>
                  </a:lnTo>
                  <a:lnTo>
                    <a:pt x="29" y="46"/>
                  </a:lnTo>
                  <a:lnTo>
                    <a:pt x="29" y="45"/>
                  </a:lnTo>
                  <a:lnTo>
                    <a:pt x="29" y="41"/>
                  </a:lnTo>
                  <a:lnTo>
                    <a:pt x="29" y="45"/>
                  </a:lnTo>
                  <a:lnTo>
                    <a:pt x="31" y="46"/>
                  </a:lnTo>
                  <a:lnTo>
                    <a:pt x="31" y="48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8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4" y="48"/>
                  </a:lnTo>
                  <a:lnTo>
                    <a:pt x="36" y="46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40" y="50"/>
                  </a:lnTo>
                  <a:lnTo>
                    <a:pt x="40" y="52"/>
                  </a:lnTo>
                  <a:lnTo>
                    <a:pt x="40" y="50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2" y="52"/>
                  </a:lnTo>
                  <a:lnTo>
                    <a:pt x="46" y="56"/>
                  </a:lnTo>
                  <a:lnTo>
                    <a:pt x="46" y="52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8" y="58"/>
                  </a:lnTo>
                  <a:lnTo>
                    <a:pt x="50" y="58"/>
                  </a:lnTo>
                  <a:lnTo>
                    <a:pt x="52" y="62"/>
                  </a:lnTo>
                  <a:lnTo>
                    <a:pt x="50" y="62"/>
                  </a:lnTo>
                  <a:lnTo>
                    <a:pt x="52" y="62"/>
                  </a:lnTo>
                  <a:lnTo>
                    <a:pt x="54" y="62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6" y="6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61" name="Freeform 561"/>
            <p:cNvSpPr>
              <a:spLocks/>
            </p:cNvSpPr>
            <p:nvPr/>
          </p:nvSpPr>
          <p:spPr bwMode="auto">
            <a:xfrm>
              <a:off x="2187" y="1295"/>
              <a:ext cx="34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6"/>
                </a:cxn>
                <a:cxn ang="0">
                  <a:pos x="3" y="8"/>
                </a:cxn>
                <a:cxn ang="0">
                  <a:pos x="5" y="14"/>
                </a:cxn>
                <a:cxn ang="0">
                  <a:pos x="7" y="6"/>
                </a:cxn>
                <a:cxn ang="0">
                  <a:pos x="7" y="12"/>
                </a:cxn>
                <a:cxn ang="0">
                  <a:pos x="11" y="16"/>
                </a:cxn>
                <a:cxn ang="0">
                  <a:pos x="11" y="12"/>
                </a:cxn>
                <a:cxn ang="0">
                  <a:pos x="15" y="16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9" y="19"/>
                </a:cxn>
                <a:cxn ang="0">
                  <a:pos x="21" y="27"/>
                </a:cxn>
                <a:cxn ang="0">
                  <a:pos x="25" y="33"/>
                </a:cxn>
                <a:cxn ang="0">
                  <a:pos x="25" y="35"/>
                </a:cxn>
                <a:cxn ang="0">
                  <a:pos x="27" y="29"/>
                </a:cxn>
                <a:cxn ang="0">
                  <a:pos x="27" y="29"/>
                </a:cxn>
                <a:cxn ang="0">
                  <a:pos x="28" y="27"/>
                </a:cxn>
                <a:cxn ang="0">
                  <a:pos x="30" y="31"/>
                </a:cxn>
                <a:cxn ang="0">
                  <a:pos x="32" y="23"/>
                </a:cxn>
                <a:cxn ang="0">
                  <a:pos x="32" y="21"/>
                </a:cxn>
                <a:cxn ang="0">
                  <a:pos x="32" y="27"/>
                </a:cxn>
                <a:cxn ang="0">
                  <a:pos x="34" y="23"/>
                </a:cxn>
                <a:cxn ang="0">
                  <a:pos x="36" y="21"/>
                </a:cxn>
                <a:cxn ang="0">
                  <a:pos x="36" y="21"/>
                </a:cxn>
                <a:cxn ang="0">
                  <a:pos x="36" y="17"/>
                </a:cxn>
                <a:cxn ang="0">
                  <a:pos x="38" y="19"/>
                </a:cxn>
                <a:cxn ang="0">
                  <a:pos x="38" y="23"/>
                </a:cxn>
                <a:cxn ang="0">
                  <a:pos x="40" y="17"/>
                </a:cxn>
                <a:cxn ang="0">
                  <a:pos x="42" y="19"/>
                </a:cxn>
                <a:cxn ang="0">
                  <a:pos x="42" y="19"/>
                </a:cxn>
                <a:cxn ang="0">
                  <a:pos x="42" y="23"/>
                </a:cxn>
                <a:cxn ang="0">
                  <a:pos x="44" y="17"/>
                </a:cxn>
                <a:cxn ang="0">
                  <a:pos x="44" y="19"/>
                </a:cxn>
                <a:cxn ang="0">
                  <a:pos x="44" y="21"/>
                </a:cxn>
                <a:cxn ang="0">
                  <a:pos x="46" y="17"/>
                </a:cxn>
                <a:cxn ang="0">
                  <a:pos x="48" y="21"/>
                </a:cxn>
                <a:cxn ang="0">
                  <a:pos x="48" y="21"/>
                </a:cxn>
                <a:cxn ang="0">
                  <a:pos x="48" y="19"/>
                </a:cxn>
                <a:cxn ang="0">
                  <a:pos x="50" y="21"/>
                </a:cxn>
                <a:cxn ang="0">
                  <a:pos x="50" y="19"/>
                </a:cxn>
                <a:cxn ang="0">
                  <a:pos x="53" y="21"/>
                </a:cxn>
                <a:cxn ang="0">
                  <a:pos x="53" y="19"/>
                </a:cxn>
                <a:cxn ang="0">
                  <a:pos x="57" y="21"/>
                </a:cxn>
                <a:cxn ang="0">
                  <a:pos x="59" y="19"/>
                </a:cxn>
                <a:cxn ang="0">
                  <a:pos x="59" y="17"/>
                </a:cxn>
                <a:cxn ang="0">
                  <a:pos x="61" y="19"/>
                </a:cxn>
                <a:cxn ang="0">
                  <a:pos x="65" y="21"/>
                </a:cxn>
                <a:cxn ang="0">
                  <a:pos x="65" y="25"/>
                </a:cxn>
                <a:cxn ang="0">
                  <a:pos x="65" y="25"/>
                </a:cxn>
              </a:cxnLst>
              <a:rect l="0" t="0" r="r" b="b"/>
              <a:pathLst>
                <a:path w="67" h="35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12"/>
                  </a:lnTo>
                  <a:lnTo>
                    <a:pt x="5" y="14"/>
                  </a:lnTo>
                  <a:lnTo>
                    <a:pt x="5" y="8"/>
                  </a:lnTo>
                  <a:lnTo>
                    <a:pt x="7" y="6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5" y="17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23"/>
                  </a:lnTo>
                  <a:lnTo>
                    <a:pt x="21" y="27"/>
                  </a:lnTo>
                  <a:lnTo>
                    <a:pt x="21" y="29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5" y="33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7"/>
                  </a:lnTo>
                  <a:lnTo>
                    <a:pt x="28" y="29"/>
                  </a:lnTo>
                  <a:lnTo>
                    <a:pt x="30" y="31"/>
                  </a:lnTo>
                  <a:lnTo>
                    <a:pt x="30" y="25"/>
                  </a:lnTo>
                  <a:lnTo>
                    <a:pt x="32" y="23"/>
                  </a:lnTo>
                  <a:lnTo>
                    <a:pt x="32" y="19"/>
                  </a:lnTo>
                  <a:lnTo>
                    <a:pt x="32" y="21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4" y="19"/>
                  </a:lnTo>
                  <a:lnTo>
                    <a:pt x="36" y="21"/>
                  </a:lnTo>
                  <a:lnTo>
                    <a:pt x="36" y="23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8" y="19"/>
                  </a:lnTo>
                  <a:lnTo>
                    <a:pt x="38" y="27"/>
                  </a:lnTo>
                  <a:lnTo>
                    <a:pt x="38" y="23"/>
                  </a:lnTo>
                  <a:lnTo>
                    <a:pt x="40" y="21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2" y="19"/>
                  </a:lnTo>
                  <a:lnTo>
                    <a:pt x="42" y="21"/>
                  </a:lnTo>
                  <a:lnTo>
                    <a:pt x="42" y="19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4" y="21"/>
                  </a:lnTo>
                  <a:lnTo>
                    <a:pt x="44" y="17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6" y="21"/>
                  </a:lnTo>
                  <a:lnTo>
                    <a:pt x="48" y="21"/>
                  </a:lnTo>
                  <a:lnTo>
                    <a:pt x="48" y="25"/>
                  </a:lnTo>
                  <a:lnTo>
                    <a:pt x="48" y="21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21"/>
                  </a:lnTo>
                  <a:lnTo>
                    <a:pt x="50" y="21"/>
                  </a:lnTo>
                  <a:lnTo>
                    <a:pt x="50" y="23"/>
                  </a:lnTo>
                  <a:lnTo>
                    <a:pt x="50" y="19"/>
                  </a:lnTo>
                  <a:lnTo>
                    <a:pt x="53" y="19"/>
                  </a:lnTo>
                  <a:lnTo>
                    <a:pt x="53" y="21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7" y="19"/>
                  </a:lnTo>
                  <a:lnTo>
                    <a:pt x="57" y="21"/>
                  </a:lnTo>
                  <a:lnTo>
                    <a:pt x="57" y="19"/>
                  </a:lnTo>
                  <a:lnTo>
                    <a:pt x="59" y="19"/>
                  </a:lnTo>
                  <a:lnTo>
                    <a:pt x="57" y="19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5" y="21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7" y="2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62" name="Freeform 562"/>
            <p:cNvSpPr>
              <a:spLocks/>
            </p:cNvSpPr>
            <p:nvPr/>
          </p:nvSpPr>
          <p:spPr bwMode="auto">
            <a:xfrm>
              <a:off x="2157" y="1255"/>
              <a:ext cx="30" cy="40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2" y="41"/>
                </a:cxn>
                <a:cxn ang="0">
                  <a:pos x="2" y="31"/>
                </a:cxn>
                <a:cxn ang="0">
                  <a:pos x="4" y="35"/>
                </a:cxn>
                <a:cxn ang="0">
                  <a:pos x="4" y="31"/>
                </a:cxn>
                <a:cxn ang="0">
                  <a:pos x="8" y="29"/>
                </a:cxn>
                <a:cxn ang="0">
                  <a:pos x="10" y="27"/>
                </a:cxn>
                <a:cxn ang="0">
                  <a:pos x="10" y="29"/>
                </a:cxn>
                <a:cxn ang="0">
                  <a:pos x="10" y="29"/>
                </a:cxn>
                <a:cxn ang="0">
                  <a:pos x="12" y="31"/>
                </a:cxn>
                <a:cxn ang="0">
                  <a:pos x="14" y="27"/>
                </a:cxn>
                <a:cxn ang="0">
                  <a:pos x="14" y="33"/>
                </a:cxn>
                <a:cxn ang="0">
                  <a:pos x="14" y="31"/>
                </a:cxn>
                <a:cxn ang="0">
                  <a:pos x="16" y="35"/>
                </a:cxn>
                <a:cxn ang="0">
                  <a:pos x="17" y="31"/>
                </a:cxn>
                <a:cxn ang="0">
                  <a:pos x="19" y="35"/>
                </a:cxn>
                <a:cxn ang="0">
                  <a:pos x="19" y="39"/>
                </a:cxn>
                <a:cxn ang="0">
                  <a:pos x="21" y="33"/>
                </a:cxn>
                <a:cxn ang="0">
                  <a:pos x="23" y="39"/>
                </a:cxn>
                <a:cxn ang="0">
                  <a:pos x="23" y="33"/>
                </a:cxn>
                <a:cxn ang="0">
                  <a:pos x="23" y="29"/>
                </a:cxn>
                <a:cxn ang="0">
                  <a:pos x="25" y="33"/>
                </a:cxn>
                <a:cxn ang="0">
                  <a:pos x="25" y="24"/>
                </a:cxn>
                <a:cxn ang="0">
                  <a:pos x="25" y="24"/>
                </a:cxn>
                <a:cxn ang="0">
                  <a:pos x="27" y="18"/>
                </a:cxn>
                <a:cxn ang="0">
                  <a:pos x="29" y="14"/>
                </a:cxn>
                <a:cxn ang="0">
                  <a:pos x="29" y="10"/>
                </a:cxn>
                <a:cxn ang="0">
                  <a:pos x="31" y="6"/>
                </a:cxn>
                <a:cxn ang="0">
                  <a:pos x="33" y="0"/>
                </a:cxn>
                <a:cxn ang="0">
                  <a:pos x="35" y="2"/>
                </a:cxn>
                <a:cxn ang="0">
                  <a:pos x="35" y="2"/>
                </a:cxn>
                <a:cxn ang="0">
                  <a:pos x="37" y="2"/>
                </a:cxn>
                <a:cxn ang="0">
                  <a:pos x="41" y="8"/>
                </a:cxn>
                <a:cxn ang="0">
                  <a:pos x="41" y="14"/>
                </a:cxn>
                <a:cxn ang="0">
                  <a:pos x="42" y="27"/>
                </a:cxn>
                <a:cxn ang="0">
                  <a:pos x="44" y="33"/>
                </a:cxn>
                <a:cxn ang="0">
                  <a:pos x="46" y="35"/>
                </a:cxn>
                <a:cxn ang="0">
                  <a:pos x="48" y="41"/>
                </a:cxn>
                <a:cxn ang="0">
                  <a:pos x="48" y="45"/>
                </a:cxn>
                <a:cxn ang="0">
                  <a:pos x="50" y="50"/>
                </a:cxn>
                <a:cxn ang="0">
                  <a:pos x="50" y="48"/>
                </a:cxn>
                <a:cxn ang="0">
                  <a:pos x="50" y="52"/>
                </a:cxn>
                <a:cxn ang="0">
                  <a:pos x="52" y="60"/>
                </a:cxn>
                <a:cxn ang="0">
                  <a:pos x="56" y="68"/>
                </a:cxn>
                <a:cxn ang="0">
                  <a:pos x="58" y="66"/>
                </a:cxn>
                <a:cxn ang="0">
                  <a:pos x="60" y="72"/>
                </a:cxn>
                <a:cxn ang="0">
                  <a:pos x="60" y="75"/>
                </a:cxn>
                <a:cxn ang="0">
                  <a:pos x="60" y="70"/>
                </a:cxn>
                <a:cxn ang="0">
                  <a:pos x="62" y="75"/>
                </a:cxn>
                <a:cxn ang="0">
                  <a:pos x="62" y="79"/>
                </a:cxn>
              </a:cxnLst>
              <a:rect l="0" t="0" r="r" b="b"/>
              <a:pathLst>
                <a:path w="62" h="79">
                  <a:moveTo>
                    <a:pt x="0" y="39"/>
                  </a:moveTo>
                  <a:lnTo>
                    <a:pt x="0" y="39"/>
                  </a:lnTo>
                  <a:lnTo>
                    <a:pt x="2" y="37"/>
                  </a:lnTo>
                  <a:lnTo>
                    <a:pt x="2" y="41"/>
                  </a:lnTo>
                  <a:lnTo>
                    <a:pt x="2" y="39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4" y="33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25"/>
                  </a:lnTo>
                  <a:lnTo>
                    <a:pt x="10" y="27"/>
                  </a:lnTo>
                  <a:lnTo>
                    <a:pt x="10" y="31"/>
                  </a:lnTo>
                  <a:lnTo>
                    <a:pt x="10" y="29"/>
                  </a:lnTo>
                  <a:lnTo>
                    <a:pt x="10" y="27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29"/>
                  </a:lnTo>
                  <a:lnTo>
                    <a:pt x="14" y="31"/>
                  </a:lnTo>
                  <a:lnTo>
                    <a:pt x="16" y="33"/>
                  </a:lnTo>
                  <a:lnTo>
                    <a:pt x="16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17" y="35"/>
                  </a:lnTo>
                  <a:lnTo>
                    <a:pt x="19" y="39"/>
                  </a:lnTo>
                  <a:lnTo>
                    <a:pt x="21" y="39"/>
                  </a:lnTo>
                  <a:lnTo>
                    <a:pt x="21" y="33"/>
                  </a:lnTo>
                  <a:lnTo>
                    <a:pt x="21" y="37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29"/>
                  </a:lnTo>
                  <a:lnTo>
                    <a:pt x="23" y="33"/>
                  </a:lnTo>
                  <a:lnTo>
                    <a:pt x="25" y="33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7" y="22"/>
                  </a:lnTo>
                  <a:lnTo>
                    <a:pt x="27" y="18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3" y="4"/>
                  </a:lnTo>
                  <a:lnTo>
                    <a:pt x="33" y="0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39" y="8"/>
                  </a:lnTo>
                  <a:lnTo>
                    <a:pt x="41" y="14"/>
                  </a:lnTo>
                  <a:lnTo>
                    <a:pt x="42" y="18"/>
                  </a:lnTo>
                  <a:lnTo>
                    <a:pt x="42" y="27"/>
                  </a:lnTo>
                  <a:lnTo>
                    <a:pt x="44" y="29"/>
                  </a:lnTo>
                  <a:lnTo>
                    <a:pt x="44" y="33"/>
                  </a:lnTo>
                  <a:lnTo>
                    <a:pt x="46" y="33"/>
                  </a:lnTo>
                  <a:lnTo>
                    <a:pt x="46" y="35"/>
                  </a:lnTo>
                  <a:lnTo>
                    <a:pt x="46" y="43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45"/>
                  </a:lnTo>
                  <a:lnTo>
                    <a:pt x="50" y="45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52"/>
                  </a:lnTo>
                  <a:lnTo>
                    <a:pt x="52" y="54"/>
                  </a:lnTo>
                  <a:lnTo>
                    <a:pt x="52" y="60"/>
                  </a:lnTo>
                  <a:lnTo>
                    <a:pt x="56" y="60"/>
                  </a:lnTo>
                  <a:lnTo>
                    <a:pt x="56" y="68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70"/>
                  </a:lnTo>
                  <a:lnTo>
                    <a:pt x="60" y="72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0" y="70"/>
                  </a:lnTo>
                  <a:lnTo>
                    <a:pt x="60" y="73"/>
                  </a:lnTo>
                  <a:lnTo>
                    <a:pt x="62" y="75"/>
                  </a:lnTo>
                  <a:lnTo>
                    <a:pt x="62" y="79"/>
                  </a:lnTo>
                  <a:lnTo>
                    <a:pt x="62" y="79"/>
                  </a:lnTo>
                  <a:lnTo>
                    <a:pt x="62" y="7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63" name="Freeform 563"/>
            <p:cNvSpPr>
              <a:spLocks/>
            </p:cNvSpPr>
            <p:nvPr/>
          </p:nvSpPr>
          <p:spPr bwMode="auto">
            <a:xfrm>
              <a:off x="2129" y="1273"/>
              <a:ext cx="28" cy="66"/>
            </a:xfrm>
            <a:custGeom>
              <a:avLst/>
              <a:gdLst/>
              <a:ahLst/>
              <a:cxnLst>
                <a:cxn ang="0">
                  <a:pos x="0" y="117"/>
                </a:cxn>
                <a:cxn ang="0">
                  <a:pos x="0" y="117"/>
                </a:cxn>
                <a:cxn ang="0">
                  <a:pos x="0" y="119"/>
                </a:cxn>
                <a:cxn ang="0">
                  <a:pos x="1" y="117"/>
                </a:cxn>
                <a:cxn ang="0">
                  <a:pos x="1" y="119"/>
                </a:cxn>
                <a:cxn ang="0">
                  <a:pos x="1" y="123"/>
                </a:cxn>
                <a:cxn ang="0">
                  <a:pos x="3" y="119"/>
                </a:cxn>
                <a:cxn ang="0">
                  <a:pos x="5" y="123"/>
                </a:cxn>
                <a:cxn ang="0">
                  <a:pos x="5" y="113"/>
                </a:cxn>
                <a:cxn ang="0">
                  <a:pos x="7" y="129"/>
                </a:cxn>
                <a:cxn ang="0">
                  <a:pos x="9" y="125"/>
                </a:cxn>
                <a:cxn ang="0">
                  <a:pos x="9" y="123"/>
                </a:cxn>
                <a:cxn ang="0">
                  <a:pos x="9" y="131"/>
                </a:cxn>
                <a:cxn ang="0">
                  <a:pos x="11" y="121"/>
                </a:cxn>
                <a:cxn ang="0">
                  <a:pos x="11" y="125"/>
                </a:cxn>
                <a:cxn ang="0">
                  <a:pos x="13" y="123"/>
                </a:cxn>
                <a:cxn ang="0">
                  <a:pos x="15" y="123"/>
                </a:cxn>
                <a:cxn ang="0">
                  <a:pos x="15" y="119"/>
                </a:cxn>
                <a:cxn ang="0">
                  <a:pos x="19" y="113"/>
                </a:cxn>
                <a:cxn ang="0">
                  <a:pos x="21" y="109"/>
                </a:cxn>
                <a:cxn ang="0">
                  <a:pos x="21" y="102"/>
                </a:cxn>
                <a:cxn ang="0">
                  <a:pos x="21" y="107"/>
                </a:cxn>
                <a:cxn ang="0">
                  <a:pos x="23" y="102"/>
                </a:cxn>
                <a:cxn ang="0">
                  <a:pos x="23" y="100"/>
                </a:cxn>
                <a:cxn ang="0">
                  <a:pos x="23" y="102"/>
                </a:cxn>
                <a:cxn ang="0">
                  <a:pos x="24" y="94"/>
                </a:cxn>
                <a:cxn ang="0">
                  <a:pos x="24" y="94"/>
                </a:cxn>
                <a:cxn ang="0">
                  <a:pos x="26" y="90"/>
                </a:cxn>
                <a:cxn ang="0">
                  <a:pos x="30" y="90"/>
                </a:cxn>
                <a:cxn ang="0">
                  <a:pos x="30" y="90"/>
                </a:cxn>
                <a:cxn ang="0">
                  <a:pos x="32" y="88"/>
                </a:cxn>
                <a:cxn ang="0">
                  <a:pos x="34" y="84"/>
                </a:cxn>
                <a:cxn ang="0">
                  <a:pos x="34" y="84"/>
                </a:cxn>
                <a:cxn ang="0">
                  <a:pos x="36" y="79"/>
                </a:cxn>
                <a:cxn ang="0">
                  <a:pos x="36" y="71"/>
                </a:cxn>
                <a:cxn ang="0">
                  <a:pos x="38" y="63"/>
                </a:cxn>
                <a:cxn ang="0">
                  <a:pos x="38" y="56"/>
                </a:cxn>
                <a:cxn ang="0">
                  <a:pos x="42" y="52"/>
                </a:cxn>
                <a:cxn ang="0">
                  <a:pos x="42" y="42"/>
                </a:cxn>
                <a:cxn ang="0">
                  <a:pos x="44" y="40"/>
                </a:cxn>
                <a:cxn ang="0">
                  <a:pos x="44" y="31"/>
                </a:cxn>
                <a:cxn ang="0">
                  <a:pos x="46" y="27"/>
                </a:cxn>
                <a:cxn ang="0">
                  <a:pos x="48" y="19"/>
                </a:cxn>
                <a:cxn ang="0">
                  <a:pos x="48" y="11"/>
                </a:cxn>
                <a:cxn ang="0">
                  <a:pos x="49" y="8"/>
                </a:cxn>
                <a:cxn ang="0">
                  <a:pos x="51" y="15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5" y="0"/>
                </a:cxn>
                <a:cxn ang="0">
                  <a:pos x="55" y="4"/>
                </a:cxn>
              </a:cxnLst>
              <a:rect l="0" t="0" r="r" b="b"/>
              <a:pathLst>
                <a:path w="55" h="131">
                  <a:moveTo>
                    <a:pt x="0" y="117"/>
                  </a:moveTo>
                  <a:lnTo>
                    <a:pt x="0" y="117"/>
                  </a:lnTo>
                  <a:lnTo>
                    <a:pt x="0" y="113"/>
                  </a:lnTo>
                  <a:lnTo>
                    <a:pt x="0" y="117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7"/>
                  </a:lnTo>
                  <a:lnTo>
                    <a:pt x="1" y="117"/>
                  </a:lnTo>
                  <a:lnTo>
                    <a:pt x="1" y="113"/>
                  </a:lnTo>
                  <a:lnTo>
                    <a:pt x="1" y="119"/>
                  </a:lnTo>
                  <a:lnTo>
                    <a:pt x="1" y="121"/>
                  </a:lnTo>
                  <a:lnTo>
                    <a:pt x="1" y="123"/>
                  </a:lnTo>
                  <a:lnTo>
                    <a:pt x="1" y="117"/>
                  </a:lnTo>
                  <a:lnTo>
                    <a:pt x="3" y="119"/>
                  </a:lnTo>
                  <a:lnTo>
                    <a:pt x="3" y="125"/>
                  </a:lnTo>
                  <a:lnTo>
                    <a:pt x="5" y="123"/>
                  </a:lnTo>
                  <a:lnTo>
                    <a:pt x="5" y="111"/>
                  </a:lnTo>
                  <a:lnTo>
                    <a:pt x="5" y="113"/>
                  </a:lnTo>
                  <a:lnTo>
                    <a:pt x="7" y="117"/>
                  </a:lnTo>
                  <a:lnTo>
                    <a:pt x="7" y="129"/>
                  </a:lnTo>
                  <a:lnTo>
                    <a:pt x="7" y="125"/>
                  </a:lnTo>
                  <a:lnTo>
                    <a:pt x="9" y="125"/>
                  </a:lnTo>
                  <a:lnTo>
                    <a:pt x="9" y="117"/>
                  </a:lnTo>
                  <a:lnTo>
                    <a:pt x="9" y="123"/>
                  </a:lnTo>
                  <a:lnTo>
                    <a:pt x="9" y="125"/>
                  </a:lnTo>
                  <a:lnTo>
                    <a:pt x="9" y="131"/>
                  </a:lnTo>
                  <a:lnTo>
                    <a:pt x="9" y="123"/>
                  </a:lnTo>
                  <a:lnTo>
                    <a:pt x="11" y="121"/>
                  </a:lnTo>
                  <a:lnTo>
                    <a:pt x="11" y="119"/>
                  </a:lnTo>
                  <a:lnTo>
                    <a:pt x="11" y="125"/>
                  </a:lnTo>
                  <a:lnTo>
                    <a:pt x="13" y="123"/>
                  </a:lnTo>
                  <a:lnTo>
                    <a:pt x="13" y="123"/>
                  </a:lnTo>
                  <a:lnTo>
                    <a:pt x="13" y="123"/>
                  </a:lnTo>
                  <a:lnTo>
                    <a:pt x="15" y="123"/>
                  </a:lnTo>
                  <a:lnTo>
                    <a:pt x="15" y="119"/>
                  </a:lnTo>
                  <a:lnTo>
                    <a:pt x="15" y="119"/>
                  </a:lnTo>
                  <a:lnTo>
                    <a:pt x="15" y="117"/>
                  </a:lnTo>
                  <a:lnTo>
                    <a:pt x="19" y="113"/>
                  </a:lnTo>
                  <a:lnTo>
                    <a:pt x="19" y="111"/>
                  </a:lnTo>
                  <a:lnTo>
                    <a:pt x="21" y="109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1" y="104"/>
                  </a:lnTo>
                  <a:lnTo>
                    <a:pt x="21" y="107"/>
                  </a:lnTo>
                  <a:lnTo>
                    <a:pt x="21" y="104"/>
                  </a:lnTo>
                  <a:lnTo>
                    <a:pt x="23" y="102"/>
                  </a:lnTo>
                  <a:lnTo>
                    <a:pt x="23" y="96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2"/>
                  </a:lnTo>
                  <a:lnTo>
                    <a:pt x="23" y="96"/>
                  </a:lnTo>
                  <a:lnTo>
                    <a:pt x="24" y="94"/>
                  </a:lnTo>
                  <a:lnTo>
                    <a:pt x="24" y="90"/>
                  </a:lnTo>
                  <a:lnTo>
                    <a:pt x="24" y="94"/>
                  </a:lnTo>
                  <a:lnTo>
                    <a:pt x="26" y="92"/>
                  </a:lnTo>
                  <a:lnTo>
                    <a:pt x="26" y="90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8"/>
                  </a:lnTo>
                  <a:lnTo>
                    <a:pt x="30" y="90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4" y="88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4"/>
                  </a:lnTo>
                  <a:lnTo>
                    <a:pt x="34" y="81"/>
                  </a:lnTo>
                  <a:lnTo>
                    <a:pt x="36" y="79"/>
                  </a:lnTo>
                  <a:lnTo>
                    <a:pt x="36" y="77"/>
                  </a:lnTo>
                  <a:lnTo>
                    <a:pt x="36" y="71"/>
                  </a:lnTo>
                  <a:lnTo>
                    <a:pt x="38" y="69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38" y="56"/>
                  </a:lnTo>
                  <a:lnTo>
                    <a:pt x="42" y="54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4" y="38"/>
                  </a:lnTo>
                  <a:lnTo>
                    <a:pt x="44" y="31"/>
                  </a:lnTo>
                  <a:lnTo>
                    <a:pt x="46" y="29"/>
                  </a:lnTo>
                  <a:lnTo>
                    <a:pt x="46" y="27"/>
                  </a:lnTo>
                  <a:lnTo>
                    <a:pt x="48" y="25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1"/>
                  </a:lnTo>
                  <a:lnTo>
                    <a:pt x="49" y="11"/>
                  </a:lnTo>
                  <a:lnTo>
                    <a:pt x="49" y="8"/>
                  </a:lnTo>
                  <a:lnTo>
                    <a:pt x="49" y="13"/>
                  </a:lnTo>
                  <a:lnTo>
                    <a:pt x="51" y="15"/>
                  </a:lnTo>
                  <a:lnTo>
                    <a:pt x="51" y="4"/>
                  </a:lnTo>
                  <a:lnTo>
                    <a:pt x="53" y="4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5" y="4"/>
                  </a:lnTo>
                  <a:lnTo>
                    <a:pt x="55" y="0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5" y="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64" name="Freeform 564"/>
            <p:cNvSpPr>
              <a:spLocks/>
            </p:cNvSpPr>
            <p:nvPr/>
          </p:nvSpPr>
          <p:spPr bwMode="auto">
            <a:xfrm>
              <a:off x="2101" y="1230"/>
              <a:ext cx="28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7"/>
                </a:cxn>
                <a:cxn ang="0">
                  <a:pos x="4" y="15"/>
                </a:cxn>
                <a:cxn ang="0">
                  <a:pos x="4" y="9"/>
                </a:cxn>
                <a:cxn ang="0">
                  <a:pos x="6" y="23"/>
                </a:cxn>
                <a:cxn ang="0">
                  <a:pos x="8" y="19"/>
                </a:cxn>
                <a:cxn ang="0">
                  <a:pos x="8" y="21"/>
                </a:cxn>
                <a:cxn ang="0">
                  <a:pos x="8" y="28"/>
                </a:cxn>
                <a:cxn ang="0">
                  <a:pos x="9" y="26"/>
                </a:cxn>
                <a:cxn ang="0">
                  <a:pos x="11" y="30"/>
                </a:cxn>
                <a:cxn ang="0">
                  <a:pos x="11" y="34"/>
                </a:cxn>
                <a:cxn ang="0">
                  <a:pos x="13" y="42"/>
                </a:cxn>
                <a:cxn ang="0">
                  <a:pos x="13" y="42"/>
                </a:cxn>
                <a:cxn ang="0">
                  <a:pos x="15" y="55"/>
                </a:cxn>
                <a:cxn ang="0">
                  <a:pos x="17" y="57"/>
                </a:cxn>
                <a:cxn ang="0">
                  <a:pos x="17" y="55"/>
                </a:cxn>
                <a:cxn ang="0">
                  <a:pos x="17" y="69"/>
                </a:cxn>
                <a:cxn ang="0">
                  <a:pos x="19" y="65"/>
                </a:cxn>
                <a:cxn ang="0">
                  <a:pos x="19" y="69"/>
                </a:cxn>
                <a:cxn ang="0">
                  <a:pos x="21" y="84"/>
                </a:cxn>
                <a:cxn ang="0">
                  <a:pos x="21" y="86"/>
                </a:cxn>
                <a:cxn ang="0">
                  <a:pos x="21" y="103"/>
                </a:cxn>
                <a:cxn ang="0">
                  <a:pos x="23" y="99"/>
                </a:cxn>
                <a:cxn ang="0">
                  <a:pos x="23" y="103"/>
                </a:cxn>
                <a:cxn ang="0">
                  <a:pos x="25" y="113"/>
                </a:cxn>
                <a:cxn ang="0">
                  <a:pos x="27" y="105"/>
                </a:cxn>
                <a:cxn ang="0">
                  <a:pos x="27" y="119"/>
                </a:cxn>
                <a:cxn ang="0">
                  <a:pos x="29" y="109"/>
                </a:cxn>
                <a:cxn ang="0">
                  <a:pos x="29" y="122"/>
                </a:cxn>
                <a:cxn ang="0">
                  <a:pos x="31" y="121"/>
                </a:cxn>
                <a:cxn ang="0">
                  <a:pos x="31" y="122"/>
                </a:cxn>
                <a:cxn ang="0">
                  <a:pos x="32" y="126"/>
                </a:cxn>
                <a:cxn ang="0">
                  <a:pos x="32" y="126"/>
                </a:cxn>
                <a:cxn ang="0">
                  <a:pos x="34" y="132"/>
                </a:cxn>
                <a:cxn ang="0">
                  <a:pos x="34" y="140"/>
                </a:cxn>
                <a:cxn ang="0">
                  <a:pos x="34" y="142"/>
                </a:cxn>
                <a:cxn ang="0">
                  <a:pos x="36" y="147"/>
                </a:cxn>
                <a:cxn ang="0">
                  <a:pos x="38" y="147"/>
                </a:cxn>
                <a:cxn ang="0">
                  <a:pos x="40" y="149"/>
                </a:cxn>
                <a:cxn ang="0">
                  <a:pos x="42" y="159"/>
                </a:cxn>
                <a:cxn ang="0">
                  <a:pos x="44" y="169"/>
                </a:cxn>
                <a:cxn ang="0">
                  <a:pos x="46" y="182"/>
                </a:cxn>
                <a:cxn ang="0">
                  <a:pos x="46" y="184"/>
                </a:cxn>
                <a:cxn ang="0">
                  <a:pos x="46" y="184"/>
                </a:cxn>
                <a:cxn ang="0">
                  <a:pos x="48" y="195"/>
                </a:cxn>
                <a:cxn ang="0">
                  <a:pos x="50" y="192"/>
                </a:cxn>
                <a:cxn ang="0">
                  <a:pos x="52" y="203"/>
                </a:cxn>
                <a:cxn ang="0">
                  <a:pos x="54" y="195"/>
                </a:cxn>
                <a:cxn ang="0">
                  <a:pos x="54" y="199"/>
                </a:cxn>
                <a:cxn ang="0">
                  <a:pos x="54" y="203"/>
                </a:cxn>
              </a:cxnLst>
              <a:rect l="0" t="0" r="r" b="b"/>
              <a:pathLst>
                <a:path w="56" h="205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5"/>
                  </a:lnTo>
                  <a:lnTo>
                    <a:pt x="4" y="9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1" y="30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1" y="40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3" y="42"/>
                  </a:lnTo>
                  <a:lnTo>
                    <a:pt x="15" y="44"/>
                  </a:lnTo>
                  <a:lnTo>
                    <a:pt x="15" y="55"/>
                  </a:lnTo>
                  <a:lnTo>
                    <a:pt x="17" y="55"/>
                  </a:lnTo>
                  <a:lnTo>
                    <a:pt x="17" y="57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69"/>
                  </a:lnTo>
                  <a:lnTo>
                    <a:pt x="19" y="69"/>
                  </a:lnTo>
                  <a:lnTo>
                    <a:pt x="19" y="65"/>
                  </a:lnTo>
                  <a:lnTo>
                    <a:pt x="19" y="67"/>
                  </a:lnTo>
                  <a:lnTo>
                    <a:pt x="19" y="69"/>
                  </a:lnTo>
                  <a:lnTo>
                    <a:pt x="19" y="86"/>
                  </a:lnTo>
                  <a:lnTo>
                    <a:pt x="21" y="84"/>
                  </a:lnTo>
                  <a:lnTo>
                    <a:pt x="21" y="80"/>
                  </a:lnTo>
                  <a:lnTo>
                    <a:pt x="21" y="86"/>
                  </a:lnTo>
                  <a:lnTo>
                    <a:pt x="21" y="88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3" y="99"/>
                  </a:lnTo>
                  <a:lnTo>
                    <a:pt x="23" y="94"/>
                  </a:lnTo>
                  <a:lnTo>
                    <a:pt x="23" y="103"/>
                  </a:lnTo>
                  <a:lnTo>
                    <a:pt x="25" y="103"/>
                  </a:lnTo>
                  <a:lnTo>
                    <a:pt x="25" y="113"/>
                  </a:lnTo>
                  <a:lnTo>
                    <a:pt x="25" y="109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19"/>
                  </a:lnTo>
                  <a:lnTo>
                    <a:pt x="29" y="11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22"/>
                  </a:lnTo>
                  <a:lnTo>
                    <a:pt x="29" y="121"/>
                  </a:lnTo>
                  <a:lnTo>
                    <a:pt x="31" y="121"/>
                  </a:lnTo>
                  <a:lnTo>
                    <a:pt x="31" y="115"/>
                  </a:lnTo>
                  <a:lnTo>
                    <a:pt x="31" y="122"/>
                  </a:lnTo>
                  <a:lnTo>
                    <a:pt x="32" y="124"/>
                  </a:lnTo>
                  <a:lnTo>
                    <a:pt x="32" y="126"/>
                  </a:lnTo>
                  <a:lnTo>
                    <a:pt x="32" y="124"/>
                  </a:lnTo>
                  <a:lnTo>
                    <a:pt x="32" y="126"/>
                  </a:lnTo>
                  <a:lnTo>
                    <a:pt x="32" y="132"/>
                  </a:lnTo>
                  <a:lnTo>
                    <a:pt x="34" y="132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4" y="142"/>
                  </a:lnTo>
                  <a:lnTo>
                    <a:pt x="36" y="144"/>
                  </a:lnTo>
                  <a:lnTo>
                    <a:pt x="36" y="147"/>
                  </a:lnTo>
                  <a:lnTo>
                    <a:pt x="38" y="149"/>
                  </a:lnTo>
                  <a:lnTo>
                    <a:pt x="38" y="147"/>
                  </a:lnTo>
                  <a:lnTo>
                    <a:pt x="38" y="149"/>
                  </a:lnTo>
                  <a:lnTo>
                    <a:pt x="40" y="149"/>
                  </a:lnTo>
                  <a:lnTo>
                    <a:pt x="40" y="157"/>
                  </a:lnTo>
                  <a:lnTo>
                    <a:pt x="42" y="159"/>
                  </a:lnTo>
                  <a:lnTo>
                    <a:pt x="42" y="165"/>
                  </a:lnTo>
                  <a:lnTo>
                    <a:pt x="44" y="169"/>
                  </a:lnTo>
                  <a:lnTo>
                    <a:pt x="44" y="180"/>
                  </a:lnTo>
                  <a:lnTo>
                    <a:pt x="46" y="182"/>
                  </a:lnTo>
                  <a:lnTo>
                    <a:pt x="46" y="184"/>
                  </a:lnTo>
                  <a:lnTo>
                    <a:pt x="46" y="184"/>
                  </a:lnTo>
                  <a:lnTo>
                    <a:pt x="46" y="186"/>
                  </a:lnTo>
                  <a:lnTo>
                    <a:pt x="46" y="184"/>
                  </a:lnTo>
                  <a:lnTo>
                    <a:pt x="48" y="184"/>
                  </a:lnTo>
                  <a:lnTo>
                    <a:pt x="48" y="195"/>
                  </a:lnTo>
                  <a:lnTo>
                    <a:pt x="50" y="197"/>
                  </a:lnTo>
                  <a:lnTo>
                    <a:pt x="50" y="192"/>
                  </a:lnTo>
                  <a:lnTo>
                    <a:pt x="52" y="192"/>
                  </a:lnTo>
                  <a:lnTo>
                    <a:pt x="52" y="203"/>
                  </a:lnTo>
                  <a:lnTo>
                    <a:pt x="54" y="199"/>
                  </a:lnTo>
                  <a:lnTo>
                    <a:pt x="54" y="195"/>
                  </a:lnTo>
                  <a:lnTo>
                    <a:pt x="54" y="197"/>
                  </a:lnTo>
                  <a:lnTo>
                    <a:pt x="54" y="199"/>
                  </a:lnTo>
                  <a:lnTo>
                    <a:pt x="54" y="205"/>
                  </a:lnTo>
                  <a:lnTo>
                    <a:pt x="54" y="203"/>
                  </a:lnTo>
                  <a:lnTo>
                    <a:pt x="56" y="20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65" name="Freeform 565"/>
            <p:cNvSpPr>
              <a:spLocks/>
            </p:cNvSpPr>
            <p:nvPr/>
          </p:nvSpPr>
          <p:spPr bwMode="auto">
            <a:xfrm>
              <a:off x="2077" y="1111"/>
              <a:ext cx="24" cy="119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2"/>
                </a:cxn>
                <a:cxn ang="0">
                  <a:pos x="2" y="12"/>
                </a:cxn>
                <a:cxn ang="0">
                  <a:pos x="2" y="8"/>
                </a:cxn>
                <a:cxn ang="0">
                  <a:pos x="2" y="12"/>
                </a:cxn>
                <a:cxn ang="0">
                  <a:pos x="4" y="8"/>
                </a:cxn>
                <a:cxn ang="0">
                  <a:pos x="6" y="16"/>
                </a:cxn>
                <a:cxn ang="0">
                  <a:pos x="8" y="14"/>
                </a:cxn>
                <a:cxn ang="0">
                  <a:pos x="8" y="16"/>
                </a:cxn>
                <a:cxn ang="0">
                  <a:pos x="8" y="24"/>
                </a:cxn>
                <a:cxn ang="0">
                  <a:pos x="9" y="22"/>
                </a:cxn>
                <a:cxn ang="0">
                  <a:pos x="9" y="27"/>
                </a:cxn>
                <a:cxn ang="0">
                  <a:pos x="11" y="35"/>
                </a:cxn>
                <a:cxn ang="0">
                  <a:pos x="11" y="35"/>
                </a:cxn>
                <a:cxn ang="0">
                  <a:pos x="13" y="48"/>
                </a:cxn>
                <a:cxn ang="0">
                  <a:pos x="13" y="43"/>
                </a:cxn>
                <a:cxn ang="0">
                  <a:pos x="17" y="47"/>
                </a:cxn>
                <a:cxn ang="0">
                  <a:pos x="17" y="58"/>
                </a:cxn>
                <a:cxn ang="0">
                  <a:pos x="17" y="72"/>
                </a:cxn>
                <a:cxn ang="0">
                  <a:pos x="19" y="73"/>
                </a:cxn>
                <a:cxn ang="0">
                  <a:pos x="21" y="73"/>
                </a:cxn>
                <a:cxn ang="0">
                  <a:pos x="21" y="85"/>
                </a:cxn>
                <a:cxn ang="0">
                  <a:pos x="23" y="93"/>
                </a:cxn>
                <a:cxn ang="0">
                  <a:pos x="23" y="104"/>
                </a:cxn>
                <a:cxn ang="0">
                  <a:pos x="23" y="104"/>
                </a:cxn>
                <a:cxn ang="0">
                  <a:pos x="25" y="118"/>
                </a:cxn>
                <a:cxn ang="0">
                  <a:pos x="25" y="118"/>
                </a:cxn>
                <a:cxn ang="0">
                  <a:pos x="29" y="121"/>
                </a:cxn>
                <a:cxn ang="0">
                  <a:pos x="29" y="133"/>
                </a:cxn>
                <a:cxn ang="0">
                  <a:pos x="29" y="127"/>
                </a:cxn>
                <a:cxn ang="0">
                  <a:pos x="31" y="139"/>
                </a:cxn>
                <a:cxn ang="0">
                  <a:pos x="31" y="144"/>
                </a:cxn>
                <a:cxn ang="0">
                  <a:pos x="31" y="160"/>
                </a:cxn>
                <a:cxn ang="0">
                  <a:pos x="32" y="164"/>
                </a:cxn>
                <a:cxn ang="0">
                  <a:pos x="34" y="162"/>
                </a:cxn>
                <a:cxn ang="0">
                  <a:pos x="34" y="173"/>
                </a:cxn>
                <a:cxn ang="0">
                  <a:pos x="36" y="179"/>
                </a:cxn>
                <a:cxn ang="0">
                  <a:pos x="38" y="185"/>
                </a:cxn>
                <a:cxn ang="0">
                  <a:pos x="40" y="187"/>
                </a:cxn>
                <a:cxn ang="0">
                  <a:pos x="40" y="191"/>
                </a:cxn>
                <a:cxn ang="0">
                  <a:pos x="40" y="200"/>
                </a:cxn>
                <a:cxn ang="0">
                  <a:pos x="42" y="198"/>
                </a:cxn>
                <a:cxn ang="0">
                  <a:pos x="42" y="202"/>
                </a:cxn>
                <a:cxn ang="0">
                  <a:pos x="44" y="208"/>
                </a:cxn>
                <a:cxn ang="0">
                  <a:pos x="44" y="204"/>
                </a:cxn>
                <a:cxn ang="0">
                  <a:pos x="46" y="216"/>
                </a:cxn>
                <a:cxn ang="0">
                  <a:pos x="46" y="223"/>
                </a:cxn>
                <a:cxn ang="0">
                  <a:pos x="48" y="227"/>
                </a:cxn>
                <a:cxn ang="0">
                  <a:pos x="48" y="239"/>
                </a:cxn>
                <a:cxn ang="0">
                  <a:pos x="48" y="237"/>
                </a:cxn>
              </a:cxnLst>
              <a:rect l="0" t="0" r="r" b="b"/>
              <a:pathLst>
                <a:path w="48" h="239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4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9" y="22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9" y="35"/>
                  </a:lnTo>
                  <a:lnTo>
                    <a:pt x="11" y="35"/>
                  </a:lnTo>
                  <a:lnTo>
                    <a:pt x="11" y="37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48"/>
                  </a:lnTo>
                  <a:lnTo>
                    <a:pt x="13" y="47"/>
                  </a:lnTo>
                  <a:lnTo>
                    <a:pt x="13" y="43"/>
                  </a:lnTo>
                  <a:lnTo>
                    <a:pt x="13" y="47"/>
                  </a:lnTo>
                  <a:lnTo>
                    <a:pt x="17" y="47"/>
                  </a:lnTo>
                  <a:lnTo>
                    <a:pt x="17" y="60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7" y="72"/>
                  </a:lnTo>
                  <a:lnTo>
                    <a:pt x="19" y="72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21" y="73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21" y="93"/>
                  </a:lnTo>
                  <a:lnTo>
                    <a:pt x="23" y="93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5" y="106"/>
                  </a:lnTo>
                  <a:lnTo>
                    <a:pt x="25" y="118"/>
                  </a:lnTo>
                  <a:lnTo>
                    <a:pt x="25" y="120"/>
                  </a:lnTo>
                  <a:lnTo>
                    <a:pt x="25" y="118"/>
                  </a:lnTo>
                  <a:lnTo>
                    <a:pt x="25" y="120"/>
                  </a:lnTo>
                  <a:lnTo>
                    <a:pt x="29" y="121"/>
                  </a:lnTo>
                  <a:lnTo>
                    <a:pt x="29" y="137"/>
                  </a:lnTo>
                  <a:lnTo>
                    <a:pt x="29" y="133"/>
                  </a:lnTo>
                  <a:lnTo>
                    <a:pt x="29" y="131"/>
                  </a:lnTo>
                  <a:lnTo>
                    <a:pt x="29" y="127"/>
                  </a:lnTo>
                  <a:lnTo>
                    <a:pt x="29" y="137"/>
                  </a:lnTo>
                  <a:lnTo>
                    <a:pt x="31" y="139"/>
                  </a:lnTo>
                  <a:lnTo>
                    <a:pt x="31" y="150"/>
                  </a:lnTo>
                  <a:lnTo>
                    <a:pt x="31" y="144"/>
                  </a:lnTo>
                  <a:lnTo>
                    <a:pt x="31" y="144"/>
                  </a:lnTo>
                  <a:lnTo>
                    <a:pt x="31" y="160"/>
                  </a:lnTo>
                  <a:lnTo>
                    <a:pt x="32" y="160"/>
                  </a:lnTo>
                  <a:lnTo>
                    <a:pt x="32" y="164"/>
                  </a:lnTo>
                  <a:lnTo>
                    <a:pt x="32" y="160"/>
                  </a:lnTo>
                  <a:lnTo>
                    <a:pt x="34" y="162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4" y="179"/>
                  </a:lnTo>
                  <a:lnTo>
                    <a:pt x="36" y="179"/>
                  </a:lnTo>
                  <a:lnTo>
                    <a:pt x="36" y="185"/>
                  </a:lnTo>
                  <a:lnTo>
                    <a:pt x="38" y="185"/>
                  </a:lnTo>
                  <a:lnTo>
                    <a:pt x="38" y="189"/>
                  </a:lnTo>
                  <a:lnTo>
                    <a:pt x="40" y="187"/>
                  </a:lnTo>
                  <a:lnTo>
                    <a:pt x="40" y="187"/>
                  </a:lnTo>
                  <a:lnTo>
                    <a:pt x="40" y="191"/>
                  </a:lnTo>
                  <a:lnTo>
                    <a:pt x="40" y="192"/>
                  </a:lnTo>
                  <a:lnTo>
                    <a:pt x="40" y="200"/>
                  </a:lnTo>
                  <a:lnTo>
                    <a:pt x="40" y="200"/>
                  </a:lnTo>
                  <a:lnTo>
                    <a:pt x="42" y="198"/>
                  </a:lnTo>
                  <a:lnTo>
                    <a:pt x="42" y="196"/>
                  </a:lnTo>
                  <a:lnTo>
                    <a:pt x="42" y="202"/>
                  </a:lnTo>
                  <a:lnTo>
                    <a:pt x="44" y="202"/>
                  </a:lnTo>
                  <a:lnTo>
                    <a:pt x="44" y="208"/>
                  </a:lnTo>
                  <a:lnTo>
                    <a:pt x="44" y="206"/>
                  </a:lnTo>
                  <a:lnTo>
                    <a:pt x="44" y="204"/>
                  </a:lnTo>
                  <a:lnTo>
                    <a:pt x="44" y="216"/>
                  </a:lnTo>
                  <a:lnTo>
                    <a:pt x="46" y="216"/>
                  </a:lnTo>
                  <a:lnTo>
                    <a:pt x="46" y="221"/>
                  </a:lnTo>
                  <a:lnTo>
                    <a:pt x="46" y="223"/>
                  </a:lnTo>
                  <a:lnTo>
                    <a:pt x="46" y="225"/>
                  </a:lnTo>
                  <a:lnTo>
                    <a:pt x="48" y="227"/>
                  </a:lnTo>
                  <a:lnTo>
                    <a:pt x="48" y="237"/>
                  </a:lnTo>
                  <a:lnTo>
                    <a:pt x="48" y="239"/>
                  </a:lnTo>
                  <a:lnTo>
                    <a:pt x="48" y="239"/>
                  </a:lnTo>
                  <a:lnTo>
                    <a:pt x="48" y="237"/>
                  </a:lnTo>
                  <a:lnTo>
                    <a:pt x="48" y="23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66" name="Freeform 566"/>
            <p:cNvSpPr>
              <a:spLocks/>
            </p:cNvSpPr>
            <p:nvPr/>
          </p:nvSpPr>
          <p:spPr bwMode="auto">
            <a:xfrm>
              <a:off x="2050" y="1113"/>
              <a:ext cx="27" cy="143"/>
            </a:xfrm>
            <a:custGeom>
              <a:avLst/>
              <a:gdLst/>
              <a:ahLst/>
              <a:cxnLst>
                <a:cxn ang="0">
                  <a:pos x="0" y="286"/>
                </a:cxn>
                <a:cxn ang="0">
                  <a:pos x="0" y="284"/>
                </a:cxn>
                <a:cxn ang="0">
                  <a:pos x="0" y="267"/>
                </a:cxn>
                <a:cxn ang="0">
                  <a:pos x="2" y="277"/>
                </a:cxn>
                <a:cxn ang="0">
                  <a:pos x="4" y="265"/>
                </a:cxn>
                <a:cxn ang="0">
                  <a:pos x="4" y="261"/>
                </a:cxn>
                <a:cxn ang="0">
                  <a:pos x="4" y="265"/>
                </a:cxn>
                <a:cxn ang="0">
                  <a:pos x="6" y="244"/>
                </a:cxn>
                <a:cxn ang="0">
                  <a:pos x="6" y="246"/>
                </a:cxn>
                <a:cxn ang="0">
                  <a:pos x="8" y="233"/>
                </a:cxn>
                <a:cxn ang="0">
                  <a:pos x="8" y="223"/>
                </a:cxn>
                <a:cxn ang="0">
                  <a:pos x="10" y="217"/>
                </a:cxn>
                <a:cxn ang="0">
                  <a:pos x="12" y="198"/>
                </a:cxn>
                <a:cxn ang="0">
                  <a:pos x="14" y="196"/>
                </a:cxn>
                <a:cxn ang="0">
                  <a:pos x="14" y="183"/>
                </a:cxn>
                <a:cxn ang="0">
                  <a:pos x="15" y="173"/>
                </a:cxn>
                <a:cxn ang="0">
                  <a:pos x="17" y="162"/>
                </a:cxn>
                <a:cxn ang="0">
                  <a:pos x="17" y="146"/>
                </a:cxn>
                <a:cxn ang="0">
                  <a:pos x="19" y="148"/>
                </a:cxn>
                <a:cxn ang="0">
                  <a:pos x="19" y="144"/>
                </a:cxn>
                <a:cxn ang="0">
                  <a:pos x="21" y="127"/>
                </a:cxn>
                <a:cxn ang="0">
                  <a:pos x="21" y="125"/>
                </a:cxn>
                <a:cxn ang="0">
                  <a:pos x="23" y="110"/>
                </a:cxn>
                <a:cxn ang="0">
                  <a:pos x="25" y="114"/>
                </a:cxn>
                <a:cxn ang="0">
                  <a:pos x="25" y="110"/>
                </a:cxn>
                <a:cxn ang="0">
                  <a:pos x="25" y="96"/>
                </a:cxn>
                <a:cxn ang="0">
                  <a:pos x="27" y="104"/>
                </a:cxn>
                <a:cxn ang="0">
                  <a:pos x="27" y="91"/>
                </a:cxn>
                <a:cxn ang="0">
                  <a:pos x="29" y="87"/>
                </a:cxn>
                <a:cxn ang="0">
                  <a:pos x="29" y="96"/>
                </a:cxn>
                <a:cxn ang="0">
                  <a:pos x="31" y="77"/>
                </a:cxn>
                <a:cxn ang="0">
                  <a:pos x="33" y="81"/>
                </a:cxn>
                <a:cxn ang="0">
                  <a:pos x="33" y="75"/>
                </a:cxn>
                <a:cxn ang="0">
                  <a:pos x="35" y="69"/>
                </a:cxn>
                <a:cxn ang="0">
                  <a:pos x="37" y="68"/>
                </a:cxn>
                <a:cxn ang="0">
                  <a:pos x="37" y="60"/>
                </a:cxn>
                <a:cxn ang="0">
                  <a:pos x="37" y="64"/>
                </a:cxn>
                <a:cxn ang="0">
                  <a:pos x="38" y="52"/>
                </a:cxn>
                <a:cxn ang="0">
                  <a:pos x="40" y="54"/>
                </a:cxn>
                <a:cxn ang="0">
                  <a:pos x="40" y="48"/>
                </a:cxn>
                <a:cxn ang="0">
                  <a:pos x="40" y="43"/>
                </a:cxn>
                <a:cxn ang="0">
                  <a:pos x="42" y="39"/>
                </a:cxn>
                <a:cxn ang="0">
                  <a:pos x="42" y="33"/>
                </a:cxn>
                <a:cxn ang="0">
                  <a:pos x="44" y="25"/>
                </a:cxn>
                <a:cxn ang="0">
                  <a:pos x="46" y="21"/>
                </a:cxn>
                <a:cxn ang="0">
                  <a:pos x="48" y="21"/>
                </a:cxn>
                <a:cxn ang="0">
                  <a:pos x="50" y="12"/>
                </a:cxn>
                <a:cxn ang="0">
                  <a:pos x="50" y="10"/>
                </a:cxn>
                <a:cxn ang="0">
                  <a:pos x="52" y="4"/>
                </a:cxn>
                <a:cxn ang="0">
                  <a:pos x="54" y="10"/>
                </a:cxn>
              </a:cxnLst>
              <a:rect l="0" t="0" r="r" b="b"/>
              <a:pathLst>
                <a:path w="54" h="286">
                  <a:moveTo>
                    <a:pt x="0" y="286"/>
                  </a:moveTo>
                  <a:lnTo>
                    <a:pt x="0" y="286"/>
                  </a:lnTo>
                  <a:lnTo>
                    <a:pt x="0" y="286"/>
                  </a:lnTo>
                  <a:lnTo>
                    <a:pt x="0" y="284"/>
                  </a:lnTo>
                  <a:lnTo>
                    <a:pt x="0" y="265"/>
                  </a:lnTo>
                  <a:lnTo>
                    <a:pt x="0" y="267"/>
                  </a:lnTo>
                  <a:lnTo>
                    <a:pt x="2" y="269"/>
                  </a:lnTo>
                  <a:lnTo>
                    <a:pt x="2" y="277"/>
                  </a:lnTo>
                  <a:lnTo>
                    <a:pt x="2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4" y="261"/>
                  </a:lnTo>
                  <a:lnTo>
                    <a:pt x="4" y="263"/>
                  </a:lnTo>
                  <a:lnTo>
                    <a:pt x="4" y="265"/>
                  </a:lnTo>
                  <a:lnTo>
                    <a:pt x="4" y="246"/>
                  </a:lnTo>
                  <a:lnTo>
                    <a:pt x="6" y="244"/>
                  </a:lnTo>
                  <a:lnTo>
                    <a:pt x="6" y="242"/>
                  </a:lnTo>
                  <a:lnTo>
                    <a:pt x="6" y="246"/>
                  </a:lnTo>
                  <a:lnTo>
                    <a:pt x="8" y="244"/>
                  </a:lnTo>
                  <a:lnTo>
                    <a:pt x="8" y="233"/>
                  </a:lnTo>
                  <a:lnTo>
                    <a:pt x="8" y="231"/>
                  </a:lnTo>
                  <a:lnTo>
                    <a:pt x="8" y="223"/>
                  </a:lnTo>
                  <a:lnTo>
                    <a:pt x="10" y="223"/>
                  </a:lnTo>
                  <a:lnTo>
                    <a:pt x="10" y="217"/>
                  </a:lnTo>
                  <a:lnTo>
                    <a:pt x="12" y="217"/>
                  </a:lnTo>
                  <a:lnTo>
                    <a:pt x="12" y="198"/>
                  </a:lnTo>
                  <a:lnTo>
                    <a:pt x="14" y="198"/>
                  </a:lnTo>
                  <a:lnTo>
                    <a:pt x="14" y="196"/>
                  </a:lnTo>
                  <a:lnTo>
                    <a:pt x="14" y="194"/>
                  </a:lnTo>
                  <a:lnTo>
                    <a:pt x="14" y="183"/>
                  </a:lnTo>
                  <a:lnTo>
                    <a:pt x="15" y="181"/>
                  </a:lnTo>
                  <a:lnTo>
                    <a:pt x="15" y="173"/>
                  </a:lnTo>
                  <a:lnTo>
                    <a:pt x="17" y="171"/>
                  </a:lnTo>
                  <a:lnTo>
                    <a:pt x="17" y="162"/>
                  </a:lnTo>
                  <a:lnTo>
                    <a:pt x="17" y="162"/>
                  </a:lnTo>
                  <a:lnTo>
                    <a:pt x="17" y="146"/>
                  </a:lnTo>
                  <a:lnTo>
                    <a:pt x="19" y="144"/>
                  </a:lnTo>
                  <a:lnTo>
                    <a:pt x="19" y="148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9" y="125"/>
                  </a:lnTo>
                  <a:lnTo>
                    <a:pt x="21" y="127"/>
                  </a:lnTo>
                  <a:lnTo>
                    <a:pt x="21" y="131"/>
                  </a:lnTo>
                  <a:lnTo>
                    <a:pt x="21" y="125"/>
                  </a:lnTo>
                  <a:lnTo>
                    <a:pt x="23" y="123"/>
                  </a:lnTo>
                  <a:lnTo>
                    <a:pt x="23" y="110"/>
                  </a:lnTo>
                  <a:lnTo>
                    <a:pt x="23" y="112"/>
                  </a:lnTo>
                  <a:lnTo>
                    <a:pt x="25" y="114"/>
                  </a:lnTo>
                  <a:lnTo>
                    <a:pt x="25" y="117"/>
                  </a:lnTo>
                  <a:lnTo>
                    <a:pt x="25" y="110"/>
                  </a:lnTo>
                  <a:lnTo>
                    <a:pt x="25" y="106"/>
                  </a:lnTo>
                  <a:lnTo>
                    <a:pt x="25" y="96"/>
                  </a:lnTo>
                  <a:lnTo>
                    <a:pt x="25" y="102"/>
                  </a:lnTo>
                  <a:lnTo>
                    <a:pt x="27" y="104"/>
                  </a:lnTo>
                  <a:lnTo>
                    <a:pt x="27" y="106"/>
                  </a:lnTo>
                  <a:lnTo>
                    <a:pt x="27" y="91"/>
                  </a:lnTo>
                  <a:lnTo>
                    <a:pt x="29" y="91"/>
                  </a:lnTo>
                  <a:lnTo>
                    <a:pt x="29" y="87"/>
                  </a:lnTo>
                  <a:lnTo>
                    <a:pt x="29" y="94"/>
                  </a:lnTo>
                  <a:lnTo>
                    <a:pt x="29" y="96"/>
                  </a:lnTo>
                  <a:lnTo>
                    <a:pt x="29" y="77"/>
                  </a:lnTo>
                  <a:lnTo>
                    <a:pt x="31" y="77"/>
                  </a:lnTo>
                  <a:lnTo>
                    <a:pt x="31" y="83"/>
                  </a:lnTo>
                  <a:lnTo>
                    <a:pt x="33" y="81"/>
                  </a:lnTo>
                  <a:lnTo>
                    <a:pt x="33" y="73"/>
                  </a:lnTo>
                  <a:lnTo>
                    <a:pt x="33" y="75"/>
                  </a:lnTo>
                  <a:lnTo>
                    <a:pt x="33" y="71"/>
                  </a:lnTo>
                  <a:lnTo>
                    <a:pt x="35" y="69"/>
                  </a:lnTo>
                  <a:lnTo>
                    <a:pt x="35" y="68"/>
                  </a:lnTo>
                  <a:lnTo>
                    <a:pt x="37" y="68"/>
                  </a:lnTo>
                  <a:lnTo>
                    <a:pt x="37" y="58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8" y="62"/>
                  </a:lnTo>
                  <a:lnTo>
                    <a:pt x="38" y="52"/>
                  </a:lnTo>
                  <a:lnTo>
                    <a:pt x="40" y="52"/>
                  </a:lnTo>
                  <a:lnTo>
                    <a:pt x="40" y="54"/>
                  </a:lnTo>
                  <a:lnTo>
                    <a:pt x="40" y="50"/>
                  </a:lnTo>
                  <a:lnTo>
                    <a:pt x="40" y="48"/>
                  </a:lnTo>
                  <a:lnTo>
                    <a:pt x="40" y="41"/>
                  </a:lnTo>
                  <a:lnTo>
                    <a:pt x="40" y="43"/>
                  </a:lnTo>
                  <a:lnTo>
                    <a:pt x="42" y="43"/>
                  </a:lnTo>
                  <a:lnTo>
                    <a:pt x="42" y="39"/>
                  </a:lnTo>
                  <a:lnTo>
                    <a:pt x="42" y="35"/>
                  </a:lnTo>
                  <a:lnTo>
                    <a:pt x="42" y="33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6" y="23"/>
                  </a:lnTo>
                  <a:lnTo>
                    <a:pt x="46" y="21"/>
                  </a:lnTo>
                  <a:lnTo>
                    <a:pt x="46" y="23"/>
                  </a:lnTo>
                  <a:lnTo>
                    <a:pt x="48" y="21"/>
                  </a:lnTo>
                  <a:lnTo>
                    <a:pt x="48" y="14"/>
                  </a:lnTo>
                  <a:lnTo>
                    <a:pt x="50" y="12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52" y="4"/>
                  </a:lnTo>
                  <a:lnTo>
                    <a:pt x="54" y="0"/>
                  </a:lnTo>
                  <a:lnTo>
                    <a:pt x="54" y="10"/>
                  </a:lnTo>
                  <a:lnTo>
                    <a:pt x="54" y="1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67" name="Freeform 567"/>
            <p:cNvSpPr>
              <a:spLocks/>
            </p:cNvSpPr>
            <p:nvPr/>
          </p:nvSpPr>
          <p:spPr bwMode="auto">
            <a:xfrm>
              <a:off x="2023" y="1251"/>
              <a:ext cx="27" cy="39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2" y="52"/>
                </a:cxn>
                <a:cxn ang="0">
                  <a:pos x="2" y="36"/>
                </a:cxn>
                <a:cxn ang="0">
                  <a:pos x="2" y="46"/>
                </a:cxn>
                <a:cxn ang="0">
                  <a:pos x="4" y="36"/>
                </a:cxn>
                <a:cxn ang="0">
                  <a:pos x="6" y="40"/>
                </a:cxn>
                <a:cxn ang="0">
                  <a:pos x="8" y="42"/>
                </a:cxn>
                <a:cxn ang="0">
                  <a:pos x="8" y="48"/>
                </a:cxn>
                <a:cxn ang="0">
                  <a:pos x="8" y="46"/>
                </a:cxn>
                <a:cxn ang="0">
                  <a:pos x="10" y="55"/>
                </a:cxn>
                <a:cxn ang="0">
                  <a:pos x="10" y="61"/>
                </a:cxn>
                <a:cxn ang="0">
                  <a:pos x="12" y="57"/>
                </a:cxn>
                <a:cxn ang="0">
                  <a:pos x="14" y="63"/>
                </a:cxn>
                <a:cxn ang="0">
                  <a:pos x="14" y="67"/>
                </a:cxn>
                <a:cxn ang="0">
                  <a:pos x="14" y="63"/>
                </a:cxn>
                <a:cxn ang="0">
                  <a:pos x="16" y="73"/>
                </a:cxn>
                <a:cxn ang="0">
                  <a:pos x="16" y="73"/>
                </a:cxn>
                <a:cxn ang="0">
                  <a:pos x="16" y="77"/>
                </a:cxn>
                <a:cxn ang="0">
                  <a:pos x="19" y="73"/>
                </a:cxn>
                <a:cxn ang="0">
                  <a:pos x="23" y="67"/>
                </a:cxn>
                <a:cxn ang="0">
                  <a:pos x="23" y="71"/>
                </a:cxn>
                <a:cxn ang="0">
                  <a:pos x="25" y="61"/>
                </a:cxn>
                <a:cxn ang="0">
                  <a:pos x="25" y="67"/>
                </a:cxn>
                <a:cxn ang="0">
                  <a:pos x="27" y="57"/>
                </a:cxn>
                <a:cxn ang="0">
                  <a:pos x="27" y="55"/>
                </a:cxn>
                <a:cxn ang="0">
                  <a:pos x="29" y="50"/>
                </a:cxn>
                <a:cxn ang="0">
                  <a:pos x="31" y="57"/>
                </a:cxn>
                <a:cxn ang="0">
                  <a:pos x="31" y="46"/>
                </a:cxn>
                <a:cxn ang="0">
                  <a:pos x="31" y="50"/>
                </a:cxn>
                <a:cxn ang="0">
                  <a:pos x="33" y="38"/>
                </a:cxn>
                <a:cxn ang="0">
                  <a:pos x="35" y="40"/>
                </a:cxn>
                <a:cxn ang="0">
                  <a:pos x="35" y="42"/>
                </a:cxn>
                <a:cxn ang="0">
                  <a:pos x="35" y="36"/>
                </a:cxn>
                <a:cxn ang="0">
                  <a:pos x="37" y="44"/>
                </a:cxn>
                <a:cxn ang="0">
                  <a:pos x="37" y="34"/>
                </a:cxn>
                <a:cxn ang="0">
                  <a:pos x="37" y="40"/>
                </a:cxn>
                <a:cxn ang="0">
                  <a:pos x="39" y="32"/>
                </a:cxn>
                <a:cxn ang="0">
                  <a:pos x="41" y="36"/>
                </a:cxn>
                <a:cxn ang="0">
                  <a:pos x="43" y="27"/>
                </a:cxn>
                <a:cxn ang="0">
                  <a:pos x="44" y="34"/>
                </a:cxn>
                <a:cxn ang="0">
                  <a:pos x="44" y="27"/>
                </a:cxn>
                <a:cxn ang="0">
                  <a:pos x="46" y="31"/>
                </a:cxn>
                <a:cxn ang="0">
                  <a:pos x="46" y="25"/>
                </a:cxn>
                <a:cxn ang="0">
                  <a:pos x="46" y="23"/>
                </a:cxn>
                <a:cxn ang="0">
                  <a:pos x="48" y="27"/>
                </a:cxn>
                <a:cxn ang="0">
                  <a:pos x="50" y="19"/>
                </a:cxn>
                <a:cxn ang="0">
                  <a:pos x="50" y="19"/>
                </a:cxn>
                <a:cxn ang="0">
                  <a:pos x="50" y="9"/>
                </a:cxn>
                <a:cxn ang="0">
                  <a:pos x="52" y="13"/>
                </a:cxn>
                <a:cxn ang="0">
                  <a:pos x="54" y="0"/>
                </a:cxn>
              </a:cxnLst>
              <a:rect l="0" t="0" r="r" b="b"/>
              <a:pathLst>
                <a:path w="54" h="77">
                  <a:moveTo>
                    <a:pt x="0" y="46"/>
                  </a:moveTo>
                  <a:lnTo>
                    <a:pt x="0" y="46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6" y="40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8" y="46"/>
                  </a:lnTo>
                  <a:lnTo>
                    <a:pt x="10" y="48"/>
                  </a:lnTo>
                  <a:lnTo>
                    <a:pt x="10" y="55"/>
                  </a:lnTo>
                  <a:lnTo>
                    <a:pt x="10" y="57"/>
                  </a:lnTo>
                  <a:lnTo>
                    <a:pt x="10" y="61"/>
                  </a:lnTo>
                  <a:lnTo>
                    <a:pt x="10" y="59"/>
                  </a:lnTo>
                  <a:lnTo>
                    <a:pt x="12" y="57"/>
                  </a:lnTo>
                  <a:lnTo>
                    <a:pt x="12" y="63"/>
                  </a:lnTo>
                  <a:lnTo>
                    <a:pt x="14" y="63"/>
                  </a:lnTo>
                  <a:lnTo>
                    <a:pt x="14" y="69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4" y="63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16" y="75"/>
                  </a:lnTo>
                  <a:lnTo>
                    <a:pt x="16" y="73"/>
                  </a:lnTo>
                  <a:lnTo>
                    <a:pt x="19" y="77"/>
                  </a:lnTo>
                  <a:lnTo>
                    <a:pt x="16" y="77"/>
                  </a:lnTo>
                  <a:lnTo>
                    <a:pt x="19" y="75"/>
                  </a:lnTo>
                  <a:lnTo>
                    <a:pt x="19" y="73"/>
                  </a:lnTo>
                  <a:lnTo>
                    <a:pt x="23" y="71"/>
                  </a:lnTo>
                  <a:lnTo>
                    <a:pt x="23" y="67"/>
                  </a:lnTo>
                  <a:lnTo>
                    <a:pt x="23" y="69"/>
                  </a:lnTo>
                  <a:lnTo>
                    <a:pt x="23" y="71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55"/>
                  </a:lnTo>
                  <a:lnTo>
                    <a:pt x="27" y="57"/>
                  </a:lnTo>
                  <a:lnTo>
                    <a:pt x="27" y="59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29" y="50"/>
                  </a:lnTo>
                  <a:lnTo>
                    <a:pt x="29" y="55"/>
                  </a:lnTo>
                  <a:lnTo>
                    <a:pt x="31" y="5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52"/>
                  </a:lnTo>
                  <a:lnTo>
                    <a:pt x="31" y="50"/>
                  </a:lnTo>
                  <a:lnTo>
                    <a:pt x="33" y="48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5" y="4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40"/>
                  </a:lnTo>
                  <a:lnTo>
                    <a:pt x="35" y="36"/>
                  </a:lnTo>
                  <a:lnTo>
                    <a:pt x="35" y="42"/>
                  </a:lnTo>
                  <a:lnTo>
                    <a:pt x="37" y="4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2"/>
                  </a:lnTo>
                  <a:lnTo>
                    <a:pt x="37" y="40"/>
                  </a:lnTo>
                  <a:lnTo>
                    <a:pt x="39" y="38"/>
                  </a:lnTo>
                  <a:lnTo>
                    <a:pt x="39" y="32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44" y="29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4" y="27"/>
                  </a:lnTo>
                  <a:lnTo>
                    <a:pt x="44" y="29"/>
                  </a:lnTo>
                  <a:lnTo>
                    <a:pt x="46" y="31"/>
                  </a:lnTo>
                  <a:lnTo>
                    <a:pt x="46" y="32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3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8" y="17"/>
                  </a:lnTo>
                  <a:lnTo>
                    <a:pt x="50" y="19"/>
                  </a:lnTo>
                  <a:lnTo>
                    <a:pt x="50" y="21"/>
                  </a:lnTo>
                  <a:lnTo>
                    <a:pt x="50" y="19"/>
                  </a:lnTo>
                  <a:lnTo>
                    <a:pt x="50" y="17"/>
                  </a:lnTo>
                  <a:lnTo>
                    <a:pt x="50" y="9"/>
                  </a:lnTo>
                  <a:lnTo>
                    <a:pt x="50" y="13"/>
                  </a:lnTo>
                  <a:lnTo>
                    <a:pt x="52" y="13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4" y="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68" name="Freeform 568"/>
            <p:cNvSpPr>
              <a:spLocks/>
            </p:cNvSpPr>
            <p:nvPr/>
          </p:nvSpPr>
          <p:spPr bwMode="auto">
            <a:xfrm>
              <a:off x="1995" y="1269"/>
              <a:ext cx="28" cy="65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0" y="127"/>
                </a:cxn>
                <a:cxn ang="0">
                  <a:pos x="0" y="127"/>
                </a:cxn>
                <a:cxn ang="0">
                  <a:pos x="2" y="121"/>
                </a:cxn>
                <a:cxn ang="0">
                  <a:pos x="3" y="131"/>
                </a:cxn>
                <a:cxn ang="0">
                  <a:pos x="5" y="117"/>
                </a:cxn>
                <a:cxn ang="0">
                  <a:pos x="5" y="127"/>
                </a:cxn>
                <a:cxn ang="0">
                  <a:pos x="7" y="112"/>
                </a:cxn>
                <a:cxn ang="0">
                  <a:pos x="7" y="108"/>
                </a:cxn>
                <a:cxn ang="0">
                  <a:pos x="9" y="104"/>
                </a:cxn>
                <a:cxn ang="0">
                  <a:pos x="9" y="98"/>
                </a:cxn>
                <a:cxn ang="0">
                  <a:pos x="11" y="87"/>
                </a:cxn>
                <a:cxn ang="0">
                  <a:pos x="11" y="85"/>
                </a:cxn>
                <a:cxn ang="0">
                  <a:pos x="13" y="87"/>
                </a:cxn>
                <a:cxn ang="0">
                  <a:pos x="17" y="77"/>
                </a:cxn>
                <a:cxn ang="0">
                  <a:pos x="17" y="69"/>
                </a:cxn>
                <a:cxn ang="0">
                  <a:pos x="19" y="68"/>
                </a:cxn>
                <a:cxn ang="0">
                  <a:pos x="19" y="71"/>
                </a:cxn>
                <a:cxn ang="0">
                  <a:pos x="19" y="69"/>
                </a:cxn>
                <a:cxn ang="0">
                  <a:pos x="21" y="64"/>
                </a:cxn>
                <a:cxn ang="0">
                  <a:pos x="21" y="68"/>
                </a:cxn>
                <a:cxn ang="0">
                  <a:pos x="23" y="64"/>
                </a:cxn>
                <a:cxn ang="0">
                  <a:pos x="23" y="62"/>
                </a:cxn>
                <a:cxn ang="0">
                  <a:pos x="25" y="64"/>
                </a:cxn>
                <a:cxn ang="0">
                  <a:pos x="26" y="56"/>
                </a:cxn>
                <a:cxn ang="0">
                  <a:pos x="28" y="64"/>
                </a:cxn>
                <a:cxn ang="0">
                  <a:pos x="28" y="60"/>
                </a:cxn>
                <a:cxn ang="0">
                  <a:pos x="28" y="60"/>
                </a:cxn>
                <a:cxn ang="0">
                  <a:pos x="30" y="56"/>
                </a:cxn>
                <a:cxn ang="0">
                  <a:pos x="32" y="60"/>
                </a:cxn>
                <a:cxn ang="0">
                  <a:pos x="32" y="56"/>
                </a:cxn>
                <a:cxn ang="0">
                  <a:pos x="34" y="58"/>
                </a:cxn>
                <a:cxn ang="0">
                  <a:pos x="36" y="48"/>
                </a:cxn>
                <a:cxn ang="0">
                  <a:pos x="36" y="50"/>
                </a:cxn>
                <a:cxn ang="0">
                  <a:pos x="40" y="43"/>
                </a:cxn>
                <a:cxn ang="0">
                  <a:pos x="42" y="35"/>
                </a:cxn>
                <a:cxn ang="0">
                  <a:pos x="42" y="33"/>
                </a:cxn>
                <a:cxn ang="0">
                  <a:pos x="42" y="27"/>
                </a:cxn>
                <a:cxn ang="0">
                  <a:pos x="44" y="33"/>
                </a:cxn>
                <a:cxn ang="0">
                  <a:pos x="44" y="25"/>
                </a:cxn>
                <a:cxn ang="0">
                  <a:pos x="44" y="27"/>
                </a:cxn>
                <a:cxn ang="0">
                  <a:pos x="48" y="27"/>
                </a:cxn>
                <a:cxn ang="0">
                  <a:pos x="48" y="23"/>
                </a:cxn>
                <a:cxn ang="0">
                  <a:pos x="48" y="23"/>
                </a:cxn>
                <a:cxn ang="0">
                  <a:pos x="50" y="14"/>
                </a:cxn>
                <a:cxn ang="0">
                  <a:pos x="51" y="23"/>
                </a:cxn>
                <a:cxn ang="0">
                  <a:pos x="53" y="6"/>
                </a:cxn>
                <a:cxn ang="0">
                  <a:pos x="53" y="12"/>
                </a:cxn>
                <a:cxn ang="0">
                  <a:pos x="53" y="12"/>
                </a:cxn>
                <a:cxn ang="0">
                  <a:pos x="55" y="0"/>
                </a:cxn>
              </a:cxnLst>
              <a:rect l="0" t="0" r="r" b="b"/>
              <a:pathLst>
                <a:path w="55" h="131">
                  <a:moveTo>
                    <a:pt x="0" y="123"/>
                  </a:moveTo>
                  <a:lnTo>
                    <a:pt x="0" y="123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" y="127"/>
                  </a:lnTo>
                  <a:lnTo>
                    <a:pt x="2" y="121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3" y="119"/>
                  </a:lnTo>
                  <a:lnTo>
                    <a:pt x="5" y="117"/>
                  </a:lnTo>
                  <a:lnTo>
                    <a:pt x="5" y="127"/>
                  </a:lnTo>
                  <a:lnTo>
                    <a:pt x="5" y="127"/>
                  </a:lnTo>
                  <a:lnTo>
                    <a:pt x="5" y="114"/>
                  </a:lnTo>
                  <a:lnTo>
                    <a:pt x="7" y="112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7" y="106"/>
                  </a:lnTo>
                  <a:lnTo>
                    <a:pt x="9" y="104"/>
                  </a:lnTo>
                  <a:lnTo>
                    <a:pt x="9" y="98"/>
                  </a:lnTo>
                  <a:lnTo>
                    <a:pt x="9" y="98"/>
                  </a:lnTo>
                  <a:lnTo>
                    <a:pt x="11" y="98"/>
                  </a:lnTo>
                  <a:lnTo>
                    <a:pt x="11" y="87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11" y="89"/>
                  </a:lnTo>
                  <a:lnTo>
                    <a:pt x="13" y="87"/>
                  </a:lnTo>
                  <a:lnTo>
                    <a:pt x="13" y="73"/>
                  </a:lnTo>
                  <a:lnTo>
                    <a:pt x="17" y="77"/>
                  </a:lnTo>
                  <a:lnTo>
                    <a:pt x="15" y="77"/>
                  </a:lnTo>
                  <a:lnTo>
                    <a:pt x="17" y="69"/>
                  </a:lnTo>
                  <a:lnTo>
                    <a:pt x="19" y="69"/>
                  </a:lnTo>
                  <a:lnTo>
                    <a:pt x="19" y="68"/>
                  </a:lnTo>
                  <a:lnTo>
                    <a:pt x="19" y="69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69"/>
                  </a:lnTo>
                  <a:lnTo>
                    <a:pt x="21" y="68"/>
                  </a:lnTo>
                  <a:lnTo>
                    <a:pt x="21" y="64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62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2"/>
                  </a:lnTo>
                  <a:lnTo>
                    <a:pt x="23" y="64"/>
                  </a:lnTo>
                  <a:lnTo>
                    <a:pt x="25" y="64"/>
                  </a:lnTo>
                  <a:lnTo>
                    <a:pt x="25" y="56"/>
                  </a:lnTo>
                  <a:lnTo>
                    <a:pt x="26" y="56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28" y="58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0"/>
                  </a:lnTo>
                  <a:lnTo>
                    <a:pt x="30" y="60"/>
                  </a:lnTo>
                  <a:lnTo>
                    <a:pt x="30" y="56"/>
                  </a:lnTo>
                  <a:lnTo>
                    <a:pt x="30" y="60"/>
                  </a:lnTo>
                  <a:lnTo>
                    <a:pt x="32" y="60"/>
                  </a:lnTo>
                  <a:lnTo>
                    <a:pt x="32" y="52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4" y="58"/>
                  </a:lnTo>
                  <a:lnTo>
                    <a:pt x="34" y="48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43"/>
                  </a:lnTo>
                  <a:lnTo>
                    <a:pt x="40" y="43"/>
                  </a:lnTo>
                  <a:lnTo>
                    <a:pt x="40" y="33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4" y="33"/>
                  </a:lnTo>
                  <a:lnTo>
                    <a:pt x="44" y="27"/>
                  </a:lnTo>
                  <a:lnTo>
                    <a:pt x="44" y="25"/>
                  </a:lnTo>
                  <a:lnTo>
                    <a:pt x="44" y="23"/>
                  </a:lnTo>
                  <a:lnTo>
                    <a:pt x="44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21"/>
                  </a:lnTo>
                  <a:lnTo>
                    <a:pt x="48" y="23"/>
                  </a:lnTo>
                  <a:lnTo>
                    <a:pt x="50" y="25"/>
                  </a:lnTo>
                  <a:lnTo>
                    <a:pt x="50" y="14"/>
                  </a:lnTo>
                  <a:lnTo>
                    <a:pt x="51" y="12"/>
                  </a:lnTo>
                  <a:lnTo>
                    <a:pt x="51" y="23"/>
                  </a:lnTo>
                  <a:lnTo>
                    <a:pt x="53" y="21"/>
                  </a:lnTo>
                  <a:lnTo>
                    <a:pt x="53" y="6"/>
                  </a:lnTo>
                  <a:lnTo>
                    <a:pt x="53" y="10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5" y="10"/>
                  </a:lnTo>
                  <a:lnTo>
                    <a:pt x="55" y="0"/>
                  </a:lnTo>
                  <a:lnTo>
                    <a:pt x="55" y="1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69" name="Freeform 569"/>
            <p:cNvSpPr>
              <a:spLocks/>
            </p:cNvSpPr>
            <p:nvPr/>
          </p:nvSpPr>
          <p:spPr bwMode="auto">
            <a:xfrm>
              <a:off x="1965" y="1318"/>
              <a:ext cx="30" cy="57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2" y="106"/>
                </a:cxn>
                <a:cxn ang="0">
                  <a:pos x="4" y="102"/>
                </a:cxn>
                <a:cxn ang="0">
                  <a:pos x="4" y="90"/>
                </a:cxn>
                <a:cxn ang="0">
                  <a:pos x="8" y="94"/>
                </a:cxn>
                <a:cxn ang="0">
                  <a:pos x="8" y="90"/>
                </a:cxn>
                <a:cxn ang="0">
                  <a:pos x="10" y="81"/>
                </a:cxn>
                <a:cxn ang="0">
                  <a:pos x="10" y="79"/>
                </a:cxn>
                <a:cxn ang="0">
                  <a:pos x="10" y="75"/>
                </a:cxn>
                <a:cxn ang="0">
                  <a:pos x="12" y="71"/>
                </a:cxn>
                <a:cxn ang="0">
                  <a:pos x="14" y="64"/>
                </a:cxn>
                <a:cxn ang="0">
                  <a:pos x="16" y="67"/>
                </a:cxn>
                <a:cxn ang="0">
                  <a:pos x="17" y="56"/>
                </a:cxn>
                <a:cxn ang="0">
                  <a:pos x="17" y="58"/>
                </a:cxn>
                <a:cxn ang="0">
                  <a:pos x="19" y="52"/>
                </a:cxn>
                <a:cxn ang="0">
                  <a:pos x="19" y="52"/>
                </a:cxn>
                <a:cxn ang="0">
                  <a:pos x="21" y="50"/>
                </a:cxn>
                <a:cxn ang="0">
                  <a:pos x="23" y="43"/>
                </a:cxn>
                <a:cxn ang="0">
                  <a:pos x="23" y="39"/>
                </a:cxn>
                <a:cxn ang="0">
                  <a:pos x="23" y="37"/>
                </a:cxn>
                <a:cxn ang="0">
                  <a:pos x="25" y="31"/>
                </a:cxn>
                <a:cxn ang="0">
                  <a:pos x="25" y="31"/>
                </a:cxn>
                <a:cxn ang="0">
                  <a:pos x="29" y="25"/>
                </a:cxn>
                <a:cxn ang="0">
                  <a:pos x="29" y="19"/>
                </a:cxn>
                <a:cxn ang="0">
                  <a:pos x="31" y="14"/>
                </a:cxn>
                <a:cxn ang="0">
                  <a:pos x="31" y="8"/>
                </a:cxn>
                <a:cxn ang="0">
                  <a:pos x="33" y="12"/>
                </a:cxn>
                <a:cxn ang="0">
                  <a:pos x="33" y="8"/>
                </a:cxn>
                <a:cxn ang="0">
                  <a:pos x="35" y="4"/>
                </a:cxn>
                <a:cxn ang="0">
                  <a:pos x="35" y="6"/>
                </a:cxn>
                <a:cxn ang="0">
                  <a:pos x="37" y="0"/>
                </a:cxn>
                <a:cxn ang="0">
                  <a:pos x="40" y="6"/>
                </a:cxn>
                <a:cxn ang="0">
                  <a:pos x="40" y="10"/>
                </a:cxn>
                <a:cxn ang="0">
                  <a:pos x="42" y="12"/>
                </a:cxn>
                <a:cxn ang="0">
                  <a:pos x="44" y="10"/>
                </a:cxn>
                <a:cxn ang="0">
                  <a:pos x="44" y="14"/>
                </a:cxn>
                <a:cxn ang="0">
                  <a:pos x="46" y="16"/>
                </a:cxn>
                <a:cxn ang="0">
                  <a:pos x="48" y="14"/>
                </a:cxn>
                <a:cxn ang="0">
                  <a:pos x="48" y="14"/>
                </a:cxn>
                <a:cxn ang="0">
                  <a:pos x="50" y="10"/>
                </a:cxn>
                <a:cxn ang="0">
                  <a:pos x="52" y="16"/>
                </a:cxn>
                <a:cxn ang="0">
                  <a:pos x="52" y="16"/>
                </a:cxn>
                <a:cxn ang="0">
                  <a:pos x="54" y="19"/>
                </a:cxn>
                <a:cxn ang="0">
                  <a:pos x="56" y="18"/>
                </a:cxn>
                <a:cxn ang="0">
                  <a:pos x="56" y="19"/>
                </a:cxn>
                <a:cxn ang="0">
                  <a:pos x="56" y="21"/>
                </a:cxn>
                <a:cxn ang="0">
                  <a:pos x="58" y="29"/>
                </a:cxn>
                <a:cxn ang="0">
                  <a:pos x="60" y="19"/>
                </a:cxn>
                <a:cxn ang="0">
                  <a:pos x="60" y="31"/>
                </a:cxn>
                <a:cxn ang="0">
                  <a:pos x="62" y="25"/>
                </a:cxn>
              </a:cxnLst>
              <a:rect l="0" t="0" r="r" b="b"/>
              <a:pathLst>
                <a:path w="62" h="115">
                  <a:moveTo>
                    <a:pt x="0" y="115"/>
                  </a:moveTo>
                  <a:lnTo>
                    <a:pt x="0" y="115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0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4" y="90"/>
                  </a:lnTo>
                  <a:lnTo>
                    <a:pt x="8" y="92"/>
                  </a:lnTo>
                  <a:lnTo>
                    <a:pt x="8" y="94"/>
                  </a:lnTo>
                  <a:lnTo>
                    <a:pt x="8" y="92"/>
                  </a:lnTo>
                  <a:lnTo>
                    <a:pt x="8" y="90"/>
                  </a:lnTo>
                  <a:lnTo>
                    <a:pt x="8" y="81"/>
                  </a:lnTo>
                  <a:lnTo>
                    <a:pt x="10" y="81"/>
                  </a:lnTo>
                  <a:lnTo>
                    <a:pt x="10" y="83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0" y="75"/>
                  </a:lnTo>
                  <a:lnTo>
                    <a:pt x="12" y="75"/>
                  </a:lnTo>
                  <a:lnTo>
                    <a:pt x="12" y="71"/>
                  </a:lnTo>
                  <a:lnTo>
                    <a:pt x="14" y="67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6" y="67"/>
                  </a:lnTo>
                  <a:lnTo>
                    <a:pt x="16" y="58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7" y="58"/>
                  </a:lnTo>
                  <a:lnTo>
                    <a:pt x="19" y="58"/>
                  </a:lnTo>
                  <a:lnTo>
                    <a:pt x="19" y="52"/>
                  </a:lnTo>
                  <a:lnTo>
                    <a:pt x="19" y="50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1" y="50"/>
                  </a:lnTo>
                  <a:lnTo>
                    <a:pt x="21" y="43"/>
                  </a:lnTo>
                  <a:lnTo>
                    <a:pt x="23" y="43"/>
                  </a:lnTo>
                  <a:lnTo>
                    <a:pt x="23" y="37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9" y="19"/>
                  </a:lnTo>
                  <a:lnTo>
                    <a:pt x="31" y="18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8"/>
                  </a:lnTo>
                  <a:lnTo>
                    <a:pt x="31" y="10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5" y="4"/>
                  </a:lnTo>
                  <a:lnTo>
                    <a:pt x="35" y="8"/>
                  </a:lnTo>
                  <a:lnTo>
                    <a:pt x="35" y="6"/>
                  </a:lnTo>
                  <a:lnTo>
                    <a:pt x="35" y="2"/>
                  </a:lnTo>
                  <a:lnTo>
                    <a:pt x="37" y="0"/>
                  </a:lnTo>
                  <a:lnTo>
                    <a:pt x="37" y="6"/>
                  </a:lnTo>
                  <a:lnTo>
                    <a:pt x="40" y="6"/>
                  </a:lnTo>
                  <a:lnTo>
                    <a:pt x="39" y="6"/>
                  </a:lnTo>
                  <a:lnTo>
                    <a:pt x="40" y="10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0"/>
                  </a:lnTo>
                  <a:lnTo>
                    <a:pt x="44" y="10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16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2" y="16"/>
                  </a:lnTo>
                  <a:lnTo>
                    <a:pt x="52" y="18"/>
                  </a:lnTo>
                  <a:lnTo>
                    <a:pt x="52" y="16"/>
                  </a:lnTo>
                  <a:lnTo>
                    <a:pt x="54" y="18"/>
                  </a:lnTo>
                  <a:lnTo>
                    <a:pt x="54" y="19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9"/>
                  </a:lnTo>
                  <a:lnTo>
                    <a:pt x="56" y="23"/>
                  </a:lnTo>
                  <a:lnTo>
                    <a:pt x="56" y="21"/>
                  </a:lnTo>
                  <a:lnTo>
                    <a:pt x="58" y="19"/>
                  </a:lnTo>
                  <a:lnTo>
                    <a:pt x="58" y="29"/>
                  </a:lnTo>
                  <a:lnTo>
                    <a:pt x="60" y="29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31"/>
                  </a:lnTo>
                  <a:lnTo>
                    <a:pt x="62" y="31"/>
                  </a:lnTo>
                  <a:lnTo>
                    <a:pt x="62" y="25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70" name="Freeform 570"/>
            <p:cNvSpPr>
              <a:spLocks/>
            </p:cNvSpPr>
            <p:nvPr/>
          </p:nvSpPr>
          <p:spPr bwMode="auto">
            <a:xfrm>
              <a:off x="1935" y="1343"/>
              <a:ext cx="31" cy="5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5" y="29"/>
                </a:cxn>
                <a:cxn ang="0">
                  <a:pos x="7" y="23"/>
                </a:cxn>
                <a:cxn ang="0">
                  <a:pos x="9" y="29"/>
                </a:cxn>
                <a:cxn ang="0">
                  <a:pos x="9" y="31"/>
                </a:cxn>
                <a:cxn ang="0">
                  <a:pos x="9" y="29"/>
                </a:cxn>
                <a:cxn ang="0">
                  <a:pos x="11" y="40"/>
                </a:cxn>
                <a:cxn ang="0">
                  <a:pos x="11" y="39"/>
                </a:cxn>
                <a:cxn ang="0">
                  <a:pos x="13" y="44"/>
                </a:cxn>
                <a:cxn ang="0">
                  <a:pos x="13" y="50"/>
                </a:cxn>
                <a:cxn ang="0">
                  <a:pos x="17" y="62"/>
                </a:cxn>
                <a:cxn ang="0">
                  <a:pos x="17" y="58"/>
                </a:cxn>
                <a:cxn ang="0">
                  <a:pos x="19" y="64"/>
                </a:cxn>
                <a:cxn ang="0">
                  <a:pos x="19" y="65"/>
                </a:cxn>
                <a:cxn ang="0">
                  <a:pos x="21" y="75"/>
                </a:cxn>
                <a:cxn ang="0">
                  <a:pos x="23" y="75"/>
                </a:cxn>
                <a:cxn ang="0">
                  <a:pos x="25" y="81"/>
                </a:cxn>
                <a:cxn ang="0">
                  <a:pos x="25" y="87"/>
                </a:cxn>
                <a:cxn ang="0">
                  <a:pos x="25" y="90"/>
                </a:cxn>
                <a:cxn ang="0">
                  <a:pos x="27" y="88"/>
                </a:cxn>
                <a:cxn ang="0">
                  <a:pos x="27" y="98"/>
                </a:cxn>
                <a:cxn ang="0">
                  <a:pos x="28" y="90"/>
                </a:cxn>
                <a:cxn ang="0">
                  <a:pos x="30" y="100"/>
                </a:cxn>
                <a:cxn ang="0">
                  <a:pos x="30" y="102"/>
                </a:cxn>
                <a:cxn ang="0">
                  <a:pos x="32" y="106"/>
                </a:cxn>
                <a:cxn ang="0">
                  <a:pos x="34" y="100"/>
                </a:cxn>
                <a:cxn ang="0">
                  <a:pos x="34" y="106"/>
                </a:cxn>
                <a:cxn ang="0">
                  <a:pos x="34" y="102"/>
                </a:cxn>
                <a:cxn ang="0">
                  <a:pos x="38" y="108"/>
                </a:cxn>
                <a:cxn ang="0">
                  <a:pos x="38" y="104"/>
                </a:cxn>
                <a:cxn ang="0">
                  <a:pos x="38" y="104"/>
                </a:cxn>
                <a:cxn ang="0">
                  <a:pos x="42" y="102"/>
                </a:cxn>
                <a:cxn ang="0">
                  <a:pos x="46" y="98"/>
                </a:cxn>
                <a:cxn ang="0">
                  <a:pos x="46" y="96"/>
                </a:cxn>
                <a:cxn ang="0">
                  <a:pos x="48" y="92"/>
                </a:cxn>
                <a:cxn ang="0">
                  <a:pos x="48" y="88"/>
                </a:cxn>
                <a:cxn ang="0">
                  <a:pos x="50" y="90"/>
                </a:cxn>
                <a:cxn ang="0">
                  <a:pos x="51" y="81"/>
                </a:cxn>
                <a:cxn ang="0">
                  <a:pos x="51" y="85"/>
                </a:cxn>
                <a:cxn ang="0">
                  <a:pos x="55" y="75"/>
                </a:cxn>
                <a:cxn ang="0">
                  <a:pos x="55" y="77"/>
                </a:cxn>
                <a:cxn ang="0">
                  <a:pos x="55" y="77"/>
                </a:cxn>
                <a:cxn ang="0">
                  <a:pos x="57" y="67"/>
                </a:cxn>
                <a:cxn ang="0">
                  <a:pos x="59" y="73"/>
                </a:cxn>
                <a:cxn ang="0">
                  <a:pos x="61" y="65"/>
                </a:cxn>
              </a:cxnLst>
              <a:rect l="0" t="0" r="r" b="b"/>
              <a:pathLst>
                <a:path w="61" h="108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7" y="27"/>
                  </a:lnTo>
                  <a:lnTo>
                    <a:pt x="9" y="29"/>
                  </a:lnTo>
                  <a:lnTo>
                    <a:pt x="9" y="37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39"/>
                  </a:lnTo>
                  <a:lnTo>
                    <a:pt x="11" y="40"/>
                  </a:lnTo>
                  <a:lnTo>
                    <a:pt x="11" y="42"/>
                  </a:lnTo>
                  <a:lnTo>
                    <a:pt x="11" y="39"/>
                  </a:lnTo>
                  <a:lnTo>
                    <a:pt x="13" y="39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3" y="50"/>
                  </a:lnTo>
                  <a:lnTo>
                    <a:pt x="17" y="52"/>
                  </a:lnTo>
                  <a:lnTo>
                    <a:pt x="17" y="62"/>
                  </a:lnTo>
                  <a:lnTo>
                    <a:pt x="17" y="60"/>
                  </a:lnTo>
                  <a:lnTo>
                    <a:pt x="17" y="58"/>
                  </a:lnTo>
                  <a:lnTo>
                    <a:pt x="17" y="64"/>
                  </a:lnTo>
                  <a:lnTo>
                    <a:pt x="19" y="64"/>
                  </a:lnTo>
                  <a:lnTo>
                    <a:pt x="19" y="67"/>
                  </a:lnTo>
                  <a:lnTo>
                    <a:pt x="19" y="65"/>
                  </a:lnTo>
                  <a:lnTo>
                    <a:pt x="21" y="67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85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5" y="87"/>
                  </a:lnTo>
                  <a:lnTo>
                    <a:pt x="25" y="87"/>
                  </a:lnTo>
                  <a:lnTo>
                    <a:pt x="25" y="90"/>
                  </a:lnTo>
                  <a:lnTo>
                    <a:pt x="25" y="88"/>
                  </a:lnTo>
                  <a:lnTo>
                    <a:pt x="27" y="88"/>
                  </a:lnTo>
                  <a:lnTo>
                    <a:pt x="27" y="98"/>
                  </a:lnTo>
                  <a:lnTo>
                    <a:pt x="27" y="98"/>
                  </a:lnTo>
                  <a:lnTo>
                    <a:pt x="27" y="88"/>
                  </a:lnTo>
                  <a:lnTo>
                    <a:pt x="28" y="90"/>
                  </a:lnTo>
                  <a:lnTo>
                    <a:pt x="28" y="102"/>
                  </a:lnTo>
                  <a:lnTo>
                    <a:pt x="30" y="100"/>
                  </a:lnTo>
                  <a:lnTo>
                    <a:pt x="30" y="98"/>
                  </a:lnTo>
                  <a:lnTo>
                    <a:pt x="30" y="102"/>
                  </a:lnTo>
                  <a:lnTo>
                    <a:pt x="32" y="102"/>
                  </a:lnTo>
                  <a:lnTo>
                    <a:pt x="32" y="106"/>
                  </a:lnTo>
                  <a:lnTo>
                    <a:pt x="32" y="102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4" y="106"/>
                  </a:lnTo>
                  <a:lnTo>
                    <a:pt x="36" y="102"/>
                  </a:lnTo>
                  <a:lnTo>
                    <a:pt x="34" y="102"/>
                  </a:lnTo>
                  <a:lnTo>
                    <a:pt x="36" y="108"/>
                  </a:lnTo>
                  <a:lnTo>
                    <a:pt x="38" y="108"/>
                  </a:lnTo>
                  <a:lnTo>
                    <a:pt x="38" y="102"/>
                  </a:lnTo>
                  <a:lnTo>
                    <a:pt x="38" y="104"/>
                  </a:lnTo>
                  <a:lnTo>
                    <a:pt x="38" y="106"/>
                  </a:lnTo>
                  <a:lnTo>
                    <a:pt x="38" y="104"/>
                  </a:lnTo>
                  <a:lnTo>
                    <a:pt x="40" y="102"/>
                  </a:lnTo>
                  <a:lnTo>
                    <a:pt x="42" y="102"/>
                  </a:lnTo>
                  <a:lnTo>
                    <a:pt x="42" y="98"/>
                  </a:lnTo>
                  <a:lnTo>
                    <a:pt x="46" y="98"/>
                  </a:lnTo>
                  <a:lnTo>
                    <a:pt x="46" y="98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8" y="88"/>
                  </a:lnTo>
                  <a:lnTo>
                    <a:pt x="51" y="90"/>
                  </a:lnTo>
                  <a:lnTo>
                    <a:pt x="50" y="90"/>
                  </a:lnTo>
                  <a:lnTo>
                    <a:pt x="51" y="79"/>
                  </a:lnTo>
                  <a:lnTo>
                    <a:pt x="51" y="81"/>
                  </a:lnTo>
                  <a:lnTo>
                    <a:pt x="51" y="87"/>
                  </a:lnTo>
                  <a:lnTo>
                    <a:pt x="51" y="85"/>
                  </a:lnTo>
                  <a:lnTo>
                    <a:pt x="55" y="85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81"/>
                  </a:lnTo>
                  <a:lnTo>
                    <a:pt x="55" y="77"/>
                  </a:lnTo>
                  <a:lnTo>
                    <a:pt x="57" y="75"/>
                  </a:lnTo>
                  <a:lnTo>
                    <a:pt x="57" y="67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59" y="65"/>
                  </a:lnTo>
                  <a:lnTo>
                    <a:pt x="61" y="65"/>
                  </a:lnTo>
                  <a:lnTo>
                    <a:pt x="59" y="65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71" name="Freeform 571"/>
            <p:cNvSpPr>
              <a:spLocks/>
            </p:cNvSpPr>
            <p:nvPr/>
          </p:nvSpPr>
          <p:spPr bwMode="auto">
            <a:xfrm>
              <a:off x="1907" y="1288"/>
              <a:ext cx="28" cy="5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" y="9"/>
                </a:cxn>
                <a:cxn ang="0">
                  <a:pos x="2" y="0"/>
                </a:cxn>
                <a:cxn ang="0">
                  <a:pos x="6" y="11"/>
                </a:cxn>
                <a:cxn ang="0">
                  <a:pos x="6" y="9"/>
                </a:cxn>
                <a:cxn ang="0">
                  <a:pos x="6" y="6"/>
                </a:cxn>
                <a:cxn ang="0">
                  <a:pos x="8" y="11"/>
                </a:cxn>
                <a:cxn ang="0">
                  <a:pos x="10" y="6"/>
                </a:cxn>
                <a:cxn ang="0">
                  <a:pos x="10" y="7"/>
                </a:cxn>
                <a:cxn ang="0">
                  <a:pos x="10" y="9"/>
                </a:cxn>
                <a:cxn ang="0">
                  <a:pos x="11" y="7"/>
                </a:cxn>
                <a:cxn ang="0">
                  <a:pos x="13" y="11"/>
                </a:cxn>
                <a:cxn ang="0">
                  <a:pos x="13" y="7"/>
                </a:cxn>
                <a:cxn ang="0">
                  <a:pos x="15" y="13"/>
                </a:cxn>
                <a:cxn ang="0">
                  <a:pos x="17" y="11"/>
                </a:cxn>
                <a:cxn ang="0">
                  <a:pos x="17" y="11"/>
                </a:cxn>
                <a:cxn ang="0">
                  <a:pos x="17" y="9"/>
                </a:cxn>
                <a:cxn ang="0">
                  <a:pos x="19" y="17"/>
                </a:cxn>
                <a:cxn ang="0">
                  <a:pos x="21" y="9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3" y="9"/>
                </a:cxn>
                <a:cxn ang="0">
                  <a:pos x="23" y="19"/>
                </a:cxn>
                <a:cxn ang="0">
                  <a:pos x="25" y="13"/>
                </a:cxn>
                <a:cxn ang="0">
                  <a:pos x="25" y="25"/>
                </a:cxn>
                <a:cxn ang="0">
                  <a:pos x="27" y="13"/>
                </a:cxn>
                <a:cxn ang="0">
                  <a:pos x="29" y="19"/>
                </a:cxn>
                <a:cxn ang="0">
                  <a:pos x="29" y="25"/>
                </a:cxn>
                <a:cxn ang="0">
                  <a:pos x="31" y="21"/>
                </a:cxn>
                <a:cxn ang="0">
                  <a:pos x="31" y="30"/>
                </a:cxn>
                <a:cxn ang="0">
                  <a:pos x="31" y="32"/>
                </a:cxn>
                <a:cxn ang="0">
                  <a:pos x="33" y="32"/>
                </a:cxn>
                <a:cxn ang="0">
                  <a:pos x="33" y="40"/>
                </a:cxn>
                <a:cxn ang="0">
                  <a:pos x="36" y="40"/>
                </a:cxn>
                <a:cxn ang="0">
                  <a:pos x="36" y="44"/>
                </a:cxn>
                <a:cxn ang="0">
                  <a:pos x="36" y="46"/>
                </a:cxn>
                <a:cxn ang="0">
                  <a:pos x="38" y="52"/>
                </a:cxn>
                <a:cxn ang="0">
                  <a:pos x="40" y="54"/>
                </a:cxn>
                <a:cxn ang="0">
                  <a:pos x="40" y="59"/>
                </a:cxn>
                <a:cxn ang="0">
                  <a:pos x="42" y="63"/>
                </a:cxn>
                <a:cxn ang="0">
                  <a:pos x="44" y="73"/>
                </a:cxn>
                <a:cxn ang="0">
                  <a:pos x="44" y="75"/>
                </a:cxn>
                <a:cxn ang="0">
                  <a:pos x="46" y="80"/>
                </a:cxn>
                <a:cxn ang="0">
                  <a:pos x="48" y="88"/>
                </a:cxn>
                <a:cxn ang="0">
                  <a:pos x="48" y="94"/>
                </a:cxn>
                <a:cxn ang="0">
                  <a:pos x="50" y="100"/>
                </a:cxn>
                <a:cxn ang="0">
                  <a:pos x="52" y="92"/>
                </a:cxn>
                <a:cxn ang="0">
                  <a:pos x="54" y="105"/>
                </a:cxn>
                <a:cxn ang="0">
                  <a:pos x="54" y="103"/>
                </a:cxn>
                <a:cxn ang="0">
                  <a:pos x="54" y="113"/>
                </a:cxn>
              </a:cxnLst>
              <a:rect l="0" t="0" r="r" b="b"/>
              <a:pathLst>
                <a:path w="56" h="115">
                  <a:moveTo>
                    <a:pt x="0" y="7"/>
                  </a:moveTo>
                  <a:lnTo>
                    <a:pt x="0" y="7"/>
                  </a:lnTo>
                  <a:lnTo>
                    <a:pt x="2" y="6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11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5" y="9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19" y="17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1" y="11"/>
                  </a:lnTo>
                  <a:lnTo>
                    <a:pt x="21" y="13"/>
                  </a:lnTo>
                  <a:lnTo>
                    <a:pt x="21" y="19"/>
                  </a:lnTo>
                  <a:lnTo>
                    <a:pt x="21" y="13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3" y="17"/>
                  </a:lnTo>
                  <a:lnTo>
                    <a:pt x="23" y="19"/>
                  </a:lnTo>
                  <a:lnTo>
                    <a:pt x="23" y="13"/>
                  </a:lnTo>
                  <a:lnTo>
                    <a:pt x="25" y="13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7" y="23"/>
                  </a:lnTo>
                  <a:lnTo>
                    <a:pt x="27" y="13"/>
                  </a:lnTo>
                  <a:lnTo>
                    <a:pt x="27" y="17"/>
                  </a:lnTo>
                  <a:lnTo>
                    <a:pt x="29" y="19"/>
                  </a:lnTo>
                  <a:lnTo>
                    <a:pt x="29" y="30"/>
                  </a:lnTo>
                  <a:lnTo>
                    <a:pt x="29" y="25"/>
                  </a:lnTo>
                  <a:lnTo>
                    <a:pt x="31" y="25"/>
                  </a:lnTo>
                  <a:lnTo>
                    <a:pt x="31" y="21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1" y="34"/>
                  </a:lnTo>
                  <a:lnTo>
                    <a:pt x="31" y="32"/>
                  </a:lnTo>
                  <a:lnTo>
                    <a:pt x="33" y="30"/>
                  </a:lnTo>
                  <a:lnTo>
                    <a:pt x="33" y="32"/>
                  </a:lnTo>
                  <a:lnTo>
                    <a:pt x="33" y="34"/>
                  </a:lnTo>
                  <a:lnTo>
                    <a:pt x="33" y="40"/>
                  </a:lnTo>
                  <a:lnTo>
                    <a:pt x="35" y="38"/>
                  </a:lnTo>
                  <a:lnTo>
                    <a:pt x="36" y="40"/>
                  </a:lnTo>
                  <a:lnTo>
                    <a:pt x="36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46"/>
                  </a:lnTo>
                  <a:lnTo>
                    <a:pt x="38" y="46"/>
                  </a:lnTo>
                  <a:lnTo>
                    <a:pt x="38" y="52"/>
                  </a:lnTo>
                  <a:lnTo>
                    <a:pt x="40" y="50"/>
                  </a:lnTo>
                  <a:lnTo>
                    <a:pt x="40" y="54"/>
                  </a:lnTo>
                  <a:lnTo>
                    <a:pt x="40" y="55"/>
                  </a:lnTo>
                  <a:lnTo>
                    <a:pt x="40" y="59"/>
                  </a:lnTo>
                  <a:lnTo>
                    <a:pt x="42" y="59"/>
                  </a:lnTo>
                  <a:lnTo>
                    <a:pt x="42" y="63"/>
                  </a:lnTo>
                  <a:lnTo>
                    <a:pt x="44" y="65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44" y="75"/>
                  </a:lnTo>
                  <a:lnTo>
                    <a:pt x="46" y="77"/>
                  </a:lnTo>
                  <a:lnTo>
                    <a:pt x="46" y="80"/>
                  </a:lnTo>
                  <a:lnTo>
                    <a:pt x="48" y="82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8" y="94"/>
                  </a:lnTo>
                  <a:lnTo>
                    <a:pt x="50" y="96"/>
                  </a:lnTo>
                  <a:lnTo>
                    <a:pt x="50" y="100"/>
                  </a:lnTo>
                  <a:lnTo>
                    <a:pt x="50" y="94"/>
                  </a:lnTo>
                  <a:lnTo>
                    <a:pt x="52" y="92"/>
                  </a:lnTo>
                  <a:lnTo>
                    <a:pt x="52" y="105"/>
                  </a:lnTo>
                  <a:lnTo>
                    <a:pt x="54" y="105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4" y="115"/>
                  </a:lnTo>
                  <a:lnTo>
                    <a:pt x="54" y="113"/>
                  </a:lnTo>
                  <a:lnTo>
                    <a:pt x="56" y="11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72" name="Freeform 572"/>
            <p:cNvSpPr>
              <a:spLocks/>
            </p:cNvSpPr>
            <p:nvPr/>
          </p:nvSpPr>
          <p:spPr bwMode="auto">
            <a:xfrm>
              <a:off x="1879" y="1291"/>
              <a:ext cx="28" cy="82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2" y="159"/>
                </a:cxn>
                <a:cxn ang="0">
                  <a:pos x="2" y="157"/>
                </a:cxn>
                <a:cxn ang="0">
                  <a:pos x="4" y="159"/>
                </a:cxn>
                <a:cxn ang="0">
                  <a:pos x="6" y="151"/>
                </a:cxn>
                <a:cxn ang="0">
                  <a:pos x="6" y="153"/>
                </a:cxn>
                <a:cxn ang="0">
                  <a:pos x="6" y="145"/>
                </a:cxn>
                <a:cxn ang="0">
                  <a:pos x="8" y="140"/>
                </a:cxn>
                <a:cxn ang="0">
                  <a:pos x="8" y="142"/>
                </a:cxn>
                <a:cxn ang="0">
                  <a:pos x="10" y="138"/>
                </a:cxn>
                <a:cxn ang="0">
                  <a:pos x="12" y="132"/>
                </a:cxn>
                <a:cxn ang="0">
                  <a:pos x="16" y="124"/>
                </a:cxn>
                <a:cxn ang="0">
                  <a:pos x="16" y="120"/>
                </a:cxn>
                <a:cxn ang="0">
                  <a:pos x="18" y="111"/>
                </a:cxn>
                <a:cxn ang="0">
                  <a:pos x="18" y="113"/>
                </a:cxn>
                <a:cxn ang="0">
                  <a:pos x="19" y="105"/>
                </a:cxn>
                <a:cxn ang="0">
                  <a:pos x="21" y="94"/>
                </a:cxn>
                <a:cxn ang="0">
                  <a:pos x="23" y="90"/>
                </a:cxn>
                <a:cxn ang="0">
                  <a:pos x="23" y="88"/>
                </a:cxn>
                <a:cxn ang="0">
                  <a:pos x="27" y="78"/>
                </a:cxn>
                <a:cxn ang="0">
                  <a:pos x="27" y="74"/>
                </a:cxn>
                <a:cxn ang="0">
                  <a:pos x="29" y="71"/>
                </a:cxn>
                <a:cxn ang="0">
                  <a:pos x="29" y="67"/>
                </a:cxn>
                <a:cxn ang="0">
                  <a:pos x="31" y="67"/>
                </a:cxn>
                <a:cxn ang="0">
                  <a:pos x="31" y="53"/>
                </a:cxn>
                <a:cxn ang="0">
                  <a:pos x="31" y="63"/>
                </a:cxn>
                <a:cxn ang="0">
                  <a:pos x="33" y="46"/>
                </a:cxn>
                <a:cxn ang="0">
                  <a:pos x="35" y="48"/>
                </a:cxn>
                <a:cxn ang="0">
                  <a:pos x="35" y="48"/>
                </a:cxn>
                <a:cxn ang="0">
                  <a:pos x="35" y="40"/>
                </a:cxn>
                <a:cxn ang="0">
                  <a:pos x="37" y="44"/>
                </a:cxn>
                <a:cxn ang="0">
                  <a:pos x="39" y="38"/>
                </a:cxn>
                <a:cxn ang="0">
                  <a:pos x="39" y="36"/>
                </a:cxn>
                <a:cxn ang="0">
                  <a:pos x="41" y="28"/>
                </a:cxn>
                <a:cxn ang="0">
                  <a:pos x="41" y="36"/>
                </a:cxn>
                <a:cxn ang="0">
                  <a:pos x="43" y="24"/>
                </a:cxn>
                <a:cxn ang="0">
                  <a:pos x="43" y="32"/>
                </a:cxn>
                <a:cxn ang="0">
                  <a:pos x="44" y="19"/>
                </a:cxn>
                <a:cxn ang="0">
                  <a:pos x="44" y="24"/>
                </a:cxn>
                <a:cxn ang="0">
                  <a:pos x="44" y="17"/>
                </a:cxn>
                <a:cxn ang="0">
                  <a:pos x="46" y="15"/>
                </a:cxn>
                <a:cxn ang="0">
                  <a:pos x="48" y="24"/>
                </a:cxn>
                <a:cxn ang="0">
                  <a:pos x="48" y="11"/>
                </a:cxn>
                <a:cxn ang="0">
                  <a:pos x="50" y="21"/>
                </a:cxn>
                <a:cxn ang="0">
                  <a:pos x="50" y="15"/>
                </a:cxn>
                <a:cxn ang="0">
                  <a:pos x="50" y="7"/>
                </a:cxn>
                <a:cxn ang="0">
                  <a:pos x="52" y="3"/>
                </a:cxn>
                <a:cxn ang="0">
                  <a:pos x="54" y="5"/>
                </a:cxn>
                <a:cxn ang="0">
                  <a:pos x="56" y="0"/>
                </a:cxn>
                <a:cxn ang="0">
                  <a:pos x="56" y="3"/>
                </a:cxn>
              </a:cxnLst>
              <a:rect l="0" t="0" r="r" b="b"/>
              <a:pathLst>
                <a:path w="56" h="165">
                  <a:moveTo>
                    <a:pt x="0" y="165"/>
                  </a:moveTo>
                  <a:lnTo>
                    <a:pt x="0" y="165"/>
                  </a:lnTo>
                  <a:lnTo>
                    <a:pt x="0" y="161"/>
                  </a:lnTo>
                  <a:lnTo>
                    <a:pt x="2" y="159"/>
                  </a:lnTo>
                  <a:lnTo>
                    <a:pt x="2" y="155"/>
                  </a:lnTo>
                  <a:lnTo>
                    <a:pt x="2" y="157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3"/>
                  </a:lnTo>
                  <a:lnTo>
                    <a:pt x="6" y="151"/>
                  </a:lnTo>
                  <a:lnTo>
                    <a:pt x="6" y="147"/>
                  </a:lnTo>
                  <a:lnTo>
                    <a:pt x="6" y="153"/>
                  </a:lnTo>
                  <a:lnTo>
                    <a:pt x="6" y="155"/>
                  </a:lnTo>
                  <a:lnTo>
                    <a:pt x="6" y="145"/>
                  </a:lnTo>
                  <a:lnTo>
                    <a:pt x="8" y="145"/>
                  </a:lnTo>
                  <a:lnTo>
                    <a:pt x="8" y="140"/>
                  </a:lnTo>
                  <a:lnTo>
                    <a:pt x="8" y="142"/>
                  </a:lnTo>
                  <a:lnTo>
                    <a:pt x="8" y="142"/>
                  </a:lnTo>
                  <a:lnTo>
                    <a:pt x="8" y="140"/>
                  </a:lnTo>
                  <a:lnTo>
                    <a:pt x="10" y="138"/>
                  </a:lnTo>
                  <a:lnTo>
                    <a:pt x="10" y="134"/>
                  </a:lnTo>
                  <a:lnTo>
                    <a:pt x="12" y="132"/>
                  </a:lnTo>
                  <a:lnTo>
                    <a:pt x="12" y="128"/>
                  </a:lnTo>
                  <a:lnTo>
                    <a:pt x="16" y="124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13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3"/>
                  </a:lnTo>
                  <a:lnTo>
                    <a:pt x="19" y="111"/>
                  </a:lnTo>
                  <a:lnTo>
                    <a:pt x="19" y="105"/>
                  </a:lnTo>
                  <a:lnTo>
                    <a:pt x="21" y="103"/>
                  </a:lnTo>
                  <a:lnTo>
                    <a:pt x="21" y="94"/>
                  </a:lnTo>
                  <a:lnTo>
                    <a:pt x="23" y="92"/>
                  </a:lnTo>
                  <a:lnTo>
                    <a:pt x="23" y="90"/>
                  </a:lnTo>
                  <a:lnTo>
                    <a:pt x="23" y="88"/>
                  </a:lnTo>
                  <a:lnTo>
                    <a:pt x="23" y="88"/>
                  </a:lnTo>
                  <a:lnTo>
                    <a:pt x="27" y="86"/>
                  </a:lnTo>
                  <a:lnTo>
                    <a:pt x="27" y="78"/>
                  </a:lnTo>
                  <a:lnTo>
                    <a:pt x="27" y="82"/>
                  </a:lnTo>
                  <a:lnTo>
                    <a:pt x="27" y="74"/>
                  </a:lnTo>
                  <a:lnTo>
                    <a:pt x="29" y="74"/>
                  </a:lnTo>
                  <a:lnTo>
                    <a:pt x="29" y="71"/>
                  </a:lnTo>
                  <a:lnTo>
                    <a:pt x="29" y="69"/>
                  </a:lnTo>
                  <a:lnTo>
                    <a:pt x="29" y="67"/>
                  </a:lnTo>
                  <a:lnTo>
                    <a:pt x="29" y="69"/>
                  </a:lnTo>
                  <a:lnTo>
                    <a:pt x="31" y="67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3" y="61"/>
                  </a:lnTo>
                  <a:lnTo>
                    <a:pt x="33" y="46"/>
                  </a:lnTo>
                  <a:lnTo>
                    <a:pt x="33" y="48"/>
                  </a:lnTo>
                  <a:lnTo>
                    <a:pt x="35" y="48"/>
                  </a:lnTo>
                  <a:lnTo>
                    <a:pt x="35" y="53"/>
                  </a:lnTo>
                  <a:lnTo>
                    <a:pt x="35" y="48"/>
                  </a:lnTo>
                  <a:lnTo>
                    <a:pt x="35" y="46"/>
                  </a:lnTo>
                  <a:lnTo>
                    <a:pt x="35" y="40"/>
                  </a:lnTo>
                  <a:lnTo>
                    <a:pt x="35" y="46"/>
                  </a:lnTo>
                  <a:lnTo>
                    <a:pt x="37" y="44"/>
                  </a:lnTo>
                  <a:lnTo>
                    <a:pt x="37" y="36"/>
                  </a:lnTo>
                  <a:lnTo>
                    <a:pt x="39" y="38"/>
                  </a:lnTo>
                  <a:lnTo>
                    <a:pt x="39" y="40"/>
                  </a:lnTo>
                  <a:lnTo>
                    <a:pt x="39" y="36"/>
                  </a:lnTo>
                  <a:lnTo>
                    <a:pt x="41" y="34"/>
                  </a:lnTo>
                  <a:lnTo>
                    <a:pt x="41" y="28"/>
                  </a:lnTo>
                  <a:lnTo>
                    <a:pt x="41" y="38"/>
                  </a:lnTo>
                  <a:lnTo>
                    <a:pt x="41" y="36"/>
                  </a:lnTo>
                  <a:lnTo>
                    <a:pt x="41" y="23"/>
                  </a:lnTo>
                  <a:lnTo>
                    <a:pt x="43" y="24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4" y="30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24"/>
                  </a:lnTo>
                  <a:lnTo>
                    <a:pt x="44" y="26"/>
                  </a:lnTo>
                  <a:lnTo>
                    <a:pt x="44" y="17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50" y="13"/>
                  </a:lnTo>
                  <a:lnTo>
                    <a:pt x="50" y="21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5"/>
                  </a:lnTo>
                  <a:lnTo>
                    <a:pt x="50" y="7"/>
                  </a:lnTo>
                  <a:lnTo>
                    <a:pt x="52" y="7"/>
                  </a:lnTo>
                  <a:lnTo>
                    <a:pt x="52" y="3"/>
                  </a:lnTo>
                  <a:lnTo>
                    <a:pt x="54" y="3"/>
                  </a:lnTo>
                  <a:lnTo>
                    <a:pt x="54" y="5"/>
                  </a:lnTo>
                  <a:lnTo>
                    <a:pt x="56" y="3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3"/>
                  </a:lnTo>
                  <a:lnTo>
                    <a:pt x="56" y="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73" name="Freeform 573"/>
            <p:cNvSpPr>
              <a:spLocks/>
            </p:cNvSpPr>
            <p:nvPr/>
          </p:nvSpPr>
          <p:spPr bwMode="auto">
            <a:xfrm>
              <a:off x="1852" y="1371"/>
              <a:ext cx="27" cy="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" y="42"/>
                </a:cxn>
                <a:cxn ang="0">
                  <a:pos x="1" y="44"/>
                </a:cxn>
                <a:cxn ang="0">
                  <a:pos x="1" y="48"/>
                </a:cxn>
                <a:cxn ang="0">
                  <a:pos x="3" y="36"/>
                </a:cxn>
                <a:cxn ang="0">
                  <a:pos x="3" y="40"/>
                </a:cxn>
                <a:cxn ang="0">
                  <a:pos x="3" y="32"/>
                </a:cxn>
                <a:cxn ang="0">
                  <a:pos x="5" y="34"/>
                </a:cxn>
                <a:cxn ang="0">
                  <a:pos x="7" y="30"/>
                </a:cxn>
                <a:cxn ang="0">
                  <a:pos x="9" y="30"/>
                </a:cxn>
                <a:cxn ang="0">
                  <a:pos x="13" y="30"/>
                </a:cxn>
                <a:cxn ang="0">
                  <a:pos x="13" y="30"/>
                </a:cxn>
                <a:cxn ang="0">
                  <a:pos x="13" y="27"/>
                </a:cxn>
                <a:cxn ang="0">
                  <a:pos x="15" y="29"/>
                </a:cxn>
                <a:cxn ang="0">
                  <a:pos x="15" y="32"/>
                </a:cxn>
                <a:cxn ang="0">
                  <a:pos x="17" y="30"/>
                </a:cxn>
                <a:cxn ang="0">
                  <a:pos x="17" y="34"/>
                </a:cxn>
                <a:cxn ang="0">
                  <a:pos x="17" y="30"/>
                </a:cxn>
                <a:cxn ang="0">
                  <a:pos x="19" y="38"/>
                </a:cxn>
                <a:cxn ang="0">
                  <a:pos x="21" y="29"/>
                </a:cxn>
                <a:cxn ang="0">
                  <a:pos x="23" y="44"/>
                </a:cxn>
                <a:cxn ang="0">
                  <a:pos x="23" y="40"/>
                </a:cxn>
                <a:cxn ang="0">
                  <a:pos x="23" y="29"/>
                </a:cxn>
                <a:cxn ang="0">
                  <a:pos x="24" y="44"/>
                </a:cxn>
                <a:cxn ang="0">
                  <a:pos x="24" y="38"/>
                </a:cxn>
                <a:cxn ang="0">
                  <a:pos x="24" y="38"/>
                </a:cxn>
                <a:cxn ang="0">
                  <a:pos x="26" y="44"/>
                </a:cxn>
                <a:cxn ang="0">
                  <a:pos x="26" y="32"/>
                </a:cxn>
                <a:cxn ang="0">
                  <a:pos x="30" y="38"/>
                </a:cxn>
                <a:cxn ang="0">
                  <a:pos x="32" y="34"/>
                </a:cxn>
                <a:cxn ang="0">
                  <a:pos x="32" y="32"/>
                </a:cxn>
                <a:cxn ang="0">
                  <a:pos x="34" y="27"/>
                </a:cxn>
                <a:cxn ang="0">
                  <a:pos x="34" y="34"/>
                </a:cxn>
                <a:cxn ang="0">
                  <a:pos x="34" y="23"/>
                </a:cxn>
                <a:cxn ang="0">
                  <a:pos x="36" y="21"/>
                </a:cxn>
                <a:cxn ang="0">
                  <a:pos x="38" y="34"/>
                </a:cxn>
                <a:cxn ang="0">
                  <a:pos x="38" y="17"/>
                </a:cxn>
                <a:cxn ang="0">
                  <a:pos x="38" y="29"/>
                </a:cxn>
                <a:cxn ang="0">
                  <a:pos x="40" y="13"/>
                </a:cxn>
                <a:cxn ang="0">
                  <a:pos x="40" y="19"/>
                </a:cxn>
                <a:cxn ang="0">
                  <a:pos x="40" y="13"/>
                </a:cxn>
                <a:cxn ang="0">
                  <a:pos x="42" y="7"/>
                </a:cxn>
                <a:cxn ang="0">
                  <a:pos x="44" y="15"/>
                </a:cxn>
                <a:cxn ang="0">
                  <a:pos x="46" y="9"/>
                </a:cxn>
                <a:cxn ang="0">
                  <a:pos x="46" y="7"/>
                </a:cxn>
                <a:cxn ang="0">
                  <a:pos x="48" y="9"/>
                </a:cxn>
                <a:cxn ang="0">
                  <a:pos x="49" y="6"/>
                </a:cxn>
                <a:cxn ang="0">
                  <a:pos x="51" y="4"/>
                </a:cxn>
                <a:cxn ang="0">
                  <a:pos x="51" y="4"/>
                </a:cxn>
                <a:cxn ang="0">
                  <a:pos x="53" y="2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50"/>
                  </a:lnTo>
                  <a:lnTo>
                    <a:pt x="0" y="44"/>
                  </a:lnTo>
                  <a:lnTo>
                    <a:pt x="1" y="42"/>
                  </a:lnTo>
                  <a:lnTo>
                    <a:pt x="1" y="38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8"/>
                  </a:lnTo>
                  <a:lnTo>
                    <a:pt x="1" y="38"/>
                  </a:lnTo>
                  <a:lnTo>
                    <a:pt x="3" y="36"/>
                  </a:lnTo>
                  <a:lnTo>
                    <a:pt x="3" y="34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32"/>
                  </a:lnTo>
                  <a:lnTo>
                    <a:pt x="5" y="30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11" y="29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7"/>
                  </a:lnTo>
                  <a:lnTo>
                    <a:pt x="13" y="29"/>
                  </a:lnTo>
                  <a:lnTo>
                    <a:pt x="15" y="29"/>
                  </a:lnTo>
                  <a:lnTo>
                    <a:pt x="15" y="34"/>
                  </a:lnTo>
                  <a:lnTo>
                    <a:pt x="15" y="32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32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0"/>
                  </a:lnTo>
                  <a:lnTo>
                    <a:pt x="19" y="29"/>
                  </a:lnTo>
                  <a:lnTo>
                    <a:pt x="19" y="38"/>
                  </a:lnTo>
                  <a:lnTo>
                    <a:pt x="21" y="40"/>
                  </a:lnTo>
                  <a:lnTo>
                    <a:pt x="21" y="29"/>
                  </a:lnTo>
                  <a:lnTo>
                    <a:pt x="23" y="30"/>
                  </a:lnTo>
                  <a:lnTo>
                    <a:pt x="23" y="44"/>
                  </a:lnTo>
                  <a:lnTo>
                    <a:pt x="23" y="42"/>
                  </a:lnTo>
                  <a:lnTo>
                    <a:pt x="23" y="40"/>
                  </a:lnTo>
                  <a:lnTo>
                    <a:pt x="23" y="27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4" y="30"/>
                  </a:lnTo>
                  <a:lnTo>
                    <a:pt x="24" y="38"/>
                  </a:lnTo>
                  <a:lnTo>
                    <a:pt x="26" y="40"/>
                  </a:lnTo>
                  <a:lnTo>
                    <a:pt x="26" y="44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6" y="40"/>
                  </a:lnTo>
                  <a:lnTo>
                    <a:pt x="30" y="38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4" y="30"/>
                  </a:lnTo>
                  <a:lnTo>
                    <a:pt x="34" y="27"/>
                  </a:lnTo>
                  <a:lnTo>
                    <a:pt x="34" y="32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4" y="23"/>
                  </a:lnTo>
                  <a:lnTo>
                    <a:pt x="36" y="23"/>
                  </a:lnTo>
                  <a:lnTo>
                    <a:pt x="36" y="21"/>
                  </a:lnTo>
                  <a:lnTo>
                    <a:pt x="36" y="34"/>
                  </a:lnTo>
                  <a:lnTo>
                    <a:pt x="38" y="34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38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0" y="13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40" y="13"/>
                  </a:lnTo>
                  <a:lnTo>
                    <a:pt x="42" y="11"/>
                  </a:lnTo>
                  <a:lnTo>
                    <a:pt x="42" y="7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4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7"/>
                  </a:lnTo>
                  <a:lnTo>
                    <a:pt x="48" y="7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0"/>
                  </a:lnTo>
                  <a:lnTo>
                    <a:pt x="53" y="2"/>
                  </a:lnTo>
                  <a:lnTo>
                    <a:pt x="53" y="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74" name="Freeform 574"/>
            <p:cNvSpPr>
              <a:spLocks/>
            </p:cNvSpPr>
            <p:nvPr/>
          </p:nvSpPr>
          <p:spPr bwMode="auto">
            <a:xfrm>
              <a:off x="1825" y="1394"/>
              <a:ext cx="27" cy="32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0" y="46"/>
                </a:cxn>
                <a:cxn ang="0">
                  <a:pos x="2" y="48"/>
                </a:cxn>
                <a:cxn ang="0">
                  <a:pos x="4" y="46"/>
                </a:cxn>
                <a:cxn ang="0">
                  <a:pos x="6" y="50"/>
                </a:cxn>
                <a:cxn ang="0">
                  <a:pos x="7" y="46"/>
                </a:cxn>
                <a:cxn ang="0">
                  <a:pos x="7" y="52"/>
                </a:cxn>
                <a:cxn ang="0">
                  <a:pos x="7" y="54"/>
                </a:cxn>
                <a:cxn ang="0">
                  <a:pos x="9" y="46"/>
                </a:cxn>
                <a:cxn ang="0">
                  <a:pos x="11" y="52"/>
                </a:cxn>
                <a:cxn ang="0">
                  <a:pos x="11" y="50"/>
                </a:cxn>
                <a:cxn ang="0">
                  <a:pos x="11" y="54"/>
                </a:cxn>
                <a:cxn ang="0">
                  <a:pos x="13" y="50"/>
                </a:cxn>
                <a:cxn ang="0">
                  <a:pos x="13" y="61"/>
                </a:cxn>
                <a:cxn ang="0">
                  <a:pos x="15" y="46"/>
                </a:cxn>
                <a:cxn ang="0">
                  <a:pos x="17" y="61"/>
                </a:cxn>
                <a:cxn ang="0">
                  <a:pos x="19" y="52"/>
                </a:cxn>
                <a:cxn ang="0">
                  <a:pos x="19" y="63"/>
                </a:cxn>
                <a:cxn ang="0">
                  <a:pos x="19" y="48"/>
                </a:cxn>
                <a:cxn ang="0">
                  <a:pos x="21" y="57"/>
                </a:cxn>
                <a:cxn ang="0">
                  <a:pos x="21" y="48"/>
                </a:cxn>
                <a:cxn ang="0">
                  <a:pos x="23" y="52"/>
                </a:cxn>
                <a:cxn ang="0">
                  <a:pos x="23" y="54"/>
                </a:cxn>
                <a:cxn ang="0">
                  <a:pos x="25" y="48"/>
                </a:cxn>
                <a:cxn ang="0">
                  <a:pos x="25" y="54"/>
                </a:cxn>
                <a:cxn ang="0">
                  <a:pos x="25" y="54"/>
                </a:cxn>
                <a:cxn ang="0">
                  <a:pos x="29" y="57"/>
                </a:cxn>
                <a:cxn ang="0">
                  <a:pos x="29" y="48"/>
                </a:cxn>
                <a:cxn ang="0">
                  <a:pos x="30" y="54"/>
                </a:cxn>
                <a:cxn ang="0">
                  <a:pos x="32" y="44"/>
                </a:cxn>
                <a:cxn ang="0">
                  <a:pos x="32" y="46"/>
                </a:cxn>
                <a:cxn ang="0">
                  <a:pos x="32" y="52"/>
                </a:cxn>
                <a:cxn ang="0">
                  <a:pos x="34" y="40"/>
                </a:cxn>
                <a:cxn ang="0">
                  <a:pos x="34" y="42"/>
                </a:cxn>
                <a:cxn ang="0">
                  <a:pos x="34" y="46"/>
                </a:cxn>
                <a:cxn ang="0">
                  <a:pos x="36" y="42"/>
                </a:cxn>
                <a:cxn ang="0">
                  <a:pos x="40" y="40"/>
                </a:cxn>
                <a:cxn ang="0">
                  <a:pos x="40" y="32"/>
                </a:cxn>
                <a:cxn ang="0">
                  <a:pos x="40" y="38"/>
                </a:cxn>
                <a:cxn ang="0">
                  <a:pos x="42" y="27"/>
                </a:cxn>
                <a:cxn ang="0">
                  <a:pos x="42" y="31"/>
                </a:cxn>
                <a:cxn ang="0">
                  <a:pos x="44" y="29"/>
                </a:cxn>
                <a:cxn ang="0">
                  <a:pos x="44" y="23"/>
                </a:cxn>
                <a:cxn ang="0">
                  <a:pos x="46" y="27"/>
                </a:cxn>
                <a:cxn ang="0">
                  <a:pos x="46" y="17"/>
                </a:cxn>
                <a:cxn ang="0">
                  <a:pos x="46" y="19"/>
                </a:cxn>
                <a:cxn ang="0">
                  <a:pos x="48" y="6"/>
                </a:cxn>
                <a:cxn ang="0">
                  <a:pos x="50" y="9"/>
                </a:cxn>
                <a:cxn ang="0">
                  <a:pos x="52" y="8"/>
                </a:cxn>
                <a:cxn ang="0">
                  <a:pos x="54" y="0"/>
                </a:cxn>
              </a:cxnLst>
              <a:rect l="0" t="0" r="r" b="b"/>
              <a:pathLst>
                <a:path w="54" h="63">
                  <a:moveTo>
                    <a:pt x="0" y="42"/>
                  </a:moveTo>
                  <a:lnTo>
                    <a:pt x="0" y="4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2" y="48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6" y="46"/>
                  </a:lnTo>
                  <a:lnTo>
                    <a:pt x="7" y="46"/>
                  </a:lnTo>
                  <a:lnTo>
                    <a:pt x="7" y="44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4"/>
                  </a:lnTo>
                  <a:lnTo>
                    <a:pt x="7" y="46"/>
                  </a:lnTo>
                  <a:lnTo>
                    <a:pt x="9" y="46"/>
                  </a:lnTo>
                  <a:lnTo>
                    <a:pt x="9" y="54"/>
                  </a:lnTo>
                  <a:lnTo>
                    <a:pt x="11" y="52"/>
                  </a:lnTo>
                  <a:lnTo>
                    <a:pt x="11" y="48"/>
                  </a:lnTo>
                  <a:lnTo>
                    <a:pt x="11" y="50"/>
                  </a:lnTo>
                  <a:lnTo>
                    <a:pt x="11" y="52"/>
                  </a:lnTo>
                  <a:lnTo>
                    <a:pt x="11" y="54"/>
                  </a:lnTo>
                  <a:lnTo>
                    <a:pt x="11" y="52"/>
                  </a:lnTo>
                  <a:lnTo>
                    <a:pt x="13" y="50"/>
                  </a:lnTo>
                  <a:lnTo>
                    <a:pt x="13" y="59"/>
                  </a:lnTo>
                  <a:lnTo>
                    <a:pt x="13" y="61"/>
                  </a:lnTo>
                  <a:lnTo>
                    <a:pt x="13" y="48"/>
                  </a:lnTo>
                  <a:lnTo>
                    <a:pt x="15" y="46"/>
                  </a:lnTo>
                  <a:lnTo>
                    <a:pt x="15" y="63"/>
                  </a:lnTo>
                  <a:lnTo>
                    <a:pt x="17" y="61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61"/>
                  </a:lnTo>
                  <a:lnTo>
                    <a:pt x="19" y="48"/>
                  </a:lnTo>
                  <a:lnTo>
                    <a:pt x="21" y="50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48"/>
                  </a:lnTo>
                  <a:lnTo>
                    <a:pt x="21" y="50"/>
                  </a:lnTo>
                  <a:lnTo>
                    <a:pt x="23" y="52"/>
                  </a:lnTo>
                  <a:lnTo>
                    <a:pt x="23" y="57"/>
                  </a:lnTo>
                  <a:lnTo>
                    <a:pt x="23" y="54"/>
                  </a:lnTo>
                  <a:lnTo>
                    <a:pt x="25" y="52"/>
                  </a:lnTo>
                  <a:lnTo>
                    <a:pt x="25" y="48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7"/>
                  </a:lnTo>
                  <a:lnTo>
                    <a:pt x="25" y="54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56"/>
                  </a:lnTo>
                  <a:lnTo>
                    <a:pt x="29" y="48"/>
                  </a:lnTo>
                  <a:lnTo>
                    <a:pt x="30" y="50"/>
                  </a:lnTo>
                  <a:lnTo>
                    <a:pt x="30" y="54"/>
                  </a:lnTo>
                  <a:lnTo>
                    <a:pt x="32" y="54"/>
                  </a:lnTo>
                  <a:lnTo>
                    <a:pt x="32" y="44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4" y="52"/>
                  </a:lnTo>
                  <a:lnTo>
                    <a:pt x="34" y="40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0" y="34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8"/>
                  </a:lnTo>
                  <a:lnTo>
                    <a:pt x="42" y="40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4" y="29"/>
                  </a:lnTo>
                  <a:lnTo>
                    <a:pt x="44" y="21"/>
                  </a:lnTo>
                  <a:lnTo>
                    <a:pt x="44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6" y="19"/>
                  </a:lnTo>
                  <a:lnTo>
                    <a:pt x="48" y="17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4" y="0"/>
                  </a:lnTo>
                  <a:lnTo>
                    <a:pt x="54" y="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75" name="Freeform 575"/>
            <p:cNvSpPr>
              <a:spLocks/>
            </p:cNvSpPr>
            <p:nvPr/>
          </p:nvSpPr>
          <p:spPr bwMode="auto">
            <a:xfrm>
              <a:off x="1796" y="1377"/>
              <a:ext cx="29" cy="4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2"/>
                </a:cxn>
                <a:cxn ang="0">
                  <a:pos x="6" y="8"/>
                </a:cxn>
                <a:cxn ang="0">
                  <a:pos x="10" y="10"/>
                </a:cxn>
                <a:cxn ang="0">
                  <a:pos x="10" y="12"/>
                </a:cxn>
                <a:cxn ang="0">
                  <a:pos x="14" y="16"/>
                </a:cxn>
                <a:cxn ang="0">
                  <a:pos x="14" y="19"/>
                </a:cxn>
                <a:cxn ang="0">
                  <a:pos x="14" y="18"/>
                </a:cxn>
                <a:cxn ang="0">
                  <a:pos x="16" y="23"/>
                </a:cxn>
                <a:cxn ang="0">
                  <a:pos x="18" y="18"/>
                </a:cxn>
                <a:cxn ang="0">
                  <a:pos x="19" y="19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21" y="19"/>
                </a:cxn>
                <a:cxn ang="0">
                  <a:pos x="23" y="16"/>
                </a:cxn>
                <a:cxn ang="0">
                  <a:pos x="25" y="18"/>
                </a:cxn>
                <a:cxn ang="0">
                  <a:pos x="25" y="18"/>
                </a:cxn>
                <a:cxn ang="0">
                  <a:pos x="27" y="16"/>
                </a:cxn>
                <a:cxn ang="0">
                  <a:pos x="29" y="19"/>
                </a:cxn>
                <a:cxn ang="0">
                  <a:pos x="29" y="18"/>
                </a:cxn>
                <a:cxn ang="0">
                  <a:pos x="31" y="27"/>
                </a:cxn>
                <a:cxn ang="0">
                  <a:pos x="31" y="23"/>
                </a:cxn>
                <a:cxn ang="0">
                  <a:pos x="31" y="23"/>
                </a:cxn>
                <a:cxn ang="0">
                  <a:pos x="33" y="29"/>
                </a:cxn>
                <a:cxn ang="0">
                  <a:pos x="35" y="25"/>
                </a:cxn>
                <a:cxn ang="0">
                  <a:pos x="37" y="33"/>
                </a:cxn>
                <a:cxn ang="0">
                  <a:pos x="37" y="39"/>
                </a:cxn>
                <a:cxn ang="0">
                  <a:pos x="37" y="33"/>
                </a:cxn>
                <a:cxn ang="0">
                  <a:pos x="39" y="37"/>
                </a:cxn>
                <a:cxn ang="0">
                  <a:pos x="39" y="41"/>
                </a:cxn>
                <a:cxn ang="0">
                  <a:pos x="41" y="33"/>
                </a:cxn>
                <a:cxn ang="0">
                  <a:pos x="42" y="43"/>
                </a:cxn>
                <a:cxn ang="0">
                  <a:pos x="42" y="39"/>
                </a:cxn>
                <a:cxn ang="0">
                  <a:pos x="42" y="37"/>
                </a:cxn>
                <a:cxn ang="0">
                  <a:pos x="44" y="52"/>
                </a:cxn>
                <a:cxn ang="0">
                  <a:pos x="44" y="46"/>
                </a:cxn>
                <a:cxn ang="0">
                  <a:pos x="46" y="60"/>
                </a:cxn>
                <a:cxn ang="0">
                  <a:pos x="46" y="54"/>
                </a:cxn>
                <a:cxn ang="0">
                  <a:pos x="46" y="56"/>
                </a:cxn>
                <a:cxn ang="0">
                  <a:pos x="48" y="67"/>
                </a:cxn>
                <a:cxn ang="0">
                  <a:pos x="50" y="56"/>
                </a:cxn>
                <a:cxn ang="0">
                  <a:pos x="50" y="69"/>
                </a:cxn>
                <a:cxn ang="0">
                  <a:pos x="50" y="62"/>
                </a:cxn>
                <a:cxn ang="0">
                  <a:pos x="52" y="71"/>
                </a:cxn>
                <a:cxn ang="0">
                  <a:pos x="54" y="75"/>
                </a:cxn>
                <a:cxn ang="0">
                  <a:pos x="56" y="73"/>
                </a:cxn>
                <a:cxn ang="0">
                  <a:pos x="56" y="79"/>
                </a:cxn>
                <a:cxn ang="0">
                  <a:pos x="58" y="75"/>
                </a:cxn>
                <a:cxn ang="0">
                  <a:pos x="58" y="81"/>
                </a:cxn>
                <a:cxn ang="0">
                  <a:pos x="58" y="79"/>
                </a:cxn>
              </a:cxnLst>
              <a:rect l="0" t="0" r="r" b="b"/>
              <a:pathLst>
                <a:path w="60" h="85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2"/>
                  </a:lnTo>
                  <a:lnTo>
                    <a:pt x="6" y="4"/>
                  </a:lnTo>
                  <a:lnTo>
                    <a:pt x="6" y="8"/>
                  </a:lnTo>
                  <a:lnTo>
                    <a:pt x="8" y="8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23"/>
                  </a:lnTo>
                  <a:lnTo>
                    <a:pt x="18" y="21"/>
                  </a:lnTo>
                  <a:lnTo>
                    <a:pt x="18" y="18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3" y="16"/>
                  </a:lnTo>
                  <a:lnTo>
                    <a:pt x="23" y="19"/>
                  </a:lnTo>
                  <a:lnTo>
                    <a:pt x="25" y="1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1" y="19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1" y="19"/>
                  </a:lnTo>
                  <a:lnTo>
                    <a:pt x="31" y="23"/>
                  </a:lnTo>
                  <a:lnTo>
                    <a:pt x="33" y="23"/>
                  </a:lnTo>
                  <a:lnTo>
                    <a:pt x="33" y="29"/>
                  </a:lnTo>
                  <a:lnTo>
                    <a:pt x="33" y="27"/>
                  </a:lnTo>
                  <a:lnTo>
                    <a:pt x="35" y="25"/>
                  </a:lnTo>
                  <a:lnTo>
                    <a:pt x="35" y="33"/>
                  </a:lnTo>
                  <a:lnTo>
                    <a:pt x="37" y="33"/>
                  </a:lnTo>
                  <a:lnTo>
                    <a:pt x="35" y="33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7" y="33"/>
                  </a:lnTo>
                  <a:lnTo>
                    <a:pt x="37" y="35"/>
                  </a:lnTo>
                  <a:lnTo>
                    <a:pt x="39" y="37"/>
                  </a:lnTo>
                  <a:lnTo>
                    <a:pt x="39" y="46"/>
                  </a:lnTo>
                  <a:lnTo>
                    <a:pt x="39" y="41"/>
                  </a:lnTo>
                  <a:lnTo>
                    <a:pt x="41" y="41"/>
                  </a:lnTo>
                  <a:lnTo>
                    <a:pt x="41" y="33"/>
                  </a:lnTo>
                  <a:lnTo>
                    <a:pt x="41" y="41"/>
                  </a:lnTo>
                  <a:lnTo>
                    <a:pt x="42" y="43"/>
                  </a:lnTo>
                  <a:lnTo>
                    <a:pt x="42" y="50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7"/>
                  </a:lnTo>
                  <a:lnTo>
                    <a:pt x="42" y="54"/>
                  </a:lnTo>
                  <a:lnTo>
                    <a:pt x="44" y="52"/>
                  </a:lnTo>
                  <a:lnTo>
                    <a:pt x="44" y="44"/>
                  </a:lnTo>
                  <a:lnTo>
                    <a:pt x="44" y="46"/>
                  </a:lnTo>
                  <a:lnTo>
                    <a:pt x="46" y="46"/>
                  </a:lnTo>
                  <a:lnTo>
                    <a:pt x="46" y="60"/>
                  </a:lnTo>
                  <a:lnTo>
                    <a:pt x="46" y="56"/>
                  </a:lnTo>
                  <a:lnTo>
                    <a:pt x="46" y="54"/>
                  </a:lnTo>
                  <a:lnTo>
                    <a:pt x="46" y="44"/>
                  </a:lnTo>
                  <a:lnTo>
                    <a:pt x="46" y="56"/>
                  </a:lnTo>
                  <a:lnTo>
                    <a:pt x="48" y="58"/>
                  </a:lnTo>
                  <a:lnTo>
                    <a:pt x="48" y="67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4"/>
                  </a:lnTo>
                  <a:lnTo>
                    <a:pt x="50" y="69"/>
                  </a:lnTo>
                  <a:lnTo>
                    <a:pt x="50" y="71"/>
                  </a:lnTo>
                  <a:lnTo>
                    <a:pt x="50" y="62"/>
                  </a:lnTo>
                  <a:lnTo>
                    <a:pt x="52" y="64"/>
                  </a:lnTo>
                  <a:lnTo>
                    <a:pt x="52" y="71"/>
                  </a:lnTo>
                  <a:lnTo>
                    <a:pt x="56" y="75"/>
                  </a:lnTo>
                  <a:lnTo>
                    <a:pt x="54" y="75"/>
                  </a:lnTo>
                  <a:lnTo>
                    <a:pt x="56" y="71"/>
                  </a:lnTo>
                  <a:lnTo>
                    <a:pt x="56" y="73"/>
                  </a:lnTo>
                  <a:lnTo>
                    <a:pt x="56" y="75"/>
                  </a:lnTo>
                  <a:lnTo>
                    <a:pt x="56" y="79"/>
                  </a:lnTo>
                  <a:lnTo>
                    <a:pt x="56" y="77"/>
                  </a:lnTo>
                  <a:lnTo>
                    <a:pt x="58" y="75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8" y="85"/>
                  </a:lnTo>
                  <a:lnTo>
                    <a:pt x="58" y="79"/>
                  </a:lnTo>
                  <a:lnTo>
                    <a:pt x="60" y="7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76" name="Freeform 576"/>
            <p:cNvSpPr>
              <a:spLocks/>
            </p:cNvSpPr>
            <p:nvPr/>
          </p:nvSpPr>
          <p:spPr bwMode="auto">
            <a:xfrm>
              <a:off x="1768" y="1341"/>
              <a:ext cx="29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5" y="8"/>
                </a:cxn>
                <a:cxn ang="0">
                  <a:pos x="5" y="10"/>
                </a:cxn>
                <a:cxn ang="0">
                  <a:pos x="7" y="6"/>
                </a:cxn>
                <a:cxn ang="0">
                  <a:pos x="9" y="8"/>
                </a:cxn>
                <a:cxn ang="0">
                  <a:pos x="11" y="12"/>
                </a:cxn>
                <a:cxn ang="0">
                  <a:pos x="11" y="6"/>
                </a:cxn>
                <a:cxn ang="0">
                  <a:pos x="13" y="14"/>
                </a:cxn>
                <a:cxn ang="0">
                  <a:pos x="13" y="10"/>
                </a:cxn>
                <a:cxn ang="0">
                  <a:pos x="15" y="18"/>
                </a:cxn>
                <a:cxn ang="0">
                  <a:pos x="17" y="12"/>
                </a:cxn>
                <a:cxn ang="0">
                  <a:pos x="17" y="23"/>
                </a:cxn>
                <a:cxn ang="0">
                  <a:pos x="19" y="25"/>
                </a:cxn>
                <a:cxn ang="0">
                  <a:pos x="21" y="27"/>
                </a:cxn>
                <a:cxn ang="0">
                  <a:pos x="21" y="25"/>
                </a:cxn>
                <a:cxn ang="0">
                  <a:pos x="23" y="33"/>
                </a:cxn>
                <a:cxn ang="0">
                  <a:pos x="25" y="37"/>
                </a:cxn>
                <a:cxn ang="0">
                  <a:pos x="25" y="39"/>
                </a:cxn>
                <a:cxn ang="0">
                  <a:pos x="26" y="44"/>
                </a:cxn>
                <a:cxn ang="0">
                  <a:pos x="26" y="44"/>
                </a:cxn>
                <a:cxn ang="0">
                  <a:pos x="28" y="52"/>
                </a:cxn>
                <a:cxn ang="0">
                  <a:pos x="28" y="48"/>
                </a:cxn>
                <a:cxn ang="0">
                  <a:pos x="28" y="50"/>
                </a:cxn>
                <a:cxn ang="0">
                  <a:pos x="30" y="54"/>
                </a:cxn>
                <a:cxn ang="0">
                  <a:pos x="32" y="46"/>
                </a:cxn>
                <a:cxn ang="0">
                  <a:pos x="32" y="54"/>
                </a:cxn>
                <a:cxn ang="0">
                  <a:pos x="34" y="50"/>
                </a:cxn>
                <a:cxn ang="0">
                  <a:pos x="34" y="52"/>
                </a:cxn>
                <a:cxn ang="0">
                  <a:pos x="34" y="56"/>
                </a:cxn>
                <a:cxn ang="0">
                  <a:pos x="38" y="60"/>
                </a:cxn>
                <a:cxn ang="0">
                  <a:pos x="38" y="54"/>
                </a:cxn>
                <a:cxn ang="0">
                  <a:pos x="40" y="64"/>
                </a:cxn>
                <a:cxn ang="0">
                  <a:pos x="42" y="52"/>
                </a:cxn>
                <a:cxn ang="0">
                  <a:pos x="42" y="62"/>
                </a:cxn>
                <a:cxn ang="0">
                  <a:pos x="42" y="56"/>
                </a:cxn>
                <a:cxn ang="0">
                  <a:pos x="44" y="68"/>
                </a:cxn>
                <a:cxn ang="0">
                  <a:pos x="46" y="60"/>
                </a:cxn>
                <a:cxn ang="0">
                  <a:pos x="46" y="60"/>
                </a:cxn>
                <a:cxn ang="0">
                  <a:pos x="46" y="66"/>
                </a:cxn>
                <a:cxn ang="0">
                  <a:pos x="48" y="60"/>
                </a:cxn>
                <a:cxn ang="0">
                  <a:pos x="49" y="66"/>
                </a:cxn>
                <a:cxn ang="0">
                  <a:pos x="49" y="62"/>
                </a:cxn>
                <a:cxn ang="0">
                  <a:pos x="49" y="68"/>
                </a:cxn>
                <a:cxn ang="0">
                  <a:pos x="53" y="71"/>
                </a:cxn>
                <a:cxn ang="0">
                  <a:pos x="53" y="71"/>
                </a:cxn>
                <a:cxn ang="0">
                  <a:pos x="57" y="77"/>
                </a:cxn>
              </a:cxnLst>
              <a:rect l="0" t="0" r="r" b="b"/>
              <a:pathLst>
                <a:path w="57" h="7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10"/>
                  </a:lnTo>
                  <a:lnTo>
                    <a:pt x="9" y="8"/>
                  </a:lnTo>
                  <a:lnTo>
                    <a:pt x="9" y="10"/>
                  </a:lnTo>
                  <a:lnTo>
                    <a:pt x="11" y="12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8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23"/>
                  </a:lnTo>
                  <a:lnTo>
                    <a:pt x="19" y="21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33"/>
                  </a:lnTo>
                  <a:lnTo>
                    <a:pt x="23" y="33"/>
                  </a:lnTo>
                  <a:lnTo>
                    <a:pt x="23" y="35"/>
                  </a:lnTo>
                  <a:lnTo>
                    <a:pt x="25" y="37"/>
                  </a:lnTo>
                  <a:lnTo>
                    <a:pt x="25" y="43"/>
                  </a:lnTo>
                  <a:lnTo>
                    <a:pt x="25" y="39"/>
                  </a:lnTo>
                  <a:lnTo>
                    <a:pt x="26" y="37"/>
                  </a:lnTo>
                  <a:lnTo>
                    <a:pt x="26" y="44"/>
                  </a:lnTo>
                  <a:lnTo>
                    <a:pt x="26" y="43"/>
                  </a:lnTo>
                  <a:lnTo>
                    <a:pt x="26" y="44"/>
                  </a:lnTo>
                  <a:lnTo>
                    <a:pt x="28" y="46"/>
                  </a:lnTo>
                  <a:lnTo>
                    <a:pt x="28" y="52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6"/>
                  </a:lnTo>
                  <a:lnTo>
                    <a:pt x="28" y="50"/>
                  </a:lnTo>
                  <a:lnTo>
                    <a:pt x="30" y="52"/>
                  </a:lnTo>
                  <a:lnTo>
                    <a:pt x="30" y="54"/>
                  </a:lnTo>
                  <a:lnTo>
                    <a:pt x="30" y="46"/>
                  </a:lnTo>
                  <a:lnTo>
                    <a:pt x="32" y="46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2" y="48"/>
                  </a:lnTo>
                  <a:lnTo>
                    <a:pt x="34" y="50"/>
                  </a:lnTo>
                  <a:lnTo>
                    <a:pt x="34" y="54"/>
                  </a:lnTo>
                  <a:lnTo>
                    <a:pt x="34" y="52"/>
                  </a:lnTo>
                  <a:lnTo>
                    <a:pt x="34" y="50"/>
                  </a:lnTo>
                  <a:lnTo>
                    <a:pt x="34" y="56"/>
                  </a:lnTo>
                  <a:lnTo>
                    <a:pt x="38" y="56"/>
                  </a:lnTo>
                  <a:lnTo>
                    <a:pt x="38" y="60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38" y="62"/>
                  </a:lnTo>
                  <a:lnTo>
                    <a:pt x="40" y="64"/>
                  </a:lnTo>
                  <a:lnTo>
                    <a:pt x="40" y="54"/>
                  </a:lnTo>
                  <a:lnTo>
                    <a:pt x="42" y="52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54"/>
                  </a:lnTo>
                  <a:lnTo>
                    <a:pt x="42" y="56"/>
                  </a:lnTo>
                  <a:lnTo>
                    <a:pt x="44" y="56"/>
                  </a:lnTo>
                  <a:lnTo>
                    <a:pt x="44" y="68"/>
                  </a:lnTo>
                  <a:lnTo>
                    <a:pt x="44" y="62"/>
                  </a:lnTo>
                  <a:lnTo>
                    <a:pt x="46" y="60"/>
                  </a:lnTo>
                  <a:lnTo>
                    <a:pt x="46" y="56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6" y="66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48" y="68"/>
                  </a:lnTo>
                  <a:lnTo>
                    <a:pt x="49" y="66"/>
                  </a:lnTo>
                  <a:lnTo>
                    <a:pt x="49" y="60"/>
                  </a:lnTo>
                  <a:lnTo>
                    <a:pt x="49" y="62"/>
                  </a:lnTo>
                  <a:lnTo>
                    <a:pt x="49" y="64"/>
                  </a:lnTo>
                  <a:lnTo>
                    <a:pt x="49" y="68"/>
                  </a:lnTo>
                  <a:lnTo>
                    <a:pt x="53" y="69"/>
                  </a:lnTo>
                  <a:lnTo>
                    <a:pt x="53" y="71"/>
                  </a:lnTo>
                  <a:lnTo>
                    <a:pt x="55" y="71"/>
                  </a:lnTo>
                  <a:lnTo>
                    <a:pt x="53" y="71"/>
                  </a:lnTo>
                  <a:lnTo>
                    <a:pt x="55" y="73"/>
                  </a:lnTo>
                  <a:lnTo>
                    <a:pt x="57" y="77"/>
                  </a:lnTo>
                  <a:lnTo>
                    <a:pt x="55" y="7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77" name="Freeform 577"/>
            <p:cNvSpPr>
              <a:spLocks/>
            </p:cNvSpPr>
            <p:nvPr/>
          </p:nvSpPr>
          <p:spPr bwMode="auto">
            <a:xfrm>
              <a:off x="1738" y="1317"/>
              <a:ext cx="30" cy="5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4" y="117"/>
                </a:cxn>
                <a:cxn ang="0">
                  <a:pos x="6" y="110"/>
                </a:cxn>
                <a:cxn ang="0">
                  <a:pos x="8" y="102"/>
                </a:cxn>
                <a:cxn ang="0">
                  <a:pos x="8" y="96"/>
                </a:cxn>
                <a:cxn ang="0">
                  <a:pos x="10" y="89"/>
                </a:cxn>
                <a:cxn ang="0">
                  <a:pos x="10" y="87"/>
                </a:cxn>
                <a:cxn ang="0">
                  <a:pos x="12" y="79"/>
                </a:cxn>
                <a:cxn ang="0">
                  <a:pos x="12" y="75"/>
                </a:cxn>
                <a:cxn ang="0">
                  <a:pos x="13" y="79"/>
                </a:cxn>
                <a:cxn ang="0">
                  <a:pos x="15" y="69"/>
                </a:cxn>
                <a:cxn ang="0">
                  <a:pos x="15" y="71"/>
                </a:cxn>
                <a:cxn ang="0">
                  <a:pos x="17" y="73"/>
                </a:cxn>
                <a:cxn ang="0">
                  <a:pos x="17" y="62"/>
                </a:cxn>
                <a:cxn ang="0">
                  <a:pos x="19" y="71"/>
                </a:cxn>
                <a:cxn ang="0">
                  <a:pos x="21" y="60"/>
                </a:cxn>
                <a:cxn ang="0">
                  <a:pos x="21" y="66"/>
                </a:cxn>
                <a:cxn ang="0">
                  <a:pos x="23" y="60"/>
                </a:cxn>
                <a:cxn ang="0">
                  <a:pos x="23" y="56"/>
                </a:cxn>
                <a:cxn ang="0">
                  <a:pos x="25" y="48"/>
                </a:cxn>
                <a:cxn ang="0">
                  <a:pos x="25" y="45"/>
                </a:cxn>
                <a:cxn ang="0">
                  <a:pos x="27" y="35"/>
                </a:cxn>
                <a:cxn ang="0">
                  <a:pos x="29" y="23"/>
                </a:cxn>
                <a:cxn ang="0">
                  <a:pos x="29" y="20"/>
                </a:cxn>
                <a:cxn ang="0">
                  <a:pos x="31" y="20"/>
                </a:cxn>
                <a:cxn ang="0">
                  <a:pos x="33" y="10"/>
                </a:cxn>
                <a:cxn ang="0">
                  <a:pos x="35" y="2"/>
                </a:cxn>
                <a:cxn ang="0">
                  <a:pos x="35" y="6"/>
                </a:cxn>
                <a:cxn ang="0">
                  <a:pos x="37" y="0"/>
                </a:cxn>
                <a:cxn ang="0">
                  <a:pos x="38" y="10"/>
                </a:cxn>
                <a:cxn ang="0">
                  <a:pos x="42" y="12"/>
                </a:cxn>
                <a:cxn ang="0">
                  <a:pos x="42" y="20"/>
                </a:cxn>
                <a:cxn ang="0">
                  <a:pos x="44" y="23"/>
                </a:cxn>
                <a:cxn ang="0">
                  <a:pos x="44" y="27"/>
                </a:cxn>
                <a:cxn ang="0">
                  <a:pos x="44" y="33"/>
                </a:cxn>
                <a:cxn ang="0">
                  <a:pos x="46" y="31"/>
                </a:cxn>
                <a:cxn ang="0">
                  <a:pos x="48" y="37"/>
                </a:cxn>
                <a:cxn ang="0">
                  <a:pos x="48" y="39"/>
                </a:cxn>
                <a:cxn ang="0">
                  <a:pos x="48" y="33"/>
                </a:cxn>
                <a:cxn ang="0">
                  <a:pos x="50" y="43"/>
                </a:cxn>
                <a:cxn ang="0">
                  <a:pos x="50" y="39"/>
                </a:cxn>
                <a:cxn ang="0">
                  <a:pos x="52" y="43"/>
                </a:cxn>
                <a:cxn ang="0">
                  <a:pos x="52" y="39"/>
                </a:cxn>
                <a:cxn ang="0">
                  <a:pos x="54" y="45"/>
                </a:cxn>
                <a:cxn ang="0">
                  <a:pos x="56" y="41"/>
                </a:cxn>
                <a:cxn ang="0">
                  <a:pos x="56" y="41"/>
                </a:cxn>
                <a:cxn ang="0">
                  <a:pos x="56" y="45"/>
                </a:cxn>
                <a:cxn ang="0">
                  <a:pos x="58" y="41"/>
                </a:cxn>
                <a:cxn ang="0">
                  <a:pos x="60" y="46"/>
                </a:cxn>
                <a:cxn ang="0">
                  <a:pos x="60" y="50"/>
                </a:cxn>
              </a:cxnLst>
              <a:rect l="0" t="0" r="r" b="b"/>
              <a:pathLst>
                <a:path w="60" h="119">
                  <a:moveTo>
                    <a:pt x="0" y="119"/>
                  </a:moveTo>
                  <a:lnTo>
                    <a:pt x="0" y="119"/>
                  </a:lnTo>
                  <a:lnTo>
                    <a:pt x="2" y="117"/>
                  </a:lnTo>
                  <a:lnTo>
                    <a:pt x="4" y="117"/>
                  </a:lnTo>
                  <a:lnTo>
                    <a:pt x="4" y="112"/>
                  </a:lnTo>
                  <a:lnTo>
                    <a:pt x="6" y="110"/>
                  </a:lnTo>
                  <a:lnTo>
                    <a:pt x="6" y="104"/>
                  </a:lnTo>
                  <a:lnTo>
                    <a:pt x="8" y="102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1"/>
                  </a:lnTo>
                  <a:lnTo>
                    <a:pt x="10" y="89"/>
                  </a:lnTo>
                  <a:lnTo>
                    <a:pt x="10" y="85"/>
                  </a:lnTo>
                  <a:lnTo>
                    <a:pt x="10" y="87"/>
                  </a:lnTo>
                  <a:lnTo>
                    <a:pt x="12" y="85"/>
                  </a:lnTo>
                  <a:lnTo>
                    <a:pt x="12" y="79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12" y="77"/>
                  </a:lnTo>
                  <a:lnTo>
                    <a:pt x="13" y="79"/>
                  </a:lnTo>
                  <a:lnTo>
                    <a:pt x="13" y="71"/>
                  </a:lnTo>
                  <a:lnTo>
                    <a:pt x="15" y="69"/>
                  </a:lnTo>
                  <a:lnTo>
                    <a:pt x="15" y="66"/>
                  </a:lnTo>
                  <a:lnTo>
                    <a:pt x="15" y="71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66"/>
                  </a:lnTo>
                  <a:lnTo>
                    <a:pt x="17" y="62"/>
                  </a:lnTo>
                  <a:lnTo>
                    <a:pt x="17" y="69"/>
                  </a:lnTo>
                  <a:lnTo>
                    <a:pt x="19" y="71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1" y="58"/>
                  </a:lnTo>
                  <a:lnTo>
                    <a:pt x="23" y="60"/>
                  </a:lnTo>
                  <a:lnTo>
                    <a:pt x="23" y="58"/>
                  </a:lnTo>
                  <a:lnTo>
                    <a:pt x="23" y="56"/>
                  </a:lnTo>
                  <a:lnTo>
                    <a:pt x="23" y="46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45"/>
                  </a:lnTo>
                  <a:lnTo>
                    <a:pt x="27" y="43"/>
                  </a:lnTo>
                  <a:lnTo>
                    <a:pt x="27" y="35"/>
                  </a:lnTo>
                  <a:lnTo>
                    <a:pt x="29" y="3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0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1" y="12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6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38" y="2"/>
                  </a:lnTo>
                  <a:lnTo>
                    <a:pt x="38" y="10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0"/>
                  </a:lnTo>
                  <a:lnTo>
                    <a:pt x="42" y="21"/>
                  </a:lnTo>
                  <a:lnTo>
                    <a:pt x="44" y="23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6" y="33"/>
                  </a:lnTo>
                  <a:lnTo>
                    <a:pt x="46" y="31"/>
                  </a:lnTo>
                  <a:lnTo>
                    <a:pt x="46" y="35"/>
                  </a:lnTo>
                  <a:lnTo>
                    <a:pt x="48" y="37"/>
                  </a:lnTo>
                  <a:lnTo>
                    <a:pt x="48" y="45"/>
                  </a:lnTo>
                  <a:lnTo>
                    <a:pt x="48" y="39"/>
                  </a:lnTo>
                  <a:lnTo>
                    <a:pt x="48" y="37"/>
                  </a:lnTo>
                  <a:lnTo>
                    <a:pt x="48" y="33"/>
                  </a:lnTo>
                  <a:lnTo>
                    <a:pt x="48" y="41"/>
                  </a:lnTo>
                  <a:lnTo>
                    <a:pt x="50" y="43"/>
                  </a:lnTo>
                  <a:lnTo>
                    <a:pt x="50" y="48"/>
                  </a:lnTo>
                  <a:lnTo>
                    <a:pt x="50" y="39"/>
                  </a:lnTo>
                  <a:lnTo>
                    <a:pt x="52" y="39"/>
                  </a:lnTo>
                  <a:lnTo>
                    <a:pt x="52" y="43"/>
                  </a:lnTo>
                  <a:lnTo>
                    <a:pt x="52" y="41"/>
                  </a:lnTo>
                  <a:lnTo>
                    <a:pt x="52" y="39"/>
                  </a:lnTo>
                  <a:lnTo>
                    <a:pt x="54" y="39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6" y="41"/>
                  </a:lnTo>
                  <a:lnTo>
                    <a:pt x="56" y="39"/>
                  </a:lnTo>
                  <a:lnTo>
                    <a:pt x="56" y="41"/>
                  </a:lnTo>
                  <a:lnTo>
                    <a:pt x="56" y="43"/>
                  </a:lnTo>
                  <a:lnTo>
                    <a:pt x="56" y="45"/>
                  </a:lnTo>
                  <a:lnTo>
                    <a:pt x="56" y="43"/>
                  </a:lnTo>
                  <a:lnTo>
                    <a:pt x="58" y="41"/>
                  </a:lnTo>
                  <a:lnTo>
                    <a:pt x="58" y="45"/>
                  </a:lnTo>
                  <a:lnTo>
                    <a:pt x="60" y="46"/>
                  </a:lnTo>
                  <a:lnTo>
                    <a:pt x="60" y="52"/>
                  </a:lnTo>
                  <a:lnTo>
                    <a:pt x="60" y="50"/>
                  </a:lnTo>
                  <a:lnTo>
                    <a:pt x="60" y="4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78" name="Freeform 578"/>
            <p:cNvSpPr>
              <a:spLocks/>
            </p:cNvSpPr>
            <p:nvPr/>
          </p:nvSpPr>
          <p:spPr bwMode="auto">
            <a:xfrm>
              <a:off x="1708" y="1344"/>
              <a:ext cx="30" cy="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8"/>
                </a:cxn>
                <a:cxn ang="0">
                  <a:pos x="5" y="14"/>
                </a:cxn>
                <a:cxn ang="0">
                  <a:pos x="5" y="23"/>
                </a:cxn>
                <a:cxn ang="0">
                  <a:pos x="7" y="29"/>
                </a:cxn>
                <a:cxn ang="0">
                  <a:pos x="7" y="40"/>
                </a:cxn>
                <a:cxn ang="0">
                  <a:pos x="9" y="48"/>
                </a:cxn>
                <a:cxn ang="0">
                  <a:pos x="9" y="54"/>
                </a:cxn>
                <a:cxn ang="0">
                  <a:pos x="11" y="62"/>
                </a:cxn>
                <a:cxn ang="0">
                  <a:pos x="13" y="65"/>
                </a:cxn>
                <a:cxn ang="0">
                  <a:pos x="13" y="62"/>
                </a:cxn>
                <a:cxn ang="0">
                  <a:pos x="17" y="71"/>
                </a:cxn>
                <a:cxn ang="0">
                  <a:pos x="17" y="75"/>
                </a:cxn>
                <a:cxn ang="0">
                  <a:pos x="19" y="79"/>
                </a:cxn>
                <a:cxn ang="0">
                  <a:pos x="21" y="77"/>
                </a:cxn>
                <a:cxn ang="0">
                  <a:pos x="21" y="83"/>
                </a:cxn>
                <a:cxn ang="0">
                  <a:pos x="21" y="83"/>
                </a:cxn>
                <a:cxn ang="0">
                  <a:pos x="23" y="90"/>
                </a:cxn>
                <a:cxn ang="0">
                  <a:pos x="23" y="94"/>
                </a:cxn>
                <a:cxn ang="0">
                  <a:pos x="24" y="86"/>
                </a:cxn>
                <a:cxn ang="0">
                  <a:pos x="24" y="98"/>
                </a:cxn>
                <a:cxn ang="0">
                  <a:pos x="24" y="96"/>
                </a:cxn>
                <a:cxn ang="0">
                  <a:pos x="28" y="106"/>
                </a:cxn>
                <a:cxn ang="0">
                  <a:pos x="28" y="100"/>
                </a:cxn>
                <a:cxn ang="0">
                  <a:pos x="30" y="113"/>
                </a:cxn>
                <a:cxn ang="0">
                  <a:pos x="30" y="111"/>
                </a:cxn>
                <a:cxn ang="0">
                  <a:pos x="32" y="121"/>
                </a:cxn>
                <a:cxn ang="0">
                  <a:pos x="34" y="125"/>
                </a:cxn>
                <a:cxn ang="0">
                  <a:pos x="34" y="127"/>
                </a:cxn>
                <a:cxn ang="0">
                  <a:pos x="34" y="123"/>
                </a:cxn>
                <a:cxn ang="0">
                  <a:pos x="36" y="129"/>
                </a:cxn>
                <a:cxn ang="0">
                  <a:pos x="38" y="123"/>
                </a:cxn>
                <a:cxn ang="0">
                  <a:pos x="40" y="125"/>
                </a:cxn>
                <a:cxn ang="0">
                  <a:pos x="42" y="113"/>
                </a:cxn>
                <a:cxn ang="0">
                  <a:pos x="42" y="110"/>
                </a:cxn>
                <a:cxn ang="0">
                  <a:pos x="44" y="104"/>
                </a:cxn>
                <a:cxn ang="0">
                  <a:pos x="44" y="98"/>
                </a:cxn>
                <a:cxn ang="0">
                  <a:pos x="46" y="94"/>
                </a:cxn>
                <a:cxn ang="0">
                  <a:pos x="46" y="88"/>
                </a:cxn>
                <a:cxn ang="0">
                  <a:pos x="48" y="85"/>
                </a:cxn>
                <a:cxn ang="0">
                  <a:pos x="48" y="85"/>
                </a:cxn>
                <a:cxn ang="0">
                  <a:pos x="49" y="77"/>
                </a:cxn>
                <a:cxn ang="0">
                  <a:pos x="51" y="83"/>
                </a:cxn>
                <a:cxn ang="0">
                  <a:pos x="51" y="79"/>
                </a:cxn>
                <a:cxn ang="0">
                  <a:pos x="53" y="77"/>
                </a:cxn>
                <a:cxn ang="0">
                  <a:pos x="53" y="77"/>
                </a:cxn>
                <a:cxn ang="0">
                  <a:pos x="55" y="75"/>
                </a:cxn>
                <a:cxn ang="0">
                  <a:pos x="57" y="77"/>
                </a:cxn>
                <a:cxn ang="0">
                  <a:pos x="59" y="73"/>
                </a:cxn>
                <a:cxn ang="0">
                  <a:pos x="59" y="69"/>
                </a:cxn>
              </a:cxnLst>
              <a:rect l="0" t="0" r="r" b="b"/>
              <a:pathLst>
                <a:path w="59" h="129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8"/>
                  </a:lnTo>
                  <a:lnTo>
                    <a:pt x="5" y="8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54"/>
                  </a:lnTo>
                  <a:lnTo>
                    <a:pt x="11" y="52"/>
                  </a:lnTo>
                  <a:lnTo>
                    <a:pt x="11" y="62"/>
                  </a:lnTo>
                  <a:lnTo>
                    <a:pt x="13" y="62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3" y="62"/>
                  </a:lnTo>
                  <a:lnTo>
                    <a:pt x="13" y="71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19" y="79"/>
                  </a:lnTo>
                  <a:lnTo>
                    <a:pt x="21" y="79"/>
                  </a:lnTo>
                  <a:lnTo>
                    <a:pt x="21" y="77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6"/>
                  </a:lnTo>
                  <a:lnTo>
                    <a:pt x="21" y="83"/>
                  </a:lnTo>
                  <a:lnTo>
                    <a:pt x="23" y="79"/>
                  </a:lnTo>
                  <a:lnTo>
                    <a:pt x="23" y="90"/>
                  </a:lnTo>
                  <a:lnTo>
                    <a:pt x="23" y="92"/>
                  </a:lnTo>
                  <a:lnTo>
                    <a:pt x="23" y="94"/>
                  </a:lnTo>
                  <a:lnTo>
                    <a:pt x="23" y="86"/>
                  </a:lnTo>
                  <a:lnTo>
                    <a:pt x="24" y="86"/>
                  </a:lnTo>
                  <a:lnTo>
                    <a:pt x="24" y="100"/>
                  </a:lnTo>
                  <a:lnTo>
                    <a:pt x="24" y="98"/>
                  </a:lnTo>
                  <a:lnTo>
                    <a:pt x="24" y="90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28" y="106"/>
                  </a:lnTo>
                  <a:lnTo>
                    <a:pt x="28" y="102"/>
                  </a:lnTo>
                  <a:lnTo>
                    <a:pt x="28" y="100"/>
                  </a:lnTo>
                  <a:lnTo>
                    <a:pt x="28" y="113"/>
                  </a:lnTo>
                  <a:lnTo>
                    <a:pt x="30" y="113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21"/>
                  </a:lnTo>
                  <a:lnTo>
                    <a:pt x="32" y="121"/>
                  </a:lnTo>
                  <a:lnTo>
                    <a:pt x="32" y="123"/>
                  </a:lnTo>
                  <a:lnTo>
                    <a:pt x="34" y="125"/>
                  </a:lnTo>
                  <a:lnTo>
                    <a:pt x="34" y="129"/>
                  </a:lnTo>
                  <a:lnTo>
                    <a:pt x="34" y="127"/>
                  </a:lnTo>
                  <a:lnTo>
                    <a:pt x="34" y="125"/>
                  </a:lnTo>
                  <a:lnTo>
                    <a:pt x="34" y="123"/>
                  </a:lnTo>
                  <a:lnTo>
                    <a:pt x="34" y="129"/>
                  </a:lnTo>
                  <a:lnTo>
                    <a:pt x="36" y="129"/>
                  </a:lnTo>
                  <a:lnTo>
                    <a:pt x="36" y="123"/>
                  </a:lnTo>
                  <a:lnTo>
                    <a:pt x="38" y="123"/>
                  </a:lnTo>
                  <a:lnTo>
                    <a:pt x="38" y="127"/>
                  </a:lnTo>
                  <a:lnTo>
                    <a:pt x="40" y="125"/>
                  </a:lnTo>
                  <a:lnTo>
                    <a:pt x="40" y="113"/>
                  </a:lnTo>
                  <a:lnTo>
                    <a:pt x="42" y="113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6"/>
                  </a:lnTo>
                  <a:lnTo>
                    <a:pt x="44" y="104"/>
                  </a:lnTo>
                  <a:lnTo>
                    <a:pt x="44" y="100"/>
                  </a:lnTo>
                  <a:lnTo>
                    <a:pt x="44" y="98"/>
                  </a:lnTo>
                  <a:lnTo>
                    <a:pt x="44" y="96"/>
                  </a:lnTo>
                  <a:lnTo>
                    <a:pt x="46" y="94"/>
                  </a:lnTo>
                  <a:lnTo>
                    <a:pt x="46" y="86"/>
                  </a:lnTo>
                  <a:lnTo>
                    <a:pt x="46" y="88"/>
                  </a:lnTo>
                  <a:lnTo>
                    <a:pt x="46" y="86"/>
                  </a:lnTo>
                  <a:lnTo>
                    <a:pt x="48" y="85"/>
                  </a:lnTo>
                  <a:lnTo>
                    <a:pt x="48" y="85"/>
                  </a:lnTo>
                  <a:lnTo>
                    <a:pt x="48" y="85"/>
                  </a:lnTo>
                  <a:lnTo>
                    <a:pt x="49" y="85"/>
                  </a:lnTo>
                  <a:lnTo>
                    <a:pt x="49" y="77"/>
                  </a:lnTo>
                  <a:lnTo>
                    <a:pt x="51" y="79"/>
                  </a:lnTo>
                  <a:lnTo>
                    <a:pt x="51" y="83"/>
                  </a:lnTo>
                  <a:lnTo>
                    <a:pt x="51" y="83"/>
                  </a:lnTo>
                  <a:lnTo>
                    <a:pt x="51" y="79"/>
                  </a:lnTo>
                  <a:lnTo>
                    <a:pt x="51" y="75"/>
                  </a:lnTo>
                  <a:lnTo>
                    <a:pt x="53" y="77"/>
                  </a:lnTo>
                  <a:lnTo>
                    <a:pt x="53" y="79"/>
                  </a:lnTo>
                  <a:lnTo>
                    <a:pt x="53" y="77"/>
                  </a:lnTo>
                  <a:lnTo>
                    <a:pt x="55" y="75"/>
                  </a:lnTo>
                  <a:lnTo>
                    <a:pt x="55" y="75"/>
                  </a:lnTo>
                  <a:lnTo>
                    <a:pt x="55" y="75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9" y="73"/>
                  </a:lnTo>
                  <a:lnTo>
                    <a:pt x="59" y="71"/>
                  </a:lnTo>
                  <a:lnTo>
                    <a:pt x="59" y="69"/>
                  </a:lnTo>
                  <a:lnTo>
                    <a:pt x="59" y="65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79" name="Freeform 579"/>
            <p:cNvSpPr>
              <a:spLocks/>
            </p:cNvSpPr>
            <p:nvPr/>
          </p:nvSpPr>
          <p:spPr bwMode="auto">
            <a:xfrm>
              <a:off x="1680" y="1340"/>
              <a:ext cx="28" cy="54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4" y="102"/>
                </a:cxn>
                <a:cxn ang="0">
                  <a:pos x="4" y="98"/>
                </a:cxn>
                <a:cxn ang="0">
                  <a:pos x="6" y="94"/>
                </a:cxn>
                <a:cxn ang="0">
                  <a:pos x="6" y="87"/>
                </a:cxn>
                <a:cxn ang="0">
                  <a:pos x="6" y="91"/>
                </a:cxn>
                <a:cxn ang="0">
                  <a:pos x="7" y="83"/>
                </a:cxn>
                <a:cxn ang="0">
                  <a:pos x="9" y="79"/>
                </a:cxn>
                <a:cxn ang="0">
                  <a:pos x="9" y="73"/>
                </a:cxn>
                <a:cxn ang="0">
                  <a:pos x="11" y="73"/>
                </a:cxn>
                <a:cxn ang="0">
                  <a:pos x="13" y="70"/>
                </a:cxn>
                <a:cxn ang="0">
                  <a:pos x="13" y="68"/>
                </a:cxn>
                <a:cxn ang="0">
                  <a:pos x="15" y="58"/>
                </a:cxn>
                <a:cxn ang="0">
                  <a:pos x="15" y="58"/>
                </a:cxn>
                <a:cxn ang="0">
                  <a:pos x="17" y="48"/>
                </a:cxn>
                <a:cxn ang="0">
                  <a:pos x="17" y="48"/>
                </a:cxn>
                <a:cxn ang="0">
                  <a:pos x="19" y="37"/>
                </a:cxn>
                <a:cxn ang="0">
                  <a:pos x="19" y="31"/>
                </a:cxn>
                <a:cxn ang="0">
                  <a:pos x="21" y="25"/>
                </a:cxn>
                <a:cxn ang="0">
                  <a:pos x="21" y="25"/>
                </a:cxn>
                <a:cxn ang="0">
                  <a:pos x="23" y="23"/>
                </a:cxn>
                <a:cxn ang="0">
                  <a:pos x="25" y="16"/>
                </a:cxn>
                <a:cxn ang="0">
                  <a:pos x="25" y="23"/>
                </a:cxn>
                <a:cxn ang="0">
                  <a:pos x="27" y="16"/>
                </a:cxn>
                <a:cxn ang="0">
                  <a:pos x="27" y="23"/>
                </a:cxn>
                <a:cxn ang="0">
                  <a:pos x="29" y="20"/>
                </a:cxn>
                <a:cxn ang="0">
                  <a:pos x="31" y="14"/>
                </a:cxn>
                <a:cxn ang="0">
                  <a:pos x="31" y="16"/>
                </a:cxn>
                <a:cxn ang="0">
                  <a:pos x="31" y="22"/>
                </a:cxn>
                <a:cxn ang="0">
                  <a:pos x="32" y="14"/>
                </a:cxn>
                <a:cxn ang="0">
                  <a:pos x="34" y="16"/>
                </a:cxn>
                <a:cxn ang="0">
                  <a:pos x="34" y="22"/>
                </a:cxn>
                <a:cxn ang="0">
                  <a:pos x="34" y="14"/>
                </a:cxn>
                <a:cxn ang="0">
                  <a:pos x="36" y="25"/>
                </a:cxn>
                <a:cxn ang="0">
                  <a:pos x="38" y="14"/>
                </a:cxn>
                <a:cxn ang="0">
                  <a:pos x="40" y="25"/>
                </a:cxn>
                <a:cxn ang="0">
                  <a:pos x="40" y="12"/>
                </a:cxn>
                <a:cxn ang="0">
                  <a:pos x="42" y="23"/>
                </a:cxn>
                <a:cxn ang="0">
                  <a:pos x="42" y="8"/>
                </a:cxn>
                <a:cxn ang="0">
                  <a:pos x="44" y="16"/>
                </a:cxn>
                <a:cxn ang="0">
                  <a:pos x="44" y="6"/>
                </a:cxn>
                <a:cxn ang="0">
                  <a:pos x="46" y="8"/>
                </a:cxn>
                <a:cxn ang="0">
                  <a:pos x="46" y="10"/>
                </a:cxn>
                <a:cxn ang="0">
                  <a:pos x="48" y="2"/>
                </a:cxn>
                <a:cxn ang="0">
                  <a:pos x="50" y="8"/>
                </a:cxn>
                <a:cxn ang="0">
                  <a:pos x="50" y="2"/>
                </a:cxn>
                <a:cxn ang="0">
                  <a:pos x="52" y="4"/>
                </a:cxn>
                <a:cxn ang="0">
                  <a:pos x="52" y="2"/>
                </a:cxn>
                <a:cxn ang="0">
                  <a:pos x="56" y="0"/>
                </a:cxn>
                <a:cxn ang="0">
                  <a:pos x="56" y="6"/>
                </a:cxn>
              </a:cxnLst>
              <a:rect l="0" t="0" r="r" b="b"/>
              <a:pathLst>
                <a:path w="56" h="110">
                  <a:moveTo>
                    <a:pt x="0" y="110"/>
                  </a:moveTo>
                  <a:lnTo>
                    <a:pt x="0" y="110"/>
                  </a:lnTo>
                  <a:lnTo>
                    <a:pt x="0" y="104"/>
                  </a:lnTo>
                  <a:lnTo>
                    <a:pt x="4" y="102"/>
                  </a:lnTo>
                  <a:lnTo>
                    <a:pt x="4" y="100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6" y="94"/>
                  </a:lnTo>
                  <a:lnTo>
                    <a:pt x="6" y="91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91"/>
                  </a:lnTo>
                  <a:lnTo>
                    <a:pt x="7" y="87"/>
                  </a:lnTo>
                  <a:lnTo>
                    <a:pt x="7" y="83"/>
                  </a:lnTo>
                  <a:lnTo>
                    <a:pt x="9" y="83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9" y="73"/>
                  </a:lnTo>
                  <a:lnTo>
                    <a:pt x="9" y="75"/>
                  </a:lnTo>
                  <a:lnTo>
                    <a:pt x="11" y="73"/>
                  </a:lnTo>
                  <a:lnTo>
                    <a:pt x="11" y="70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68"/>
                  </a:lnTo>
                  <a:lnTo>
                    <a:pt x="15" y="6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58"/>
                  </a:lnTo>
                  <a:lnTo>
                    <a:pt x="15" y="50"/>
                  </a:lnTo>
                  <a:lnTo>
                    <a:pt x="17" y="48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9" y="48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1"/>
                  </a:lnTo>
                  <a:lnTo>
                    <a:pt x="21" y="29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3"/>
                  </a:lnTo>
                  <a:lnTo>
                    <a:pt x="23" y="23"/>
                  </a:lnTo>
                  <a:lnTo>
                    <a:pt x="23" y="20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23"/>
                  </a:lnTo>
                  <a:lnTo>
                    <a:pt x="27" y="22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2" y="20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36" y="25"/>
                  </a:lnTo>
                  <a:lnTo>
                    <a:pt x="38" y="27"/>
                  </a:lnTo>
                  <a:lnTo>
                    <a:pt x="38" y="14"/>
                  </a:lnTo>
                  <a:lnTo>
                    <a:pt x="40" y="14"/>
                  </a:lnTo>
                  <a:lnTo>
                    <a:pt x="40" y="25"/>
                  </a:lnTo>
                  <a:lnTo>
                    <a:pt x="40" y="23"/>
                  </a:lnTo>
                  <a:lnTo>
                    <a:pt x="40" y="12"/>
                  </a:lnTo>
                  <a:lnTo>
                    <a:pt x="42" y="14"/>
                  </a:lnTo>
                  <a:lnTo>
                    <a:pt x="42" y="23"/>
                  </a:lnTo>
                  <a:lnTo>
                    <a:pt x="42" y="22"/>
                  </a:lnTo>
                  <a:lnTo>
                    <a:pt x="42" y="8"/>
                  </a:lnTo>
                  <a:lnTo>
                    <a:pt x="44" y="10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46" y="10"/>
                  </a:lnTo>
                  <a:lnTo>
                    <a:pt x="48" y="8"/>
                  </a:lnTo>
                  <a:lnTo>
                    <a:pt x="48" y="2"/>
                  </a:lnTo>
                  <a:lnTo>
                    <a:pt x="48" y="6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6" y="2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80" name="Freeform 580"/>
            <p:cNvSpPr>
              <a:spLocks/>
            </p:cNvSpPr>
            <p:nvPr/>
          </p:nvSpPr>
          <p:spPr bwMode="auto">
            <a:xfrm>
              <a:off x="1648" y="1356"/>
              <a:ext cx="32" cy="4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" y="15"/>
                </a:cxn>
                <a:cxn ang="0">
                  <a:pos x="3" y="17"/>
                </a:cxn>
                <a:cxn ang="0">
                  <a:pos x="3" y="12"/>
                </a:cxn>
                <a:cxn ang="0">
                  <a:pos x="3" y="12"/>
                </a:cxn>
                <a:cxn ang="0">
                  <a:pos x="5" y="15"/>
                </a:cxn>
                <a:cxn ang="0">
                  <a:pos x="5" y="12"/>
                </a:cxn>
                <a:cxn ang="0">
                  <a:pos x="7" y="12"/>
                </a:cxn>
                <a:cxn ang="0">
                  <a:pos x="11" y="4"/>
                </a:cxn>
                <a:cxn ang="0">
                  <a:pos x="11" y="8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9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3" y="10"/>
                </a:cxn>
                <a:cxn ang="0">
                  <a:pos x="24" y="12"/>
                </a:cxn>
                <a:cxn ang="0">
                  <a:pos x="26" y="15"/>
                </a:cxn>
                <a:cxn ang="0">
                  <a:pos x="26" y="17"/>
                </a:cxn>
                <a:cxn ang="0">
                  <a:pos x="28" y="21"/>
                </a:cxn>
                <a:cxn ang="0">
                  <a:pos x="28" y="17"/>
                </a:cxn>
                <a:cxn ang="0">
                  <a:pos x="32" y="25"/>
                </a:cxn>
                <a:cxn ang="0">
                  <a:pos x="32" y="17"/>
                </a:cxn>
                <a:cxn ang="0">
                  <a:pos x="34" y="21"/>
                </a:cxn>
                <a:cxn ang="0">
                  <a:pos x="36" y="19"/>
                </a:cxn>
                <a:cxn ang="0">
                  <a:pos x="36" y="23"/>
                </a:cxn>
                <a:cxn ang="0">
                  <a:pos x="38" y="25"/>
                </a:cxn>
                <a:cxn ang="0">
                  <a:pos x="40" y="21"/>
                </a:cxn>
                <a:cxn ang="0">
                  <a:pos x="40" y="35"/>
                </a:cxn>
                <a:cxn ang="0">
                  <a:pos x="42" y="23"/>
                </a:cxn>
                <a:cxn ang="0">
                  <a:pos x="42" y="37"/>
                </a:cxn>
                <a:cxn ang="0">
                  <a:pos x="44" y="25"/>
                </a:cxn>
                <a:cxn ang="0">
                  <a:pos x="44" y="29"/>
                </a:cxn>
                <a:cxn ang="0">
                  <a:pos x="46" y="38"/>
                </a:cxn>
                <a:cxn ang="0">
                  <a:pos x="48" y="35"/>
                </a:cxn>
                <a:cxn ang="0">
                  <a:pos x="48" y="40"/>
                </a:cxn>
                <a:cxn ang="0">
                  <a:pos x="49" y="37"/>
                </a:cxn>
                <a:cxn ang="0">
                  <a:pos x="49" y="50"/>
                </a:cxn>
                <a:cxn ang="0">
                  <a:pos x="51" y="44"/>
                </a:cxn>
                <a:cxn ang="0">
                  <a:pos x="53" y="58"/>
                </a:cxn>
                <a:cxn ang="0">
                  <a:pos x="53" y="60"/>
                </a:cxn>
                <a:cxn ang="0">
                  <a:pos x="55" y="65"/>
                </a:cxn>
                <a:cxn ang="0">
                  <a:pos x="57" y="65"/>
                </a:cxn>
                <a:cxn ang="0">
                  <a:pos x="57" y="75"/>
                </a:cxn>
                <a:cxn ang="0">
                  <a:pos x="57" y="73"/>
                </a:cxn>
                <a:cxn ang="0">
                  <a:pos x="59" y="81"/>
                </a:cxn>
                <a:cxn ang="0">
                  <a:pos x="59" y="79"/>
                </a:cxn>
                <a:cxn ang="0">
                  <a:pos x="63" y="75"/>
                </a:cxn>
                <a:cxn ang="0">
                  <a:pos x="63" y="79"/>
                </a:cxn>
              </a:cxnLst>
              <a:rect l="0" t="0" r="r" b="b"/>
              <a:pathLst>
                <a:path w="65" h="81">
                  <a:moveTo>
                    <a:pt x="0" y="12"/>
                  </a:moveTo>
                  <a:lnTo>
                    <a:pt x="0" y="12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7" y="4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7"/>
                  </a:lnTo>
                  <a:lnTo>
                    <a:pt x="28" y="19"/>
                  </a:lnTo>
                  <a:lnTo>
                    <a:pt x="28" y="21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8" y="25"/>
                  </a:lnTo>
                  <a:lnTo>
                    <a:pt x="32" y="25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23"/>
                  </a:lnTo>
                  <a:lnTo>
                    <a:pt x="34" y="21"/>
                  </a:lnTo>
                  <a:lnTo>
                    <a:pt x="34" y="17"/>
                  </a:lnTo>
                  <a:lnTo>
                    <a:pt x="36" y="19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40" y="21"/>
                  </a:lnTo>
                  <a:lnTo>
                    <a:pt x="40" y="37"/>
                  </a:lnTo>
                  <a:lnTo>
                    <a:pt x="40" y="35"/>
                  </a:lnTo>
                  <a:lnTo>
                    <a:pt x="40" y="23"/>
                  </a:lnTo>
                  <a:lnTo>
                    <a:pt x="42" y="23"/>
                  </a:lnTo>
                  <a:lnTo>
                    <a:pt x="42" y="38"/>
                  </a:lnTo>
                  <a:lnTo>
                    <a:pt x="42" y="37"/>
                  </a:lnTo>
                  <a:lnTo>
                    <a:pt x="44" y="37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44" y="29"/>
                  </a:lnTo>
                  <a:lnTo>
                    <a:pt x="44" y="38"/>
                  </a:lnTo>
                  <a:lnTo>
                    <a:pt x="46" y="38"/>
                  </a:lnTo>
                  <a:lnTo>
                    <a:pt x="46" y="33"/>
                  </a:lnTo>
                  <a:lnTo>
                    <a:pt x="48" y="35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37"/>
                  </a:lnTo>
                  <a:lnTo>
                    <a:pt x="49" y="37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49" y="42"/>
                  </a:lnTo>
                  <a:lnTo>
                    <a:pt x="51" y="44"/>
                  </a:lnTo>
                  <a:lnTo>
                    <a:pt x="51" y="58"/>
                  </a:lnTo>
                  <a:lnTo>
                    <a:pt x="53" y="5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5" y="61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7" y="65"/>
                  </a:lnTo>
                  <a:lnTo>
                    <a:pt x="57" y="75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9" y="75"/>
                  </a:lnTo>
                  <a:lnTo>
                    <a:pt x="59" y="81"/>
                  </a:lnTo>
                  <a:lnTo>
                    <a:pt x="61" y="79"/>
                  </a:lnTo>
                  <a:lnTo>
                    <a:pt x="59" y="79"/>
                  </a:lnTo>
                  <a:lnTo>
                    <a:pt x="61" y="79"/>
                  </a:lnTo>
                  <a:lnTo>
                    <a:pt x="63" y="75"/>
                  </a:lnTo>
                  <a:lnTo>
                    <a:pt x="63" y="75"/>
                  </a:lnTo>
                  <a:lnTo>
                    <a:pt x="63" y="79"/>
                  </a:lnTo>
                  <a:lnTo>
                    <a:pt x="65" y="7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81" name="Freeform 581"/>
            <p:cNvSpPr>
              <a:spLocks/>
            </p:cNvSpPr>
            <p:nvPr/>
          </p:nvSpPr>
          <p:spPr bwMode="auto">
            <a:xfrm>
              <a:off x="1623" y="1362"/>
              <a:ext cx="25" cy="2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" y="25"/>
                </a:cxn>
                <a:cxn ang="0">
                  <a:pos x="2" y="28"/>
                </a:cxn>
                <a:cxn ang="0">
                  <a:pos x="3" y="23"/>
                </a:cxn>
                <a:cxn ang="0">
                  <a:pos x="5" y="28"/>
                </a:cxn>
                <a:cxn ang="0">
                  <a:pos x="5" y="26"/>
                </a:cxn>
                <a:cxn ang="0">
                  <a:pos x="5" y="34"/>
                </a:cxn>
                <a:cxn ang="0">
                  <a:pos x="7" y="26"/>
                </a:cxn>
                <a:cxn ang="0">
                  <a:pos x="7" y="34"/>
                </a:cxn>
                <a:cxn ang="0">
                  <a:pos x="7" y="26"/>
                </a:cxn>
                <a:cxn ang="0">
                  <a:pos x="9" y="38"/>
                </a:cxn>
                <a:cxn ang="0">
                  <a:pos x="11" y="34"/>
                </a:cxn>
                <a:cxn ang="0">
                  <a:pos x="11" y="34"/>
                </a:cxn>
                <a:cxn ang="0">
                  <a:pos x="13" y="38"/>
                </a:cxn>
                <a:cxn ang="0">
                  <a:pos x="13" y="32"/>
                </a:cxn>
                <a:cxn ang="0">
                  <a:pos x="15" y="46"/>
                </a:cxn>
                <a:cxn ang="0">
                  <a:pos x="15" y="34"/>
                </a:cxn>
                <a:cxn ang="0">
                  <a:pos x="15" y="48"/>
                </a:cxn>
                <a:cxn ang="0">
                  <a:pos x="17" y="36"/>
                </a:cxn>
                <a:cxn ang="0">
                  <a:pos x="19" y="38"/>
                </a:cxn>
                <a:cxn ang="0">
                  <a:pos x="19" y="46"/>
                </a:cxn>
                <a:cxn ang="0">
                  <a:pos x="19" y="38"/>
                </a:cxn>
                <a:cxn ang="0">
                  <a:pos x="21" y="46"/>
                </a:cxn>
                <a:cxn ang="0">
                  <a:pos x="21" y="38"/>
                </a:cxn>
                <a:cxn ang="0">
                  <a:pos x="23" y="36"/>
                </a:cxn>
                <a:cxn ang="0">
                  <a:pos x="25" y="46"/>
                </a:cxn>
                <a:cxn ang="0">
                  <a:pos x="26" y="38"/>
                </a:cxn>
                <a:cxn ang="0">
                  <a:pos x="26" y="42"/>
                </a:cxn>
                <a:cxn ang="0">
                  <a:pos x="26" y="34"/>
                </a:cxn>
                <a:cxn ang="0">
                  <a:pos x="28" y="38"/>
                </a:cxn>
                <a:cxn ang="0">
                  <a:pos x="28" y="34"/>
                </a:cxn>
                <a:cxn ang="0">
                  <a:pos x="28" y="34"/>
                </a:cxn>
                <a:cxn ang="0">
                  <a:pos x="30" y="28"/>
                </a:cxn>
                <a:cxn ang="0">
                  <a:pos x="32" y="32"/>
                </a:cxn>
                <a:cxn ang="0">
                  <a:pos x="32" y="28"/>
                </a:cxn>
                <a:cxn ang="0">
                  <a:pos x="34" y="32"/>
                </a:cxn>
                <a:cxn ang="0">
                  <a:pos x="36" y="28"/>
                </a:cxn>
                <a:cxn ang="0">
                  <a:pos x="36" y="26"/>
                </a:cxn>
                <a:cxn ang="0">
                  <a:pos x="36" y="30"/>
                </a:cxn>
                <a:cxn ang="0">
                  <a:pos x="40" y="30"/>
                </a:cxn>
                <a:cxn ang="0">
                  <a:pos x="40" y="26"/>
                </a:cxn>
                <a:cxn ang="0">
                  <a:pos x="40" y="28"/>
                </a:cxn>
                <a:cxn ang="0">
                  <a:pos x="42" y="25"/>
                </a:cxn>
                <a:cxn ang="0">
                  <a:pos x="42" y="26"/>
                </a:cxn>
                <a:cxn ang="0">
                  <a:pos x="44" y="15"/>
                </a:cxn>
                <a:cxn ang="0">
                  <a:pos x="44" y="17"/>
                </a:cxn>
                <a:cxn ang="0">
                  <a:pos x="48" y="11"/>
                </a:cxn>
                <a:cxn ang="0">
                  <a:pos x="48" y="9"/>
                </a:cxn>
                <a:cxn ang="0">
                  <a:pos x="50" y="3"/>
                </a:cxn>
                <a:cxn ang="0">
                  <a:pos x="50" y="3"/>
                </a:cxn>
              </a:cxnLst>
              <a:rect l="0" t="0" r="r" b="b"/>
              <a:pathLst>
                <a:path w="50" h="48">
                  <a:moveTo>
                    <a:pt x="0" y="26"/>
                  </a:moveTo>
                  <a:lnTo>
                    <a:pt x="0" y="26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1"/>
                  </a:lnTo>
                  <a:lnTo>
                    <a:pt x="3" y="23"/>
                  </a:lnTo>
                  <a:lnTo>
                    <a:pt x="3" y="30"/>
                  </a:lnTo>
                  <a:lnTo>
                    <a:pt x="5" y="28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34"/>
                  </a:lnTo>
                  <a:lnTo>
                    <a:pt x="5" y="28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26"/>
                  </a:lnTo>
                  <a:lnTo>
                    <a:pt x="9" y="28"/>
                  </a:lnTo>
                  <a:lnTo>
                    <a:pt x="9" y="38"/>
                  </a:lnTo>
                  <a:lnTo>
                    <a:pt x="9" y="36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3" y="36"/>
                  </a:lnTo>
                  <a:lnTo>
                    <a:pt x="13" y="38"/>
                  </a:lnTo>
                  <a:lnTo>
                    <a:pt x="13" y="34"/>
                  </a:lnTo>
                  <a:lnTo>
                    <a:pt x="13" y="32"/>
                  </a:lnTo>
                  <a:lnTo>
                    <a:pt x="13" y="46"/>
                  </a:lnTo>
                  <a:lnTo>
                    <a:pt x="15" y="46"/>
                  </a:lnTo>
                  <a:lnTo>
                    <a:pt x="15" y="48"/>
                  </a:lnTo>
                  <a:lnTo>
                    <a:pt x="15" y="34"/>
                  </a:lnTo>
                  <a:lnTo>
                    <a:pt x="15" y="36"/>
                  </a:lnTo>
                  <a:lnTo>
                    <a:pt x="15" y="48"/>
                  </a:lnTo>
                  <a:lnTo>
                    <a:pt x="17" y="46"/>
                  </a:lnTo>
                  <a:lnTo>
                    <a:pt x="17" y="36"/>
                  </a:lnTo>
                  <a:lnTo>
                    <a:pt x="17" y="38"/>
                  </a:lnTo>
                  <a:lnTo>
                    <a:pt x="19" y="38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38"/>
                  </a:lnTo>
                  <a:lnTo>
                    <a:pt x="19" y="42"/>
                  </a:lnTo>
                  <a:lnTo>
                    <a:pt x="21" y="46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3" y="48"/>
                  </a:lnTo>
                  <a:lnTo>
                    <a:pt x="25" y="46"/>
                  </a:lnTo>
                  <a:lnTo>
                    <a:pt x="25" y="36"/>
                  </a:lnTo>
                  <a:lnTo>
                    <a:pt x="26" y="38"/>
                  </a:lnTo>
                  <a:lnTo>
                    <a:pt x="26" y="46"/>
                  </a:lnTo>
                  <a:lnTo>
                    <a:pt x="26" y="42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8" y="34"/>
                  </a:lnTo>
                  <a:lnTo>
                    <a:pt x="28" y="32"/>
                  </a:lnTo>
                  <a:lnTo>
                    <a:pt x="28" y="34"/>
                  </a:lnTo>
                  <a:lnTo>
                    <a:pt x="30" y="36"/>
                  </a:lnTo>
                  <a:lnTo>
                    <a:pt x="30" y="28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2" y="28"/>
                  </a:lnTo>
                  <a:lnTo>
                    <a:pt x="34" y="28"/>
                  </a:lnTo>
                  <a:lnTo>
                    <a:pt x="34" y="32"/>
                  </a:lnTo>
                  <a:lnTo>
                    <a:pt x="34" y="30"/>
                  </a:lnTo>
                  <a:lnTo>
                    <a:pt x="36" y="28"/>
                  </a:lnTo>
                  <a:lnTo>
                    <a:pt x="36" y="25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6" y="30"/>
                  </a:lnTo>
                  <a:lnTo>
                    <a:pt x="36" y="28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6"/>
                  </a:lnTo>
                  <a:lnTo>
                    <a:pt x="44" y="28"/>
                  </a:lnTo>
                  <a:lnTo>
                    <a:pt x="44" y="15"/>
                  </a:lnTo>
                  <a:lnTo>
                    <a:pt x="48" y="17"/>
                  </a:lnTo>
                  <a:lnTo>
                    <a:pt x="44" y="17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9"/>
                  </a:lnTo>
                  <a:lnTo>
                    <a:pt x="50" y="7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50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82" name="Freeform 582"/>
            <p:cNvSpPr>
              <a:spLocks/>
            </p:cNvSpPr>
            <p:nvPr/>
          </p:nvSpPr>
          <p:spPr bwMode="auto">
            <a:xfrm>
              <a:off x="1597" y="1341"/>
              <a:ext cx="26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2" y="14"/>
                </a:cxn>
                <a:cxn ang="0">
                  <a:pos x="2" y="18"/>
                </a:cxn>
                <a:cxn ang="0">
                  <a:pos x="6" y="25"/>
                </a:cxn>
                <a:cxn ang="0">
                  <a:pos x="6" y="21"/>
                </a:cxn>
                <a:cxn ang="0">
                  <a:pos x="6" y="31"/>
                </a:cxn>
                <a:cxn ang="0">
                  <a:pos x="7" y="35"/>
                </a:cxn>
                <a:cxn ang="0">
                  <a:pos x="7" y="23"/>
                </a:cxn>
                <a:cxn ang="0">
                  <a:pos x="9" y="44"/>
                </a:cxn>
                <a:cxn ang="0">
                  <a:pos x="11" y="31"/>
                </a:cxn>
                <a:cxn ang="0">
                  <a:pos x="11" y="46"/>
                </a:cxn>
                <a:cxn ang="0">
                  <a:pos x="11" y="41"/>
                </a:cxn>
                <a:cxn ang="0">
                  <a:pos x="13" y="54"/>
                </a:cxn>
                <a:cxn ang="0">
                  <a:pos x="15" y="46"/>
                </a:cxn>
                <a:cxn ang="0">
                  <a:pos x="17" y="52"/>
                </a:cxn>
                <a:cxn ang="0">
                  <a:pos x="17" y="54"/>
                </a:cxn>
                <a:cxn ang="0">
                  <a:pos x="19" y="60"/>
                </a:cxn>
                <a:cxn ang="0">
                  <a:pos x="19" y="56"/>
                </a:cxn>
                <a:cxn ang="0">
                  <a:pos x="21" y="68"/>
                </a:cxn>
                <a:cxn ang="0">
                  <a:pos x="21" y="60"/>
                </a:cxn>
                <a:cxn ang="0">
                  <a:pos x="23" y="64"/>
                </a:cxn>
                <a:cxn ang="0">
                  <a:pos x="25" y="68"/>
                </a:cxn>
                <a:cxn ang="0">
                  <a:pos x="25" y="68"/>
                </a:cxn>
                <a:cxn ang="0">
                  <a:pos x="27" y="69"/>
                </a:cxn>
                <a:cxn ang="0">
                  <a:pos x="29" y="68"/>
                </a:cxn>
                <a:cxn ang="0">
                  <a:pos x="29" y="68"/>
                </a:cxn>
                <a:cxn ang="0">
                  <a:pos x="29" y="71"/>
                </a:cxn>
                <a:cxn ang="0">
                  <a:pos x="30" y="69"/>
                </a:cxn>
                <a:cxn ang="0">
                  <a:pos x="32" y="68"/>
                </a:cxn>
                <a:cxn ang="0">
                  <a:pos x="34" y="69"/>
                </a:cxn>
                <a:cxn ang="0">
                  <a:pos x="34" y="71"/>
                </a:cxn>
                <a:cxn ang="0">
                  <a:pos x="36" y="68"/>
                </a:cxn>
                <a:cxn ang="0">
                  <a:pos x="36" y="73"/>
                </a:cxn>
                <a:cxn ang="0">
                  <a:pos x="38" y="68"/>
                </a:cxn>
                <a:cxn ang="0">
                  <a:pos x="40" y="69"/>
                </a:cxn>
                <a:cxn ang="0">
                  <a:pos x="40" y="69"/>
                </a:cxn>
                <a:cxn ang="0">
                  <a:pos x="42" y="68"/>
                </a:cxn>
                <a:cxn ang="0">
                  <a:pos x="42" y="73"/>
                </a:cxn>
                <a:cxn ang="0">
                  <a:pos x="42" y="69"/>
                </a:cxn>
                <a:cxn ang="0">
                  <a:pos x="44" y="68"/>
                </a:cxn>
                <a:cxn ang="0">
                  <a:pos x="44" y="75"/>
                </a:cxn>
                <a:cxn ang="0">
                  <a:pos x="46" y="64"/>
                </a:cxn>
                <a:cxn ang="0">
                  <a:pos x="48" y="71"/>
                </a:cxn>
                <a:cxn ang="0">
                  <a:pos x="48" y="66"/>
                </a:cxn>
                <a:cxn ang="0">
                  <a:pos x="50" y="69"/>
                </a:cxn>
                <a:cxn ang="0">
                  <a:pos x="50" y="68"/>
                </a:cxn>
                <a:cxn ang="0">
                  <a:pos x="52" y="71"/>
                </a:cxn>
              </a:cxnLst>
              <a:rect l="0" t="0" r="r" b="b"/>
              <a:pathLst>
                <a:path w="52" h="7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6" y="20"/>
                  </a:lnTo>
                  <a:lnTo>
                    <a:pt x="6" y="25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31"/>
                  </a:lnTo>
                  <a:lnTo>
                    <a:pt x="7" y="33"/>
                  </a:lnTo>
                  <a:lnTo>
                    <a:pt x="7" y="35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7" y="43"/>
                  </a:lnTo>
                  <a:lnTo>
                    <a:pt x="9" y="44"/>
                  </a:lnTo>
                  <a:lnTo>
                    <a:pt x="9" y="33"/>
                  </a:lnTo>
                  <a:lnTo>
                    <a:pt x="11" y="31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1" y="39"/>
                  </a:lnTo>
                  <a:lnTo>
                    <a:pt x="11" y="41"/>
                  </a:lnTo>
                  <a:lnTo>
                    <a:pt x="13" y="43"/>
                  </a:lnTo>
                  <a:lnTo>
                    <a:pt x="13" y="54"/>
                  </a:lnTo>
                  <a:lnTo>
                    <a:pt x="15" y="52"/>
                  </a:lnTo>
                  <a:lnTo>
                    <a:pt x="15" y="46"/>
                  </a:lnTo>
                  <a:lnTo>
                    <a:pt x="15" y="50"/>
                  </a:lnTo>
                  <a:lnTo>
                    <a:pt x="17" y="52"/>
                  </a:lnTo>
                  <a:lnTo>
                    <a:pt x="17" y="56"/>
                  </a:lnTo>
                  <a:lnTo>
                    <a:pt x="17" y="54"/>
                  </a:lnTo>
                  <a:lnTo>
                    <a:pt x="19" y="52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19" y="56"/>
                  </a:lnTo>
                  <a:lnTo>
                    <a:pt x="21" y="58"/>
                  </a:lnTo>
                  <a:lnTo>
                    <a:pt x="21" y="68"/>
                  </a:lnTo>
                  <a:lnTo>
                    <a:pt x="21" y="66"/>
                  </a:lnTo>
                  <a:lnTo>
                    <a:pt x="21" y="60"/>
                  </a:lnTo>
                  <a:lnTo>
                    <a:pt x="21" y="62"/>
                  </a:lnTo>
                  <a:lnTo>
                    <a:pt x="23" y="64"/>
                  </a:lnTo>
                  <a:lnTo>
                    <a:pt x="23" y="68"/>
                  </a:lnTo>
                  <a:lnTo>
                    <a:pt x="25" y="68"/>
                  </a:lnTo>
                  <a:lnTo>
                    <a:pt x="23" y="68"/>
                  </a:lnTo>
                  <a:lnTo>
                    <a:pt x="25" y="68"/>
                  </a:lnTo>
                  <a:lnTo>
                    <a:pt x="27" y="69"/>
                  </a:lnTo>
                  <a:lnTo>
                    <a:pt x="27" y="69"/>
                  </a:lnTo>
                  <a:lnTo>
                    <a:pt x="27" y="69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9" y="69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30" y="69"/>
                  </a:lnTo>
                  <a:lnTo>
                    <a:pt x="30" y="66"/>
                  </a:lnTo>
                  <a:lnTo>
                    <a:pt x="32" y="68"/>
                  </a:lnTo>
                  <a:lnTo>
                    <a:pt x="32" y="71"/>
                  </a:lnTo>
                  <a:lnTo>
                    <a:pt x="34" y="69"/>
                  </a:lnTo>
                  <a:lnTo>
                    <a:pt x="34" y="68"/>
                  </a:lnTo>
                  <a:lnTo>
                    <a:pt x="34" y="71"/>
                  </a:lnTo>
                  <a:lnTo>
                    <a:pt x="36" y="69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6" y="73"/>
                  </a:lnTo>
                  <a:lnTo>
                    <a:pt x="38" y="71"/>
                  </a:lnTo>
                  <a:lnTo>
                    <a:pt x="38" y="68"/>
                  </a:lnTo>
                  <a:lnTo>
                    <a:pt x="38" y="69"/>
                  </a:lnTo>
                  <a:lnTo>
                    <a:pt x="40" y="69"/>
                  </a:lnTo>
                  <a:lnTo>
                    <a:pt x="40" y="71"/>
                  </a:lnTo>
                  <a:lnTo>
                    <a:pt x="40" y="69"/>
                  </a:lnTo>
                  <a:lnTo>
                    <a:pt x="42" y="69"/>
                  </a:lnTo>
                  <a:lnTo>
                    <a:pt x="42" y="68"/>
                  </a:lnTo>
                  <a:lnTo>
                    <a:pt x="42" y="71"/>
                  </a:lnTo>
                  <a:lnTo>
                    <a:pt x="42" y="73"/>
                  </a:lnTo>
                  <a:lnTo>
                    <a:pt x="42" y="77"/>
                  </a:lnTo>
                  <a:lnTo>
                    <a:pt x="42" y="69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73"/>
                  </a:lnTo>
                  <a:lnTo>
                    <a:pt x="44" y="75"/>
                  </a:lnTo>
                  <a:lnTo>
                    <a:pt x="44" y="66"/>
                  </a:lnTo>
                  <a:lnTo>
                    <a:pt x="46" y="64"/>
                  </a:lnTo>
                  <a:lnTo>
                    <a:pt x="46" y="71"/>
                  </a:lnTo>
                  <a:lnTo>
                    <a:pt x="48" y="71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71"/>
                  </a:lnTo>
                  <a:lnTo>
                    <a:pt x="50" y="69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2" y="68"/>
                  </a:lnTo>
                  <a:lnTo>
                    <a:pt x="52" y="71"/>
                  </a:lnTo>
                  <a:lnTo>
                    <a:pt x="52" y="6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83" name="Freeform 583"/>
            <p:cNvSpPr>
              <a:spLocks/>
            </p:cNvSpPr>
            <p:nvPr/>
          </p:nvSpPr>
          <p:spPr bwMode="auto">
            <a:xfrm>
              <a:off x="1567" y="1312"/>
              <a:ext cx="30" cy="99"/>
            </a:xfrm>
            <a:custGeom>
              <a:avLst/>
              <a:gdLst/>
              <a:ahLst/>
              <a:cxnLst>
                <a:cxn ang="0">
                  <a:pos x="0" y="197"/>
                </a:cxn>
                <a:cxn ang="0">
                  <a:pos x="0" y="184"/>
                </a:cxn>
                <a:cxn ang="0">
                  <a:pos x="2" y="171"/>
                </a:cxn>
                <a:cxn ang="0">
                  <a:pos x="2" y="153"/>
                </a:cxn>
                <a:cxn ang="0">
                  <a:pos x="4" y="142"/>
                </a:cxn>
                <a:cxn ang="0">
                  <a:pos x="6" y="123"/>
                </a:cxn>
                <a:cxn ang="0">
                  <a:pos x="8" y="113"/>
                </a:cxn>
                <a:cxn ang="0">
                  <a:pos x="8" y="100"/>
                </a:cxn>
                <a:cxn ang="0">
                  <a:pos x="10" y="92"/>
                </a:cxn>
                <a:cxn ang="0">
                  <a:pos x="12" y="75"/>
                </a:cxn>
                <a:cxn ang="0">
                  <a:pos x="12" y="78"/>
                </a:cxn>
                <a:cxn ang="0">
                  <a:pos x="12" y="63"/>
                </a:cxn>
                <a:cxn ang="0">
                  <a:pos x="14" y="63"/>
                </a:cxn>
                <a:cxn ang="0">
                  <a:pos x="16" y="59"/>
                </a:cxn>
                <a:cxn ang="0">
                  <a:pos x="18" y="48"/>
                </a:cxn>
                <a:cxn ang="0">
                  <a:pos x="19" y="36"/>
                </a:cxn>
                <a:cxn ang="0">
                  <a:pos x="21" y="30"/>
                </a:cxn>
                <a:cxn ang="0">
                  <a:pos x="21" y="21"/>
                </a:cxn>
                <a:cxn ang="0">
                  <a:pos x="23" y="25"/>
                </a:cxn>
                <a:cxn ang="0">
                  <a:pos x="23" y="21"/>
                </a:cxn>
                <a:cxn ang="0">
                  <a:pos x="25" y="15"/>
                </a:cxn>
                <a:cxn ang="0">
                  <a:pos x="25" y="9"/>
                </a:cxn>
                <a:cxn ang="0">
                  <a:pos x="25" y="11"/>
                </a:cxn>
                <a:cxn ang="0">
                  <a:pos x="27" y="4"/>
                </a:cxn>
                <a:cxn ang="0">
                  <a:pos x="29" y="7"/>
                </a:cxn>
                <a:cxn ang="0">
                  <a:pos x="31" y="6"/>
                </a:cxn>
                <a:cxn ang="0">
                  <a:pos x="31" y="4"/>
                </a:cxn>
                <a:cxn ang="0">
                  <a:pos x="33" y="7"/>
                </a:cxn>
                <a:cxn ang="0">
                  <a:pos x="33" y="6"/>
                </a:cxn>
                <a:cxn ang="0">
                  <a:pos x="33" y="4"/>
                </a:cxn>
                <a:cxn ang="0">
                  <a:pos x="35" y="7"/>
                </a:cxn>
                <a:cxn ang="0">
                  <a:pos x="39" y="9"/>
                </a:cxn>
                <a:cxn ang="0">
                  <a:pos x="39" y="11"/>
                </a:cxn>
                <a:cxn ang="0">
                  <a:pos x="39" y="11"/>
                </a:cxn>
                <a:cxn ang="0">
                  <a:pos x="42" y="21"/>
                </a:cxn>
                <a:cxn ang="0">
                  <a:pos x="42" y="17"/>
                </a:cxn>
                <a:cxn ang="0">
                  <a:pos x="44" y="25"/>
                </a:cxn>
                <a:cxn ang="0">
                  <a:pos x="44" y="25"/>
                </a:cxn>
                <a:cxn ang="0">
                  <a:pos x="46" y="27"/>
                </a:cxn>
                <a:cxn ang="0">
                  <a:pos x="46" y="30"/>
                </a:cxn>
                <a:cxn ang="0">
                  <a:pos x="48" y="36"/>
                </a:cxn>
                <a:cxn ang="0">
                  <a:pos x="50" y="40"/>
                </a:cxn>
                <a:cxn ang="0">
                  <a:pos x="50" y="46"/>
                </a:cxn>
                <a:cxn ang="0">
                  <a:pos x="54" y="42"/>
                </a:cxn>
                <a:cxn ang="0">
                  <a:pos x="54" y="42"/>
                </a:cxn>
                <a:cxn ang="0">
                  <a:pos x="54" y="48"/>
                </a:cxn>
                <a:cxn ang="0">
                  <a:pos x="56" y="46"/>
                </a:cxn>
                <a:cxn ang="0">
                  <a:pos x="58" y="54"/>
                </a:cxn>
                <a:cxn ang="0">
                  <a:pos x="58" y="50"/>
                </a:cxn>
                <a:cxn ang="0">
                  <a:pos x="58" y="59"/>
                </a:cxn>
              </a:cxnLst>
              <a:rect l="0" t="0" r="r" b="b"/>
              <a:pathLst>
                <a:path w="60" h="197">
                  <a:moveTo>
                    <a:pt x="0" y="197"/>
                  </a:moveTo>
                  <a:lnTo>
                    <a:pt x="0" y="197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0" y="171"/>
                  </a:lnTo>
                  <a:lnTo>
                    <a:pt x="2" y="171"/>
                  </a:lnTo>
                  <a:lnTo>
                    <a:pt x="2" y="153"/>
                  </a:lnTo>
                  <a:lnTo>
                    <a:pt x="2" y="153"/>
                  </a:lnTo>
                  <a:lnTo>
                    <a:pt x="2" y="142"/>
                  </a:lnTo>
                  <a:lnTo>
                    <a:pt x="4" y="142"/>
                  </a:lnTo>
                  <a:lnTo>
                    <a:pt x="4" y="125"/>
                  </a:lnTo>
                  <a:lnTo>
                    <a:pt x="6" y="123"/>
                  </a:lnTo>
                  <a:lnTo>
                    <a:pt x="6" y="115"/>
                  </a:lnTo>
                  <a:lnTo>
                    <a:pt x="8" y="113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8" y="92"/>
                  </a:lnTo>
                  <a:lnTo>
                    <a:pt x="10" y="92"/>
                  </a:lnTo>
                  <a:lnTo>
                    <a:pt x="10" y="77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2" y="78"/>
                  </a:lnTo>
                  <a:lnTo>
                    <a:pt x="12" y="77"/>
                  </a:lnTo>
                  <a:lnTo>
                    <a:pt x="12" y="63"/>
                  </a:lnTo>
                  <a:lnTo>
                    <a:pt x="14" y="61"/>
                  </a:lnTo>
                  <a:lnTo>
                    <a:pt x="14" y="63"/>
                  </a:lnTo>
                  <a:lnTo>
                    <a:pt x="14" y="61"/>
                  </a:lnTo>
                  <a:lnTo>
                    <a:pt x="16" y="59"/>
                  </a:lnTo>
                  <a:lnTo>
                    <a:pt x="16" y="48"/>
                  </a:lnTo>
                  <a:lnTo>
                    <a:pt x="18" y="48"/>
                  </a:lnTo>
                  <a:lnTo>
                    <a:pt x="18" y="40"/>
                  </a:lnTo>
                  <a:lnTo>
                    <a:pt x="19" y="36"/>
                  </a:lnTo>
                  <a:lnTo>
                    <a:pt x="19" y="32"/>
                  </a:lnTo>
                  <a:lnTo>
                    <a:pt x="21" y="30"/>
                  </a:lnTo>
                  <a:lnTo>
                    <a:pt x="21" y="29"/>
                  </a:lnTo>
                  <a:lnTo>
                    <a:pt x="21" y="21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3"/>
                  </a:lnTo>
                  <a:lnTo>
                    <a:pt x="25" y="15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7" y="4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31" y="4"/>
                  </a:lnTo>
                  <a:lnTo>
                    <a:pt x="33" y="6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9" y="9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3"/>
                  </a:lnTo>
                  <a:lnTo>
                    <a:pt x="39" y="11"/>
                  </a:lnTo>
                  <a:lnTo>
                    <a:pt x="42" y="13"/>
                  </a:lnTo>
                  <a:lnTo>
                    <a:pt x="42" y="21"/>
                  </a:lnTo>
                  <a:lnTo>
                    <a:pt x="42" y="19"/>
                  </a:lnTo>
                  <a:lnTo>
                    <a:pt x="42" y="17"/>
                  </a:lnTo>
                  <a:lnTo>
                    <a:pt x="44" y="19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6" y="27"/>
                  </a:lnTo>
                  <a:lnTo>
                    <a:pt x="46" y="32"/>
                  </a:lnTo>
                  <a:lnTo>
                    <a:pt x="46" y="30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50" y="36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46"/>
                  </a:lnTo>
                  <a:lnTo>
                    <a:pt x="5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4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6" y="46"/>
                  </a:lnTo>
                  <a:lnTo>
                    <a:pt x="56" y="54"/>
                  </a:lnTo>
                  <a:lnTo>
                    <a:pt x="58" y="54"/>
                  </a:lnTo>
                  <a:lnTo>
                    <a:pt x="58" y="48"/>
                  </a:lnTo>
                  <a:lnTo>
                    <a:pt x="58" y="50"/>
                  </a:lnTo>
                  <a:lnTo>
                    <a:pt x="58" y="52"/>
                  </a:lnTo>
                  <a:lnTo>
                    <a:pt x="58" y="59"/>
                  </a:lnTo>
                  <a:lnTo>
                    <a:pt x="60" y="5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84" name="Freeform 584"/>
            <p:cNvSpPr>
              <a:spLocks/>
            </p:cNvSpPr>
            <p:nvPr/>
          </p:nvSpPr>
          <p:spPr bwMode="auto">
            <a:xfrm>
              <a:off x="1536" y="1364"/>
              <a:ext cx="31" cy="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2" y="31"/>
                </a:cxn>
                <a:cxn ang="0">
                  <a:pos x="4" y="39"/>
                </a:cxn>
                <a:cxn ang="0">
                  <a:pos x="4" y="56"/>
                </a:cxn>
                <a:cxn ang="0">
                  <a:pos x="6" y="66"/>
                </a:cxn>
                <a:cxn ang="0">
                  <a:pos x="6" y="81"/>
                </a:cxn>
                <a:cxn ang="0">
                  <a:pos x="9" y="83"/>
                </a:cxn>
                <a:cxn ang="0">
                  <a:pos x="9" y="100"/>
                </a:cxn>
                <a:cxn ang="0">
                  <a:pos x="11" y="106"/>
                </a:cxn>
                <a:cxn ang="0">
                  <a:pos x="13" y="116"/>
                </a:cxn>
                <a:cxn ang="0">
                  <a:pos x="15" y="129"/>
                </a:cxn>
                <a:cxn ang="0">
                  <a:pos x="17" y="135"/>
                </a:cxn>
                <a:cxn ang="0">
                  <a:pos x="17" y="141"/>
                </a:cxn>
                <a:cxn ang="0">
                  <a:pos x="19" y="146"/>
                </a:cxn>
                <a:cxn ang="0">
                  <a:pos x="21" y="150"/>
                </a:cxn>
                <a:cxn ang="0">
                  <a:pos x="23" y="158"/>
                </a:cxn>
                <a:cxn ang="0">
                  <a:pos x="25" y="154"/>
                </a:cxn>
                <a:cxn ang="0">
                  <a:pos x="25" y="164"/>
                </a:cxn>
                <a:cxn ang="0">
                  <a:pos x="25" y="164"/>
                </a:cxn>
                <a:cxn ang="0">
                  <a:pos x="27" y="175"/>
                </a:cxn>
                <a:cxn ang="0">
                  <a:pos x="27" y="171"/>
                </a:cxn>
                <a:cxn ang="0">
                  <a:pos x="29" y="173"/>
                </a:cxn>
                <a:cxn ang="0">
                  <a:pos x="31" y="183"/>
                </a:cxn>
                <a:cxn ang="0">
                  <a:pos x="32" y="185"/>
                </a:cxn>
                <a:cxn ang="0">
                  <a:pos x="34" y="189"/>
                </a:cxn>
                <a:cxn ang="0">
                  <a:pos x="34" y="189"/>
                </a:cxn>
                <a:cxn ang="0">
                  <a:pos x="34" y="187"/>
                </a:cxn>
                <a:cxn ang="0">
                  <a:pos x="36" y="196"/>
                </a:cxn>
                <a:cxn ang="0">
                  <a:pos x="36" y="190"/>
                </a:cxn>
                <a:cxn ang="0">
                  <a:pos x="38" y="187"/>
                </a:cxn>
                <a:cxn ang="0">
                  <a:pos x="38" y="194"/>
                </a:cxn>
                <a:cxn ang="0">
                  <a:pos x="40" y="187"/>
                </a:cxn>
                <a:cxn ang="0">
                  <a:pos x="40" y="194"/>
                </a:cxn>
                <a:cxn ang="0">
                  <a:pos x="42" y="187"/>
                </a:cxn>
                <a:cxn ang="0">
                  <a:pos x="44" y="189"/>
                </a:cxn>
                <a:cxn ang="0">
                  <a:pos x="46" y="187"/>
                </a:cxn>
                <a:cxn ang="0">
                  <a:pos x="46" y="187"/>
                </a:cxn>
                <a:cxn ang="0">
                  <a:pos x="46" y="177"/>
                </a:cxn>
                <a:cxn ang="0">
                  <a:pos x="48" y="179"/>
                </a:cxn>
                <a:cxn ang="0">
                  <a:pos x="48" y="175"/>
                </a:cxn>
                <a:cxn ang="0">
                  <a:pos x="48" y="173"/>
                </a:cxn>
                <a:cxn ang="0">
                  <a:pos x="50" y="167"/>
                </a:cxn>
                <a:cxn ang="0">
                  <a:pos x="52" y="162"/>
                </a:cxn>
                <a:cxn ang="0">
                  <a:pos x="52" y="154"/>
                </a:cxn>
                <a:cxn ang="0">
                  <a:pos x="54" y="144"/>
                </a:cxn>
                <a:cxn ang="0">
                  <a:pos x="55" y="137"/>
                </a:cxn>
                <a:cxn ang="0">
                  <a:pos x="57" y="123"/>
                </a:cxn>
                <a:cxn ang="0">
                  <a:pos x="57" y="112"/>
                </a:cxn>
                <a:cxn ang="0">
                  <a:pos x="59" y="96"/>
                </a:cxn>
              </a:cxnLst>
              <a:rect l="0" t="0" r="r" b="b"/>
              <a:pathLst>
                <a:path w="61" h="198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39"/>
                  </a:lnTo>
                  <a:lnTo>
                    <a:pt x="4" y="43"/>
                  </a:lnTo>
                  <a:lnTo>
                    <a:pt x="4" y="56"/>
                  </a:lnTo>
                  <a:lnTo>
                    <a:pt x="6" y="58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6" y="81"/>
                  </a:lnTo>
                  <a:lnTo>
                    <a:pt x="9" y="81"/>
                  </a:lnTo>
                  <a:lnTo>
                    <a:pt x="9" y="83"/>
                  </a:lnTo>
                  <a:lnTo>
                    <a:pt x="9" y="85"/>
                  </a:lnTo>
                  <a:lnTo>
                    <a:pt x="9" y="100"/>
                  </a:lnTo>
                  <a:lnTo>
                    <a:pt x="11" y="102"/>
                  </a:lnTo>
                  <a:lnTo>
                    <a:pt x="11" y="106"/>
                  </a:lnTo>
                  <a:lnTo>
                    <a:pt x="13" y="108"/>
                  </a:lnTo>
                  <a:lnTo>
                    <a:pt x="13" y="116"/>
                  </a:lnTo>
                  <a:lnTo>
                    <a:pt x="15" y="119"/>
                  </a:lnTo>
                  <a:lnTo>
                    <a:pt x="15" y="129"/>
                  </a:lnTo>
                  <a:lnTo>
                    <a:pt x="17" y="131"/>
                  </a:lnTo>
                  <a:lnTo>
                    <a:pt x="17" y="135"/>
                  </a:lnTo>
                  <a:lnTo>
                    <a:pt x="17" y="137"/>
                  </a:lnTo>
                  <a:lnTo>
                    <a:pt x="17" y="141"/>
                  </a:lnTo>
                  <a:lnTo>
                    <a:pt x="19" y="142"/>
                  </a:lnTo>
                  <a:lnTo>
                    <a:pt x="19" y="146"/>
                  </a:lnTo>
                  <a:lnTo>
                    <a:pt x="21" y="148"/>
                  </a:lnTo>
                  <a:lnTo>
                    <a:pt x="21" y="150"/>
                  </a:lnTo>
                  <a:lnTo>
                    <a:pt x="21" y="160"/>
                  </a:lnTo>
                  <a:lnTo>
                    <a:pt x="23" y="158"/>
                  </a:lnTo>
                  <a:lnTo>
                    <a:pt x="23" y="152"/>
                  </a:lnTo>
                  <a:lnTo>
                    <a:pt x="25" y="154"/>
                  </a:lnTo>
                  <a:lnTo>
                    <a:pt x="25" y="166"/>
                  </a:lnTo>
                  <a:lnTo>
                    <a:pt x="25" y="164"/>
                  </a:lnTo>
                  <a:lnTo>
                    <a:pt x="25" y="162"/>
                  </a:lnTo>
                  <a:lnTo>
                    <a:pt x="25" y="164"/>
                  </a:lnTo>
                  <a:lnTo>
                    <a:pt x="27" y="166"/>
                  </a:lnTo>
                  <a:lnTo>
                    <a:pt x="27" y="175"/>
                  </a:lnTo>
                  <a:lnTo>
                    <a:pt x="27" y="173"/>
                  </a:lnTo>
                  <a:lnTo>
                    <a:pt x="27" y="171"/>
                  </a:lnTo>
                  <a:lnTo>
                    <a:pt x="27" y="173"/>
                  </a:lnTo>
                  <a:lnTo>
                    <a:pt x="29" y="173"/>
                  </a:lnTo>
                  <a:lnTo>
                    <a:pt x="29" y="179"/>
                  </a:lnTo>
                  <a:lnTo>
                    <a:pt x="31" y="183"/>
                  </a:lnTo>
                  <a:lnTo>
                    <a:pt x="31" y="187"/>
                  </a:lnTo>
                  <a:lnTo>
                    <a:pt x="32" y="185"/>
                  </a:lnTo>
                  <a:lnTo>
                    <a:pt x="32" y="187"/>
                  </a:lnTo>
                  <a:lnTo>
                    <a:pt x="34" y="189"/>
                  </a:lnTo>
                  <a:lnTo>
                    <a:pt x="34" y="192"/>
                  </a:lnTo>
                  <a:lnTo>
                    <a:pt x="34" y="189"/>
                  </a:lnTo>
                  <a:lnTo>
                    <a:pt x="34" y="187"/>
                  </a:lnTo>
                  <a:lnTo>
                    <a:pt x="34" y="187"/>
                  </a:lnTo>
                  <a:lnTo>
                    <a:pt x="34" y="194"/>
                  </a:lnTo>
                  <a:lnTo>
                    <a:pt x="36" y="196"/>
                  </a:lnTo>
                  <a:lnTo>
                    <a:pt x="36" y="198"/>
                  </a:lnTo>
                  <a:lnTo>
                    <a:pt x="36" y="190"/>
                  </a:lnTo>
                  <a:lnTo>
                    <a:pt x="38" y="189"/>
                  </a:lnTo>
                  <a:lnTo>
                    <a:pt x="38" y="187"/>
                  </a:lnTo>
                  <a:lnTo>
                    <a:pt x="38" y="194"/>
                  </a:lnTo>
                  <a:lnTo>
                    <a:pt x="38" y="194"/>
                  </a:lnTo>
                  <a:lnTo>
                    <a:pt x="38" y="189"/>
                  </a:lnTo>
                  <a:lnTo>
                    <a:pt x="40" y="187"/>
                  </a:lnTo>
                  <a:lnTo>
                    <a:pt x="40" y="192"/>
                  </a:lnTo>
                  <a:lnTo>
                    <a:pt x="40" y="194"/>
                  </a:lnTo>
                  <a:lnTo>
                    <a:pt x="40" y="187"/>
                  </a:lnTo>
                  <a:lnTo>
                    <a:pt x="42" y="187"/>
                  </a:lnTo>
                  <a:lnTo>
                    <a:pt x="42" y="189"/>
                  </a:lnTo>
                  <a:lnTo>
                    <a:pt x="44" y="189"/>
                  </a:lnTo>
                  <a:lnTo>
                    <a:pt x="44" y="185"/>
                  </a:lnTo>
                  <a:lnTo>
                    <a:pt x="46" y="187"/>
                  </a:lnTo>
                  <a:lnTo>
                    <a:pt x="46" y="187"/>
                  </a:lnTo>
                  <a:lnTo>
                    <a:pt x="46" y="187"/>
                  </a:lnTo>
                  <a:lnTo>
                    <a:pt x="46" y="185"/>
                  </a:lnTo>
                  <a:lnTo>
                    <a:pt x="46" y="177"/>
                  </a:lnTo>
                  <a:lnTo>
                    <a:pt x="46" y="179"/>
                  </a:lnTo>
                  <a:lnTo>
                    <a:pt x="48" y="179"/>
                  </a:lnTo>
                  <a:lnTo>
                    <a:pt x="48" y="183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3"/>
                  </a:lnTo>
                  <a:lnTo>
                    <a:pt x="50" y="171"/>
                  </a:lnTo>
                  <a:lnTo>
                    <a:pt x="50" y="167"/>
                  </a:lnTo>
                  <a:lnTo>
                    <a:pt x="52" y="167"/>
                  </a:lnTo>
                  <a:lnTo>
                    <a:pt x="52" y="162"/>
                  </a:lnTo>
                  <a:lnTo>
                    <a:pt x="52" y="160"/>
                  </a:lnTo>
                  <a:lnTo>
                    <a:pt x="52" y="154"/>
                  </a:lnTo>
                  <a:lnTo>
                    <a:pt x="54" y="154"/>
                  </a:lnTo>
                  <a:lnTo>
                    <a:pt x="54" y="144"/>
                  </a:lnTo>
                  <a:lnTo>
                    <a:pt x="55" y="144"/>
                  </a:lnTo>
                  <a:lnTo>
                    <a:pt x="55" y="137"/>
                  </a:lnTo>
                  <a:lnTo>
                    <a:pt x="57" y="137"/>
                  </a:lnTo>
                  <a:lnTo>
                    <a:pt x="57" y="123"/>
                  </a:lnTo>
                  <a:lnTo>
                    <a:pt x="57" y="121"/>
                  </a:lnTo>
                  <a:lnTo>
                    <a:pt x="57" y="112"/>
                  </a:lnTo>
                  <a:lnTo>
                    <a:pt x="59" y="110"/>
                  </a:lnTo>
                  <a:lnTo>
                    <a:pt x="59" y="96"/>
                  </a:lnTo>
                  <a:lnTo>
                    <a:pt x="61" y="9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85" name="Freeform 585"/>
            <p:cNvSpPr>
              <a:spLocks/>
            </p:cNvSpPr>
            <p:nvPr/>
          </p:nvSpPr>
          <p:spPr bwMode="auto">
            <a:xfrm>
              <a:off x="1508" y="1280"/>
              <a:ext cx="28" cy="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6" y="6"/>
                </a:cxn>
                <a:cxn ang="0">
                  <a:pos x="8" y="12"/>
                </a:cxn>
                <a:cxn ang="0">
                  <a:pos x="10" y="16"/>
                </a:cxn>
                <a:cxn ang="0">
                  <a:pos x="12" y="22"/>
                </a:cxn>
                <a:cxn ang="0">
                  <a:pos x="14" y="25"/>
                </a:cxn>
                <a:cxn ang="0">
                  <a:pos x="14" y="27"/>
                </a:cxn>
                <a:cxn ang="0">
                  <a:pos x="14" y="25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7" y="33"/>
                </a:cxn>
                <a:cxn ang="0">
                  <a:pos x="17" y="25"/>
                </a:cxn>
                <a:cxn ang="0">
                  <a:pos x="19" y="37"/>
                </a:cxn>
                <a:cxn ang="0">
                  <a:pos x="21" y="27"/>
                </a:cxn>
                <a:cxn ang="0">
                  <a:pos x="21" y="39"/>
                </a:cxn>
                <a:cxn ang="0">
                  <a:pos x="23" y="33"/>
                </a:cxn>
                <a:cxn ang="0">
                  <a:pos x="25" y="39"/>
                </a:cxn>
                <a:cxn ang="0">
                  <a:pos x="25" y="35"/>
                </a:cxn>
                <a:cxn ang="0">
                  <a:pos x="27" y="41"/>
                </a:cxn>
                <a:cxn ang="0">
                  <a:pos x="29" y="45"/>
                </a:cxn>
                <a:cxn ang="0">
                  <a:pos x="29" y="35"/>
                </a:cxn>
                <a:cxn ang="0">
                  <a:pos x="29" y="41"/>
                </a:cxn>
                <a:cxn ang="0">
                  <a:pos x="33" y="46"/>
                </a:cxn>
                <a:cxn ang="0">
                  <a:pos x="33" y="41"/>
                </a:cxn>
                <a:cxn ang="0">
                  <a:pos x="35" y="48"/>
                </a:cxn>
                <a:cxn ang="0">
                  <a:pos x="35" y="48"/>
                </a:cxn>
                <a:cxn ang="0">
                  <a:pos x="35" y="58"/>
                </a:cxn>
                <a:cxn ang="0">
                  <a:pos x="37" y="62"/>
                </a:cxn>
                <a:cxn ang="0">
                  <a:pos x="39" y="62"/>
                </a:cxn>
                <a:cxn ang="0">
                  <a:pos x="39" y="70"/>
                </a:cxn>
                <a:cxn ang="0">
                  <a:pos x="41" y="71"/>
                </a:cxn>
                <a:cxn ang="0">
                  <a:pos x="41" y="83"/>
                </a:cxn>
                <a:cxn ang="0">
                  <a:pos x="42" y="81"/>
                </a:cxn>
                <a:cxn ang="0">
                  <a:pos x="42" y="87"/>
                </a:cxn>
                <a:cxn ang="0">
                  <a:pos x="44" y="83"/>
                </a:cxn>
                <a:cxn ang="0">
                  <a:pos x="46" y="89"/>
                </a:cxn>
                <a:cxn ang="0">
                  <a:pos x="46" y="96"/>
                </a:cxn>
                <a:cxn ang="0">
                  <a:pos x="46" y="93"/>
                </a:cxn>
                <a:cxn ang="0">
                  <a:pos x="48" y="100"/>
                </a:cxn>
                <a:cxn ang="0">
                  <a:pos x="50" y="106"/>
                </a:cxn>
                <a:cxn ang="0">
                  <a:pos x="50" y="112"/>
                </a:cxn>
                <a:cxn ang="0">
                  <a:pos x="52" y="119"/>
                </a:cxn>
                <a:cxn ang="0">
                  <a:pos x="52" y="123"/>
                </a:cxn>
                <a:cxn ang="0">
                  <a:pos x="54" y="139"/>
                </a:cxn>
                <a:cxn ang="0">
                  <a:pos x="56" y="144"/>
                </a:cxn>
                <a:cxn ang="0">
                  <a:pos x="56" y="144"/>
                </a:cxn>
                <a:cxn ang="0">
                  <a:pos x="58" y="162"/>
                </a:cxn>
              </a:cxnLst>
              <a:rect l="0" t="0" r="r" b="b"/>
              <a:pathLst>
                <a:path w="58" h="167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4" y="25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7" y="25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25"/>
                  </a:lnTo>
                  <a:lnTo>
                    <a:pt x="19" y="27"/>
                  </a:lnTo>
                  <a:lnTo>
                    <a:pt x="19" y="37"/>
                  </a:lnTo>
                  <a:lnTo>
                    <a:pt x="21" y="35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39"/>
                  </a:lnTo>
                  <a:lnTo>
                    <a:pt x="23" y="37"/>
                  </a:lnTo>
                  <a:lnTo>
                    <a:pt x="23" y="33"/>
                  </a:lnTo>
                  <a:lnTo>
                    <a:pt x="25" y="35"/>
                  </a:lnTo>
                  <a:lnTo>
                    <a:pt x="25" y="39"/>
                  </a:lnTo>
                  <a:lnTo>
                    <a:pt x="25" y="37"/>
                  </a:lnTo>
                  <a:lnTo>
                    <a:pt x="25" y="35"/>
                  </a:lnTo>
                  <a:lnTo>
                    <a:pt x="27" y="37"/>
                  </a:lnTo>
                  <a:lnTo>
                    <a:pt x="27" y="41"/>
                  </a:lnTo>
                  <a:lnTo>
                    <a:pt x="29" y="43"/>
                  </a:lnTo>
                  <a:lnTo>
                    <a:pt x="29" y="45"/>
                  </a:lnTo>
                  <a:lnTo>
                    <a:pt x="29" y="37"/>
                  </a:lnTo>
                  <a:lnTo>
                    <a:pt x="29" y="35"/>
                  </a:lnTo>
                  <a:lnTo>
                    <a:pt x="29" y="33"/>
                  </a:lnTo>
                  <a:lnTo>
                    <a:pt x="29" y="41"/>
                  </a:lnTo>
                  <a:lnTo>
                    <a:pt x="33" y="43"/>
                  </a:lnTo>
                  <a:lnTo>
                    <a:pt x="33" y="46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3" y="48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58"/>
                  </a:lnTo>
                  <a:lnTo>
                    <a:pt x="37" y="58"/>
                  </a:lnTo>
                  <a:lnTo>
                    <a:pt x="37" y="62"/>
                  </a:lnTo>
                  <a:lnTo>
                    <a:pt x="37" y="62"/>
                  </a:lnTo>
                  <a:lnTo>
                    <a:pt x="39" y="62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1"/>
                  </a:lnTo>
                  <a:lnTo>
                    <a:pt x="41" y="71"/>
                  </a:lnTo>
                  <a:lnTo>
                    <a:pt x="41" y="81"/>
                  </a:lnTo>
                  <a:lnTo>
                    <a:pt x="41" y="83"/>
                  </a:lnTo>
                  <a:lnTo>
                    <a:pt x="41" y="79"/>
                  </a:lnTo>
                  <a:lnTo>
                    <a:pt x="42" y="81"/>
                  </a:lnTo>
                  <a:lnTo>
                    <a:pt x="42" y="89"/>
                  </a:lnTo>
                  <a:lnTo>
                    <a:pt x="42" y="87"/>
                  </a:lnTo>
                  <a:lnTo>
                    <a:pt x="44" y="85"/>
                  </a:lnTo>
                  <a:lnTo>
                    <a:pt x="44" y="83"/>
                  </a:lnTo>
                  <a:lnTo>
                    <a:pt x="44" y="89"/>
                  </a:lnTo>
                  <a:lnTo>
                    <a:pt x="46" y="89"/>
                  </a:lnTo>
                  <a:lnTo>
                    <a:pt x="46" y="96"/>
                  </a:lnTo>
                  <a:lnTo>
                    <a:pt x="46" y="96"/>
                  </a:lnTo>
                  <a:lnTo>
                    <a:pt x="46" y="94"/>
                  </a:lnTo>
                  <a:lnTo>
                    <a:pt x="46" y="93"/>
                  </a:lnTo>
                  <a:lnTo>
                    <a:pt x="46" y="100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50" y="106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8"/>
                  </a:lnTo>
                  <a:lnTo>
                    <a:pt x="52" y="119"/>
                  </a:lnTo>
                  <a:lnTo>
                    <a:pt x="52" y="125"/>
                  </a:lnTo>
                  <a:lnTo>
                    <a:pt x="52" y="123"/>
                  </a:lnTo>
                  <a:lnTo>
                    <a:pt x="54" y="125"/>
                  </a:lnTo>
                  <a:lnTo>
                    <a:pt x="54" y="139"/>
                  </a:lnTo>
                  <a:lnTo>
                    <a:pt x="56" y="139"/>
                  </a:lnTo>
                  <a:lnTo>
                    <a:pt x="56" y="144"/>
                  </a:lnTo>
                  <a:lnTo>
                    <a:pt x="56" y="142"/>
                  </a:lnTo>
                  <a:lnTo>
                    <a:pt x="56" y="144"/>
                  </a:lnTo>
                  <a:lnTo>
                    <a:pt x="56" y="160"/>
                  </a:lnTo>
                  <a:lnTo>
                    <a:pt x="58" y="162"/>
                  </a:lnTo>
                  <a:lnTo>
                    <a:pt x="58" y="16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86" name="Freeform 586"/>
            <p:cNvSpPr>
              <a:spLocks/>
            </p:cNvSpPr>
            <p:nvPr/>
          </p:nvSpPr>
          <p:spPr bwMode="auto">
            <a:xfrm>
              <a:off x="1477" y="1280"/>
              <a:ext cx="31" cy="144"/>
            </a:xfrm>
            <a:custGeom>
              <a:avLst/>
              <a:gdLst/>
              <a:ahLst/>
              <a:cxnLst>
                <a:cxn ang="0">
                  <a:pos x="0" y="286"/>
                </a:cxn>
                <a:cxn ang="0">
                  <a:pos x="0" y="288"/>
                </a:cxn>
                <a:cxn ang="0">
                  <a:pos x="2" y="286"/>
                </a:cxn>
                <a:cxn ang="0">
                  <a:pos x="2" y="283"/>
                </a:cxn>
                <a:cxn ang="0">
                  <a:pos x="2" y="286"/>
                </a:cxn>
                <a:cxn ang="0">
                  <a:pos x="4" y="281"/>
                </a:cxn>
                <a:cxn ang="0">
                  <a:pos x="6" y="281"/>
                </a:cxn>
                <a:cxn ang="0">
                  <a:pos x="7" y="271"/>
                </a:cxn>
                <a:cxn ang="0">
                  <a:pos x="7" y="271"/>
                </a:cxn>
                <a:cxn ang="0">
                  <a:pos x="7" y="256"/>
                </a:cxn>
                <a:cxn ang="0">
                  <a:pos x="11" y="246"/>
                </a:cxn>
                <a:cxn ang="0">
                  <a:pos x="13" y="231"/>
                </a:cxn>
                <a:cxn ang="0">
                  <a:pos x="15" y="227"/>
                </a:cxn>
                <a:cxn ang="0">
                  <a:pos x="15" y="227"/>
                </a:cxn>
                <a:cxn ang="0">
                  <a:pos x="17" y="213"/>
                </a:cxn>
                <a:cxn ang="0">
                  <a:pos x="17" y="212"/>
                </a:cxn>
                <a:cxn ang="0">
                  <a:pos x="17" y="200"/>
                </a:cxn>
                <a:cxn ang="0">
                  <a:pos x="19" y="202"/>
                </a:cxn>
                <a:cxn ang="0">
                  <a:pos x="21" y="190"/>
                </a:cxn>
                <a:cxn ang="0">
                  <a:pos x="21" y="194"/>
                </a:cxn>
                <a:cxn ang="0">
                  <a:pos x="23" y="181"/>
                </a:cxn>
                <a:cxn ang="0">
                  <a:pos x="23" y="185"/>
                </a:cxn>
                <a:cxn ang="0">
                  <a:pos x="25" y="181"/>
                </a:cxn>
                <a:cxn ang="0">
                  <a:pos x="25" y="175"/>
                </a:cxn>
                <a:cxn ang="0">
                  <a:pos x="27" y="167"/>
                </a:cxn>
                <a:cxn ang="0">
                  <a:pos x="29" y="165"/>
                </a:cxn>
                <a:cxn ang="0">
                  <a:pos x="30" y="160"/>
                </a:cxn>
                <a:cxn ang="0">
                  <a:pos x="34" y="154"/>
                </a:cxn>
                <a:cxn ang="0">
                  <a:pos x="36" y="146"/>
                </a:cxn>
                <a:cxn ang="0">
                  <a:pos x="36" y="142"/>
                </a:cxn>
                <a:cxn ang="0">
                  <a:pos x="38" y="133"/>
                </a:cxn>
                <a:cxn ang="0">
                  <a:pos x="38" y="125"/>
                </a:cxn>
                <a:cxn ang="0">
                  <a:pos x="40" y="116"/>
                </a:cxn>
                <a:cxn ang="0">
                  <a:pos x="42" y="106"/>
                </a:cxn>
                <a:cxn ang="0">
                  <a:pos x="42" y="94"/>
                </a:cxn>
                <a:cxn ang="0">
                  <a:pos x="44" y="81"/>
                </a:cxn>
                <a:cxn ang="0">
                  <a:pos x="46" y="75"/>
                </a:cxn>
                <a:cxn ang="0">
                  <a:pos x="46" y="62"/>
                </a:cxn>
                <a:cxn ang="0">
                  <a:pos x="48" y="54"/>
                </a:cxn>
                <a:cxn ang="0">
                  <a:pos x="50" y="48"/>
                </a:cxn>
                <a:cxn ang="0">
                  <a:pos x="50" y="41"/>
                </a:cxn>
                <a:cxn ang="0">
                  <a:pos x="50" y="41"/>
                </a:cxn>
                <a:cxn ang="0">
                  <a:pos x="52" y="25"/>
                </a:cxn>
                <a:cxn ang="0">
                  <a:pos x="54" y="29"/>
                </a:cxn>
                <a:cxn ang="0">
                  <a:pos x="54" y="27"/>
                </a:cxn>
                <a:cxn ang="0">
                  <a:pos x="55" y="22"/>
                </a:cxn>
                <a:cxn ang="0">
                  <a:pos x="55" y="16"/>
                </a:cxn>
                <a:cxn ang="0">
                  <a:pos x="57" y="12"/>
                </a:cxn>
                <a:cxn ang="0">
                  <a:pos x="59" y="6"/>
                </a:cxn>
                <a:cxn ang="0">
                  <a:pos x="61" y="4"/>
                </a:cxn>
              </a:cxnLst>
              <a:rect l="0" t="0" r="r" b="b"/>
              <a:pathLst>
                <a:path w="61" h="288">
                  <a:moveTo>
                    <a:pt x="0" y="286"/>
                  </a:moveTo>
                  <a:lnTo>
                    <a:pt x="0" y="286"/>
                  </a:lnTo>
                  <a:lnTo>
                    <a:pt x="0" y="286"/>
                  </a:lnTo>
                  <a:lnTo>
                    <a:pt x="0" y="288"/>
                  </a:lnTo>
                  <a:lnTo>
                    <a:pt x="0" y="286"/>
                  </a:lnTo>
                  <a:lnTo>
                    <a:pt x="2" y="286"/>
                  </a:lnTo>
                  <a:lnTo>
                    <a:pt x="2" y="283"/>
                  </a:lnTo>
                  <a:lnTo>
                    <a:pt x="2" y="283"/>
                  </a:lnTo>
                  <a:lnTo>
                    <a:pt x="2" y="285"/>
                  </a:lnTo>
                  <a:lnTo>
                    <a:pt x="2" y="286"/>
                  </a:lnTo>
                  <a:lnTo>
                    <a:pt x="4" y="286"/>
                  </a:lnTo>
                  <a:lnTo>
                    <a:pt x="4" y="281"/>
                  </a:lnTo>
                  <a:lnTo>
                    <a:pt x="6" y="281"/>
                  </a:lnTo>
                  <a:lnTo>
                    <a:pt x="6" y="281"/>
                  </a:lnTo>
                  <a:lnTo>
                    <a:pt x="6" y="271"/>
                  </a:lnTo>
                  <a:lnTo>
                    <a:pt x="7" y="271"/>
                  </a:lnTo>
                  <a:lnTo>
                    <a:pt x="7" y="269"/>
                  </a:lnTo>
                  <a:lnTo>
                    <a:pt x="7" y="271"/>
                  </a:lnTo>
                  <a:lnTo>
                    <a:pt x="7" y="269"/>
                  </a:lnTo>
                  <a:lnTo>
                    <a:pt x="7" y="256"/>
                  </a:lnTo>
                  <a:lnTo>
                    <a:pt x="11" y="254"/>
                  </a:lnTo>
                  <a:lnTo>
                    <a:pt x="11" y="246"/>
                  </a:lnTo>
                  <a:lnTo>
                    <a:pt x="13" y="244"/>
                  </a:lnTo>
                  <a:lnTo>
                    <a:pt x="13" y="231"/>
                  </a:lnTo>
                  <a:lnTo>
                    <a:pt x="15" y="229"/>
                  </a:lnTo>
                  <a:lnTo>
                    <a:pt x="15" y="227"/>
                  </a:lnTo>
                  <a:lnTo>
                    <a:pt x="15" y="229"/>
                  </a:lnTo>
                  <a:lnTo>
                    <a:pt x="15" y="227"/>
                  </a:lnTo>
                  <a:lnTo>
                    <a:pt x="15" y="212"/>
                  </a:lnTo>
                  <a:lnTo>
                    <a:pt x="17" y="213"/>
                  </a:lnTo>
                  <a:lnTo>
                    <a:pt x="17" y="217"/>
                  </a:lnTo>
                  <a:lnTo>
                    <a:pt x="17" y="212"/>
                  </a:lnTo>
                  <a:lnTo>
                    <a:pt x="17" y="212"/>
                  </a:lnTo>
                  <a:lnTo>
                    <a:pt x="17" y="200"/>
                  </a:lnTo>
                  <a:lnTo>
                    <a:pt x="17" y="202"/>
                  </a:lnTo>
                  <a:lnTo>
                    <a:pt x="19" y="202"/>
                  </a:lnTo>
                  <a:lnTo>
                    <a:pt x="19" y="192"/>
                  </a:lnTo>
                  <a:lnTo>
                    <a:pt x="21" y="190"/>
                  </a:lnTo>
                  <a:lnTo>
                    <a:pt x="21" y="196"/>
                  </a:lnTo>
                  <a:lnTo>
                    <a:pt x="21" y="194"/>
                  </a:lnTo>
                  <a:lnTo>
                    <a:pt x="23" y="192"/>
                  </a:lnTo>
                  <a:lnTo>
                    <a:pt x="23" y="181"/>
                  </a:lnTo>
                  <a:lnTo>
                    <a:pt x="23" y="183"/>
                  </a:lnTo>
                  <a:lnTo>
                    <a:pt x="23" y="185"/>
                  </a:lnTo>
                  <a:lnTo>
                    <a:pt x="23" y="183"/>
                  </a:lnTo>
                  <a:lnTo>
                    <a:pt x="25" y="181"/>
                  </a:lnTo>
                  <a:lnTo>
                    <a:pt x="25" y="175"/>
                  </a:lnTo>
                  <a:lnTo>
                    <a:pt x="25" y="175"/>
                  </a:lnTo>
                  <a:lnTo>
                    <a:pt x="27" y="175"/>
                  </a:lnTo>
                  <a:lnTo>
                    <a:pt x="27" y="167"/>
                  </a:lnTo>
                  <a:lnTo>
                    <a:pt x="29" y="167"/>
                  </a:lnTo>
                  <a:lnTo>
                    <a:pt x="29" y="165"/>
                  </a:lnTo>
                  <a:lnTo>
                    <a:pt x="29" y="162"/>
                  </a:lnTo>
                  <a:lnTo>
                    <a:pt x="30" y="160"/>
                  </a:lnTo>
                  <a:lnTo>
                    <a:pt x="30" y="156"/>
                  </a:lnTo>
                  <a:lnTo>
                    <a:pt x="34" y="154"/>
                  </a:lnTo>
                  <a:lnTo>
                    <a:pt x="34" y="146"/>
                  </a:lnTo>
                  <a:lnTo>
                    <a:pt x="36" y="146"/>
                  </a:lnTo>
                  <a:lnTo>
                    <a:pt x="36" y="144"/>
                  </a:lnTo>
                  <a:lnTo>
                    <a:pt x="36" y="142"/>
                  </a:lnTo>
                  <a:lnTo>
                    <a:pt x="36" y="133"/>
                  </a:lnTo>
                  <a:lnTo>
                    <a:pt x="38" y="133"/>
                  </a:lnTo>
                  <a:lnTo>
                    <a:pt x="38" y="127"/>
                  </a:lnTo>
                  <a:lnTo>
                    <a:pt x="38" y="125"/>
                  </a:lnTo>
                  <a:lnTo>
                    <a:pt x="38" y="118"/>
                  </a:lnTo>
                  <a:lnTo>
                    <a:pt x="40" y="116"/>
                  </a:lnTo>
                  <a:lnTo>
                    <a:pt x="40" y="108"/>
                  </a:lnTo>
                  <a:lnTo>
                    <a:pt x="42" y="106"/>
                  </a:lnTo>
                  <a:lnTo>
                    <a:pt x="42" y="96"/>
                  </a:lnTo>
                  <a:lnTo>
                    <a:pt x="42" y="94"/>
                  </a:lnTo>
                  <a:lnTo>
                    <a:pt x="42" y="83"/>
                  </a:lnTo>
                  <a:lnTo>
                    <a:pt x="44" y="81"/>
                  </a:lnTo>
                  <a:lnTo>
                    <a:pt x="44" y="75"/>
                  </a:lnTo>
                  <a:lnTo>
                    <a:pt x="46" y="75"/>
                  </a:lnTo>
                  <a:lnTo>
                    <a:pt x="46" y="64"/>
                  </a:lnTo>
                  <a:lnTo>
                    <a:pt x="46" y="62"/>
                  </a:lnTo>
                  <a:lnTo>
                    <a:pt x="46" y="56"/>
                  </a:lnTo>
                  <a:lnTo>
                    <a:pt x="48" y="54"/>
                  </a:lnTo>
                  <a:lnTo>
                    <a:pt x="48" y="50"/>
                  </a:lnTo>
                  <a:lnTo>
                    <a:pt x="50" y="48"/>
                  </a:lnTo>
                  <a:lnTo>
                    <a:pt x="50" y="39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1"/>
                  </a:lnTo>
                  <a:lnTo>
                    <a:pt x="52" y="39"/>
                  </a:lnTo>
                  <a:lnTo>
                    <a:pt x="52" y="25"/>
                  </a:lnTo>
                  <a:lnTo>
                    <a:pt x="54" y="27"/>
                  </a:lnTo>
                  <a:lnTo>
                    <a:pt x="54" y="29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20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5" y="16"/>
                  </a:lnTo>
                  <a:lnTo>
                    <a:pt x="57" y="16"/>
                  </a:lnTo>
                  <a:lnTo>
                    <a:pt x="57" y="12"/>
                  </a:lnTo>
                  <a:lnTo>
                    <a:pt x="59" y="10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1" y="4"/>
                  </a:lnTo>
                  <a:lnTo>
                    <a:pt x="61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87" name="Freeform 587"/>
            <p:cNvSpPr>
              <a:spLocks/>
            </p:cNvSpPr>
            <p:nvPr/>
          </p:nvSpPr>
          <p:spPr bwMode="auto">
            <a:xfrm>
              <a:off x="1449" y="1377"/>
              <a:ext cx="28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10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6" y="18"/>
                </a:cxn>
                <a:cxn ang="0">
                  <a:pos x="8" y="19"/>
                </a:cxn>
                <a:cxn ang="0">
                  <a:pos x="10" y="18"/>
                </a:cxn>
                <a:cxn ang="0">
                  <a:pos x="12" y="23"/>
                </a:cxn>
                <a:cxn ang="0">
                  <a:pos x="12" y="29"/>
                </a:cxn>
                <a:cxn ang="0">
                  <a:pos x="14" y="37"/>
                </a:cxn>
                <a:cxn ang="0">
                  <a:pos x="14" y="33"/>
                </a:cxn>
                <a:cxn ang="0">
                  <a:pos x="15" y="37"/>
                </a:cxn>
                <a:cxn ang="0">
                  <a:pos x="15" y="41"/>
                </a:cxn>
                <a:cxn ang="0">
                  <a:pos x="17" y="43"/>
                </a:cxn>
                <a:cxn ang="0">
                  <a:pos x="17" y="43"/>
                </a:cxn>
                <a:cxn ang="0">
                  <a:pos x="19" y="50"/>
                </a:cxn>
                <a:cxn ang="0">
                  <a:pos x="21" y="46"/>
                </a:cxn>
                <a:cxn ang="0">
                  <a:pos x="21" y="46"/>
                </a:cxn>
                <a:cxn ang="0">
                  <a:pos x="21" y="52"/>
                </a:cxn>
                <a:cxn ang="0">
                  <a:pos x="23" y="46"/>
                </a:cxn>
                <a:cxn ang="0">
                  <a:pos x="23" y="46"/>
                </a:cxn>
                <a:cxn ang="0">
                  <a:pos x="25" y="50"/>
                </a:cxn>
                <a:cxn ang="0">
                  <a:pos x="25" y="43"/>
                </a:cxn>
                <a:cxn ang="0">
                  <a:pos x="27" y="46"/>
                </a:cxn>
                <a:cxn ang="0">
                  <a:pos x="29" y="39"/>
                </a:cxn>
                <a:cxn ang="0">
                  <a:pos x="29" y="41"/>
                </a:cxn>
                <a:cxn ang="0">
                  <a:pos x="29" y="44"/>
                </a:cxn>
                <a:cxn ang="0">
                  <a:pos x="33" y="39"/>
                </a:cxn>
                <a:cxn ang="0">
                  <a:pos x="35" y="44"/>
                </a:cxn>
                <a:cxn ang="0">
                  <a:pos x="35" y="41"/>
                </a:cxn>
                <a:cxn ang="0">
                  <a:pos x="35" y="46"/>
                </a:cxn>
                <a:cxn ang="0">
                  <a:pos x="37" y="50"/>
                </a:cxn>
                <a:cxn ang="0">
                  <a:pos x="37" y="44"/>
                </a:cxn>
                <a:cxn ang="0">
                  <a:pos x="38" y="56"/>
                </a:cxn>
                <a:cxn ang="0">
                  <a:pos x="38" y="56"/>
                </a:cxn>
                <a:cxn ang="0">
                  <a:pos x="40" y="66"/>
                </a:cxn>
                <a:cxn ang="0">
                  <a:pos x="40" y="71"/>
                </a:cxn>
                <a:cxn ang="0">
                  <a:pos x="42" y="75"/>
                </a:cxn>
                <a:cxn ang="0">
                  <a:pos x="44" y="83"/>
                </a:cxn>
                <a:cxn ang="0">
                  <a:pos x="46" y="81"/>
                </a:cxn>
                <a:cxn ang="0">
                  <a:pos x="46" y="85"/>
                </a:cxn>
                <a:cxn ang="0">
                  <a:pos x="48" y="89"/>
                </a:cxn>
                <a:cxn ang="0">
                  <a:pos x="50" y="87"/>
                </a:cxn>
                <a:cxn ang="0">
                  <a:pos x="50" y="91"/>
                </a:cxn>
                <a:cxn ang="0">
                  <a:pos x="52" y="89"/>
                </a:cxn>
                <a:cxn ang="0">
                  <a:pos x="52" y="92"/>
                </a:cxn>
                <a:cxn ang="0">
                  <a:pos x="56" y="91"/>
                </a:cxn>
              </a:cxnLst>
              <a:rect l="0" t="0" r="r" b="b"/>
              <a:pathLst>
                <a:path w="56" h="92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2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4" y="37"/>
                  </a:lnTo>
                  <a:lnTo>
                    <a:pt x="14" y="35"/>
                  </a:lnTo>
                  <a:lnTo>
                    <a:pt x="14" y="33"/>
                  </a:lnTo>
                  <a:lnTo>
                    <a:pt x="14" y="35"/>
                  </a:lnTo>
                  <a:lnTo>
                    <a:pt x="15" y="37"/>
                  </a:lnTo>
                  <a:lnTo>
                    <a:pt x="15" y="43"/>
                  </a:lnTo>
                  <a:lnTo>
                    <a:pt x="15" y="41"/>
                  </a:lnTo>
                  <a:lnTo>
                    <a:pt x="15" y="44"/>
                  </a:lnTo>
                  <a:lnTo>
                    <a:pt x="17" y="43"/>
                  </a:lnTo>
                  <a:lnTo>
                    <a:pt x="17" y="41"/>
                  </a:lnTo>
                  <a:lnTo>
                    <a:pt x="17" y="43"/>
                  </a:lnTo>
                  <a:lnTo>
                    <a:pt x="19" y="44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21" y="46"/>
                  </a:lnTo>
                  <a:lnTo>
                    <a:pt x="21" y="44"/>
                  </a:lnTo>
                  <a:lnTo>
                    <a:pt x="21" y="46"/>
                  </a:lnTo>
                  <a:lnTo>
                    <a:pt x="21" y="50"/>
                  </a:lnTo>
                  <a:lnTo>
                    <a:pt x="21" y="52"/>
                  </a:lnTo>
                  <a:lnTo>
                    <a:pt x="21" y="46"/>
                  </a:lnTo>
                  <a:lnTo>
                    <a:pt x="23" y="46"/>
                  </a:lnTo>
                  <a:lnTo>
                    <a:pt x="23" y="44"/>
                  </a:lnTo>
                  <a:lnTo>
                    <a:pt x="23" y="46"/>
                  </a:lnTo>
                  <a:lnTo>
                    <a:pt x="25" y="46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43"/>
                  </a:lnTo>
                  <a:lnTo>
                    <a:pt x="27" y="44"/>
                  </a:lnTo>
                  <a:lnTo>
                    <a:pt x="27" y="46"/>
                  </a:lnTo>
                  <a:lnTo>
                    <a:pt x="29" y="46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5" y="41"/>
                  </a:lnTo>
                  <a:lnTo>
                    <a:pt x="35" y="44"/>
                  </a:lnTo>
                  <a:lnTo>
                    <a:pt x="35" y="43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46"/>
                  </a:lnTo>
                  <a:lnTo>
                    <a:pt x="37" y="46"/>
                  </a:lnTo>
                  <a:lnTo>
                    <a:pt x="37" y="50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40" y="58"/>
                  </a:lnTo>
                  <a:lnTo>
                    <a:pt x="40" y="66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4" y="77"/>
                  </a:lnTo>
                  <a:lnTo>
                    <a:pt x="44" y="83"/>
                  </a:lnTo>
                  <a:lnTo>
                    <a:pt x="46" y="85"/>
                  </a:lnTo>
                  <a:lnTo>
                    <a:pt x="46" y="81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9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50" y="87"/>
                  </a:lnTo>
                  <a:lnTo>
                    <a:pt x="50" y="92"/>
                  </a:lnTo>
                  <a:lnTo>
                    <a:pt x="50" y="91"/>
                  </a:lnTo>
                  <a:lnTo>
                    <a:pt x="50" y="89"/>
                  </a:lnTo>
                  <a:lnTo>
                    <a:pt x="52" y="89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6" y="92"/>
                  </a:lnTo>
                  <a:lnTo>
                    <a:pt x="56" y="91"/>
                  </a:lnTo>
                  <a:lnTo>
                    <a:pt x="56" y="9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88" name="Freeform 588"/>
            <p:cNvSpPr>
              <a:spLocks/>
            </p:cNvSpPr>
            <p:nvPr/>
          </p:nvSpPr>
          <p:spPr bwMode="auto">
            <a:xfrm>
              <a:off x="1421" y="1363"/>
              <a:ext cx="28" cy="1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2" y="37"/>
                </a:cxn>
                <a:cxn ang="0">
                  <a:pos x="4" y="27"/>
                </a:cxn>
                <a:cxn ang="0">
                  <a:pos x="6" y="31"/>
                </a:cxn>
                <a:cxn ang="0">
                  <a:pos x="6" y="29"/>
                </a:cxn>
                <a:cxn ang="0">
                  <a:pos x="6" y="25"/>
                </a:cxn>
                <a:cxn ang="0">
                  <a:pos x="8" y="24"/>
                </a:cxn>
                <a:cxn ang="0">
                  <a:pos x="10" y="27"/>
                </a:cxn>
                <a:cxn ang="0">
                  <a:pos x="10" y="24"/>
                </a:cxn>
                <a:cxn ang="0">
                  <a:pos x="10" y="25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4" y="16"/>
                </a:cxn>
                <a:cxn ang="0">
                  <a:pos x="14" y="14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22" y="6"/>
                </a:cxn>
                <a:cxn ang="0">
                  <a:pos x="22" y="2"/>
                </a:cxn>
                <a:cxn ang="0">
                  <a:pos x="23" y="10"/>
                </a:cxn>
                <a:cxn ang="0">
                  <a:pos x="25" y="2"/>
                </a:cxn>
                <a:cxn ang="0">
                  <a:pos x="25" y="8"/>
                </a:cxn>
                <a:cxn ang="0">
                  <a:pos x="27" y="0"/>
                </a:cxn>
                <a:cxn ang="0">
                  <a:pos x="29" y="8"/>
                </a:cxn>
                <a:cxn ang="0">
                  <a:pos x="31" y="2"/>
                </a:cxn>
                <a:cxn ang="0">
                  <a:pos x="31" y="6"/>
                </a:cxn>
                <a:cxn ang="0">
                  <a:pos x="33" y="2"/>
                </a:cxn>
                <a:cxn ang="0">
                  <a:pos x="33" y="10"/>
                </a:cxn>
                <a:cxn ang="0">
                  <a:pos x="35" y="4"/>
                </a:cxn>
                <a:cxn ang="0">
                  <a:pos x="35" y="4"/>
                </a:cxn>
                <a:cxn ang="0">
                  <a:pos x="37" y="2"/>
                </a:cxn>
                <a:cxn ang="0">
                  <a:pos x="39" y="10"/>
                </a:cxn>
                <a:cxn ang="0">
                  <a:pos x="39" y="2"/>
                </a:cxn>
                <a:cxn ang="0">
                  <a:pos x="41" y="12"/>
                </a:cxn>
                <a:cxn ang="0">
                  <a:pos x="43" y="2"/>
                </a:cxn>
                <a:cxn ang="0">
                  <a:pos x="43" y="4"/>
                </a:cxn>
                <a:cxn ang="0">
                  <a:pos x="43" y="10"/>
                </a:cxn>
                <a:cxn ang="0">
                  <a:pos x="45" y="2"/>
                </a:cxn>
                <a:cxn ang="0">
                  <a:pos x="46" y="12"/>
                </a:cxn>
                <a:cxn ang="0">
                  <a:pos x="46" y="6"/>
                </a:cxn>
                <a:cxn ang="0">
                  <a:pos x="46" y="22"/>
                </a:cxn>
                <a:cxn ang="0">
                  <a:pos x="48" y="10"/>
                </a:cxn>
                <a:cxn ang="0">
                  <a:pos x="48" y="12"/>
                </a:cxn>
                <a:cxn ang="0">
                  <a:pos x="48" y="25"/>
                </a:cxn>
                <a:cxn ang="0">
                  <a:pos x="50" y="16"/>
                </a:cxn>
                <a:cxn ang="0">
                  <a:pos x="52" y="22"/>
                </a:cxn>
                <a:cxn ang="0">
                  <a:pos x="52" y="29"/>
                </a:cxn>
                <a:cxn ang="0">
                  <a:pos x="54" y="24"/>
                </a:cxn>
                <a:cxn ang="0">
                  <a:pos x="54" y="27"/>
                </a:cxn>
                <a:cxn ang="0">
                  <a:pos x="54" y="33"/>
                </a:cxn>
                <a:cxn ang="0">
                  <a:pos x="56" y="29"/>
                </a:cxn>
              </a:cxnLst>
              <a:rect l="0" t="0" r="r" b="b"/>
              <a:pathLst>
                <a:path w="56" h="37">
                  <a:moveTo>
                    <a:pt x="0" y="31"/>
                  </a:moveTo>
                  <a:lnTo>
                    <a:pt x="0" y="31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4" y="33"/>
                  </a:lnTo>
                  <a:lnTo>
                    <a:pt x="6" y="31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6" y="31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7"/>
                  </a:lnTo>
                  <a:lnTo>
                    <a:pt x="10" y="27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24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0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7" y="0"/>
                  </a:lnTo>
                  <a:lnTo>
                    <a:pt x="29" y="2"/>
                  </a:lnTo>
                  <a:lnTo>
                    <a:pt x="29" y="8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5" y="8"/>
                  </a:lnTo>
                  <a:lnTo>
                    <a:pt x="35" y="4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10"/>
                  </a:lnTo>
                  <a:lnTo>
                    <a:pt x="39" y="10"/>
                  </a:lnTo>
                  <a:lnTo>
                    <a:pt x="39" y="12"/>
                  </a:lnTo>
                  <a:lnTo>
                    <a:pt x="39" y="2"/>
                  </a:lnTo>
                  <a:lnTo>
                    <a:pt x="41" y="2"/>
                  </a:lnTo>
                  <a:lnTo>
                    <a:pt x="41" y="12"/>
                  </a:lnTo>
                  <a:lnTo>
                    <a:pt x="43" y="10"/>
                  </a:lnTo>
                  <a:lnTo>
                    <a:pt x="43" y="2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14"/>
                  </a:lnTo>
                  <a:lnTo>
                    <a:pt x="43" y="10"/>
                  </a:lnTo>
                  <a:lnTo>
                    <a:pt x="45" y="10"/>
                  </a:lnTo>
                  <a:lnTo>
                    <a:pt x="45" y="2"/>
                  </a:lnTo>
                  <a:lnTo>
                    <a:pt x="45" y="12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6" y="22"/>
                  </a:lnTo>
                  <a:lnTo>
                    <a:pt x="48" y="20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50" y="24"/>
                  </a:lnTo>
                  <a:lnTo>
                    <a:pt x="50" y="16"/>
                  </a:lnTo>
                  <a:lnTo>
                    <a:pt x="50" y="20"/>
                  </a:lnTo>
                  <a:lnTo>
                    <a:pt x="52" y="2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4" y="27"/>
                  </a:lnTo>
                  <a:lnTo>
                    <a:pt x="54" y="24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35"/>
                  </a:lnTo>
                  <a:lnTo>
                    <a:pt x="54" y="33"/>
                  </a:lnTo>
                  <a:lnTo>
                    <a:pt x="56" y="33"/>
                  </a:lnTo>
                  <a:lnTo>
                    <a:pt x="56" y="2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89" name="Freeform 589"/>
            <p:cNvSpPr>
              <a:spLocks/>
            </p:cNvSpPr>
            <p:nvPr/>
          </p:nvSpPr>
          <p:spPr bwMode="auto">
            <a:xfrm>
              <a:off x="1398" y="1378"/>
              <a:ext cx="23" cy="31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27"/>
                </a:cxn>
                <a:cxn ang="0">
                  <a:pos x="2" y="2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6" y="37"/>
                </a:cxn>
                <a:cxn ang="0">
                  <a:pos x="8" y="31"/>
                </a:cxn>
                <a:cxn ang="0">
                  <a:pos x="8" y="37"/>
                </a:cxn>
                <a:cxn ang="0">
                  <a:pos x="8" y="33"/>
                </a:cxn>
                <a:cxn ang="0">
                  <a:pos x="10" y="41"/>
                </a:cxn>
                <a:cxn ang="0">
                  <a:pos x="12" y="37"/>
                </a:cxn>
                <a:cxn ang="0">
                  <a:pos x="12" y="39"/>
                </a:cxn>
                <a:cxn ang="0">
                  <a:pos x="14" y="42"/>
                </a:cxn>
                <a:cxn ang="0">
                  <a:pos x="14" y="44"/>
                </a:cxn>
                <a:cxn ang="0">
                  <a:pos x="14" y="52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8" y="58"/>
                </a:cxn>
                <a:cxn ang="0">
                  <a:pos x="20" y="52"/>
                </a:cxn>
                <a:cxn ang="0">
                  <a:pos x="20" y="58"/>
                </a:cxn>
                <a:cxn ang="0">
                  <a:pos x="20" y="60"/>
                </a:cxn>
                <a:cxn ang="0">
                  <a:pos x="21" y="48"/>
                </a:cxn>
                <a:cxn ang="0">
                  <a:pos x="21" y="60"/>
                </a:cxn>
                <a:cxn ang="0">
                  <a:pos x="21" y="52"/>
                </a:cxn>
                <a:cxn ang="0">
                  <a:pos x="23" y="60"/>
                </a:cxn>
                <a:cxn ang="0">
                  <a:pos x="25" y="52"/>
                </a:cxn>
                <a:cxn ang="0">
                  <a:pos x="25" y="60"/>
                </a:cxn>
                <a:cxn ang="0">
                  <a:pos x="29" y="56"/>
                </a:cxn>
                <a:cxn ang="0">
                  <a:pos x="29" y="50"/>
                </a:cxn>
                <a:cxn ang="0">
                  <a:pos x="29" y="58"/>
                </a:cxn>
                <a:cxn ang="0">
                  <a:pos x="31" y="52"/>
                </a:cxn>
                <a:cxn ang="0">
                  <a:pos x="31" y="44"/>
                </a:cxn>
                <a:cxn ang="0">
                  <a:pos x="33" y="54"/>
                </a:cxn>
                <a:cxn ang="0">
                  <a:pos x="33" y="42"/>
                </a:cxn>
                <a:cxn ang="0">
                  <a:pos x="33" y="48"/>
                </a:cxn>
                <a:cxn ang="0">
                  <a:pos x="35" y="52"/>
                </a:cxn>
                <a:cxn ang="0">
                  <a:pos x="35" y="31"/>
                </a:cxn>
                <a:cxn ang="0">
                  <a:pos x="37" y="44"/>
                </a:cxn>
                <a:cxn ang="0">
                  <a:pos x="37" y="27"/>
                </a:cxn>
                <a:cxn ang="0">
                  <a:pos x="37" y="39"/>
                </a:cxn>
                <a:cxn ang="0">
                  <a:pos x="41" y="31"/>
                </a:cxn>
                <a:cxn ang="0">
                  <a:pos x="41" y="21"/>
                </a:cxn>
                <a:cxn ang="0">
                  <a:pos x="41" y="27"/>
                </a:cxn>
                <a:cxn ang="0">
                  <a:pos x="43" y="21"/>
                </a:cxn>
                <a:cxn ang="0">
                  <a:pos x="43" y="16"/>
                </a:cxn>
                <a:cxn ang="0">
                  <a:pos x="43" y="17"/>
                </a:cxn>
                <a:cxn ang="0">
                  <a:pos x="44" y="10"/>
                </a:cxn>
                <a:cxn ang="0">
                  <a:pos x="44" y="8"/>
                </a:cxn>
                <a:cxn ang="0">
                  <a:pos x="46" y="10"/>
                </a:cxn>
                <a:cxn ang="0">
                  <a:pos x="46" y="2"/>
                </a:cxn>
              </a:cxnLst>
              <a:rect l="0" t="0" r="r" b="b"/>
              <a:pathLst>
                <a:path w="46" h="62">
                  <a:moveTo>
                    <a:pt x="0" y="17"/>
                  </a:moveTo>
                  <a:lnTo>
                    <a:pt x="0" y="17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6" y="37"/>
                  </a:lnTo>
                  <a:lnTo>
                    <a:pt x="6" y="33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0" y="35"/>
                  </a:lnTo>
                  <a:lnTo>
                    <a:pt x="10" y="41"/>
                  </a:lnTo>
                  <a:lnTo>
                    <a:pt x="12" y="39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9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18" y="50"/>
                  </a:lnTo>
                  <a:lnTo>
                    <a:pt x="18" y="58"/>
                  </a:lnTo>
                  <a:lnTo>
                    <a:pt x="18" y="54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0" y="58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1" y="44"/>
                  </a:lnTo>
                  <a:lnTo>
                    <a:pt x="21" y="60"/>
                  </a:lnTo>
                  <a:lnTo>
                    <a:pt x="21" y="62"/>
                  </a:lnTo>
                  <a:lnTo>
                    <a:pt x="21" y="52"/>
                  </a:lnTo>
                  <a:lnTo>
                    <a:pt x="23" y="52"/>
                  </a:lnTo>
                  <a:lnTo>
                    <a:pt x="23" y="60"/>
                  </a:lnTo>
                  <a:lnTo>
                    <a:pt x="25" y="60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60"/>
                  </a:lnTo>
                  <a:lnTo>
                    <a:pt x="25" y="58"/>
                  </a:lnTo>
                  <a:lnTo>
                    <a:pt x="29" y="56"/>
                  </a:lnTo>
                  <a:lnTo>
                    <a:pt x="29" y="48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8"/>
                  </a:lnTo>
                  <a:lnTo>
                    <a:pt x="29" y="52"/>
                  </a:lnTo>
                  <a:lnTo>
                    <a:pt x="31" y="52"/>
                  </a:lnTo>
                  <a:lnTo>
                    <a:pt x="31" y="39"/>
                  </a:lnTo>
                  <a:lnTo>
                    <a:pt x="31" y="44"/>
                  </a:lnTo>
                  <a:lnTo>
                    <a:pt x="33" y="44"/>
                  </a:lnTo>
                  <a:lnTo>
                    <a:pt x="33" y="54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39"/>
                  </a:lnTo>
                  <a:lnTo>
                    <a:pt x="33" y="48"/>
                  </a:lnTo>
                  <a:lnTo>
                    <a:pt x="35" y="50"/>
                  </a:lnTo>
                  <a:lnTo>
                    <a:pt x="35" y="52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44"/>
                  </a:lnTo>
                  <a:lnTo>
                    <a:pt x="37" y="44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7" y="29"/>
                  </a:lnTo>
                  <a:lnTo>
                    <a:pt x="37" y="39"/>
                  </a:lnTo>
                  <a:lnTo>
                    <a:pt x="37" y="33"/>
                  </a:lnTo>
                  <a:lnTo>
                    <a:pt x="41" y="31"/>
                  </a:lnTo>
                  <a:lnTo>
                    <a:pt x="41" y="19"/>
                  </a:lnTo>
                  <a:lnTo>
                    <a:pt x="41" y="21"/>
                  </a:lnTo>
                  <a:lnTo>
                    <a:pt x="41" y="23"/>
                  </a:lnTo>
                  <a:lnTo>
                    <a:pt x="41" y="27"/>
                  </a:lnTo>
                  <a:lnTo>
                    <a:pt x="41" y="21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7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90" name="Freeform 590"/>
            <p:cNvSpPr>
              <a:spLocks/>
            </p:cNvSpPr>
            <p:nvPr/>
          </p:nvSpPr>
          <p:spPr bwMode="auto">
            <a:xfrm>
              <a:off x="1371" y="1385"/>
              <a:ext cx="27" cy="12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" y="17"/>
                </a:cxn>
                <a:cxn ang="0">
                  <a:pos x="1" y="23"/>
                </a:cxn>
                <a:cxn ang="0">
                  <a:pos x="3" y="17"/>
                </a:cxn>
                <a:cxn ang="0">
                  <a:pos x="3" y="19"/>
                </a:cxn>
                <a:cxn ang="0">
                  <a:pos x="5" y="17"/>
                </a:cxn>
                <a:cxn ang="0">
                  <a:pos x="5" y="17"/>
                </a:cxn>
                <a:cxn ang="0">
                  <a:pos x="7" y="13"/>
                </a:cxn>
                <a:cxn ang="0">
                  <a:pos x="7" y="15"/>
                </a:cxn>
                <a:cxn ang="0">
                  <a:pos x="7" y="13"/>
                </a:cxn>
                <a:cxn ang="0">
                  <a:pos x="11" y="9"/>
                </a:cxn>
                <a:cxn ang="0">
                  <a:pos x="11" y="5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2"/>
                </a:cxn>
                <a:cxn ang="0">
                  <a:pos x="17" y="7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9"/>
                </a:cxn>
                <a:cxn ang="0">
                  <a:pos x="21" y="3"/>
                </a:cxn>
                <a:cxn ang="0">
                  <a:pos x="21" y="5"/>
                </a:cxn>
                <a:cxn ang="0">
                  <a:pos x="23" y="9"/>
                </a:cxn>
                <a:cxn ang="0">
                  <a:pos x="25" y="3"/>
                </a:cxn>
                <a:cxn ang="0">
                  <a:pos x="25" y="11"/>
                </a:cxn>
                <a:cxn ang="0">
                  <a:pos x="26" y="9"/>
                </a:cxn>
                <a:cxn ang="0">
                  <a:pos x="28" y="13"/>
                </a:cxn>
                <a:cxn ang="0">
                  <a:pos x="28" y="13"/>
                </a:cxn>
                <a:cxn ang="0">
                  <a:pos x="28" y="17"/>
                </a:cxn>
                <a:cxn ang="0">
                  <a:pos x="30" y="15"/>
                </a:cxn>
                <a:cxn ang="0">
                  <a:pos x="30" y="19"/>
                </a:cxn>
                <a:cxn ang="0">
                  <a:pos x="34" y="23"/>
                </a:cxn>
                <a:cxn ang="0">
                  <a:pos x="34" y="21"/>
                </a:cxn>
                <a:cxn ang="0">
                  <a:pos x="36" y="11"/>
                </a:cxn>
                <a:cxn ang="0">
                  <a:pos x="36" y="13"/>
                </a:cxn>
                <a:cxn ang="0">
                  <a:pos x="36" y="17"/>
                </a:cxn>
                <a:cxn ang="0">
                  <a:pos x="38" y="9"/>
                </a:cxn>
                <a:cxn ang="0">
                  <a:pos x="40" y="15"/>
                </a:cxn>
                <a:cxn ang="0">
                  <a:pos x="40" y="15"/>
                </a:cxn>
                <a:cxn ang="0">
                  <a:pos x="40" y="5"/>
                </a:cxn>
                <a:cxn ang="0">
                  <a:pos x="42" y="13"/>
                </a:cxn>
                <a:cxn ang="0">
                  <a:pos x="42" y="9"/>
                </a:cxn>
                <a:cxn ang="0">
                  <a:pos x="44" y="5"/>
                </a:cxn>
                <a:cxn ang="0">
                  <a:pos x="44" y="9"/>
                </a:cxn>
                <a:cxn ang="0">
                  <a:pos x="46" y="0"/>
                </a:cxn>
                <a:cxn ang="0">
                  <a:pos x="48" y="3"/>
                </a:cxn>
                <a:cxn ang="0">
                  <a:pos x="48" y="0"/>
                </a:cxn>
                <a:cxn ang="0">
                  <a:pos x="48" y="3"/>
                </a:cxn>
                <a:cxn ang="0">
                  <a:pos x="49" y="0"/>
                </a:cxn>
                <a:cxn ang="0">
                  <a:pos x="51" y="5"/>
                </a:cxn>
                <a:cxn ang="0">
                  <a:pos x="51" y="3"/>
                </a:cxn>
              </a:cxnLst>
              <a:rect l="0" t="0" r="r" b="b"/>
              <a:pathLst>
                <a:path w="53" h="25">
                  <a:moveTo>
                    <a:pt x="0" y="25"/>
                  </a:moveTo>
                  <a:lnTo>
                    <a:pt x="0" y="25"/>
                  </a:lnTo>
                  <a:lnTo>
                    <a:pt x="1" y="2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5"/>
                  </a:lnTo>
                  <a:lnTo>
                    <a:pt x="13" y="3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19" y="9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23" y="7"/>
                  </a:lnTo>
                  <a:lnTo>
                    <a:pt x="23" y="9"/>
                  </a:lnTo>
                  <a:lnTo>
                    <a:pt x="23" y="5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5" y="11"/>
                  </a:lnTo>
                  <a:lnTo>
                    <a:pt x="25" y="7"/>
                  </a:lnTo>
                  <a:lnTo>
                    <a:pt x="26" y="9"/>
                  </a:lnTo>
                  <a:lnTo>
                    <a:pt x="26" y="13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30" y="19"/>
                  </a:lnTo>
                  <a:lnTo>
                    <a:pt x="30" y="15"/>
                  </a:lnTo>
                  <a:lnTo>
                    <a:pt x="30" y="13"/>
                  </a:lnTo>
                  <a:lnTo>
                    <a:pt x="30" y="19"/>
                  </a:lnTo>
                  <a:lnTo>
                    <a:pt x="34" y="17"/>
                  </a:lnTo>
                  <a:lnTo>
                    <a:pt x="34" y="23"/>
                  </a:lnTo>
                  <a:lnTo>
                    <a:pt x="32" y="17"/>
                  </a:lnTo>
                  <a:lnTo>
                    <a:pt x="34" y="21"/>
                  </a:lnTo>
                  <a:lnTo>
                    <a:pt x="36" y="19"/>
                  </a:lnTo>
                  <a:lnTo>
                    <a:pt x="36" y="11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21"/>
                  </a:lnTo>
                  <a:lnTo>
                    <a:pt x="36" y="17"/>
                  </a:lnTo>
                  <a:lnTo>
                    <a:pt x="38" y="17"/>
                  </a:lnTo>
                  <a:lnTo>
                    <a:pt x="38" y="9"/>
                  </a:lnTo>
                  <a:lnTo>
                    <a:pt x="38" y="13"/>
                  </a:lnTo>
                  <a:lnTo>
                    <a:pt x="40" y="15"/>
                  </a:lnTo>
                  <a:lnTo>
                    <a:pt x="40" y="21"/>
                  </a:lnTo>
                  <a:lnTo>
                    <a:pt x="40" y="15"/>
                  </a:lnTo>
                  <a:lnTo>
                    <a:pt x="40" y="13"/>
                  </a:lnTo>
                  <a:lnTo>
                    <a:pt x="40" y="5"/>
                  </a:lnTo>
                  <a:lnTo>
                    <a:pt x="40" y="13"/>
                  </a:lnTo>
                  <a:lnTo>
                    <a:pt x="42" y="13"/>
                  </a:lnTo>
                  <a:lnTo>
                    <a:pt x="42" y="17"/>
                  </a:lnTo>
                  <a:lnTo>
                    <a:pt x="42" y="9"/>
                  </a:lnTo>
                  <a:lnTo>
                    <a:pt x="44" y="7"/>
                  </a:lnTo>
                  <a:lnTo>
                    <a:pt x="44" y="5"/>
                  </a:lnTo>
                  <a:lnTo>
                    <a:pt x="44" y="11"/>
                  </a:lnTo>
                  <a:lnTo>
                    <a:pt x="44" y="9"/>
                  </a:lnTo>
                  <a:lnTo>
                    <a:pt x="44" y="2"/>
                  </a:lnTo>
                  <a:lnTo>
                    <a:pt x="46" y="0"/>
                  </a:lnTo>
                  <a:lnTo>
                    <a:pt x="46" y="3"/>
                  </a:lnTo>
                  <a:lnTo>
                    <a:pt x="48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1" y="5"/>
                  </a:lnTo>
                  <a:lnTo>
                    <a:pt x="51" y="7"/>
                  </a:lnTo>
                  <a:lnTo>
                    <a:pt x="51" y="3"/>
                  </a:lnTo>
                  <a:lnTo>
                    <a:pt x="53" y="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91" name="Freeform 591"/>
            <p:cNvSpPr>
              <a:spLocks/>
            </p:cNvSpPr>
            <p:nvPr/>
          </p:nvSpPr>
          <p:spPr bwMode="auto">
            <a:xfrm>
              <a:off x="1343" y="1394"/>
              <a:ext cx="28" cy="2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0" y="31"/>
                </a:cxn>
                <a:cxn ang="0">
                  <a:pos x="2" y="27"/>
                </a:cxn>
                <a:cxn ang="0">
                  <a:pos x="2" y="34"/>
                </a:cxn>
                <a:cxn ang="0">
                  <a:pos x="4" y="29"/>
                </a:cxn>
                <a:cxn ang="0">
                  <a:pos x="6" y="36"/>
                </a:cxn>
                <a:cxn ang="0">
                  <a:pos x="6" y="31"/>
                </a:cxn>
                <a:cxn ang="0">
                  <a:pos x="8" y="44"/>
                </a:cxn>
                <a:cxn ang="0">
                  <a:pos x="9" y="32"/>
                </a:cxn>
                <a:cxn ang="0">
                  <a:pos x="11" y="34"/>
                </a:cxn>
                <a:cxn ang="0">
                  <a:pos x="11" y="40"/>
                </a:cxn>
                <a:cxn ang="0">
                  <a:pos x="11" y="31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5" y="27"/>
                </a:cxn>
                <a:cxn ang="0">
                  <a:pos x="15" y="32"/>
                </a:cxn>
                <a:cxn ang="0">
                  <a:pos x="17" y="21"/>
                </a:cxn>
                <a:cxn ang="0">
                  <a:pos x="19" y="29"/>
                </a:cxn>
                <a:cxn ang="0">
                  <a:pos x="21" y="17"/>
                </a:cxn>
                <a:cxn ang="0">
                  <a:pos x="21" y="23"/>
                </a:cxn>
                <a:cxn ang="0">
                  <a:pos x="23" y="15"/>
                </a:cxn>
                <a:cxn ang="0">
                  <a:pos x="23" y="21"/>
                </a:cxn>
                <a:cxn ang="0">
                  <a:pos x="25" y="11"/>
                </a:cxn>
                <a:cxn ang="0">
                  <a:pos x="25" y="15"/>
                </a:cxn>
                <a:cxn ang="0">
                  <a:pos x="27" y="9"/>
                </a:cxn>
                <a:cxn ang="0">
                  <a:pos x="27" y="15"/>
                </a:cxn>
                <a:cxn ang="0">
                  <a:pos x="29" y="6"/>
                </a:cxn>
                <a:cxn ang="0">
                  <a:pos x="29" y="9"/>
                </a:cxn>
                <a:cxn ang="0">
                  <a:pos x="29" y="4"/>
                </a:cxn>
                <a:cxn ang="0">
                  <a:pos x="32" y="9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36" y="11"/>
                </a:cxn>
                <a:cxn ang="0">
                  <a:pos x="36" y="11"/>
                </a:cxn>
                <a:cxn ang="0">
                  <a:pos x="38" y="15"/>
                </a:cxn>
                <a:cxn ang="0">
                  <a:pos x="38" y="11"/>
                </a:cxn>
                <a:cxn ang="0">
                  <a:pos x="38" y="11"/>
                </a:cxn>
                <a:cxn ang="0">
                  <a:pos x="42" y="19"/>
                </a:cxn>
                <a:cxn ang="0">
                  <a:pos x="44" y="19"/>
                </a:cxn>
                <a:cxn ang="0">
                  <a:pos x="44" y="17"/>
                </a:cxn>
                <a:cxn ang="0">
                  <a:pos x="46" y="11"/>
                </a:cxn>
                <a:cxn ang="0">
                  <a:pos x="48" y="15"/>
                </a:cxn>
                <a:cxn ang="0">
                  <a:pos x="48" y="15"/>
                </a:cxn>
                <a:cxn ang="0">
                  <a:pos x="48" y="9"/>
                </a:cxn>
                <a:cxn ang="0">
                  <a:pos x="50" y="11"/>
                </a:cxn>
                <a:cxn ang="0">
                  <a:pos x="50" y="6"/>
                </a:cxn>
                <a:cxn ang="0">
                  <a:pos x="52" y="11"/>
                </a:cxn>
                <a:cxn ang="0">
                  <a:pos x="54" y="9"/>
                </a:cxn>
                <a:cxn ang="0">
                  <a:pos x="54" y="2"/>
                </a:cxn>
                <a:cxn ang="0">
                  <a:pos x="56" y="8"/>
                </a:cxn>
              </a:cxnLst>
              <a:rect l="0" t="0" r="r" b="b"/>
              <a:pathLst>
                <a:path w="56" h="44">
                  <a:moveTo>
                    <a:pt x="0" y="27"/>
                  </a:moveTo>
                  <a:lnTo>
                    <a:pt x="0" y="27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34"/>
                  </a:lnTo>
                  <a:lnTo>
                    <a:pt x="4" y="32"/>
                  </a:lnTo>
                  <a:lnTo>
                    <a:pt x="4" y="29"/>
                  </a:lnTo>
                  <a:lnTo>
                    <a:pt x="6" y="31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6" y="31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9" y="4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1" y="34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3" y="32"/>
                  </a:lnTo>
                  <a:lnTo>
                    <a:pt x="13" y="40"/>
                  </a:lnTo>
                  <a:lnTo>
                    <a:pt x="13" y="32"/>
                  </a:lnTo>
                  <a:lnTo>
                    <a:pt x="15" y="32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15" y="32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31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21" y="17"/>
                  </a:lnTo>
                  <a:lnTo>
                    <a:pt x="21" y="25"/>
                  </a:lnTo>
                  <a:lnTo>
                    <a:pt x="21" y="23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7" y="11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7" y="15"/>
                  </a:lnTo>
                  <a:lnTo>
                    <a:pt x="27" y="6"/>
                  </a:lnTo>
                  <a:lnTo>
                    <a:pt x="29" y="6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2" y="6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4" y="9"/>
                  </a:lnTo>
                  <a:lnTo>
                    <a:pt x="36" y="11"/>
                  </a:lnTo>
                  <a:lnTo>
                    <a:pt x="36" y="9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42" y="15"/>
                  </a:lnTo>
                  <a:lnTo>
                    <a:pt x="42" y="19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4" y="17"/>
                  </a:lnTo>
                  <a:lnTo>
                    <a:pt x="46" y="15"/>
                  </a:lnTo>
                  <a:lnTo>
                    <a:pt x="46" y="11"/>
                  </a:lnTo>
                  <a:lnTo>
                    <a:pt x="46" y="15"/>
                  </a:lnTo>
                  <a:lnTo>
                    <a:pt x="48" y="15"/>
                  </a:lnTo>
                  <a:lnTo>
                    <a:pt x="48" y="17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9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6"/>
                  </a:lnTo>
                  <a:lnTo>
                    <a:pt x="52" y="8"/>
                  </a:lnTo>
                  <a:lnTo>
                    <a:pt x="52" y="11"/>
                  </a:lnTo>
                  <a:lnTo>
                    <a:pt x="52" y="9"/>
                  </a:lnTo>
                  <a:lnTo>
                    <a:pt x="54" y="9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6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92" name="Freeform 592"/>
            <p:cNvSpPr>
              <a:spLocks/>
            </p:cNvSpPr>
            <p:nvPr/>
          </p:nvSpPr>
          <p:spPr bwMode="auto">
            <a:xfrm>
              <a:off x="1312" y="1376"/>
              <a:ext cx="31" cy="34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12"/>
                </a:cxn>
                <a:cxn ang="0">
                  <a:pos x="4" y="8"/>
                </a:cxn>
                <a:cxn ang="0">
                  <a:pos x="4" y="10"/>
                </a:cxn>
                <a:cxn ang="0">
                  <a:pos x="6" y="10"/>
                </a:cxn>
                <a:cxn ang="0">
                  <a:pos x="6" y="8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6"/>
                </a:cxn>
                <a:cxn ang="0">
                  <a:pos x="20" y="4"/>
                </a:cxn>
                <a:cxn ang="0">
                  <a:pos x="20" y="14"/>
                </a:cxn>
                <a:cxn ang="0">
                  <a:pos x="22" y="8"/>
                </a:cxn>
                <a:cxn ang="0">
                  <a:pos x="22" y="20"/>
                </a:cxn>
                <a:cxn ang="0">
                  <a:pos x="24" y="10"/>
                </a:cxn>
                <a:cxn ang="0">
                  <a:pos x="25" y="23"/>
                </a:cxn>
                <a:cxn ang="0">
                  <a:pos x="27" y="18"/>
                </a:cxn>
                <a:cxn ang="0">
                  <a:pos x="27" y="25"/>
                </a:cxn>
                <a:cxn ang="0">
                  <a:pos x="27" y="20"/>
                </a:cxn>
                <a:cxn ang="0">
                  <a:pos x="29" y="31"/>
                </a:cxn>
                <a:cxn ang="0">
                  <a:pos x="29" y="29"/>
                </a:cxn>
                <a:cxn ang="0">
                  <a:pos x="29" y="27"/>
                </a:cxn>
                <a:cxn ang="0">
                  <a:pos x="31" y="35"/>
                </a:cxn>
                <a:cxn ang="0">
                  <a:pos x="33" y="23"/>
                </a:cxn>
                <a:cxn ang="0">
                  <a:pos x="33" y="39"/>
                </a:cxn>
                <a:cxn ang="0">
                  <a:pos x="33" y="41"/>
                </a:cxn>
                <a:cxn ang="0">
                  <a:pos x="35" y="27"/>
                </a:cxn>
                <a:cxn ang="0">
                  <a:pos x="37" y="41"/>
                </a:cxn>
                <a:cxn ang="0">
                  <a:pos x="39" y="37"/>
                </a:cxn>
                <a:cxn ang="0">
                  <a:pos x="41" y="46"/>
                </a:cxn>
                <a:cxn ang="0">
                  <a:pos x="41" y="46"/>
                </a:cxn>
                <a:cxn ang="0">
                  <a:pos x="43" y="46"/>
                </a:cxn>
                <a:cxn ang="0">
                  <a:pos x="43" y="52"/>
                </a:cxn>
                <a:cxn ang="0">
                  <a:pos x="45" y="52"/>
                </a:cxn>
                <a:cxn ang="0">
                  <a:pos x="45" y="52"/>
                </a:cxn>
                <a:cxn ang="0">
                  <a:pos x="47" y="56"/>
                </a:cxn>
                <a:cxn ang="0">
                  <a:pos x="48" y="54"/>
                </a:cxn>
                <a:cxn ang="0">
                  <a:pos x="50" y="58"/>
                </a:cxn>
                <a:cxn ang="0">
                  <a:pos x="52" y="56"/>
                </a:cxn>
                <a:cxn ang="0">
                  <a:pos x="54" y="64"/>
                </a:cxn>
                <a:cxn ang="0">
                  <a:pos x="54" y="60"/>
                </a:cxn>
                <a:cxn ang="0">
                  <a:pos x="54" y="58"/>
                </a:cxn>
                <a:cxn ang="0">
                  <a:pos x="56" y="60"/>
                </a:cxn>
                <a:cxn ang="0">
                  <a:pos x="58" y="62"/>
                </a:cxn>
                <a:cxn ang="0">
                  <a:pos x="58" y="60"/>
                </a:cxn>
                <a:cxn ang="0">
                  <a:pos x="58" y="68"/>
                </a:cxn>
                <a:cxn ang="0">
                  <a:pos x="62" y="58"/>
                </a:cxn>
                <a:cxn ang="0">
                  <a:pos x="62" y="62"/>
                </a:cxn>
                <a:cxn ang="0">
                  <a:pos x="64" y="68"/>
                </a:cxn>
              </a:cxnLst>
              <a:rect l="0" t="0" r="r" b="b"/>
              <a:pathLst>
                <a:path w="64" h="68">
                  <a:moveTo>
                    <a:pt x="0" y="6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6"/>
                  </a:lnTo>
                  <a:lnTo>
                    <a:pt x="6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4" y="25"/>
                  </a:lnTo>
                  <a:lnTo>
                    <a:pt x="25" y="23"/>
                  </a:lnTo>
                  <a:lnTo>
                    <a:pt x="25" y="18"/>
                  </a:lnTo>
                  <a:lnTo>
                    <a:pt x="27" y="18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18"/>
                  </a:lnTo>
                  <a:lnTo>
                    <a:pt x="27" y="20"/>
                  </a:lnTo>
                  <a:lnTo>
                    <a:pt x="29" y="20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29"/>
                  </a:lnTo>
                  <a:lnTo>
                    <a:pt x="29" y="21"/>
                  </a:lnTo>
                  <a:lnTo>
                    <a:pt x="29" y="27"/>
                  </a:lnTo>
                  <a:lnTo>
                    <a:pt x="31" y="29"/>
                  </a:lnTo>
                  <a:lnTo>
                    <a:pt x="31" y="35"/>
                  </a:lnTo>
                  <a:lnTo>
                    <a:pt x="31" y="25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3" y="39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29"/>
                  </a:lnTo>
                  <a:lnTo>
                    <a:pt x="35" y="27"/>
                  </a:lnTo>
                  <a:lnTo>
                    <a:pt x="35" y="43"/>
                  </a:lnTo>
                  <a:lnTo>
                    <a:pt x="37" y="41"/>
                  </a:lnTo>
                  <a:lnTo>
                    <a:pt x="37" y="35"/>
                  </a:lnTo>
                  <a:lnTo>
                    <a:pt x="39" y="37"/>
                  </a:lnTo>
                  <a:lnTo>
                    <a:pt x="39" y="46"/>
                  </a:lnTo>
                  <a:lnTo>
                    <a:pt x="41" y="46"/>
                  </a:lnTo>
                  <a:lnTo>
                    <a:pt x="41" y="45"/>
                  </a:lnTo>
                  <a:lnTo>
                    <a:pt x="41" y="46"/>
                  </a:lnTo>
                  <a:lnTo>
                    <a:pt x="41" y="48"/>
                  </a:lnTo>
                  <a:lnTo>
                    <a:pt x="43" y="46"/>
                  </a:lnTo>
                  <a:lnTo>
                    <a:pt x="43" y="48"/>
                  </a:lnTo>
                  <a:lnTo>
                    <a:pt x="43" y="52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48"/>
                  </a:lnTo>
                  <a:lnTo>
                    <a:pt x="45" y="52"/>
                  </a:lnTo>
                  <a:lnTo>
                    <a:pt x="47" y="52"/>
                  </a:lnTo>
                  <a:lnTo>
                    <a:pt x="47" y="56"/>
                  </a:lnTo>
                  <a:lnTo>
                    <a:pt x="50" y="54"/>
                  </a:lnTo>
                  <a:lnTo>
                    <a:pt x="48" y="54"/>
                  </a:lnTo>
                  <a:lnTo>
                    <a:pt x="50" y="60"/>
                  </a:lnTo>
                  <a:lnTo>
                    <a:pt x="50" y="58"/>
                  </a:lnTo>
                  <a:lnTo>
                    <a:pt x="50" y="56"/>
                  </a:lnTo>
                  <a:lnTo>
                    <a:pt x="52" y="56"/>
                  </a:lnTo>
                  <a:lnTo>
                    <a:pt x="52" y="62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54" y="6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8" y="62"/>
                  </a:lnTo>
                  <a:lnTo>
                    <a:pt x="58" y="58"/>
                  </a:lnTo>
                  <a:lnTo>
                    <a:pt x="58" y="60"/>
                  </a:lnTo>
                  <a:lnTo>
                    <a:pt x="58" y="62"/>
                  </a:lnTo>
                  <a:lnTo>
                    <a:pt x="58" y="68"/>
                  </a:lnTo>
                  <a:lnTo>
                    <a:pt x="62" y="66"/>
                  </a:lnTo>
                  <a:lnTo>
                    <a:pt x="62" y="58"/>
                  </a:lnTo>
                  <a:lnTo>
                    <a:pt x="62" y="60"/>
                  </a:lnTo>
                  <a:lnTo>
                    <a:pt x="62" y="62"/>
                  </a:lnTo>
                  <a:lnTo>
                    <a:pt x="62" y="68"/>
                  </a:lnTo>
                  <a:lnTo>
                    <a:pt x="64" y="68"/>
                  </a:lnTo>
                  <a:lnTo>
                    <a:pt x="64" y="6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93" name="Freeform 593"/>
            <p:cNvSpPr>
              <a:spLocks/>
            </p:cNvSpPr>
            <p:nvPr/>
          </p:nvSpPr>
          <p:spPr bwMode="auto">
            <a:xfrm>
              <a:off x="1282" y="1374"/>
              <a:ext cx="30" cy="1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1"/>
                </a:cxn>
                <a:cxn ang="0">
                  <a:pos x="2" y="17"/>
                </a:cxn>
                <a:cxn ang="0">
                  <a:pos x="4" y="24"/>
                </a:cxn>
                <a:cxn ang="0">
                  <a:pos x="6" y="17"/>
                </a:cxn>
                <a:cxn ang="0">
                  <a:pos x="6" y="24"/>
                </a:cxn>
                <a:cxn ang="0">
                  <a:pos x="6" y="21"/>
                </a:cxn>
                <a:cxn ang="0">
                  <a:pos x="8" y="28"/>
                </a:cxn>
                <a:cxn ang="0">
                  <a:pos x="8" y="24"/>
                </a:cxn>
                <a:cxn ang="0">
                  <a:pos x="8" y="24"/>
                </a:cxn>
                <a:cxn ang="0">
                  <a:pos x="11" y="24"/>
                </a:cxn>
                <a:cxn ang="0">
                  <a:pos x="11" y="28"/>
                </a:cxn>
                <a:cxn ang="0">
                  <a:pos x="15" y="21"/>
                </a:cxn>
                <a:cxn ang="0">
                  <a:pos x="15" y="26"/>
                </a:cxn>
                <a:cxn ang="0">
                  <a:pos x="17" y="17"/>
                </a:cxn>
                <a:cxn ang="0">
                  <a:pos x="19" y="26"/>
                </a:cxn>
                <a:cxn ang="0">
                  <a:pos x="19" y="24"/>
                </a:cxn>
                <a:cxn ang="0">
                  <a:pos x="19" y="15"/>
                </a:cxn>
                <a:cxn ang="0">
                  <a:pos x="21" y="23"/>
                </a:cxn>
                <a:cxn ang="0">
                  <a:pos x="21" y="17"/>
                </a:cxn>
                <a:cxn ang="0">
                  <a:pos x="21" y="15"/>
                </a:cxn>
                <a:cxn ang="0">
                  <a:pos x="23" y="11"/>
                </a:cxn>
                <a:cxn ang="0">
                  <a:pos x="23" y="9"/>
                </a:cxn>
                <a:cxn ang="0">
                  <a:pos x="27" y="3"/>
                </a:cxn>
                <a:cxn ang="0">
                  <a:pos x="27" y="9"/>
                </a:cxn>
                <a:cxn ang="0">
                  <a:pos x="27" y="9"/>
                </a:cxn>
                <a:cxn ang="0">
                  <a:pos x="29" y="3"/>
                </a:cxn>
                <a:cxn ang="0">
                  <a:pos x="29" y="5"/>
                </a:cxn>
                <a:cxn ang="0">
                  <a:pos x="31" y="3"/>
                </a:cxn>
                <a:cxn ang="0">
                  <a:pos x="33" y="9"/>
                </a:cxn>
                <a:cxn ang="0">
                  <a:pos x="33" y="0"/>
                </a:cxn>
                <a:cxn ang="0">
                  <a:pos x="35" y="5"/>
                </a:cxn>
                <a:cxn ang="0">
                  <a:pos x="36" y="1"/>
                </a:cxn>
                <a:cxn ang="0">
                  <a:pos x="38" y="3"/>
                </a:cxn>
                <a:cxn ang="0">
                  <a:pos x="40" y="1"/>
                </a:cxn>
                <a:cxn ang="0">
                  <a:pos x="42" y="3"/>
                </a:cxn>
                <a:cxn ang="0">
                  <a:pos x="42" y="0"/>
                </a:cxn>
                <a:cxn ang="0">
                  <a:pos x="44" y="3"/>
                </a:cxn>
                <a:cxn ang="0">
                  <a:pos x="46" y="3"/>
                </a:cxn>
                <a:cxn ang="0">
                  <a:pos x="48" y="5"/>
                </a:cxn>
                <a:cxn ang="0">
                  <a:pos x="50" y="1"/>
                </a:cxn>
                <a:cxn ang="0">
                  <a:pos x="50" y="5"/>
                </a:cxn>
                <a:cxn ang="0">
                  <a:pos x="52" y="3"/>
                </a:cxn>
                <a:cxn ang="0">
                  <a:pos x="54" y="5"/>
                </a:cxn>
                <a:cxn ang="0">
                  <a:pos x="54" y="3"/>
                </a:cxn>
                <a:cxn ang="0">
                  <a:pos x="56" y="9"/>
                </a:cxn>
                <a:cxn ang="0">
                  <a:pos x="56" y="9"/>
                </a:cxn>
                <a:cxn ang="0">
                  <a:pos x="58" y="5"/>
                </a:cxn>
                <a:cxn ang="0">
                  <a:pos x="58" y="13"/>
                </a:cxn>
                <a:cxn ang="0">
                  <a:pos x="59" y="7"/>
                </a:cxn>
              </a:cxnLst>
              <a:rect l="0" t="0" r="r" b="b"/>
              <a:pathLst>
                <a:path w="59" h="28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6" y="17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8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3"/>
                  </a:lnTo>
                  <a:lnTo>
                    <a:pt x="11" y="28"/>
                  </a:lnTo>
                  <a:lnTo>
                    <a:pt x="15" y="28"/>
                  </a:lnTo>
                  <a:lnTo>
                    <a:pt x="15" y="21"/>
                  </a:lnTo>
                  <a:lnTo>
                    <a:pt x="15" y="17"/>
                  </a:lnTo>
                  <a:lnTo>
                    <a:pt x="15" y="26"/>
                  </a:lnTo>
                  <a:lnTo>
                    <a:pt x="17" y="24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3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3"/>
                  </a:lnTo>
                  <a:lnTo>
                    <a:pt x="27" y="9"/>
                  </a:lnTo>
                  <a:lnTo>
                    <a:pt x="29" y="9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3" y="1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5" y="5"/>
                  </a:lnTo>
                  <a:lnTo>
                    <a:pt x="36" y="3"/>
                  </a:lnTo>
                  <a:lnTo>
                    <a:pt x="36" y="1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0"/>
                  </a:lnTo>
                  <a:lnTo>
                    <a:pt x="40" y="1"/>
                  </a:lnTo>
                  <a:lnTo>
                    <a:pt x="40" y="3"/>
                  </a:lnTo>
                  <a:lnTo>
                    <a:pt x="42" y="3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2" y="3"/>
                  </a:lnTo>
                  <a:lnTo>
                    <a:pt x="44" y="3"/>
                  </a:lnTo>
                  <a:lnTo>
                    <a:pt x="44" y="1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8" y="5"/>
                  </a:lnTo>
                  <a:lnTo>
                    <a:pt x="48" y="0"/>
                  </a:lnTo>
                  <a:lnTo>
                    <a:pt x="50" y="1"/>
                  </a:lnTo>
                  <a:lnTo>
                    <a:pt x="50" y="7"/>
                  </a:lnTo>
                  <a:lnTo>
                    <a:pt x="50" y="5"/>
                  </a:lnTo>
                  <a:lnTo>
                    <a:pt x="50" y="1"/>
                  </a:lnTo>
                  <a:lnTo>
                    <a:pt x="52" y="3"/>
                  </a:lnTo>
                  <a:lnTo>
                    <a:pt x="52" y="7"/>
                  </a:lnTo>
                  <a:lnTo>
                    <a:pt x="54" y="5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7"/>
                  </a:lnTo>
                  <a:lnTo>
                    <a:pt x="56" y="9"/>
                  </a:lnTo>
                  <a:lnTo>
                    <a:pt x="56" y="11"/>
                  </a:lnTo>
                  <a:lnTo>
                    <a:pt x="56" y="9"/>
                  </a:lnTo>
                  <a:lnTo>
                    <a:pt x="58" y="9"/>
                  </a:lnTo>
                  <a:lnTo>
                    <a:pt x="58" y="5"/>
                  </a:lnTo>
                  <a:lnTo>
                    <a:pt x="58" y="7"/>
                  </a:lnTo>
                  <a:lnTo>
                    <a:pt x="58" y="13"/>
                  </a:lnTo>
                  <a:lnTo>
                    <a:pt x="59" y="11"/>
                  </a:lnTo>
                  <a:lnTo>
                    <a:pt x="59" y="7"/>
                  </a:lnTo>
                  <a:lnTo>
                    <a:pt x="59" y="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94" name="Freeform 594"/>
            <p:cNvSpPr>
              <a:spLocks/>
            </p:cNvSpPr>
            <p:nvPr/>
          </p:nvSpPr>
          <p:spPr bwMode="auto">
            <a:xfrm>
              <a:off x="1256" y="1385"/>
              <a:ext cx="26" cy="1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2" y="34"/>
                </a:cxn>
                <a:cxn ang="0">
                  <a:pos x="4" y="38"/>
                </a:cxn>
                <a:cxn ang="0">
                  <a:pos x="4" y="34"/>
                </a:cxn>
                <a:cxn ang="0">
                  <a:pos x="6" y="30"/>
                </a:cxn>
                <a:cxn ang="0">
                  <a:pos x="6" y="30"/>
                </a:cxn>
                <a:cxn ang="0">
                  <a:pos x="8" y="28"/>
                </a:cxn>
                <a:cxn ang="0">
                  <a:pos x="10" y="38"/>
                </a:cxn>
                <a:cxn ang="0">
                  <a:pos x="10" y="28"/>
                </a:cxn>
                <a:cxn ang="0">
                  <a:pos x="10" y="34"/>
                </a:cxn>
                <a:cxn ang="0">
                  <a:pos x="12" y="25"/>
                </a:cxn>
                <a:cxn ang="0">
                  <a:pos x="14" y="28"/>
                </a:cxn>
                <a:cxn ang="0">
                  <a:pos x="14" y="27"/>
                </a:cxn>
                <a:cxn ang="0">
                  <a:pos x="14" y="23"/>
                </a:cxn>
                <a:cxn ang="0">
                  <a:pos x="15" y="28"/>
                </a:cxn>
                <a:cxn ang="0">
                  <a:pos x="15" y="25"/>
                </a:cxn>
                <a:cxn ang="0">
                  <a:pos x="19" y="25"/>
                </a:cxn>
                <a:cxn ang="0">
                  <a:pos x="19" y="25"/>
                </a:cxn>
                <a:cxn ang="0">
                  <a:pos x="21" y="19"/>
                </a:cxn>
                <a:cxn ang="0">
                  <a:pos x="21" y="27"/>
                </a:cxn>
                <a:cxn ang="0">
                  <a:pos x="23" y="25"/>
                </a:cxn>
                <a:cxn ang="0">
                  <a:pos x="25" y="17"/>
                </a:cxn>
                <a:cxn ang="0">
                  <a:pos x="25" y="23"/>
                </a:cxn>
                <a:cxn ang="0">
                  <a:pos x="25" y="17"/>
                </a:cxn>
                <a:cxn ang="0">
                  <a:pos x="27" y="25"/>
                </a:cxn>
                <a:cxn ang="0">
                  <a:pos x="29" y="19"/>
                </a:cxn>
                <a:cxn ang="0">
                  <a:pos x="29" y="17"/>
                </a:cxn>
                <a:cxn ang="0">
                  <a:pos x="29" y="21"/>
                </a:cxn>
                <a:cxn ang="0">
                  <a:pos x="31" y="13"/>
                </a:cxn>
                <a:cxn ang="0">
                  <a:pos x="31" y="17"/>
                </a:cxn>
                <a:cxn ang="0">
                  <a:pos x="33" y="13"/>
                </a:cxn>
                <a:cxn ang="0">
                  <a:pos x="35" y="13"/>
                </a:cxn>
                <a:cxn ang="0">
                  <a:pos x="35" y="9"/>
                </a:cxn>
                <a:cxn ang="0">
                  <a:pos x="35" y="9"/>
                </a:cxn>
                <a:cxn ang="0">
                  <a:pos x="37" y="13"/>
                </a:cxn>
                <a:cxn ang="0">
                  <a:pos x="37" y="7"/>
                </a:cxn>
                <a:cxn ang="0">
                  <a:pos x="37" y="9"/>
                </a:cxn>
                <a:cxn ang="0">
                  <a:pos x="39" y="5"/>
                </a:cxn>
                <a:cxn ang="0">
                  <a:pos x="40" y="7"/>
                </a:cxn>
                <a:cxn ang="0">
                  <a:pos x="42" y="3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6" y="7"/>
                </a:cxn>
                <a:cxn ang="0">
                  <a:pos x="48" y="5"/>
                </a:cxn>
                <a:cxn ang="0">
                  <a:pos x="48" y="0"/>
                </a:cxn>
                <a:cxn ang="0">
                  <a:pos x="50" y="3"/>
                </a:cxn>
                <a:cxn ang="0">
                  <a:pos x="50" y="2"/>
                </a:cxn>
                <a:cxn ang="0">
                  <a:pos x="52" y="2"/>
                </a:cxn>
              </a:cxnLst>
              <a:rect l="0" t="0" r="r" b="b"/>
              <a:pathLst>
                <a:path w="52" h="38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6"/>
                  </a:lnTo>
                  <a:lnTo>
                    <a:pt x="10" y="38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2" y="30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4" y="27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7"/>
                  </a:lnTo>
                  <a:lnTo>
                    <a:pt x="15" y="28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7"/>
                  </a:lnTo>
                  <a:lnTo>
                    <a:pt x="19" y="25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15"/>
                  </a:lnTo>
                  <a:lnTo>
                    <a:pt x="25" y="17"/>
                  </a:lnTo>
                  <a:lnTo>
                    <a:pt x="25" y="25"/>
                  </a:lnTo>
                  <a:lnTo>
                    <a:pt x="25" y="23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7" y="25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29" y="13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21"/>
                  </a:lnTo>
                  <a:lnTo>
                    <a:pt x="29" y="13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17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5" y="11"/>
                  </a:lnTo>
                  <a:lnTo>
                    <a:pt x="35" y="13"/>
                  </a:lnTo>
                  <a:lnTo>
                    <a:pt x="35" y="11"/>
                  </a:lnTo>
                  <a:lnTo>
                    <a:pt x="35" y="9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7" y="11"/>
                  </a:lnTo>
                  <a:lnTo>
                    <a:pt x="37" y="13"/>
                  </a:lnTo>
                  <a:lnTo>
                    <a:pt x="37" y="9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9"/>
                  </a:lnTo>
                  <a:lnTo>
                    <a:pt x="39" y="7"/>
                  </a:lnTo>
                  <a:lnTo>
                    <a:pt x="39" y="5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2" y="7"/>
                  </a:lnTo>
                  <a:lnTo>
                    <a:pt x="42" y="3"/>
                  </a:lnTo>
                  <a:lnTo>
                    <a:pt x="44" y="3"/>
                  </a:lnTo>
                  <a:lnTo>
                    <a:pt x="44" y="7"/>
                  </a:lnTo>
                  <a:lnTo>
                    <a:pt x="46" y="5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8" y="5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2" y="2"/>
                  </a:lnTo>
                  <a:lnTo>
                    <a:pt x="52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95" name="Freeform 595"/>
            <p:cNvSpPr>
              <a:spLocks/>
            </p:cNvSpPr>
            <p:nvPr/>
          </p:nvSpPr>
          <p:spPr bwMode="auto">
            <a:xfrm>
              <a:off x="1227" y="1365"/>
              <a:ext cx="29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3" y="8"/>
                </a:cxn>
                <a:cxn ang="0">
                  <a:pos x="3" y="8"/>
                </a:cxn>
                <a:cxn ang="0">
                  <a:pos x="5" y="10"/>
                </a:cxn>
                <a:cxn ang="0">
                  <a:pos x="7" y="10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13" y="23"/>
                </a:cxn>
                <a:cxn ang="0">
                  <a:pos x="15" y="29"/>
                </a:cxn>
                <a:cxn ang="0">
                  <a:pos x="15" y="35"/>
                </a:cxn>
                <a:cxn ang="0">
                  <a:pos x="19" y="35"/>
                </a:cxn>
                <a:cxn ang="0">
                  <a:pos x="19" y="41"/>
                </a:cxn>
                <a:cxn ang="0">
                  <a:pos x="19" y="43"/>
                </a:cxn>
                <a:cxn ang="0">
                  <a:pos x="21" y="44"/>
                </a:cxn>
                <a:cxn ang="0">
                  <a:pos x="23" y="43"/>
                </a:cxn>
                <a:cxn ang="0">
                  <a:pos x="23" y="52"/>
                </a:cxn>
                <a:cxn ang="0">
                  <a:pos x="23" y="44"/>
                </a:cxn>
                <a:cxn ang="0">
                  <a:pos x="24" y="58"/>
                </a:cxn>
                <a:cxn ang="0">
                  <a:pos x="24" y="52"/>
                </a:cxn>
                <a:cxn ang="0">
                  <a:pos x="24" y="54"/>
                </a:cxn>
                <a:cxn ang="0">
                  <a:pos x="26" y="64"/>
                </a:cxn>
                <a:cxn ang="0">
                  <a:pos x="28" y="54"/>
                </a:cxn>
                <a:cxn ang="0">
                  <a:pos x="28" y="64"/>
                </a:cxn>
                <a:cxn ang="0">
                  <a:pos x="30" y="58"/>
                </a:cxn>
                <a:cxn ang="0">
                  <a:pos x="30" y="68"/>
                </a:cxn>
                <a:cxn ang="0">
                  <a:pos x="32" y="64"/>
                </a:cxn>
                <a:cxn ang="0">
                  <a:pos x="34" y="68"/>
                </a:cxn>
                <a:cxn ang="0">
                  <a:pos x="34" y="68"/>
                </a:cxn>
                <a:cxn ang="0">
                  <a:pos x="34" y="71"/>
                </a:cxn>
                <a:cxn ang="0">
                  <a:pos x="36" y="75"/>
                </a:cxn>
                <a:cxn ang="0">
                  <a:pos x="36" y="69"/>
                </a:cxn>
                <a:cxn ang="0">
                  <a:pos x="38" y="79"/>
                </a:cxn>
                <a:cxn ang="0">
                  <a:pos x="40" y="75"/>
                </a:cxn>
                <a:cxn ang="0">
                  <a:pos x="44" y="79"/>
                </a:cxn>
                <a:cxn ang="0">
                  <a:pos x="44" y="81"/>
                </a:cxn>
                <a:cxn ang="0">
                  <a:pos x="44" y="81"/>
                </a:cxn>
                <a:cxn ang="0">
                  <a:pos x="46" y="81"/>
                </a:cxn>
                <a:cxn ang="0">
                  <a:pos x="46" y="85"/>
                </a:cxn>
                <a:cxn ang="0">
                  <a:pos x="48" y="83"/>
                </a:cxn>
                <a:cxn ang="0">
                  <a:pos x="49" y="81"/>
                </a:cxn>
                <a:cxn ang="0">
                  <a:pos x="49" y="85"/>
                </a:cxn>
                <a:cxn ang="0">
                  <a:pos x="49" y="85"/>
                </a:cxn>
                <a:cxn ang="0">
                  <a:pos x="51" y="79"/>
                </a:cxn>
                <a:cxn ang="0">
                  <a:pos x="53" y="87"/>
                </a:cxn>
                <a:cxn ang="0">
                  <a:pos x="53" y="79"/>
                </a:cxn>
                <a:cxn ang="0">
                  <a:pos x="53" y="75"/>
                </a:cxn>
                <a:cxn ang="0">
                  <a:pos x="55" y="85"/>
                </a:cxn>
                <a:cxn ang="0">
                  <a:pos x="57" y="79"/>
                </a:cxn>
              </a:cxnLst>
              <a:rect l="0" t="0" r="r" b="b"/>
              <a:pathLst>
                <a:path w="57" h="89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20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5" y="35"/>
                  </a:lnTo>
                  <a:lnTo>
                    <a:pt x="15" y="33"/>
                  </a:lnTo>
                  <a:lnTo>
                    <a:pt x="19" y="35"/>
                  </a:lnTo>
                  <a:lnTo>
                    <a:pt x="19" y="43"/>
                  </a:lnTo>
                  <a:lnTo>
                    <a:pt x="19" y="41"/>
                  </a:lnTo>
                  <a:lnTo>
                    <a:pt x="19" y="37"/>
                  </a:lnTo>
                  <a:lnTo>
                    <a:pt x="19" y="43"/>
                  </a:lnTo>
                  <a:lnTo>
                    <a:pt x="21" y="43"/>
                  </a:lnTo>
                  <a:lnTo>
                    <a:pt x="21" y="44"/>
                  </a:lnTo>
                  <a:lnTo>
                    <a:pt x="21" y="41"/>
                  </a:lnTo>
                  <a:lnTo>
                    <a:pt x="23" y="43"/>
                  </a:lnTo>
                  <a:lnTo>
                    <a:pt x="23" y="54"/>
                  </a:lnTo>
                  <a:lnTo>
                    <a:pt x="23" y="52"/>
                  </a:lnTo>
                  <a:lnTo>
                    <a:pt x="23" y="43"/>
                  </a:lnTo>
                  <a:lnTo>
                    <a:pt x="23" y="44"/>
                  </a:lnTo>
                  <a:lnTo>
                    <a:pt x="24" y="44"/>
                  </a:lnTo>
                  <a:lnTo>
                    <a:pt x="24" y="58"/>
                  </a:lnTo>
                  <a:lnTo>
                    <a:pt x="24" y="54"/>
                  </a:lnTo>
                  <a:lnTo>
                    <a:pt x="24" y="52"/>
                  </a:lnTo>
                  <a:lnTo>
                    <a:pt x="24" y="44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6" y="64"/>
                  </a:lnTo>
                  <a:lnTo>
                    <a:pt x="26" y="54"/>
                  </a:lnTo>
                  <a:lnTo>
                    <a:pt x="28" y="54"/>
                  </a:lnTo>
                  <a:lnTo>
                    <a:pt x="28" y="52"/>
                  </a:lnTo>
                  <a:lnTo>
                    <a:pt x="28" y="64"/>
                  </a:lnTo>
                  <a:lnTo>
                    <a:pt x="30" y="64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0" y="68"/>
                  </a:lnTo>
                  <a:lnTo>
                    <a:pt x="32" y="66"/>
                  </a:lnTo>
                  <a:lnTo>
                    <a:pt x="32" y="64"/>
                  </a:lnTo>
                  <a:lnTo>
                    <a:pt x="32" y="66"/>
                  </a:lnTo>
                  <a:lnTo>
                    <a:pt x="34" y="68"/>
                  </a:lnTo>
                  <a:lnTo>
                    <a:pt x="34" y="69"/>
                  </a:lnTo>
                  <a:lnTo>
                    <a:pt x="34" y="68"/>
                  </a:lnTo>
                  <a:lnTo>
                    <a:pt x="34" y="66"/>
                  </a:lnTo>
                  <a:lnTo>
                    <a:pt x="34" y="71"/>
                  </a:lnTo>
                  <a:lnTo>
                    <a:pt x="36" y="71"/>
                  </a:lnTo>
                  <a:lnTo>
                    <a:pt x="36" y="75"/>
                  </a:lnTo>
                  <a:lnTo>
                    <a:pt x="36" y="71"/>
                  </a:lnTo>
                  <a:lnTo>
                    <a:pt x="36" y="69"/>
                  </a:lnTo>
                  <a:lnTo>
                    <a:pt x="36" y="79"/>
                  </a:lnTo>
                  <a:lnTo>
                    <a:pt x="38" y="79"/>
                  </a:lnTo>
                  <a:lnTo>
                    <a:pt x="38" y="71"/>
                  </a:lnTo>
                  <a:lnTo>
                    <a:pt x="40" y="75"/>
                  </a:lnTo>
                  <a:lnTo>
                    <a:pt x="40" y="81"/>
                  </a:lnTo>
                  <a:lnTo>
                    <a:pt x="44" y="79"/>
                  </a:lnTo>
                  <a:lnTo>
                    <a:pt x="42" y="79"/>
                  </a:lnTo>
                  <a:lnTo>
                    <a:pt x="44" y="81"/>
                  </a:lnTo>
                  <a:lnTo>
                    <a:pt x="44" y="79"/>
                  </a:lnTo>
                  <a:lnTo>
                    <a:pt x="44" y="81"/>
                  </a:lnTo>
                  <a:lnTo>
                    <a:pt x="46" y="83"/>
                  </a:lnTo>
                  <a:lnTo>
                    <a:pt x="46" y="81"/>
                  </a:lnTo>
                  <a:lnTo>
                    <a:pt x="46" y="81"/>
                  </a:lnTo>
                  <a:lnTo>
                    <a:pt x="46" y="85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81"/>
                  </a:lnTo>
                  <a:lnTo>
                    <a:pt x="49" y="81"/>
                  </a:lnTo>
                  <a:lnTo>
                    <a:pt x="49" y="83"/>
                  </a:lnTo>
                  <a:lnTo>
                    <a:pt x="49" y="85"/>
                  </a:lnTo>
                  <a:lnTo>
                    <a:pt x="49" y="89"/>
                  </a:lnTo>
                  <a:lnTo>
                    <a:pt x="49" y="85"/>
                  </a:lnTo>
                  <a:lnTo>
                    <a:pt x="51" y="83"/>
                  </a:lnTo>
                  <a:lnTo>
                    <a:pt x="51" y="79"/>
                  </a:lnTo>
                  <a:lnTo>
                    <a:pt x="51" y="85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79"/>
                  </a:lnTo>
                  <a:lnTo>
                    <a:pt x="53" y="79"/>
                  </a:lnTo>
                  <a:lnTo>
                    <a:pt x="53" y="75"/>
                  </a:lnTo>
                  <a:lnTo>
                    <a:pt x="53" y="83"/>
                  </a:lnTo>
                  <a:lnTo>
                    <a:pt x="55" y="85"/>
                  </a:lnTo>
                  <a:lnTo>
                    <a:pt x="55" y="77"/>
                  </a:lnTo>
                  <a:lnTo>
                    <a:pt x="57" y="79"/>
                  </a:lnTo>
                  <a:lnTo>
                    <a:pt x="57" y="7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96" name="Freeform 596"/>
            <p:cNvSpPr>
              <a:spLocks/>
            </p:cNvSpPr>
            <p:nvPr/>
          </p:nvSpPr>
          <p:spPr bwMode="auto">
            <a:xfrm>
              <a:off x="1198" y="1351"/>
              <a:ext cx="29" cy="30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0" y="56"/>
                </a:cxn>
                <a:cxn ang="0">
                  <a:pos x="2" y="56"/>
                </a:cxn>
                <a:cxn ang="0">
                  <a:pos x="4" y="52"/>
                </a:cxn>
                <a:cxn ang="0">
                  <a:pos x="4" y="56"/>
                </a:cxn>
                <a:cxn ang="0">
                  <a:pos x="6" y="48"/>
                </a:cxn>
                <a:cxn ang="0">
                  <a:pos x="8" y="50"/>
                </a:cxn>
                <a:cxn ang="0">
                  <a:pos x="8" y="48"/>
                </a:cxn>
                <a:cxn ang="0">
                  <a:pos x="8" y="47"/>
                </a:cxn>
                <a:cxn ang="0">
                  <a:pos x="10" y="41"/>
                </a:cxn>
                <a:cxn ang="0">
                  <a:pos x="13" y="41"/>
                </a:cxn>
                <a:cxn ang="0">
                  <a:pos x="13" y="39"/>
                </a:cxn>
                <a:cxn ang="0">
                  <a:pos x="13" y="35"/>
                </a:cxn>
                <a:cxn ang="0">
                  <a:pos x="15" y="33"/>
                </a:cxn>
                <a:cxn ang="0">
                  <a:pos x="17" y="27"/>
                </a:cxn>
                <a:cxn ang="0">
                  <a:pos x="19" y="31"/>
                </a:cxn>
                <a:cxn ang="0">
                  <a:pos x="19" y="27"/>
                </a:cxn>
                <a:cxn ang="0">
                  <a:pos x="21" y="22"/>
                </a:cxn>
                <a:cxn ang="0">
                  <a:pos x="21" y="25"/>
                </a:cxn>
                <a:cxn ang="0">
                  <a:pos x="23" y="20"/>
                </a:cxn>
                <a:cxn ang="0">
                  <a:pos x="23" y="22"/>
                </a:cxn>
                <a:cxn ang="0">
                  <a:pos x="23" y="14"/>
                </a:cxn>
                <a:cxn ang="0">
                  <a:pos x="25" y="18"/>
                </a:cxn>
                <a:cxn ang="0">
                  <a:pos x="25" y="12"/>
                </a:cxn>
                <a:cxn ang="0">
                  <a:pos x="27" y="8"/>
                </a:cxn>
                <a:cxn ang="0">
                  <a:pos x="27" y="14"/>
                </a:cxn>
                <a:cxn ang="0">
                  <a:pos x="31" y="8"/>
                </a:cxn>
                <a:cxn ang="0">
                  <a:pos x="33" y="4"/>
                </a:cxn>
                <a:cxn ang="0">
                  <a:pos x="33" y="8"/>
                </a:cxn>
                <a:cxn ang="0">
                  <a:pos x="34" y="0"/>
                </a:cxn>
                <a:cxn ang="0">
                  <a:pos x="34" y="4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42" y="4"/>
                </a:cxn>
                <a:cxn ang="0">
                  <a:pos x="42" y="4"/>
                </a:cxn>
                <a:cxn ang="0">
                  <a:pos x="44" y="0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46" y="8"/>
                </a:cxn>
                <a:cxn ang="0">
                  <a:pos x="48" y="12"/>
                </a:cxn>
                <a:cxn ang="0">
                  <a:pos x="50" y="8"/>
                </a:cxn>
                <a:cxn ang="0">
                  <a:pos x="50" y="12"/>
                </a:cxn>
                <a:cxn ang="0">
                  <a:pos x="52" y="18"/>
                </a:cxn>
                <a:cxn ang="0">
                  <a:pos x="52" y="14"/>
                </a:cxn>
                <a:cxn ang="0">
                  <a:pos x="54" y="23"/>
                </a:cxn>
                <a:cxn ang="0">
                  <a:pos x="56" y="22"/>
                </a:cxn>
                <a:cxn ang="0">
                  <a:pos x="56" y="22"/>
                </a:cxn>
                <a:cxn ang="0">
                  <a:pos x="56" y="27"/>
                </a:cxn>
                <a:cxn ang="0">
                  <a:pos x="58" y="25"/>
                </a:cxn>
                <a:cxn ang="0">
                  <a:pos x="58" y="27"/>
                </a:cxn>
              </a:cxnLst>
              <a:rect l="0" t="0" r="r" b="b"/>
              <a:pathLst>
                <a:path w="58" h="60">
                  <a:moveTo>
                    <a:pt x="0" y="60"/>
                  </a:moveTo>
                  <a:lnTo>
                    <a:pt x="0" y="60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10" y="47"/>
                  </a:lnTo>
                  <a:lnTo>
                    <a:pt x="10" y="41"/>
                  </a:lnTo>
                  <a:lnTo>
                    <a:pt x="13" y="39"/>
                  </a:lnTo>
                  <a:lnTo>
                    <a:pt x="13" y="41"/>
                  </a:lnTo>
                  <a:lnTo>
                    <a:pt x="11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5"/>
                  </a:lnTo>
                  <a:lnTo>
                    <a:pt x="15" y="35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17" y="29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19" y="27"/>
                  </a:lnTo>
                  <a:lnTo>
                    <a:pt x="21" y="25"/>
                  </a:lnTo>
                  <a:lnTo>
                    <a:pt x="21" y="22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18"/>
                  </a:lnTo>
                  <a:lnTo>
                    <a:pt x="23" y="20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0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5" y="18"/>
                  </a:lnTo>
                  <a:lnTo>
                    <a:pt x="25" y="20"/>
                  </a:lnTo>
                  <a:lnTo>
                    <a:pt x="25" y="12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7" y="14"/>
                  </a:lnTo>
                  <a:lnTo>
                    <a:pt x="27" y="10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38" y="4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6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50" y="12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0" y="20"/>
                  </a:lnTo>
                  <a:lnTo>
                    <a:pt x="52" y="18"/>
                  </a:lnTo>
                  <a:lnTo>
                    <a:pt x="52" y="12"/>
                  </a:lnTo>
                  <a:lnTo>
                    <a:pt x="52" y="14"/>
                  </a:lnTo>
                  <a:lnTo>
                    <a:pt x="54" y="16"/>
                  </a:lnTo>
                  <a:lnTo>
                    <a:pt x="54" y="23"/>
                  </a:lnTo>
                  <a:lnTo>
                    <a:pt x="54" y="22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6" y="22"/>
                  </a:lnTo>
                  <a:lnTo>
                    <a:pt x="56" y="23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8" y="2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97" name="Freeform 597"/>
            <p:cNvSpPr>
              <a:spLocks/>
            </p:cNvSpPr>
            <p:nvPr/>
          </p:nvSpPr>
          <p:spPr bwMode="auto">
            <a:xfrm>
              <a:off x="1165" y="1365"/>
              <a:ext cx="33" cy="24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4" y="6"/>
                </a:cxn>
                <a:cxn ang="0">
                  <a:pos x="5" y="4"/>
                </a:cxn>
                <a:cxn ang="0">
                  <a:pos x="7" y="6"/>
                </a:cxn>
                <a:cxn ang="0">
                  <a:pos x="9" y="0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1" y="10"/>
                </a:cxn>
                <a:cxn ang="0">
                  <a:pos x="11" y="2"/>
                </a:cxn>
                <a:cxn ang="0">
                  <a:pos x="15" y="14"/>
                </a:cxn>
                <a:cxn ang="0">
                  <a:pos x="15" y="12"/>
                </a:cxn>
                <a:cxn ang="0">
                  <a:pos x="17" y="6"/>
                </a:cxn>
                <a:cxn ang="0">
                  <a:pos x="17" y="12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21" y="12"/>
                </a:cxn>
                <a:cxn ang="0">
                  <a:pos x="25" y="18"/>
                </a:cxn>
                <a:cxn ang="0">
                  <a:pos x="25" y="20"/>
                </a:cxn>
                <a:cxn ang="0">
                  <a:pos x="29" y="23"/>
                </a:cxn>
                <a:cxn ang="0">
                  <a:pos x="29" y="29"/>
                </a:cxn>
                <a:cxn ang="0">
                  <a:pos x="30" y="31"/>
                </a:cxn>
                <a:cxn ang="0">
                  <a:pos x="32" y="41"/>
                </a:cxn>
                <a:cxn ang="0">
                  <a:pos x="34" y="41"/>
                </a:cxn>
                <a:cxn ang="0">
                  <a:pos x="38" y="41"/>
                </a:cxn>
                <a:cxn ang="0">
                  <a:pos x="38" y="44"/>
                </a:cxn>
                <a:cxn ang="0">
                  <a:pos x="40" y="43"/>
                </a:cxn>
                <a:cxn ang="0">
                  <a:pos x="42" y="44"/>
                </a:cxn>
                <a:cxn ang="0">
                  <a:pos x="42" y="41"/>
                </a:cxn>
                <a:cxn ang="0">
                  <a:pos x="44" y="46"/>
                </a:cxn>
                <a:cxn ang="0">
                  <a:pos x="46" y="43"/>
                </a:cxn>
                <a:cxn ang="0">
                  <a:pos x="46" y="44"/>
                </a:cxn>
                <a:cxn ang="0">
                  <a:pos x="52" y="44"/>
                </a:cxn>
                <a:cxn ang="0">
                  <a:pos x="52" y="37"/>
                </a:cxn>
                <a:cxn ang="0">
                  <a:pos x="52" y="41"/>
                </a:cxn>
                <a:cxn ang="0">
                  <a:pos x="52" y="44"/>
                </a:cxn>
                <a:cxn ang="0">
                  <a:pos x="53" y="37"/>
                </a:cxn>
                <a:cxn ang="0">
                  <a:pos x="53" y="41"/>
                </a:cxn>
                <a:cxn ang="0">
                  <a:pos x="53" y="44"/>
                </a:cxn>
                <a:cxn ang="0">
                  <a:pos x="55" y="37"/>
                </a:cxn>
                <a:cxn ang="0">
                  <a:pos x="55" y="43"/>
                </a:cxn>
                <a:cxn ang="0">
                  <a:pos x="55" y="43"/>
                </a:cxn>
                <a:cxn ang="0">
                  <a:pos x="57" y="43"/>
                </a:cxn>
                <a:cxn ang="0">
                  <a:pos x="59" y="41"/>
                </a:cxn>
                <a:cxn ang="0">
                  <a:pos x="61" y="43"/>
                </a:cxn>
                <a:cxn ang="0">
                  <a:pos x="63" y="41"/>
                </a:cxn>
                <a:cxn ang="0">
                  <a:pos x="63" y="41"/>
                </a:cxn>
                <a:cxn ang="0">
                  <a:pos x="63" y="35"/>
                </a:cxn>
                <a:cxn ang="0">
                  <a:pos x="65" y="33"/>
                </a:cxn>
                <a:cxn ang="0">
                  <a:pos x="67" y="37"/>
                </a:cxn>
              </a:cxnLst>
              <a:rect l="0" t="0" r="r" b="b"/>
              <a:pathLst>
                <a:path w="67" h="48">
                  <a:moveTo>
                    <a:pt x="0" y="6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9" y="1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5" y="20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0" y="29"/>
                  </a:lnTo>
                  <a:lnTo>
                    <a:pt x="30" y="31"/>
                  </a:lnTo>
                  <a:lnTo>
                    <a:pt x="32" y="33"/>
                  </a:lnTo>
                  <a:lnTo>
                    <a:pt x="32" y="41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1"/>
                  </a:lnTo>
                  <a:lnTo>
                    <a:pt x="40" y="43"/>
                  </a:lnTo>
                  <a:lnTo>
                    <a:pt x="40" y="46"/>
                  </a:lnTo>
                  <a:lnTo>
                    <a:pt x="42" y="44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8"/>
                  </a:lnTo>
                  <a:lnTo>
                    <a:pt x="44" y="46"/>
                  </a:lnTo>
                  <a:lnTo>
                    <a:pt x="44" y="43"/>
                  </a:lnTo>
                  <a:lnTo>
                    <a:pt x="46" y="43"/>
                  </a:lnTo>
                  <a:lnTo>
                    <a:pt x="48" y="44"/>
                  </a:lnTo>
                  <a:lnTo>
                    <a:pt x="46" y="44"/>
                  </a:lnTo>
                  <a:lnTo>
                    <a:pt x="48" y="43"/>
                  </a:lnTo>
                  <a:lnTo>
                    <a:pt x="52" y="44"/>
                  </a:lnTo>
                  <a:lnTo>
                    <a:pt x="50" y="44"/>
                  </a:lnTo>
                  <a:lnTo>
                    <a:pt x="52" y="37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8"/>
                  </a:lnTo>
                  <a:lnTo>
                    <a:pt x="52" y="44"/>
                  </a:lnTo>
                  <a:lnTo>
                    <a:pt x="53" y="44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3" y="41"/>
                  </a:lnTo>
                  <a:lnTo>
                    <a:pt x="53" y="46"/>
                  </a:lnTo>
                  <a:lnTo>
                    <a:pt x="53" y="44"/>
                  </a:lnTo>
                  <a:lnTo>
                    <a:pt x="55" y="43"/>
                  </a:lnTo>
                  <a:lnTo>
                    <a:pt x="55" y="37"/>
                  </a:lnTo>
                  <a:lnTo>
                    <a:pt x="55" y="41"/>
                  </a:lnTo>
                  <a:lnTo>
                    <a:pt x="55" y="43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9" y="43"/>
                  </a:lnTo>
                  <a:lnTo>
                    <a:pt x="57" y="43"/>
                  </a:lnTo>
                  <a:lnTo>
                    <a:pt x="59" y="37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3" y="41"/>
                  </a:lnTo>
                  <a:lnTo>
                    <a:pt x="63" y="37"/>
                  </a:lnTo>
                  <a:lnTo>
                    <a:pt x="63" y="41"/>
                  </a:lnTo>
                  <a:lnTo>
                    <a:pt x="63" y="43"/>
                  </a:lnTo>
                  <a:lnTo>
                    <a:pt x="63" y="35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35"/>
                  </a:lnTo>
                  <a:lnTo>
                    <a:pt x="67" y="37"/>
                  </a:lnTo>
                  <a:lnTo>
                    <a:pt x="67" y="3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98" name="Freeform 598"/>
            <p:cNvSpPr>
              <a:spLocks/>
            </p:cNvSpPr>
            <p:nvPr/>
          </p:nvSpPr>
          <p:spPr bwMode="auto">
            <a:xfrm>
              <a:off x="1138" y="1365"/>
              <a:ext cx="27" cy="34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2" y="64"/>
                </a:cxn>
                <a:cxn ang="0">
                  <a:pos x="2" y="54"/>
                </a:cxn>
                <a:cxn ang="0">
                  <a:pos x="4" y="58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6" y="50"/>
                </a:cxn>
                <a:cxn ang="0">
                  <a:pos x="8" y="46"/>
                </a:cxn>
                <a:cxn ang="0">
                  <a:pos x="8" y="41"/>
                </a:cxn>
                <a:cxn ang="0">
                  <a:pos x="10" y="35"/>
                </a:cxn>
                <a:cxn ang="0">
                  <a:pos x="11" y="41"/>
                </a:cxn>
                <a:cxn ang="0">
                  <a:pos x="11" y="31"/>
                </a:cxn>
                <a:cxn ang="0">
                  <a:pos x="15" y="33"/>
                </a:cxn>
                <a:cxn ang="0">
                  <a:pos x="15" y="25"/>
                </a:cxn>
                <a:cxn ang="0">
                  <a:pos x="17" y="33"/>
                </a:cxn>
                <a:cxn ang="0">
                  <a:pos x="19" y="23"/>
                </a:cxn>
                <a:cxn ang="0">
                  <a:pos x="19" y="29"/>
                </a:cxn>
                <a:cxn ang="0">
                  <a:pos x="19" y="21"/>
                </a:cxn>
                <a:cxn ang="0">
                  <a:pos x="21" y="23"/>
                </a:cxn>
                <a:cxn ang="0">
                  <a:pos x="21" y="25"/>
                </a:cxn>
                <a:cxn ang="0">
                  <a:pos x="23" y="20"/>
                </a:cxn>
                <a:cxn ang="0">
                  <a:pos x="25" y="25"/>
                </a:cxn>
                <a:cxn ang="0">
                  <a:pos x="25" y="21"/>
                </a:cxn>
                <a:cxn ang="0">
                  <a:pos x="25" y="23"/>
                </a:cxn>
                <a:cxn ang="0">
                  <a:pos x="29" y="20"/>
                </a:cxn>
                <a:cxn ang="0">
                  <a:pos x="31" y="20"/>
                </a:cxn>
                <a:cxn ang="0">
                  <a:pos x="31" y="16"/>
                </a:cxn>
                <a:cxn ang="0">
                  <a:pos x="33" y="14"/>
                </a:cxn>
                <a:cxn ang="0">
                  <a:pos x="35" y="12"/>
                </a:cxn>
                <a:cxn ang="0">
                  <a:pos x="36" y="16"/>
                </a:cxn>
                <a:cxn ang="0">
                  <a:pos x="38" y="10"/>
                </a:cxn>
                <a:cxn ang="0">
                  <a:pos x="36" y="10"/>
                </a:cxn>
                <a:cxn ang="0">
                  <a:pos x="40" y="10"/>
                </a:cxn>
                <a:cxn ang="0">
                  <a:pos x="40" y="8"/>
                </a:cxn>
                <a:cxn ang="0">
                  <a:pos x="40" y="14"/>
                </a:cxn>
                <a:cxn ang="0">
                  <a:pos x="42" y="10"/>
                </a:cxn>
                <a:cxn ang="0">
                  <a:pos x="42" y="8"/>
                </a:cxn>
                <a:cxn ang="0">
                  <a:pos x="42" y="12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6" y="1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10"/>
                </a:cxn>
                <a:cxn ang="0">
                  <a:pos x="50" y="4"/>
                </a:cxn>
                <a:cxn ang="0">
                  <a:pos x="50" y="10"/>
                </a:cxn>
                <a:cxn ang="0">
                  <a:pos x="52" y="6"/>
                </a:cxn>
                <a:cxn ang="0">
                  <a:pos x="52" y="6"/>
                </a:cxn>
                <a:cxn ang="0">
                  <a:pos x="54" y="8"/>
                </a:cxn>
                <a:cxn ang="0">
                  <a:pos x="54" y="2"/>
                </a:cxn>
              </a:cxnLst>
              <a:rect l="0" t="0" r="r" b="b"/>
              <a:pathLst>
                <a:path w="54" h="69">
                  <a:moveTo>
                    <a:pt x="0" y="69"/>
                  </a:moveTo>
                  <a:lnTo>
                    <a:pt x="0" y="69"/>
                  </a:lnTo>
                  <a:lnTo>
                    <a:pt x="0" y="64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4" y="54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6" y="50"/>
                  </a:lnTo>
                  <a:lnTo>
                    <a:pt x="6" y="46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8" y="41"/>
                  </a:lnTo>
                  <a:lnTo>
                    <a:pt x="10" y="41"/>
                  </a:lnTo>
                  <a:lnTo>
                    <a:pt x="10" y="35"/>
                  </a:lnTo>
                  <a:lnTo>
                    <a:pt x="11" y="37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1" y="31"/>
                  </a:lnTo>
                  <a:lnTo>
                    <a:pt x="13" y="33"/>
                  </a:lnTo>
                  <a:lnTo>
                    <a:pt x="15" y="33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7" y="21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21" y="23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23" y="23"/>
                  </a:lnTo>
                  <a:lnTo>
                    <a:pt x="23" y="20"/>
                  </a:lnTo>
                  <a:lnTo>
                    <a:pt x="23" y="23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5" y="21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7" y="21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31" y="20"/>
                  </a:lnTo>
                  <a:lnTo>
                    <a:pt x="31" y="14"/>
                  </a:lnTo>
                  <a:lnTo>
                    <a:pt x="31" y="16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6" y="10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42" y="10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12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8" y="2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0" y="10"/>
                  </a:lnTo>
                  <a:lnTo>
                    <a:pt x="50" y="2"/>
                  </a:lnTo>
                  <a:lnTo>
                    <a:pt x="50" y="4"/>
                  </a:lnTo>
                  <a:lnTo>
                    <a:pt x="50" y="6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4"/>
                  </a:lnTo>
                  <a:lnTo>
                    <a:pt x="54" y="2"/>
                  </a:lnTo>
                  <a:lnTo>
                    <a:pt x="54" y="6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99" name="Freeform 599"/>
            <p:cNvSpPr>
              <a:spLocks/>
            </p:cNvSpPr>
            <p:nvPr/>
          </p:nvSpPr>
          <p:spPr bwMode="auto">
            <a:xfrm>
              <a:off x="1108" y="1399"/>
              <a:ext cx="30" cy="5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2" y="70"/>
                </a:cxn>
                <a:cxn ang="0">
                  <a:pos x="2" y="79"/>
                </a:cxn>
                <a:cxn ang="0">
                  <a:pos x="2" y="81"/>
                </a:cxn>
                <a:cxn ang="0">
                  <a:pos x="4" y="89"/>
                </a:cxn>
                <a:cxn ang="0">
                  <a:pos x="6" y="95"/>
                </a:cxn>
                <a:cxn ang="0">
                  <a:pos x="6" y="91"/>
                </a:cxn>
                <a:cxn ang="0">
                  <a:pos x="6" y="96"/>
                </a:cxn>
                <a:cxn ang="0">
                  <a:pos x="8" y="102"/>
                </a:cxn>
                <a:cxn ang="0">
                  <a:pos x="8" y="96"/>
                </a:cxn>
                <a:cxn ang="0">
                  <a:pos x="12" y="106"/>
                </a:cxn>
                <a:cxn ang="0">
                  <a:pos x="12" y="106"/>
                </a:cxn>
                <a:cxn ang="0">
                  <a:pos x="14" y="108"/>
                </a:cxn>
                <a:cxn ang="0">
                  <a:pos x="16" y="116"/>
                </a:cxn>
                <a:cxn ang="0">
                  <a:pos x="16" y="108"/>
                </a:cxn>
                <a:cxn ang="0">
                  <a:pos x="18" y="116"/>
                </a:cxn>
                <a:cxn ang="0">
                  <a:pos x="20" y="106"/>
                </a:cxn>
                <a:cxn ang="0">
                  <a:pos x="20" y="116"/>
                </a:cxn>
                <a:cxn ang="0">
                  <a:pos x="20" y="104"/>
                </a:cxn>
                <a:cxn ang="0">
                  <a:pos x="22" y="102"/>
                </a:cxn>
                <a:cxn ang="0">
                  <a:pos x="23" y="106"/>
                </a:cxn>
                <a:cxn ang="0">
                  <a:pos x="23" y="102"/>
                </a:cxn>
                <a:cxn ang="0">
                  <a:pos x="27" y="102"/>
                </a:cxn>
                <a:cxn ang="0">
                  <a:pos x="27" y="89"/>
                </a:cxn>
                <a:cxn ang="0">
                  <a:pos x="27" y="100"/>
                </a:cxn>
                <a:cxn ang="0">
                  <a:pos x="29" y="96"/>
                </a:cxn>
                <a:cxn ang="0">
                  <a:pos x="29" y="87"/>
                </a:cxn>
                <a:cxn ang="0">
                  <a:pos x="29" y="93"/>
                </a:cxn>
                <a:cxn ang="0">
                  <a:pos x="31" y="89"/>
                </a:cxn>
                <a:cxn ang="0">
                  <a:pos x="35" y="83"/>
                </a:cxn>
                <a:cxn ang="0">
                  <a:pos x="35" y="79"/>
                </a:cxn>
                <a:cxn ang="0">
                  <a:pos x="37" y="71"/>
                </a:cxn>
                <a:cxn ang="0">
                  <a:pos x="39" y="71"/>
                </a:cxn>
                <a:cxn ang="0">
                  <a:pos x="39" y="62"/>
                </a:cxn>
                <a:cxn ang="0">
                  <a:pos x="39" y="62"/>
                </a:cxn>
                <a:cxn ang="0">
                  <a:pos x="41" y="54"/>
                </a:cxn>
                <a:cxn ang="0">
                  <a:pos x="43" y="54"/>
                </a:cxn>
                <a:cxn ang="0">
                  <a:pos x="45" y="43"/>
                </a:cxn>
                <a:cxn ang="0">
                  <a:pos x="45" y="45"/>
                </a:cxn>
                <a:cxn ang="0">
                  <a:pos x="47" y="37"/>
                </a:cxn>
                <a:cxn ang="0">
                  <a:pos x="48" y="33"/>
                </a:cxn>
                <a:cxn ang="0">
                  <a:pos x="48" y="37"/>
                </a:cxn>
                <a:cxn ang="0">
                  <a:pos x="50" y="29"/>
                </a:cxn>
                <a:cxn ang="0">
                  <a:pos x="50" y="25"/>
                </a:cxn>
                <a:cxn ang="0">
                  <a:pos x="50" y="29"/>
                </a:cxn>
                <a:cxn ang="0">
                  <a:pos x="52" y="22"/>
                </a:cxn>
                <a:cxn ang="0">
                  <a:pos x="52" y="18"/>
                </a:cxn>
                <a:cxn ang="0">
                  <a:pos x="54" y="12"/>
                </a:cxn>
                <a:cxn ang="0">
                  <a:pos x="54" y="10"/>
                </a:cxn>
                <a:cxn ang="0">
                  <a:pos x="58" y="2"/>
                </a:cxn>
              </a:cxnLst>
              <a:rect l="0" t="0" r="r" b="b"/>
              <a:pathLst>
                <a:path w="60" h="116">
                  <a:moveTo>
                    <a:pt x="0" y="71"/>
                  </a:moveTo>
                  <a:lnTo>
                    <a:pt x="0" y="71"/>
                  </a:lnTo>
                  <a:lnTo>
                    <a:pt x="0" y="70"/>
                  </a:lnTo>
                  <a:lnTo>
                    <a:pt x="2" y="70"/>
                  </a:lnTo>
                  <a:lnTo>
                    <a:pt x="2" y="77"/>
                  </a:lnTo>
                  <a:lnTo>
                    <a:pt x="2" y="79"/>
                  </a:lnTo>
                  <a:lnTo>
                    <a:pt x="2" y="83"/>
                  </a:lnTo>
                  <a:lnTo>
                    <a:pt x="2" y="81"/>
                  </a:lnTo>
                  <a:lnTo>
                    <a:pt x="4" y="79"/>
                  </a:lnTo>
                  <a:lnTo>
                    <a:pt x="4" y="89"/>
                  </a:lnTo>
                  <a:lnTo>
                    <a:pt x="6" y="91"/>
                  </a:lnTo>
                  <a:lnTo>
                    <a:pt x="6" y="95"/>
                  </a:lnTo>
                  <a:lnTo>
                    <a:pt x="6" y="93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6" y="96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8" y="100"/>
                  </a:lnTo>
                  <a:lnTo>
                    <a:pt x="8" y="96"/>
                  </a:lnTo>
                  <a:lnTo>
                    <a:pt x="8" y="106"/>
                  </a:lnTo>
                  <a:lnTo>
                    <a:pt x="12" y="106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2" y="108"/>
                  </a:lnTo>
                  <a:lnTo>
                    <a:pt x="14" y="108"/>
                  </a:lnTo>
                  <a:lnTo>
                    <a:pt x="14" y="114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6" y="114"/>
                  </a:lnTo>
                  <a:lnTo>
                    <a:pt x="18" y="116"/>
                  </a:lnTo>
                  <a:lnTo>
                    <a:pt x="18" y="108"/>
                  </a:lnTo>
                  <a:lnTo>
                    <a:pt x="20" y="106"/>
                  </a:lnTo>
                  <a:lnTo>
                    <a:pt x="20" y="114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04"/>
                  </a:lnTo>
                  <a:lnTo>
                    <a:pt x="22" y="104"/>
                  </a:lnTo>
                  <a:lnTo>
                    <a:pt x="22" y="102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2"/>
                  </a:lnTo>
                  <a:lnTo>
                    <a:pt x="23" y="100"/>
                  </a:lnTo>
                  <a:lnTo>
                    <a:pt x="27" y="102"/>
                  </a:lnTo>
                  <a:lnTo>
                    <a:pt x="25" y="102"/>
                  </a:lnTo>
                  <a:lnTo>
                    <a:pt x="27" y="89"/>
                  </a:lnTo>
                  <a:lnTo>
                    <a:pt x="27" y="91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9" y="96"/>
                  </a:lnTo>
                  <a:lnTo>
                    <a:pt x="29" y="85"/>
                  </a:lnTo>
                  <a:lnTo>
                    <a:pt x="29" y="87"/>
                  </a:lnTo>
                  <a:lnTo>
                    <a:pt x="29" y="89"/>
                  </a:lnTo>
                  <a:lnTo>
                    <a:pt x="29" y="93"/>
                  </a:lnTo>
                  <a:lnTo>
                    <a:pt x="29" y="91"/>
                  </a:lnTo>
                  <a:lnTo>
                    <a:pt x="31" y="89"/>
                  </a:lnTo>
                  <a:lnTo>
                    <a:pt x="31" y="81"/>
                  </a:lnTo>
                  <a:lnTo>
                    <a:pt x="35" y="83"/>
                  </a:lnTo>
                  <a:lnTo>
                    <a:pt x="33" y="83"/>
                  </a:lnTo>
                  <a:lnTo>
                    <a:pt x="35" y="79"/>
                  </a:lnTo>
                  <a:lnTo>
                    <a:pt x="37" y="77"/>
                  </a:lnTo>
                  <a:lnTo>
                    <a:pt x="37" y="71"/>
                  </a:lnTo>
                  <a:lnTo>
                    <a:pt x="37" y="73"/>
                  </a:lnTo>
                  <a:lnTo>
                    <a:pt x="39" y="71"/>
                  </a:lnTo>
                  <a:lnTo>
                    <a:pt x="39" y="64"/>
                  </a:lnTo>
                  <a:lnTo>
                    <a:pt x="39" y="62"/>
                  </a:lnTo>
                  <a:lnTo>
                    <a:pt x="39" y="64"/>
                  </a:lnTo>
                  <a:lnTo>
                    <a:pt x="39" y="62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3" y="45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7" y="47"/>
                  </a:lnTo>
                  <a:lnTo>
                    <a:pt x="47" y="37"/>
                  </a:lnTo>
                  <a:lnTo>
                    <a:pt x="48" y="35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8" y="31"/>
                  </a:lnTo>
                  <a:lnTo>
                    <a:pt x="50" y="29"/>
                  </a:lnTo>
                  <a:lnTo>
                    <a:pt x="50" y="23"/>
                  </a:lnTo>
                  <a:lnTo>
                    <a:pt x="50" y="25"/>
                  </a:lnTo>
                  <a:lnTo>
                    <a:pt x="50" y="27"/>
                  </a:lnTo>
                  <a:lnTo>
                    <a:pt x="50" y="29"/>
                  </a:lnTo>
                  <a:lnTo>
                    <a:pt x="50" y="23"/>
                  </a:lnTo>
                  <a:lnTo>
                    <a:pt x="52" y="22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4" y="20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8" y="6"/>
                  </a:lnTo>
                  <a:lnTo>
                    <a:pt x="58" y="2"/>
                  </a:lnTo>
                  <a:lnTo>
                    <a:pt x="60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00" name="Freeform 600"/>
            <p:cNvSpPr>
              <a:spLocks/>
            </p:cNvSpPr>
            <p:nvPr/>
          </p:nvSpPr>
          <p:spPr bwMode="auto">
            <a:xfrm>
              <a:off x="1079" y="1358"/>
              <a:ext cx="29" cy="7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8"/>
                </a:cxn>
                <a:cxn ang="0">
                  <a:pos x="0" y="17"/>
                </a:cxn>
                <a:cxn ang="0">
                  <a:pos x="2" y="11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8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3" y="4"/>
                </a:cxn>
                <a:cxn ang="0">
                  <a:pos x="15" y="8"/>
                </a:cxn>
                <a:cxn ang="0">
                  <a:pos x="17" y="13"/>
                </a:cxn>
                <a:cxn ang="0">
                  <a:pos x="19" y="15"/>
                </a:cxn>
                <a:cxn ang="0">
                  <a:pos x="19" y="21"/>
                </a:cxn>
                <a:cxn ang="0">
                  <a:pos x="21" y="19"/>
                </a:cxn>
                <a:cxn ang="0">
                  <a:pos x="21" y="21"/>
                </a:cxn>
                <a:cxn ang="0">
                  <a:pos x="23" y="25"/>
                </a:cxn>
                <a:cxn ang="0">
                  <a:pos x="23" y="21"/>
                </a:cxn>
                <a:cxn ang="0">
                  <a:pos x="27" y="31"/>
                </a:cxn>
                <a:cxn ang="0">
                  <a:pos x="27" y="21"/>
                </a:cxn>
                <a:cxn ang="0">
                  <a:pos x="29" y="34"/>
                </a:cxn>
                <a:cxn ang="0">
                  <a:pos x="29" y="27"/>
                </a:cxn>
                <a:cxn ang="0">
                  <a:pos x="31" y="36"/>
                </a:cxn>
                <a:cxn ang="0">
                  <a:pos x="31" y="34"/>
                </a:cxn>
                <a:cxn ang="0">
                  <a:pos x="31" y="34"/>
                </a:cxn>
                <a:cxn ang="0">
                  <a:pos x="34" y="38"/>
                </a:cxn>
                <a:cxn ang="0">
                  <a:pos x="34" y="34"/>
                </a:cxn>
                <a:cxn ang="0">
                  <a:pos x="36" y="50"/>
                </a:cxn>
                <a:cxn ang="0">
                  <a:pos x="36" y="40"/>
                </a:cxn>
                <a:cxn ang="0">
                  <a:pos x="36" y="59"/>
                </a:cxn>
                <a:cxn ang="0">
                  <a:pos x="38" y="54"/>
                </a:cxn>
                <a:cxn ang="0">
                  <a:pos x="38" y="56"/>
                </a:cxn>
                <a:cxn ang="0">
                  <a:pos x="38" y="67"/>
                </a:cxn>
                <a:cxn ang="0">
                  <a:pos x="40" y="71"/>
                </a:cxn>
                <a:cxn ang="0">
                  <a:pos x="42" y="79"/>
                </a:cxn>
                <a:cxn ang="0">
                  <a:pos x="42" y="88"/>
                </a:cxn>
                <a:cxn ang="0">
                  <a:pos x="44" y="82"/>
                </a:cxn>
                <a:cxn ang="0">
                  <a:pos x="44" y="94"/>
                </a:cxn>
                <a:cxn ang="0">
                  <a:pos x="46" y="100"/>
                </a:cxn>
                <a:cxn ang="0">
                  <a:pos x="48" y="94"/>
                </a:cxn>
                <a:cxn ang="0">
                  <a:pos x="48" y="109"/>
                </a:cxn>
                <a:cxn ang="0">
                  <a:pos x="48" y="111"/>
                </a:cxn>
                <a:cxn ang="0">
                  <a:pos x="50" y="115"/>
                </a:cxn>
                <a:cxn ang="0">
                  <a:pos x="52" y="127"/>
                </a:cxn>
                <a:cxn ang="0">
                  <a:pos x="52" y="125"/>
                </a:cxn>
                <a:cxn ang="0">
                  <a:pos x="54" y="127"/>
                </a:cxn>
                <a:cxn ang="0">
                  <a:pos x="56" y="138"/>
                </a:cxn>
                <a:cxn ang="0">
                  <a:pos x="57" y="142"/>
                </a:cxn>
                <a:cxn ang="0">
                  <a:pos x="57" y="148"/>
                </a:cxn>
              </a:cxnLst>
              <a:rect l="0" t="0" r="r" b="b"/>
              <a:pathLst>
                <a:path w="57" h="153">
                  <a:moveTo>
                    <a:pt x="0" y="17"/>
                  </a:moveTo>
                  <a:lnTo>
                    <a:pt x="0" y="17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9" y="11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25"/>
                  </a:lnTo>
                  <a:lnTo>
                    <a:pt x="25" y="21"/>
                  </a:lnTo>
                  <a:lnTo>
                    <a:pt x="23" y="21"/>
                  </a:lnTo>
                  <a:lnTo>
                    <a:pt x="25" y="33"/>
                  </a:lnTo>
                  <a:lnTo>
                    <a:pt x="27" y="3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34"/>
                  </a:lnTo>
                  <a:lnTo>
                    <a:pt x="29" y="34"/>
                  </a:lnTo>
                  <a:lnTo>
                    <a:pt x="29" y="25"/>
                  </a:lnTo>
                  <a:lnTo>
                    <a:pt x="29" y="27"/>
                  </a:lnTo>
                  <a:lnTo>
                    <a:pt x="31" y="29"/>
                  </a:lnTo>
                  <a:lnTo>
                    <a:pt x="31" y="36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3"/>
                  </a:lnTo>
                  <a:lnTo>
                    <a:pt x="31" y="34"/>
                  </a:lnTo>
                  <a:lnTo>
                    <a:pt x="34" y="34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4" y="34"/>
                  </a:lnTo>
                  <a:lnTo>
                    <a:pt x="34" y="48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40"/>
                  </a:lnTo>
                  <a:lnTo>
                    <a:pt x="36" y="42"/>
                  </a:lnTo>
                  <a:lnTo>
                    <a:pt x="36" y="59"/>
                  </a:lnTo>
                  <a:lnTo>
                    <a:pt x="38" y="57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69"/>
                  </a:lnTo>
                  <a:lnTo>
                    <a:pt x="38" y="67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42" y="71"/>
                  </a:lnTo>
                  <a:lnTo>
                    <a:pt x="42" y="79"/>
                  </a:lnTo>
                  <a:lnTo>
                    <a:pt x="42" y="79"/>
                  </a:lnTo>
                  <a:lnTo>
                    <a:pt x="42" y="88"/>
                  </a:lnTo>
                  <a:lnTo>
                    <a:pt x="42" y="82"/>
                  </a:lnTo>
                  <a:lnTo>
                    <a:pt x="44" y="82"/>
                  </a:lnTo>
                  <a:lnTo>
                    <a:pt x="44" y="81"/>
                  </a:lnTo>
                  <a:lnTo>
                    <a:pt x="44" y="94"/>
                  </a:lnTo>
                  <a:lnTo>
                    <a:pt x="46" y="94"/>
                  </a:lnTo>
                  <a:lnTo>
                    <a:pt x="46" y="100"/>
                  </a:lnTo>
                  <a:lnTo>
                    <a:pt x="46" y="92"/>
                  </a:lnTo>
                  <a:lnTo>
                    <a:pt x="48" y="94"/>
                  </a:lnTo>
                  <a:lnTo>
                    <a:pt x="48" y="111"/>
                  </a:lnTo>
                  <a:lnTo>
                    <a:pt x="48" y="109"/>
                  </a:lnTo>
                  <a:lnTo>
                    <a:pt x="48" y="107"/>
                  </a:lnTo>
                  <a:lnTo>
                    <a:pt x="48" y="111"/>
                  </a:lnTo>
                  <a:lnTo>
                    <a:pt x="50" y="113"/>
                  </a:lnTo>
                  <a:lnTo>
                    <a:pt x="50" y="115"/>
                  </a:lnTo>
                  <a:lnTo>
                    <a:pt x="52" y="117"/>
                  </a:lnTo>
                  <a:lnTo>
                    <a:pt x="52" y="127"/>
                  </a:lnTo>
                  <a:lnTo>
                    <a:pt x="52" y="127"/>
                  </a:lnTo>
                  <a:lnTo>
                    <a:pt x="52" y="125"/>
                  </a:lnTo>
                  <a:lnTo>
                    <a:pt x="52" y="127"/>
                  </a:lnTo>
                  <a:lnTo>
                    <a:pt x="54" y="127"/>
                  </a:lnTo>
                  <a:lnTo>
                    <a:pt x="54" y="136"/>
                  </a:lnTo>
                  <a:lnTo>
                    <a:pt x="56" y="138"/>
                  </a:lnTo>
                  <a:lnTo>
                    <a:pt x="56" y="140"/>
                  </a:lnTo>
                  <a:lnTo>
                    <a:pt x="57" y="142"/>
                  </a:lnTo>
                  <a:lnTo>
                    <a:pt x="57" y="148"/>
                  </a:lnTo>
                  <a:lnTo>
                    <a:pt x="57" y="148"/>
                  </a:lnTo>
                  <a:lnTo>
                    <a:pt x="57" y="15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01" name="Freeform 601"/>
            <p:cNvSpPr>
              <a:spLocks/>
            </p:cNvSpPr>
            <p:nvPr/>
          </p:nvSpPr>
          <p:spPr bwMode="auto">
            <a:xfrm>
              <a:off x="1052" y="1338"/>
              <a:ext cx="27" cy="3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5"/>
                </a:cxn>
                <a:cxn ang="0">
                  <a:pos x="4" y="5"/>
                </a:cxn>
                <a:cxn ang="0">
                  <a:pos x="8" y="9"/>
                </a:cxn>
                <a:cxn ang="0">
                  <a:pos x="8" y="15"/>
                </a:cxn>
                <a:cxn ang="0">
                  <a:pos x="10" y="11"/>
                </a:cxn>
                <a:cxn ang="0">
                  <a:pos x="10" y="15"/>
                </a:cxn>
                <a:cxn ang="0">
                  <a:pos x="10" y="15"/>
                </a:cxn>
                <a:cxn ang="0">
                  <a:pos x="12" y="13"/>
                </a:cxn>
                <a:cxn ang="0">
                  <a:pos x="12" y="19"/>
                </a:cxn>
                <a:cxn ang="0">
                  <a:pos x="12" y="17"/>
                </a:cxn>
                <a:cxn ang="0">
                  <a:pos x="14" y="23"/>
                </a:cxn>
                <a:cxn ang="0">
                  <a:pos x="17" y="30"/>
                </a:cxn>
                <a:cxn ang="0">
                  <a:pos x="19" y="26"/>
                </a:cxn>
                <a:cxn ang="0">
                  <a:pos x="21" y="32"/>
                </a:cxn>
                <a:cxn ang="0">
                  <a:pos x="23" y="38"/>
                </a:cxn>
                <a:cxn ang="0">
                  <a:pos x="23" y="40"/>
                </a:cxn>
                <a:cxn ang="0">
                  <a:pos x="23" y="42"/>
                </a:cxn>
                <a:cxn ang="0">
                  <a:pos x="27" y="51"/>
                </a:cxn>
                <a:cxn ang="0">
                  <a:pos x="27" y="51"/>
                </a:cxn>
                <a:cxn ang="0">
                  <a:pos x="29" y="53"/>
                </a:cxn>
                <a:cxn ang="0">
                  <a:pos x="29" y="59"/>
                </a:cxn>
                <a:cxn ang="0">
                  <a:pos x="31" y="53"/>
                </a:cxn>
                <a:cxn ang="0">
                  <a:pos x="33" y="61"/>
                </a:cxn>
                <a:cxn ang="0">
                  <a:pos x="33" y="59"/>
                </a:cxn>
                <a:cxn ang="0">
                  <a:pos x="33" y="57"/>
                </a:cxn>
                <a:cxn ang="0">
                  <a:pos x="35" y="71"/>
                </a:cxn>
                <a:cxn ang="0">
                  <a:pos x="35" y="61"/>
                </a:cxn>
                <a:cxn ang="0">
                  <a:pos x="35" y="69"/>
                </a:cxn>
                <a:cxn ang="0">
                  <a:pos x="37" y="63"/>
                </a:cxn>
                <a:cxn ang="0">
                  <a:pos x="37" y="71"/>
                </a:cxn>
                <a:cxn ang="0">
                  <a:pos x="39" y="73"/>
                </a:cxn>
                <a:cxn ang="0">
                  <a:pos x="39" y="61"/>
                </a:cxn>
                <a:cxn ang="0">
                  <a:pos x="39" y="73"/>
                </a:cxn>
                <a:cxn ang="0">
                  <a:pos x="40" y="59"/>
                </a:cxn>
                <a:cxn ang="0">
                  <a:pos x="42" y="65"/>
                </a:cxn>
                <a:cxn ang="0">
                  <a:pos x="42" y="65"/>
                </a:cxn>
                <a:cxn ang="0">
                  <a:pos x="44" y="61"/>
                </a:cxn>
                <a:cxn ang="0">
                  <a:pos x="44" y="67"/>
                </a:cxn>
                <a:cxn ang="0">
                  <a:pos x="44" y="59"/>
                </a:cxn>
                <a:cxn ang="0">
                  <a:pos x="46" y="71"/>
                </a:cxn>
                <a:cxn ang="0">
                  <a:pos x="48" y="63"/>
                </a:cxn>
                <a:cxn ang="0">
                  <a:pos x="48" y="61"/>
                </a:cxn>
                <a:cxn ang="0">
                  <a:pos x="48" y="65"/>
                </a:cxn>
                <a:cxn ang="0">
                  <a:pos x="50" y="55"/>
                </a:cxn>
                <a:cxn ang="0">
                  <a:pos x="50" y="59"/>
                </a:cxn>
                <a:cxn ang="0">
                  <a:pos x="52" y="51"/>
                </a:cxn>
                <a:cxn ang="0">
                  <a:pos x="54" y="59"/>
                </a:cxn>
                <a:cxn ang="0">
                  <a:pos x="56" y="57"/>
                </a:cxn>
              </a:cxnLst>
              <a:rect l="0" t="0" r="r" b="b"/>
              <a:pathLst>
                <a:path w="56" h="73">
                  <a:moveTo>
                    <a:pt x="0" y="2"/>
                  </a:moveTo>
                  <a:lnTo>
                    <a:pt x="0" y="2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23"/>
                  </a:lnTo>
                  <a:lnTo>
                    <a:pt x="12" y="17"/>
                  </a:lnTo>
                  <a:lnTo>
                    <a:pt x="14" y="19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7" y="30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30"/>
                  </a:lnTo>
                  <a:lnTo>
                    <a:pt x="21" y="32"/>
                  </a:lnTo>
                  <a:lnTo>
                    <a:pt x="21" y="36"/>
                  </a:lnTo>
                  <a:lnTo>
                    <a:pt x="23" y="38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4"/>
                  </a:lnTo>
                  <a:lnTo>
                    <a:pt x="23" y="42"/>
                  </a:lnTo>
                  <a:lnTo>
                    <a:pt x="27" y="46"/>
                  </a:lnTo>
                  <a:lnTo>
                    <a:pt x="27" y="51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27" y="53"/>
                  </a:lnTo>
                  <a:lnTo>
                    <a:pt x="29" y="5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31" y="59"/>
                  </a:lnTo>
                  <a:lnTo>
                    <a:pt x="31" y="53"/>
                  </a:lnTo>
                  <a:lnTo>
                    <a:pt x="31" y="61"/>
                  </a:lnTo>
                  <a:lnTo>
                    <a:pt x="33" y="61"/>
                  </a:lnTo>
                  <a:lnTo>
                    <a:pt x="33" y="6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3" y="57"/>
                  </a:lnTo>
                  <a:lnTo>
                    <a:pt x="33" y="69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35" y="61"/>
                  </a:lnTo>
                  <a:lnTo>
                    <a:pt x="35" y="61"/>
                  </a:lnTo>
                  <a:lnTo>
                    <a:pt x="35" y="69"/>
                  </a:lnTo>
                  <a:lnTo>
                    <a:pt x="35" y="65"/>
                  </a:lnTo>
                  <a:lnTo>
                    <a:pt x="37" y="63"/>
                  </a:lnTo>
                  <a:lnTo>
                    <a:pt x="37" y="61"/>
                  </a:lnTo>
                  <a:lnTo>
                    <a:pt x="37" y="7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59"/>
                  </a:lnTo>
                  <a:lnTo>
                    <a:pt x="39" y="61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40" y="71"/>
                  </a:lnTo>
                  <a:lnTo>
                    <a:pt x="40" y="59"/>
                  </a:lnTo>
                  <a:lnTo>
                    <a:pt x="40" y="63"/>
                  </a:lnTo>
                  <a:lnTo>
                    <a:pt x="42" y="65"/>
                  </a:lnTo>
                  <a:lnTo>
                    <a:pt x="42" y="73"/>
                  </a:lnTo>
                  <a:lnTo>
                    <a:pt x="42" y="65"/>
                  </a:lnTo>
                  <a:lnTo>
                    <a:pt x="44" y="65"/>
                  </a:lnTo>
                  <a:lnTo>
                    <a:pt x="44" y="61"/>
                  </a:lnTo>
                  <a:lnTo>
                    <a:pt x="44" y="69"/>
                  </a:lnTo>
                  <a:lnTo>
                    <a:pt x="44" y="67"/>
                  </a:lnTo>
                  <a:lnTo>
                    <a:pt x="44" y="57"/>
                  </a:lnTo>
                  <a:lnTo>
                    <a:pt x="44" y="59"/>
                  </a:lnTo>
                  <a:lnTo>
                    <a:pt x="46" y="59"/>
                  </a:lnTo>
                  <a:lnTo>
                    <a:pt x="46" y="71"/>
                  </a:lnTo>
                  <a:lnTo>
                    <a:pt x="46" y="65"/>
                  </a:lnTo>
                  <a:lnTo>
                    <a:pt x="48" y="63"/>
                  </a:lnTo>
                  <a:lnTo>
                    <a:pt x="48" y="55"/>
                  </a:lnTo>
                  <a:lnTo>
                    <a:pt x="48" y="61"/>
                  </a:lnTo>
                  <a:lnTo>
                    <a:pt x="48" y="63"/>
                  </a:lnTo>
                  <a:lnTo>
                    <a:pt x="48" y="65"/>
                  </a:lnTo>
                  <a:lnTo>
                    <a:pt x="48" y="57"/>
                  </a:lnTo>
                  <a:lnTo>
                    <a:pt x="50" y="55"/>
                  </a:lnTo>
                  <a:lnTo>
                    <a:pt x="50" y="53"/>
                  </a:lnTo>
                  <a:lnTo>
                    <a:pt x="50" y="59"/>
                  </a:lnTo>
                  <a:lnTo>
                    <a:pt x="52" y="59"/>
                  </a:lnTo>
                  <a:lnTo>
                    <a:pt x="52" y="51"/>
                  </a:lnTo>
                  <a:lnTo>
                    <a:pt x="54" y="51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6" y="5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02" name="Freeform 602"/>
            <p:cNvSpPr>
              <a:spLocks/>
            </p:cNvSpPr>
            <p:nvPr/>
          </p:nvSpPr>
          <p:spPr bwMode="auto">
            <a:xfrm>
              <a:off x="1023" y="1334"/>
              <a:ext cx="29" cy="83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1" y="163"/>
                </a:cxn>
                <a:cxn ang="0">
                  <a:pos x="3" y="161"/>
                </a:cxn>
                <a:cxn ang="0">
                  <a:pos x="3" y="153"/>
                </a:cxn>
                <a:cxn ang="0">
                  <a:pos x="3" y="153"/>
                </a:cxn>
                <a:cxn ang="0">
                  <a:pos x="5" y="142"/>
                </a:cxn>
                <a:cxn ang="0">
                  <a:pos x="7" y="144"/>
                </a:cxn>
                <a:cxn ang="0">
                  <a:pos x="9" y="132"/>
                </a:cxn>
                <a:cxn ang="0">
                  <a:pos x="9" y="136"/>
                </a:cxn>
                <a:cxn ang="0">
                  <a:pos x="11" y="132"/>
                </a:cxn>
                <a:cxn ang="0">
                  <a:pos x="11" y="125"/>
                </a:cxn>
                <a:cxn ang="0">
                  <a:pos x="13" y="115"/>
                </a:cxn>
                <a:cxn ang="0">
                  <a:pos x="13" y="115"/>
                </a:cxn>
                <a:cxn ang="0">
                  <a:pos x="15" y="113"/>
                </a:cxn>
                <a:cxn ang="0">
                  <a:pos x="17" y="102"/>
                </a:cxn>
                <a:cxn ang="0">
                  <a:pos x="19" y="98"/>
                </a:cxn>
                <a:cxn ang="0">
                  <a:pos x="21" y="84"/>
                </a:cxn>
                <a:cxn ang="0">
                  <a:pos x="21" y="90"/>
                </a:cxn>
                <a:cxn ang="0">
                  <a:pos x="23" y="84"/>
                </a:cxn>
                <a:cxn ang="0">
                  <a:pos x="24" y="77"/>
                </a:cxn>
                <a:cxn ang="0">
                  <a:pos x="24" y="79"/>
                </a:cxn>
                <a:cxn ang="0">
                  <a:pos x="26" y="61"/>
                </a:cxn>
                <a:cxn ang="0">
                  <a:pos x="26" y="69"/>
                </a:cxn>
                <a:cxn ang="0">
                  <a:pos x="26" y="56"/>
                </a:cxn>
                <a:cxn ang="0">
                  <a:pos x="30" y="57"/>
                </a:cxn>
                <a:cxn ang="0">
                  <a:pos x="30" y="48"/>
                </a:cxn>
                <a:cxn ang="0">
                  <a:pos x="32" y="44"/>
                </a:cxn>
                <a:cxn ang="0">
                  <a:pos x="32" y="46"/>
                </a:cxn>
                <a:cxn ang="0">
                  <a:pos x="34" y="42"/>
                </a:cxn>
                <a:cxn ang="0">
                  <a:pos x="34" y="38"/>
                </a:cxn>
                <a:cxn ang="0">
                  <a:pos x="34" y="40"/>
                </a:cxn>
                <a:cxn ang="0">
                  <a:pos x="36" y="27"/>
                </a:cxn>
                <a:cxn ang="0">
                  <a:pos x="36" y="31"/>
                </a:cxn>
                <a:cxn ang="0">
                  <a:pos x="38" y="25"/>
                </a:cxn>
                <a:cxn ang="0">
                  <a:pos x="38" y="19"/>
                </a:cxn>
                <a:cxn ang="0">
                  <a:pos x="42" y="19"/>
                </a:cxn>
                <a:cxn ang="0">
                  <a:pos x="44" y="11"/>
                </a:cxn>
                <a:cxn ang="0">
                  <a:pos x="46" y="13"/>
                </a:cxn>
                <a:cxn ang="0">
                  <a:pos x="46" y="4"/>
                </a:cxn>
                <a:cxn ang="0">
                  <a:pos x="46" y="10"/>
                </a:cxn>
                <a:cxn ang="0">
                  <a:pos x="48" y="4"/>
                </a:cxn>
                <a:cxn ang="0">
                  <a:pos x="48" y="10"/>
                </a:cxn>
                <a:cxn ang="0">
                  <a:pos x="49" y="0"/>
                </a:cxn>
                <a:cxn ang="0">
                  <a:pos x="49" y="10"/>
                </a:cxn>
                <a:cxn ang="0">
                  <a:pos x="53" y="0"/>
                </a:cxn>
                <a:cxn ang="0">
                  <a:pos x="53" y="10"/>
                </a:cxn>
                <a:cxn ang="0">
                  <a:pos x="55" y="0"/>
                </a:cxn>
                <a:cxn ang="0">
                  <a:pos x="55" y="4"/>
                </a:cxn>
                <a:cxn ang="0">
                  <a:pos x="55" y="10"/>
                </a:cxn>
                <a:cxn ang="0">
                  <a:pos x="57" y="6"/>
                </a:cxn>
              </a:cxnLst>
              <a:rect l="0" t="0" r="r" b="b"/>
              <a:pathLst>
                <a:path w="57" h="165">
                  <a:moveTo>
                    <a:pt x="0" y="163"/>
                  </a:moveTo>
                  <a:lnTo>
                    <a:pt x="0" y="163"/>
                  </a:lnTo>
                  <a:lnTo>
                    <a:pt x="0" y="165"/>
                  </a:lnTo>
                  <a:lnTo>
                    <a:pt x="1" y="163"/>
                  </a:lnTo>
                  <a:lnTo>
                    <a:pt x="1" y="159"/>
                  </a:lnTo>
                  <a:lnTo>
                    <a:pt x="3" y="161"/>
                  </a:lnTo>
                  <a:lnTo>
                    <a:pt x="3" y="155"/>
                  </a:lnTo>
                  <a:lnTo>
                    <a:pt x="3" y="153"/>
                  </a:lnTo>
                  <a:lnTo>
                    <a:pt x="3" y="152"/>
                  </a:lnTo>
                  <a:lnTo>
                    <a:pt x="3" y="153"/>
                  </a:lnTo>
                  <a:lnTo>
                    <a:pt x="5" y="153"/>
                  </a:lnTo>
                  <a:lnTo>
                    <a:pt x="5" y="142"/>
                  </a:lnTo>
                  <a:lnTo>
                    <a:pt x="7" y="140"/>
                  </a:lnTo>
                  <a:lnTo>
                    <a:pt x="7" y="144"/>
                  </a:lnTo>
                  <a:lnTo>
                    <a:pt x="9" y="142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9" y="136"/>
                  </a:lnTo>
                  <a:lnTo>
                    <a:pt x="9" y="132"/>
                  </a:lnTo>
                  <a:lnTo>
                    <a:pt x="11" y="132"/>
                  </a:lnTo>
                  <a:lnTo>
                    <a:pt x="11" y="125"/>
                  </a:lnTo>
                  <a:lnTo>
                    <a:pt x="11" y="125"/>
                  </a:lnTo>
                  <a:lnTo>
                    <a:pt x="13" y="123"/>
                  </a:lnTo>
                  <a:lnTo>
                    <a:pt x="13" y="115"/>
                  </a:lnTo>
                  <a:lnTo>
                    <a:pt x="13" y="113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5" y="113"/>
                  </a:lnTo>
                  <a:lnTo>
                    <a:pt x="15" y="104"/>
                  </a:lnTo>
                  <a:lnTo>
                    <a:pt x="17" y="102"/>
                  </a:lnTo>
                  <a:lnTo>
                    <a:pt x="19" y="102"/>
                  </a:lnTo>
                  <a:lnTo>
                    <a:pt x="19" y="98"/>
                  </a:lnTo>
                  <a:lnTo>
                    <a:pt x="21" y="96"/>
                  </a:lnTo>
                  <a:lnTo>
                    <a:pt x="21" y="84"/>
                  </a:lnTo>
                  <a:lnTo>
                    <a:pt x="21" y="86"/>
                  </a:lnTo>
                  <a:lnTo>
                    <a:pt x="21" y="90"/>
                  </a:lnTo>
                  <a:lnTo>
                    <a:pt x="21" y="86"/>
                  </a:lnTo>
                  <a:lnTo>
                    <a:pt x="23" y="84"/>
                  </a:lnTo>
                  <a:lnTo>
                    <a:pt x="23" y="75"/>
                  </a:lnTo>
                  <a:lnTo>
                    <a:pt x="24" y="77"/>
                  </a:lnTo>
                  <a:lnTo>
                    <a:pt x="24" y="81"/>
                  </a:lnTo>
                  <a:lnTo>
                    <a:pt x="24" y="79"/>
                  </a:lnTo>
                  <a:lnTo>
                    <a:pt x="24" y="63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56"/>
                  </a:lnTo>
                  <a:lnTo>
                    <a:pt x="30" y="54"/>
                  </a:lnTo>
                  <a:lnTo>
                    <a:pt x="30" y="57"/>
                  </a:lnTo>
                  <a:lnTo>
                    <a:pt x="30" y="56"/>
                  </a:lnTo>
                  <a:lnTo>
                    <a:pt x="30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2"/>
                  </a:lnTo>
                  <a:lnTo>
                    <a:pt x="34" y="42"/>
                  </a:lnTo>
                  <a:lnTo>
                    <a:pt x="34" y="34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40"/>
                  </a:lnTo>
                  <a:lnTo>
                    <a:pt x="34" y="31"/>
                  </a:lnTo>
                  <a:lnTo>
                    <a:pt x="36" y="27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38" y="33"/>
                  </a:lnTo>
                  <a:lnTo>
                    <a:pt x="38" y="25"/>
                  </a:lnTo>
                  <a:lnTo>
                    <a:pt x="38" y="23"/>
                  </a:lnTo>
                  <a:lnTo>
                    <a:pt x="38" y="19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42" y="13"/>
                  </a:lnTo>
                  <a:lnTo>
                    <a:pt x="44" y="11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10"/>
                  </a:lnTo>
                  <a:lnTo>
                    <a:pt x="48" y="11"/>
                  </a:lnTo>
                  <a:lnTo>
                    <a:pt x="48" y="4"/>
                  </a:lnTo>
                  <a:lnTo>
                    <a:pt x="48" y="2"/>
                  </a:lnTo>
                  <a:lnTo>
                    <a:pt x="48" y="10"/>
                  </a:lnTo>
                  <a:lnTo>
                    <a:pt x="49" y="8"/>
                  </a:lnTo>
                  <a:lnTo>
                    <a:pt x="49" y="0"/>
                  </a:lnTo>
                  <a:lnTo>
                    <a:pt x="49" y="2"/>
                  </a:lnTo>
                  <a:lnTo>
                    <a:pt x="49" y="10"/>
                  </a:lnTo>
                  <a:lnTo>
                    <a:pt x="53" y="10"/>
                  </a:lnTo>
                  <a:lnTo>
                    <a:pt x="53" y="0"/>
                  </a:lnTo>
                  <a:lnTo>
                    <a:pt x="53" y="2"/>
                  </a:lnTo>
                  <a:lnTo>
                    <a:pt x="53" y="10"/>
                  </a:lnTo>
                  <a:lnTo>
                    <a:pt x="55" y="8"/>
                  </a:lnTo>
                  <a:lnTo>
                    <a:pt x="55" y="0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5" y="11"/>
                  </a:lnTo>
                  <a:lnTo>
                    <a:pt x="55" y="10"/>
                  </a:lnTo>
                  <a:lnTo>
                    <a:pt x="57" y="10"/>
                  </a:lnTo>
                  <a:lnTo>
                    <a:pt x="57" y="6"/>
                  </a:lnTo>
                  <a:lnTo>
                    <a:pt x="57" y="1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03" name="Freeform 603"/>
            <p:cNvSpPr>
              <a:spLocks/>
            </p:cNvSpPr>
            <p:nvPr/>
          </p:nvSpPr>
          <p:spPr bwMode="auto">
            <a:xfrm>
              <a:off x="997" y="1411"/>
              <a:ext cx="26" cy="2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2" y="8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5" y="18"/>
                </a:cxn>
                <a:cxn ang="0">
                  <a:pos x="5" y="14"/>
                </a:cxn>
                <a:cxn ang="0">
                  <a:pos x="5" y="22"/>
                </a:cxn>
                <a:cxn ang="0">
                  <a:pos x="7" y="22"/>
                </a:cxn>
                <a:cxn ang="0">
                  <a:pos x="9" y="25"/>
                </a:cxn>
                <a:cxn ang="0">
                  <a:pos x="9" y="25"/>
                </a:cxn>
                <a:cxn ang="0">
                  <a:pos x="13" y="27"/>
                </a:cxn>
                <a:cxn ang="0">
                  <a:pos x="15" y="33"/>
                </a:cxn>
                <a:cxn ang="0">
                  <a:pos x="15" y="27"/>
                </a:cxn>
                <a:cxn ang="0">
                  <a:pos x="17" y="35"/>
                </a:cxn>
                <a:cxn ang="0">
                  <a:pos x="19" y="25"/>
                </a:cxn>
                <a:cxn ang="0">
                  <a:pos x="19" y="35"/>
                </a:cxn>
                <a:cxn ang="0">
                  <a:pos x="21" y="25"/>
                </a:cxn>
                <a:cxn ang="0">
                  <a:pos x="23" y="31"/>
                </a:cxn>
                <a:cxn ang="0">
                  <a:pos x="23" y="31"/>
                </a:cxn>
                <a:cxn ang="0">
                  <a:pos x="25" y="25"/>
                </a:cxn>
                <a:cxn ang="0">
                  <a:pos x="25" y="33"/>
                </a:cxn>
                <a:cxn ang="0">
                  <a:pos x="25" y="31"/>
                </a:cxn>
                <a:cxn ang="0">
                  <a:pos x="27" y="37"/>
                </a:cxn>
                <a:cxn ang="0">
                  <a:pos x="28" y="33"/>
                </a:cxn>
                <a:cxn ang="0">
                  <a:pos x="30" y="43"/>
                </a:cxn>
                <a:cxn ang="0">
                  <a:pos x="30" y="39"/>
                </a:cxn>
                <a:cxn ang="0">
                  <a:pos x="30" y="37"/>
                </a:cxn>
                <a:cxn ang="0">
                  <a:pos x="32" y="45"/>
                </a:cxn>
                <a:cxn ang="0">
                  <a:pos x="34" y="37"/>
                </a:cxn>
                <a:cxn ang="0">
                  <a:pos x="34" y="41"/>
                </a:cxn>
                <a:cxn ang="0">
                  <a:pos x="36" y="35"/>
                </a:cxn>
                <a:cxn ang="0">
                  <a:pos x="36" y="37"/>
                </a:cxn>
                <a:cxn ang="0">
                  <a:pos x="36" y="39"/>
                </a:cxn>
                <a:cxn ang="0">
                  <a:pos x="38" y="31"/>
                </a:cxn>
                <a:cxn ang="0">
                  <a:pos x="40" y="39"/>
                </a:cxn>
                <a:cxn ang="0">
                  <a:pos x="40" y="33"/>
                </a:cxn>
                <a:cxn ang="0">
                  <a:pos x="40" y="29"/>
                </a:cxn>
                <a:cxn ang="0">
                  <a:pos x="42" y="37"/>
                </a:cxn>
                <a:cxn ang="0">
                  <a:pos x="42" y="31"/>
                </a:cxn>
                <a:cxn ang="0">
                  <a:pos x="42" y="27"/>
                </a:cxn>
                <a:cxn ang="0">
                  <a:pos x="44" y="31"/>
                </a:cxn>
                <a:cxn ang="0">
                  <a:pos x="46" y="25"/>
                </a:cxn>
                <a:cxn ang="0">
                  <a:pos x="46" y="25"/>
                </a:cxn>
                <a:cxn ang="0">
                  <a:pos x="48" y="22"/>
                </a:cxn>
                <a:cxn ang="0">
                  <a:pos x="48" y="20"/>
                </a:cxn>
                <a:cxn ang="0">
                  <a:pos x="50" y="14"/>
                </a:cxn>
                <a:cxn ang="0">
                  <a:pos x="52" y="18"/>
                </a:cxn>
                <a:cxn ang="0">
                  <a:pos x="52" y="10"/>
                </a:cxn>
              </a:cxnLst>
              <a:rect l="0" t="0" r="r" b="b"/>
              <a:pathLst>
                <a:path w="52" h="45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20"/>
                  </a:lnTo>
                  <a:lnTo>
                    <a:pt x="5" y="18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5" y="20"/>
                  </a:lnTo>
                  <a:lnTo>
                    <a:pt x="7" y="22"/>
                  </a:lnTo>
                  <a:lnTo>
                    <a:pt x="7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1" y="25"/>
                  </a:lnTo>
                  <a:lnTo>
                    <a:pt x="13" y="27"/>
                  </a:lnTo>
                  <a:lnTo>
                    <a:pt x="13" y="31"/>
                  </a:lnTo>
                  <a:lnTo>
                    <a:pt x="15" y="33"/>
                  </a:lnTo>
                  <a:lnTo>
                    <a:pt x="15" y="25"/>
                  </a:lnTo>
                  <a:lnTo>
                    <a:pt x="15" y="27"/>
                  </a:lnTo>
                  <a:lnTo>
                    <a:pt x="15" y="37"/>
                  </a:lnTo>
                  <a:lnTo>
                    <a:pt x="17" y="35"/>
                  </a:lnTo>
                  <a:lnTo>
                    <a:pt x="17" y="24"/>
                  </a:lnTo>
                  <a:lnTo>
                    <a:pt x="19" y="25"/>
                  </a:lnTo>
                  <a:lnTo>
                    <a:pt x="19" y="37"/>
                  </a:lnTo>
                  <a:lnTo>
                    <a:pt x="19" y="35"/>
                  </a:lnTo>
                  <a:lnTo>
                    <a:pt x="19" y="27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3" y="31"/>
                  </a:lnTo>
                  <a:lnTo>
                    <a:pt x="23" y="35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5" y="31"/>
                  </a:lnTo>
                  <a:lnTo>
                    <a:pt x="27" y="33"/>
                  </a:lnTo>
                  <a:lnTo>
                    <a:pt x="27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30" y="35"/>
                  </a:lnTo>
                  <a:lnTo>
                    <a:pt x="30" y="43"/>
                  </a:lnTo>
                  <a:lnTo>
                    <a:pt x="30" y="41"/>
                  </a:lnTo>
                  <a:lnTo>
                    <a:pt x="30" y="39"/>
                  </a:lnTo>
                  <a:lnTo>
                    <a:pt x="30" y="33"/>
                  </a:lnTo>
                  <a:lnTo>
                    <a:pt x="30" y="37"/>
                  </a:lnTo>
                  <a:lnTo>
                    <a:pt x="32" y="39"/>
                  </a:lnTo>
                  <a:lnTo>
                    <a:pt x="32" y="45"/>
                  </a:lnTo>
                  <a:lnTo>
                    <a:pt x="32" y="39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41"/>
                  </a:lnTo>
                  <a:lnTo>
                    <a:pt x="36" y="39"/>
                  </a:lnTo>
                  <a:lnTo>
                    <a:pt x="36" y="35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6" y="45"/>
                  </a:lnTo>
                  <a:lnTo>
                    <a:pt x="36" y="39"/>
                  </a:lnTo>
                  <a:lnTo>
                    <a:pt x="38" y="37"/>
                  </a:lnTo>
                  <a:lnTo>
                    <a:pt x="38" y="31"/>
                  </a:lnTo>
                  <a:lnTo>
                    <a:pt x="38" y="37"/>
                  </a:lnTo>
                  <a:lnTo>
                    <a:pt x="40" y="39"/>
                  </a:lnTo>
                  <a:lnTo>
                    <a:pt x="40" y="43"/>
                  </a:lnTo>
                  <a:lnTo>
                    <a:pt x="40" y="33"/>
                  </a:lnTo>
                  <a:lnTo>
                    <a:pt x="40" y="31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4" y="31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8" y="25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0"/>
                  </a:lnTo>
                  <a:lnTo>
                    <a:pt x="50" y="20"/>
                  </a:lnTo>
                  <a:lnTo>
                    <a:pt x="50" y="14"/>
                  </a:lnTo>
                  <a:lnTo>
                    <a:pt x="50" y="16"/>
                  </a:lnTo>
                  <a:lnTo>
                    <a:pt x="52" y="18"/>
                  </a:lnTo>
                  <a:lnTo>
                    <a:pt x="52" y="12"/>
                  </a:lnTo>
                  <a:lnTo>
                    <a:pt x="52" y="10"/>
                  </a:lnTo>
                  <a:lnTo>
                    <a:pt x="52" y="1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04" name="Freeform 604"/>
            <p:cNvSpPr>
              <a:spLocks/>
            </p:cNvSpPr>
            <p:nvPr/>
          </p:nvSpPr>
          <p:spPr bwMode="auto">
            <a:xfrm>
              <a:off x="966" y="1396"/>
              <a:ext cx="31" cy="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" y="30"/>
                </a:cxn>
                <a:cxn ang="0">
                  <a:pos x="4" y="27"/>
                </a:cxn>
                <a:cxn ang="0">
                  <a:pos x="6" y="27"/>
                </a:cxn>
                <a:cxn ang="0">
                  <a:pos x="8" y="23"/>
                </a:cxn>
                <a:cxn ang="0">
                  <a:pos x="8" y="23"/>
                </a:cxn>
                <a:cxn ang="0">
                  <a:pos x="10" y="19"/>
                </a:cxn>
                <a:cxn ang="0">
                  <a:pos x="12" y="15"/>
                </a:cxn>
                <a:cxn ang="0">
                  <a:pos x="16" y="19"/>
                </a:cxn>
                <a:cxn ang="0">
                  <a:pos x="18" y="15"/>
                </a:cxn>
                <a:cxn ang="0">
                  <a:pos x="16" y="15"/>
                </a:cxn>
                <a:cxn ang="0">
                  <a:pos x="18" y="15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1"/>
                </a:cxn>
                <a:cxn ang="0">
                  <a:pos x="23" y="15"/>
                </a:cxn>
                <a:cxn ang="0">
                  <a:pos x="23" y="11"/>
                </a:cxn>
                <a:cxn ang="0">
                  <a:pos x="23" y="13"/>
                </a:cxn>
                <a:cxn ang="0">
                  <a:pos x="27" y="11"/>
                </a:cxn>
                <a:cxn ang="0">
                  <a:pos x="31" y="7"/>
                </a:cxn>
                <a:cxn ang="0">
                  <a:pos x="33" y="5"/>
                </a:cxn>
                <a:cxn ang="0">
                  <a:pos x="33" y="11"/>
                </a:cxn>
                <a:cxn ang="0">
                  <a:pos x="33" y="4"/>
                </a:cxn>
                <a:cxn ang="0">
                  <a:pos x="35" y="11"/>
                </a:cxn>
                <a:cxn ang="0">
                  <a:pos x="37" y="2"/>
                </a:cxn>
                <a:cxn ang="0">
                  <a:pos x="37" y="11"/>
                </a:cxn>
                <a:cxn ang="0">
                  <a:pos x="39" y="15"/>
                </a:cxn>
                <a:cxn ang="0">
                  <a:pos x="39" y="2"/>
                </a:cxn>
                <a:cxn ang="0">
                  <a:pos x="41" y="13"/>
                </a:cxn>
                <a:cxn ang="0">
                  <a:pos x="41" y="7"/>
                </a:cxn>
                <a:cxn ang="0">
                  <a:pos x="41" y="17"/>
                </a:cxn>
                <a:cxn ang="0">
                  <a:pos x="42" y="15"/>
                </a:cxn>
                <a:cxn ang="0">
                  <a:pos x="44" y="19"/>
                </a:cxn>
                <a:cxn ang="0">
                  <a:pos x="44" y="21"/>
                </a:cxn>
                <a:cxn ang="0">
                  <a:pos x="46" y="28"/>
                </a:cxn>
                <a:cxn ang="0">
                  <a:pos x="46" y="23"/>
                </a:cxn>
                <a:cxn ang="0">
                  <a:pos x="50" y="27"/>
                </a:cxn>
                <a:cxn ang="0">
                  <a:pos x="50" y="30"/>
                </a:cxn>
                <a:cxn ang="0">
                  <a:pos x="50" y="27"/>
                </a:cxn>
                <a:cxn ang="0">
                  <a:pos x="52" y="32"/>
                </a:cxn>
                <a:cxn ang="0">
                  <a:pos x="52" y="34"/>
                </a:cxn>
                <a:cxn ang="0">
                  <a:pos x="54" y="28"/>
                </a:cxn>
                <a:cxn ang="0">
                  <a:pos x="54" y="32"/>
                </a:cxn>
                <a:cxn ang="0">
                  <a:pos x="54" y="34"/>
                </a:cxn>
                <a:cxn ang="0">
                  <a:pos x="56" y="27"/>
                </a:cxn>
                <a:cxn ang="0">
                  <a:pos x="58" y="36"/>
                </a:cxn>
                <a:cxn ang="0">
                  <a:pos x="58" y="32"/>
                </a:cxn>
                <a:cxn ang="0">
                  <a:pos x="58" y="25"/>
                </a:cxn>
                <a:cxn ang="0">
                  <a:pos x="60" y="36"/>
                </a:cxn>
                <a:cxn ang="0">
                  <a:pos x="60" y="32"/>
                </a:cxn>
              </a:cxnLst>
              <a:rect l="0" t="0" r="r" b="b"/>
              <a:pathLst>
                <a:path w="62" h="42"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4" y="28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10" y="17"/>
                  </a:lnTo>
                  <a:lnTo>
                    <a:pt x="10" y="19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8" y="15"/>
                  </a:lnTo>
                  <a:lnTo>
                    <a:pt x="18" y="17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3" y="13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5" y="5"/>
                  </a:lnTo>
                  <a:lnTo>
                    <a:pt x="35" y="11"/>
                  </a:lnTo>
                  <a:lnTo>
                    <a:pt x="35" y="4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37" y="11"/>
                  </a:lnTo>
                  <a:lnTo>
                    <a:pt x="39" y="13"/>
                  </a:lnTo>
                  <a:lnTo>
                    <a:pt x="39" y="15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1" y="17"/>
                  </a:lnTo>
                  <a:lnTo>
                    <a:pt x="41" y="15"/>
                  </a:lnTo>
                  <a:lnTo>
                    <a:pt x="42" y="15"/>
                  </a:lnTo>
                  <a:lnTo>
                    <a:pt x="42" y="19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6" y="23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50" y="27"/>
                  </a:lnTo>
                  <a:lnTo>
                    <a:pt x="50" y="34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30"/>
                  </a:lnTo>
                  <a:lnTo>
                    <a:pt x="52" y="32"/>
                  </a:lnTo>
                  <a:lnTo>
                    <a:pt x="52" y="38"/>
                  </a:lnTo>
                  <a:lnTo>
                    <a:pt x="52" y="34"/>
                  </a:lnTo>
                  <a:lnTo>
                    <a:pt x="54" y="32"/>
                  </a:lnTo>
                  <a:lnTo>
                    <a:pt x="54" y="28"/>
                  </a:lnTo>
                  <a:lnTo>
                    <a:pt x="54" y="30"/>
                  </a:lnTo>
                  <a:lnTo>
                    <a:pt x="54" y="32"/>
                  </a:lnTo>
                  <a:lnTo>
                    <a:pt x="54" y="38"/>
                  </a:lnTo>
                  <a:lnTo>
                    <a:pt x="54" y="34"/>
                  </a:lnTo>
                  <a:lnTo>
                    <a:pt x="56" y="32"/>
                  </a:lnTo>
                  <a:lnTo>
                    <a:pt x="56" y="27"/>
                  </a:lnTo>
                  <a:lnTo>
                    <a:pt x="56" y="34"/>
                  </a:lnTo>
                  <a:lnTo>
                    <a:pt x="58" y="36"/>
                  </a:lnTo>
                  <a:lnTo>
                    <a:pt x="58" y="42"/>
                  </a:lnTo>
                  <a:lnTo>
                    <a:pt x="58" y="32"/>
                  </a:lnTo>
                  <a:lnTo>
                    <a:pt x="58" y="30"/>
                  </a:lnTo>
                  <a:lnTo>
                    <a:pt x="58" y="25"/>
                  </a:lnTo>
                  <a:lnTo>
                    <a:pt x="58" y="36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60" y="32"/>
                  </a:lnTo>
                  <a:lnTo>
                    <a:pt x="62" y="3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05" name="Freeform 605"/>
            <p:cNvSpPr>
              <a:spLocks/>
            </p:cNvSpPr>
            <p:nvPr/>
          </p:nvSpPr>
          <p:spPr bwMode="auto">
            <a:xfrm>
              <a:off x="942" y="1397"/>
              <a:ext cx="24" cy="1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" y="0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8" y="3"/>
                </a:cxn>
                <a:cxn ang="0">
                  <a:pos x="8" y="5"/>
                </a:cxn>
                <a:cxn ang="0">
                  <a:pos x="10" y="9"/>
                </a:cxn>
                <a:cxn ang="0">
                  <a:pos x="12" y="5"/>
                </a:cxn>
                <a:cxn ang="0">
                  <a:pos x="12" y="9"/>
                </a:cxn>
                <a:cxn ang="0">
                  <a:pos x="14" y="5"/>
                </a:cxn>
                <a:cxn ang="0">
                  <a:pos x="16" y="13"/>
                </a:cxn>
                <a:cxn ang="0">
                  <a:pos x="16" y="9"/>
                </a:cxn>
                <a:cxn ang="0">
                  <a:pos x="18" y="13"/>
                </a:cxn>
                <a:cxn ang="0">
                  <a:pos x="18" y="11"/>
                </a:cxn>
                <a:cxn ang="0">
                  <a:pos x="18" y="13"/>
                </a:cxn>
                <a:cxn ang="0">
                  <a:pos x="19" y="11"/>
                </a:cxn>
                <a:cxn ang="0">
                  <a:pos x="21" y="15"/>
                </a:cxn>
                <a:cxn ang="0">
                  <a:pos x="21" y="5"/>
                </a:cxn>
                <a:cxn ang="0">
                  <a:pos x="23" y="9"/>
                </a:cxn>
                <a:cxn ang="0">
                  <a:pos x="23" y="17"/>
                </a:cxn>
                <a:cxn ang="0">
                  <a:pos x="23" y="5"/>
                </a:cxn>
                <a:cxn ang="0">
                  <a:pos x="25" y="11"/>
                </a:cxn>
                <a:cxn ang="0">
                  <a:pos x="25" y="9"/>
                </a:cxn>
                <a:cxn ang="0">
                  <a:pos x="27" y="3"/>
                </a:cxn>
                <a:cxn ang="0">
                  <a:pos x="29" y="15"/>
                </a:cxn>
                <a:cxn ang="0">
                  <a:pos x="29" y="9"/>
                </a:cxn>
                <a:cxn ang="0">
                  <a:pos x="29" y="13"/>
                </a:cxn>
                <a:cxn ang="0">
                  <a:pos x="31" y="11"/>
                </a:cxn>
                <a:cxn ang="0">
                  <a:pos x="31" y="9"/>
                </a:cxn>
                <a:cxn ang="0">
                  <a:pos x="31" y="13"/>
                </a:cxn>
                <a:cxn ang="0">
                  <a:pos x="33" y="9"/>
                </a:cxn>
                <a:cxn ang="0">
                  <a:pos x="35" y="15"/>
                </a:cxn>
                <a:cxn ang="0">
                  <a:pos x="37" y="13"/>
                </a:cxn>
                <a:cxn ang="0">
                  <a:pos x="37" y="21"/>
                </a:cxn>
                <a:cxn ang="0">
                  <a:pos x="39" y="13"/>
                </a:cxn>
                <a:cxn ang="0">
                  <a:pos x="41" y="17"/>
                </a:cxn>
                <a:cxn ang="0">
                  <a:pos x="41" y="21"/>
                </a:cxn>
                <a:cxn ang="0">
                  <a:pos x="42" y="13"/>
                </a:cxn>
                <a:cxn ang="0">
                  <a:pos x="42" y="19"/>
                </a:cxn>
                <a:cxn ang="0">
                  <a:pos x="42" y="26"/>
                </a:cxn>
                <a:cxn ang="0">
                  <a:pos x="44" y="19"/>
                </a:cxn>
                <a:cxn ang="0">
                  <a:pos x="44" y="25"/>
                </a:cxn>
                <a:cxn ang="0">
                  <a:pos x="44" y="25"/>
                </a:cxn>
                <a:cxn ang="0">
                  <a:pos x="46" y="19"/>
                </a:cxn>
                <a:cxn ang="0">
                  <a:pos x="48" y="26"/>
                </a:cxn>
                <a:cxn ang="0">
                  <a:pos x="48" y="25"/>
                </a:cxn>
                <a:cxn ang="0">
                  <a:pos x="48" y="21"/>
                </a:cxn>
              </a:cxnLst>
              <a:rect l="0" t="0" r="r" b="b"/>
              <a:pathLst>
                <a:path w="48" h="34">
                  <a:moveTo>
                    <a:pt x="0" y="5"/>
                  </a:moveTo>
                  <a:lnTo>
                    <a:pt x="0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9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1"/>
                  </a:lnTo>
                  <a:lnTo>
                    <a:pt x="18" y="9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21" y="9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5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7" y="13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1" y="11"/>
                  </a:lnTo>
                  <a:lnTo>
                    <a:pt x="31" y="5"/>
                  </a:lnTo>
                  <a:lnTo>
                    <a:pt x="31" y="9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3" y="15"/>
                  </a:lnTo>
                  <a:lnTo>
                    <a:pt x="35" y="15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9" y="19"/>
                  </a:lnTo>
                  <a:lnTo>
                    <a:pt x="39" y="13"/>
                  </a:lnTo>
                  <a:lnTo>
                    <a:pt x="39" y="15"/>
                  </a:lnTo>
                  <a:lnTo>
                    <a:pt x="41" y="17"/>
                  </a:lnTo>
                  <a:lnTo>
                    <a:pt x="41" y="25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13"/>
                  </a:lnTo>
                  <a:lnTo>
                    <a:pt x="42" y="17"/>
                  </a:lnTo>
                  <a:lnTo>
                    <a:pt x="42" y="19"/>
                  </a:lnTo>
                  <a:lnTo>
                    <a:pt x="42" y="28"/>
                  </a:lnTo>
                  <a:lnTo>
                    <a:pt x="42" y="26"/>
                  </a:lnTo>
                  <a:lnTo>
                    <a:pt x="44" y="25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25"/>
                  </a:lnTo>
                  <a:lnTo>
                    <a:pt x="44" y="30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19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48" y="34"/>
                  </a:lnTo>
                  <a:lnTo>
                    <a:pt x="48" y="25"/>
                  </a:lnTo>
                  <a:lnTo>
                    <a:pt x="48" y="23"/>
                  </a:lnTo>
                  <a:lnTo>
                    <a:pt x="48" y="21"/>
                  </a:lnTo>
                  <a:lnTo>
                    <a:pt x="48" y="26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06" name="Freeform 606"/>
            <p:cNvSpPr>
              <a:spLocks/>
            </p:cNvSpPr>
            <p:nvPr/>
          </p:nvSpPr>
          <p:spPr bwMode="auto">
            <a:xfrm>
              <a:off x="916" y="1385"/>
              <a:ext cx="26" cy="1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16" y="7"/>
                </a:cxn>
                <a:cxn ang="0">
                  <a:pos x="16" y="2"/>
                </a:cxn>
                <a:cxn ang="0">
                  <a:pos x="18" y="13"/>
                </a:cxn>
                <a:cxn ang="0">
                  <a:pos x="18" y="7"/>
                </a:cxn>
                <a:cxn ang="0">
                  <a:pos x="22" y="11"/>
                </a:cxn>
                <a:cxn ang="0">
                  <a:pos x="22" y="13"/>
                </a:cxn>
                <a:cxn ang="0">
                  <a:pos x="22" y="9"/>
                </a:cxn>
                <a:cxn ang="0">
                  <a:pos x="23" y="19"/>
                </a:cxn>
                <a:cxn ang="0">
                  <a:pos x="23" y="17"/>
                </a:cxn>
                <a:cxn ang="0">
                  <a:pos x="23" y="19"/>
                </a:cxn>
                <a:cxn ang="0">
                  <a:pos x="25" y="15"/>
                </a:cxn>
                <a:cxn ang="0">
                  <a:pos x="27" y="23"/>
                </a:cxn>
                <a:cxn ang="0">
                  <a:pos x="27" y="17"/>
                </a:cxn>
                <a:cxn ang="0">
                  <a:pos x="27" y="25"/>
                </a:cxn>
                <a:cxn ang="0">
                  <a:pos x="29" y="21"/>
                </a:cxn>
                <a:cxn ang="0">
                  <a:pos x="31" y="23"/>
                </a:cxn>
                <a:cxn ang="0">
                  <a:pos x="31" y="21"/>
                </a:cxn>
                <a:cxn ang="0">
                  <a:pos x="33" y="25"/>
                </a:cxn>
                <a:cxn ang="0">
                  <a:pos x="35" y="19"/>
                </a:cxn>
                <a:cxn ang="0">
                  <a:pos x="35" y="23"/>
                </a:cxn>
                <a:cxn ang="0">
                  <a:pos x="35" y="23"/>
                </a:cxn>
                <a:cxn ang="0">
                  <a:pos x="37" y="19"/>
                </a:cxn>
                <a:cxn ang="0">
                  <a:pos x="37" y="21"/>
                </a:cxn>
                <a:cxn ang="0">
                  <a:pos x="39" y="23"/>
                </a:cxn>
                <a:cxn ang="0">
                  <a:pos x="41" y="21"/>
                </a:cxn>
                <a:cxn ang="0">
                  <a:pos x="41" y="17"/>
                </a:cxn>
                <a:cxn ang="0">
                  <a:pos x="43" y="21"/>
                </a:cxn>
                <a:cxn ang="0">
                  <a:pos x="43" y="23"/>
                </a:cxn>
                <a:cxn ang="0">
                  <a:pos x="45" y="19"/>
                </a:cxn>
                <a:cxn ang="0">
                  <a:pos x="45" y="23"/>
                </a:cxn>
                <a:cxn ang="0">
                  <a:pos x="46" y="21"/>
                </a:cxn>
                <a:cxn ang="0">
                  <a:pos x="46" y="25"/>
                </a:cxn>
                <a:cxn ang="0">
                  <a:pos x="48" y="21"/>
                </a:cxn>
                <a:cxn ang="0">
                  <a:pos x="48" y="25"/>
                </a:cxn>
                <a:cxn ang="0">
                  <a:pos x="48" y="23"/>
                </a:cxn>
                <a:cxn ang="0">
                  <a:pos x="50" y="28"/>
                </a:cxn>
                <a:cxn ang="0">
                  <a:pos x="52" y="25"/>
                </a:cxn>
                <a:cxn ang="0">
                  <a:pos x="52" y="30"/>
                </a:cxn>
              </a:cxnLst>
              <a:rect l="0" t="0" r="r" b="b"/>
              <a:pathLst>
                <a:path w="52" h="30">
                  <a:moveTo>
                    <a:pt x="0" y="7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4" y="5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22" y="11"/>
                  </a:lnTo>
                  <a:lnTo>
                    <a:pt x="22" y="17"/>
                  </a:lnTo>
                  <a:lnTo>
                    <a:pt x="22" y="13"/>
                  </a:lnTo>
                  <a:lnTo>
                    <a:pt x="22" y="11"/>
                  </a:lnTo>
                  <a:lnTo>
                    <a:pt x="22" y="9"/>
                  </a:lnTo>
                  <a:lnTo>
                    <a:pt x="22" y="17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3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21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25"/>
                  </a:lnTo>
                  <a:lnTo>
                    <a:pt x="29" y="23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31" y="23"/>
                  </a:lnTo>
                  <a:lnTo>
                    <a:pt x="31" y="25"/>
                  </a:lnTo>
                  <a:lnTo>
                    <a:pt x="31" y="21"/>
                  </a:lnTo>
                  <a:lnTo>
                    <a:pt x="33" y="23"/>
                  </a:lnTo>
                  <a:lnTo>
                    <a:pt x="33" y="25"/>
                  </a:lnTo>
                  <a:lnTo>
                    <a:pt x="35" y="23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5"/>
                  </a:lnTo>
                  <a:lnTo>
                    <a:pt x="35" y="23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1"/>
                  </a:lnTo>
                  <a:lnTo>
                    <a:pt x="41" y="21"/>
                  </a:lnTo>
                  <a:lnTo>
                    <a:pt x="39" y="21"/>
                  </a:lnTo>
                  <a:lnTo>
                    <a:pt x="41" y="17"/>
                  </a:lnTo>
                  <a:lnTo>
                    <a:pt x="41" y="19"/>
                  </a:lnTo>
                  <a:lnTo>
                    <a:pt x="43" y="21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5" y="21"/>
                  </a:lnTo>
                  <a:lnTo>
                    <a:pt x="45" y="19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19"/>
                  </a:lnTo>
                  <a:lnTo>
                    <a:pt x="46" y="21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8" y="25"/>
                  </a:lnTo>
                  <a:lnTo>
                    <a:pt x="48" y="21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8"/>
                  </a:lnTo>
                  <a:lnTo>
                    <a:pt x="48" y="23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52" y="30"/>
                  </a:lnTo>
                  <a:lnTo>
                    <a:pt x="52" y="25"/>
                  </a:lnTo>
                  <a:lnTo>
                    <a:pt x="52" y="27"/>
                  </a:lnTo>
                  <a:lnTo>
                    <a:pt x="52" y="30"/>
                  </a:lnTo>
                  <a:lnTo>
                    <a:pt x="52" y="3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07" name="Freeform 607"/>
            <p:cNvSpPr>
              <a:spLocks/>
            </p:cNvSpPr>
            <p:nvPr/>
          </p:nvSpPr>
          <p:spPr bwMode="auto">
            <a:xfrm>
              <a:off x="883" y="1389"/>
              <a:ext cx="33" cy="89"/>
            </a:xfrm>
            <a:custGeom>
              <a:avLst/>
              <a:gdLst/>
              <a:ahLst/>
              <a:cxnLst>
                <a:cxn ang="0">
                  <a:pos x="0" y="179"/>
                </a:cxn>
                <a:cxn ang="0">
                  <a:pos x="2" y="179"/>
                </a:cxn>
                <a:cxn ang="0">
                  <a:pos x="2" y="175"/>
                </a:cxn>
                <a:cxn ang="0">
                  <a:pos x="4" y="179"/>
                </a:cxn>
                <a:cxn ang="0">
                  <a:pos x="6" y="175"/>
                </a:cxn>
                <a:cxn ang="0">
                  <a:pos x="6" y="175"/>
                </a:cxn>
                <a:cxn ang="0">
                  <a:pos x="8" y="171"/>
                </a:cxn>
                <a:cxn ang="0">
                  <a:pos x="10" y="167"/>
                </a:cxn>
                <a:cxn ang="0">
                  <a:pos x="10" y="169"/>
                </a:cxn>
                <a:cxn ang="0">
                  <a:pos x="10" y="165"/>
                </a:cxn>
                <a:cxn ang="0">
                  <a:pos x="14" y="165"/>
                </a:cxn>
                <a:cxn ang="0">
                  <a:pos x="16" y="167"/>
                </a:cxn>
                <a:cxn ang="0">
                  <a:pos x="17" y="162"/>
                </a:cxn>
                <a:cxn ang="0">
                  <a:pos x="17" y="164"/>
                </a:cxn>
                <a:cxn ang="0">
                  <a:pos x="19" y="160"/>
                </a:cxn>
                <a:cxn ang="0">
                  <a:pos x="21" y="160"/>
                </a:cxn>
                <a:cxn ang="0">
                  <a:pos x="23" y="156"/>
                </a:cxn>
                <a:cxn ang="0">
                  <a:pos x="23" y="150"/>
                </a:cxn>
                <a:cxn ang="0">
                  <a:pos x="25" y="146"/>
                </a:cxn>
                <a:cxn ang="0">
                  <a:pos x="25" y="140"/>
                </a:cxn>
                <a:cxn ang="0">
                  <a:pos x="27" y="133"/>
                </a:cxn>
                <a:cxn ang="0">
                  <a:pos x="27" y="133"/>
                </a:cxn>
                <a:cxn ang="0">
                  <a:pos x="29" y="123"/>
                </a:cxn>
                <a:cxn ang="0">
                  <a:pos x="31" y="125"/>
                </a:cxn>
                <a:cxn ang="0">
                  <a:pos x="31" y="116"/>
                </a:cxn>
                <a:cxn ang="0">
                  <a:pos x="31" y="116"/>
                </a:cxn>
                <a:cxn ang="0">
                  <a:pos x="33" y="104"/>
                </a:cxn>
                <a:cxn ang="0">
                  <a:pos x="35" y="94"/>
                </a:cxn>
                <a:cxn ang="0">
                  <a:pos x="37" y="87"/>
                </a:cxn>
                <a:cxn ang="0">
                  <a:pos x="39" y="75"/>
                </a:cxn>
                <a:cxn ang="0">
                  <a:pos x="42" y="71"/>
                </a:cxn>
                <a:cxn ang="0">
                  <a:pos x="44" y="64"/>
                </a:cxn>
                <a:cxn ang="0">
                  <a:pos x="46" y="60"/>
                </a:cxn>
                <a:cxn ang="0">
                  <a:pos x="46" y="52"/>
                </a:cxn>
                <a:cxn ang="0">
                  <a:pos x="48" y="56"/>
                </a:cxn>
                <a:cxn ang="0">
                  <a:pos x="48" y="48"/>
                </a:cxn>
                <a:cxn ang="0">
                  <a:pos x="48" y="50"/>
                </a:cxn>
                <a:cxn ang="0">
                  <a:pos x="50" y="43"/>
                </a:cxn>
                <a:cxn ang="0">
                  <a:pos x="52" y="46"/>
                </a:cxn>
                <a:cxn ang="0">
                  <a:pos x="56" y="39"/>
                </a:cxn>
                <a:cxn ang="0">
                  <a:pos x="56" y="31"/>
                </a:cxn>
                <a:cxn ang="0">
                  <a:pos x="56" y="33"/>
                </a:cxn>
                <a:cxn ang="0">
                  <a:pos x="58" y="27"/>
                </a:cxn>
                <a:cxn ang="0">
                  <a:pos x="58" y="27"/>
                </a:cxn>
                <a:cxn ang="0">
                  <a:pos x="60" y="16"/>
                </a:cxn>
                <a:cxn ang="0">
                  <a:pos x="60" y="18"/>
                </a:cxn>
                <a:cxn ang="0">
                  <a:pos x="62" y="10"/>
                </a:cxn>
                <a:cxn ang="0">
                  <a:pos x="62" y="10"/>
                </a:cxn>
                <a:cxn ang="0">
                  <a:pos x="65" y="2"/>
                </a:cxn>
                <a:cxn ang="0">
                  <a:pos x="65" y="0"/>
                </a:cxn>
              </a:cxnLst>
              <a:rect l="0" t="0" r="r" b="b"/>
              <a:pathLst>
                <a:path w="67" h="179">
                  <a:moveTo>
                    <a:pt x="0" y="179"/>
                  </a:moveTo>
                  <a:lnTo>
                    <a:pt x="0" y="179"/>
                  </a:lnTo>
                  <a:lnTo>
                    <a:pt x="2" y="179"/>
                  </a:lnTo>
                  <a:lnTo>
                    <a:pt x="2" y="179"/>
                  </a:lnTo>
                  <a:lnTo>
                    <a:pt x="2" y="175"/>
                  </a:lnTo>
                  <a:lnTo>
                    <a:pt x="2" y="175"/>
                  </a:lnTo>
                  <a:lnTo>
                    <a:pt x="4" y="177"/>
                  </a:lnTo>
                  <a:lnTo>
                    <a:pt x="4" y="179"/>
                  </a:lnTo>
                  <a:lnTo>
                    <a:pt x="4" y="175"/>
                  </a:lnTo>
                  <a:lnTo>
                    <a:pt x="6" y="175"/>
                  </a:lnTo>
                  <a:lnTo>
                    <a:pt x="6" y="173"/>
                  </a:lnTo>
                  <a:lnTo>
                    <a:pt x="6" y="175"/>
                  </a:lnTo>
                  <a:lnTo>
                    <a:pt x="8" y="173"/>
                  </a:lnTo>
                  <a:lnTo>
                    <a:pt x="8" y="171"/>
                  </a:lnTo>
                  <a:lnTo>
                    <a:pt x="8" y="169"/>
                  </a:lnTo>
                  <a:lnTo>
                    <a:pt x="10" y="167"/>
                  </a:lnTo>
                  <a:lnTo>
                    <a:pt x="10" y="167"/>
                  </a:lnTo>
                  <a:lnTo>
                    <a:pt x="10" y="169"/>
                  </a:lnTo>
                  <a:lnTo>
                    <a:pt x="10" y="167"/>
                  </a:lnTo>
                  <a:lnTo>
                    <a:pt x="10" y="165"/>
                  </a:lnTo>
                  <a:lnTo>
                    <a:pt x="12" y="167"/>
                  </a:lnTo>
                  <a:lnTo>
                    <a:pt x="14" y="165"/>
                  </a:lnTo>
                  <a:lnTo>
                    <a:pt x="16" y="165"/>
                  </a:lnTo>
                  <a:lnTo>
                    <a:pt x="16" y="167"/>
                  </a:lnTo>
                  <a:lnTo>
                    <a:pt x="16" y="164"/>
                  </a:lnTo>
                  <a:lnTo>
                    <a:pt x="17" y="162"/>
                  </a:lnTo>
                  <a:lnTo>
                    <a:pt x="17" y="160"/>
                  </a:lnTo>
                  <a:lnTo>
                    <a:pt x="17" y="164"/>
                  </a:lnTo>
                  <a:lnTo>
                    <a:pt x="19" y="160"/>
                  </a:lnTo>
                  <a:lnTo>
                    <a:pt x="19" y="160"/>
                  </a:lnTo>
                  <a:lnTo>
                    <a:pt x="19" y="162"/>
                  </a:lnTo>
                  <a:lnTo>
                    <a:pt x="21" y="160"/>
                  </a:lnTo>
                  <a:lnTo>
                    <a:pt x="21" y="158"/>
                  </a:lnTo>
                  <a:lnTo>
                    <a:pt x="23" y="156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3" y="146"/>
                  </a:lnTo>
                  <a:lnTo>
                    <a:pt x="25" y="146"/>
                  </a:lnTo>
                  <a:lnTo>
                    <a:pt x="25" y="142"/>
                  </a:lnTo>
                  <a:lnTo>
                    <a:pt x="25" y="140"/>
                  </a:lnTo>
                  <a:lnTo>
                    <a:pt x="25" y="133"/>
                  </a:lnTo>
                  <a:lnTo>
                    <a:pt x="27" y="133"/>
                  </a:lnTo>
                  <a:lnTo>
                    <a:pt x="27" y="135"/>
                  </a:lnTo>
                  <a:lnTo>
                    <a:pt x="27" y="133"/>
                  </a:lnTo>
                  <a:lnTo>
                    <a:pt x="29" y="133"/>
                  </a:lnTo>
                  <a:lnTo>
                    <a:pt x="29" y="123"/>
                  </a:lnTo>
                  <a:lnTo>
                    <a:pt x="29" y="125"/>
                  </a:lnTo>
                  <a:lnTo>
                    <a:pt x="31" y="125"/>
                  </a:lnTo>
                  <a:lnTo>
                    <a:pt x="31" y="117"/>
                  </a:lnTo>
                  <a:lnTo>
                    <a:pt x="31" y="116"/>
                  </a:lnTo>
                  <a:lnTo>
                    <a:pt x="31" y="112"/>
                  </a:lnTo>
                  <a:lnTo>
                    <a:pt x="31" y="116"/>
                  </a:lnTo>
                  <a:lnTo>
                    <a:pt x="33" y="114"/>
                  </a:lnTo>
                  <a:lnTo>
                    <a:pt x="33" y="104"/>
                  </a:lnTo>
                  <a:lnTo>
                    <a:pt x="35" y="102"/>
                  </a:lnTo>
                  <a:lnTo>
                    <a:pt x="35" y="94"/>
                  </a:lnTo>
                  <a:lnTo>
                    <a:pt x="37" y="92"/>
                  </a:lnTo>
                  <a:lnTo>
                    <a:pt x="37" y="87"/>
                  </a:lnTo>
                  <a:lnTo>
                    <a:pt x="39" y="83"/>
                  </a:lnTo>
                  <a:lnTo>
                    <a:pt x="39" y="75"/>
                  </a:lnTo>
                  <a:lnTo>
                    <a:pt x="41" y="73"/>
                  </a:lnTo>
                  <a:lnTo>
                    <a:pt x="42" y="71"/>
                  </a:lnTo>
                  <a:lnTo>
                    <a:pt x="42" y="64"/>
                  </a:lnTo>
                  <a:lnTo>
                    <a:pt x="44" y="64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46" y="54"/>
                  </a:lnTo>
                  <a:lnTo>
                    <a:pt x="46" y="52"/>
                  </a:lnTo>
                  <a:lnTo>
                    <a:pt x="46" y="58"/>
                  </a:lnTo>
                  <a:lnTo>
                    <a:pt x="48" y="56"/>
                  </a:lnTo>
                  <a:lnTo>
                    <a:pt x="48" y="46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48" y="50"/>
                  </a:lnTo>
                  <a:lnTo>
                    <a:pt x="50" y="48"/>
                  </a:lnTo>
                  <a:lnTo>
                    <a:pt x="50" y="43"/>
                  </a:lnTo>
                  <a:lnTo>
                    <a:pt x="50" y="44"/>
                  </a:lnTo>
                  <a:lnTo>
                    <a:pt x="52" y="46"/>
                  </a:lnTo>
                  <a:lnTo>
                    <a:pt x="52" y="41"/>
                  </a:lnTo>
                  <a:lnTo>
                    <a:pt x="56" y="39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27"/>
                  </a:lnTo>
                  <a:lnTo>
                    <a:pt x="58" y="27"/>
                  </a:lnTo>
                  <a:lnTo>
                    <a:pt x="58" y="23"/>
                  </a:lnTo>
                  <a:lnTo>
                    <a:pt x="58" y="27"/>
                  </a:lnTo>
                  <a:lnTo>
                    <a:pt x="60" y="27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8"/>
                  </a:lnTo>
                  <a:lnTo>
                    <a:pt x="62" y="16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5" y="8"/>
                  </a:lnTo>
                  <a:lnTo>
                    <a:pt x="65" y="2"/>
                  </a:lnTo>
                  <a:lnTo>
                    <a:pt x="65" y="4"/>
                  </a:lnTo>
                  <a:lnTo>
                    <a:pt x="65" y="0"/>
                  </a:lnTo>
                  <a:lnTo>
                    <a:pt x="67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08" name="Freeform 608"/>
            <p:cNvSpPr>
              <a:spLocks/>
            </p:cNvSpPr>
            <p:nvPr/>
          </p:nvSpPr>
          <p:spPr bwMode="auto">
            <a:xfrm>
              <a:off x="852" y="1404"/>
              <a:ext cx="31" cy="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10"/>
                </a:cxn>
                <a:cxn ang="0">
                  <a:pos x="4" y="10"/>
                </a:cxn>
                <a:cxn ang="0">
                  <a:pos x="4" y="23"/>
                </a:cxn>
                <a:cxn ang="0">
                  <a:pos x="4" y="25"/>
                </a:cxn>
                <a:cxn ang="0">
                  <a:pos x="6" y="37"/>
                </a:cxn>
                <a:cxn ang="0">
                  <a:pos x="6" y="46"/>
                </a:cxn>
                <a:cxn ang="0">
                  <a:pos x="9" y="60"/>
                </a:cxn>
                <a:cxn ang="0">
                  <a:pos x="11" y="56"/>
                </a:cxn>
                <a:cxn ang="0">
                  <a:pos x="11" y="65"/>
                </a:cxn>
                <a:cxn ang="0">
                  <a:pos x="11" y="67"/>
                </a:cxn>
                <a:cxn ang="0">
                  <a:pos x="13" y="77"/>
                </a:cxn>
                <a:cxn ang="0">
                  <a:pos x="13" y="79"/>
                </a:cxn>
                <a:cxn ang="0">
                  <a:pos x="15" y="83"/>
                </a:cxn>
                <a:cxn ang="0">
                  <a:pos x="17" y="83"/>
                </a:cxn>
                <a:cxn ang="0">
                  <a:pos x="17" y="90"/>
                </a:cxn>
                <a:cxn ang="0">
                  <a:pos x="21" y="92"/>
                </a:cxn>
                <a:cxn ang="0">
                  <a:pos x="21" y="98"/>
                </a:cxn>
                <a:cxn ang="0">
                  <a:pos x="23" y="109"/>
                </a:cxn>
                <a:cxn ang="0">
                  <a:pos x="25" y="119"/>
                </a:cxn>
                <a:cxn ang="0">
                  <a:pos x="27" y="125"/>
                </a:cxn>
                <a:cxn ang="0">
                  <a:pos x="27" y="129"/>
                </a:cxn>
                <a:cxn ang="0">
                  <a:pos x="29" y="134"/>
                </a:cxn>
                <a:cxn ang="0">
                  <a:pos x="29" y="136"/>
                </a:cxn>
                <a:cxn ang="0">
                  <a:pos x="32" y="136"/>
                </a:cxn>
                <a:cxn ang="0">
                  <a:pos x="32" y="140"/>
                </a:cxn>
                <a:cxn ang="0">
                  <a:pos x="34" y="144"/>
                </a:cxn>
                <a:cxn ang="0">
                  <a:pos x="34" y="144"/>
                </a:cxn>
                <a:cxn ang="0">
                  <a:pos x="34" y="150"/>
                </a:cxn>
                <a:cxn ang="0">
                  <a:pos x="38" y="152"/>
                </a:cxn>
                <a:cxn ang="0">
                  <a:pos x="42" y="156"/>
                </a:cxn>
                <a:cxn ang="0">
                  <a:pos x="42" y="159"/>
                </a:cxn>
                <a:cxn ang="0">
                  <a:pos x="44" y="157"/>
                </a:cxn>
                <a:cxn ang="0">
                  <a:pos x="44" y="161"/>
                </a:cxn>
                <a:cxn ang="0">
                  <a:pos x="46" y="159"/>
                </a:cxn>
                <a:cxn ang="0">
                  <a:pos x="48" y="161"/>
                </a:cxn>
                <a:cxn ang="0">
                  <a:pos x="48" y="161"/>
                </a:cxn>
                <a:cxn ang="0">
                  <a:pos x="48" y="159"/>
                </a:cxn>
                <a:cxn ang="0">
                  <a:pos x="50" y="163"/>
                </a:cxn>
                <a:cxn ang="0">
                  <a:pos x="50" y="156"/>
                </a:cxn>
                <a:cxn ang="0">
                  <a:pos x="50" y="161"/>
                </a:cxn>
                <a:cxn ang="0">
                  <a:pos x="52" y="154"/>
                </a:cxn>
                <a:cxn ang="0">
                  <a:pos x="52" y="156"/>
                </a:cxn>
                <a:cxn ang="0">
                  <a:pos x="55" y="152"/>
                </a:cxn>
                <a:cxn ang="0">
                  <a:pos x="55" y="152"/>
                </a:cxn>
                <a:cxn ang="0">
                  <a:pos x="57" y="148"/>
                </a:cxn>
                <a:cxn ang="0">
                  <a:pos x="59" y="150"/>
                </a:cxn>
                <a:cxn ang="0">
                  <a:pos x="61" y="150"/>
                </a:cxn>
                <a:cxn ang="0">
                  <a:pos x="61" y="148"/>
                </a:cxn>
              </a:cxnLst>
              <a:rect l="0" t="0" r="r" b="b"/>
              <a:pathLst>
                <a:path w="61" h="16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10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6" y="27"/>
                  </a:lnTo>
                  <a:lnTo>
                    <a:pt x="6" y="37"/>
                  </a:lnTo>
                  <a:lnTo>
                    <a:pt x="6" y="35"/>
                  </a:lnTo>
                  <a:lnTo>
                    <a:pt x="6" y="46"/>
                  </a:lnTo>
                  <a:lnTo>
                    <a:pt x="9" y="48"/>
                  </a:lnTo>
                  <a:lnTo>
                    <a:pt x="9" y="60"/>
                  </a:lnTo>
                  <a:lnTo>
                    <a:pt x="11" y="58"/>
                  </a:lnTo>
                  <a:lnTo>
                    <a:pt x="11" y="56"/>
                  </a:lnTo>
                  <a:lnTo>
                    <a:pt x="11" y="63"/>
                  </a:lnTo>
                  <a:lnTo>
                    <a:pt x="11" y="65"/>
                  </a:lnTo>
                  <a:lnTo>
                    <a:pt x="11" y="69"/>
                  </a:lnTo>
                  <a:lnTo>
                    <a:pt x="11" y="67"/>
                  </a:lnTo>
                  <a:lnTo>
                    <a:pt x="13" y="69"/>
                  </a:lnTo>
                  <a:lnTo>
                    <a:pt x="13" y="77"/>
                  </a:lnTo>
                  <a:lnTo>
                    <a:pt x="13" y="75"/>
                  </a:lnTo>
                  <a:lnTo>
                    <a:pt x="13" y="79"/>
                  </a:lnTo>
                  <a:lnTo>
                    <a:pt x="15" y="81"/>
                  </a:lnTo>
                  <a:lnTo>
                    <a:pt x="15" y="83"/>
                  </a:lnTo>
                  <a:lnTo>
                    <a:pt x="15" y="81"/>
                  </a:lnTo>
                  <a:lnTo>
                    <a:pt x="17" y="83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7" y="92"/>
                  </a:lnTo>
                  <a:lnTo>
                    <a:pt x="21" y="92"/>
                  </a:lnTo>
                  <a:lnTo>
                    <a:pt x="21" y="98"/>
                  </a:lnTo>
                  <a:lnTo>
                    <a:pt x="21" y="98"/>
                  </a:lnTo>
                  <a:lnTo>
                    <a:pt x="21" y="108"/>
                  </a:lnTo>
                  <a:lnTo>
                    <a:pt x="23" y="109"/>
                  </a:lnTo>
                  <a:lnTo>
                    <a:pt x="23" y="119"/>
                  </a:lnTo>
                  <a:lnTo>
                    <a:pt x="25" y="119"/>
                  </a:lnTo>
                  <a:lnTo>
                    <a:pt x="25" y="123"/>
                  </a:lnTo>
                  <a:lnTo>
                    <a:pt x="27" y="125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27" y="133"/>
                  </a:lnTo>
                  <a:lnTo>
                    <a:pt x="29" y="134"/>
                  </a:lnTo>
                  <a:lnTo>
                    <a:pt x="29" y="138"/>
                  </a:lnTo>
                  <a:lnTo>
                    <a:pt x="29" y="136"/>
                  </a:lnTo>
                  <a:lnTo>
                    <a:pt x="29" y="134"/>
                  </a:lnTo>
                  <a:lnTo>
                    <a:pt x="32" y="136"/>
                  </a:lnTo>
                  <a:lnTo>
                    <a:pt x="32" y="140"/>
                  </a:lnTo>
                  <a:lnTo>
                    <a:pt x="32" y="140"/>
                  </a:lnTo>
                  <a:lnTo>
                    <a:pt x="32" y="144"/>
                  </a:lnTo>
                  <a:lnTo>
                    <a:pt x="34" y="144"/>
                  </a:lnTo>
                  <a:lnTo>
                    <a:pt x="34" y="146"/>
                  </a:lnTo>
                  <a:lnTo>
                    <a:pt x="34" y="144"/>
                  </a:lnTo>
                  <a:lnTo>
                    <a:pt x="34" y="144"/>
                  </a:lnTo>
                  <a:lnTo>
                    <a:pt x="34" y="150"/>
                  </a:lnTo>
                  <a:lnTo>
                    <a:pt x="36" y="150"/>
                  </a:lnTo>
                  <a:lnTo>
                    <a:pt x="38" y="152"/>
                  </a:lnTo>
                  <a:lnTo>
                    <a:pt x="38" y="156"/>
                  </a:lnTo>
                  <a:lnTo>
                    <a:pt x="42" y="156"/>
                  </a:lnTo>
                  <a:lnTo>
                    <a:pt x="40" y="156"/>
                  </a:lnTo>
                  <a:lnTo>
                    <a:pt x="42" y="159"/>
                  </a:lnTo>
                  <a:lnTo>
                    <a:pt x="44" y="161"/>
                  </a:lnTo>
                  <a:lnTo>
                    <a:pt x="44" y="157"/>
                  </a:lnTo>
                  <a:lnTo>
                    <a:pt x="44" y="159"/>
                  </a:lnTo>
                  <a:lnTo>
                    <a:pt x="44" y="161"/>
                  </a:lnTo>
                  <a:lnTo>
                    <a:pt x="46" y="161"/>
                  </a:lnTo>
                  <a:lnTo>
                    <a:pt x="46" y="159"/>
                  </a:lnTo>
                  <a:lnTo>
                    <a:pt x="46" y="161"/>
                  </a:lnTo>
                  <a:lnTo>
                    <a:pt x="48" y="161"/>
                  </a:lnTo>
                  <a:lnTo>
                    <a:pt x="48" y="165"/>
                  </a:lnTo>
                  <a:lnTo>
                    <a:pt x="48" y="161"/>
                  </a:lnTo>
                  <a:lnTo>
                    <a:pt x="48" y="161"/>
                  </a:lnTo>
                  <a:lnTo>
                    <a:pt x="48" y="159"/>
                  </a:lnTo>
                  <a:lnTo>
                    <a:pt x="48" y="165"/>
                  </a:lnTo>
                  <a:lnTo>
                    <a:pt x="50" y="163"/>
                  </a:lnTo>
                  <a:lnTo>
                    <a:pt x="50" y="156"/>
                  </a:lnTo>
                  <a:lnTo>
                    <a:pt x="50" y="156"/>
                  </a:lnTo>
                  <a:lnTo>
                    <a:pt x="50" y="161"/>
                  </a:lnTo>
                  <a:lnTo>
                    <a:pt x="50" y="161"/>
                  </a:lnTo>
                  <a:lnTo>
                    <a:pt x="52" y="159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52" y="156"/>
                  </a:lnTo>
                  <a:lnTo>
                    <a:pt x="52" y="152"/>
                  </a:lnTo>
                  <a:lnTo>
                    <a:pt x="55" y="152"/>
                  </a:lnTo>
                  <a:lnTo>
                    <a:pt x="55" y="150"/>
                  </a:lnTo>
                  <a:lnTo>
                    <a:pt x="55" y="152"/>
                  </a:lnTo>
                  <a:lnTo>
                    <a:pt x="57" y="154"/>
                  </a:lnTo>
                  <a:lnTo>
                    <a:pt x="57" y="148"/>
                  </a:lnTo>
                  <a:lnTo>
                    <a:pt x="59" y="146"/>
                  </a:lnTo>
                  <a:lnTo>
                    <a:pt x="59" y="150"/>
                  </a:lnTo>
                  <a:lnTo>
                    <a:pt x="61" y="146"/>
                  </a:lnTo>
                  <a:lnTo>
                    <a:pt x="61" y="150"/>
                  </a:lnTo>
                  <a:lnTo>
                    <a:pt x="61" y="146"/>
                  </a:lnTo>
                  <a:lnTo>
                    <a:pt x="61" y="14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010" name="Group 810"/>
          <p:cNvGrpSpPr>
            <a:grpSpLocks/>
          </p:cNvGrpSpPr>
          <p:nvPr/>
        </p:nvGrpSpPr>
        <p:grpSpPr bwMode="auto">
          <a:xfrm>
            <a:off x="352425" y="1031875"/>
            <a:ext cx="8097838" cy="2622550"/>
            <a:chOff x="222" y="650"/>
            <a:chExt cx="5101" cy="1652"/>
          </a:xfrm>
        </p:grpSpPr>
        <p:sp>
          <p:nvSpPr>
            <p:cNvPr id="51810" name="Freeform 610"/>
            <p:cNvSpPr>
              <a:spLocks/>
            </p:cNvSpPr>
            <p:nvPr/>
          </p:nvSpPr>
          <p:spPr bwMode="auto">
            <a:xfrm>
              <a:off x="820" y="1383"/>
              <a:ext cx="32" cy="63"/>
            </a:xfrm>
            <a:custGeom>
              <a:avLst/>
              <a:gdLst/>
              <a:ahLst/>
              <a:cxnLst>
                <a:cxn ang="0">
                  <a:pos x="0" y="127"/>
                </a:cxn>
                <a:cxn ang="0">
                  <a:pos x="4" y="123"/>
                </a:cxn>
                <a:cxn ang="0">
                  <a:pos x="4" y="119"/>
                </a:cxn>
                <a:cxn ang="0">
                  <a:pos x="4" y="107"/>
                </a:cxn>
                <a:cxn ang="0">
                  <a:pos x="6" y="111"/>
                </a:cxn>
                <a:cxn ang="0">
                  <a:pos x="6" y="107"/>
                </a:cxn>
                <a:cxn ang="0">
                  <a:pos x="6" y="102"/>
                </a:cxn>
                <a:cxn ang="0">
                  <a:pos x="8" y="90"/>
                </a:cxn>
                <a:cxn ang="0">
                  <a:pos x="10" y="92"/>
                </a:cxn>
                <a:cxn ang="0">
                  <a:pos x="10" y="88"/>
                </a:cxn>
                <a:cxn ang="0">
                  <a:pos x="10" y="80"/>
                </a:cxn>
                <a:cxn ang="0">
                  <a:pos x="12" y="82"/>
                </a:cxn>
                <a:cxn ang="0">
                  <a:pos x="14" y="73"/>
                </a:cxn>
                <a:cxn ang="0">
                  <a:pos x="14" y="71"/>
                </a:cxn>
                <a:cxn ang="0">
                  <a:pos x="14" y="63"/>
                </a:cxn>
                <a:cxn ang="0">
                  <a:pos x="16" y="65"/>
                </a:cxn>
                <a:cxn ang="0">
                  <a:pos x="18" y="59"/>
                </a:cxn>
                <a:cxn ang="0">
                  <a:pos x="18" y="61"/>
                </a:cxn>
                <a:cxn ang="0">
                  <a:pos x="18" y="50"/>
                </a:cxn>
                <a:cxn ang="0">
                  <a:pos x="20" y="54"/>
                </a:cxn>
                <a:cxn ang="0">
                  <a:pos x="22" y="50"/>
                </a:cxn>
                <a:cxn ang="0">
                  <a:pos x="22" y="50"/>
                </a:cxn>
                <a:cxn ang="0">
                  <a:pos x="22" y="42"/>
                </a:cxn>
                <a:cxn ang="0">
                  <a:pos x="23" y="40"/>
                </a:cxn>
                <a:cxn ang="0">
                  <a:pos x="25" y="38"/>
                </a:cxn>
                <a:cxn ang="0">
                  <a:pos x="27" y="38"/>
                </a:cxn>
                <a:cxn ang="0">
                  <a:pos x="27" y="29"/>
                </a:cxn>
                <a:cxn ang="0">
                  <a:pos x="27" y="29"/>
                </a:cxn>
                <a:cxn ang="0">
                  <a:pos x="29" y="23"/>
                </a:cxn>
                <a:cxn ang="0">
                  <a:pos x="31" y="19"/>
                </a:cxn>
                <a:cxn ang="0">
                  <a:pos x="33" y="17"/>
                </a:cxn>
                <a:cxn ang="0">
                  <a:pos x="33" y="15"/>
                </a:cxn>
                <a:cxn ang="0">
                  <a:pos x="37" y="13"/>
                </a:cxn>
                <a:cxn ang="0">
                  <a:pos x="37" y="13"/>
                </a:cxn>
                <a:cxn ang="0">
                  <a:pos x="39" y="9"/>
                </a:cxn>
                <a:cxn ang="0">
                  <a:pos x="39" y="11"/>
                </a:cxn>
                <a:cxn ang="0">
                  <a:pos x="41" y="9"/>
                </a:cxn>
                <a:cxn ang="0">
                  <a:pos x="43" y="6"/>
                </a:cxn>
                <a:cxn ang="0">
                  <a:pos x="46" y="4"/>
                </a:cxn>
                <a:cxn ang="0">
                  <a:pos x="46" y="0"/>
                </a:cxn>
                <a:cxn ang="0">
                  <a:pos x="46" y="6"/>
                </a:cxn>
                <a:cxn ang="0">
                  <a:pos x="50" y="7"/>
                </a:cxn>
                <a:cxn ang="0">
                  <a:pos x="52" y="6"/>
                </a:cxn>
                <a:cxn ang="0">
                  <a:pos x="54" y="9"/>
                </a:cxn>
                <a:cxn ang="0">
                  <a:pos x="54" y="11"/>
                </a:cxn>
                <a:cxn ang="0">
                  <a:pos x="54" y="15"/>
                </a:cxn>
                <a:cxn ang="0">
                  <a:pos x="56" y="17"/>
                </a:cxn>
                <a:cxn ang="0">
                  <a:pos x="58" y="21"/>
                </a:cxn>
                <a:cxn ang="0">
                  <a:pos x="62" y="29"/>
                </a:cxn>
                <a:cxn ang="0">
                  <a:pos x="64" y="32"/>
                </a:cxn>
              </a:cxnLst>
              <a:rect l="0" t="0" r="r" b="b"/>
              <a:pathLst>
                <a:path w="64" h="127">
                  <a:moveTo>
                    <a:pt x="0" y="127"/>
                  </a:moveTo>
                  <a:lnTo>
                    <a:pt x="0" y="127"/>
                  </a:lnTo>
                  <a:lnTo>
                    <a:pt x="0" y="123"/>
                  </a:lnTo>
                  <a:lnTo>
                    <a:pt x="4" y="123"/>
                  </a:lnTo>
                  <a:lnTo>
                    <a:pt x="2" y="123"/>
                  </a:lnTo>
                  <a:lnTo>
                    <a:pt x="4" y="119"/>
                  </a:lnTo>
                  <a:lnTo>
                    <a:pt x="4" y="117"/>
                  </a:lnTo>
                  <a:lnTo>
                    <a:pt x="4" y="107"/>
                  </a:lnTo>
                  <a:lnTo>
                    <a:pt x="6" y="109"/>
                  </a:lnTo>
                  <a:lnTo>
                    <a:pt x="6" y="111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2"/>
                  </a:lnTo>
                  <a:lnTo>
                    <a:pt x="6" y="102"/>
                  </a:lnTo>
                  <a:lnTo>
                    <a:pt x="8" y="102"/>
                  </a:lnTo>
                  <a:lnTo>
                    <a:pt x="8" y="90"/>
                  </a:lnTo>
                  <a:lnTo>
                    <a:pt x="10" y="90"/>
                  </a:lnTo>
                  <a:lnTo>
                    <a:pt x="10" y="92"/>
                  </a:lnTo>
                  <a:lnTo>
                    <a:pt x="10" y="90"/>
                  </a:lnTo>
                  <a:lnTo>
                    <a:pt x="10" y="88"/>
                  </a:lnTo>
                  <a:lnTo>
                    <a:pt x="10" y="79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2" y="82"/>
                  </a:lnTo>
                  <a:lnTo>
                    <a:pt x="12" y="75"/>
                  </a:lnTo>
                  <a:lnTo>
                    <a:pt x="14" y="73"/>
                  </a:lnTo>
                  <a:lnTo>
                    <a:pt x="14" y="69"/>
                  </a:lnTo>
                  <a:lnTo>
                    <a:pt x="14" y="71"/>
                  </a:lnTo>
                  <a:lnTo>
                    <a:pt x="14" y="69"/>
                  </a:lnTo>
                  <a:lnTo>
                    <a:pt x="14" y="63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6" y="61"/>
                  </a:lnTo>
                  <a:lnTo>
                    <a:pt x="18" y="59"/>
                  </a:lnTo>
                  <a:lnTo>
                    <a:pt x="18" y="57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2" y="50"/>
                  </a:lnTo>
                  <a:lnTo>
                    <a:pt x="22" y="46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42"/>
                  </a:lnTo>
                  <a:lnTo>
                    <a:pt x="23" y="42"/>
                  </a:lnTo>
                  <a:lnTo>
                    <a:pt x="23" y="40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7" y="38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9" y="27"/>
                  </a:lnTo>
                  <a:lnTo>
                    <a:pt x="29" y="23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3" y="17"/>
                  </a:lnTo>
                  <a:lnTo>
                    <a:pt x="37" y="13"/>
                  </a:lnTo>
                  <a:lnTo>
                    <a:pt x="35" y="13"/>
                  </a:lnTo>
                  <a:lnTo>
                    <a:pt x="37" y="13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1" y="9"/>
                  </a:lnTo>
                  <a:lnTo>
                    <a:pt x="41" y="7"/>
                  </a:lnTo>
                  <a:lnTo>
                    <a:pt x="43" y="6"/>
                  </a:lnTo>
                  <a:lnTo>
                    <a:pt x="43" y="4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0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2" y="6"/>
                  </a:lnTo>
                  <a:lnTo>
                    <a:pt x="52" y="7"/>
                  </a:lnTo>
                  <a:lnTo>
                    <a:pt x="54" y="9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5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21"/>
                  </a:lnTo>
                  <a:lnTo>
                    <a:pt x="58" y="21"/>
                  </a:lnTo>
                  <a:lnTo>
                    <a:pt x="58" y="27"/>
                  </a:lnTo>
                  <a:lnTo>
                    <a:pt x="62" y="29"/>
                  </a:lnTo>
                  <a:lnTo>
                    <a:pt x="62" y="31"/>
                  </a:lnTo>
                  <a:lnTo>
                    <a:pt x="64" y="32"/>
                  </a:lnTo>
                  <a:lnTo>
                    <a:pt x="64" y="4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11" name="Freeform 611"/>
            <p:cNvSpPr>
              <a:spLocks/>
            </p:cNvSpPr>
            <p:nvPr/>
          </p:nvSpPr>
          <p:spPr bwMode="auto">
            <a:xfrm>
              <a:off x="790" y="1420"/>
              <a:ext cx="30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6" y="13"/>
                </a:cxn>
                <a:cxn ang="0">
                  <a:pos x="6" y="17"/>
                </a:cxn>
                <a:cxn ang="0">
                  <a:pos x="8" y="21"/>
                </a:cxn>
                <a:cxn ang="0">
                  <a:pos x="8" y="27"/>
                </a:cxn>
                <a:cxn ang="0">
                  <a:pos x="9" y="27"/>
                </a:cxn>
                <a:cxn ang="0">
                  <a:pos x="11" y="28"/>
                </a:cxn>
                <a:cxn ang="0">
                  <a:pos x="11" y="32"/>
                </a:cxn>
                <a:cxn ang="0">
                  <a:pos x="13" y="38"/>
                </a:cxn>
                <a:cxn ang="0">
                  <a:pos x="17" y="42"/>
                </a:cxn>
                <a:cxn ang="0">
                  <a:pos x="17" y="48"/>
                </a:cxn>
                <a:cxn ang="0">
                  <a:pos x="19" y="48"/>
                </a:cxn>
                <a:cxn ang="0">
                  <a:pos x="21" y="52"/>
                </a:cxn>
                <a:cxn ang="0">
                  <a:pos x="21" y="50"/>
                </a:cxn>
                <a:cxn ang="0">
                  <a:pos x="23" y="53"/>
                </a:cxn>
                <a:cxn ang="0">
                  <a:pos x="23" y="50"/>
                </a:cxn>
                <a:cxn ang="0">
                  <a:pos x="27" y="53"/>
                </a:cxn>
                <a:cxn ang="0">
                  <a:pos x="27" y="50"/>
                </a:cxn>
                <a:cxn ang="0">
                  <a:pos x="27" y="53"/>
                </a:cxn>
                <a:cxn ang="0">
                  <a:pos x="29" y="52"/>
                </a:cxn>
                <a:cxn ang="0">
                  <a:pos x="29" y="53"/>
                </a:cxn>
                <a:cxn ang="0">
                  <a:pos x="31" y="52"/>
                </a:cxn>
                <a:cxn ang="0">
                  <a:pos x="33" y="53"/>
                </a:cxn>
                <a:cxn ang="0">
                  <a:pos x="33" y="52"/>
                </a:cxn>
                <a:cxn ang="0">
                  <a:pos x="33" y="53"/>
                </a:cxn>
                <a:cxn ang="0">
                  <a:pos x="34" y="50"/>
                </a:cxn>
                <a:cxn ang="0">
                  <a:pos x="38" y="53"/>
                </a:cxn>
                <a:cxn ang="0">
                  <a:pos x="38" y="52"/>
                </a:cxn>
                <a:cxn ang="0">
                  <a:pos x="40" y="57"/>
                </a:cxn>
                <a:cxn ang="0">
                  <a:pos x="40" y="53"/>
                </a:cxn>
                <a:cxn ang="0">
                  <a:pos x="42" y="59"/>
                </a:cxn>
                <a:cxn ang="0">
                  <a:pos x="42" y="61"/>
                </a:cxn>
                <a:cxn ang="0">
                  <a:pos x="44" y="59"/>
                </a:cxn>
                <a:cxn ang="0">
                  <a:pos x="44" y="61"/>
                </a:cxn>
                <a:cxn ang="0">
                  <a:pos x="44" y="65"/>
                </a:cxn>
                <a:cxn ang="0">
                  <a:pos x="46" y="69"/>
                </a:cxn>
                <a:cxn ang="0">
                  <a:pos x="48" y="63"/>
                </a:cxn>
                <a:cxn ang="0">
                  <a:pos x="50" y="65"/>
                </a:cxn>
                <a:cxn ang="0">
                  <a:pos x="50" y="61"/>
                </a:cxn>
                <a:cxn ang="0">
                  <a:pos x="50" y="63"/>
                </a:cxn>
                <a:cxn ang="0">
                  <a:pos x="52" y="57"/>
                </a:cxn>
                <a:cxn ang="0">
                  <a:pos x="52" y="59"/>
                </a:cxn>
                <a:cxn ang="0">
                  <a:pos x="54" y="57"/>
                </a:cxn>
                <a:cxn ang="0">
                  <a:pos x="54" y="57"/>
                </a:cxn>
                <a:cxn ang="0">
                  <a:pos x="56" y="52"/>
                </a:cxn>
                <a:cxn ang="0">
                  <a:pos x="56" y="57"/>
                </a:cxn>
                <a:cxn ang="0">
                  <a:pos x="57" y="53"/>
                </a:cxn>
                <a:cxn ang="0">
                  <a:pos x="57" y="52"/>
                </a:cxn>
              </a:cxnLst>
              <a:rect l="0" t="0" r="r" b="b"/>
              <a:pathLst>
                <a:path w="59" h="69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11" y="28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11" y="36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7" y="42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6"/>
                  </a:lnTo>
                  <a:lnTo>
                    <a:pt x="19" y="48"/>
                  </a:lnTo>
                  <a:lnTo>
                    <a:pt x="19" y="52"/>
                  </a:lnTo>
                  <a:lnTo>
                    <a:pt x="21" y="52"/>
                  </a:lnTo>
                  <a:lnTo>
                    <a:pt x="21" y="48"/>
                  </a:lnTo>
                  <a:lnTo>
                    <a:pt x="21" y="50"/>
                  </a:lnTo>
                  <a:lnTo>
                    <a:pt x="21" y="52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3" y="50"/>
                  </a:lnTo>
                  <a:lnTo>
                    <a:pt x="23" y="52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7" y="50"/>
                  </a:lnTo>
                  <a:lnTo>
                    <a:pt x="27" y="52"/>
                  </a:lnTo>
                  <a:lnTo>
                    <a:pt x="27" y="53"/>
                  </a:lnTo>
                  <a:lnTo>
                    <a:pt x="29" y="53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0"/>
                  </a:lnTo>
                  <a:lnTo>
                    <a:pt x="31" y="52"/>
                  </a:lnTo>
                  <a:lnTo>
                    <a:pt x="31" y="57"/>
                  </a:lnTo>
                  <a:lnTo>
                    <a:pt x="33" y="53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4" y="52"/>
                  </a:lnTo>
                  <a:lnTo>
                    <a:pt x="34" y="50"/>
                  </a:lnTo>
                  <a:lnTo>
                    <a:pt x="34" y="53"/>
                  </a:lnTo>
                  <a:lnTo>
                    <a:pt x="38" y="53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40" y="57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2" y="57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2" y="61"/>
                  </a:lnTo>
                  <a:lnTo>
                    <a:pt x="44" y="61"/>
                  </a:lnTo>
                  <a:lnTo>
                    <a:pt x="44" y="59"/>
                  </a:lnTo>
                  <a:lnTo>
                    <a:pt x="44" y="61"/>
                  </a:lnTo>
                  <a:lnTo>
                    <a:pt x="44" y="61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6" y="63"/>
                  </a:lnTo>
                  <a:lnTo>
                    <a:pt x="46" y="69"/>
                  </a:lnTo>
                  <a:lnTo>
                    <a:pt x="48" y="65"/>
                  </a:lnTo>
                  <a:lnTo>
                    <a:pt x="48" y="63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50" y="59"/>
                  </a:lnTo>
                  <a:lnTo>
                    <a:pt x="50" y="63"/>
                  </a:lnTo>
                  <a:lnTo>
                    <a:pt x="52" y="61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4" y="57"/>
                  </a:lnTo>
                  <a:lnTo>
                    <a:pt x="54" y="53"/>
                  </a:lnTo>
                  <a:lnTo>
                    <a:pt x="54" y="57"/>
                  </a:lnTo>
                  <a:lnTo>
                    <a:pt x="56" y="53"/>
                  </a:lnTo>
                  <a:lnTo>
                    <a:pt x="56" y="52"/>
                  </a:lnTo>
                  <a:lnTo>
                    <a:pt x="56" y="53"/>
                  </a:lnTo>
                  <a:lnTo>
                    <a:pt x="56" y="57"/>
                  </a:lnTo>
                  <a:lnTo>
                    <a:pt x="56" y="53"/>
                  </a:lnTo>
                  <a:lnTo>
                    <a:pt x="57" y="53"/>
                  </a:lnTo>
                  <a:lnTo>
                    <a:pt x="57" y="48"/>
                  </a:lnTo>
                  <a:lnTo>
                    <a:pt x="57" y="52"/>
                  </a:lnTo>
                  <a:lnTo>
                    <a:pt x="59" y="5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12" name="Freeform 612"/>
            <p:cNvSpPr>
              <a:spLocks/>
            </p:cNvSpPr>
            <p:nvPr/>
          </p:nvSpPr>
          <p:spPr bwMode="auto">
            <a:xfrm>
              <a:off x="753" y="1406"/>
              <a:ext cx="37" cy="23"/>
            </a:xfrm>
            <a:custGeom>
              <a:avLst/>
              <a:gdLst/>
              <a:ahLst/>
              <a:cxnLst>
                <a:cxn ang="0">
                  <a:pos x="2" y="44"/>
                </a:cxn>
                <a:cxn ang="0">
                  <a:pos x="2" y="46"/>
                </a:cxn>
                <a:cxn ang="0">
                  <a:pos x="4" y="46"/>
                </a:cxn>
                <a:cxn ang="0">
                  <a:pos x="4" y="44"/>
                </a:cxn>
                <a:cxn ang="0">
                  <a:pos x="8" y="46"/>
                </a:cxn>
                <a:cxn ang="0">
                  <a:pos x="10" y="46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3" y="44"/>
                </a:cxn>
                <a:cxn ang="0">
                  <a:pos x="13" y="44"/>
                </a:cxn>
                <a:cxn ang="0">
                  <a:pos x="15" y="40"/>
                </a:cxn>
                <a:cxn ang="0">
                  <a:pos x="17" y="42"/>
                </a:cxn>
                <a:cxn ang="0">
                  <a:pos x="21" y="40"/>
                </a:cxn>
                <a:cxn ang="0">
                  <a:pos x="21" y="42"/>
                </a:cxn>
                <a:cxn ang="0">
                  <a:pos x="23" y="40"/>
                </a:cxn>
                <a:cxn ang="0">
                  <a:pos x="27" y="40"/>
                </a:cxn>
                <a:cxn ang="0">
                  <a:pos x="29" y="34"/>
                </a:cxn>
                <a:cxn ang="0">
                  <a:pos x="31" y="31"/>
                </a:cxn>
                <a:cxn ang="0">
                  <a:pos x="33" y="27"/>
                </a:cxn>
                <a:cxn ang="0">
                  <a:pos x="35" y="23"/>
                </a:cxn>
                <a:cxn ang="0">
                  <a:pos x="36" y="19"/>
                </a:cxn>
                <a:cxn ang="0">
                  <a:pos x="36" y="17"/>
                </a:cxn>
                <a:cxn ang="0">
                  <a:pos x="38" y="19"/>
                </a:cxn>
                <a:cxn ang="0">
                  <a:pos x="38" y="15"/>
                </a:cxn>
                <a:cxn ang="0">
                  <a:pos x="40" y="17"/>
                </a:cxn>
                <a:cxn ang="0">
                  <a:pos x="42" y="15"/>
                </a:cxn>
                <a:cxn ang="0">
                  <a:pos x="44" y="11"/>
                </a:cxn>
                <a:cxn ang="0">
                  <a:pos x="46" y="15"/>
                </a:cxn>
                <a:cxn ang="0">
                  <a:pos x="46" y="11"/>
                </a:cxn>
                <a:cxn ang="0">
                  <a:pos x="50" y="13"/>
                </a:cxn>
                <a:cxn ang="0">
                  <a:pos x="50" y="11"/>
                </a:cxn>
                <a:cxn ang="0">
                  <a:pos x="54" y="8"/>
                </a:cxn>
                <a:cxn ang="0">
                  <a:pos x="58" y="4"/>
                </a:cxn>
                <a:cxn ang="0">
                  <a:pos x="58" y="4"/>
                </a:cxn>
                <a:cxn ang="0">
                  <a:pos x="60" y="2"/>
                </a:cxn>
                <a:cxn ang="0">
                  <a:pos x="60" y="2"/>
                </a:cxn>
                <a:cxn ang="0">
                  <a:pos x="60" y="4"/>
                </a:cxn>
                <a:cxn ang="0">
                  <a:pos x="61" y="0"/>
                </a:cxn>
                <a:cxn ang="0">
                  <a:pos x="63" y="2"/>
                </a:cxn>
                <a:cxn ang="0">
                  <a:pos x="65" y="4"/>
                </a:cxn>
                <a:cxn ang="0">
                  <a:pos x="65" y="4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9" y="13"/>
                </a:cxn>
                <a:cxn ang="0">
                  <a:pos x="69" y="13"/>
                </a:cxn>
                <a:cxn ang="0">
                  <a:pos x="71" y="19"/>
                </a:cxn>
                <a:cxn ang="0">
                  <a:pos x="71" y="17"/>
                </a:cxn>
                <a:cxn ang="0">
                  <a:pos x="73" y="23"/>
                </a:cxn>
                <a:cxn ang="0">
                  <a:pos x="73" y="23"/>
                </a:cxn>
                <a:cxn ang="0">
                  <a:pos x="75" y="31"/>
                </a:cxn>
              </a:cxnLst>
              <a:rect l="0" t="0" r="r" b="b"/>
              <a:pathLst>
                <a:path w="75" h="46">
                  <a:moveTo>
                    <a:pt x="2" y="4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2" y="46"/>
                  </a:lnTo>
                  <a:lnTo>
                    <a:pt x="12" y="44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2" y="42"/>
                  </a:lnTo>
                  <a:lnTo>
                    <a:pt x="13" y="44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2"/>
                  </a:lnTo>
                  <a:lnTo>
                    <a:pt x="17" y="42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3" y="42"/>
                  </a:lnTo>
                  <a:lnTo>
                    <a:pt x="23" y="40"/>
                  </a:lnTo>
                  <a:lnTo>
                    <a:pt x="25" y="40"/>
                  </a:lnTo>
                  <a:lnTo>
                    <a:pt x="27" y="40"/>
                  </a:lnTo>
                  <a:lnTo>
                    <a:pt x="27" y="36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3" y="31"/>
                  </a:lnTo>
                  <a:lnTo>
                    <a:pt x="33" y="27"/>
                  </a:lnTo>
                  <a:lnTo>
                    <a:pt x="33" y="25"/>
                  </a:lnTo>
                  <a:lnTo>
                    <a:pt x="35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36" y="17"/>
                  </a:lnTo>
                  <a:lnTo>
                    <a:pt x="38" y="17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2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3"/>
                  </a:lnTo>
                  <a:lnTo>
                    <a:pt x="46" y="15"/>
                  </a:lnTo>
                  <a:lnTo>
                    <a:pt x="48" y="11"/>
                  </a:lnTo>
                  <a:lnTo>
                    <a:pt x="46" y="11"/>
                  </a:lnTo>
                  <a:lnTo>
                    <a:pt x="48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1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8" y="0"/>
                  </a:lnTo>
                  <a:lnTo>
                    <a:pt x="60" y="2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60" y="4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5" y="4"/>
                  </a:lnTo>
                  <a:lnTo>
                    <a:pt x="65" y="2"/>
                  </a:lnTo>
                  <a:lnTo>
                    <a:pt x="65" y="4"/>
                  </a:lnTo>
                  <a:lnTo>
                    <a:pt x="67" y="6"/>
                  </a:lnTo>
                  <a:lnTo>
                    <a:pt x="67" y="8"/>
                  </a:lnTo>
                  <a:lnTo>
                    <a:pt x="67" y="6"/>
                  </a:lnTo>
                  <a:lnTo>
                    <a:pt x="67" y="8"/>
                  </a:lnTo>
                  <a:lnTo>
                    <a:pt x="67" y="11"/>
                  </a:lnTo>
                  <a:lnTo>
                    <a:pt x="69" y="13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71" y="15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21"/>
                  </a:lnTo>
                  <a:lnTo>
                    <a:pt x="73" y="23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5" y="23"/>
                  </a:lnTo>
                  <a:lnTo>
                    <a:pt x="75" y="31"/>
                  </a:lnTo>
                  <a:lnTo>
                    <a:pt x="75" y="2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13" name="Freeform 613"/>
            <p:cNvSpPr>
              <a:spLocks/>
            </p:cNvSpPr>
            <p:nvPr/>
          </p:nvSpPr>
          <p:spPr bwMode="auto">
            <a:xfrm>
              <a:off x="711" y="1392"/>
              <a:ext cx="43" cy="4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3" y="4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9" y="0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3" y="6"/>
                </a:cxn>
                <a:cxn ang="0">
                  <a:pos x="13" y="8"/>
                </a:cxn>
                <a:cxn ang="0">
                  <a:pos x="15" y="12"/>
                </a:cxn>
                <a:cxn ang="0">
                  <a:pos x="15" y="15"/>
                </a:cxn>
                <a:cxn ang="0">
                  <a:pos x="17" y="23"/>
                </a:cxn>
                <a:cxn ang="0">
                  <a:pos x="19" y="25"/>
                </a:cxn>
                <a:cxn ang="0">
                  <a:pos x="21" y="31"/>
                </a:cxn>
                <a:cxn ang="0">
                  <a:pos x="23" y="33"/>
                </a:cxn>
                <a:cxn ang="0">
                  <a:pos x="26" y="38"/>
                </a:cxn>
                <a:cxn ang="0">
                  <a:pos x="26" y="38"/>
                </a:cxn>
                <a:cxn ang="0">
                  <a:pos x="28" y="38"/>
                </a:cxn>
                <a:cxn ang="0">
                  <a:pos x="30" y="38"/>
                </a:cxn>
                <a:cxn ang="0">
                  <a:pos x="32" y="40"/>
                </a:cxn>
                <a:cxn ang="0">
                  <a:pos x="36" y="40"/>
                </a:cxn>
                <a:cxn ang="0">
                  <a:pos x="36" y="44"/>
                </a:cxn>
                <a:cxn ang="0">
                  <a:pos x="38" y="48"/>
                </a:cxn>
                <a:cxn ang="0">
                  <a:pos x="40" y="48"/>
                </a:cxn>
                <a:cxn ang="0">
                  <a:pos x="42" y="52"/>
                </a:cxn>
                <a:cxn ang="0">
                  <a:pos x="44" y="52"/>
                </a:cxn>
                <a:cxn ang="0">
                  <a:pos x="46" y="54"/>
                </a:cxn>
                <a:cxn ang="0">
                  <a:pos x="48" y="54"/>
                </a:cxn>
                <a:cxn ang="0">
                  <a:pos x="48" y="52"/>
                </a:cxn>
                <a:cxn ang="0">
                  <a:pos x="49" y="52"/>
                </a:cxn>
                <a:cxn ang="0">
                  <a:pos x="49" y="52"/>
                </a:cxn>
                <a:cxn ang="0">
                  <a:pos x="51" y="48"/>
                </a:cxn>
                <a:cxn ang="0">
                  <a:pos x="53" y="52"/>
                </a:cxn>
                <a:cxn ang="0">
                  <a:pos x="53" y="58"/>
                </a:cxn>
                <a:cxn ang="0">
                  <a:pos x="57" y="62"/>
                </a:cxn>
                <a:cxn ang="0">
                  <a:pos x="59" y="65"/>
                </a:cxn>
                <a:cxn ang="0">
                  <a:pos x="61" y="69"/>
                </a:cxn>
                <a:cxn ang="0">
                  <a:pos x="63" y="77"/>
                </a:cxn>
                <a:cxn ang="0">
                  <a:pos x="65" y="79"/>
                </a:cxn>
                <a:cxn ang="0">
                  <a:pos x="65" y="81"/>
                </a:cxn>
                <a:cxn ang="0">
                  <a:pos x="69" y="83"/>
                </a:cxn>
                <a:cxn ang="0">
                  <a:pos x="72" y="81"/>
                </a:cxn>
                <a:cxn ang="0">
                  <a:pos x="72" y="79"/>
                </a:cxn>
                <a:cxn ang="0">
                  <a:pos x="74" y="79"/>
                </a:cxn>
                <a:cxn ang="0">
                  <a:pos x="78" y="75"/>
                </a:cxn>
                <a:cxn ang="0">
                  <a:pos x="78" y="75"/>
                </a:cxn>
                <a:cxn ang="0">
                  <a:pos x="80" y="75"/>
                </a:cxn>
                <a:cxn ang="0">
                  <a:pos x="84" y="75"/>
                </a:cxn>
              </a:cxnLst>
              <a:rect l="0" t="0" r="r" b="b"/>
              <a:pathLst>
                <a:path w="86" h="83">
                  <a:moveTo>
                    <a:pt x="0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5" y="10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30" y="40"/>
                  </a:lnTo>
                  <a:lnTo>
                    <a:pt x="30" y="38"/>
                  </a:lnTo>
                  <a:lnTo>
                    <a:pt x="34" y="40"/>
                  </a:lnTo>
                  <a:lnTo>
                    <a:pt x="32" y="40"/>
                  </a:lnTo>
                  <a:lnTo>
                    <a:pt x="34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8" y="46"/>
                  </a:lnTo>
                  <a:lnTo>
                    <a:pt x="38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6" y="54"/>
                  </a:lnTo>
                  <a:lnTo>
                    <a:pt x="46" y="52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9" y="52"/>
                  </a:lnTo>
                  <a:lnTo>
                    <a:pt x="49" y="54"/>
                  </a:lnTo>
                  <a:lnTo>
                    <a:pt x="49" y="52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52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3" y="58"/>
                  </a:lnTo>
                  <a:lnTo>
                    <a:pt x="57" y="58"/>
                  </a:lnTo>
                  <a:lnTo>
                    <a:pt x="57" y="62"/>
                  </a:lnTo>
                  <a:lnTo>
                    <a:pt x="59" y="63"/>
                  </a:lnTo>
                  <a:lnTo>
                    <a:pt x="59" y="65"/>
                  </a:lnTo>
                  <a:lnTo>
                    <a:pt x="61" y="67"/>
                  </a:lnTo>
                  <a:lnTo>
                    <a:pt x="61" y="69"/>
                  </a:lnTo>
                  <a:lnTo>
                    <a:pt x="63" y="73"/>
                  </a:lnTo>
                  <a:lnTo>
                    <a:pt x="63" y="77"/>
                  </a:lnTo>
                  <a:lnTo>
                    <a:pt x="63" y="79"/>
                  </a:lnTo>
                  <a:lnTo>
                    <a:pt x="65" y="79"/>
                  </a:lnTo>
                  <a:lnTo>
                    <a:pt x="69" y="81"/>
                  </a:lnTo>
                  <a:lnTo>
                    <a:pt x="65" y="81"/>
                  </a:lnTo>
                  <a:lnTo>
                    <a:pt x="69" y="81"/>
                  </a:lnTo>
                  <a:lnTo>
                    <a:pt x="69" y="83"/>
                  </a:lnTo>
                  <a:lnTo>
                    <a:pt x="71" y="81"/>
                  </a:lnTo>
                  <a:lnTo>
                    <a:pt x="72" y="81"/>
                  </a:lnTo>
                  <a:lnTo>
                    <a:pt x="72" y="83"/>
                  </a:lnTo>
                  <a:lnTo>
                    <a:pt x="72" y="79"/>
                  </a:lnTo>
                  <a:lnTo>
                    <a:pt x="74" y="79"/>
                  </a:lnTo>
                  <a:lnTo>
                    <a:pt x="74" y="79"/>
                  </a:lnTo>
                  <a:lnTo>
                    <a:pt x="74" y="75"/>
                  </a:lnTo>
                  <a:lnTo>
                    <a:pt x="78" y="75"/>
                  </a:lnTo>
                  <a:lnTo>
                    <a:pt x="76" y="75"/>
                  </a:lnTo>
                  <a:lnTo>
                    <a:pt x="78" y="75"/>
                  </a:lnTo>
                  <a:lnTo>
                    <a:pt x="80" y="73"/>
                  </a:lnTo>
                  <a:lnTo>
                    <a:pt x="80" y="75"/>
                  </a:lnTo>
                  <a:lnTo>
                    <a:pt x="82" y="75"/>
                  </a:lnTo>
                  <a:lnTo>
                    <a:pt x="84" y="75"/>
                  </a:lnTo>
                  <a:lnTo>
                    <a:pt x="86" y="7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14" name="Freeform 614"/>
            <p:cNvSpPr>
              <a:spLocks/>
            </p:cNvSpPr>
            <p:nvPr/>
          </p:nvSpPr>
          <p:spPr bwMode="auto">
            <a:xfrm>
              <a:off x="670" y="1394"/>
              <a:ext cx="41" cy="85"/>
            </a:xfrm>
            <a:custGeom>
              <a:avLst/>
              <a:gdLst/>
              <a:ahLst/>
              <a:cxnLst>
                <a:cxn ang="0">
                  <a:pos x="0" y="169"/>
                </a:cxn>
                <a:cxn ang="0">
                  <a:pos x="0" y="163"/>
                </a:cxn>
                <a:cxn ang="0">
                  <a:pos x="2" y="155"/>
                </a:cxn>
                <a:cxn ang="0">
                  <a:pos x="2" y="152"/>
                </a:cxn>
                <a:cxn ang="0">
                  <a:pos x="4" y="140"/>
                </a:cxn>
                <a:cxn ang="0">
                  <a:pos x="6" y="134"/>
                </a:cxn>
                <a:cxn ang="0">
                  <a:pos x="6" y="125"/>
                </a:cxn>
                <a:cxn ang="0">
                  <a:pos x="8" y="121"/>
                </a:cxn>
                <a:cxn ang="0">
                  <a:pos x="9" y="113"/>
                </a:cxn>
                <a:cxn ang="0">
                  <a:pos x="11" y="104"/>
                </a:cxn>
                <a:cxn ang="0">
                  <a:pos x="11" y="100"/>
                </a:cxn>
                <a:cxn ang="0">
                  <a:pos x="13" y="90"/>
                </a:cxn>
                <a:cxn ang="0">
                  <a:pos x="15" y="82"/>
                </a:cxn>
                <a:cxn ang="0">
                  <a:pos x="15" y="77"/>
                </a:cxn>
                <a:cxn ang="0">
                  <a:pos x="17" y="73"/>
                </a:cxn>
                <a:cxn ang="0">
                  <a:pos x="19" y="69"/>
                </a:cxn>
                <a:cxn ang="0">
                  <a:pos x="21" y="63"/>
                </a:cxn>
                <a:cxn ang="0">
                  <a:pos x="23" y="63"/>
                </a:cxn>
                <a:cxn ang="0">
                  <a:pos x="23" y="57"/>
                </a:cxn>
                <a:cxn ang="0">
                  <a:pos x="25" y="56"/>
                </a:cxn>
                <a:cxn ang="0">
                  <a:pos x="27" y="54"/>
                </a:cxn>
                <a:cxn ang="0">
                  <a:pos x="27" y="52"/>
                </a:cxn>
                <a:cxn ang="0">
                  <a:pos x="29" y="52"/>
                </a:cxn>
                <a:cxn ang="0">
                  <a:pos x="32" y="46"/>
                </a:cxn>
                <a:cxn ang="0">
                  <a:pos x="34" y="42"/>
                </a:cxn>
                <a:cxn ang="0">
                  <a:pos x="36" y="31"/>
                </a:cxn>
                <a:cxn ang="0">
                  <a:pos x="38" y="23"/>
                </a:cxn>
                <a:cxn ang="0">
                  <a:pos x="42" y="21"/>
                </a:cxn>
                <a:cxn ang="0">
                  <a:pos x="44" y="19"/>
                </a:cxn>
                <a:cxn ang="0">
                  <a:pos x="48" y="15"/>
                </a:cxn>
                <a:cxn ang="0">
                  <a:pos x="48" y="15"/>
                </a:cxn>
                <a:cxn ang="0">
                  <a:pos x="50" y="15"/>
                </a:cxn>
                <a:cxn ang="0">
                  <a:pos x="50" y="15"/>
                </a:cxn>
                <a:cxn ang="0">
                  <a:pos x="50" y="9"/>
                </a:cxn>
                <a:cxn ang="0">
                  <a:pos x="54" y="9"/>
                </a:cxn>
                <a:cxn ang="0">
                  <a:pos x="57" y="9"/>
                </a:cxn>
                <a:cxn ang="0">
                  <a:pos x="57" y="8"/>
                </a:cxn>
                <a:cxn ang="0">
                  <a:pos x="59" y="9"/>
                </a:cxn>
                <a:cxn ang="0">
                  <a:pos x="61" y="6"/>
                </a:cxn>
                <a:cxn ang="0">
                  <a:pos x="63" y="6"/>
                </a:cxn>
                <a:cxn ang="0">
                  <a:pos x="63" y="9"/>
                </a:cxn>
                <a:cxn ang="0">
                  <a:pos x="65" y="6"/>
                </a:cxn>
                <a:cxn ang="0">
                  <a:pos x="67" y="9"/>
                </a:cxn>
                <a:cxn ang="0">
                  <a:pos x="67" y="8"/>
                </a:cxn>
                <a:cxn ang="0">
                  <a:pos x="69" y="9"/>
                </a:cxn>
                <a:cxn ang="0">
                  <a:pos x="69" y="9"/>
                </a:cxn>
                <a:cxn ang="0">
                  <a:pos x="71" y="9"/>
                </a:cxn>
                <a:cxn ang="0">
                  <a:pos x="73" y="11"/>
                </a:cxn>
                <a:cxn ang="0">
                  <a:pos x="75" y="8"/>
                </a:cxn>
                <a:cxn ang="0">
                  <a:pos x="79" y="4"/>
                </a:cxn>
              </a:cxnLst>
              <a:rect l="0" t="0" r="r" b="b"/>
              <a:pathLst>
                <a:path w="81" h="169">
                  <a:moveTo>
                    <a:pt x="0" y="169"/>
                  </a:moveTo>
                  <a:lnTo>
                    <a:pt x="0" y="169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57"/>
                  </a:lnTo>
                  <a:lnTo>
                    <a:pt x="2" y="155"/>
                  </a:lnTo>
                  <a:lnTo>
                    <a:pt x="2" y="152"/>
                  </a:lnTo>
                  <a:lnTo>
                    <a:pt x="2" y="152"/>
                  </a:lnTo>
                  <a:lnTo>
                    <a:pt x="2" y="142"/>
                  </a:lnTo>
                  <a:lnTo>
                    <a:pt x="4" y="140"/>
                  </a:lnTo>
                  <a:lnTo>
                    <a:pt x="4" y="134"/>
                  </a:lnTo>
                  <a:lnTo>
                    <a:pt x="6" y="134"/>
                  </a:lnTo>
                  <a:lnTo>
                    <a:pt x="6" y="127"/>
                  </a:lnTo>
                  <a:lnTo>
                    <a:pt x="6" y="125"/>
                  </a:lnTo>
                  <a:lnTo>
                    <a:pt x="6" y="121"/>
                  </a:lnTo>
                  <a:lnTo>
                    <a:pt x="8" y="121"/>
                  </a:lnTo>
                  <a:lnTo>
                    <a:pt x="8" y="113"/>
                  </a:lnTo>
                  <a:lnTo>
                    <a:pt x="9" y="113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1" y="90"/>
                  </a:lnTo>
                  <a:lnTo>
                    <a:pt x="13" y="90"/>
                  </a:lnTo>
                  <a:lnTo>
                    <a:pt x="13" y="82"/>
                  </a:lnTo>
                  <a:lnTo>
                    <a:pt x="15" y="82"/>
                  </a:lnTo>
                  <a:lnTo>
                    <a:pt x="15" y="79"/>
                  </a:lnTo>
                  <a:lnTo>
                    <a:pt x="15" y="77"/>
                  </a:lnTo>
                  <a:lnTo>
                    <a:pt x="15" y="75"/>
                  </a:lnTo>
                  <a:lnTo>
                    <a:pt x="17" y="73"/>
                  </a:lnTo>
                  <a:lnTo>
                    <a:pt x="17" y="69"/>
                  </a:lnTo>
                  <a:lnTo>
                    <a:pt x="19" y="69"/>
                  </a:lnTo>
                  <a:lnTo>
                    <a:pt x="21" y="67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3" y="63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4"/>
                  </a:lnTo>
                  <a:lnTo>
                    <a:pt x="25" y="56"/>
                  </a:lnTo>
                  <a:lnTo>
                    <a:pt x="25" y="54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2" y="50"/>
                  </a:lnTo>
                  <a:lnTo>
                    <a:pt x="32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6" y="40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38" y="23"/>
                  </a:lnTo>
                  <a:lnTo>
                    <a:pt x="40" y="23"/>
                  </a:lnTo>
                  <a:lnTo>
                    <a:pt x="42" y="21"/>
                  </a:lnTo>
                  <a:lnTo>
                    <a:pt x="42" y="17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50" y="11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50" y="15"/>
                  </a:lnTo>
                  <a:lnTo>
                    <a:pt x="50" y="11"/>
                  </a:lnTo>
                  <a:lnTo>
                    <a:pt x="50" y="9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4" y="11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9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61" y="6"/>
                  </a:lnTo>
                  <a:lnTo>
                    <a:pt x="61" y="9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5" y="6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67" y="6"/>
                  </a:lnTo>
                  <a:lnTo>
                    <a:pt x="67" y="8"/>
                  </a:lnTo>
                  <a:lnTo>
                    <a:pt x="67" y="11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9" y="6"/>
                  </a:lnTo>
                  <a:lnTo>
                    <a:pt x="79" y="4"/>
                  </a:lnTo>
                  <a:lnTo>
                    <a:pt x="81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15" name="Freeform 615"/>
            <p:cNvSpPr>
              <a:spLocks/>
            </p:cNvSpPr>
            <p:nvPr/>
          </p:nvSpPr>
          <p:spPr bwMode="auto">
            <a:xfrm>
              <a:off x="630" y="1436"/>
              <a:ext cx="40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4" y="18"/>
                </a:cxn>
                <a:cxn ang="0">
                  <a:pos x="6" y="22"/>
                </a:cxn>
                <a:cxn ang="0">
                  <a:pos x="8" y="29"/>
                </a:cxn>
                <a:cxn ang="0">
                  <a:pos x="8" y="39"/>
                </a:cxn>
                <a:cxn ang="0">
                  <a:pos x="10" y="43"/>
                </a:cxn>
                <a:cxn ang="0">
                  <a:pos x="12" y="45"/>
                </a:cxn>
                <a:cxn ang="0">
                  <a:pos x="14" y="52"/>
                </a:cxn>
                <a:cxn ang="0">
                  <a:pos x="14" y="56"/>
                </a:cxn>
                <a:cxn ang="0">
                  <a:pos x="16" y="64"/>
                </a:cxn>
                <a:cxn ang="0">
                  <a:pos x="17" y="71"/>
                </a:cxn>
                <a:cxn ang="0">
                  <a:pos x="19" y="73"/>
                </a:cxn>
                <a:cxn ang="0">
                  <a:pos x="21" y="77"/>
                </a:cxn>
                <a:cxn ang="0">
                  <a:pos x="21" y="81"/>
                </a:cxn>
                <a:cxn ang="0">
                  <a:pos x="23" y="87"/>
                </a:cxn>
                <a:cxn ang="0">
                  <a:pos x="25" y="93"/>
                </a:cxn>
                <a:cxn ang="0">
                  <a:pos x="25" y="96"/>
                </a:cxn>
                <a:cxn ang="0">
                  <a:pos x="29" y="102"/>
                </a:cxn>
                <a:cxn ang="0">
                  <a:pos x="33" y="106"/>
                </a:cxn>
                <a:cxn ang="0">
                  <a:pos x="33" y="110"/>
                </a:cxn>
                <a:cxn ang="0">
                  <a:pos x="35" y="116"/>
                </a:cxn>
                <a:cxn ang="0">
                  <a:pos x="37" y="121"/>
                </a:cxn>
                <a:cxn ang="0">
                  <a:pos x="37" y="125"/>
                </a:cxn>
                <a:cxn ang="0">
                  <a:pos x="39" y="129"/>
                </a:cxn>
                <a:cxn ang="0">
                  <a:pos x="39" y="133"/>
                </a:cxn>
                <a:cxn ang="0">
                  <a:pos x="42" y="137"/>
                </a:cxn>
                <a:cxn ang="0">
                  <a:pos x="44" y="139"/>
                </a:cxn>
                <a:cxn ang="0">
                  <a:pos x="46" y="137"/>
                </a:cxn>
                <a:cxn ang="0">
                  <a:pos x="48" y="133"/>
                </a:cxn>
                <a:cxn ang="0">
                  <a:pos x="50" y="129"/>
                </a:cxn>
                <a:cxn ang="0">
                  <a:pos x="52" y="123"/>
                </a:cxn>
                <a:cxn ang="0">
                  <a:pos x="54" y="123"/>
                </a:cxn>
                <a:cxn ang="0">
                  <a:pos x="56" y="119"/>
                </a:cxn>
                <a:cxn ang="0">
                  <a:pos x="58" y="123"/>
                </a:cxn>
                <a:cxn ang="0">
                  <a:pos x="60" y="123"/>
                </a:cxn>
                <a:cxn ang="0">
                  <a:pos x="60" y="127"/>
                </a:cxn>
                <a:cxn ang="0">
                  <a:pos x="62" y="125"/>
                </a:cxn>
                <a:cxn ang="0">
                  <a:pos x="65" y="123"/>
                </a:cxn>
                <a:cxn ang="0">
                  <a:pos x="67" y="119"/>
                </a:cxn>
                <a:cxn ang="0">
                  <a:pos x="69" y="116"/>
                </a:cxn>
                <a:cxn ang="0">
                  <a:pos x="69" y="112"/>
                </a:cxn>
                <a:cxn ang="0">
                  <a:pos x="71" y="110"/>
                </a:cxn>
                <a:cxn ang="0">
                  <a:pos x="73" y="106"/>
                </a:cxn>
                <a:cxn ang="0">
                  <a:pos x="75" y="100"/>
                </a:cxn>
                <a:cxn ang="0">
                  <a:pos x="75" y="96"/>
                </a:cxn>
                <a:cxn ang="0">
                  <a:pos x="79" y="93"/>
                </a:cxn>
                <a:cxn ang="0">
                  <a:pos x="79" y="89"/>
                </a:cxn>
              </a:cxnLst>
              <a:rect l="0" t="0" r="r" b="b"/>
              <a:pathLst>
                <a:path w="81" h="139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8" y="35"/>
                  </a:lnTo>
                  <a:lnTo>
                    <a:pt x="8" y="39"/>
                  </a:lnTo>
                  <a:lnTo>
                    <a:pt x="8" y="41"/>
                  </a:lnTo>
                  <a:lnTo>
                    <a:pt x="10" y="43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2" y="50"/>
                  </a:lnTo>
                  <a:lnTo>
                    <a:pt x="14" y="52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6" y="58"/>
                  </a:lnTo>
                  <a:lnTo>
                    <a:pt x="16" y="64"/>
                  </a:lnTo>
                  <a:lnTo>
                    <a:pt x="17" y="66"/>
                  </a:lnTo>
                  <a:lnTo>
                    <a:pt x="17" y="71"/>
                  </a:lnTo>
                  <a:lnTo>
                    <a:pt x="19" y="70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21" y="77"/>
                  </a:lnTo>
                  <a:lnTo>
                    <a:pt x="21" y="77"/>
                  </a:lnTo>
                  <a:lnTo>
                    <a:pt x="21" y="81"/>
                  </a:lnTo>
                  <a:lnTo>
                    <a:pt x="23" y="85"/>
                  </a:lnTo>
                  <a:lnTo>
                    <a:pt x="23" y="87"/>
                  </a:lnTo>
                  <a:lnTo>
                    <a:pt x="25" y="89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5" y="96"/>
                  </a:lnTo>
                  <a:lnTo>
                    <a:pt x="29" y="98"/>
                  </a:lnTo>
                  <a:lnTo>
                    <a:pt x="29" y="102"/>
                  </a:lnTo>
                  <a:lnTo>
                    <a:pt x="31" y="104"/>
                  </a:lnTo>
                  <a:lnTo>
                    <a:pt x="33" y="106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5" y="112"/>
                  </a:lnTo>
                  <a:lnTo>
                    <a:pt x="35" y="116"/>
                  </a:lnTo>
                  <a:lnTo>
                    <a:pt x="37" y="118"/>
                  </a:lnTo>
                  <a:lnTo>
                    <a:pt x="37" y="121"/>
                  </a:lnTo>
                  <a:lnTo>
                    <a:pt x="37" y="123"/>
                  </a:lnTo>
                  <a:lnTo>
                    <a:pt x="37" y="125"/>
                  </a:lnTo>
                  <a:lnTo>
                    <a:pt x="39" y="127"/>
                  </a:lnTo>
                  <a:lnTo>
                    <a:pt x="39" y="129"/>
                  </a:lnTo>
                  <a:lnTo>
                    <a:pt x="39" y="129"/>
                  </a:lnTo>
                  <a:lnTo>
                    <a:pt x="39" y="133"/>
                  </a:lnTo>
                  <a:lnTo>
                    <a:pt x="42" y="135"/>
                  </a:lnTo>
                  <a:lnTo>
                    <a:pt x="42" y="137"/>
                  </a:lnTo>
                  <a:lnTo>
                    <a:pt x="44" y="137"/>
                  </a:lnTo>
                  <a:lnTo>
                    <a:pt x="44" y="139"/>
                  </a:lnTo>
                  <a:lnTo>
                    <a:pt x="46" y="137"/>
                  </a:lnTo>
                  <a:lnTo>
                    <a:pt x="46" y="137"/>
                  </a:lnTo>
                  <a:lnTo>
                    <a:pt x="46" y="135"/>
                  </a:lnTo>
                  <a:lnTo>
                    <a:pt x="48" y="133"/>
                  </a:lnTo>
                  <a:lnTo>
                    <a:pt x="50" y="131"/>
                  </a:lnTo>
                  <a:lnTo>
                    <a:pt x="50" y="129"/>
                  </a:lnTo>
                  <a:lnTo>
                    <a:pt x="52" y="127"/>
                  </a:lnTo>
                  <a:lnTo>
                    <a:pt x="52" y="123"/>
                  </a:lnTo>
                  <a:lnTo>
                    <a:pt x="54" y="121"/>
                  </a:lnTo>
                  <a:lnTo>
                    <a:pt x="54" y="123"/>
                  </a:lnTo>
                  <a:lnTo>
                    <a:pt x="56" y="123"/>
                  </a:lnTo>
                  <a:lnTo>
                    <a:pt x="56" y="119"/>
                  </a:lnTo>
                  <a:lnTo>
                    <a:pt x="58" y="123"/>
                  </a:lnTo>
                  <a:lnTo>
                    <a:pt x="58" y="123"/>
                  </a:lnTo>
                  <a:lnTo>
                    <a:pt x="58" y="121"/>
                  </a:lnTo>
                  <a:lnTo>
                    <a:pt x="60" y="123"/>
                  </a:lnTo>
                  <a:lnTo>
                    <a:pt x="60" y="125"/>
                  </a:lnTo>
                  <a:lnTo>
                    <a:pt x="60" y="127"/>
                  </a:lnTo>
                  <a:lnTo>
                    <a:pt x="62" y="127"/>
                  </a:lnTo>
                  <a:lnTo>
                    <a:pt x="62" y="125"/>
                  </a:lnTo>
                  <a:lnTo>
                    <a:pt x="64" y="125"/>
                  </a:lnTo>
                  <a:lnTo>
                    <a:pt x="65" y="123"/>
                  </a:lnTo>
                  <a:lnTo>
                    <a:pt x="65" y="121"/>
                  </a:lnTo>
                  <a:lnTo>
                    <a:pt x="67" y="119"/>
                  </a:lnTo>
                  <a:lnTo>
                    <a:pt x="67" y="116"/>
                  </a:lnTo>
                  <a:lnTo>
                    <a:pt x="69" y="116"/>
                  </a:lnTo>
                  <a:lnTo>
                    <a:pt x="67" y="116"/>
                  </a:lnTo>
                  <a:lnTo>
                    <a:pt x="69" y="112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6"/>
                  </a:lnTo>
                  <a:lnTo>
                    <a:pt x="73" y="106"/>
                  </a:lnTo>
                  <a:lnTo>
                    <a:pt x="75" y="104"/>
                  </a:lnTo>
                  <a:lnTo>
                    <a:pt x="75" y="100"/>
                  </a:lnTo>
                  <a:lnTo>
                    <a:pt x="75" y="98"/>
                  </a:lnTo>
                  <a:lnTo>
                    <a:pt x="75" y="96"/>
                  </a:lnTo>
                  <a:lnTo>
                    <a:pt x="79" y="94"/>
                  </a:lnTo>
                  <a:lnTo>
                    <a:pt x="79" y="93"/>
                  </a:lnTo>
                  <a:lnTo>
                    <a:pt x="79" y="91"/>
                  </a:lnTo>
                  <a:lnTo>
                    <a:pt x="79" y="89"/>
                  </a:lnTo>
                  <a:lnTo>
                    <a:pt x="81" y="8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16" name="Freeform 616"/>
            <p:cNvSpPr>
              <a:spLocks/>
            </p:cNvSpPr>
            <p:nvPr/>
          </p:nvSpPr>
          <p:spPr bwMode="auto">
            <a:xfrm>
              <a:off x="588" y="1367"/>
              <a:ext cx="42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4" y="14"/>
                </a:cxn>
                <a:cxn ang="0">
                  <a:pos x="4" y="17"/>
                </a:cxn>
                <a:cxn ang="0">
                  <a:pos x="5" y="19"/>
                </a:cxn>
                <a:cxn ang="0">
                  <a:pos x="5" y="25"/>
                </a:cxn>
                <a:cxn ang="0">
                  <a:pos x="9" y="29"/>
                </a:cxn>
                <a:cxn ang="0">
                  <a:pos x="11" y="37"/>
                </a:cxn>
                <a:cxn ang="0">
                  <a:pos x="11" y="37"/>
                </a:cxn>
                <a:cxn ang="0">
                  <a:pos x="15" y="39"/>
                </a:cxn>
                <a:cxn ang="0">
                  <a:pos x="15" y="42"/>
                </a:cxn>
                <a:cxn ang="0">
                  <a:pos x="17" y="40"/>
                </a:cxn>
                <a:cxn ang="0">
                  <a:pos x="19" y="42"/>
                </a:cxn>
                <a:cxn ang="0">
                  <a:pos x="23" y="46"/>
                </a:cxn>
                <a:cxn ang="0">
                  <a:pos x="23" y="46"/>
                </a:cxn>
                <a:cxn ang="0">
                  <a:pos x="25" y="50"/>
                </a:cxn>
                <a:cxn ang="0">
                  <a:pos x="27" y="46"/>
                </a:cxn>
                <a:cxn ang="0">
                  <a:pos x="29" y="46"/>
                </a:cxn>
                <a:cxn ang="0">
                  <a:pos x="29" y="50"/>
                </a:cxn>
                <a:cxn ang="0">
                  <a:pos x="30" y="46"/>
                </a:cxn>
                <a:cxn ang="0">
                  <a:pos x="30" y="46"/>
                </a:cxn>
                <a:cxn ang="0">
                  <a:pos x="32" y="44"/>
                </a:cxn>
                <a:cxn ang="0">
                  <a:pos x="34" y="50"/>
                </a:cxn>
                <a:cxn ang="0">
                  <a:pos x="38" y="50"/>
                </a:cxn>
                <a:cxn ang="0">
                  <a:pos x="40" y="60"/>
                </a:cxn>
                <a:cxn ang="0">
                  <a:pos x="40" y="62"/>
                </a:cxn>
                <a:cxn ang="0">
                  <a:pos x="42" y="67"/>
                </a:cxn>
                <a:cxn ang="0">
                  <a:pos x="44" y="75"/>
                </a:cxn>
                <a:cxn ang="0">
                  <a:pos x="48" y="75"/>
                </a:cxn>
                <a:cxn ang="0">
                  <a:pos x="48" y="75"/>
                </a:cxn>
                <a:cxn ang="0">
                  <a:pos x="48" y="81"/>
                </a:cxn>
                <a:cxn ang="0">
                  <a:pos x="50" y="81"/>
                </a:cxn>
                <a:cxn ang="0">
                  <a:pos x="53" y="85"/>
                </a:cxn>
                <a:cxn ang="0">
                  <a:pos x="53" y="88"/>
                </a:cxn>
                <a:cxn ang="0">
                  <a:pos x="57" y="94"/>
                </a:cxn>
                <a:cxn ang="0">
                  <a:pos x="61" y="98"/>
                </a:cxn>
                <a:cxn ang="0">
                  <a:pos x="63" y="100"/>
                </a:cxn>
                <a:cxn ang="0">
                  <a:pos x="65" y="102"/>
                </a:cxn>
                <a:cxn ang="0">
                  <a:pos x="65" y="104"/>
                </a:cxn>
                <a:cxn ang="0">
                  <a:pos x="69" y="108"/>
                </a:cxn>
                <a:cxn ang="0">
                  <a:pos x="69" y="108"/>
                </a:cxn>
                <a:cxn ang="0">
                  <a:pos x="71" y="112"/>
                </a:cxn>
                <a:cxn ang="0">
                  <a:pos x="73" y="119"/>
                </a:cxn>
                <a:cxn ang="0">
                  <a:pos x="75" y="121"/>
                </a:cxn>
                <a:cxn ang="0">
                  <a:pos x="77" y="125"/>
                </a:cxn>
                <a:cxn ang="0">
                  <a:pos x="78" y="127"/>
                </a:cxn>
                <a:cxn ang="0">
                  <a:pos x="80" y="131"/>
                </a:cxn>
                <a:cxn ang="0">
                  <a:pos x="80" y="135"/>
                </a:cxn>
              </a:cxnLst>
              <a:rect l="0" t="0" r="r" b="b"/>
              <a:pathLst>
                <a:path w="84" h="138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9"/>
                  </a:lnTo>
                  <a:lnTo>
                    <a:pt x="9" y="33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5" y="42"/>
                  </a:lnTo>
                  <a:lnTo>
                    <a:pt x="19" y="40"/>
                  </a:lnTo>
                  <a:lnTo>
                    <a:pt x="17" y="40"/>
                  </a:lnTo>
                  <a:lnTo>
                    <a:pt x="19" y="44"/>
                  </a:lnTo>
                  <a:lnTo>
                    <a:pt x="19" y="42"/>
                  </a:lnTo>
                  <a:lnTo>
                    <a:pt x="19" y="46"/>
                  </a:lnTo>
                  <a:lnTo>
                    <a:pt x="23" y="46"/>
                  </a:lnTo>
                  <a:lnTo>
                    <a:pt x="21" y="46"/>
                  </a:lnTo>
                  <a:lnTo>
                    <a:pt x="23" y="46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7" y="50"/>
                  </a:lnTo>
                  <a:lnTo>
                    <a:pt x="27" y="46"/>
                  </a:lnTo>
                  <a:lnTo>
                    <a:pt x="27" y="48"/>
                  </a:lnTo>
                  <a:lnTo>
                    <a:pt x="29" y="46"/>
                  </a:lnTo>
                  <a:lnTo>
                    <a:pt x="29" y="48"/>
                  </a:lnTo>
                  <a:lnTo>
                    <a:pt x="29" y="50"/>
                  </a:lnTo>
                  <a:lnTo>
                    <a:pt x="29" y="48"/>
                  </a:lnTo>
                  <a:lnTo>
                    <a:pt x="30" y="46"/>
                  </a:lnTo>
                  <a:lnTo>
                    <a:pt x="30" y="44"/>
                  </a:lnTo>
                  <a:lnTo>
                    <a:pt x="30" y="46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4" y="46"/>
                  </a:lnTo>
                  <a:lnTo>
                    <a:pt x="34" y="50"/>
                  </a:lnTo>
                  <a:lnTo>
                    <a:pt x="36" y="48"/>
                  </a:lnTo>
                  <a:lnTo>
                    <a:pt x="38" y="50"/>
                  </a:lnTo>
                  <a:lnTo>
                    <a:pt x="38" y="58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2"/>
                  </a:lnTo>
                  <a:lnTo>
                    <a:pt x="42" y="64"/>
                  </a:lnTo>
                  <a:lnTo>
                    <a:pt x="42" y="67"/>
                  </a:lnTo>
                  <a:lnTo>
                    <a:pt x="44" y="71"/>
                  </a:lnTo>
                  <a:lnTo>
                    <a:pt x="44" y="75"/>
                  </a:lnTo>
                  <a:lnTo>
                    <a:pt x="44" y="73"/>
                  </a:lnTo>
                  <a:lnTo>
                    <a:pt x="48" y="75"/>
                  </a:lnTo>
                  <a:lnTo>
                    <a:pt x="48" y="77"/>
                  </a:lnTo>
                  <a:lnTo>
                    <a:pt x="48" y="75"/>
                  </a:lnTo>
                  <a:lnTo>
                    <a:pt x="48" y="77"/>
                  </a:lnTo>
                  <a:lnTo>
                    <a:pt x="48" y="81"/>
                  </a:lnTo>
                  <a:lnTo>
                    <a:pt x="52" y="81"/>
                  </a:lnTo>
                  <a:lnTo>
                    <a:pt x="50" y="81"/>
                  </a:lnTo>
                  <a:lnTo>
                    <a:pt x="52" y="87"/>
                  </a:lnTo>
                  <a:lnTo>
                    <a:pt x="53" y="85"/>
                  </a:lnTo>
                  <a:lnTo>
                    <a:pt x="53" y="87"/>
                  </a:lnTo>
                  <a:lnTo>
                    <a:pt x="53" y="88"/>
                  </a:lnTo>
                  <a:lnTo>
                    <a:pt x="57" y="90"/>
                  </a:lnTo>
                  <a:lnTo>
                    <a:pt x="57" y="94"/>
                  </a:lnTo>
                  <a:lnTo>
                    <a:pt x="61" y="96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3" y="100"/>
                  </a:lnTo>
                  <a:lnTo>
                    <a:pt x="63" y="102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6"/>
                  </a:lnTo>
                  <a:lnTo>
                    <a:pt x="69" y="108"/>
                  </a:lnTo>
                  <a:lnTo>
                    <a:pt x="69" y="108"/>
                  </a:lnTo>
                  <a:lnTo>
                    <a:pt x="69" y="108"/>
                  </a:lnTo>
                  <a:lnTo>
                    <a:pt x="71" y="110"/>
                  </a:lnTo>
                  <a:lnTo>
                    <a:pt x="71" y="112"/>
                  </a:lnTo>
                  <a:lnTo>
                    <a:pt x="73" y="113"/>
                  </a:lnTo>
                  <a:lnTo>
                    <a:pt x="73" y="119"/>
                  </a:lnTo>
                  <a:lnTo>
                    <a:pt x="75" y="119"/>
                  </a:lnTo>
                  <a:lnTo>
                    <a:pt x="75" y="121"/>
                  </a:lnTo>
                  <a:lnTo>
                    <a:pt x="75" y="123"/>
                  </a:lnTo>
                  <a:lnTo>
                    <a:pt x="77" y="125"/>
                  </a:lnTo>
                  <a:lnTo>
                    <a:pt x="77" y="127"/>
                  </a:lnTo>
                  <a:lnTo>
                    <a:pt x="78" y="127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3"/>
                  </a:lnTo>
                  <a:lnTo>
                    <a:pt x="80" y="135"/>
                  </a:lnTo>
                  <a:lnTo>
                    <a:pt x="84" y="13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17" name="Freeform 617"/>
            <p:cNvSpPr>
              <a:spLocks/>
            </p:cNvSpPr>
            <p:nvPr/>
          </p:nvSpPr>
          <p:spPr bwMode="auto">
            <a:xfrm>
              <a:off x="541" y="1316"/>
              <a:ext cx="47" cy="5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7" y="4"/>
                </a:cxn>
                <a:cxn ang="0">
                  <a:pos x="19" y="10"/>
                </a:cxn>
                <a:cxn ang="0">
                  <a:pos x="25" y="12"/>
                </a:cxn>
                <a:cxn ang="0">
                  <a:pos x="25" y="14"/>
                </a:cxn>
                <a:cxn ang="0">
                  <a:pos x="28" y="18"/>
                </a:cxn>
                <a:cxn ang="0">
                  <a:pos x="30" y="20"/>
                </a:cxn>
                <a:cxn ang="0">
                  <a:pos x="34" y="23"/>
                </a:cxn>
                <a:cxn ang="0">
                  <a:pos x="34" y="25"/>
                </a:cxn>
                <a:cxn ang="0">
                  <a:pos x="36" y="25"/>
                </a:cxn>
                <a:cxn ang="0">
                  <a:pos x="38" y="25"/>
                </a:cxn>
                <a:cxn ang="0">
                  <a:pos x="42" y="27"/>
                </a:cxn>
                <a:cxn ang="0">
                  <a:pos x="46" y="33"/>
                </a:cxn>
                <a:cxn ang="0">
                  <a:pos x="46" y="29"/>
                </a:cxn>
                <a:cxn ang="0">
                  <a:pos x="48" y="33"/>
                </a:cxn>
                <a:cxn ang="0">
                  <a:pos x="50" y="35"/>
                </a:cxn>
                <a:cxn ang="0">
                  <a:pos x="51" y="41"/>
                </a:cxn>
                <a:cxn ang="0">
                  <a:pos x="51" y="45"/>
                </a:cxn>
                <a:cxn ang="0">
                  <a:pos x="55" y="47"/>
                </a:cxn>
                <a:cxn ang="0">
                  <a:pos x="57" y="52"/>
                </a:cxn>
                <a:cxn ang="0">
                  <a:pos x="61" y="54"/>
                </a:cxn>
                <a:cxn ang="0">
                  <a:pos x="61" y="54"/>
                </a:cxn>
                <a:cxn ang="0">
                  <a:pos x="63" y="58"/>
                </a:cxn>
                <a:cxn ang="0">
                  <a:pos x="65" y="60"/>
                </a:cxn>
                <a:cxn ang="0">
                  <a:pos x="67" y="62"/>
                </a:cxn>
                <a:cxn ang="0">
                  <a:pos x="69" y="60"/>
                </a:cxn>
                <a:cxn ang="0">
                  <a:pos x="71" y="62"/>
                </a:cxn>
                <a:cxn ang="0">
                  <a:pos x="71" y="64"/>
                </a:cxn>
                <a:cxn ang="0">
                  <a:pos x="71" y="64"/>
                </a:cxn>
                <a:cxn ang="0">
                  <a:pos x="73" y="64"/>
                </a:cxn>
                <a:cxn ang="0">
                  <a:pos x="76" y="68"/>
                </a:cxn>
                <a:cxn ang="0">
                  <a:pos x="80" y="68"/>
                </a:cxn>
                <a:cxn ang="0">
                  <a:pos x="80" y="71"/>
                </a:cxn>
                <a:cxn ang="0">
                  <a:pos x="80" y="71"/>
                </a:cxn>
                <a:cxn ang="0">
                  <a:pos x="82" y="75"/>
                </a:cxn>
                <a:cxn ang="0">
                  <a:pos x="84" y="75"/>
                </a:cxn>
                <a:cxn ang="0">
                  <a:pos x="86" y="81"/>
                </a:cxn>
                <a:cxn ang="0">
                  <a:pos x="88" y="83"/>
                </a:cxn>
                <a:cxn ang="0">
                  <a:pos x="88" y="93"/>
                </a:cxn>
                <a:cxn ang="0">
                  <a:pos x="92" y="94"/>
                </a:cxn>
                <a:cxn ang="0">
                  <a:pos x="94" y="98"/>
                </a:cxn>
              </a:cxnLst>
              <a:rect l="0" t="0" r="r" b="b"/>
              <a:pathLst>
                <a:path w="94" h="102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21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4"/>
                  </a:lnTo>
                  <a:lnTo>
                    <a:pt x="27" y="14"/>
                  </a:lnTo>
                  <a:lnTo>
                    <a:pt x="28" y="18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4" y="22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8" y="25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6" y="33"/>
                  </a:lnTo>
                  <a:lnTo>
                    <a:pt x="42" y="33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8" y="33"/>
                  </a:lnTo>
                  <a:lnTo>
                    <a:pt x="48" y="35"/>
                  </a:lnTo>
                  <a:lnTo>
                    <a:pt x="50" y="35"/>
                  </a:lnTo>
                  <a:lnTo>
                    <a:pt x="51" y="39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1" y="45"/>
                  </a:lnTo>
                  <a:lnTo>
                    <a:pt x="53" y="47"/>
                  </a:lnTo>
                  <a:lnTo>
                    <a:pt x="55" y="47"/>
                  </a:lnTo>
                  <a:lnTo>
                    <a:pt x="57" y="50"/>
                  </a:lnTo>
                  <a:lnTo>
                    <a:pt x="57" y="52"/>
                  </a:lnTo>
                  <a:lnTo>
                    <a:pt x="57" y="50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61" y="54"/>
                  </a:lnTo>
                  <a:lnTo>
                    <a:pt x="63" y="56"/>
                  </a:lnTo>
                  <a:lnTo>
                    <a:pt x="63" y="58"/>
                  </a:lnTo>
                  <a:lnTo>
                    <a:pt x="63" y="60"/>
                  </a:lnTo>
                  <a:lnTo>
                    <a:pt x="65" y="60"/>
                  </a:lnTo>
                  <a:lnTo>
                    <a:pt x="67" y="60"/>
                  </a:lnTo>
                  <a:lnTo>
                    <a:pt x="67" y="62"/>
                  </a:lnTo>
                  <a:lnTo>
                    <a:pt x="69" y="62"/>
                  </a:lnTo>
                  <a:lnTo>
                    <a:pt x="69" y="60"/>
                  </a:lnTo>
                  <a:lnTo>
                    <a:pt x="69" y="62"/>
                  </a:lnTo>
                  <a:lnTo>
                    <a:pt x="71" y="62"/>
                  </a:lnTo>
                  <a:lnTo>
                    <a:pt x="71" y="64"/>
                  </a:lnTo>
                  <a:lnTo>
                    <a:pt x="71" y="64"/>
                  </a:lnTo>
                  <a:lnTo>
                    <a:pt x="71" y="62"/>
                  </a:lnTo>
                  <a:lnTo>
                    <a:pt x="71" y="64"/>
                  </a:lnTo>
                  <a:lnTo>
                    <a:pt x="73" y="68"/>
                  </a:lnTo>
                  <a:lnTo>
                    <a:pt x="73" y="64"/>
                  </a:lnTo>
                  <a:lnTo>
                    <a:pt x="75" y="68"/>
                  </a:lnTo>
                  <a:lnTo>
                    <a:pt x="76" y="68"/>
                  </a:lnTo>
                  <a:lnTo>
                    <a:pt x="76" y="64"/>
                  </a:lnTo>
                  <a:lnTo>
                    <a:pt x="80" y="68"/>
                  </a:lnTo>
                  <a:lnTo>
                    <a:pt x="80" y="70"/>
                  </a:lnTo>
                  <a:lnTo>
                    <a:pt x="80" y="71"/>
                  </a:lnTo>
                  <a:lnTo>
                    <a:pt x="80" y="73"/>
                  </a:lnTo>
                  <a:lnTo>
                    <a:pt x="80" y="71"/>
                  </a:lnTo>
                  <a:lnTo>
                    <a:pt x="82" y="71"/>
                  </a:lnTo>
                  <a:lnTo>
                    <a:pt x="82" y="75"/>
                  </a:lnTo>
                  <a:lnTo>
                    <a:pt x="84" y="75"/>
                  </a:lnTo>
                  <a:lnTo>
                    <a:pt x="84" y="75"/>
                  </a:lnTo>
                  <a:lnTo>
                    <a:pt x="84" y="79"/>
                  </a:lnTo>
                  <a:lnTo>
                    <a:pt x="86" y="81"/>
                  </a:lnTo>
                  <a:lnTo>
                    <a:pt x="86" y="83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93"/>
                  </a:lnTo>
                  <a:lnTo>
                    <a:pt x="90" y="93"/>
                  </a:lnTo>
                  <a:lnTo>
                    <a:pt x="92" y="94"/>
                  </a:lnTo>
                  <a:lnTo>
                    <a:pt x="92" y="98"/>
                  </a:lnTo>
                  <a:lnTo>
                    <a:pt x="94" y="98"/>
                  </a:lnTo>
                  <a:lnTo>
                    <a:pt x="94" y="10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18" name="Freeform 618"/>
            <p:cNvSpPr>
              <a:spLocks/>
            </p:cNvSpPr>
            <p:nvPr/>
          </p:nvSpPr>
          <p:spPr bwMode="auto">
            <a:xfrm>
              <a:off x="494" y="1318"/>
              <a:ext cx="47" cy="22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3" y="18"/>
                </a:cxn>
                <a:cxn ang="0">
                  <a:pos x="3" y="18"/>
                </a:cxn>
                <a:cxn ang="0">
                  <a:pos x="5" y="16"/>
                </a:cxn>
                <a:cxn ang="0">
                  <a:pos x="7" y="16"/>
                </a:cxn>
                <a:cxn ang="0">
                  <a:pos x="11" y="16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17" y="14"/>
                </a:cxn>
                <a:cxn ang="0">
                  <a:pos x="19" y="16"/>
                </a:cxn>
                <a:cxn ang="0">
                  <a:pos x="23" y="16"/>
                </a:cxn>
                <a:cxn ang="0">
                  <a:pos x="25" y="19"/>
                </a:cxn>
                <a:cxn ang="0">
                  <a:pos x="25" y="18"/>
                </a:cxn>
                <a:cxn ang="0">
                  <a:pos x="28" y="21"/>
                </a:cxn>
                <a:cxn ang="0">
                  <a:pos x="28" y="25"/>
                </a:cxn>
                <a:cxn ang="0">
                  <a:pos x="32" y="29"/>
                </a:cxn>
                <a:cxn ang="0">
                  <a:pos x="34" y="35"/>
                </a:cxn>
                <a:cxn ang="0">
                  <a:pos x="34" y="31"/>
                </a:cxn>
                <a:cxn ang="0">
                  <a:pos x="36" y="35"/>
                </a:cxn>
                <a:cxn ang="0">
                  <a:pos x="38" y="39"/>
                </a:cxn>
                <a:cxn ang="0">
                  <a:pos x="38" y="39"/>
                </a:cxn>
                <a:cxn ang="0">
                  <a:pos x="42" y="44"/>
                </a:cxn>
                <a:cxn ang="0">
                  <a:pos x="44" y="43"/>
                </a:cxn>
                <a:cxn ang="0">
                  <a:pos x="48" y="43"/>
                </a:cxn>
                <a:cxn ang="0">
                  <a:pos x="49" y="39"/>
                </a:cxn>
                <a:cxn ang="0">
                  <a:pos x="51" y="39"/>
                </a:cxn>
                <a:cxn ang="0">
                  <a:pos x="51" y="37"/>
                </a:cxn>
                <a:cxn ang="0">
                  <a:pos x="57" y="33"/>
                </a:cxn>
                <a:cxn ang="0">
                  <a:pos x="57" y="35"/>
                </a:cxn>
                <a:cxn ang="0">
                  <a:pos x="59" y="29"/>
                </a:cxn>
                <a:cxn ang="0">
                  <a:pos x="61" y="29"/>
                </a:cxn>
                <a:cxn ang="0">
                  <a:pos x="63" y="25"/>
                </a:cxn>
                <a:cxn ang="0">
                  <a:pos x="65" y="21"/>
                </a:cxn>
                <a:cxn ang="0">
                  <a:pos x="67" y="23"/>
                </a:cxn>
                <a:cxn ang="0">
                  <a:pos x="69" y="19"/>
                </a:cxn>
                <a:cxn ang="0">
                  <a:pos x="71" y="18"/>
                </a:cxn>
                <a:cxn ang="0">
                  <a:pos x="73" y="18"/>
                </a:cxn>
                <a:cxn ang="0">
                  <a:pos x="73" y="16"/>
                </a:cxn>
                <a:cxn ang="0">
                  <a:pos x="74" y="16"/>
                </a:cxn>
                <a:cxn ang="0">
                  <a:pos x="76" y="14"/>
                </a:cxn>
                <a:cxn ang="0">
                  <a:pos x="80" y="14"/>
                </a:cxn>
                <a:cxn ang="0">
                  <a:pos x="82" y="10"/>
                </a:cxn>
                <a:cxn ang="0">
                  <a:pos x="84" y="12"/>
                </a:cxn>
                <a:cxn ang="0">
                  <a:pos x="86" y="10"/>
                </a:cxn>
                <a:cxn ang="0">
                  <a:pos x="86" y="8"/>
                </a:cxn>
                <a:cxn ang="0">
                  <a:pos x="90" y="10"/>
                </a:cxn>
                <a:cxn ang="0">
                  <a:pos x="90" y="8"/>
                </a:cxn>
                <a:cxn ang="0">
                  <a:pos x="92" y="2"/>
                </a:cxn>
                <a:cxn ang="0">
                  <a:pos x="94" y="6"/>
                </a:cxn>
              </a:cxnLst>
              <a:rect l="0" t="0" r="r" b="b"/>
              <a:pathLst>
                <a:path w="94" h="44">
                  <a:moveTo>
                    <a:pt x="0" y="19"/>
                  </a:moveTo>
                  <a:lnTo>
                    <a:pt x="0" y="19"/>
                  </a:lnTo>
                  <a:lnTo>
                    <a:pt x="1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8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6" y="19"/>
                  </a:lnTo>
                  <a:lnTo>
                    <a:pt x="28" y="21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2" y="31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1"/>
                  </a:lnTo>
                  <a:lnTo>
                    <a:pt x="34" y="33"/>
                  </a:lnTo>
                  <a:lnTo>
                    <a:pt x="36" y="35"/>
                  </a:lnTo>
                  <a:lnTo>
                    <a:pt x="36" y="37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42" y="43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4" y="43"/>
                  </a:lnTo>
                  <a:lnTo>
                    <a:pt x="46" y="44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51" y="39"/>
                  </a:lnTo>
                  <a:lnTo>
                    <a:pt x="51" y="35"/>
                  </a:lnTo>
                  <a:lnTo>
                    <a:pt x="51" y="37"/>
                  </a:lnTo>
                  <a:lnTo>
                    <a:pt x="53" y="35"/>
                  </a:lnTo>
                  <a:lnTo>
                    <a:pt x="57" y="33"/>
                  </a:lnTo>
                  <a:lnTo>
                    <a:pt x="55" y="33"/>
                  </a:lnTo>
                  <a:lnTo>
                    <a:pt x="57" y="35"/>
                  </a:lnTo>
                  <a:lnTo>
                    <a:pt x="59" y="33"/>
                  </a:lnTo>
                  <a:lnTo>
                    <a:pt x="59" y="29"/>
                  </a:lnTo>
                  <a:lnTo>
                    <a:pt x="59" y="31"/>
                  </a:lnTo>
                  <a:lnTo>
                    <a:pt x="61" y="29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5" y="25"/>
                  </a:lnTo>
                  <a:lnTo>
                    <a:pt x="65" y="21"/>
                  </a:lnTo>
                  <a:lnTo>
                    <a:pt x="65" y="23"/>
                  </a:lnTo>
                  <a:lnTo>
                    <a:pt x="67" y="23"/>
                  </a:lnTo>
                  <a:lnTo>
                    <a:pt x="67" y="19"/>
                  </a:lnTo>
                  <a:lnTo>
                    <a:pt x="69" y="19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3" y="18"/>
                  </a:lnTo>
                  <a:lnTo>
                    <a:pt x="73" y="14"/>
                  </a:lnTo>
                  <a:lnTo>
                    <a:pt x="73" y="16"/>
                  </a:lnTo>
                  <a:lnTo>
                    <a:pt x="76" y="16"/>
                  </a:lnTo>
                  <a:lnTo>
                    <a:pt x="74" y="16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8" y="12"/>
                  </a:lnTo>
                  <a:lnTo>
                    <a:pt x="80" y="14"/>
                  </a:lnTo>
                  <a:lnTo>
                    <a:pt x="82" y="12"/>
                  </a:lnTo>
                  <a:lnTo>
                    <a:pt x="82" y="10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6" y="10"/>
                  </a:lnTo>
                  <a:lnTo>
                    <a:pt x="88" y="8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90" y="10"/>
                  </a:lnTo>
                  <a:lnTo>
                    <a:pt x="90" y="6"/>
                  </a:lnTo>
                  <a:lnTo>
                    <a:pt x="90" y="8"/>
                  </a:lnTo>
                  <a:lnTo>
                    <a:pt x="92" y="6"/>
                  </a:lnTo>
                  <a:lnTo>
                    <a:pt x="92" y="2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19" name="Freeform 619"/>
            <p:cNvSpPr>
              <a:spLocks/>
            </p:cNvSpPr>
            <p:nvPr/>
          </p:nvSpPr>
          <p:spPr bwMode="auto">
            <a:xfrm>
              <a:off x="453" y="1294"/>
              <a:ext cx="41" cy="62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0" y="117"/>
                </a:cxn>
                <a:cxn ang="0">
                  <a:pos x="2" y="106"/>
                </a:cxn>
                <a:cxn ang="0">
                  <a:pos x="2" y="96"/>
                </a:cxn>
                <a:cxn ang="0">
                  <a:pos x="4" y="87"/>
                </a:cxn>
                <a:cxn ang="0">
                  <a:pos x="6" y="79"/>
                </a:cxn>
                <a:cxn ang="0">
                  <a:pos x="6" y="69"/>
                </a:cxn>
                <a:cxn ang="0">
                  <a:pos x="8" y="58"/>
                </a:cxn>
                <a:cxn ang="0">
                  <a:pos x="10" y="54"/>
                </a:cxn>
                <a:cxn ang="0">
                  <a:pos x="11" y="41"/>
                </a:cxn>
                <a:cxn ang="0">
                  <a:pos x="11" y="35"/>
                </a:cxn>
                <a:cxn ang="0">
                  <a:pos x="13" y="23"/>
                </a:cxn>
                <a:cxn ang="0">
                  <a:pos x="13" y="19"/>
                </a:cxn>
                <a:cxn ang="0">
                  <a:pos x="15" y="10"/>
                </a:cxn>
                <a:cxn ang="0">
                  <a:pos x="17" y="0"/>
                </a:cxn>
                <a:cxn ang="0">
                  <a:pos x="17" y="2"/>
                </a:cxn>
                <a:cxn ang="0">
                  <a:pos x="19" y="6"/>
                </a:cxn>
                <a:cxn ang="0">
                  <a:pos x="21" y="10"/>
                </a:cxn>
                <a:cxn ang="0">
                  <a:pos x="21" y="10"/>
                </a:cxn>
                <a:cxn ang="0">
                  <a:pos x="23" y="19"/>
                </a:cxn>
                <a:cxn ang="0">
                  <a:pos x="27" y="19"/>
                </a:cxn>
                <a:cxn ang="0">
                  <a:pos x="29" y="23"/>
                </a:cxn>
                <a:cxn ang="0">
                  <a:pos x="31" y="29"/>
                </a:cxn>
                <a:cxn ang="0">
                  <a:pos x="31" y="35"/>
                </a:cxn>
                <a:cxn ang="0">
                  <a:pos x="34" y="37"/>
                </a:cxn>
                <a:cxn ang="0">
                  <a:pos x="34" y="43"/>
                </a:cxn>
                <a:cxn ang="0">
                  <a:pos x="38" y="48"/>
                </a:cxn>
                <a:cxn ang="0">
                  <a:pos x="38" y="46"/>
                </a:cxn>
                <a:cxn ang="0">
                  <a:pos x="40" y="48"/>
                </a:cxn>
                <a:cxn ang="0">
                  <a:pos x="42" y="54"/>
                </a:cxn>
                <a:cxn ang="0">
                  <a:pos x="42" y="56"/>
                </a:cxn>
                <a:cxn ang="0">
                  <a:pos x="46" y="56"/>
                </a:cxn>
                <a:cxn ang="0">
                  <a:pos x="48" y="56"/>
                </a:cxn>
                <a:cxn ang="0">
                  <a:pos x="52" y="58"/>
                </a:cxn>
                <a:cxn ang="0">
                  <a:pos x="56" y="56"/>
                </a:cxn>
                <a:cxn ang="0">
                  <a:pos x="56" y="58"/>
                </a:cxn>
                <a:cxn ang="0">
                  <a:pos x="59" y="58"/>
                </a:cxn>
                <a:cxn ang="0">
                  <a:pos x="59" y="62"/>
                </a:cxn>
                <a:cxn ang="0">
                  <a:pos x="63" y="62"/>
                </a:cxn>
                <a:cxn ang="0">
                  <a:pos x="65" y="62"/>
                </a:cxn>
                <a:cxn ang="0">
                  <a:pos x="65" y="66"/>
                </a:cxn>
                <a:cxn ang="0">
                  <a:pos x="67" y="66"/>
                </a:cxn>
                <a:cxn ang="0">
                  <a:pos x="71" y="67"/>
                </a:cxn>
                <a:cxn ang="0">
                  <a:pos x="71" y="71"/>
                </a:cxn>
                <a:cxn ang="0">
                  <a:pos x="73" y="67"/>
                </a:cxn>
                <a:cxn ang="0">
                  <a:pos x="73" y="69"/>
                </a:cxn>
                <a:cxn ang="0">
                  <a:pos x="77" y="69"/>
                </a:cxn>
                <a:cxn ang="0">
                  <a:pos x="77" y="67"/>
                </a:cxn>
                <a:cxn ang="0">
                  <a:pos x="81" y="69"/>
                </a:cxn>
              </a:cxnLst>
              <a:rect l="0" t="0" r="r" b="b"/>
              <a:pathLst>
                <a:path w="81" h="125">
                  <a:moveTo>
                    <a:pt x="0" y="125"/>
                  </a:moveTo>
                  <a:lnTo>
                    <a:pt x="0" y="125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2" y="115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4" y="94"/>
                  </a:lnTo>
                  <a:lnTo>
                    <a:pt x="4" y="87"/>
                  </a:lnTo>
                  <a:lnTo>
                    <a:pt x="6" y="85"/>
                  </a:lnTo>
                  <a:lnTo>
                    <a:pt x="6" y="79"/>
                  </a:lnTo>
                  <a:lnTo>
                    <a:pt x="6" y="77"/>
                  </a:lnTo>
                  <a:lnTo>
                    <a:pt x="6" y="69"/>
                  </a:lnTo>
                  <a:lnTo>
                    <a:pt x="8" y="67"/>
                  </a:lnTo>
                  <a:lnTo>
                    <a:pt x="8" y="58"/>
                  </a:lnTo>
                  <a:lnTo>
                    <a:pt x="10" y="58"/>
                  </a:lnTo>
                  <a:lnTo>
                    <a:pt x="10" y="54"/>
                  </a:lnTo>
                  <a:lnTo>
                    <a:pt x="11" y="5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5"/>
                  </a:lnTo>
                  <a:lnTo>
                    <a:pt x="13" y="35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19"/>
                  </a:lnTo>
                  <a:lnTo>
                    <a:pt x="15" y="18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8"/>
                  </a:lnTo>
                  <a:lnTo>
                    <a:pt x="19" y="6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0"/>
                  </a:lnTo>
                  <a:lnTo>
                    <a:pt x="23" y="14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29" y="23"/>
                  </a:lnTo>
                  <a:lnTo>
                    <a:pt x="29" y="29"/>
                  </a:lnTo>
                  <a:lnTo>
                    <a:pt x="31" y="29"/>
                  </a:lnTo>
                  <a:lnTo>
                    <a:pt x="29" y="29"/>
                  </a:lnTo>
                  <a:lnTo>
                    <a:pt x="31" y="35"/>
                  </a:lnTo>
                  <a:lnTo>
                    <a:pt x="33" y="37"/>
                  </a:lnTo>
                  <a:lnTo>
                    <a:pt x="34" y="37"/>
                  </a:lnTo>
                  <a:lnTo>
                    <a:pt x="34" y="41"/>
                  </a:lnTo>
                  <a:lnTo>
                    <a:pt x="34" y="43"/>
                  </a:lnTo>
                  <a:lnTo>
                    <a:pt x="38" y="44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6"/>
                  </a:lnTo>
                  <a:lnTo>
                    <a:pt x="38" y="48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2" y="54"/>
                  </a:lnTo>
                  <a:lnTo>
                    <a:pt x="44" y="56"/>
                  </a:lnTo>
                  <a:lnTo>
                    <a:pt x="42" y="56"/>
                  </a:lnTo>
                  <a:lnTo>
                    <a:pt x="44" y="56"/>
                  </a:lnTo>
                  <a:lnTo>
                    <a:pt x="46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6" y="56"/>
                  </a:lnTo>
                  <a:lnTo>
                    <a:pt x="54" y="56"/>
                  </a:lnTo>
                  <a:lnTo>
                    <a:pt x="56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62"/>
                  </a:lnTo>
                  <a:lnTo>
                    <a:pt x="61" y="60"/>
                  </a:lnTo>
                  <a:lnTo>
                    <a:pt x="63" y="62"/>
                  </a:lnTo>
                  <a:lnTo>
                    <a:pt x="63" y="64"/>
                  </a:lnTo>
                  <a:lnTo>
                    <a:pt x="65" y="62"/>
                  </a:lnTo>
                  <a:lnTo>
                    <a:pt x="63" y="62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7" y="66"/>
                  </a:lnTo>
                  <a:lnTo>
                    <a:pt x="71" y="67"/>
                  </a:lnTo>
                  <a:lnTo>
                    <a:pt x="71" y="67"/>
                  </a:lnTo>
                  <a:lnTo>
                    <a:pt x="71" y="69"/>
                  </a:lnTo>
                  <a:lnTo>
                    <a:pt x="71" y="71"/>
                  </a:lnTo>
                  <a:lnTo>
                    <a:pt x="71" y="69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3" y="69"/>
                  </a:lnTo>
                  <a:lnTo>
                    <a:pt x="75" y="69"/>
                  </a:lnTo>
                  <a:lnTo>
                    <a:pt x="77" y="69"/>
                  </a:lnTo>
                  <a:lnTo>
                    <a:pt x="77" y="69"/>
                  </a:lnTo>
                  <a:lnTo>
                    <a:pt x="77" y="67"/>
                  </a:lnTo>
                  <a:lnTo>
                    <a:pt x="81" y="66"/>
                  </a:lnTo>
                  <a:lnTo>
                    <a:pt x="81" y="69"/>
                  </a:lnTo>
                  <a:lnTo>
                    <a:pt x="81" y="6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20" name="Freeform 620"/>
            <p:cNvSpPr>
              <a:spLocks/>
            </p:cNvSpPr>
            <p:nvPr/>
          </p:nvSpPr>
          <p:spPr bwMode="auto">
            <a:xfrm>
              <a:off x="448" y="1356"/>
              <a:ext cx="5" cy="46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0" y="92"/>
                </a:cxn>
                <a:cxn ang="0">
                  <a:pos x="0" y="81"/>
                </a:cxn>
                <a:cxn ang="0">
                  <a:pos x="2" y="79"/>
                </a:cxn>
                <a:cxn ang="0">
                  <a:pos x="2" y="71"/>
                </a:cxn>
                <a:cxn ang="0">
                  <a:pos x="2" y="71"/>
                </a:cxn>
                <a:cxn ang="0">
                  <a:pos x="2" y="60"/>
                </a:cxn>
                <a:cxn ang="0">
                  <a:pos x="4" y="58"/>
                </a:cxn>
                <a:cxn ang="0">
                  <a:pos x="4" y="50"/>
                </a:cxn>
                <a:cxn ang="0">
                  <a:pos x="4" y="50"/>
                </a:cxn>
                <a:cxn ang="0">
                  <a:pos x="4" y="38"/>
                </a:cxn>
                <a:cxn ang="0">
                  <a:pos x="6" y="37"/>
                </a:cxn>
                <a:cxn ang="0">
                  <a:pos x="6" y="31"/>
                </a:cxn>
                <a:cxn ang="0">
                  <a:pos x="8" y="29"/>
                </a:cxn>
                <a:cxn ang="0">
                  <a:pos x="8" y="19"/>
                </a:cxn>
                <a:cxn ang="0">
                  <a:pos x="10" y="17"/>
                </a:cxn>
                <a:cxn ang="0">
                  <a:pos x="10" y="12"/>
                </a:cxn>
                <a:cxn ang="0">
                  <a:pos x="12" y="10"/>
                </a:cxn>
                <a:cxn ang="0">
                  <a:pos x="12" y="0"/>
                </a:cxn>
              </a:cxnLst>
              <a:rect l="0" t="0" r="r" b="b"/>
              <a:pathLst>
                <a:path w="12" h="92">
                  <a:moveTo>
                    <a:pt x="0" y="92"/>
                  </a:moveTo>
                  <a:lnTo>
                    <a:pt x="0" y="92"/>
                  </a:lnTo>
                  <a:lnTo>
                    <a:pt x="0" y="81"/>
                  </a:lnTo>
                  <a:lnTo>
                    <a:pt x="2" y="79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60"/>
                  </a:lnTo>
                  <a:lnTo>
                    <a:pt x="4" y="58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38"/>
                  </a:lnTo>
                  <a:lnTo>
                    <a:pt x="6" y="37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19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21" name="Freeform 621"/>
            <p:cNvSpPr>
              <a:spLocks noEditPoints="1"/>
            </p:cNvSpPr>
            <p:nvPr/>
          </p:nvSpPr>
          <p:spPr bwMode="auto">
            <a:xfrm>
              <a:off x="1365" y="2231"/>
              <a:ext cx="41" cy="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63" y="2"/>
                </a:cxn>
                <a:cxn ang="0">
                  <a:pos x="75" y="8"/>
                </a:cxn>
                <a:cxn ang="0">
                  <a:pos x="81" y="19"/>
                </a:cxn>
                <a:cxn ang="0">
                  <a:pos x="83" y="33"/>
                </a:cxn>
                <a:cxn ang="0">
                  <a:pos x="81" y="44"/>
                </a:cxn>
                <a:cxn ang="0">
                  <a:pos x="75" y="56"/>
                </a:cxn>
                <a:cxn ang="0">
                  <a:pos x="65" y="62"/>
                </a:cxn>
                <a:cxn ang="0">
                  <a:pos x="50" y="63"/>
                </a:cxn>
                <a:cxn ang="0">
                  <a:pos x="15" y="63"/>
                </a:cxn>
                <a:cxn ang="0">
                  <a:pos x="15" y="113"/>
                </a:cxn>
                <a:cxn ang="0">
                  <a:pos x="0" y="11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7" y="33"/>
                </a:cxn>
                <a:cxn ang="0">
                  <a:pos x="67" y="33"/>
                </a:cxn>
                <a:cxn ang="0">
                  <a:pos x="65" y="21"/>
                </a:cxn>
                <a:cxn ang="0">
                  <a:pos x="60" y="15"/>
                </a:cxn>
                <a:cxn ang="0">
                  <a:pos x="52" y="14"/>
                </a:cxn>
                <a:cxn ang="0">
                  <a:pos x="44" y="14"/>
                </a:cxn>
                <a:cxn ang="0">
                  <a:pos x="15" y="14"/>
                </a:cxn>
                <a:cxn ang="0">
                  <a:pos x="15" y="52"/>
                </a:cxn>
                <a:cxn ang="0">
                  <a:pos x="44" y="52"/>
                </a:cxn>
                <a:cxn ang="0">
                  <a:pos x="54" y="50"/>
                </a:cxn>
                <a:cxn ang="0">
                  <a:pos x="62" y="48"/>
                </a:cxn>
                <a:cxn ang="0">
                  <a:pos x="67" y="42"/>
                </a:cxn>
                <a:cxn ang="0">
                  <a:pos x="67" y="33"/>
                </a:cxn>
                <a:cxn ang="0">
                  <a:pos x="67" y="33"/>
                </a:cxn>
                <a:cxn ang="0">
                  <a:pos x="67" y="33"/>
                </a:cxn>
              </a:cxnLst>
              <a:rect l="0" t="0" r="r" b="b"/>
              <a:pathLst>
                <a:path w="83" h="113">
                  <a:moveTo>
                    <a:pt x="0" y="0"/>
                  </a:moveTo>
                  <a:lnTo>
                    <a:pt x="0" y="0"/>
                  </a:lnTo>
                  <a:lnTo>
                    <a:pt x="50" y="0"/>
                  </a:lnTo>
                  <a:lnTo>
                    <a:pt x="63" y="2"/>
                  </a:lnTo>
                  <a:lnTo>
                    <a:pt x="75" y="8"/>
                  </a:lnTo>
                  <a:lnTo>
                    <a:pt x="81" y="19"/>
                  </a:lnTo>
                  <a:lnTo>
                    <a:pt x="83" y="33"/>
                  </a:lnTo>
                  <a:lnTo>
                    <a:pt x="81" y="44"/>
                  </a:lnTo>
                  <a:lnTo>
                    <a:pt x="75" y="56"/>
                  </a:lnTo>
                  <a:lnTo>
                    <a:pt x="65" y="62"/>
                  </a:lnTo>
                  <a:lnTo>
                    <a:pt x="50" y="63"/>
                  </a:lnTo>
                  <a:lnTo>
                    <a:pt x="15" y="63"/>
                  </a:lnTo>
                  <a:lnTo>
                    <a:pt x="15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67" y="33"/>
                  </a:moveTo>
                  <a:lnTo>
                    <a:pt x="67" y="33"/>
                  </a:lnTo>
                  <a:lnTo>
                    <a:pt x="65" y="21"/>
                  </a:lnTo>
                  <a:lnTo>
                    <a:pt x="60" y="15"/>
                  </a:lnTo>
                  <a:lnTo>
                    <a:pt x="52" y="14"/>
                  </a:lnTo>
                  <a:lnTo>
                    <a:pt x="44" y="14"/>
                  </a:lnTo>
                  <a:lnTo>
                    <a:pt x="15" y="14"/>
                  </a:lnTo>
                  <a:lnTo>
                    <a:pt x="15" y="52"/>
                  </a:lnTo>
                  <a:lnTo>
                    <a:pt x="44" y="52"/>
                  </a:lnTo>
                  <a:lnTo>
                    <a:pt x="54" y="50"/>
                  </a:lnTo>
                  <a:lnTo>
                    <a:pt x="62" y="48"/>
                  </a:lnTo>
                  <a:lnTo>
                    <a:pt x="67" y="42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7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22" name="Freeform 622"/>
            <p:cNvSpPr>
              <a:spLocks noEditPoints="1"/>
            </p:cNvSpPr>
            <p:nvPr/>
          </p:nvSpPr>
          <p:spPr bwMode="auto">
            <a:xfrm>
              <a:off x="1413" y="2245"/>
              <a:ext cx="37" cy="43"/>
            </a:xfrm>
            <a:custGeom>
              <a:avLst/>
              <a:gdLst/>
              <a:ahLst/>
              <a:cxnLst>
                <a:cxn ang="0">
                  <a:pos x="37" y="75"/>
                </a:cxn>
                <a:cxn ang="0">
                  <a:pos x="37" y="75"/>
                </a:cxn>
                <a:cxn ang="0">
                  <a:pos x="48" y="71"/>
                </a:cxn>
                <a:cxn ang="0">
                  <a:pos x="56" y="63"/>
                </a:cxn>
                <a:cxn ang="0">
                  <a:pos x="60" y="54"/>
                </a:cxn>
                <a:cxn ang="0">
                  <a:pos x="62" y="42"/>
                </a:cxn>
                <a:cxn ang="0">
                  <a:pos x="60" y="31"/>
                </a:cxn>
                <a:cxn ang="0">
                  <a:pos x="58" y="23"/>
                </a:cxn>
                <a:cxn ang="0">
                  <a:pos x="50" y="13"/>
                </a:cxn>
                <a:cxn ang="0">
                  <a:pos x="39" y="11"/>
                </a:cxn>
                <a:cxn ang="0">
                  <a:pos x="27" y="13"/>
                </a:cxn>
                <a:cxn ang="0">
                  <a:pos x="19" y="21"/>
                </a:cxn>
                <a:cxn ang="0">
                  <a:pos x="15" y="33"/>
                </a:cxn>
                <a:cxn ang="0">
                  <a:pos x="14" y="44"/>
                </a:cxn>
                <a:cxn ang="0">
                  <a:pos x="15" y="56"/>
                </a:cxn>
                <a:cxn ang="0">
                  <a:pos x="19" y="67"/>
                </a:cxn>
                <a:cxn ang="0">
                  <a:pos x="27" y="73"/>
                </a:cxn>
                <a:cxn ang="0">
                  <a:pos x="37" y="75"/>
                </a:cxn>
                <a:cxn ang="0">
                  <a:pos x="37" y="75"/>
                </a:cxn>
                <a:cxn ang="0">
                  <a:pos x="37" y="75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52" y="2"/>
                </a:cxn>
                <a:cxn ang="0">
                  <a:pos x="65" y="9"/>
                </a:cxn>
                <a:cxn ang="0">
                  <a:pos x="73" y="23"/>
                </a:cxn>
                <a:cxn ang="0">
                  <a:pos x="75" y="40"/>
                </a:cxn>
                <a:cxn ang="0">
                  <a:pos x="73" y="59"/>
                </a:cxn>
                <a:cxn ang="0">
                  <a:pos x="65" y="73"/>
                </a:cxn>
                <a:cxn ang="0">
                  <a:pos x="54" y="82"/>
                </a:cxn>
                <a:cxn ang="0">
                  <a:pos x="35" y="86"/>
                </a:cxn>
                <a:cxn ang="0">
                  <a:pos x="21" y="82"/>
                </a:cxn>
                <a:cxn ang="0">
                  <a:pos x="10" y="75"/>
                </a:cxn>
                <a:cxn ang="0">
                  <a:pos x="2" y="61"/>
                </a:cxn>
                <a:cxn ang="0">
                  <a:pos x="0" y="44"/>
                </a:cxn>
                <a:cxn ang="0">
                  <a:pos x="2" y="25"/>
                </a:cxn>
                <a:cxn ang="0">
                  <a:pos x="10" y="11"/>
                </a:cxn>
                <a:cxn ang="0">
                  <a:pos x="21" y="2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</a:cxnLst>
              <a:rect l="0" t="0" r="r" b="b"/>
              <a:pathLst>
                <a:path w="75" h="86">
                  <a:moveTo>
                    <a:pt x="37" y="75"/>
                  </a:moveTo>
                  <a:lnTo>
                    <a:pt x="37" y="75"/>
                  </a:lnTo>
                  <a:lnTo>
                    <a:pt x="48" y="71"/>
                  </a:lnTo>
                  <a:lnTo>
                    <a:pt x="56" y="63"/>
                  </a:lnTo>
                  <a:lnTo>
                    <a:pt x="60" y="54"/>
                  </a:lnTo>
                  <a:lnTo>
                    <a:pt x="62" y="42"/>
                  </a:lnTo>
                  <a:lnTo>
                    <a:pt x="60" y="31"/>
                  </a:lnTo>
                  <a:lnTo>
                    <a:pt x="58" y="23"/>
                  </a:lnTo>
                  <a:lnTo>
                    <a:pt x="50" y="13"/>
                  </a:lnTo>
                  <a:lnTo>
                    <a:pt x="39" y="11"/>
                  </a:lnTo>
                  <a:lnTo>
                    <a:pt x="27" y="13"/>
                  </a:lnTo>
                  <a:lnTo>
                    <a:pt x="19" y="21"/>
                  </a:lnTo>
                  <a:lnTo>
                    <a:pt x="15" y="33"/>
                  </a:lnTo>
                  <a:lnTo>
                    <a:pt x="14" y="44"/>
                  </a:lnTo>
                  <a:lnTo>
                    <a:pt x="15" y="56"/>
                  </a:lnTo>
                  <a:lnTo>
                    <a:pt x="19" y="67"/>
                  </a:lnTo>
                  <a:lnTo>
                    <a:pt x="27" y="73"/>
                  </a:lnTo>
                  <a:lnTo>
                    <a:pt x="37" y="75"/>
                  </a:lnTo>
                  <a:lnTo>
                    <a:pt x="37" y="75"/>
                  </a:lnTo>
                  <a:lnTo>
                    <a:pt x="37" y="75"/>
                  </a:lnTo>
                  <a:close/>
                  <a:moveTo>
                    <a:pt x="39" y="0"/>
                  </a:moveTo>
                  <a:lnTo>
                    <a:pt x="39" y="0"/>
                  </a:lnTo>
                  <a:lnTo>
                    <a:pt x="52" y="2"/>
                  </a:lnTo>
                  <a:lnTo>
                    <a:pt x="65" y="9"/>
                  </a:lnTo>
                  <a:lnTo>
                    <a:pt x="73" y="23"/>
                  </a:lnTo>
                  <a:lnTo>
                    <a:pt x="75" y="40"/>
                  </a:lnTo>
                  <a:lnTo>
                    <a:pt x="73" y="59"/>
                  </a:lnTo>
                  <a:lnTo>
                    <a:pt x="65" y="73"/>
                  </a:lnTo>
                  <a:lnTo>
                    <a:pt x="54" y="82"/>
                  </a:lnTo>
                  <a:lnTo>
                    <a:pt x="35" y="86"/>
                  </a:lnTo>
                  <a:lnTo>
                    <a:pt x="21" y="82"/>
                  </a:lnTo>
                  <a:lnTo>
                    <a:pt x="10" y="75"/>
                  </a:lnTo>
                  <a:lnTo>
                    <a:pt x="2" y="61"/>
                  </a:lnTo>
                  <a:lnTo>
                    <a:pt x="0" y="44"/>
                  </a:lnTo>
                  <a:lnTo>
                    <a:pt x="2" y="25"/>
                  </a:lnTo>
                  <a:lnTo>
                    <a:pt x="10" y="11"/>
                  </a:lnTo>
                  <a:lnTo>
                    <a:pt x="21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23" name="Freeform 623"/>
            <p:cNvSpPr>
              <a:spLocks noEditPoints="1"/>
            </p:cNvSpPr>
            <p:nvPr/>
          </p:nvSpPr>
          <p:spPr bwMode="auto">
            <a:xfrm>
              <a:off x="1456" y="2245"/>
              <a:ext cx="33" cy="43"/>
            </a:xfrm>
            <a:custGeom>
              <a:avLst/>
              <a:gdLst/>
              <a:ahLst/>
              <a:cxnLst>
                <a:cxn ang="0">
                  <a:pos x="13" y="57"/>
                </a:cxn>
                <a:cxn ang="0">
                  <a:pos x="13" y="57"/>
                </a:cxn>
                <a:cxn ang="0">
                  <a:pos x="13" y="63"/>
                </a:cxn>
                <a:cxn ang="0">
                  <a:pos x="17" y="69"/>
                </a:cxn>
                <a:cxn ang="0">
                  <a:pos x="23" y="73"/>
                </a:cxn>
                <a:cxn ang="0">
                  <a:pos x="34" y="75"/>
                </a:cxn>
                <a:cxn ang="0">
                  <a:pos x="42" y="73"/>
                </a:cxn>
                <a:cxn ang="0">
                  <a:pos x="48" y="71"/>
                </a:cxn>
                <a:cxn ang="0">
                  <a:pos x="51" y="67"/>
                </a:cxn>
                <a:cxn ang="0">
                  <a:pos x="53" y="61"/>
                </a:cxn>
                <a:cxn ang="0">
                  <a:pos x="51" y="56"/>
                </a:cxn>
                <a:cxn ang="0">
                  <a:pos x="49" y="54"/>
                </a:cxn>
                <a:cxn ang="0">
                  <a:pos x="44" y="52"/>
                </a:cxn>
                <a:cxn ang="0">
                  <a:pos x="38" y="50"/>
                </a:cxn>
                <a:cxn ang="0">
                  <a:pos x="26" y="46"/>
                </a:cxn>
                <a:cxn ang="0">
                  <a:pos x="17" y="44"/>
                </a:cxn>
                <a:cxn ang="0">
                  <a:pos x="11" y="40"/>
                </a:cxn>
                <a:cxn ang="0">
                  <a:pos x="5" y="34"/>
                </a:cxn>
                <a:cxn ang="0">
                  <a:pos x="1" y="25"/>
                </a:cxn>
                <a:cxn ang="0">
                  <a:pos x="5" y="15"/>
                </a:cxn>
                <a:cxn ang="0">
                  <a:pos x="11" y="6"/>
                </a:cxn>
                <a:cxn ang="0">
                  <a:pos x="21" y="2"/>
                </a:cxn>
                <a:cxn ang="0">
                  <a:pos x="32" y="0"/>
                </a:cxn>
                <a:cxn ang="0">
                  <a:pos x="49" y="2"/>
                </a:cxn>
                <a:cxn ang="0">
                  <a:pos x="59" y="9"/>
                </a:cxn>
                <a:cxn ang="0">
                  <a:pos x="63" y="17"/>
                </a:cxn>
                <a:cxn ang="0">
                  <a:pos x="65" y="25"/>
                </a:cxn>
                <a:cxn ang="0">
                  <a:pos x="51" y="25"/>
                </a:cxn>
                <a:cxn ang="0">
                  <a:pos x="51" y="21"/>
                </a:cxn>
                <a:cxn ang="0">
                  <a:pos x="48" y="17"/>
                </a:cxn>
                <a:cxn ang="0">
                  <a:pos x="42" y="13"/>
                </a:cxn>
                <a:cxn ang="0">
                  <a:pos x="32" y="11"/>
                </a:cxn>
                <a:cxn ang="0">
                  <a:pos x="24" y="11"/>
                </a:cxn>
                <a:cxn ang="0">
                  <a:pos x="21" y="13"/>
                </a:cxn>
                <a:cxn ang="0">
                  <a:pos x="17" y="17"/>
                </a:cxn>
                <a:cxn ang="0">
                  <a:pos x="17" y="21"/>
                </a:cxn>
                <a:cxn ang="0">
                  <a:pos x="19" y="27"/>
                </a:cxn>
                <a:cxn ang="0">
                  <a:pos x="21" y="31"/>
                </a:cxn>
                <a:cxn ang="0">
                  <a:pos x="24" y="33"/>
                </a:cxn>
                <a:cxn ang="0">
                  <a:pos x="30" y="33"/>
                </a:cxn>
                <a:cxn ang="0">
                  <a:pos x="38" y="34"/>
                </a:cxn>
                <a:cxn ang="0">
                  <a:pos x="51" y="40"/>
                </a:cxn>
                <a:cxn ang="0">
                  <a:pos x="59" y="42"/>
                </a:cxn>
                <a:cxn ang="0">
                  <a:pos x="65" y="50"/>
                </a:cxn>
                <a:cxn ang="0">
                  <a:pos x="67" y="59"/>
                </a:cxn>
                <a:cxn ang="0">
                  <a:pos x="65" y="69"/>
                </a:cxn>
                <a:cxn ang="0">
                  <a:pos x="59" y="77"/>
                </a:cxn>
                <a:cxn ang="0">
                  <a:pos x="48" y="84"/>
                </a:cxn>
                <a:cxn ang="0">
                  <a:pos x="34" y="86"/>
                </a:cxn>
                <a:cxn ang="0">
                  <a:pos x="19" y="84"/>
                </a:cxn>
                <a:cxn ang="0">
                  <a:pos x="7" y="77"/>
                </a:cxn>
                <a:cxn ang="0">
                  <a:pos x="1" y="69"/>
                </a:cxn>
                <a:cxn ang="0">
                  <a:pos x="0" y="57"/>
                </a:cxn>
                <a:cxn ang="0">
                  <a:pos x="13" y="57"/>
                </a:cxn>
                <a:cxn ang="0">
                  <a:pos x="13" y="57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</a:cxnLst>
              <a:rect l="0" t="0" r="r" b="b"/>
              <a:pathLst>
                <a:path w="67" h="86">
                  <a:moveTo>
                    <a:pt x="13" y="57"/>
                  </a:moveTo>
                  <a:lnTo>
                    <a:pt x="13" y="57"/>
                  </a:lnTo>
                  <a:lnTo>
                    <a:pt x="13" y="63"/>
                  </a:lnTo>
                  <a:lnTo>
                    <a:pt x="17" y="69"/>
                  </a:lnTo>
                  <a:lnTo>
                    <a:pt x="23" y="73"/>
                  </a:lnTo>
                  <a:lnTo>
                    <a:pt x="34" y="75"/>
                  </a:lnTo>
                  <a:lnTo>
                    <a:pt x="42" y="73"/>
                  </a:lnTo>
                  <a:lnTo>
                    <a:pt x="48" y="71"/>
                  </a:lnTo>
                  <a:lnTo>
                    <a:pt x="51" y="67"/>
                  </a:lnTo>
                  <a:lnTo>
                    <a:pt x="53" y="61"/>
                  </a:lnTo>
                  <a:lnTo>
                    <a:pt x="51" y="56"/>
                  </a:lnTo>
                  <a:lnTo>
                    <a:pt x="49" y="54"/>
                  </a:lnTo>
                  <a:lnTo>
                    <a:pt x="44" y="52"/>
                  </a:lnTo>
                  <a:lnTo>
                    <a:pt x="38" y="50"/>
                  </a:lnTo>
                  <a:lnTo>
                    <a:pt x="26" y="46"/>
                  </a:lnTo>
                  <a:lnTo>
                    <a:pt x="17" y="44"/>
                  </a:lnTo>
                  <a:lnTo>
                    <a:pt x="11" y="40"/>
                  </a:lnTo>
                  <a:lnTo>
                    <a:pt x="5" y="34"/>
                  </a:lnTo>
                  <a:lnTo>
                    <a:pt x="1" y="25"/>
                  </a:lnTo>
                  <a:lnTo>
                    <a:pt x="5" y="15"/>
                  </a:lnTo>
                  <a:lnTo>
                    <a:pt x="11" y="6"/>
                  </a:lnTo>
                  <a:lnTo>
                    <a:pt x="21" y="2"/>
                  </a:lnTo>
                  <a:lnTo>
                    <a:pt x="32" y="0"/>
                  </a:lnTo>
                  <a:lnTo>
                    <a:pt x="49" y="2"/>
                  </a:lnTo>
                  <a:lnTo>
                    <a:pt x="59" y="9"/>
                  </a:lnTo>
                  <a:lnTo>
                    <a:pt x="63" y="17"/>
                  </a:lnTo>
                  <a:lnTo>
                    <a:pt x="65" y="25"/>
                  </a:lnTo>
                  <a:lnTo>
                    <a:pt x="51" y="25"/>
                  </a:lnTo>
                  <a:lnTo>
                    <a:pt x="51" y="21"/>
                  </a:lnTo>
                  <a:lnTo>
                    <a:pt x="48" y="17"/>
                  </a:lnTo>
                  <a:lnTo>
                    <a:pt x="42" y="13"/>
                  </a:lnTo>
                  <a:lnTo>
                    <a:pt x="32" y="11"/>
                  </a:lnTo>
                  <a:lnTo>
                    <a:pt x="24" y="11"/>
                  </a:lnTo>
                  <a:lnTo>
                    <a:pt x="21" y="13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19" y="27"/>
                  </a:lnTo>
                  <a:lnTo>
                    <a:pt x="21" y="31"/>
                  </a:lnTo>
                  <a:lnTo>
                    <a:pt x="24" y="33"/>
                  </a:lnTo>
                  <a:lnTo>
                    <a:pt x="30" y="33"/>
                  </a:lnTo>
                  <a:lnTo>
                    <a:pt x="38" y="34"/>
                  </a:lnTo>
                  <a:lnTo>
                    <a:pt x="51" y="40"/>
                  </a:lnTo>
                  <a:lnTo>
                    <a:pt x="59" y="42"/>
                  </a:lnTo>
                  <a:lnTo>
                    <a:pt x="65" y="50"/>
                  </a:lnTo>
                  <a:lnTo>
                    <a:pt x="67" y="59"/>
                  </a:lnTo>
                  <a:lnTo>
                    <a:pt x="65" y="69"/>
                  </a:lnTo>
                  <a:lnTo>
                    <a:pt x="59" y="77"/>
                  </a:lnTo>
                  <a:lnTo>
                    <a:pt x="48" y="84"/>
                  </a:lnTo>
                  <a:lnTo>
                    <a:pt x="34" y="86"/>
                  </a:lnTo>
                  <a:lnTo>
                    <a:pt x="19" y="84"/>
                  </a:lnTo>
                  <a:lnTo>
                    <a:pt x="7" y="77"/>
                  </a:lnTo>
                  <a:lnTo>
                    <a:pt x="1" y="69"/>
                  </a:lnTo>
                  <a:lnTo>
                    <a:pt x="0" y="57"/>
                  </a:lnTo>
                  <a:lnTo>
                    <a:pt x="13" y="57"/>
                  </a:lnTo>
                  <a:lnTo>
                    <a:pt x="13" y="57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24" name="Freeform 624"/>
            <p:cNvSpPr>
              <a:spLocks noEditPoints="1"/>
            </p:cNvSpPr>
            <p:nvPr/>
          </p:nvSpPr>
          <p:spPr bwMode="auto">
            <a:xfrm>
              <a:off x="1498" y="2231"/>
              <a:ext cx="7" cy="5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13" y="31"/>
                </a:cxn>
                <a:cxn ang="0">
                  <a:pos x="13" y="113"/>
                </a:cxn>
                <a:cxn ang="0">
                  <a:pos x="0" y="113"/>
                </a:cxn>
                <a:cxn ang="0">
                  <a:pos x="0" y="3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w="13" h="113">
                  <a:moveTo>
                    <a:pt x="0" y="31"/>
                  </a:moveTo>
                  <a:lnTo>
                    <a:pt x="0" y="31"/>
                  </a:lnTo>
                  <a:lnTo>
                    <a:pt x="13" y="31"/>
                  </a:lnTo>
                  <a:lnTo>
                    <a:pt x="13" y="113"/>
                  </a:lnTo>
                  <a:lnTo>
                    <a:pt x="0" y="113"/>
                  </a:lnTo>
                  <a:lnTo>
                    <a:pt x="0" y="31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25" name="Freeform 625"/>
            <p:cNvSpPr>
              <a:spLocks/>
            </p:cNvSpPr>
            <p:nvPr/>
          </p:nvSpPr>
          <p:spPr bwMode="auto">
            <a:xfrm>
              <a:off x="1510" y="2234"/>
              <a:ext cx="20" cy="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27" y="0"/>
                </a:cxn>
                <a:cxn ang="0">
                  <a:pos x="27" y="23"/>
                </a:cxn>
                <a:cxn ang="0">
                  <a:pos x="38" y="23"/>
                </a:cxn>
                <a:cxn ang="0">
                  <a:pos x="38" y="34"/>
                </a:cxn>
                <a:cxn ang="0">
                  <a:pos x="27" y="34"/>
                </a:cxn>
                <a:cxn ang="0">
                  <a:pos x="27" y="88"/>
                </a:cxn>
                <a:cxn ang="0">
                  <a:pos x="27" y="90"/>
                </a:cxn>
                <a:cxn ang="0">
                  <a:pos x="29" y="92"/>
                </a:cxn>
                <a:cxn ang="0">
                  <a:pos x="31" y="92"/>
                </a:cxn>
                <a:cxn ang="0">
                  <a:pos x="35" y="92"/>
                </a:cxn>
                <a:cxn ang="0">
                  <a:pos x="35" y="92"/>
                </a:cxn>
                <a:cxn ang="0">
                  <a:pos x="35" y="92"/>
                </a:cxn>
                <a:cxn ang="0">
                  <a:pos x="38" y="92"/>
                </a:cxn>
                <a:cxn ang="0">
                  <a:pos x="38" y="105"/>
                </a:cxn>
                <a:cxn ang="0">
                  <a:pos x="33" y="105"/>
                </a:cxn>
                <a:cxn ang="0">
                  <a:pos x="29" y="105"/>
                </a:cxn>
                <a:cxn ang="0">
                  <a:pos x="19" y="103"/>
                </a:cxn>
                <a:cxn ang="0">
                  <a:pos x="15" y="100"/>
                </a:cxn>
                <a:cxn ang="0">
                  <a:pos x="13" y="96"/>
                </a:cxn>
                <a:cxn ang="0">
                  <a:pos x="11" y="88"/>
                </a:cxn>
                <a:cxn ang="0">
                  <a:pos x="11" y="34"/>
                </a:cxn>
                <a:cxn ang="0">
                  <a:pos x="0" y="34"/>
                </a:cxn>
                <a:cxn ang="0">
                  <a:pos x="0" y="23"/>
                </a:cxn>
                <a:cxn ang="0">
                  <a:pos x="11" y="23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38" h="105">
                  <a:moveTo>
                    <a:pt x="11" y="0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27" y="23"/>
                  </a:lnTo>
                  <a:lnTo>
                    <a:pt x="38" y="23"/>
                  </a:lnTo>
                  <a:lnTo>
                    <a:pt x="38" y="34"/>
                  </a:lnTo>
                  <a:lnTo>
                    <a:pt x="27" y="34"/>
                  </a:lnTo>
                  <a:lnTo>
                    <a:pt x="27" y="88"/>
                  </a:lnTo>
                  <a:lnTo>
                    <a:pt x="27" y="90"/>
                  </a:lnTo>
                  <a:lnTo>
                    <a:pt x="29" y="92"/>
                  </a:lnTo>
                  <a:lnTo>
                    <a:pt x="31" y="92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8" y="92"/>
                  </a:lnTo>
                  <a:lnTo>
                    <a:pt x="38" y="105"/>
                  </a:lnTo>
                  <a:lnTo>
                    <a:pt x="33" y="105"/>
                  </a:lnTo>
                  <a:lnTo>
                    <a:pt x="29" y="105"/>
                  </a:lnTo>
                  <a:lnTo>
                    <a:pt x="19" y="103"/>
                  </a:lnTo>
                  <a:lnTo>
                    <a:pt x="15" y="100"/>
                  </a:lnTo>
                  <a:lnTo>
                    <a:pt x="13" y="96"/>
                  </a:lnTo>
                  <a:lnTo>
                    <a:pt x="11" y="88"/>
                  </a:lnTo>
                  <a:lnTo>
                    <a:pt x="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26" name="Freeform 626"/>
            <p:cNvSpPr>
              <a:spLocks noEditPoints="1"/>
            </p:cNvSpPr>
            <p:nvPr/>
          </p:nvSpPr>
          <p:spPr bwMode="auto">
            <a:xfrm>
              <a:off x="1536" y="2231"/>
              <a:ext cx="7" cy="5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13" y="31"/>
                </a:cxn>
                <a:cxn ang="0">
                  <a:pos x="13" y="113"/>
                </a:cxn>
                <a:cxn ang="0">
                  <a:pos x="0" y="113"/>
                </a:cxn>
                <a:cxn ang="0">
                  <a:pos x="0" y="3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w="13" h="113">
                  <a:moveTo>
                    <a:pt x="0" y="31"/>
                  </a:moveTo>
                  <a:lnTo>
                    <a:pt x="0" y="31"/>
                  </a:lnTo>
                  <a:lnTo>
                    <a:pt x="13" y="31"/>
                  </a:lnTo>
                  <a:lnTo>
                    <a:pt x="13" y="113"/>
                  </a:lnTo>
                  <a:lnTo>
                    <a:pt x="0" y="113"/>
                  </a:lnTo>
                  <a:lnTo>
                    <a:pt x="0" y="31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27" name="Freeform 627"/>
            <p:cNvSpPr>
              <a:spLocks noEditPoints="1"/>
            </p:cNvSpPr>
            <p:nvPr/>
          </p:nvSpPr>
          <p:spPr bwMode="auto">
            <a:xfrm>
              <a:off x="1551" y="2245"/>
              <a:ext cx="38" cy="43"/>
            </a:xfrm>
            <a:custGeom>
              <a:avLst/>
              <a:gdLst/>
              <a:ahLst/>
              <a:cxnLst>
                <a:cxn ang="0">
                  <a:pos x="38" y="75"/>
                </a:cxn>
                <a:cxn ang="0">
                  <a:pos x="38" y="75"/>
                </a:cxn>
                <a:cxn ang="0">
                  <a:pos x="50" y="71"/>
                </a:cxn>
                <a:cxn ang="0">
                  <a:pos x="57" y="63"/>
                </a:cxn>
                <a:cxn ang="0">
                  <a:pos x="61" y="54"/>
                </a:cxn>
                <a:cxn ang="0">
                  <a:pos x="61" y="42"/>
                </a:cxn>
                <a:cxn ang="0">
                  <a:pos x="61" y="31"/>
                </a:cxn>
                <a:cxn ang="0">
                  <a:pos x="57" y="23"/>
                </a:cxn>
                <a:cxn ang="0">
                  <a:pos x="50" y="13"/>
                </a:cxn>
                <a:cxn ang="0">
                  <a:pos x="38" y="11"/>
                </a:cxn>
                <a:cxn ang="0">
                  <a:pos x="26" y="13"/>
                </a:cxn>
                <a:cxn ang="0">
                  <a:pos x="19" y="21"/>
                </a:cxn>
                <a:cxn ang="0">
                  <a:pos x="15" y="33"/>
                </a:cxn>
                <a:cxn ang="0">
                  <a:pos x="13" y="44"/>
                </a:cxn>
                <a:cxn ang="0">
                  <a:pos x="15" y="56"/>
                </a:cxn>
                <a:cxn ang="0">
                  <a:pos x="19" y="67"/>
                </a:cxn>
                <a:cxn ang="0">
                  <a:pos x="26" y="73"/>
                </a:cxn>
                <a:cxn ang="0">
                  <a:pos x="38" y="75"/>
                </a:cxn>
                <a:cxn ang="0">
                  <a:pos x="38" y="75"/>
                </a:cxn>
                <a:cxn ang="0">
                  <a:pos x="38" y="75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3" y="2"/>
                </a:cxn>
                <a:cxn ang="0">
                  <a:pos x="65" y="9"/>
                </a:cxn>
                <a:cxn ang="0">
                  <a:pos x="73" y="23"/>
                </a:cxn>
                <a:cxn ang="0">
                  <a:pos x="76" y="40"/>
                </a:cxn>
                <a:cxn ang="0">
                  <a:pos x="74" y="59"/>
                </a:cxn>
                <a:cxn ang="0">
                  <a:pos x="67" y="73"/>
                </a:cxn>
                <a:cxn ang="0">
                  <a:pos x="53" y="82"/>
                </a:cxn>
                <a:cxn ang="0">
                  <a:pos x="38" y="86"/>
                </a:cxn>
                <a:cxn ang="0">
                  <a:pos x="21" y="82"/>
                </a:cxn>
                <a:cxn ang="0">
                  <a:pos x="11" y="75"/>
                </a:cxn>
                <a:cxn ang="0">
                  <a:pos x="3" y="61"/>
                </a:cxn>
                <a:cxn ang="0">
                  <a:pos x="0" y="44"/>
                </a:cxn>
                <a:cxn ang="0">
                  <a:pos x="3" y="25"/>
                </a:cxn>
                <a:cxn ang="0">
                  <a:pos x="11" y="11"/>
                </a:cxn>
                <a:cxn ang="0">
                  <a:pos x="23" y="2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76" h="86">
                  <a:moveTo>
                    <a:pt x="38" y="75"/>
                  </a:moveTo>
                  <a:lnTo>
                    <a:pt x="38" y="75"/>
                  </a:lnTo>
                  <a:lnTo>
                    <a:pt x="50" y="71"/>
                  </a:lnTo>
                  <a:lnTo>
                    <a:pt x="57" y="63"/>
                  </a:lnTo>
                  <a:lnTo>
                    <a:pt x="61" y="54"/>
                  </a:lnTo>
                  <a:lnTo>
                    <a:pt x="61" y="42"/>
                  </a:lnTo>
                  <a:lnTo>
                    <a:pt x="61" y="31"/>
                  </a:lnTo>
                  <a:lnTo>
                    <a:pt x="57" y="23"/>
                  </a:lnTo>
                  <a:lnTo>
                    <a:pt x="50" y="13"/>
                  </a:lnTo>
                  <a:lnTo>
                    <a:pt x="38" y="11"/>
                  </a:lnTo>
                  <a:lnTo>
                    <a:pt x="26" y="13"/>
                  </a:lnTo>
                  <a:lnTo>
                    <a:pt x="19" y="21"/>
                  </a:lnTo>
                  <a:lnTo>
                    <a:pt x="15" y="33"/>
                  </a:lnTo>
                  <a:lnTo>
                    <a:pt x="13" y="44"/>
                  </a:lnTo>
                  <a:lnTo>
                    <a:pt x="15" y="56"/>
                  </a:lnTo>
                  <a:lnTo>
                    <a:pt x="19" y="67"/>
                  </a:lnTo>
                  <a:lnTo>
                    <a:pt x="26" y="73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5"/>
                  </a:lnTo>
                  <a:close/>
                  <a:moveTo>
                    <a:pt x="38" y="0"/>
                  </a:moveTo>
                  <a:lnTo>
                    <a:pt x="38" y="0"/>
                  </a:lnTo>
                  <a:lnTo>
                    <a:pt x="53" y="2"/>
                  </a:lnTo>
                  <a:lnTo>
                    <a:pt x="65" y="9"/>
                  </a:lnTo>
                  <a:lnTo>
                    <a:pt x="73" y="23"/>
                  </a:lnTo>
                  <a:lnTo>
                    <a:pt x="76" y="40"/>
                  </a:lnTo>
                  <a:lnTo>
                    <a:pt x="74" y="59"/>
                  </a:lnTo>
                  <a:lnTo>
                    <a:pt x="67" y="73"/>
                  </a:lnTo>
                  <a:lnTo>
                    <a:pt x="53" y="82"/>
                  </a:lnTo>
                  <a:lnTo>
                    <a:pt x="38" y="86"/>
                  </a:lnTo>
                  <a:lnTo>
                    <a:pt x="21" y="82"/>
                  </a:lnTo>
                  <a:lnTo>
                    <a:pt x="11" y="75"/>
                  </a:lnTo>
                  <a:lnTo>
                    <a:pt x="3" y="61"/>
                  </a:lnTo>
                  <a:lnTo>
                    <a:pt x="0" y="44"/>
                  </a:lnTo>
                  <a:lnTo>
                    <a:pt x="3" y="25"/>
                  </a:lnTo>
                  <a:lnTo>
                    <a:pt x="11" y="11"/>
                  </a:lnTo>
                  <a:lnTo>
                    <a:pt x="23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28" name="Freeform 628"/>
            <p:cNvSpPr>
              <a:spLocks noEditPoints="1"/>
            </p:cNvSpPr>
            <p:nvPr/>
          </p:nvSpPr>
          <p:spPr bwMode="auto">
            <a:xfrm>
              <a:off x="1597" y="2245"/>
              <a:ext cx="33" cy="4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3" y="2"/>
                </a:cxn>
                <a:cxn ang="0">
                  <a:pos x="13" y="13"/>
                </a:cxn>
                <a:cxn ang="0">
                  <a:pos x="19" y="8"/>
                </a:cxn>
                <a:cxn ang="0">
                  <a:pos x="27" y="4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55" y="4"/>
                </a:cxn>
                <a:cxn ang="0">
                  <a:pos x="63" y="11"/>
                </a:cxn>
                <a:cxn ang="0">
                  <a:pos x="67" y="19"/>
                </a:cxn>
                <a:cxn ang="0">
                  <a:pos x="67" y="31"/>
                </a:cxn>
                <a:cxn ang="0">
                  <a:pos x="67" y="84"/>
                </a:cxn>
                <a:cxn ang="0">
                  <a:pos x="54" y="84"/>
                </a:cxn>
                <a:cxn ang="0">
                  <a:pos x="54" y="33"/>
                </a:cxn>
                <a:cxn ang="0">
                  <a:pos x="52" y="25"/>
                </a:cxn>
                <a:cxn ang="0">
                  <a:pos x="50" y="19"/>
                </a:cxn>
                <a:cxn ang="0">
                  <a:pos x="46" y="13"/>
                </a:cxn>
                <a:cxn ang="0">
                  <a:pos x="38" y="11"/>
                </a:cxn>
                <a:cxn ang="0">
                  <a:pos x="34" y="13"/>
                </a:cxn>
                <a:cxn ang="0">
                  <a:pos x="29" y="13"/>
                </a:cxn>
                <a:cxn ang="0">
                  <a:pos x="25" y="15"/>
                </a:cxn>
                <a:cxn ang="0">
                  <a:pos x="21" y="19"/>
                </a:cxn>
                <a:cxn ang="0">
                  <a:pos x="17" y="25"/>
                </a:cxn>
                <a:cxn ang="0">
                  <a:pos x="15" y="29"/>
                </a:cxn>
                <a:cxn ang="0">
                  <a:pos x="15" y="34"/>
                </a:cxn>
                <a:cxn ang="0">
                  <a:pos x="15" y="40"/>
                </a:cxn>
                <a:cxn ang="0">
                  <a:pos x="15" y="84"/>
                </a:cxn>
                <a:cxn ang="0">
                  <a:pos x="0" y="8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</a:cxnLst>
              <a:rect l="0" t="0" r="r" b="b"/>
              <a:pathLst>
                <a:path w="67" h="84">
                  <a:moveTo>
                    <a:pt x="0" y="2"/>
                  </a:moveTo>
                  <a:lnTo>
                    <a:pt x="0" y="2"/>
                  </a:lnTo>
                  <a:lnTo>
                    <a:pt x="13" y="2"/>
                  </a:lnTo>
                  <a:lnTo>
                    <a:pt x="13" y="13"/>
                  </a:lnTo>
                  <a:lnTo>
                    <a:pt x="19" y="8"/>
                  </a:lnTo>
                  <a:lnTo>
                    <a:pt x="27" y="4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55" y="4"/>
                  </a:lnTo>
                  <a:lnTo>
                    <a:pt x="63" y="11"/>
                  </a:lnTo>
                  <a:lnTo>
                    <a:pt x="67" y="19"/>
                  </a:lnTo>
                  <a:lnTo>
                    <a:pt x="67" y="31"/>
                  </a:lnTo>
                  <a:lnTo>
                    <a:pt x="67" y="84"/>
                  </a:lnTo>
                  <a:lnTo>
                    <a:pt x="54" y="84"/>
                  </a:lnTo>
                  <a:lnTo>
                    <a:pt x="54" y="33"/>
                  </a:lnTo>
                  <a:lnTo>
                    <a:pt x="52" y="25"/>
                  </a:lnTo>
                  <a:lnTo>
                    <a:pt x="50" y="19"/>
                  </a:lnTo>
                  <a:lnTo>
                    <a:pt x="46" y="13"/>
                  </a:lnTo>
                  <a:lnTo>
                    <a:pt x="38" y="11"/>
                  </a:lnTo>
                  <a:lnTo>
                    <a:pt x="34" y="13"/>
                  </a:lnTo>
                  <a:lnTo>
                    <a:pt x="29" y="13"/>
                  </a:lnTo>
                  <a:lnTo>
                    <a:pt x="25" y="15"/>
                  </a:lnTo>
                  <a:lnTo>
                    <a:pt x="21" y="19"/>
                  </a:lnTo>
                  <a:lnTo>
                    <a:pt x="17" y="25"/>
                  </a:lnTo>
                  <a:lnTo>
                    <a:pt x="15" y="29"/>
                  </a:lnTo>
                  <a:lnTo>
                    <a:pt x="15" y="34"/>
                  </a:lnTo>
                  <a:lnTo>
                    <a:pt x="15" y="40"/>
                  </a:lnTo>
                  <a:lnTo>
                    <a:pt x="15" y="84"/>
                  </a:lnTo>
                  <a:lnTo>
                    <a:pt x="0" y="84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29" name="Freeform 629"/>
            <p:cNvSpPr>
              <a:spLocks/>
            </p:cNvSpPr>
            <p:nvPr/>
          </p:nvSpPr>
          <p:spPr bwMode="auto">
            <a:xfrm>
              <a:off x="1662" y="2230"/>
              <a:ext cx="15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14"/>
                </a:cxn>
                <a:cxn ang="0">
                  <a:pos x="14" y="14"/>
                </a:cxn>
                <a:cxn ang="0">
                  <a:pos x="14" y="133"/>
                </a:cxn>
                <a:cxn ang="0">
                  <a:pos x="29" y="133"/>
                </a:cxn>
                <a:cxn ang="0">
                  <a:pos x="29" y="144"/>
                </a:cxn>
                <a:cxn ang="0">
                  <a:pos x="0" y="144"/>
                </a:cxn>
                <a:cxn ang="0">
                  <a:pos x="0" y="0"/>
                </a:cxn>
              </a:cxnLst>
              <a:rect l="0" t="0" r="r" b="b"/>
              <a:pathLst>
                <a:path w="29" h="144">
                  <a:moveTo>
                    <a:pt x="0" y="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29" y="133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30" name="Freeform 630"/>
            <p:cNvSpPr>
              <a:spLocks/>
            </p:cNvSpPr>
            <p:nvPr/>
          </p:nvSpPr>
          <p:spPr bwMode="auto">
            <a:xfrm>
              <a:off x="1683" y="2245"/>
              <a:ext cx="56" cy="4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5" y="2"/>
                </a:cxn>
                <a:cxn ang="0">
                  <a:pos x="15" y="13"/>
                </a:cxn>
                <a:cxn ang="0">
                  <a:pos x="19" y="8"/>
                </a:cxn>
                <a:cxn ang="0">
                  <a:pos x="25" y="4"/>
                </a:cxn>
                <a:cxn ang="0">
                  <a:pos x="30" y="0"/>
                </a:cxn>
                <a:cxn ang="0">
                  <a:pos x="38" y="0"/>
                </a:cxn>
                <a:cxn ang="0">
                  <a:pos x="48" y="0"/>
                </a:cxn>
                <a:cxn ang="0">
                  <a:pos x="55" y="4"/>
                </a:cxn>
                <a:cxn ang="0">
                  <a:pos x="57" y="8"/>
                </a:cxn>
                <a:cxn ang="0">
                  <a:pos x="59" y="11"/>
                </a:cxn>
                <a:cxn ang="0">
                  <a:pos x="65" y="8"/>
                </a:cxn>
                <a:cxn ang="0">
                  <a:pos x="71" y="4"/>
                </a:cxn>
                <a:cxn ang="0">
                  <a:pos x="78" y="0"/>
                </a:cxn>
                <a:cxn ang="0">
                  <a:pos x="84" y="0"/>
                </a:cxn>
                <a:cxn ang="0">
                  <a:pos x="99" y="4"/>
                </a:cxn>
                <a:cxn ang="0">
                  <a:pos x="107" y="11"/>
                </a:cxn>
                <a:cxn ang="0">
                  <a:pos x="109" y="19"/>
                </a:cxn>
                <a:cxn ang="0">
                  <a:pos x="111" y="29"/>
                </a:cxn>
                <a:cxn ang="0">
                  <a:pos x="111" y="84"/>
                </a:cxn>
                <a:cxn ang="0">
                  <a:pos x="96" y="84"/>
                </a:cxn>
                <a:cxn ang="0">
                  <a:pos x="96" y="27"/>
                </a:cxn>
                <a:cxn ang="0">
                  <a:pos x="96" y="19"/>
                </a:cxn>
                <a:cxn ang="0">
                  <a:pos x="92" y="15"/>
                </a:cxn>
                <a:cxn ang="0">
                  <a:pos x="88" y="13"/>
                </a:cxn>
                <a:cxn ang="0">
                  <a:pos x="82" y="11"/>
                </a:cxn>
                <a:cxn ang="0">
                  <a:pos x="74" y="13"/>
                </a:cxn>
                <a:cxn ang="0">
                  <a:pos x="69" y="17"/>
                </a:cxn>
                <a:cxn ang="0">
                  <a:pos x="65" y="25"/>
                </a:cxn>
                <a:cxn ang="0">
                  <a:pos x="63" y="34"/>
                </a:cxn>
                <a:cxn ang="0">
                  <a:pos x="63" y="84"/>
                </a:cxn>
                <a:cxn ang="0">
                  <a:pos x="50" y="84"/>
                </a:cxn>
                <a:cxn ang="0">
                  <a:pos x="50" y="29"/>
                </a:cxn>
                <a:cxn ang="0">
                  <a:pos x="50" y="23"/>
                </a:cxn>
                <a:cxn ang="0">
                  <a:pos x="48" y="17"/>
                </a:cxn>
                <a:cxn ang="0">
                  <a:pos x="42" y="13"/>
                </a:cxn>
                <a:cxn ang="0">
                  <a:pos x="36" y="11"/>
                </a:cxn>
                <a:cxn ang="0">
                  <a:pos x="28" y="13"/>
                </a:cxn>
                <a:cxn ang="0">
                  <a:pos x="21" y="17"/>
                </a:cxn>
                <a:cxn ang="0">
                  <a:pos x="17" y="27"/>
                </a:cxn>
                <a:cxn ang="0">
                  <a:pos x="15" y="40"/>
                </a:cxn>
                <a:cxn ang="0">
                  <a:pos x="15" y="84"/>
                </a:cxn>
                <a:cxn ang="0">
                  <a:pos x="0" y="8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11" h="84">
                  <a:moveTo>
                    <a:pt x="0" y="2"/>
                  </a:moveTo>
                  <a:lnTo>
                    <a:pt x="0" y="2"/>
                  </a:lnTo>
                  <a:lnTo>
                    <a:pt x="15" y="2"/>
                  </a:lnTo>
                  <a:lnTo>
                    <a:pt x="15" y="13"/>
                  </a:lnTo>
                  <a:lnTo>
                    <a:pt x="19" y="8"/>
                  </a:lnTo>
                  <a:lnTo>
                    <a:pt x="25" y="4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5" y="4"/>
                  </a:lnTo>
                  <a:lnTo>
                    <a:pt x="57" y="8"/>
                  </a:lnTo>
                  <a:lnTo>
                    <a:pt x="59" y="11"/>
                  </a:lnTo>
                  <a:lnTo>
                    <a:pt x="65" y="8"/>
                  </a:lnTo>
                  <a:lnTo>
                    <a:pt x="71" y="4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9" y="4"/>
                  </a:lnTo>
                  <a:lnTo>
                    <a:pt x="107" y="11"/>
                  </a:lnTo>
                  <a:lnTo>
                    <a:pt x="109" y="19"/>
                  </a:lnTo>
                  <a:lnTo>
                    <a:pt x="111" y="29"/>
                  </a:lnTo>
                  <a:lnTo>
                    <a:pt x="111" y="84"/>
                  </a:lnTo>
                  <a:lnTo>
                    <a:pt x="96" y="84"/>
                  </a:lnTo>
                  <a:lnTo>
                    <a:pt x="96" y="27"/>
                  </a:lnTo>
                  <a:lnTo>
                    <a:pt x="96" y="19"/>
                  </a:lnTo>
                  <a:lnTo>
                    <a:pt x="92" y="15"/>
                  </a:lnTo>
                  <a:lnTo>
                    <a:pt x="88" y="13"/>
                  </a:lnTo>
                  <a:lnTo>
                    <a:pt x="82" y="11"/>
                  </a:lnTo>
                  <a:lnTo>
                    <a:pt x="74" y="13"/>
                  </a:lnTo>
                  <a:lnTo>
                    <a:pt x="69" y="17"/>
                  </a:lnTo>
                  <a:lnTo>
                    <a:pt x="65" y="25"/>
                  </a:lnTo>
                  <a:lnTo>
                    <a:pt x="63" y="34"/>
                  </a:lnTo>
                  <a:lnTo>
                    <a:pt x="63" y="84"/>
                  </a:lnTo>
                  <a:lnTo>
                    <a:pt x="50" y="84"/>
                  </a:lnTo>
                  <a:lnTo>
                    <a:pt x="50" y="29"/>
                  </a:lnTo>
                  <a:lnTo>
                    <a:pt x="50" y="23"/>
                  </a:lnTo>
                  <a:lnTo>
                    <a:pt x="48" y="17"/>
                  </a:lnTo>
                  <a:lnTo>
                    <a:pt x="42" y="13"/>
                  </a:lnTo>
                  <a:lnTo>
                    <a:pt x="36" y="11"/>
                  </a:lnTo>
                  <a:lnTo>
                    <a:pt x="28" y="13"/>
                  </a:lnTo>
                  <a:lnTo>
                    <a:pt x="21" y="17"/>
                  </a:lnTo>
                  <a:lnTo>
                    <a:pt x="17" y="27"/>
                  </a:lnTo>
                  <a:lnTo>
                    <a:pt x="15" y="40"/>
                  </a:lnTo>
                  <a:lnTo>
                    <a:pt x="15" y="84"/>
                  </a:lnTo>
                  <a:lnTo>
                    <a:pt x="0" y="8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31" name="Freeform 631"/>
            <p:cNvSpPr>
              <a:spLocks/>
            </p:cNvSpPr>
            <p:nvPr/>
          </p:nvSpPr>
          <p:spPr bwMode="auto">
            <a:xfrm>
              <a:off x="1746" y="2230"/>
              <a:ext cx="14" cy="72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0" y="133"/>
                </a:cxn>
                <a:cxn ang="0">
                  <a:pos x="16" y="133"/>
                </a:cxn>
                <a:cxn ang="0">
                  <a:pos x="16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144"/>
                </a:cxn>
                <a:cxn ang="0">
                  <a:pos x="0" y="144"/>
                </a:cxn>
                <a:cxn ang="0">
                  <a:pos x="0" y="133"/>
                </a:cxn>
              </a:cxnLst>
              <a:rect l="0" t="0" r="r" b="b"/>
              <a:pathLst>
                <a:path w="29" h="144">
                  <a:moveTo>
                    <a:pt x="0" y="133"/>
                  </a:moveTo>
                  <a:lnTo>
                    <a:pt x="0" y="133"/>
                  </a:lnTo>
                  <a:lnTo>
                    <a:pt x="16" y="133"/>
                  </a:lnTo>
                  <a:lnTo>
                    <a:pt x="16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32" name="Freeform 632"/>
            <p:cNvSpPr>
              <a:spLocks noEditPoints="1"/>
            </p:cNvSpPr>
            <p:nvPr/>
          </p:nvSpPr>
          <p:spPr bwMode="auto">
            <a:xfrm>
              <a:off x="222" y="1622"/>
              <a:ext cx="56" cy="41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0" y="82"/>
                </a:cxn>
                <a:cxn ang="0">
                  <a:pos x="0" y="33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9" y="2"/>
                </a:cxn>
                <a:cxn ang="0">
                  <a:pos x="33" y="0"/>
                </a:cxn>
                <a:cxn ang="0">
                  <a:pos x="44" y="2"/>
                </a:cxn>
                <a:cxn ang="0">
                  <a:pos x="54" y="8"/>
                </a:cxn>
                <a:cxn ang="0">
                  <a:pos x="62" y="17"/>
                </a:cxn>
                <a:cxn ang="0">
                  <a:pos x="65" y="33"/>
                </a:cxn>
                <a:cxn ang="0">
                  <a:pos x="65" y="67"/>
                </a:cxn>
                <a:cxn ang="0">
                  <a:pos x="112" y="67"/>
                </a:cxn>
                <a:cxn ang="0">
                  <a:pos x="112" y="82"/>
                </a:cxn>
                <a:cxn ang="0">
                  <a:pos x="0" y="82"/>
                </a:cxn>
                <a:cxn ang="0">
                  <a:pos x="0" y="82"/>
                </a:cxn>
                <a:cxn ang="0">
                  <a:pos x="33" y="13"/>
                </a:cxn>
                <a:cxn ang="0">
                  <a:pos x="33" y="13"/>
                </a:cxn>
                <a:cxn ang="0">
                  <a:pos x="21" y="17"/>
                </a:cxn>
                <a:cxn ang="0">
                  <a:pos x="16" y="25"/>
                </a:cxn>
                <a:cxn ang="0">
                  <a:pos x="14" y="29"/>
                </a:cxn>
                <a:cxn ang="0">
                  <a:pos x="14" y="36"/>
                </a:cxn>
                <a:cxn ang="0">
                  <a:pos x="14" y="67"/>
                </a:cxn>
                <a:cxn ang="0">
                  <a:pos x="52" y="67"/>
                </a:cxn>
                <a:cxn ang="0">
                  <a:pos x="52" y="36"/>
                </a:cxn>
                <a:cxn ang="0">
                  <a:pos x="50" y="27"/>
                </a:cxn>
                <a:cxn ang="0">
                  <a:pos x="48" y="21"/>
                </a:cxn>
                <a:cxn ang="0">
                  <a:pos x="40" y="17"/>
                </a:cxn>
                <a:cxn ang="0">
                  <a:pos x="33" y="13"/>
                </a:cxn>
                <a:cxn ang="0">
                  <a:pos x="33" y="13"/>
                </a:cxn>
                <a:cxn ang="0">
                  <a:pos x="33" y="13"/>
                </a:cxn>
              </a:cxnLst>
              <a:rect l="0" t="0" r="r" b="b"/>
              <a:pathLst>
                <a:path w="112" h="82">
                  <a:moveTo>
                    <a:pt x="0" y="82"/>
                  </a:moveTo>
                  <a:lnTo>
                    <a:pt x="0" y="82"/>
                  </a:lnTo>
                  <a:lnTo>
                    <a:pt x="0" y="33"/>
                  </a:lnTo>
                  <a:lnTo>
                    <a:pt x="2" y="19"/>
                  </a:lnTo>
                  <a:lnTo>
                    <a:pt x="8" y="8"/>
                  </a:lnTo>
                  <a:lnTo>
                    <a:pt x="19" y="2"/>
                  </a:lnTo>
                  <a:lnTo>
                    <a:pt x="33" y="0"/>
                  </a:lnTo>
                  <a:lnTo>
                    <a:pt x="44" y="2"/>
                  </a:lnTo>
                  <a:lnTo>
                    <a:pt x="54" y="8"/>
                  </a:lnTo>
                  <a:lnTo>
                    <a:pt x="62" y="17"/>
                  </a:lnTo>
                  <a:lnTo>
                    <a:pt x="65" y="33"/>
                  </a:lnTo>
                  <a:lnTo>
                    <a:pt x="65" y="67"/>
                  </a:lnTo>
                  <a:lnTo>
                    <a:pt x="112" y="67"/>
                  </a:lnTo>
                  <a:lnTo>
                    <a:pt x="112" y="82"/>
                  </a:lnTo>
                  <a:lnTo>
                    <a:pt x="0" y="82"/>
                  </a:lnTo>
                  <a:lnTo>
                    <a:pt x="0" y="82"/>
                  </a:lnTo>
                  <a:close/>
                  <a:moveTo>
                    <a:pt x="33" y="13"/>
                  </a:moveTo>
                  <a:lnTo>
                    <a:pt x="33" y="13"/>
                  </a:lnTo>
                  <a:lnTo>
                    <a:pt x="21" y="17"/>
                  </a:lnTo>
                  <a:lnTo>
                    <a:pt x="16" y="25"/>
                  </a:lnTo>
                  <a:lnTo>
                    <a:pt x="14" y="29"/>
                  </a:lnTo>
                  <a:lnTo>
                    <a:pt x="14" y="36"/>
                  </a:lnTo>
                  <a:lnTo>
                    <a:pt x="14" y="67"/>
                  </a:lnTo>
                  <a:lnTo>
                    <a:pt x="52" y="67"/>
                  </a:lnTo>
                  <a:lnTo>
                    <a:pt x="52" y="36"/>
                  </a:lnTo>
                  <a:lnTo>
                    <a:pt x="50" y="27"/>
                  </a:lnTo>
                  <a:lnTo>
                    <a:pt x="48" y="21"/>
                  </a:lnTo>
                  <a:lnTo>
                    <a:pt x="40" y="17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33" name="Freeform 633"/>
            <p:cNvSpPr>
              <a:spLocks noEditPoints="1"/>
            </p:cNvSpPr>
            <p:nvPr/>
          </p:nvSpPr>
          <p:spPr bwMode="auto">
            <a:xfrm>
              <a:off x="222" y="1606"/>
              <a:ext cx="56" cy="7"/>
            </a:xfrm>
            <a:custGeom>
              <a:avLst/>
              <a:gdLst/>
              <a:ahLst/>
              <a:cxnLst>
                <a:cxn ang="0">
                  <a:pos x="31" y="16"/>
                </a:cxn>
                <a:cxn ang="0">
                  <a:pos x="31" y="16"/>
                </a:cxn>
                <a:cxn ang="0">
                  <a:pos x="31" y="0"/>
                </a:cxn>
                <a:cxn ang="0">
                  <a:pos x="112" y="0"/>
                </a:cxn>
                <a:cxn ang="0">
                  <a:pos x="112" y="16"/>
                </a:cxn>
                <a:cxn ang="0">
                  <a:pos x="31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6"/>
                </a:cxn>
                <a:cxn ang="0">
                  <a:pos x="0" y="16"/>
                </a:cxn>
              </a:cxnLst>
              <a:rect l="0" t="0" r="r" b="b"/>
              <a:pathLst>
                <a:path w="112" h="16">
                  <a:moveTo>
                    <a:pt x="31" y="16"/>
                  </a:moveTo>
                  <a:lnTo>
                    <a:pt x="31" y="16"/>
                  </a:lnTo>
                  <a:lnTo>
                    <a:pt x="31" y="0"/>
                  </a:lnTo>
                  <a:lnTo>
                    <a:pt x="112" y="0"/>
                  </a:lnTo>
                  <a:lnTo>
                    <a:pt x="112" y="16"/>
                  </a:lnTo>
                  <a:lnTo>
                    <a:pt x="31" y="16"/>
                  </a:lnTo>
                  <a:close/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34" name="Freeform 634"/>
            <p:cNvSpPr>
              <a:spLocks/>
            </p:cNvSpPr>
            <p:nvPr/>
          </p:nvSpPr>
          <p:spPr bwMode="auto">
            <a:xfrm>
              <a:off x="226" y="1581"/>
              <a:ext cx="53" cy="18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0" y="27"/>
                </a:cxn>
                <a:cxn ang="0">
                  <a:pos x="0" y="12"/>
                </a:cxn>
                <a:cxn ang="0">
                  <a:pos x="21" y="12"/>
                </a:cxn>
                <a:cxn ang="0">
                  <a:pos x="21" y="0"/>
                </a:cxn>
                <a:cxn ang="0">
                  <a:pos x="34" y="0"/>
                </a:cxn>
                <a:cxn ang="0">
                  <a:pos x="34" y="12"/>
                </a:cxn>
                <a:cxn ang="0">
                  <a:pos x="86" y="12"/>
                </a:cxn>
                <a:cxn ang="0">
                  <a:pos x="90" y="12"/>
                </a:cxn>
                <a:cxn ang="0">
                  <a:pos x="92" y="10"/>
                </a:cxn>
                <a:cxn ang="0">
                  <a:pos x="94" y="4"/>
                </a:cxn>
                <a:cxn ang="0">
                  <a:pos x="94" y="4"/>
                </a:cxn>
                <a:cxn ang="0">
                  <a:pos x="94" y="2"/>
                </a:cxn>
                <a:cxn ang="0">
                  <a:pos x="94" y="0"/>
                </a:cxn>
                <a:cxn ang="0">
                  <a:pos x="104" y="0"/>
                </a:cxn>
                <a:cxn ang="0">
                  <a:pos x="104" y="2"/>
                </a:cxn>
                <a:cxn ang="0">
                  <a:pos x="105" y="4"/>
                </a:cxn>
                <a:cxn ang="0">
                  <a:pos x="105" y="10"/>
                </a:cxn>
                <a:cxn ang="0">
                  <a:pos x="104" y="18"/>
                </a:cxn>
                <a:cxn ang="0">
                  <a:pos x="100" y="23"/>
                </a:cxn>
                <a:cxn ang="0">
                  <a:pos x="94" y="25"/>
                </a:cxn>
                <a:cxn ang="0">
                  <a:pos x="88" y="27"/>
                </a:cxn>
                <a:cxn ang="0">
                  <a:pos x="34" y="27"/>
                </a:cxn>
                <a:cxn ang="0">
                  <a:pos x="34" y="37"/>
                </a:cxn>
                <a:cxn ang="0">
                  <a:pos x="21" y="37"/>
                </a:cxn>
                <a:cxn ang="0">
                  <a:pos x="21" y="27"/>
                </a:cxn>
                <a:cxn ang="0">
                  <a:pos x="0" y="27"/>
                </a:cxn>
                <a:cxn ang="0">
                  <a:pos x="0" y="27"/>
                </a:cxn>
              </a:cxnLst>
              <a:rect l="0" t="0" r="r" b="b"/>
              <a:pathLst>
                <a:path w="105" h="37">
                  <a:moveTo>
                    <a:pt x="0" y="27"/>
                  </a:moveTo>
                  <a:lnTo>
                    <a:pt x="0" y="27"/>
                  </a:lnTo>
                  <a:lnTo>
                    <a:pt x="0" y="12"/>
                  </a:lnTo>
                  <a:lnTo>
                    <a:pt x="21" y="12"/>
                  </a:lnTo>
                  <a:lnTo>
                    <a:pt x="21" y="0"/>
                  </a:lnTo>
                  <a:lnTo>
                    <a:pt x="34" y="0"/>
                  </a:lnTo>
                  <a:lnTo>
                    <a:pt x="34" y="12"/>
                  </a:lnTo>
                  <a:lnTo>
                    <a:pt x="86" y="12"/>
                  </a:lnTo>
                  <a:lnTo>
                    <a:pt x="90" y="12"/>
                  </a:lnTo>
                  <a:lnTo>
                    <a:pt x="92" y="10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105" y="4"/>
                  </a:lnTo>
                  <a:lnTo>
                    <a:pt x="105" y="10"/>
                  </a:lnTo>
                  <a:lnTo>
                    <a:pt x="104" y="18"/>
                  </a:lnTo>
                  <a:lnTo>
                    <a:pt x="100" y="23"/>
                  </a:lnTo>
                  <a:lnTo>
                    <a:pt x="94" y="25"/>
                  </a:lnTo>
                  <a:lnTo>
                    <a:pt x="88" y="27"/>
                  </a:lnTo>
                  <a:lnTo>
                    <a:pt x="34" y="27"/>
                  </a:lnTo>
                  <a:lnTo>
                    <a:pt x="34" y="37"/>
                  </a:lnTo>
                  <a:lnTo>
                    <a:pt x="21" y="37"/>
                  </a:lnTo>
                  <a:lnTo>
                    <a:pt x="21" y="27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35" name="Freeform 635"/>
            <p:cNvSpPr>
              <a:spLocks noEditPoints="1"/>
            </p:cNvSpPr>
            <p:nvPr/>
          </p:nvSpPr>
          <p:spPr bwMode="auto">
            <a:xfrm>
              <a:off x="236" y="1541"/>
              <a:ext cx="44" cy="3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32"/>
                </a:cxn>
                <a:cxn ang="0">
                  <a:pos x="2" y="21"/>
                </a:cxn>
                <a:cxn ang="0">
                  <a:pos x="8" y="9"/>
                </a:cxn>
                <a:cxn ang="0">
                  <a:pos x="17" y="3"/>
                </a:cxn>
                <a:cxn ang="0">
                  <a:pos x="31" y="0"/>
                </a:cxn>
                <a:cxn ang="0">
                  <a:pos x="31" y="13"/>
                </a:cxn>
                <a:cxn ang="0">
                  <a:pos x="23" y="15"/>
                </a:cxn>
                <a:cxn ang="0">
                  <a:pos x="17" y="19"/>
                </a:cxn>
                <a:cxn ang="0">
                  <a:pos x="15" y="25"/>
                </a:cxn>
                <a:cxn ang="0">
                  <a:pos x="13" y="32"/>
                </a:cxn>
                <a:cxn ang="0">
                  <a:pos x="15" y="44"/>
                </a:cxn>
                <a:cxn ang="0">
                  <a:pos x="21" y="50"/>
                </a:cxn>
                <a:cxn ang="0">
                  <a:pos x="27" y="51"/>
                </a:cxn>
                <a:cxn ang="0">
                  <a:pos x="35" y="53"/>
                </a:cxn>
                <a:cxn ang="0">
                  <a:pos x="46" y="55"/>
                </a:cxn>
                <a:cxn ang="0">
                  <a:pos x="58" y="53"/>
                </a:cxn>
                <a:cxn ang="0">
                  <a:pos x="67" y="50"/>
                </a:cxn>
                <a:cxn ang="0">
                  <a:pos x="73" y="44"/>
                </a:cxn>
                <a:cxn ang="0">
                  <a:pos x="75" y="34"/>
                </a:cxn>
                <a:cxn ang="0">
                  <a:pos x="75" y="26"/>
                </a:cxn>
                <a:cxn ang="0">
                  <a:pos x="71" y="21"/>
                </a:cxn>
                <a:cxn ang="0">
                  <a:pos x="63" y="17"/>
                </a:cxn>
                <a:cxn ang="0">
                  <a:pos x="56" y="13"/>
                </a:cxn>
                <a:cxn ang="0">
                  <a:pos x="56" y="0"/>
                </a:cxn>
                <a:cxn ang="0">
                  <a:pos x="69" y="3"/>
                </a:cxn>
                <a:cxn ang="0">
                  <a:pos x="79" y="11"/>
                </a:cxn>
                <a:cxn ang="0">
                  <a:pos x="86" y="23"/>
                </a:cxn>
                <a:cxn ang="0">
                  <a:pos x="88" y="34"/>
                </a:cxn>
                <a:cxn ang="0">
                  <a:pos x="85" y="50"/>
                </a:cxn>
                <a:cxn ang="0">
                  <a:pos x="75" y="61"/>
                </a:cxn>
                <a:cxn ang="0">
                  <a:pos x="61" y="67"/>
                </a:cxn>
                <a:cxn ang="0">
                  <a:pos x="46" y="69"/>
                </a:cxn>
                <a:cxn ang="0">
                  <a:pos x="27" y="67"/>
                </a:cxn>
                <a:cxn ang="0">
                  <a:pos x="13" y="59"/>
                </a:cxn>
                <a:cxn ang="0">
                  <a:pos x="4" y="48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2" y="34"/>
                </a:cxn>
              </a:cxnLst>
              <a:rect l="0" t="0" r="r" b="b"/>
              <a:pathLst>
                <a:path w="88" h="69">
                  <a:moveTo>
                    <a:pt x="0" y="32"/>
                  </a:moveTo>
                  <a:lnTo>
                    <a:pt x="0" y="32"/>
                  </a:lnTo>
                  <a:lnTo>
                    <a:pt x="2" y="21"/>
                  </a:lnTo>
                  <a:lnTo>
                    <a:pt x="8" y="9"/>
                  </a:lnTo>
                  <a:lnTo>
                    <a:pt x="17" y="3"/>
                  </a:lnTo>
                  <a:lnTo>
                    <a:pt x="31" y="0"/>
                  </a:lnTo>
                  <a:lnTo>
                    <a:pt x="31" y="13"/>
                  </a:lnTo>
                  <a:lnTo>
                    <a:pt x="23" y="15"/>
                  </a:lnTo>
                  <a:lnTo>
                    <a:pt x="17" y="19"/>
                  </a:lnTo>
                  <a:lnTo>
                    <a:pt x="15" y="25"/>
                  </a:lnTo>
                  <a:lnTo>
                    <a:pt x="13" y="32"/>
                  </a:lnTo>
                  <a:lnTo>
                    <a:pt x="15" y="44"/>
                  </a:lnTo>
                  <a:lnTo>
                    <a:pt x="21" y="50"/>
                  </a:lnTo>
                  <a:lnTo>
                    <a:pt x="27" y="51"/>
                  </a:lnTo>
                  <a:lnTo>
                    <a:pt x="35" y="53"/>
                  </a:lnTo>
                  <a:lnTo>
                    <a:pt x="46" y="55"/>
                  </a:lnTo>
                  <a:lnTo>
                    <a:pt x="58" y="53"/>
                  </a:lnTo>
                  <a:lnTo>
                    <a:pt x="67" y="50"/>
                  </a:lnTo>
                  <a:lnTo>
                    <a:pt x="73" y="44"/>
                  </a:lnTo>
                  <a:lnTo>
                    <a:pt x="75" y="34"/>
                  </a:lnTo>
                  <a:lnTo>
                    <a:pt x="75" y="26"/>
                  </a:lnTo>
                  <a:lnTo>
                    <a:pt x="71" y="21"/>
                  </a:lnTo>
                  <a:lnTo>
                    <a:pt x="63" y="17"/>
                  </a:lnTo>
                  <a:lnTo>
                    <a:pt x="56" y="13"/>
                  </a:lnTo>
                  <a:lnTo>
                    <a:pt x="56" y="0"/>
                  </a:lnTo>
                  <a:lnTo>
                    <a:pt x="69" y="3"/>
                  </a:lnTo>
                  <a:lnTo>
                    <a:pt x="79" y="11"/>
                  </a:lnTo>
                  <a:lnTo>
                    <a:pt x="86" y="23"/>
                  </a:lnTo>
                  <a:lnTo>
                    <a:pt x="88" y="34"/>
                  </a:lnTo>
                  <a:lnTo>
                    <a:pt x="85" y="50"/>
                  </a:lnTo>
                  <a:lnTo>
                    <a:pt x="75" y="61"/>
                  </a:lnTo>
                  <a:lnTo>
                    <a:pt x="61" y="67"/>
                  </a:lnTo>
                  <a:lnTo>
                    <a:pt x="46" y="69"/>
                  </a:lnTo>
                  <a:lnTo>
                    <a:pt x="27" y="67"/>
                  </a:lnTo>
                  <a:lnTo>
                    <a:pt x="13" y="59"/>
                  </a:lnTo>
                  <a:lnTo>
                    <a:pt x="4" y="4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2" y="34"/>
                  </a:move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36" name="Freeform 636"/>
            <p:cNvSpPr>
              <a:spLocks/>
            </p:cNvSpPr>
            <p:nvPr/>
          </p:nvSpPr>
          <p:spPr bwMode="auto">
            <a:xfrm>
              <a:off x="222" y="1501"/>
              <a:ext cx="56" cy="34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67"/>
                </a:cxn>
                <a:cxn ang="0">
                  <a:pos x="0" y="54"/>
                </a:cxn>
                <a:cxn ang="0">
                  <a:pos x="42" y="54"/>
                </a:cxn>
                <a:cxn ang="0">
                  <a:pos x="37" y="48"/>
                </a:cxn>
                <a:cxn ang="0">
                  <a:pos x="33" y="44"/>
                </a:cxn>
                <a:cxn ang="0">
                  <a:pos x="29" y="38"/>
                </a:cxn>
                <a:cxn ang="0">
                  <a:pos x="29" y="27"/>
                </a:cxn>
                <a:cxn ang="0">
                  <a:pos x="31" y="13"/>
                </a:cxn>
                <a:cxn ang="0">
                  <a:pos x="40" y="4"/>
                </a:cxn>
                <a:cxn ang="0">
                  <a:pos x="48" y="2"/>
                </a:cxn>
                <a:cxn ang="0">
                  <a:pos x="60" y="0"/>
                </a:cxn>
                <a:cxn ang="0">
                  <a:pos x="112" y="0"/>
                </a:cxn>
                <a:cxn ang="0">
                  <a:pos x="112" y="15"/>
                </a:cxn>
                <a:cxn ang="0">
                  <a:pos x="60" y="15"/>
                </a:cxn>
                <a:cxn ang="0">
                  <a:pos x="52" y="15"/>
                </a:cxn>
                <a:cxn ang="0">
                  <a:pos x="48" y="17"/>
                </a:cxn>
                <a:cxn ang="0">
                  <a:pos x="42" y="23"/>
                </a:cxn>
                <a:cxn ang="0">
                  <a:pos x="40" y="31"/>
                </a:cxn>
                <a:cxn ang="0">
                  <a:pos x="42" y="40"/>
                </a:cxn>
                <a:cxn ang="0">
                  <a:pos x="46" y="46"/>
                </a:cxn>
                <a:cxn ang="0">
                  <a:pos x="56" y="52"/>
                </a:cxn>
                <a:cxn ang="0">
                  <a:pos x="69" y="54"/>
                </a:cxn>
                <a:cxn ang="0">
                  <a:pos x="112" y="54"/>
                </a:cxn>
                <a:cxn ang="0">
                  <a:pos x="112" y="67"/>
                </a:cxn>
                <a:cxn ang="0">
                  <a:pos x="0" y="67"/>
                </a:cxn>
                <a:cxn ang="0">
                  <a:pos x="0" y="67"/>
                </a:cxn>
              </a:cxnLst>
              <a:rect l="0" t="0" r="r" b="b"/>
              <a:pathLst>
                <a:path w="112" h="67">
                  <a:moveTo>
                    <a:pt x="0" y="67"/>
                  </a:moveTo>
                  <a:lnTo>
                    <a:pt x="0" y="67"/>
                  </a:lnTo>
                  <a:lnTo>
                    <a:pt x="0" y="54"/>
                  </a:lnTo>
                  <a:lnTo>
                    <a:pt x="42" y="54"/>
                  </a:lnTo>
                  <a:lnTo>
                    <a:pt x="37" y="48"/>
                  </a:lnTo>
                  <a:lnTo>
                    <a:pt x="33" y="44"/>
                  </a:lnTo>
                  <a:lnTo>
                    <a:pt x="29" y="38"/>
                  </a:lnTo>
                  <a:lnTo>
                    <a:pt x="29" y="27"/>
                  </a:lnTo>
                  <a:lnTo>
                    <a:pt x="31" y="13"/>
                  </a:lnTo>
                  <a:lnTo>
                    <a:pt x="40" y="4"/>
                  </a:lnTo>
                  <a:lnTo>
                    <a:pt x="48" y="2"/>
                  </a:lnTo>
                  <a:lnTo>
                    <a:pt x="60" y="0"/>
                  </a:lnTo>
                  <a:lnTo>
                    <a:pt x="112" y="0"/>
                  </a:lnTo>
                  <a:lnTo>
                    <a:pt x="112" y="15"/>
                  </a:lnTo>
                  <a:lnTo>
                    <a:pt x="60" y="15"/>
                  </a:lnTo>
                  <a:lnTo>
                    <a:pt x="52" y="15"/>
                  </a:lnTo>
                  <a:lnTo>
                    <a:pt x="48" y="17"/>
                  </a:lnTo>
                  <a:lnTo>
                    <a:pt x="42" y="23"/>
                  </a:lnTo>
                  <a:lnTo>
                    <a:pt x="40" y="31"/>
                  </a:lnTo>
                  <a:lnTo>
                    <a:pt x="42" y="40"/>
                  </a:lnTo>
                  <a:lnTo>
                    <a:pt x="46" y="46"/>
                  </a:lnTo>
                  <a:lnTo>
                    <a:pt x="56" y="52"/>
                  </a:lnTo>
                  <a:lnTo>
                    <a:pt x="69" y="54"/>
                  </a:lnTo>
                  <a:lnTo>
                    <a:pt x="112" y="54"/>
                  </a:lnTo>
                  <a:lnTo>
                    <a:pt x="112" y="67"/>
                  </a:lnTo>
                  <a:lnTo>
                    <a:pt x="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37" name="Freeform 637"/>
            <p:cNvSpPr>
              <a:spLocks noEditPoints="1"/>
            </p:cNvSpPr>
            <p:nvPr/>
          </p:nvSpPr>
          <p:spPr bwMode="auto">
            <a:xfrm>
              <a:off x="236" y="1435"/>
              <a:ext cx="44" cy="36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5"/>
                </a:cxn>
                <a:cxn ang="0">
                  <a:pos x="0" y="27"/>
                </a:cxn>
                <a:cxn ang="0">
                  <a:pos x="4" y="20"/>
                </a:cxn>
                <a:cxn ang="0">
                  <a:pos x="10" y="12"/>
                </a:cxn>
                <a:cxn ang="0">
                  <a:pos x="13" y="6"/>
                </a:cxn>
                <a:cxn ang="0">
                  <a:pos x="21" y="2"/>
                </a:cxn>
                <a:cxn ang="0">
                  <a:pos x="29" y="2"/>
                </a:cxn>
                <a:cxn ang="0">
                  <a:pos x="36" y="0"/>
                </a:cxn>
                <a:cxn ang="0">
                  <a:pos x="48" y="0"/>
                </a:cxn>
                <a:cxn ang="0">
                  <a:pos x="48" y="60"/>
                </a:cxn>
                <a:cxn ang="0">
                  <a:pos x="58" y="58"/>
                </a:cxn>
                <a:cxn ang="0">
                  <a:pos x="67" y="54"/>
                </a:cxn>
                <a:cxn ang="0">
                  <a:pos x="73" y="47"/>
                </a:cxn>
                <a:cxn ang="0">
                  <a:pos x="73" y="37"/>
                </a:cxn>
                <a:cxn ang="0">
                  <a:pos x="73" y="27"/>
                </a:cxn>
                <a:cxn ang="0">
                  <a:pos x="67" y="20"/>
                </a:cxn>
                <a:cxn ang="0">
                  <a:pos x="63" y="16"/>
                </a:cxn>
                <a:cxn ang="0">
                  <a:pos x="58" y="14"/>
                </a:cxn>
                <a:cxn ang="0">
                  <a:pos x="58" y="2"/>
                </a:cxn>
                <a:cxn ang="0">
                  <a:pos x="63" y="2"/>
                </a:cxn>
                <a:cxn ang="0">
                  <a:pos x="69" y="4"/>
                </a:cxn>
                <a:cxn ang="0">
                  <a:pos x="73" y="8"/>
                </a:cxn>
                <a:cxn ang="0">
                  <a:pos x="77" y="10"/>
                </a:cxn>
                <a:cxn ang="0">
                  <a:pos x="81" y="18"/>
                </a:cxn>
                <a:cxn ang="0">
                  <a:pos x="84" y="27"/>
                </a:cxn>
                <a:cxn ang="0">
                  <a:pos x="86" y="31"/>
                </a:cxn>
                <a:cxn ang="0">
                  <a:pos x="86" y="37"/>
                </a:cxn>
                <a:cxn ang="0">
                  <a:pos x="83" y="52"/>
                </a:cxn>
                <a:cxn ang="0">
                  <a:pos x="75" y="64"/>
                </a:cxn>
                <a:cxn ang="0">
                  <a:pos x="61" y="72"/>
                </a:cxn>
                <a:cxn ang="0">
                  <a:pos x="42" y="73"/>
                </a:cxn>
                <a:cxn ang="0">
                  <a:pos x="25" y="72"/>
                </a:cxn>
                <a:cxn ang="0">
                  <a:pos x="11" y="64"/>
                </a:cxn>
                <a:cxn ang="0">
                  <a:pos x="2" y="52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36" y="14"/>
                </a:cxn>
                <a:cxn ang="0">
                  <a:pos x="36" y="14"/>
                </a:cxn>
                <a:cxn ang="0">
                  <a:pos x="27" y="16"/>
                </a:cxn>
                <a:cxn ang="0">
                  <a:pos x="21" y="18"/>
                </a:cxn>
                <a:cxn ang="0">
                  <a:pos x="13" y="25"/>
                </a:cxn>
                <a:cxn ang="0">
                  <a:pos x="11" y="37"/>
                </a:cxn>
                <a:cxn ang="0">
                  <a:pos x="13" y="45"/>
                </a:cxn>
                <a:cxn ang="0">
                  <a:pos x="19" y="52"/>
                </a:cxn>
                <a:cxn ang="0">
                  <a:pos x="27" y="58"/>
                </a:cxn>
                <a:cxn ang="0">
                  <a:pos x="36" y="58"/>
                </a:cxn>
                <a:cxn ang="0">
                  <a:pos x="36" y="14"/>
                </a:cxn>
                <a:cxn ang="0">
                  <a:pos x="36" y="14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86" h="73">
                  <a:moveTo>
                    <a:pt x="0" y="35"/>
                  </a:moveTo>
                  <a:lnTo>
                    <a:pt x="0" y="35"/>
                  </a:lnTo>
                  <a:lnTo>
                    <a:pt x="0" y="27"/>
                  </a:lnTo>
                  <a:lnTo>
                    <a:pt x="4" y="20"/>
                  </a:lnTo>
                  <a:lnTo>
                    <a:pt x="10" y="12"/>
                  </a:lnTo>
                  <a:lnTo>
                    <a:pt x="13" y="6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48" y="60"/>
                  </a:lnTo>
                  <a:lnTo>
                    <a:pt x="58" y="58"/>
                  </a:lnTo>
                  <a:lnTo>
                    <a:pt x="67" y="54"/>
                  </a:lnTo>
                  <a:lnTo>
                    <a:pt x="73" y="47"/>
                  </a:lnTo>
                  <a:lnTo>
                    <a:pt x="73" y="37"/>
                  </a:lnTo>
                  <a:lnTo>
                    <a:pt x="73" y="27"/>
                  </a:lnTo>
                  <a:lnTo>
                    <a:pt x="67" y="20"/>
                  </a:lnTo>
                  <a:lnTo>
                    <a:pt x="63" y="16"/>
                  </a:lnTo>
                  <a:lnTo>
                    <a:pt x="58" y="14"/>
                  </a:lnTo>
                  <a:lnTo>
                    <a:pt x="58" y="2"/>
                  </a:lnTo>
                  <a:lnTo>
                    <a:pt x="63" y="2"/>
                  </a:lnTo>
                  <a:lnTo>
                    <a:pt x="69" y="4"/>
                  </a:lnTo>
                  <a:lnTo>
                    <a:pt x="73" y="8"/>
                  </a:lnTo>
                  <a:lnTo>
                    <a:pt x="77" y="10"/>
                  </a:lnTo>
                  <a:lnTo>
                    <a:pt x="81" y="18"/>
                  </a:lnTo>
                  <a:lnTo>
                    <a:pt x="84" y="27"/>
                  </a:lnTo>
                  <a:lnTo>
                    <a:pt x="86" y="31"/>
                  </a:lnTo>
                  <a:lnTo>
                    <a:pt x="86" y="37"/>
                  </a:lnTo>
                  <a:lnTo>
                    <a:pt x="83" y="52"/>
                  </a:lnTo>
                  <a:lnTo>
                    <a:pt x="75" y="64"/>
                  </a:lnTo>
                  <a:lnTo>
                    <a:pt x="61" y="72"/>
                  </a:lnTo>
                  <a:lnTo>
                    <a:pt x="42" y="73"/>
                  </a:lnTo>
                  <a:lnTo>
                    <a:pt x="25" y="72"/>
                  </a:lnTo>
                  <a:lnTo>
                    <a:pt x="11" y="64"/>
                  </a:lnTo>
                  <a:lnTo>
                    <a:pt x="2" y="5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close/>
                  <a:moveTo>
                    <a:pt x="36" y="14"/>
                  </a:moveTo>
                  <a:lnTo>
                    <a:pt x="36" y="14"/>
                  </a:lnTo>
                  <a:lnTo>
                    <a:pt x="27" y="16"/>
                  </a:lnTo>
                  <a:lnTo>
                    <a:pt x="21" y="18"/>
                  </a:lnTo>
                  <a:lnTo>
                    <a:pt x="13" y="25"/>
                  </a:lnTo>
                  <a:lnTo>
                    <a:pt x="11" y="37"/>
                  </a:lnTo>
                  <a:lnTo>
                    <a:pt x="13" y="45"/>
                  </a:lnTo>
                  <a:lnTo>
                    <a:pt x="19" y="52"/>
                  </a:lnTo>
                  <a:lnTo>
                    <a:pt x="27" y="58"/>
                  </a:lnTo>
                  <a:lnTo>
                    <a:pt x="36" y="58"/>
                  </a:lnTo>
                  <a:lnTo>
                    <a:pt x="36" y="14"/>
                  </a:lnTo>
                  <a:lnTo>
                    <a:pt x="36" y="14"/>
                  </a:lnTo>
                  <a:close/>
                  <a:moveTo>
                    <a:pt x="0" y="37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38" name="Freeform 638"/>
            <p:cNvSpPr>
              <a:spLocks/>
            </p:cNvSpPr>
            <p:nvPr/>
          </p:nvSpPr>
          <p:spPr bwMode="auto">
            <a:xfrm>
              <a:off x="236" y="1406"/>
              <a:ext cx="42" cy="20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0" y="40"/>
                </a:cxn>
                <a:cxn ang="0">
                  <a:pos x="0" y="27"/>
                </a:cxn>
                <a:cxn ang="0">
                  <a:pos x="15" y="27"/>
                </a:cxn>
                <a:cxn ang="0">
                  <a:pos x="11" y="25"/>
                </a:cxn>
                <a:cxn ang="0">
                  <a:pos x="6" y="19"/>
                </a:cxn>
                <a:cxn ang="0">
                  <a:pos x="0" y="11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2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5" y="13"/>
                </a:cxn>
                <a:cxn ang="0">
                  <a:pos x="21" y="19"/>
                </a:cxn>
                <a:cxn ang="0">
                  <a:pos x="29" y="25"/>
                </a:cxn>
                <a:cxn ang="0">
                  <a:pos x="36" y="25"/>
                </a:cxn>
                <a:cxn ang="0">
                  <a:pos x="83" y="25"/>
                </a:cxn>
                <a:cxn ang="0">
                  <a:pos x="83" y="40"/>
                </a:cxn>
                <a:cxn ang="0">
                  <a:pos x="0" y="40"/>
                </a:cxn>
                <a:cxn ang="0">
                  <a:pos x="0" y="40"/>
                </a:cxn>
              </a:cxnLst>
              <a:rect l="0" t="0" r="r" b="b"/>
              <a:pathLst>
                <a:path w="83" h="40">
                  <a:moveTo>
                    <a:pt x="0" y="40"/>
                  </a:moveTo>
                  <a:lnTo>
                    <a:pt x="0" y="40"/>
                  </a:lnTo>
                  <a:lnTo>
                    <a:pt x="0" y="27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19"/>
                  </a:lnTo>
                  <a:lnTo>
                    <a:pt x="0" y="1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5" y="13"/>
                  </a:lnTo>
                  <a:lnTo>
                    <a:pt x="21" y="19"/>
                  </a:lnTo>
                  <a:lnTo>
                    <a:pt x="29" y="25"/>
                  </a:lnTo>
                  <a:lnTo>
                    <a:pt x="36" y="25"/>
                  </a:lnTo>
                  <a:lnTo>
                    <a:pt x="83" y="25"/>
                  </a:lnTo>
                  <a:lnTo>
                    <a:pt x="83" y="40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39" name="Freeform 639"/>
            <p:cNvSpPr>
              <a:spLocks/>
            </p:cNvSpPr>
            <p:nvPr/>
          </p:nvSpPr>
          <p:spPr bwMode="auto">
            <a:xfrm>
              <a:off x="236" y="1380"/>
              <a:ext cx="42" cy="1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15" y="27"/>
                </a:cxn>
                <a:cxn ang="0">
                  <a:pos x="11" y="23"/>
                </a:cxn>
                <a:cxn ang="0">
                  <a:pos x="6" y="19"/>
                </a:cxn>
                <a:cxn ang="0">
                  <a:pos x="0" y="1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5" y="13"/>
                </a:cxn>
                <a:cxn ang="0">
                  <a:pos x="21" y="19"/>
                </a:cxn>
                <a:cxn ang="0">
                  <a:pos x="29" y="25"/>
                </a:cxn>
                <a:cxn ang="0">
                  <a:pos x="36" y="27"/>
                </a:cxn>
                <a:cxn ang="0">
                  <a:pos x="83" y="27"/>
                </a:cxn>
                <a:cxn ang="0">
                  <a:pos x="83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83" h="38">
                  <a:moveTo>
                    <a:pt x="0" y="38"/>
                  </a:moveTo>
                  <a:lnTo>
                    <a:pt x="0" y="38"/>
                  </a:lnTo>
                  <a:lnTo>
                    <a:pt x="0" y="27"/>
                  </a:lnTo>
                  <a:lnTo>
                    <a:pt x="15" y="27"/>
                  </a:lnTo>
                  <a:lnTo>
                    <a:pt x="11" y="23"/>
                  </a:lnTo>
                  <a:lnTo>
                    <a:pt x="6" y="19"/>
                  </a:lnTo>
                  <a:lnTo>
                    <a:pt x="0" y="1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5" y="13"/>
                  </a:lnTo>
                  <a:lnTo>
                    <a:pt x="21" y="19"/>
                  </a:lnTo>
                  <a:lnTo>
                    <a:pt x="29" y="25"/>
                  </a:lnTo>
                  <a:lnTo>
                    <a:pt x="36" y="27"/>
                  </a:lnTo>
                  <a:lnTo>
                    <a:pt x="83" y="27"/>
                  </a:lnTo>
                  <a:lnTo>
                    <a:pt x="83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40" name="Freeform 640"/>
            <p:cNvSpPr>
              <a:spLocks noEditPoints="1"/>
            </p:cNvSpPr>
            <p:nvPr/>
          </p:nvSpPr>
          <p:spPr bwMode="auto">
            <a:xfrm>
              <a:off x="236" y="1339"/>
              <a:ext cx="44" cy="37"/>
            </a:xfrm>
            <a:custGeom>
              <a:avLst/>
              <a:gdLst/>
              <a:ahLst/>
              <a:cxnLst>
                <a:cxn ang="0">
                  <a:pos x="75" y="38"/>
                </a:cxn>
                <a:cxn ang="0">
                  <a:pos x="75" y="38"/>
                </a:cxn>
                <a:cxn ang="0">
                  <a:pos x="73" y="26"/>
                </a:cxn>
                <a:cxn ang="0">
                  <a:pos x="67" y="19"/>
                </a:cxn>
                <a:cxn ang="0">
                  <a:pos x="56" y="15"/>
                </a:cxn>
                <a:cxn ang="0">
                  <a:pos x="42" y="13"/>
                </a:cxn>
                <a:cxn ang="0">
                  <a:pos x="33" y="15"/>
                </a:cxn>
                <a:cxn ang="0">
                  <a:pos x="23" y="17"/>
                </a:cxn>
                <a:cxn ang="0">
                  <a:pos x="15" y="24"/>
                </a:cxn>
                <a:cxn ang="0">
                  <a:pos x="13" y="38"/>
                </a:cxn>
                <a:cxn ang="0">
                  <a:pos x="15" y="49"/>
                </a:cxn>
                <a:cxn ang="0">
                  <a:pos x="23" y="55"/>
                </a:cxn>
                <a:cxn ang="0">
                  <a:pos x="33" y="59"/>
                </a:cxn>
                <a:cxn ang="0">
                  <a:pos x="44" y="61"/>
                </a:cxn>
                <a:cxn ang="0">
                  <a:pos x="58" y="59"/>
                </a:cxn>
                <a:cxn ang="0">
                  <a:pos x="67" y="55"/>
                </a:cxn>
                <a:cxn ang="0">
                  <a:pos x="73" y="49"/>
                </a:cxn>
                <a:cxn ang="0">
                  <a:pos x="75" y="38"/>
                </a:cxn>
                <a:cxn ang="0">
                  <a:pos x="75" y="38"/>
                </a:cxn>
                <a:cxn ang="0">
                  <a:pos x="75" y="38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4" y="23"/>
                </a:cxn>
                <a:cxn ang="0">
                  <a:pos x="12" y="11"/>
                </a:cxn>
                <a:cxn ang="0">
                  <a:pos x="25" y="1"/>
                </a:cxn>
                <a:cxn ang="0">
                  <a:pos x="42" y="0"/>
                </a:cxn>
                <a:cxn ang="0">
                  <a:pos x="60" y="1"/>
                </a:cxn>
                <a:cxn ang="0">
                  <a:pos x="75" y="9"/>
                </a:cxn>
                <a:cxn ang="0">
                  <a:pos x="81" y="15"/>
                </a:cxn>
                <a:cxn ang="0">
                  <a:pos x="85" y="21"/>
                </a:cxn>
                <a:cxn ang="0">
                  <a:pos x="88" y="38"/>
                </a:cxn>
                <a:cxn ang="0">
                  <a:pos x="85" y="53"/>
                </a:cxn>
                <a:cxn ang="0">
                  <a:pos x="77" y="67"/>
                </a:cxn>
                <a:cxn ang="0">
                  <a:pos x="63" y="72"/>
                </a:cxn>
                <a:cxn ang="0">
                  <a:pos x="46" y="74"/>
                </a:cxn>
                <a:cxn ang="0">
                  <a:pos x="27" y="72"/>
                </a:cxn>
                <a:cxn ang="0">
                  <a:pos x="13" y="65"/>
                </a:cxn>
                <a:cxn ang="0">
                  <a:pos x="4" y="53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2" y="38"/>
                </a:cxn>
                <a:cxn ang="0">
                  <a:pos x="2" y="38"/>
                </a:cxn>
                <a:cxn ang="0">
                  <a:pos x="2" y="38"/>
                </a:cxn>
                <a:cxn ang="0">
                  <a:pos x="2" y="38"/>
                </a:cxn>
              </a:cxnLst>
              <a:rect l="0" t="0" r="r" b="b"/>
              <a:pathLst>
                <a:path w="88" h="74">
                  <a:moveTo>
                    <a:pt x="75" y="38"/>
                  </a:moveTo>
                  <a:lnTo>
                    <a:pt x="75" y="38"/>
                  </a:lnTo>
                  <a:lnTo>
                    <a:pt x="73" y="26"/>
                  </a:lnTo>
                  <a:lnTo>
                    <a:pt x="67" y="19"/>
                  </a:lnTo>
                  <a:lnTo>
                    <a:pt x="56" y="15"/>
                  </a:lnTo>
                  <a:lnTo>
                    <a:pt x="42" y="13"/>
                  </a:lnTo>
                  <a:lnTo>
                    <a:pt x="33" y="15"/>
                  </a:lnTo>
                  <a:lnTo>
                    <a:pt x="23" y="17"/>
                  </a:lnTo>
                  <a:lnTo>
                    <a:pt x="15" y="24"/>
                  </a:lnTo>
                  <a:lnTo>
                    <a:pt x="13" y="38"/>
                  </a:lnTo>
                  <a:lnTo>
                    <a:pt x="15" y="49"/>
                  </a:lnTo>
                  <a:lnTo>
                    <a:pt x="23" y="55"/>
                  </a:lnTo>
                  <a:lnTo>
                    <a:pt x="33" y="59"/>
                  </a:lnTo>
                  <a:lnTo>
                    <a:pt x="44" y="61"/>
                  </a:lnTo>
                  <a:lnTo>
                    <a:pt x="58" y="59"/>
                  </a:lnTo>
                  <a:lnTo>
                    <a:pt x="67" y="55"/>
                  </a:lnTo>
                  <a:lnTo>
                    <a:pt x="73" y="49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38"/>
                  </a:lnTo>
                  <a:close/>
                  <a:moveTo>
                    <a:pt x="0" y="36"/>
                  </a:moveTo>
                  <a:lnTo>
                    <a:pt x="0" y="36"/>
                  </a:lnTo>
                  <a:lnTo>
                    <a:pt x="4" y="23"/>
                  </a:lnTo>
                  <a:lnTo>
                    <a:pt x="12" y="11"/>
                  </a:lnTo>
                  <a:lnTo>
                    <a:pt x="25" y="1"/>
                  </a:lnTo>
                  <a:lnTo>
                    <a:pt x="42" y="0"/>
                  </a:lnTo>
                  <a:lnTo>
                    <a:pt x="60" y="1"/>
                  </a:lnTo>
                  <a:lnTo>
                    <a:pt x="75" y="9"/>
                  </a:lnTo>
                  <a:lnTo>
                    <a:pt x="81" y="15"/>
                  </a:lnTo>
                  <a:lnTo>
                    <a:pt x="85" y="21"/>
                  </a:lnTo>
                  <a:lnTo>
                    <a:pt x="88" y="38"/>
                  </a:lnTo>
                  <a:lnTo>
                    <a:pt x="85" y="53"/>
                  </a:lnTo>
                  <a:lnTo>
                    <a:pt x="77" y="67"/>
                  </a:lnTo>
                  <a:lnTo>
                    <a:pt x="63" y="72"/>
                  </a:lnTo>
                  <a:lnTo>
                    <a:pt x="46" y="74"/>
                  </a:lnTo>
                  <a:lnTo>
                    <a:pt x="27" y="72"/>
                  </a:lnTo>
                  <a:lnTo>
                    <a:pt x="13" y="65"/>
                  </a:lnTo>
                  <a:lnTo>
                    <a:pt x="4" y="53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close/>
                  <a:moveTo>
                    <a:pt x="2" y="38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41" name="Freeform 641"/>
            <p:cNvSpPr>
              <a:spLocks/>
            </p:cNvSpPr>
            <p:nvPr/>
          </p:nvSpPr>
          <p:spPr bwMode="auto">
            <a:xfrm>
              <a:off x="236" y="1311"/>
              <a:ext cx="42" cy="1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15" y="27"/>
                </a:cxn>
                <a:cxn ang="0">
                  <a:pos x="11" y="23"/>
                </a:cxn>
                <a:cxn ang="0">
                  <a:pos x="6" y="17"/>
                </a:cxn>
                <a:cxn ang="0">
                  <a:pos x="0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2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5" y="13"/>
                </a:cxn>
                <a:cxn ang="0">
                  <a:pos x="21" y="19"/>
                </a:cxn>
                <a:cxn ang="0">
                  <a:pos x="29" y="23"/>
                </a:cxn>
                <a:cxn ang="0">
                  <a:pos x="36" y="25"/>
                </a:cxn>
                <a:cxn ang="0">
                  <a:pos x="83" y="25"/>
                </a:cxn>
                <a:cxn ang="0">
                  <a:pos x="83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83" h="38">
                  <a:moveTo>
                    <a:pt x="0" y="38"/>
                  </a:moveTo>
                  <a:lnTo>
                    <a:pt x="0" y="38"/>
                  </a:lnTo>
                  <a:lnTo>
                    <a:pt x="0" y="27"/>
                  </a:lnTo>
                  <a:lnTo>
                    <a:pt x="15" y="27"/>
                  </a:lnTo>
                  <a:lnTo>
                    <a:pt x="11" y="23"/>
                  </a:lnTo>
                  <a:lnTo>
                    <a:pt x="6" y="17"/>
                  </a:lnTo>
                  <a:lnTo>
                    <a:pt x="0" y="11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5" y="13"/>
                  </a:lnTo>
                  <a:lnTo>
                    <a:pt x="21" y="19"/>
                  </a:lnTo>
                  <a:lnTo>
                    <a:pt x="29" y="23"/>
                  </a:lnTo>
                  <a:lnTo>
                    <a:pt x="36" y="25"/>
                  </a:lnTo>
                  <a:lnTo>
                    <a:pt x="83" y="25"/>
                  </a:lnTo>
                  <a:lnTo>
                    <a:pt x="83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42" name="Freeform 642"/>
            <p:cNvSpPr>
              <a:spLocks/>
            </p:cNvSpPr>
            <p:nvPr/>
          </p:nvSpPr>
          <p:spPr bwMode="auto">
            <a:xfrm>
              <a:off x="222" y="1269"/>
              <a:ext cx="71" cy="14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16"/>
                </a:cxn>
                <a:cxn ang="0">
                  <a:pos x="131" y="16"/>
                </a:cxn>
                <a:cxn ang="0">
                  <a:pos x="131" y="0"/>
                </a:cxn>
                <a:cxn ang="0">
                  <a:pos x="142" y="0"/>
                </a:cxn>
                <a:cxn ang="0">
                  <a:pos x="142" y="29"/>
                </a:cxn>
                <a:cxn ang="0">
                  <a:pos x="0" y="29"/>
                </a:cxn>
              </a:cxnLst>
              <a:rect l="0" t="0" r="r" b="b"/>
              <a:pathLst>
                <a:path w="142" h="29">
                  <a:moveTo>
                    <a:pt x="0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131" y="16"/>
                  </a:lnTo>
                  <a:lnTo>
                    <a:pt x="131" y="0"/>
                  </a:lnTo>
                  <a:lnTo>
                    <a:pt x="142" y="0"/>
                  </a:lnTo>
                  <a:lnTo>
                    <a:pt x="142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43" name="Freeform 643"/>
            <p:cNvSpPr>
              <a:spLocks/>
            </p:cNvSpPr>
            <p:nvPr/>
          </p:nvSpPr>
          <p:spPr bwMode="auto">
            <a:xfrm>
              <a:off x="236" y="1225"/>
              <a:ext cx="57" cy="34"/>
            </a:xfrm>
            <a:custGeom>
              <a:avLst/>
              <a:gdLst/>
              <a:ahLst/>
              <a:cxnLst>
                <a:cxn ang="0">
                  <a:pos x="113" y="69"/>
                </a:cxn>
                <a:cxn ang="0">
                  <a:pos x="113" y="69"/>
                </a:cxn>
                <a:cxn ang="0">
                  <a:pos x="0" y="69"/>
                </a:cxn>
                <a:cxn ang="0">
                  <a:pos x="0" y="54"/>
                </a:cxn>
                <a:cxn ang="0">
                  <a:pos x="56" y="54"/>
                </a:cxn>
                <a:cxn ang="0">
                  <a:pos x="61" y="52"/>
                </a:cxn>
                <a:cxn ang="0">
                  <a:pos x="67" y="50"/>
                </a:cxn>
                <a:cxn ang="0">
                  <a:pos x="69" y="46"/>
                </a:cxn>
                <a:cxn ang="0">
                  <a:pos x="71" y="38"/>
                </a:cxn>
                <a:cxn ang="0">
                  <a:pos x="69" y="33"/>
                </a:cxn>
                <a:cxn ang="0">
                  <a:pos x="67" y="27"/>
                </a:cxn>
                <a:cxn ang="0">
                  <a:pos x="61" y="21"/>
                </a:cxn>
                <a:cxn ang="0">
                  <a:pos x="54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83" y="0"/>
                </a:cxn>
                <a:cxn ang="0">
                  <a:pos x="83" y="15"/>
                </a:cxn>
                <a:cxn ang="0">
                  <a:pos x="69" y="15"/>
                </a:cxn>
                <a:cxn ang="0">
                  <a:pos x="75" y="21"/>
                </a:cxn>
                <a:cxn ang="0">
                  <a:pos x="81" y="27"/>
                </a:cxn>
                <a:cxn ang="0">
                  <a:pos x="84" y="33"/>
                </a:cxn>
                <a:cxn ang="0">
                  <a:pos x="84" y="38"/>
                </a:cxn>
                <a:cxn ang="0">
                  <a:pos x="84" y="48"/>
                </a:cxn>
                <a:cxn ang="0">
                  <a:pos x="81" y="54"/>
                </a:cxn>
                <a:cxn ang="0">
                  <a:pos x="113" y="54"/>
                </a:cxn>
                <a:cxn ang="0">
                  <a:pos x="113" y="69"/>
                </a:cxn>
                <a:cxn ang="0">
                  <a:pos x="113" y="69"/>
                </a:cxn>
              </a:cxnLst>
              <a:rect l="0" t="0" r="r" b="b"/>
              <a:pathLst>
                <a:path w="113" h="69">
                  <a:moveTo>
                    <a:pt x="113" y="69"/>
                  </a:moveTo>
                  <a:lnTo>
                    <a:pt x="113" y="69"/>
                  </a:lnTo>
                  <a:lnTo>
                    <a:pt x="0" y="69"/>
                  </a:lnTo>
                  <a:lnTo>
                    <a:pt x="0" y="54"/>
                  </a:lnTo>
                  <a:lnTo>
                    <a:pt x="56" y="54"/>
                  </a:lnTo>
                  <a:lnTo>
                    <a:pt x="61" y="52"/>
                  </a:lnTo>
                  <a:lnTo>
                    <a:pt x="67" y="50"/>
                  </a:lnTo>
                  <a:lnTo>
                    <a:pt x="69" y="46"/>
                  </a:lnTo>
                  <a:lnTo>
                    <a:pt x="71" y="38"/>
                  </a:lnTo>
                  <a:lnTo>
                    <a:pt x="69" y="33"/>
                  </a:lnTo>
                  <a:lnTo>
                    <a:pt x="67" y="27"/>
                  </a:lnTo>
                  <a:lnTo>
                    <a:pt x="61" y="21"/>
                  </a:lnTo>
                  <a:lnTo>
                    <a:pt x="54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5"/>
                  </a:lnTo>
                  <a:lnTo>
                    <a:pt x="69" y="15"/>
                  </a:lnTo>
                  <a:lnTo>
                    <a:pt x="75" y="21"/>
                  </a:lnTo>
                  <a:lnTo>
                    <a:pt x="81" y="27"/>
                  </a:lnTo>
                  <a:lnTo>
                    <a:pt x="84" y="33"/>
                  </a:lnTo>
                  <a:lnTo>
                    <a:pt x="84" y="38"/>
                  </a:lnTo>
                  <a:lnTo>
                    <a:pt x="84" y="48"/>
                  </a:lnTo>
                  <a:lnTo>
                    <a:pt x="81" y="54"/>
                  </a:lnTo>
                  <a:lnTo>
                    <a:pt x="113" y="54"/>
                  </a:lnTo>
                  <a:lnTo>
                    <a:pt x="113" y="69"/>
                  </a:lnTo>
                  <a:lnTo>
                    <a:pt x="113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44" name="Freeform 644"/>
            <p:cNvSpPr>
              <a:spLocks/>
            </p:cNvSpPr>
            <p:nvPr/>
          </p:nvSpPr>
          <p:spPr bwMode="auto">
            <a:xfrm>
              <a:off x="236" y="1196"/>
              <a:ext cx="42" cy="20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0" y="41"/>
                </a:cxn>
                <a:cxn ang="0">
                  <a:pos x="0" y="27"/>
                </a:cxn>
                <a:cxn ang="0">
                  <a:pos x="15" y="27"/>
                </a:cxn>
                <a:cxn ang="0">
                  <a:pos x="11" y="25"/>
                </a:cxn>
                <a:cxn ang="0">
                  <a:pos x="6" y="20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3" y="6"/>
                </a:cxn>
                <a:cxn ang="0">
                  <a:pos x="15" y="16"/>
                </a:cxn>
                <a:cxn ang="0">
                  <a:pos x="21" y="22"/>
                </a:cxn>
                <a:cxn ang="0">
                  <a:pos x="29" y="25"/>
                </a:cxn>
                <a:cxn ang="0">
                  <a:pos x="36" y="27"/>
                </a:cxn>
                <a:cxn ang="0">
                  <a:pos x="83" y="27"/>
                </a:cxn>
                <a:cxn ang="0">
                  <a:pos x="83" y="41"/>
                </a:cxn>
                <a:cxn ang="0">
                  <a:pos x="0" y="41"/>
                </a:cxn>
                <a:cxn ang="0">
                  <a:pos x="0" y="41"/>
                </a:cxn>
              </a:cxnLst>
              <a:rect l="0" t="0" r="r" b="b"/>
              <a:pathLst>
                <a:path w="83" h="41">
                  <a:moveTo>
                    <a:pt x="0" y="41"/>
                  </a:moveTo>
                  <a:lnTo>
                    <a:pt x="0" y="41"/>
                  </a:lnTo>
                  <a:lnTo>
                    <a:pt x="0" y="27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6" y="20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5" y="16"/>
                  </a:lnTo>
                  <a:lnTo>
                    <a:pt x="21" y="22"/>
                  </a:lnTo>
                  <a:lnTo>
                    <a:pt x="29" y="25"/>
                  </a:lnTo>
                  <a:lnTo>
                    <a:pt x="36" y="27"/>
                  </a:lnTo>
                  <a:lnTo>
                    <a:pt x="83" y="27"/>
                  </a:lnTo>
                  <a:lnTo>
                    <a:pt x="83" y="41"/>
                  </a:lnTo>
                  <a:lnTo>
                    <a:pt x="0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45" name="Freeform 645"/>
            <p:cNvSpPr>
              <a:spLocks noEditPoints="1"/>
            </p:cNvSpPr>
            <p:nvPr/>
          </p:nvSpPr>
          <p:spPr bwMode="auto">
            <a:xfrm>
              <a:off x="236" y="1153"/>
              <a:ext cx="44" cy="39"/>
            </a:xfrm>
            <a:custGeom>
              <a:avLst/>
              <a:gdLst/>
              <a:ahLst/>
              <a:cxnLst>
                <a:cxn ang="0">
                  <a:pos x="61" y="63"/>
                </a:cxn>
                <a:cxn ang="0">
                  <a:pos x="71" y="58"/>
                </a:cxn>
                <a:cxn ang="0">
                  <a:pos x="73" y="48"/>
                </a:cxn>
                <a:cxn ang="0">
                  <a:pos x="71" y="33"/>
                </a:cxn>
                <a:cxn ang="0">
                  <a:pos x="52" y="23"/>
                </a:cxn>
                <a:cxn ang="0">
                  <a:pos x="44" y="29"/>
                </a:cxn>
                <a:cxn ang="0">
                  <a:pos x="46" y="36"/>
                </a:cxn>
                <a:cxn ang="0">
                  <a:pos x="48" y="52"/>
                </a:cxn>
                <a:cxn ang="0">
                  <a:pos x="56" y="61"/>
                </a:cxn>
                <a:cxn ang="0">
                  <a:pos x="61" y="63"/>
                </a:cxn>
                <a:cxn ang="0">
                  <a:pos x="35" y="29"/>
                </a:cxn>
                <a:cxn ang="0">
                  <a:pos x="31" y="25"/>
                </a:cxn>
                <a:cxn ang="0">
                  <a:pos x="27" y="23"/>
                </a:cxn>
                <a:cxn ang="0">
                  <a:pos x="19" y="23"/>
                </a:cxn>
                <a:cxn ang="0">
                  <a:pos x="11" y="33"/>
                </a:cxn>
                <a:cxn ang="0">
                  <a:pos x="11" y="52"/>
                </a:cxn>
                <a:cxn ang="0">
                  <a:pos x="21" y="59"/>
                </a:cxn>
                <a:cxn ang="0">
                  <a:pos x="27" y="73"/>
                </a:cxn>
                <a:cxn ang="0">
                  <a:pos x="6" y="63"/>
                </a:cxn>
                <a:cxn ang="0">
                  <a:pos x="0" y="40"/>
                </a:cxn>
                <a:cxn ang="0">
                  <a:pos x="4" y="17"/>
                </a:cxn>
                <a:cxn ang="0">
                  <a:pos x="21" y="10"/>
                </a:cxn>
                <a:cxn ang="0">
                  <a:pos x="71" y="10"/>
                </a:cxn>
                <a:cxn ang="0">
                  <a:pos x="73" y="8"/>
                </a:cxn>
                <a:cxn ang="0">
                  <a:pos x="73" y="2"/>
                </a:cxn>
                <a:cxn ang="0">
                  <a:pos x="73" y="0"/>
                </a:cxn>
                <a:cxn ang="0">
                  <a:pos x="84" y="2"/>
                </a:cxn>
                <a:cxn ang="0">
                  <a:pos x="84" y="10"/>
                </a:cxn>
                <a:cxn ang="0">
                  <a:pos x="79" y="19"/>
                </a:cxn>
                <a:cxn ang="0">
                  <a:pos x="73" y="21"/>
                </a:cxn>
                <a:cxn ang="0">
                  <a:pos x="83" y="33"/>
                </a:cxn>
                <a:cxn ang="0">
                  <a:pos x="86" y="52"/>
                </a:cxn>
                <a:cxn ang="0">
                  <a:pos x="79" y="71"/>
                </a:cxn>
                <a:cxn ang="0">
                  <a:pos x="61" y="77"/>
                </a:cxn>
                <a:cxn ang="0">
                  <a:pos x="44" y="71"/>
                </a:cxn>
                <a:cxn ang="0">
                  <a:pos x="36" y="52"/>
                </a:cxn>
                <a:cxn ang="0">
                  <a:pos x="35" y="29"/>
                </a:cxn>
                <a:cxn ang="0">
                  <a:pos x="0" y="40"/>
                </a:cxn>
                <a:cxn ang="0">
                  <a:pos x="0" y="40"/>
                </a:cxn>
              </a:cxnLst>
              <a:rect l="0" t="0" r="r" b="b"/>
              <a:pathLst>
                <a:path w="86" h="77">
                  <a:moveTo>
                    <a:pt x="61" y="63"/>
                  </a:moveTo>
                  <a:lnTo>
                    <a:pt x="61" y="63"/>
                  </a:lnTo>
                  <a:lnTo>
                    <a:pt x="67" y="61"/>
                  </a:lnTo>
                  <a:lnTo>
                    <a:pt x="71" y="58"/>
                  </a:lnTo>
                  <a:lnTo>
                    <a:pt x="73" y="54"/>
                  </a:lnTo>
                  <a:lnTo>
                    <a:pt x="73" y="48"/>
                  </a:lnTo>
                  <a:lnTo>
                    <a:pt x="73" y="40"/>
                  </a:lnTo>
                  <a:lnTo>
                    <a:pt x="71" y="33"/>
                  </a:lnTo>
                  <a:lnTo>
                    <a:pt x="63" y="25"/>
                  </a:lnTo>
                  <a:lnTo>
                    <a:pt x="52" y="23"/>
                  </a:lnTo>
                  <a:lnTo>
                    <a:pt x="40" y="23"/>
                  </a:lnTo>
                  <a:lnTo>
                    <a:pt x="44" y="29"/>
                  </a:lnTo>
                  <a:lnTo>
                    <a:pt x="44" y="33"/>
                  </a:lnTo>
                  <a:lnTo>
                    <a:pt x="46" y="36"/>
                  </a:lnTo>
                  <a:lnTo>
                    <a:pt x="48" y="46"/>
                  </a:lnTo>
                  <a:lnTo>
                    <a:pt x="48" y="52"/>
                  </a:lnTo>
                  <a:lnTo>
                    <a:pt x="50" y="56"/>
                  </a:lnTo>
                  <a:lnTo>
                    <a:pt x="56" y="61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61" y="63"/>
                  </a:lnTo>
                  <a:close/>
                  <a:moveTo>
                    <a:pt x="35" y="29"/>
                  </a:moveTo>
                  <a:lnTo>
                    <a:pt x="35" y="29"/>
                  </a:lnTo>
                  <a:lnTo>
                    <a:pt x="31" y="25"/>
                  </a:lnTo>
                  <a:lnTo>
                    <a:pt x="29" y="23"/>
                  </a:lnTo>
                  <a:lnTo>
                    <a:pt x="27" y="23"/>
                  </a:lnTo>
                  <a:lnTo>
                    <a:pt x="25" y="21"/>
                  </a:lnTo>
                  <a:lnTo>
                    <a:pt x="19" y="23"/>
                  </a:lnTo>
                  <a:lnTo>
                    <a:pt x="13" y="29"/>
                  </a:lnTo>
                  <a:lnTo>
                    <a:pt x="11" y="33"/>
                  </a:lnTo>
                  <a:lnTo>
                    <a:pt x="11" y="42"/>
                  </a:lnTo>
                  <a:lnTo>
                    <a:pt x="11" y="52"/>
                  </a:lnTo>
                  <a:lnTo>
                    <a:pt x="15" y="58"/>
                  </a:lnTo>
                  <a:lnTo>
                    <a:pt x="21" y="59"/>
                  </a:lnTo>
                  <a:lnTo>
                    <a:pt x="27" y="59"/>
                  </a:lnTo>
                  <a:lnTo>
                    <a:pt x="27" y="73"/>
                  </a:lnTo>
                  <a:lnTo>
                    <a:pt x="13" y="71"/>
                  </a:lnTo>
                  <a:lnTo>
                    <a:pt x="6" y="63"/>
                  </a:lnTo>
                  <a:lnTo>
                    <a:pt x="0" y="54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4" y="17"/>
                  </a:lnTo>
                  <a:lnTo>
                    <a:pt x="11" y="11"/>
                  </a:lnTo>
                  <a:lnTo>
                    <a:pt x="21" y="10"/>
                  </a:lnTo>
                  <a:lnTo>
                    <a:pt x="69" y="10"/>
                  </a:lnTo>
                  <a:lnTo>
                    <a:pt x="71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83" y="0"/>
                  </a:lnTo>
                  <a:lnTo>
                    <a:pt x="84" y="2"/>
                  </a:lnTo>
                  <a:lnTo>
                    <a:pt x="84" y="4"/>
                  </a:lnTo>
                  <a:lnTo>
                    <a:pt x="84" y="10"/>
                  </a:lnTo>
                  <a:lnTo>
                    <a:pt x="83" y="15"/>
                  </a:lnTo>
                  <a:lnTo>
                    <a:pt x="79" y="19"/>
                  </a:lnTo>
                  <a:lnTo>
                    <a:pt x="77" y="21"/>
                  </a:lnTo>
                  <a:lnTo>
                    <a:pt x="73" y="21"/>
                  </a:lnTo>
                  <a:lnTo>
                    <a:pt x="77" y="27"/>
                  </a:lnTo>
                  <a:lnTo>
                    <a:pt x="83" y="33"/>
                  </a:lnTo>
                  <a:lnTo>
                    <a:pt x="84" y="42"/>
                  </a:lnTo>
                  <a:lnTo>
                    <a:pt x="86" y="52"/>
                  </a:lnTo>
                  <a:lnTo>
                    <a:pt x="84" y="61"/>
                  </a:lnTo>
                  <a:lnTo>
                    <a:pt x="79" y="71"/>
                  </a:lnTo>
                  <a:lnTo>
                    <a:pt x="71" y="75"/>
                  </a:lnTo>
                  <a:lnTo>
                    <a:pt x="61" y="77"/>
                  </a:lnTo>
                  <a:lnTo>
                    <a:pt x="52" y="75"/>
                  </a:lnTo>
                  <a:lnTo>
                    <a:pt x="44" y="71"/>
                  </a:lnTo>
                  <a:lnTo>
                    <a:pt x="38" y="61"/>
                  </a:lnTo>
                  <a:lnTo>
                    <a:pt x="36" y="52"/>
                  </a:lnTo>
                  <a:lnTo>
                    <a:pt x="35" y="29"/>
                  </a:lnTo>
                  <a:lnTo>
                    <a:pt x="35" y="29"/>
                  </a:lnTo>
                  <a:close/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46" name="Freeform 646"/>
            <p:cNvSpPr>
              <a:spLocks noEditPoints="1"/>
            </p:cNvSpPr>
            <p:nvPr/>
          </p:nvSpPr>
          <p:spPr bwMode="auto">
            <a:xfrm>
              <a:off x="222" y="1113"/>
              <a:ext cx="58" cy="37"/>
            </a:xfrm>
            <a:custGeom>
              <a:avLst/>
              <a:gdLst/>
              <a:ahLst/>
              <a:cxnLst>
                <a:cxn ang="0">
                  <a:pos x="71" y="58"/>
                </a:cxn>
                <a:cxn ang="0">
                  <a:pos x="71" y="58"/>
                </a:cxn>
                <a:cxn ang="0">
                  <a:pos x="85" y="58"/>
                </a:cxn>
                <a:cxn ang="0">
                  <a:pos x="94" y="52"/>
                </a:cxn>
                <a:cxn ang="0">
                  <a:pos x="100" y="46"/>
                </a:cxn>
                <a:cxn ang="0">
                  <a:pos x="102" y="35"/>
                </a:cxn>
                <a:cxn ang="0">
                  <a:pos x="100" y="27"/>
                </a:cxn>
                <a:cxn ang="0">
                  <a:pos x="94" y="20"/>
                </a:cxn>
                <a:cxn ang="0">
                  <a:pos x="85" y="16"/>
                </a:cxn>
                <a:cxn ang="0">
                  <a:pos x="71" y="14"/>
                </a:cxn>
                <a:cxn ang="0">
                  <a:pos x="58" y="16"/>
                </a:cxn>
                <a:cxn ang="0">
                  <a:pos x="48" y="20"/>
                </a:cxn>
                <a:cxn ang="0">
                  <a:pos x="42" y="27"/>
                </a:cxn>
                <a:cxn ang="0">
                  <a:pos x="40" y="35"/>
                </a:cxn>
                <a:cxn ang="0">
                  <a:pos x="42" y="44"/>
                </a:cxn>
                <a:cxn ang="0">
                  <a:pos x="48" y="52"/>
                </a:cxn>
                <a:cxn ang="0">
                  <a:pos x="58" y="56"/>
                </a:cxn>
                <a:cxn ang="0">
                  <a:pos x="71" y="58"/>
                </a:cxn>
                <a:cxn ang="0">
                  <a:pos x="71" y="58"/>
                </a:cxn>
                <a:cxn ang="0">
                  <a:pos x="71" y="58"/>
                </a:cxn>
                <a:cxn ang="0">
                  <a:pos x="29" y="39"/>
                </a:cxn>
                <a:cxn ang="0">
                  <a:pos x="29" y="39"/>
                </a:cxn>
                <a:cxn ang="0">
                  <a:pos x="29" y="29"/>
                </a:cxn>
                <a:cxn ang="0">
                  <a:pos x="33" y="21"/>
                </a:cxn>
                <a:cxn ang="0">
                  <a:pos x="37" y="20"/>
                </a:cxn>
                <a:cxn ang="0">
                  <a:pos x="40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12" y="0"/>
                </a:cxn>
                <a:cxn ang="0">
                  <a:pos x="112" y="12"/>
                </a:cxn>
                <a:cxn ang="0">
                  <a:pos x="100" y="12"/>
                </a:cxn>
                <a:cxn ang="0">
                  <a:pos x="108" y="18"/>
                </a:cxn>
                <a:cxn ang="0">
                  <a:pos x="112" y="25"/>
                </a:cxn>
                <a:cxn ang="0">
                  <a:pos x="113" y="31"/>
                </a:cxn>
                <a:cxn ang="0">
                  <a:pos x="115" y="39"/>
                </a:cxn>
                <a:cxn ang="0">
                  <a:pos x="112" y="52"/>
                </a:cxn>
                <a:cxn ang="0">
                  <a:pos x="104" y="64"/>
                </a:cxn>
                <a:cxn ang="0">
                  <a:pos x="90" y="71"/>
                </a:cxn>
                <a:cxn ang="0">
                  <a:pos x="73" y="73"/>
                </a:cxn>
                <a:cxn ang="0">
                  <a:pos x="56" y="71"/>
                </a:cxn>
                <a:cxn ang="0">
                  <a:pos x="42" y="64"/>
                </a:cxn>
                <a:cxn ang="0">
                  <a:pos x="33" y="54"/>
                </a:cxn>
                <a:cxn ang="0">
                  <a:pos x="29" y="39"/>
                </a:cxn>
                <a:cxn ang="0">
                  <a:pos x="29" y="39"/>
                </a:cxn>
                <a:cxn ang="0">
                  <a:pos x="29" y="39"/>
                </a:cxn>
              </a:cxnLst>
              <a:rect l="0" t="0" r="r" b="b"/>
              <a:pathLst>
                <a:path w="115" h="73">
                  <a:moveTo>
                    <a:pt x="71" y="58"/>
                  </a:moveTo>
                  <a:lnTo>
                    <a:pt x="71" y="58"/>
                  </a:lnTo>
                  <a:lnTo>
                    <a:pt x="85" y="58"/>
                  </a:lnTo>
                  <a:lnTo>
                    <a:pt x="94" y="52"/>
                  </a:lnTo>
                  <a:lnTo>
                    <a:pt x="100" y="46"/>
                  </a:lnTo>
                  <a:lnTo>
                    <a:pt x="102" y="35"/>
                  </a:lnTo>
                  <a:lnTo>
                    <a:pt x="100" y="27"/>
                  </a:lnTo>
                  <a:lnTo>
                    <a:pt x="94" y="20"/>
                  </a:lnTo>
                  <a:lnTo>
                    <a:pt x="85" y="16"/>
                  </a:lnTo>
                  <a:lnTo>
                    <a:pt x="71" y="14"/>
                  </a:lnTo>
                  <a:lnTo>
                    <a:pt x="58" y="16"/>
                  </a:lnTo>
                  <a:lnTo>
                    <a:pt x="48" y="20"/>
                  </a:lnTo>
                  <a:lnTo>
                    <a:pt x="42" y="27"/>
                  </a:lnTo>
                  <a:lnTo>
                    <a:pt x="40" y="35"/>
                  </a:lnTo>
                  <a:lnTo>
                    <a:pt x="42" y="44"/>
                  </a:lnTo>
                  <a:lnTo>
                    <a:pt x="48" y="52"/>
                  </a:lnTo>
                  <a:lnTo>
                    <a:pt x="58" y="56"/>
                  </a:lnTo>
                  <a:lnTo>
                    <a:pt x="71" y="58"/>
                  </a:lnTo>
                  <a:lnTo>
                    <a:pt x="71" y="58"/>
                  </a:lnTo>
                  <a:lnTo>
                    <a:pt x="71" y="58"/>
                  </a:lnTo>
                  <a:close/>
                  <a:moveTo>
                    <a:pt x="29" y="39"/>
                  </a:moveTo>
                  <a:lnTo>
                    <a:pt x="29" y="39"/>
                  </a:lnTo>
                  <a:lnTo>
                    <a:pt x="29" y="29"/>
                  </a:lnTo>
                  <a:lnTo>
                    <a:pt x="33" y="21"/>
                  </a:lnTo>
                  <a:lnTo>
                    <a:pt x="37" y="20"/>
                  </a:lnTo>
                  <a:lnTo>
                    <a:pt x="40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2"/>
                  </a:lnTo>
                  <a:lnTo>
                    <a:pt x="100" y="12"/>
                  </a:lnTo>
                  <a:lnTo>
                    <a:pt x="108" y="18"/>
                  </a:lnTo>
                  <a:lnTo>
                    <a:pt x="112" y="25"/>
                  </a:lnTo>
                  <a:lnTo>
                    <a:pt x="113" y="31"/>
                  </a:lnTo>
                  <a:lnTo>
                    <a:pt x="115" y="39"/>
                  </a:lnTo>
                  <a:lnTo>
                    <a:pt x="112" y="52"/>
                  </a:lnTo>
                  <a:lnTo>
                    <a:pt x="104" y="64"/>
                  </a:lnTo>
                  <a:lnTo>
                    <a:pt x="90" y="71"/>
                  </a:lnTo>
                  <a:lnTo>
                    <a:pt x="73" y="73"/>
                  </a:lnTo>
                  <a:lnTo>
                    <a:pt x="56" y="71"/>
                  </a:lnTo>
                  <a:lnTo>
                    <a:pt x="42" y="64"/>
                  </a:lnTo>
                  <a:lnTo>
                    <a:pt x="33" y="54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47" name="Freeform 647"/>
            <p:cNvSpPr>
              <a:spLocks/>
            </p:cNvSpPr>
            <p:nvPr/>
          </p:nvSpPr>
          <p:spPr bwMode="auto">
            <a:xfrm>
              <a:off x="222" y="1092"/>
              <a:ext cx="71" cy="14"/>
            </a:xfrm>
            <a:custGeom>
              <a:avLst/>
              <a:gdLst/>
              <a:ahLst/>
              <a:cxnLst>
                <a:cxn ang="0">
                  <a:pos x="131" y="29"/>
                </a:cxn>
                <a:cxn ang="0">
                  <a:pos x="131" y="29"/>
                </a:cxn>
                <a:cxn ang="0">
                  <a:pos x="131" y="12"/>
                </a:cxn>
                <a:cxn ang="0">
                  <a:pos x="10" y="12"/>
                </a:cxn>
                <a:cxn ang="0">
                  <a:pos x="10" y="29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29"/>
                </a:cxn>
                <a:cxn ang="0">
                  <a:pos x="131" y="29"/>
                </a:cxn>
              </a:cxnLst>
              <a:rect l="0" t="0" r="r" b="b"/>
              <a:pathLst>
                <a:path w="142" h="29">
                  <a:moveTo>
                    <a:pt x="131" y="29"/>
                  </a:moveTo>
                  <a:lnTo>
                    <a:pt x="131" y="29"/>
                  </a:lnTo>
                  <a:lnTo>
                    <a:pt x="131" y="12"/>
                  </a:lnTo>
                  <a:lnTo>
                    <a:pt x="10" y="12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0" y="0"/>
                  </a:lnTo>
                  <a:lnTo>
                    <a:pt x="142" y="0"/>
                  </a:lnTo>
                  <a:lnTo>
                    <a:pt x="142" y="29"/>
                  </a:lnTo>
                  <a:lnTo>
                    <a:pt x="131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48" name="Freeform 648"/>
            <p:cNvSpPr>
              <a:spLocks/>
            </p:cNvSpPr>
            <p:nvPr/>
          </p:nvSpPr>
          <p:spPr bwMode="auto">
            <a:xfrm>
              <a:off x="1762" y="680"/>
              <a:ext cx="904" cy="367"/>
            </a:xfrm>
            <a:custGeom>
              <a:avLst/>
              <a:gdLst/>
              <a:ahLst/>
              <a:cxnLst>
                <a:cxn ang="0">
                  <a:pos x="0" y="734"/>
                </a:cxn>
                <a:cxn ang="0">
                  <a:pos x="0" y="734"/>
                </a:cxn>
                <a:cxn ang="0">
                  <a:pos x="1809" y="734"/>
                </a:cxn>
                <a:cxn ang="0">
                  <a:pos x="1809" y="0"/>
                </a:cxn>
                <a:cxn ang="0">
                  <a:pos x="0" y="0"/>
                </a:cxn>
                <a:cxn ang="0">
                  <a:pos x="0" y="734"/>
                </a:cxn>
              </a:cxnLst>
              <a:rect l="0" t="0" r="r" b="b"/>
              <a:pathLst>
                <a:path w="1809" h="734">
                  <a:moveTo>
                    <a:pt x="0" y="734"/>
                  </a:moveTo>
                  <a:lnTo>
                    <a:pt x="0" y="734"/>
                  </a:lnTo>
                  <a:lnTo>
                    <a:pt x="1809" y="734"/>
                  </a:lnTo>
                  <a:lnTo>
                    <a:pt x="1809" y="0"/>
                  </a:lnTo>
                  <a:lnTo>
                    <a:pt x="0" y="0"/>
                  </a:lnTo>
                  <a:lnTo>
                    <a:pt x="0" y="7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49" name="Freeform 649"/>
            <p:cNvSpPr>
              <a:spLocks/>
            </p:cNvSpPr>
            <p:nvPr/>
          </p:nvSpPr>
          <p:spPr bwMode="auto">
            <a:xfrm>
              <a:off x="1762" y="680"/>
              <a:ext cx="904" cy="367"/>
            </a:xfrm>
            <a:custGeom>
              <a:avLst/>
              <a:gdLst/>
              <a:ahLst/>
              <a:cxnLst>
                <a:cxn ang="0">
                  <a:pos x="0" y="734"/>
                </a:cxn>
                <a:cxn ang="0">
                  <a:pos x="0" y="734"/>
                </a:cxn>
                <a:cxn ang="0">
                  <a:pos x="0" y="0"/>
                </a:cxn>
                <a:cxn ang="0">
                  <a:pos x="1809" y="0"/>
                </a:cxn>
                <a:cxn ang="0">
                  <a:pos x="1809" y="734"/>
                </a:cxn>
                <a:cxn ang="0">
                  <a:pos x="0" y="734"/>
                </a:cxn>
              </a:cxnLst>
              <a:rect l="0" t="0" r="r" b="b"/>
              <a:pathLst>
                <a:path w="1809" h="734">
                  <a:moveTo>
                    <a:pt x="0" y="734"/>
                  </a:moveTo>
                  <a:lnTo>
                    <a:pt x="0" y="734"/>
                  </a:lnTo>
                  <a:lnTo>
                    <a:pt x="0" y="0"/>
                  </a:lnTo>
                  <a:lnTo>
                    <a:pt x="1809" y="0"/>
                  </a:lnTo>
                  <a:lnTo>
                    <a:pt x="1809" y="734"/>
                  </a:lnTo>
                  <a:lnTo>
                    <a:pt x="0" y="734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50" name="Freeform 650"/>
            <p:cNvSpPr>
              <a:spLocks/>
            </p:cNvSpPr>
            <p:nvPr/>
          </p:nvSpPr>
          <p:spPr bwMode="auto">
            <a:xfrm>
              <a:off x="1762" y="1047"/>
              <a:ext cx="90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09" y="0"/>
                </a:cxn>
              </a:cxnLst>
              <a:rect l="0" t="0" r="r" b="b"/>
              <a:pathLst>
                <a:path w="1809">
                  <a:moveTo>
                    <a:pt x="0" y="0"/>
                  </a:moveTo>
                  <a:lnTo>
                    <a:pt x="0" y="0"/>
                  </a:lnTo>
                  <a:lnTo>
                    <a:pt x="180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51" name="Freeform 651"/>
            <p:cNvSpPr>
              <a:spLocks/>
            </p:cNvSpPr>
            <p:nvPr/>
          </p:nvSpPr>
          <p:spPr bwMode="auto">
            <a:xfrm>
              <a:off x="1762" y="680"/>
              <a:ext cx="90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09" y="0"/>
                </a:cxn>
              </a:cxnLst>
              <a:rect l="0" t="0" r="r" b="b"/>
              <a:pathLst>
                <a:path w="1809">
                  <a:moveTo>
                    <a:pt x="0" y="0"/>
                  </a:moveTo>
                  <a:lnTo>
                    <a:pt x="0" y="0"/>
                  </a:lnTo>
                  <a:lnTo>
                    <a:pt x="180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52" name="Freeform 652"/>
            <p:cNvSpPr>
              <a:spLocks/>
            </p:cNvSpPr>
            <p:nvPr/>
          </p:nvSpPr>
          <p:spPr bwMode="auto">
            <a:xfrm>
              <a:off x="1762" y="680"/>
              <a:ext cx="1" cy="367"/>
            </a:xfrm>
            <a:custGeom>
              <a:avLst/>
              <a:gdLst/>
              <a:ahLst/>
              <a:cxnLst>
                <a:cxn ang="0">
                  <a:pos x="0" y="734"/>
                </a:cxn>
                <a:cxn ang="0">
                  <a:pos x="0" y="734"/>
                </a:cxn>
                <a:cxn ang="0">
                  <a:pos x="0" y="0"/>
                </a:cxn>
              </a:cxnLst>
              <a:rect l="0" t="0" r="r" b="b"/>
              <a:pathLst>
                <a:path h="734">
                  <a:moveTo>
                    <a:pt x="0" y="734"/>
                  </a:moveTo>
                  <a:lnTo>
                    <a:pt x="0" y="73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53" name="Freeform 653"/>
            <p:cNvSpPr>
              <a:spLocks/>
            </p:cNvSpPr>
            <p:nvPr/>
          </p:nvSpPr>
          <p:spPr bwMode="auto">
            <a:xfrm>
              <a:off x="2666" y="680"/>
              <a:ext cx="1" cy="367"/>
            </a:xfrm>
            <a:custGeom>
              <a:avLst/>
              <a:gdLst/>
              <a:ahLst/>
              <a:cxnLst>
                <a:cxn ang="0">
                  <a:pos x="0" y="734"/>
                </a:cxn>
                <a:cxn ang="0">
                  <a:pos x="0" y="734"/>
                </a:cxn>
                <a:cxn ang="0">
                  <a:pos x="0" y="0"/>
                </a:cxn>
              </a:cxnLst>
              <a:rect l="0" t="0" r="r" b="b"/>
              <a:pathLst>
                <a:path h="734">
                  <a:moveTo>
                    <a:pt x="0" y="734"/>
                  </a:moveTo>
                  <a:lnTo>
                    <a:pt x="0" y="73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54" name="Freeform 654"/>
            <p:cNvSpPr>
              <a:spLocks/>
            </p:cNvSpPr>
            <p:nvPr/>
          </p:nvSpPr>
          <p:spPr bwMode="auto">
            <a:xfrm>
              <a:off x="1762" y="1047"/>
              <a:ext cx="90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09" y="0"/>
                </a:cxn>
              </a:cxnLst>
              <a:rect l="0" t="0" r="r" b="b"/>
              <a:pathLst>
                <a:path w="1809">
                  <a:moveTo>
                    <a:pt x="0" y="0"/>
                  </a:moveTo>
                  <a:lnTo>
                    <a:pt x="0" y="0"/>
                  </a:lnTo>
                  <a:lnTo>
                    <a:pt x="180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55" name="Freeform 655"/>
            <p:cNvSpPr>
              <a:spLocks/>
            </p:cNvSpPr>
            <p:nvPr/>
          </p:nvSpPr>
          <p:spPr bwMode="auto">
            <a:xfrm>
              <a:off x="1762" y="680"/>
              <a:ext cx="1" cy="367"/>
            </a:xfrm>
            <a:custGeom>
              <a:avLst/>
              <a:gdLst/>
              <a:ahLst/>
              <a:cxnLst>
                <a:cxn ang="0">
                  <a:pos x="0" y="734"/>
                </a:cxn>
                <a:cxn ang="0">
                  <a:pos x="0" y="734"/>
                </a:cxn>
                <a:cxn ang="0">
                  <a:pos x="0" y="0"/>
                </a:cxn>
              </a:cxnLst>
              <a:rect l="0" t="0" r="r" b="b"/>
              <a:pathLst>
                <a:path h="734">
                  <a:moveTo>
                    <a:pt x="0" y="734"/>
                  </a:moveTo>
                  <a:lnTo>
                    <a:pt x="0" y="73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56" name="Freeform 656"/>
            <p:cNvSpPr>
              <a:spLocks/>
            </p:cNvSpPr>
            <p:nvPr/>
          </p:nvSpPr>
          <p:spPr bwMode="auto">
            <a:xfrm>
              <a:off x="1762" y="1047"/>
              <a:ext cx="90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09" y="0"/>
                </a:cxn>
              </a:cxnLst>
              <a:rect l="0" t="0" r="r" b="b"/>
              <a:pathLst>
                <a:path w="1809">
                  <a:moveTo>
                    <a:pt x="0" y="0"/>
                  </a:moveTo>
                  <a:lnTo>
                    <a:pt x="0" y="0"/>
                  </a:lnTo>
                  <a:lnTo>
                    <a:pt x="180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57" name="Freeform 657"/>
            <p:cNvSpPr>
              <a:spLocks/>
            </p:cNvSpPr>
            <p:nvPr/>
          </p:nvSpPr>
          <p:spPr bwMode="auto">
            <a:xfrm>
              <a:off x="1762" y="680"/>
              <a:ext cx="90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09" y="0"/>
                </a:cxn>
              </a:cxnLst>
              <a:rect l="0" t="0" r="r" b="b"/>
              <a:pathLst>
                <a:path w="1809">
                  <a:moveTo>
                    <a:pt x="0" y="0"/>
                  </a:moveTo>
                  <a:lnTo>
                    <a:pt x="0" y="0"/>
                  </a:lnTo>
                  <a:lnTo>
                    <a:pt x="180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58" name="Freeform 658"/>
            <p:cNvSpPr>
              <a:spLocks/>
            </p:cNvSpPr>
            <p:nvPr/>
          </p:nvSpPr>
          <p:spPr bwMode="auto">
            <a:xfrm>
              <a:off x="1762" y="680"/>
              <a:ext cx="1" cy="367"/>
            </a:xfrm>
            <a:custGeom>
              <a:avLst/>
              <a:gdLst/>
              <a:ahLst/>
              <a:cxnLst>
                <a:cxn ang="0">
                  <a:pos x="0" y="734"/>
                </a:cxn>
                <a:cxn ang="0">
                  <a:pos x="0" y="734"/>
                </a:cxn>
                <a:cxn ang="0">
                  <a:pos x="0" y="0"/>
                </a:cxn>
              </a:cxnLst>
              <a:rect l="0" t="0" r="r" b="b"/>
              <a:pathLst>
                <a:path h="734">
                  <a:moveTo>
                    <a:pt x="0" y="734"/>
                  </a:moveTo>
                  <a:lnTo>
                    <a:pt x="0" y="73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59" name="Freeform 659"/>
            <p:cNvSpPr>
              <a:spLocks/>
            </p:cNvSpPr>
            <p:nvPr/>
          </p:nvSpPr>
          <p:spPr bwMode="auto">
            <a:xfrm>
              <a:off x="2666" y="680"/>
              <a:ext cx="1" cy="367"/>
            </a:xfrm>
            <a:custGeom>
              <a:avLst/>
              <a:gdLst/>
              <a:ahLst/>
              <a:cxnLst>
                <a:cxn ang="0">
                  <a:pos x="0" y="734"/>
                </a:cxn>
                <a:cxn ang="0">
                  <a:pos x="0" y="734"/>
                </a:cxn>
                <a:cxn ang="0">
                  <a:pos x="0" y="0"/>
                </a:cxn>
              </a:cxnLst>
              <a:rect l="0" t="0" r="r" b="b"/>
              <a:pathLst>
                <a:path h="734">
                  <a:moveTo>
                    <a:pt x="0" y="734"/>
                  </a:moveTo>
                  <a:lnTo>
                    <a:pt x="0" y="73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60" name="Freeform 660"/>
            <p:cNvSpPr>
              <a:spLocks noEditPoints="1"/>
            </p:cNvSpPr>
            <p:nvPr/>
          </p:nvSpPr>
          <p:spPr bwMode="auto">
            <a:xfrm>
              <a:off x="2068" y="736"/>
              <a:ext cx="34" cy="43"/>
            </a:xfrm>
            <a:custGeom>
              <a:avLst/>
              <a:gdLst/>
              <a:ahLst/>
              <a:cxnLst>
                <a:cxn ang="0">
                  <a:pos x="13" y="57"/>
                </a:cxn>
                <a:cxn ang="0">
                  <a:pos x="13" y="57"/>
                </a:cxn>
                <a:cxn ang="0">
                  <a:pos x="13" y="63"/>
                </a:cxn>
                <a:cxn ang="0">
                  <a:pos x="17" y="69"/>
                </a:cxn>
                <a:cxn ang="0">
                  <a:pos x="25" y="75"/>
                </a:cxn>
                <a:cxn ang="0">
                  <a:pos x="34" y="75"/>
                </a:cxn>
                <a:cxn ang="0">
                  <a:pos x="42" y="75"/>
                </a:cxn>
                <a:cxn ang="0">
                  <a:pos x="48" y="73"/>
                </a:cxn>
                <a:cxn ang="0">
                  <a:pos x="53" y="67"/>
                </a:cxn>
                <a:cxn ang="0">
                  <a:pos x="55" y="61"/>
                </a:cxn>
                <a:cxn ang="0">
                  <a:pos x="53" y="57"/>
                </a:cxn>
                <a:cxn ang="0">
                  <a:pos x="49" y="54"/>
                </a:cxn>
                <a:cxn ang="0">
                  <a:pos x="46" y="52"/>
                </a:cxn>
                <a:cxn ang="0">
                  <a:pos x="38" y="50"/>
                </a:cxn>
                <a:cxn ang="0">
                  <a:pos x="26" y="48"/>
                </a:cxn>
                <a:cxn ang="0">
                  <a:pos x="17" y="44"/>
                </a:cxn>
                <a:cxn ang="0">
                  <a:pos x="11" y="40"/>
                </a:cxn>
                <a:cxn ang="0">
                  <a:pos x="5" y="34"/>
                </a:cxn>
                <a:cxn ang="0">
                  <a:pos x="3" y="27"/>
                </a:cxn>
                <a:cxn ang="0">
                  <a:pos x="5" y="15"/>
                </a:cxn>
                <a:cxn ang="0">
                  <a:pos x="11" y="7"/>
                </a:cxn>
                <a:cxn ang="0">
                  <a:pos x="21" y="2"/>
                </a:cxn>
                <a:cxn ang="0">
                  <a:pos x="34" y="0"/>
                </a:cxn>
                <a:cxn ang="0">
                  <a:pos x="49" y="4"/>
                </a:cxn>
                <a:cxn ang="0">
                  <a:pos x="61" y="11"/>
                </a:cxn>
                <a:cxn ang="0">
                  <a:pos x="63" y="17"/>
                </a:cxn>
                <a:cxn ang="0">
                  <a:pos x="65" y="27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7"/>
                </a:cxn>
                <a:cxn ang="0">
                  <a:pos x="42" y="13"/>
                </a:cxn>
                <a:cxn ang="0">
                  <a:pos x="32" y="11"/>
                </a:cxn>
                <a:cxn ang="0">
                  <a:pos x="25" y="13"/>
                </a:cxn>
                <a:cxn ang="0">
                  <a:pos x="21" y="13"/>
                </a:cxn>
                <a:cxn ang="0">
                  <a:pos x="17" y="19"/>
                </a:cxn>
                <a:cxn ang="0">
                  <a:pos x="17" y="23"/>
                </a:cxn>
                <a:cxn ang="0">
                  <a:pos x="19" y="27"/>
                </a:cxn>
                <a:cxn ang="0">
                  <a:pos x="21" y="31"/>
                </a:cxn>
                <a:cxn ang="0">
                  <a:pos x="25" y="32"/>
                </a:cxn>
                <a:cxn ang="0">
                  <a:pos x="30" y="34"/>
                </a:cxn>
                <a:cxn ang="0">
                  <a:pos x="40" y="36"/>
                </a:cxn>
                <a:cxn ang="0">
                  <a:pos x="51" y="40"/>
                </a:cxn>
                <a:cxn ang="0">
                  <a:pos x="59" y="44"/>
                </a:cxn>
                <a:cxn ang="0">
                  <a:pos x="65" y="52"/>
                </a:cxn>
                <a:cxn ang="0">
                  <a:pos x="67" y="59"/>
                </a:cxn>
                <a:cxn ang="0">
                  <a:pos x="65" y="69"/>
                </a:cxn>
                <a:cxn ang="0">
                  <a:pos x="59" y="79"/>
                </a:cxn>
                <a:cxn ang="0">
                  <a:pos x="48" y="84"/>
                </a:cxn>
                <a:cxn ang="0">
                  <a:pos x="34" y="86"/>
                </a:cxn>
                <a:cxn ang="0">
                  <a:pos x="19" y="84"/>
                </a:cxn>
                <a:cxn ang="0">
                  <a:pos x="9" y="79"/>
                </a:cxn>
                <a:cxn ang="0">
                  <a:pos x="3" y="69"/>
                </a:cxn>
                <a:cxn ang="0">
                  <a:pos x="0" y="57"/>
                </a:cxn>
                <a:cxn ang="0">
                  <a:pos x="13" y="57"/>
                </a:cxn>
                <a:cxn ang="0">
                  <a:pos x="13" y="57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67" h="86">
                  <a:moveTo>
                    <a:pt x="13" y="57"/>
                  </a:moveTo>
                  <a:lnTo>
                    <a:pt x="13" y="57"/>
                  </a:lnTo>
                  <a:lnTo>
                    <a:pt x="13" y="63"/>
                  </a:lnTo>
                  <a:lnTo>
                    <a:pt x="17" y="69"/>
                  </a:lnTo>
                  <a:lnTo>
                    <a:pt x="25" y="75"/>
                  </a:lnTo>
                  <a:lnTo>
                    <a:pt x="34" y="75"/>
                  </a:lnTo>
                  <a:lnTo>
                    <a:pt x="42" y="75"/>
                  </a:lnTo>
                  <a:lnTo>
                    <a:pt x="48" y="73"/>
                  </a:lnTo>
                  <a:lnTo>
                    <a:pt x="53" y="67"/>
                  </a:lnTo>
                  <a:lnTo>
                    <a:pt x="55" y="61"/>
                  </a:lnTo>
                  <a:lnTo>
                    <a:pt x="53" y="57"/>
                  </a:lnTo>
                  <a:lnTo>
                    <a:pt x="49" y="54"/>
                  </a:lnTo>
                  <a:lnTo>
                    <a:pt x="46" y="52"/>
                  </a:lnTo>
                  <a:lnTo>
                    <a:pt x="38" y="50"/>
                  </a:lnTo>
                  <a:lnTo>
                    <a:pt x="26" y="48"/>
                  </a:lnTo>
                  <a:lnTo>
                    <a:pt x="17" y="44"/>
                  </a:lnTo>
                  <a:lnTo>
                    <a:pt x="11" y="40"/>
                  </a:lnTo>
                  <a:lnTo>
                    <a:pt x="5" y="34"/>
                  </a:lnTo>
                  <a:lnTo>
                    <a:pt x="3" y="27"/>
                  </a:lnTo>
                  <a:lnTo>
                    <a:pt x="5" y="15"/>
                  </a:lnTo>
                  <a:lnTo>
                    <a:pt x="11" y="7"/>
                  </a:lnTo>
                  <a:lnTo>
                    <a:pt x="21" y="2"/>
                  </a:lnTo>
                  <a:lnTo>
                    <a:pt x="34" y="0"/>
                  </a:lnTo>
                  <a:lnTo>
                    <a:pt x="49" y="4"/>
                  </a:lnTo>
                  <a:lnTo>
                    <a:pt x="61" y="11"/>
                  </a:lnTo>
                  <a:lnTo>
                    <a:pt x="63" y="17"/>
                  </a:lnTo>
                  <a:lnTo>
                    <a:pt x="65" y="27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7"/>
                  </a:lnTo>
                  <a:lnTo>
                    <a:pt x="42" y="13"/>
                  </a:lnTo>
                  <a:lnTo>
                    <a:pt x="32" y="11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19" y="27"/>
                  </a:lnTo>
                  <a:lnTo>
                    <a:pt x="21" y="31"/>
                  </a:lnTo>
                  <a:lnTo>
                    <a:pt x="25" y="32"/>
                  </a:lnTo>
                  <a:lnTo>
                    <a:pt x="30" y="34"/>
                  </a:lnTo>
                  <a:lnTo>
                    <a:pt x="40" y="36"/>
                  </a:lnTo>
                  <a:lnTo>
                    <a:pt x="51" y="40"/>
                  </a:lnTo>
                  <a:lnTo>
                    <a:pt x="59" y="44"/>
                  </a:lnTo>
                  <a:lnTo>
                    <a:pt x="65" y="52"/>
                  </a:lnTo>
                  <a:lnTo>
                    <a:pt x="67" y="59"/>
                  </a:lnTo>
                  <a:lnTo>
                    <a:pt x="65" y="69"/>
                  </a:lnTo>
                  <a:lnTo>
                    <a:pt x="59" y="79"/>
                  </a:lnTo>
                  <a:lnTo>
                    <a:pt x="48" y="84"/>
                  </a:lnTo>
                  <a:lnTo>
                    <a:pt x="34" y="86"/>
                  </a:lnTo>
                  <a:lnTo>
                    <a:pt x="19" y="84"/>
                  </a:lnTo>
                  <a:lnTo>
                    <a:pt x="9" y="79"/>
                  </a:lnTo>
                  <a:lnTo>
                    <a:pt x="3" y="69"/>
                  </a:lnTo>
                  <a:lnTo>
                    <a:pt x="0" y="57"/>
                  </a:lnTo>
                  <a:lnTo>
                    <a:pt x="13" y="57"/>
                  </a:lnTo>
                  <a:lnTo>
                    <a:pt x="13" y="57"/>
                  </a:lnTo>
                  <a:close/>
                  <a:moveTo>
                    <a:pt x="34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61" name="Freeform 661"/>
            <p:cNvSpPr>
              <a:spLocks noEditPoints="1"/>
            </p:cNvSpPr>
            <p:nvPr/>
          </p:nvSpPr>
          <p:spPr bwMode="auto">
            <a:xfrm>
              <a:off x="2108" y="735"/>
              <a:ext cx="34" cy="44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7" y="0"/>
                </a:cxn>
                <a:cxn ang="0">
                  <a:pos x="48" y="4"/>
                </a:cxn>
                <a:cxn ang="0">
                  <a:pos x="60" y="8"/>
                </a:cxn>
                <a:cxn ang="0">
                  <a:pos x="66" y="17"/>
                </a:cxn>
                <a:cxn ang="0">
                  <a:pos x="69" y="33"/>
                </a:cxn>
                <a:cxn ang="0">
                  <a:pos x="56" y="33"/>
                </a:cxn>
                <a:cxn ang="0">
                  <a:pos x="54" y="25"/>
                </a:cxn>
                <a:cxn ang="0">
                  <a:pos x="50" y="19"/>
                </a:cxn>
                <a:cxn ang="0">
                  <a:pos x="44" y="15"/>
                </a:cxn>
                <a:cxn ang="0">
                  <a:pos x="37" y="13"/>
                </a:cxn>
                <a:cxn ang="0">
                  <a:pos x="25" y="17"/>
                </a:cxn>
                <a:cxn ang="0">
                  <a:pos x="18" y="27"/>
                </a:cxn>
                <a:cxn ang="0">
                  <a:pos x="14" y="36"/>
                </a:cxn>
                <a:cxn ang="0">
                  <a:pos x="14" y="46"/>
                </a:cxn>
                <a:cxn ang="0">
                  <a:pos x="16" y="57"/>
                </a:cxn>
                <a:cxn ang="0">
                  <a:pos x="19" y="67"/>
                </a:cxn>
                <a:cxn ang="0">
                  <a:pos x="25" y="75"/>
                </a:cxn>
                <a:cxn ang="0">
                  <a:pos x="37" y="77"/>
                </a:cxn>
                <a:cxn ang="0">
                  <a:pos x="43" y="75"/>
                </a:cxn>
                <a:cxn ang="0">
                  <a:pos x="48" y="71"/>
                </a:cxn>
                <a:cxn ang="0">
                  <a:pos x="54" y="65"/>
                </a:cxn>
                <a:cxn ang="0">
                  <a:pos x="56" y="56"/>
                </a:cxn>
                <a:cxn ang="0">
                  <a:pos x="69" y="56"/>
                </a:cxn>
                <a:cxn ang="0">
                  <a:pos x="66" y="71"/>
                </a:cxn>
                <a:cxn ang="0">
                  <a:pos x="58" y="81"/>
                </a:cxn>
                <a:cxn ang="0">
                  <a:pos x="48" y="86"/>
                </a:cxn>
                <a:cxn ang="0">
                  <a:pos x="35" y="88"/>
                </a:cxn>
                <a:cxn ang="0">
                  <a:pos x="19" y="84"/>
                </a:cxn>
                <a:cxn ang="0">
                  <a:pos x="8" y="77"/>
                </a:cxn>
                <a:cxn ang="0">
                  <a:pos x="2" y="63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10" y="13"/>
                </a:cxn>
                <a:cxn ang="0">
                  <a:pos x="21" y="4"/>
                </a:cxn>
                <a:cxn ang="0">
                  <a:pos x="37" y="0"/>
                </a:cxn>
                <a:cxn ang="0">
                  <a:pos x="37" y="0"/>
                </a:cxn>
                <a:cxn ang="0">
                  <a:pos x="37" y="0"/>
                </a:cxn>
                <a:cxn ang="0">
                  <a:pos x="35" y="2"/>
                </a:cxn>
                <a:cxn ang="0">
                  <a:pos x="35" y="2"/>
                </a:cxn>
                <a:cxn ang="0">
                  <a:pos x="35" y="2"/>
                </a:cxn>
                <a:cxn ang="0">
                  <a:pos x="35" y="2"/>
                </a:cxn>
              </a:cxnLst>
              <a:rect l="0" t="0" r="r" b="b"/>
              <a:pathLst>
                <a:path w="69" h="88">
                  <a:moveTo>
                    <a:pt x="37" y="0"/>
                  </a:moveTo>
                  <a:lnTo>
                    <a:pt x="37" y="0"/>
                  </a:lnTo>
                  <a:lnTo>
                    <a:pt x="48" y="4"/>
                  </a:lnTo>
                  <a:lnTo>
                    <a:pt x="60" y="8"/>
                  </a:lnTo>
                  <a:lnTo>
                    <a:pt x="66" y="17"/>
                  </a:lnTo>
                  <a:lnTo>
                    <a:pt x="69" y="33"/>
                  </a:lnTo>
                  <a:lnTo>
                    <a:pt x="56" y="33"/>
                  </a:lnTo>
                  <a:lnTo>
                    <a:pt x="54" y="25"/>
                  </a:lnTo>
                  <a:lnTo>
                    <a:pt x="50" y="19"/>
                  </a:lnTo>
                  <a:lnTo>
                    <a:pt x="44" y="15"/>
                  </a:lnTo>
                  <a:lnTo>
                    <a:pt x="37" y="13"/>
                  </a:lnTo>
                  <a:lnTo>
                    <a:pt x="25" y="17"/>
                  </a:lnTo>
                  <a:lnTo>
                    <a:pt x="18" y="27"/>
                  </a:lnTo>
                  <a:lnTo>
                    <a:pt x="14" y="36"/>
                  </a:lnTo>
                  <a:lnTo>
                    <a:pt x="14" y="46"/>
                  </a:lnTo>
                  <a:lnTo>
                    <a:pt x="16" y="57"/>
                  </a:lnTo>
                  <a:lnTo>
                    <a:pt x="19" y="67"/>
                  </a:lnTo>
                  <a:lnTo>
                    <a:pt x="25" y="75"/>
                  </a:lnTo>
                  <a:lnTo>
                    <a:pt x="37" y="77"/>
                  </a:lnTo>
                  <a:lnTo>
                    <a:pt x="43" y="75"/>
                  </a:lnTo>
                  <a:lnTo>
                    <a:pt x="48" y="71"/>
                  </a:lnTo>
                  <a:lnTo>
                    <a:pt x="54" y="65"/>
                  </a:lnTo>
                  <a:lnTo>
                    <a:pt x="56" y="56"/>
                  </a:lnTo>
                  <a:lnTo>
                    <a:pt x="69" y="56"/>
                  </a:lnTo>
                  <a:lnTo>
                    <a:pt x="66" y="71"/>
                  </a:lnTo>
                  <a:lnTo>
                    <a:pt x="58" y="81"/>
                  </a:lnTo>
                  <a:lnTo>
                    <a:pt x="48" y="86"/>
                  </a:lnTo>
                  <a:lnTo>
                    <a:pt x="35" y="88"/>
                  </a:lnTo>
                  <a:lnTo>
                    <a:pt x="19" y="84"/>
                  </a:lnTo>
                  <a:lnTo>
                    <a:pt x="8" y="77"/>
                  </a:lnTo>
                  <a:lnTo>
                    <a:pt x="2" y="63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10" y="13"/>
                  </a:lnTo>
                  <a:lnTo>
                    <a:pt x="21" y="4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close/>
                  <a:moveTo>
                    <a:pt x="35" y="2"/>
                  </a:move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62" name="Freeform 662"/>
            <p:cNvSpPr>
              <a:spLocks noEditPoints="1"/>
            </p:cNvSpPr>
            <p:nvPr/>
          </p:nvSpPr>
          <p:spPr bwMode="auto">
            <a:xfrm>
              <a:off x="2147" y="736"/>
              <a:ext cx="39" cy="43"/>
            </a:xfrm>
            <a:custGeom>
              <a:avLst/>
              <a:gdLst/>
              <a:ahLst/>
              <a:cxnLst>
                <a:cxn ang="0">
                  <a:pos x="15" y="61"/>
                </a:cxn>
                <a:cxn ang="0">
                  <a:pos x="19" y="73"/>
                </a:cxn>
                <a:cxn ang="0">
                  <a:pos x="29" y="75"/>
                </a:cxn>
                <a:cxn ang="0">
                  <a:pos x="44" y="73"/>
                </a:cxn>
                <a:cxn ang="0">
                  <a:pos x="54" y="54"/>
                </a:cxn>
                <a:cxn ang="0">
                  <a:pos x="52" y="44"/>
                </a:cxn>
                <a:cxn ang="0">
                  <a:pos x="44" y="46"/>
                </a:cxn>
                <a:cxn ang="0">
                  <a:pos x="33" y="48"/>
                </a:cxn>
                <a:cxn ang="0">
                  <a:pos x="21" y="52"/>
                </a:cxn>
                <a:cxn ang="0">
                  <a:pos x="15" y="61"/>
                </a:cxn>
                <a:cxn ang="0">
                  <a:pos x="15" y="61"/>
                </a:cxn>
                <a:cxn ang="0">
                  <a:pos x="48" y="34"/>
                </a:cxn>
                <a:cxn ang="0">
                  <a:pos x="54" y="31"/>
                </a:cxn>
                <a:cxn ang="0">
                  <a:pos x="56" y="25"/>
                </a:cxn>
                <a:cxn ang="0">
                  <a:pos x="50" y="13"/>
                </a:cxn>
                <a:cxn ang="0">
                  <a:pos x="36" y="11"/>
                </a:cxn>
                <a:cxn ang="0">
                  <a:pos x="21" y="17"/>
                </a:cxn>
                <a:cxn ang="0">
                  <a:pos x="19" y="27"/>
                </a:cxn>
                <a:cxn ang="0">
                  <a:pos x="8" y="13"/>
                </a:cxn>
                <a:cxn ang="0">
                  <a:pos x="25" y="2"/>
                </a:cxn>
                <a:cxn ang="0">
                  <a:pos x="50" y="2"/>
                </a:cxn>
                <a:cxn ang="0">
                  <a:pos x="67" y="13"/>
                </a:cxn>
                <a:cxn ang="0">
                  <a:pos x="69" y="69"/>
                </a:cxn>
                <a:cxn ang="0">
                  <a:pos x="69" y="73"/>
                </a:cxn>
                <a:cxn ang="0">
                  <a:pos x="73" y="75"/>
                </a:cxn>
                <a:cxn ang="0">
                  <a:pos x="75" y="75"/>
                </a:cxn>
                <a:cxn ang="0">
                  <a:pos x="79" y="75"/>
                </a:cxn>
                <a:cxn ang="0">
                  <a:pos x="75" y="84"/>
                </a:cxn>
                <a:cxn ang="0">
                  <a:pos x="71" y="84"/>
                </a:cxn>
                <a:cxn ang="0">
                  <a:pos x="63" y="84"/>
                </a:cxn>
                <a:cxn ang="0">
                  <a:pos x="56" y="77"/>
                </a:cxn>
                <a:cxn ang="0">
                  <a:pos x="50" y="79"/>
                </a:cxn>
                <a:cxn ang="0">
                  <a:pos x="35" y="84"/>
                </a:cxn>
                <a:cxn ang="0">
                  <a:pos x="15" y="84"/>
                </a:cxn>
                <a:cxn ang="0">
                  <a:pos x="2" y="73"/>
                </a:cxn>
                <a:cxn ang="0">
                  <a:pos x="2" y="52"/>
                </a:cxn>
                <a:cxn ang="0">
                  <a:pos x="15" y="40"/>
                </a:cxn>
                <a:cxn ang="0">
                  <a:pos x="48" y="34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9" h="86">
                  <a:moveTo>
                    <a:pt x="15" y="61"/>
                  </a:moveTo>
                  <a:lnTo>
                    <a:pt x="15" y="61"/>
                  </a:lnTo>
                  <a:lnTo>
                    <a:pt x="15" y="67"/>
                  </a:lnTo>
                  <a:lnTo>
                    <a:pt x="19" y="73"/>
                  </a:lnTo>
                  <a:lnTo>
                    <a:pt x="23" y="73"/>
                  </a:lnTo>
                  <a:lnTo>
                    <a:pt x="29" y="75"/>
                  </a:lnTo>
                  <a:lnTo>
                    <a:pt x="36" y="75"/>
                  </a:lnTo>
                  <a:lnTo>
                    <a:pt x="44" y="73"/>
                  </a:lnTo>
                  <a:lnTo>
                    <a:pt x="52" y="63"/>
                  </a:lnTo>
                  <a:lnTo>
                    <a:pt x="54" y="54"/>
                  </a:lnTo>
                  <a:lnTo>
                    <a:pt x="54" y="42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40" y="46"/>
                  </a:lnTo>
                  <a:lnTo>
                    <a:pt x="33" y="48"/>
                  </a:lnTo>
                  <a:lnTo>
                    <a:pt x="27" y="48"/>
                  </a:lnTo>
                  <a:lnTo>
                    <a:pt x="21" y="52"/>
                  </a:lnTo>
                  <a:lnTo>
                    <a:pt x="15" y="55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5" y="61"/>
                  </a:lnTo>
                  <a:close/>
                  <a:moveTo>
                    <a:pt x="48" y="34"/>
                  </a:moveTo>
                  <a:lnTo>
                    <a:pt x="48" y="34"/>
                  </a:lnTo>
                  <a:lnTo>
                    <a:pt x="52" y="32"/>
                  </a:lnTo>
                  <a:lnTo>
                    <a:pt x="54" y="31"/>
                  </a:lnTo>
                  <a:lnTo>
                    <a:pt x="56" y="27"/>
                  </a:lnTo>
                  <a:lnTo>
                    <a:pt x="56" y="25"/>
                  </a:lnTo>
                  <a:lnTo>
                    <a:pt x="54" y="19"/>
                  </a:lnTo>
                  <a:lnTo>
                    <a:pt x="50" y="13"/>
                  </a:lnTo>
                  <a:lnTo>
                    <a:pt x="44" y="13"/>
                  </a:lnTo>
                  <a:lnTo>
                    <a:pt x="36" y="11"/>
                  </a:lnTo>
                  <a:lnTo>
                    <a:pt x="27" y="13"/>
                  </a:lnTo>
                  <a:lnTo>
                    <a:pt x="21" y="17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6" y="27"/>
                  </a:lnTo>
                  <a:lnTo>
                    <a:pt x="8" y="13"/>
                  </a:lnTo>
                  <a:lnTo>
                    <a:pt x="15" y="6"/>
                  </a:lnTo>
                  <a:lnTo>
                    <a:pt x="25" y="2"/>
                  </a:lnTo>
                  <a:lnTo>
                    <a:pt x="36" y="0"/>
                  </a:lnTo>
                  <a:lnTo>
                    <a:pt x="50" y="2"/>
                  </a:lnTo>
                  <a:lnTo>
                    <a:pt x="60" y="6"/>
                  </a:lnTo>
                  <a:lnTo>
                    <a:pt x="67" y="13"/>
                  </a:lnTo>
                  <a:lnTo>
                    <a:pt x="69" y="23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69" y="73"/>
                  </a:lnTo>
                  <a:lnTo>
                    <a:pt x="71" y="75"/>
                  </a:lnTo>
                  <a:lnTo>
                    <a:pt x="73" y="75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7" y="75"/>
                  </a:lnTo>
                  <a:lnTo>
                    <a:pt x="79" y="75"/>
                  </a:lnTo>
                  <a:lnTo>
                    <a:pt x="79" y="82"/>
                  </a:lnTo>
                  <a:lnTo>
                    <a:pt x="75" y="84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6"/>
                  </a:lnTo>
                  <a:lnTo>
                    <a:pt x="63" y="84"/>
                  </a:lnTo>
                  <a:lnTo>
                    <a:pt x="58" y="80"/>
                  </a:lnTo>
                  <a:lnTo>
                    <a:pt x="56" y="77"/>
                  </a:lnTo>
                  <a:lnTo>
                    <a:pt x="56" y="73"/>
                  </a:lnTo>
                  <a:lnTo>
                    <a:pt x="50" y="79"/>
                  </a:lnTo>
                  <a:lnTo>
                    <a:pt x="44" y="82"/>
                  </a:lnTo>
                  <a:lnTo>
                    <a:pt x="35" y="84"/>
                  </a:lnTo>
                  <a:lnTo>
                    <a:pt x="27" y="86"/>
                  </a:lnTo>
                  <a:lnTo>
                    <a:pt x="15" y="84"/>
                  </a:lnTo>
                  <a:lnTo>
                    <a:pt x="8" y="80"/>
                  </a:lnTo>
                  <a:lnTo>
                    <a:pt x="2" y="73"/>
                  </a:lnTo>
                  <a:lnTo>
                    <a:pt x="0" y="61"/>
                  </a:lnTo>
                  <a:lnTo>
                    <a:pt x="2" y="52"/>
                  </a:lnTo>
                  <a:lnTo>
                    <a:pt x="8" y="44"/>
                  </a:lnTo>
                  <a:lnTo>
                    <a:pt x="15" y="40"/>
                  </a:lnTo>
                  <a:lnTo>
                    <a:pt x="27" y="36"/>
                  </a:lnTo>
                  <a:lnTo>
                    <a:pt x="48" y="34"/>
                  </a:lnTo>
                  <a:lnTo>
                    <a:pt x="48" y="34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63" name="Freeform 663"/>
            <p:cNvSpPr>
              <a:spLocks noEditPoints="1"/>
            </p:cNvSpPr>
            <p:nvPr/>
          </p:nvSpPr>
          <p:spPr bwMode="auto">
            <a:xfrm>
              <a:off x="2192" y="736"/>
              <a:ext cx="34" cy="4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6" y="2"/>
                </a:cxn>
                <a:cxn ang="0">
                  <a:pos x="16" y="13"/>
                </a:cxn>
                <a:cxn ang="0">
                  <a:pos x="19" y="7"/>
                </a:cxn>
                <a:cxn ang="0">
                  <a:pos x="27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6" y="4"/>
                </a:cxn>
                <a:cxn ang="0">
                  <a:pos x="64" y="11"/>
                </a:cxn>
                <a:cxn ang="0">
                  <a:pos x="67" y="19"/>
                </a:cxn>
                <a:cxn ang="0">
                  <a:pos x="67" y="31"/>
                </a:cxn>
                <a:cxn ang="0">
                  <a:pos x="67" y="82"/>
                </a:cxn>
                <a:cxn ang="0">
                  <a:pos x="54" y="82"/>
                </a:cxn>
                <a:cxn ang="0">
                  <a:pos x="54" y="32"/>
                </a:cxn>
                <a:cxn ang="0">
                  <a:pos x="54" y="25"/>
                </a:cxn>
                <a:cxn ang="0">
                  <a:pos x="52" y="19"/>
                </a:cxn>
                <a:cxn ang="0">
                  <a:pos x="46" y="13"/>
                </a:cxn>
                <a:cxn ang="0">
                  <a:pos x="39" y="11"/>
                </a:cxn>
                <a:cxn ang="0">
                  <a:pos x="33" y="13"/>
                </a:cxn>
                <a:cxn ang="0">
                  <a:pos x="31" y="13"/>
                </a:cxn>
                <a:cxn ang="0">
                  <a:pos x="25" y="15"/>
                </a:cxn>
                <a:cxn ang="0">
                  <a:pos x="19" y="19"/>
                </a:cxn>
                <a:cxn ang="0">
                  <a:pos x="18" y="25"/>
                </a:cxn>
                <a:cxn ang="0">
                  <a:pos x="16" y="29"/>
                </a:cxn>
                <a:cxn ang="0">
                  <a:pos x="16" y="34"/>
                </a:cxn>
                <a:cxn ang="0">
                  <a:pos x="16" y="40"/>
                </a:cxn>
                <a:cxn ang="0">
                  <a:pos x="16" y="82"/>
                </a:cxn>
                <a:cxn ang="0">
                  <a:pos x="0" y="8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7" h="82">
                  <a:moveTo>
                    <a:pt x="0" y="2"/>
                  </a:moveTo>
                  <a:lnTo>
                    <a:pt x="0" y="2"/>
                  </a:lnTo>
                  <a:lnTo>
                    <a:pt x="16" y="2"/>
                  </a:lnTo>
                  <a:lnTo>
                    <a:pt x="16" y="13"/>
                  </a:lnTo>
                  <a:lnTo>
                    <a:pt x="19" y="7"/>
                  </a:lnTo>
                  <a:lnTo>
                    <a:pt x="27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6" y="4"/>
                  </a:lnTo>
                  <a:lnTo>
                    <a:pt x="64" y="11"/>
                  </a:lnTo>
                  <a:lnTo>
                    <a:pt x="67" y="19"/>
                  </a:lnTo>
                  <a:lnTo>
                    <a:pt x="67" y="31"/>
                  </a:lnTo>
                  <a:lnTo>
                    <a:pt x="67" y="82"/>
                  </a:lnTo>
                  <a:lnTo>
                    <a:pt x="54" y="82"/>
                  </a:lnTo>
                  <a:lnTo>
                    <a:pt x="54" y="32"/>
                  </a:lnTo>
                  <a:lnTo>
                    <a:pt x="54" y="25"/>
                  </a:lnTo>
                  <a:lnTo>
                    <a:pt x="52" y="19"/>
                  </a:lnTo>
                  <a:lnTo>
                    <a:pt x="46" y="13"/>
                  </a:lnTo>
                  <a:lnTo>
                    <a:pt x="39" y="11"/>
                  </a:lnTo>
                  <a:lnTo>
                    <a:pt x="33" y="13"/>
                  </a:lnTo>
                  <a:lnTo>
                    <a:pt x="31" y="13"/>
                  </a:lnTo>
                  <a:lnTo>
                    <a:pt x="25" y="15"/>
                  </a:lnTo>
                  <a:lnTo>
                    <a:pt x="19" y="19"/>
                  </a:lnTo>
                  <a:lnTo>
                    <a:pt x="18" y="25"/>
                  </a:lnTo>
                  <a:lnTo>
                    <a:pt x="16" y="29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6" y="82"/>
                  </a:lnTo>
                  <a:lnTo>
                    <a:pt x="0" y="8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33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64" name="Freeform 664"/>
            <p:cNvSpPr>
              <a:spLocks/>
            </p:cNvSpPr>
            <p:nvPr/>
          </p:nvSpPr>
          <p:spPr bwMode="auto">
            <a:xfrm>
              <a:off x="2260" y="723"/>
              <a:ext cx="20" cy="54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0" y="21"/>
                </a:cxn>
                <a:cxn ang="0">
                  <a:pos x="11" y="19"/>
                </a:cxn>
                <a:cxn ang="0">
                  <a:pos x="19" y="15"/>
                </a:cxn>
                <a:cxn ang="0">
                  <a:pos x="25" y="9"/>
                </a:cxn>
                <a:cxn ang="0">
                  <a:pos x="26" y="6"/>
                </a:cxn>
                <a:cxn ang="0">
                  <a:pos x="28" y="0"/>
                </a:cxn>
                <a:cxn ang="0">
                  <a:pos x="40" y="0"/>
                </a:cxn>
                <a:cxn ang="0">
                  <a:pos x="40" y="107"/>
                </a:cxn>
                <a:cxn ang="0">
                  <a:pos x="25" y="107"/>
                </a:cxn>
                <a:cxn ang="0">
                  <a:pos x="25" y="31"/>
                </a:cxn>
                <a:cxn ang="0">
                  <a:pos x="0" y="31"/>
                </a:cxn>
                <a:cxn ang="0">
                  <a:pos x="0" y="31"/>
                </a:cxn>
              </a:cxnLst>
              <a:rect l="0" t="0" r="r" b="b"/>
              <a:pathLst>
                <a:path w="40" h="107">
                  <a:moveTo>
                    <a:pt x="0" y="31"/>
                  </a:moveTo>
                  <a:lnTo>
                    <a:pt x="0" y="31"/>
                  </a:lnTo>
                  <a:lnTo>
                    <a:pt x="0" y="21"/>
                  </a:lnTo>
                  <a:lnTo>
                    <a:pt x="11" y="19"/>
                  </a:lnTo>
                  <a:lnTo>
                    <a:pt x="19" y="15"/>
                  </a:lnTo>
                  <a:lnTo>
                    <a:pt x="25" y="9"/>
                  </a:lnTo>
                  <a:lnTo>
                    <a:pt x="26" y="6"/>
                  </a:lnTo>
                  <a:lnTo>
                    <a:pt x="28" y="0"/>
                  </a:lnTo>
                  <a:lnTo>
                    <a:pt x="40" y="0"/>
                  </a:lnTo>
                  <a:lnTo>
                    <a:pt x="40" y="107"/>
                  </a:lnTo>
                  <a:lnTo>
                    <a:pt x="25" y="107"/>
                  </a:lnTo>
                  <a:lnTo>
                    <a:pt x="25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65" name="Freeform 665"/>
            <p:cNvSpPr>
              <a:spLocks noEditPoints="1"/>
            </p:cNvSpPr>
            <p:nvPr/>
          </p:nvSpPr>
          <p:spPr bwMode="auto">
            <a:xfrm>
              <a:off x="2304" y="737"/>
              <a:ext cx="9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17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7" y="65"/>
                </a:cxn>
                <a:cxn ang="0">
                  <a:pos x="17" y="80"/>
                </a:cxn>
                <a:cxn ang="0">
                  <a:pos x="0" y="80"/>
                </a:cxn>
                <a:cxn ang="0">
                  <a:pos x="0" y="65"/>
                </a:cxn>
              </a:cxnLst>
              <a:rect l="0" t="0" r="r" b="b"/>
              <a:pathLst>
                <a:path w="17" h="8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  <a:lnTo>
                    <a:pt x="0" y="0"/>
                  </a:lnTo>
                  <a:close/>
                  <a:moveTo>
                    <a:pt x="0" y="65"/>
                  </a:moveTo>
                  <a:lnTo>
                    <a:pt x="0" y="65"/>
                  </a:lnTo>
                  <a:lnTo>
                    <a:pt x="17" y="65"/>
                  </a:lnTo>
                  <a:lnTo>
                    <a:pt x="17" y="80"/>
                  </a:lnTo>
                  <a:lnTo>
                    <a:pt x="0" y="8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66" name="Freeform 666"/>
            <p:cNvSpPr>
              <a:spLocks noEditPoints="1"/>
            </p:cNvSpPr>
            <p:nvPr/>
          </p:nvSpPr>
          <p:spPr bwMode="auto">
            <a:xfrm>
              <a:off x="2342" y="722"/>
              <a:ext cx="35" cy="57"/>
            </a:xfrm>
            <a:custGeom>
              <a:avLst/>
              <a:gdLst/>
              <a:ahLst/>
              <a:cxnLst>
                <a:cxn ang="0">
                  <a:pos x="13" y="73"/>
                </a:cxn>
                <a:cxn ang="0">
                  <a:pos x="13" y="73"/>
                </a:cxn>
                <a:cxn ang="0">
                  <a:pos x="15" y="84"/>
                </a:cxn>
                <a:cxn ang="0">
                  <a:pos x="19" y="94"/>
                </a:cxn>
                <a:cxn ang="0">
                  <a:pos x="27" y="102"/>
                </a:cxn>
                <a:cxn ang="0">
                  <a:pos x="36" y="104"/>
                </a:cxn>
                <a:cxn ang="0">
                  <a:pos x="46" y="102"/>
                </a:cxn>
                <a:cxn ang="0">
                  <a:pos x="54" y="94"/>
                </a:cxn>
                <a:cxn ang="0">
                  <a:pos x="57" y="84"/>
                </a:cxn>
                <a:cxn ang="0">
                  <a:pos x="59" y="71"/>
                </a:cxn>
                <a:cxn ang="0">
                  <a:pos x="57" y="60"/>
                </a:cxn>
                <a:cxn ang="0">
                  <a:pos x="52" y="48"/>
                </a:cxn>
                <a:cxn ang="0">
                  <a:pos x="46" y="42"/>
                </a:cxn>
                <a:cxn ang="0">
                  <a:pos x="36" y="40"/>
                </a:cxn>
                <a:cxn ang="0">
                  <a:pos x="27" y="42"/>
                </a:cxn>
                <a:cxn ang="0">
                  <a:pos x="21" y="48"/>
                </a:cxn>
                <a:cxn ang="0">
                  <a:pos x="15" y="60"/>
                </a:cxn>
                <a:cxn ang="0">
                  <a:pos x="13" y="73"/>
                </a:cxn>
                <a:cxn ang="0">
                  <a:pos x="13" y="73"/>
                </a:cxn>
                <a:cxn ang="0">
                  <a:pos x="13" y="73"/>
                </a:cxn>
                <a:cxn ang="0">
                  <a:pos x="34" y="29"/>
                </a:cxn>
                <a:cxn ang="0">
                  <a:pos x="34" y="29"/>
                </a:cxn>
                <a:cxn ang="0">
                  <a:pos x="42" y="31"/>
                </a:cxn>
                <a:cxn ang="0">
                  <a:pos x="50" y="35"/>
                </a:cxn>
                <a:cxn ang="0">
                  <a:pos x="54" y="36"/>
                </a:cxn>
                <a:cxn ang="0">
                  <a:pos x="57" y="40"/>
                </a:cxn>
                <a:cxn ang="0">
                  <a:pos x="57" y="0"/>
                </a:cxn>
                <a:cxn ang="0">
                  <a:pos x="71" y="0"/>
                </a:cxn>
                <a:cxn ang="0">
                  <a:pos x="71" y="111"/>
                </a:cxn>
                <a:cxn ang="0">
                  <a:pos x="59" y="111"/>
                </a:cxn>
                <a:cxn ang="0">
                  <a:pos x="59" y="102"/>
                </a:cxn>
                <a:cxn ang="0">
                  <a:pos x="54" y="108"/>
                </a:cxn>
                <a:cxn ang="0">
                  <a:pos x="46" y="111"/>
                </a:cxn>
                <a:cxn ang="0">
                  <a:pos x="40" y="115"/>
                </a:cxn>
                <a:cxn ang="0">
                  <a:pos x="32" y="115"/>
                </a:cxn>
                <a:cxn ang="0">
                  <a:pos x="19" y="113"/>
                </a:cxn>
                <a:cxn ang="0">
                  <a:pos x="7" y="104"/>
                </a:cxn>
                <a:cxn ang="0">
                  <a:pos x="2" y="90"/>
                </a:cxn>
                <a:cxn ang="0">
                  <a:pos x="0" y="73"/>
                </a:cxn>
                <a:cxn ang="0">
                  <a:pos x="2" y="58"/>
                </a:cxn>
                <a:cxn ang="0">
                  <a:pos x="7" y="42"/>
                </a:cxn>
                <a:cxn ang="0">
                  <a:pos x="19" y="33"/>
                </a:cxn>
                <a:cxn ang="0">
                  <a:pos x="34" y="29"/>
                </a:cxn>
                <a:cxn ang="0">
                  <a:pos x="34" y="29"/>
                </a:cxn>
                <a:cxn ang="0">
                  <a:pos x="34" y="29"/>
                </a:cxn>
              </a:cxnLst>
              <a:rect l="0" t="0" r="r" b="b"/>
              <a:pathLst>
                <a:path w="71" h="115">
                  <a:moveTo>
                    <a:pt x="13" y="73"/>
                  </a:moveTo>
                  <a:lnTo>
                    <a:pt x="13" y="73"/>
                  </a:lnTo>
                  <a:lnTo>
                    <a:pt x="15" y="84"/>
                  </a:lnTo>
                  <a:lnTo>
                    <a:pt x="19" y="94"/>
                  </a:lnTo>
                  <a:lnTo>
                    <a:pt x="27" y="102"/>
                  </a:lnTo>
                  <a:lnTo>
                    <a:pt x="36" y="104"/>
                  </a:lnTo>
                  <a:lnTo>
                    <a:pt x="46" y="102"/>
                  </a:lnTo>
                  <a:lnTo>
                    <a:pt x="54" y="94"/>
                  </a:lnTo>
                  <a:lnTo>
                    <a:pt x="57" y="84"/>
                  </a:lnTo>
                  <a:lnTo>
                    <a:pt x="59" y="71"/>
                  </a:lnTo>
                  <a:lnTo>
                    <a:pt x="57" y="60"/>
                  </a:lnTo>
                  <a:lnTo>
                    <a:pt x="52" y="48"/>
                  </a:lnTo>
                  <a:lnTo>
                    <a:pt x="46" y="42"/>
                  </a:lnTo>
                  <a:lnTo>
                    <a:pt x="36" y="40"/>
                  </a:lnTo>
                  <a:lnTo>
                    <a:pt x="27" y="42"/>
                  </a:lnTo>
                  <a:lnTo>
                    <a:pt x="21" y="48"/>
                  </a:lnTo>
                  <a:lnTo>
                    <a:pt x="15" y="60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3" y="73"/>
                  </a:lnTo>
                  <a:close/>
                  <a:moveTo>
                    <a:pt x="34" y="29"/>
                  </a:moveTo>
                  <a:lnTo>
                    <a:pt x="34" y="29"/>
                  </a:lnTo>
                  <a:lnTo>
                    <a:pt x="42" y="31"/>
                  </a:lnTo>
                  <a:lnTo>
                    <a:pt x="50" y="35"/>
                  </a:lnTo>
                  <a:lnTo>
                    <a:pt x="54" y="36"/>
                  </a:lnTo>
                  <a:lnTo>
                    <a:pt x="57" y="40"/>
                  </a:lnTo>
                  <a:lnTo>
                    <a:pt x="57" y="0"/>
                  </a:lnTo>
                  <a:lnTo>
                    <a:pt x="71" y="0"/>
                  </a:lnTo>
                  <a:lnTo>
                    <a:pt x="71" y="111"/>
                  </a:lnTo>
                  <a:lnTo>
                    <a:pt x="59" y="111"/>
                  </a:lnTo>
                  <a:lnTo>
                    <a:pt x="59" y="102"/>
                  </a:lnTo>
                  <a:lnTo>
                    <a:pt x="54" y="108"/>
                  </a:lnTo>
                  <a:lnTo>
                    <a:pt x="46" y="111"/>
                  </a:lnTo>
                  <a:lnTo>
                    <a:pt x="40" y="115"/>
                  </a:lnTo>
                  <a:lnTo>
                    <a:pt x="32" y="115"/>
                  </a:lnTo>
                  <a:lnTo>
                    <a:pt x="19" y="113"/>
                  </a:lnTo>
                  <a:lnTo>
                    <a:pt x="7" y="104"/>
                  </a:lnTo>
                  <a:lnTo>
                    <a:pt x="2" y="90"/>
                  </a:lnTo>
                  <a:lnTo>
                    <a:pt x="0" y="73"/>
                  </a:lnTo>
                  <a:lnTo>
                    <a:pt x="2" y="58"/>
                  </a:lnTo>
                  <a:lnTo>
                    <a:pt x="7" y="42"/>
                  </a:lnTo>
                  <a:lnTo>
                    <a:pt x="19" y="33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67" name="Freeform 667"/>
            <p:cNvSpPr>
              <a:spLocks noEditPoints="1"/>
            </p:cNvSpPr>
            <p:nvPr/>
          </p:nvSpPr>
          <p:spPr bwMode="auto">
            <a:xfrm>
              <a:off x="2388" y="722"/>
              <a:ext cx="7" cy="5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29"/>
                </a:cxn>
                <a:cxn ang="0">
                  <a:pos x="13" y="29"/>
                </a:cxn>
                <a:cxn ang="0">
                  <a:pos x="13" y="109"/>
                </a:cxn>
                <a:cxn ang="0">
                  <a:pos x="0" y="109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w="13" h="109">
                  <a:moveTo>
                    <a:pt x="0" y="29"/>
                  </a:moveTo>
                  <a:lnTo>
                    <a:pt x="0" y="29"/>
                  </a:lnTo>
                  <a:lnTo>
                    <a:pt x="13" y="29"/>
                  </a:lnTo>
                  <a:lnTo>
                    <a:pt x="13" y="109"/>
                  </a:lnTo>
                  <a:lnTo>
                    <a:pt x="0" y="109"/>
                  </a:lnTo>
                  <a:lnTo>
                    <a:pt x="0" y="29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68" name="Freeform 668"/>
            <p:cNvSpPr>
              <a:spLocks/>
            </p:cNvSpPr>
            <p:nvPr/>
          </p:nvSpPr>
          <p:spPr bwMode="auto">
            <a:xfrm>
              <a:off x="2405" y="736"/>
              <a:ext cx="20" cy="4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3" y="2"/>
                </a:cxn>
                <a:cxn ang="0">
                  <a:pos x="13" y="17"/>
                </a:cxn>
                <a:cxn ang="0">
                  <a:pos x="15" y="11"/>
                </a:cxn>
                <a:cxn ang="0">
                  <a:pos x="21" y="6"/>
                </a:cxn>
                <a:cxn ang="0">
                  <a:pos x="26" y="2"/>
                </a:cxn>
                <a:cxn ang="0">
                  <a:pos x="34" y="0"/>
                </a:cxn>
                <a:cxn ang="0">
                  <a:pos x="36" y="0"/>
                </a:cxn>
                <a:cxn ang="0">
                  <a:pos x="40" y="0"/>
                </a:cxn>
                <a:cxn ang="0">
                  <a:pos x="40" y="15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6" y="13"/>
                </a:cxn>
                <a:cxn ang="0">
                  <a:pos x="34" y="13"/>
                </a:cxn>
                <a:cxn ang="0">
                  <a:pos x="26" y="17"/>
                </a:cxn>
                <a:cxn ang="0">
                  <a:pos x="19" y="21"/>
                </a:cxn>
                <a:cxn ang="0">
                  <a:pos x="15" y="29"/>
                </a:cxn>
                <a:cxn ang="0">
                  <a:pos x="13" y="36"/>
                </a:cxn>
                <a:cxn ang="0">
                  <a:pos x="13" y="82"/>
                </a:cxn>
                <a:cxn ang="0">
                  <a:pos x="0" y="8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0" h="82">
                  <a:moveTo>
                    <a:pt x="0" y="2"/>
                  </a:moveTo>
                  <a:lnTo>
                    <a:pt x="0" y="2"/>
                  </a:lnTo>
                  <a:lnTo>
                    <a:pt x="13" y="2"/>
                  </a:lnTo>
                  <a:lnTo>
                    <a:pt x="13" y="17"/>
                  </a:lnTo>
                  <a:lnTo>
                    <a:pt x="15" y="11"/>
                  </a:lnTo>
                  <a:lnTo>
                    <a:pt x="21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15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6" y="13"/>
                  </a:lnTo>
                  <a:lnTo>
                    <a:pt x="34" y="13"/>
                  </a:lnTo>
                  <a:lnTo>
                    <a:pt x="26" y="17"/>
                  </a:lnTo>
                  <a:lnTo>
                    <a:pt x="19" y="21"/>
                  </a:lnTo>
                  <a:lnTo>
                    <a:pt x="15" y="29"/>
                  </a:lnTo>
                  <a:lnTo>
                    <a:pt x="13" y="36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69" name="Freeform 669"/>
            <p:cNvSpPr>
              <a:spLocks noEditPoints="1"/>
            </p:cNvSpPr>
            <p:nvPr/>
          </p:nvSpPr>
          <p:spPr bwMode="auto">
            <a:xfrm>
              <a:off x="2428" y="736"/>
              <a:ext cx="38" cy="43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8" y="2"/>
                </a:cxn>
                <a:cxn ang="0">
                  <a:pos x="55" y="4"/>
                </a:cxn>
                <a:cxn ang="0">
                  <a:pos x="63" y="9"/>
                </a:cxn>
                <a:cxn ang="0">
                  <a:pos x="69" y="13"/>
                </a:cxn>
                <a:cxn ang="0">
                  <a:pos x="73" y="23"/>
                </a:cxn>
                <a:cxn ang="0">
                  <a:pos x="74" y="31"/>
                </a:cxn>
                <a:cxn ang="0">
                  <a:pos x="74" y="36"/>
                </a:cxn>
                <a:cxn ang="0">
                  <a:pos x="74" y="48"/>
                </a:cxn>
                <a:cxn ang="0">
                  <a:pos x="15" y="48"/>
                </a:cxn>
                <a:cxn ang="0">
                  <a:pos x="17" y="59"/>
                </a:cxn>
                <a:cxn ang="0">
                  <a:pos x="21" y="67"/>
                </a:cxn>
                <a:cxn ang="0">
                  <a:pos x="28" y="73"/>
                </a:cxn>
                <a:cxn ang="0">
                  <a:pos x="38" y="75"/>
                </a:cxn>
                <a:cxn ang="0">
                  <a:pos x="48" y="73"/>
                </a:cxn>
                <a:cxn ang="0">
                  <a:pos x="55" y="67"/>
                </a:cxn>
                <a:cxn ang="0">
                  <a:pos x="59" y="63"/>
                </a:cxn>
                <a:cxn ang="0">
                  <a:pos x="59" y="57"/>
                </a:cxn>
                <a:cxn ang="0">
                  <a:pos x="74" y="57"/>
                </a:cxn>
                <a:cxn ang="0">
                  <a:pos x="71" y="69"/>
                </a:cxn>
                <a:cxn ang="0">
                  <a:pos x="67" y="73"/>
                </a:cxn>
                <a:cxn ang="0">
                  <a:pos x="63" y="77"/>
                </a:cxn>
                <a:cxn ang="0">
                  <a:pos x="57" y="82"/>
                </a:cxn>
                <a:cxn ang="0">
                  <a:pos x="50" y="84"/>
                </a:cxn>
                <a:cxn ang="0">
                  <a:pos x="44" y="86"/>
                </a:cxn>
                <a:cxn ang="0">
                  <a:pos x="36" y="86"/>
                </a:cxn>
                <a:cxn ang="0">
                  <a:pos x="23" y="84"/>
                </a:cxn>
                <a:cxn ang="0">
                  <a:pos x="11" y="75"/>
                </a:cxn>
                <a:cxn ang="0">
                  <a:pos x="3" y="63"/>
                </a:cxn>
                <a:cxn ang="0">
                  <a:pos x="0" y="44"/>
                </a:cxn>
                <a:cxn ang="0">
                  <a:pos x="3" y="27"/>
                </a:cxn>
                <a:cxn ang="0">
                  <a:pos x="11" y="11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61" y="36"/>
                </a:cxn>
                <a:cxn ang="0">
                  <a:pos x="61" y="36"/>
                </a:cxn>
                <a:cxn ang="0">
                  <a:pos x="59" y="29"/>
                </a:cxn>
                <a:cxn ang="0">
                  <a:pos x="57" y="23"/>
                </a:cxn>
                <a:cxn ang="0">
                  <a:pos x="50" y="15"/>
                </a:cxn>
                <a:cxn ang="0">
                  <a:pos x="38" y="11"/>
                </a:cxn>
                <a:cxn ang="0">
                  <a:pos x="30" y="13"/>
                </a:cxn>
                <a:cxn ang="0">
                  <a:pos x="23" y="19"/>
                </a:cxn>
                <a:cxn ang="0">
                  <a:pos x="17" y="27"/>
                </a:cxn>
                <a:cxn ang="0">
                  <a:pos x="15" y="36"/>
                </a:cxn>
                <a:cxn ang="0">
                  <a:pos x="61" y="36"/>
                </a:cxn>
                <a:cxn ang="0">
                  <a:pos x="61" y="36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74" h="86">
                  <a:moveTo>
                    <a:pt x="38" y="0"/>
                  </a:moveTo>
                  <a:lnTo>
                    <a:pt x="38" y="0"/>
                  </a:lnTo>
                  <a:lnTo>
                    <a:pt x="48" y="2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9" y="13"/>
                  </a:lnTo>
                  <a:lnTo>
                    <a:pt x="73" y="23"/>
                  </a:lnTo>
                  <a:lnTo>
                    <a:pt x="74" y="31"/>
                  </a:lnTo>
                  <a:lnTo>
                    <a:pt x="74" y="36"/>
                  </a:lnTo>
                  <a:lnTo>
                    <a:pt x="74" y="48"/>
                  </a:lnTo>
                  <a:lnTo>
                    <a:pt x="15" y="48"/>
                  </a:lnTo>
                  <a:lnTo>
                    <a:pt x="17" y="59"/>
                  </a:lnTo>
                  <a:lnTo>
                    <a:pt x="21" y="67"/>
                  </a:lnTo>
                  <a:lnTo>
                    <a:pt x="28" y="73"/>
                  </a:lnTo>
                  <a:lnTo>
                    <a:pt x="38" y="75"/>
                  </a:lnTo>
                  <a:lnTo>
                    <a:pt x="48" y="73"/>
                  </a:lnTo>
                  <a:lnTo>
                    <a:pt x="55" y="67"/>
                  </a:lnTo>
                  <a:lnTo>
                    <a:pt x="59" y="63"/>
                  </a:lnTo>
                  <a:lnTo>
                    <a:pt x="59" y="57"/>
                  </a:lnTo>
                  <a:lnTo>
                    <a:pt x="74" y="57"/>
                  </a:lnTo>
                  <a:lnTo>
                    <a:pt x="71" y="69"/>
                  </a:lnTo>
                  <a:lnTo>
                    <a:pt x="67" y="73"/>
                  </a:lnTo>
                  <a:lnTo>
                    <a:pt x="63" y="77"/>
                  </a:lnTo>
                  <a:lnTo>
                    <a:pt x="57" y="82"/>
                  </a:lnTo>
                  <a:lnTo>
                    <a:pt x="50" y="84"/>
                  </a:lnTo>
                  <a:lnTo>
                    <a:pt x="44" y="86"/>
                  </a:lnTo>
                  <a:lnTo>
                    <a:pt x="36" y="86"/>
                  </a:lnTo>
                  <a:lnTo>
                    <a:pt x="23" y="84"/>
                  </a:lnTo>
                  <a:lnTo>
                    <a:pt x="11" y="75"/>
                  </a:lnTo>
                  <a:lnTo>
                    <a:pt x="3" y="63"/>
                  </a:lnTo>
                  <a:lnTo>
                    <a:pt x="0" y="44"/>
                  </a:lnTo>
                  <a:lnTo>
                    <a:pt x="3" y="27"/>
                  </a:lnTo>
                  <a:lnTo>
                    <a:pt x="11" y="11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61" y="36"/>
                  </a:moveTo>
                  <a:lnTo>
                    <a:pt x="61" y="36"/>
                  </a:lnTo>
                  <a:lnTo>
                    <a:pt x="59" y="29"/>
                  </a:lnTo>
                  <a:lnTo>
                    <a:pt x="57" y="23"/>
                  </a:lnTo>
                  <a:lnTo>
                    <a:pt x="50" y="15"/>
                  </a:lnTo>
                  <a:lnTo>
                    <a:pt x="38" y="11"/>
                  </a:lnTo>
                  <a:lnTo>
                    <a:pt x="30" y="13"/>
                  </a:lnTo>
                  <a:lnTo>
                    <a:pt x="23" y="19"/>
                  </a:lnTo>
                  <a:lnTo>
                    <a:pt x="17" y="27"/>
                  </a:lnTo>
                  <a:lnTo>
                    <a:pt x="15" y="36"/>
                  </a:lnTo>
                  <a:lnTo>
                    <a:pt x="61" y="36"/>
                  </a:lnTo>
                  <a:lnTo>
                    <a:pt x="61" y="36"/>
                  </a:lnTo>
                  <a:close/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70" name="Freeform 670"/>
            <p:cNvSpPr>
              <a:spLocks noEditPoints="1"/>
            </p:cNvSpPr>
            <p:nvPr/>
          </p:nvSpPr>
          <p:spPr bwMode="auto">
            <a:xfrm>
              <a:off x="2471" y="735"/>
              <a:ext cx="35" cy="44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50" y="4"/>
                </a:cxn>
                <a:cxn ang="0">
                  <a:pos x="60" y="8"/>
                </a:cxn>
                <a:cxn ang="0">
                  <a:pos x="67" y="17"/>
                </a:cxn>
                <a:cxn ang="0">
                  <a:pos x="69" y="33"/>
                </a:cxn>
                <a:cxn ang="0">
                  <a:pos x="58" y="33"/>
                </a:cxn>
                <a:cxn ang="0">
                  <a:pos x="54" y="25"/>
                </a:cxn>
                <a:cxn ang="0">
                  <a:pos x="52" y="19"/>
                </a:cxn>
                <a:cxn ang="0">
                  <a:pos x="46" y="15"/>
                </a:cxn>
                <a:cxn ang="0">
                  <a:pos x="36" y="13"/>
                </a:cxn>
                <a:cxn ang="0">
                  <a:pos x="27" y="17"/>
                </a:cxn>
                <a:cxn ang="0">
                  <a:pos x="19" y="27"/>
                </a:cxn>
                <a:cxn ang="0">
                  <a:pos x="15" y="36"/>
                </a:cxn>
                <a:cxn ang="0">
                  <a:pos x="15" y="46"/>
                </a:cxn>
                <a:cxn ang="0">
                  <a:pos x="15" y="57"/>
                </a:cxn>
                <a:cxn ang="0">
                  <a:pos x="19" y="67"/>
                </a:cxn>
                <a:cxn ang="0">
                  <a:pos x="27" y="75"/>
                </a:cxn>
                <a:cxn ang="0">
                  <a:pos x="36" y="77"/>
                </a:cxn>
                <a:cxn ang="0">
                  <a:pos x="44" y="75"/>
                </a:cxn>
                <a:cxn ang="0">
                  <a:pos x="50" y="71"/>
                </a:cxn>
                <a:cxn ang="0">
                  <a:pos x="54" y="65"/>
                </a:cxn>
                <a:cxn ang="0">
                  <a:pos x="58" y="56"/>
                </a:cxn>
                <a:cxn ang="0">
                  <a:pos x="69" y="56"/>
                </a:cxn>
                <a:cxn ang="0">
                  <a:pos x="65" y="71"/>
                </a:cxn>
                <a:cxn ang="0">
                  <a:pos x="58" y="81"/>
                </a:cxn>
                <a:cxn ang="0">
                  <a:pos x="48" y="86"/>
                </a:cxn>
                <a:cxn ang="0">
                  <a:pos x="35" y="88"/>
                </a:cxn>
                <a:cxn ang="0">
                  <a:pos x="21" y="84"/>
                </a:cxn>
                <a:cxn ang="0">
                  <a:pos x="10" y="77"/>
                </a:cxn>
                <a:cxn ang="0">
                  <a:pos x="2" y="63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10" y="13"/>
                </a:cxn>
                <a:cxn ang="0">
                  <a:pos x="23" y="4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5" y="2"/>
                </a:cxn>
                <a:cxn ang="0">
                  <a:pos x="35" y="2"/>
                </a:cxn>
                <a:cxn ang="0">
                  <a:pos x="35" y="2"/>
                </a:cxn>
                <a:cxn ang="0">
                  <a:pos x="35" y="2"/>
                </a:cxn>
              </a:cxnLst>
              <a:rect l="0" t="0" r="r" b="b"/>
              <a:pathLst>
                <a:path w="69" h="88">
                  <a:moveTo>
                    <a:pt x="36" y="0"/>
                  </a:moveTo>
                  <a:lnTo>
                    <a:pt x="36" y="0"/>
                  </a:lnTo>
                  <a:lnTo>
                    <a:pt x="50" y="4"/>
                  </a:lnTo>
                  <a:lnTo>
                    <a:pt x="60" y="8"/>
                  </a:lnTo>
                  <a:lnTo>
                    <a:pt x="67" y="17"/>
                  </a:lnTo>
                  <a:lnTo>
                    <a:pt x="69" y="33"/>
                  </a:lnTo>
                  <a:lnTo>
                    <a:pt x="58" y="33"/>
                  </a:lnTo>
                  <a:lnTo>
                    <a:pt x="54" y="25"/>
                  </a:lnTo>
                  <a:lnTo>
                    <a:pt x="52" y="19"/>
                  </a:lnTo>
                  <a:lnTo>
                    <a:pt x="46" y="15"/>
                  </a:lnTo>
                  <a:lnTo>
                    <a:pt x="36" y="13"/>
                  </a:lnTo>
                  <a:lnTo>
                    <a:pt x="27" y="17"/>
                  </a:lnTo>
                  <a:lnTo>
                    <a:pt x="19" y="27"/>
                  </a:lnTo>
                  <a:lnTo>
                    <a:pt x="15" y="36"/>
                  </a:lnTo>
                  <a:lnTo>
                    <a:pt x="15" y="46"/>
                  </a:lnTo>
                  <a:lnTo>
                    <a:pt x="15" y="57"/>
                  </a:lnTo>
                  <a:lnTo>
                    <a:pt x="19" y="67"/>
                  </a:lnTo>
                  <a:lnTo>
                    <a:pt x="27" y="75"/>
                  </a:lnTo>
                  <a:lnTo>
                    <a:pt x="36" y="77"/>
                  </a:lnTo>
                  <a:lnTo>
                    <a:pt x="44" y="75"/>
                  </a:lnTo>
                  <a:lnTo>
                    <a:pt x="50" y="71"/>
                  </a:lnTo>
                  <a:lnTo>
                    <a:pt x="54" y="65"/>
                  </a:lnTo>
                  <a:lnTo>
                    <a:pt x="58" y="56"/>
                  </a:lnTo>
                  <a:lnTo>
                    <a:pt x="69" y="56"/>
                  </a:lnTo>
                  <a:lnTo>
                    <a:pt x="65" y="71"/>
                  </a:lnTo>
                  <a:lnTo>
                    <a:pt x="58" y="81"/>
                  </a:lnTo>
                  <a:lnTo>
                    <a:pt x="48" y="86"/>
                  </a:lnTo>
                  <a:lnTo>
                    <a:pt x="35" y="88"/>
                  </a:lnTo>
                  <a:lnTo>
                    <a:pt x="21" y="84"/>
                  </a:lnTo>
                  <a:lnTo>
                    <a:pt x="10" y="77"/>
                  </a:lnTo>
                  <a:lnTo>
                    <a:pt x="2" y="63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10" y="13"/>
                  </a:lnTo>
                  <a:lnTo>
                    <a:pt x="23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  <a:moveTo>
                    <a:pt x="35" y="2"/>
                  </a:move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71" name="Freeform 671"/>
            <p:cNvSpPr>
              <a:spLocks/>
            </p:cNvSpPr>
            <p:nvPr/>
          </p:nvSpPr>
          <p:spPr bwMode="auto">
            <a:xfrm>
              <a:off x="2509" y="725"/>
              <a:ext cx="19" cy="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25" y="0"/>
                </a:cxn>
                <a:cxn ang="0">
                  <a:pos x="25" y="23"/>
                </a:cxn>
                <a:cxn ang="0">
                  <a:pos x="38" y="23"/>
                </a:cxn>
                <a:cxn ang="0">
                  <a:pos x="38" y="34"/>
                </a:cxn>
                <a:cxn ang="0">
                  <a:pos x="25" y="34"/>
                </a:cxn>
                <a:cxn ang="0">
                  <a:pos x="25" y="86"/>
                </a:cxn>
                <a:cxn ang="0">
                  <a:pos x="27" y="92"/>
                </a:cxn>
                <a:cxn ang="0">
                  <a:pos x="29" y="94"/>
                </a:cxn>
                <a:cxn ang="0">
                  <a:pos x="31" y="94"/>
                </a:cxn>
                <a:cxn ang="0">
                  <a:pos x="34" y="94"/>
                </a:cxn>
                <a:cxn ang="0">
                  <a:pos x="34" y="94"/>
                </a:cxn>
                <a:cxn ang="0">
                  <a:pos x="36" y="94"/>
                </a:cxn>
                <a:cxn ang="0">
                  <a:pos x="36" y="94"/>
                </a:cxn>
                <a:cxn ang="0">
                  <a:pos x="38" y="94"/>
                </a:cxn>
                <a:cxn ang="0">
                  <a:pos x="38" y="103"/>
                </a:cxn>
                <a:cxn ang="0">
                  <a:pos x="36" y="105"/>
                </a:cxn>
                <a:cxn ang="0">
                  <a:pos x="34" y="105"/>
                </a:cxn>
                <a:cxn ang="0">
                  <a:pos x="29" y="105"/>
                </a:cxn>
                <a:cxn ang="0">
                  <a:pos x="21" y="105"/>
                </a:cxn>
                <a:cxn ang="0">
                  <a:pos x="15" y="101"/>
                </a:cxn>
                <a:cxn ang="0">
                  <a:pos x="11" y="96"/>
                </a:cxn>
                <a:cxn ang="0">
                  <a:pos x="11" y="88"/>
                </a:cxn>
                <a:cxn ang="0">
                  <a:pos x="11" y="34"/>
                </a:cxn>
                <a:cxn ang="0">
                  <a:pos x="0" y="34"/>
                </a:cxn>
                <a:cxn ang="0">
                  <a:pos x="0" y="23"/>
                </a:cxn>
                <a:cxn ang="0">
                  <a:pos x="11" y="23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38" h="105">
                  <a:moveTo>
                    <a:pt x="11" y="0"/>
                  </a:moveTo>
                  <a:lnTo>
                    <a:pt x="11" y="0"/>
                  </a:lnTo>
                  <a:lnTo>
                    <a:pt x="25" y="0"/>
                  </a:lnTo>
                  <a:lnTo>
                    <a:pt x="25" y="23"/>
                  </a:lnTo>
                  <a:lnTo>
                    <a:pt x="38" y="23"/>
                  </a:lnTo>
                  <a:lnTo>
                    <a:pt x="38" y="34"/>
                  </a:lnTo>
                  <a:lnTo>
                    <a:pt x="25" y="34"/>
                  </a:lnTo>
                  <a:lnTo>
                    <a:pt x="25" y="86"/>
                  </a:lnTo>
                  <a:lnTo>
                    <a:pt x="27" y="92"/>
                  </a:lnTo>
                  <a:lnTo>
                    <a:pt x="29" y="94"/>
                  </a:lnTo>
                  <a:lnTo>
                    <a:pt x="31" y="9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8" y="94"/>
                  </a:lnTo>
                  <a:lnTo>
                    <a:pt x="38" y="103"/>
                  </a:lnTo>
                  <a:lnTo>
                    <a:pt x="36" y="105"/>
                  </a:lnTo>
                  <a:lnTo>
                    <a:pt x="34" y="105"/>
                  </a:lnTo>
                  <a:lnTo>
                    <a:pt x="29" y="105"/>
                  </a:lnTo>
                  <a:lnTo>
                    <a:pt x="21" y="105"/>
                  </a:lnTo>
                  <a:lnTo>
                    <a:pt x="15" y="101"/>
                  </a:lnTo>
                  <a:lnTo>
                    <a:pt x="11" y="96"/>
                  </a:lnTo>
                  <a:lnTo>
                    <a:pt x="11" y="88"/>
                  </a:lnTo>
                  <a:lnTo>
                    <a:pt x="11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72" name="Freeform 672"/>
            <p:cNvSpPr>
              <a:spLocks/>
            </p:cNvSpPr>
            <p:nvPr/>
          </p:nvSpPr>
          <p:spPr bwMode="auto">
            <a:xfrm>
              <a:off x="1808" y="750"/>
              <a:ext cx="23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69" y="0"/>
                </a:cxn>
              </a:cxnLst>
              <a:rect l="0" t="0" r="r" b="b"/>
              <a:pathLst>
                <a:path w="469">
                  <a:moveTo>
                    <a:pt x="0" y="0"/>
                  </a:moveTo>
                  <a:lnTo>
                    <a:pt x="0" y="0"/>
                  </a:lnTo>
                  <a:lnTo>
                    <a:pt x="469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73" name="Freeform 673"/>
            <p:cNvSpPr>
              <a:spLocks noEditPoints="1"/>
            </p:cNvSpPr>
            <p:nvPr/>
          </p:nvSpPr>
          <p:spPr bwMode="auto">
            <a:xfrm>
              <a:off x="2068" y="849"/>
              <a:ext cx="34" cy="44"/>
            </a:xfrm>
            <a:custGeom>
              <a:avLst/>
              <a:gdLst/>
              <a:ahLst/>
              <a:cxnLst>
                <a:cxn ang="0">
                  <a:pos x="13" y="60"/>
                </a:cxn>
                <a:cxn ang="0">
                  <a:pos x="13" y="60"/>
                </a:cxn>
                <a:cxn ang="0">
                  <a:pos x="13" y="66"/>
                </a:cxn>
                <a:cxn ang="0">
                  <a:pos x="17" y="71"/>
                </a:cxn>
                <a:cxn ang="0">
                  <a:pos x="25" y="75"/>
                </a:cxn>
                <a:cxn ang="0">
                  <a:pos x="34" y="77"/>
                </a:cxn>
                <a:cxn ang="0">
                  <a:pos x="42" y="75"/>
                </a:cxn>
                <a:cxn ang="0">
                  <a:pos x="48" y="73"/>
                </a:cxn>
                <a:cxn ang="0">
                  <a:pos x="53" y="69"/>
                </a:cxn>
                <a:cxn ang="0">
                  <a:pos x="55" y="64"/>
                </a:cxn>
                <a:cxn ang="0">
                  <a:pos x="53" y="58"/>
                </a:cxn>
                <a:cxn ang="0">
                  <a:pos x="49" y="56"/>
                </a:cxn>
                <a:cxn ang="0">
                  <a:pos x="46" y="54"/>
                </a:cxn>
                <a:cxn ang="0">
                  <a:pos x="38" y="52"/>
                </a:cxn>
                <a:cxn ang="0">
                  <a:pos x="26" y="48"/>
                </a:cxn>
                <a:cxn ang="0">
                  <a:pos x="17" y="46"/>
                </a:cxn>
                <a:cxn ang="0">
                  <a:pos x="11" y="43"/>
                </a:cxn>
                <a:cxn ang="0">
                  <a:pos x="5" y="37"/>
                </a:cxn>
                <a:cxn ang="0">
                  <a:pos x="3" y="27"/>
                </a:cxn>
                <a:cxn ang="0">
                  <a:pos x="5" y="18"/>
                </a:cxn>
                <a:cxn ang="0">
                  <a:pos x="11" y="8"/>
                </a:cxn>
                <a:cxn ang="0">
                  <a:pos x="21" y="4"/>
                </a:cxn>
                <a:cxn ang="0">
                  <a:pos x="34" y="0"/>
                </a:cxn>
                <a:cxn ang="0">
                  <a:pos x="49" y="4"/>
                </a:cxn>
                <a:cxn ang="0">
                  <a:pos x="61" y="12"/>
                </a:cxn>
                <a:cxn ang="0">
                  <a:pos x="63" y="20"/>
                </a:cxn>
                <a:cxn ang="0">
                  <a:pos x="65" y="27"/>
                </a:cxn>
                <a:cxn ang="0">
                  <a:pos x="51" y="27"/>
                </a:cxn>
                <a:cxn ang="0">
                  <a:pos x="51" y="23"/>
                </a:cxn>
                <a:cxn ang="0">
                  <a:pos x="48" y="20"/>
                </a:cxn>
                <a:cxn ang="0">
                  <a:pos x="42" y="14"/>
                </a:cxn>
                <a:cxn ang="0">
                  <a:pos x="32" y="14"/>
                </a:cxn>
                <a:cxn ang="0">
                  <a:pos x="25" y="14"/>
                </a:cxn>
                <a:cxn ang="0">
                  <a:pos x="21" y="18"/>
                </a:cxn>
                <a:cxn ang="0">
                  <a:pos x="17" y="20"/>
                </a:cxn>
                <a:cxn ang="0">
                  <a:pos x="17" y="23"/>
                </a:cxn>
                <a:cxn ang="0">
                  <a:pos x="19" y="29"/>
                </a:cxn>
                <a:cxn ang="0">
                  <a:pos x="21" y="33"/>
                </a:cxn>
                <a:cxn ang="0">
                  <a:pos x="25" y="35"/>
                </a:cxn>
                <a:cxn ang="0">
                  <a:pos x="30" y="35"/>
                </a:cxn>
                <a:cxn ang="0">
                  <a:pos x="40" y="39"/>
                </a:cxn>
                <a:cxn ang="0">
                  <a:pos x="51" y="41"/>
                </a:cxn>
                <a:cxn ang="0">
                  <a:pos x="59" y="45"/>
                </a:cxn>
                <a:cxn ang="0">
                  <a:pos x="65" y="52"/>
                </a:cxn>
                <a:cxn ang="0">
                  <a:pos x="67" y="62"/>
                </a:cxn>
                <a:cxn ang="0">
                  <a:pos x="65" y="71"/>
                </a:cxn>
                <a:cxn ang="0">
                  <a:pos x="59" y="79"/>
                </a:cxn>
                <a:cxn ang="0">
                  <a:pos x="48" y="87"/>
                </a:cxn>
                <a:cxn ang="0">
                  <a:pos x="34" y="89"/>
                </a:cxn>
                <a:cxn ang="0">
                  <a:pos x="19" y="87"/>
                </a:cxn>
                <a:cxn ang="0">
                  <a:pos x="9" y="79"/>
                </a:cxn>
                <a:cxn ang="0">
                  <a:pos x="3" y="71"/>
                </a:cxn>
                <a:cxn ang="0">
                  <a:pos x="0" y="60"/>
                </a:cxn>
                <a:cxn ang="0">
                  <a:pos x="13" y="60"/>
                </a:cxn>
                <a:cxn ang="0">
                  <a:pos x="13" y="6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67" h="89">
                  <a:moveTo>
                    <a:pt x="13" y="60"/>
                  </a:moveTo>
                  <a:lnTo>
                    <a:pt x="13" y="60"/>
                  </a:lnTo>
                  <a:lnTo>
                    <a:pt x="13" y="66"/>
                  </a:lnTo>
                  <a:lnTo>
                    <a:pt x="17" y="71"/>
                  </a:lnTo>
                  <a:lnTo>
                    <a:pt x="25" y="75"/>
                  </a:lnTo>
                  <a:lnTo>
                    <a:pt x="34" y="77"/>
                  </a:lnTo>
                  <a:lnTo>
                    <a:pt x="42" y="75"/>
                  </a:lnTo>
                  <a:lnTo>
                    <a:pt x="48" y="73"/>
                  </a:lnTo>
                  <a:lnTo>
                    <a:pt x="53" y="69"/>
                  </a:lnTo>
                  <a:lnTo>
                    <a:pt x="55" y="64"/>
                  </a:lnTo>
                  <a:lnTo>
                    <a:pt x="53" y="58"/>
                  </a:lnTo>
                  <a:lnTo>
                    <a:pt x="49" y="56"/>
                  </a:lnTo>
                  <a:lnTo>
                    <a:pt x="46" y="54"/>
                  </a:lnTo>
                  <a:lnTo>
                    <a:pt x="38" y="52"/>
                  </a:lnTo>
                  <a:lnTo>
                    <a:pt x="26" y="48"/>
                  </a:lnTo>
                  <a:lnTo>
                    <a:pt x="17" y="46"/>
                  </a:lnTo>
                  <a:lnTo>
                    <a:pt x="11" y="43"/>
                  </a:lnTo>
                  <a:lnTo>
                    <a:pt x="5" y="37"/>
                  </a:lnTo>
                  <a:lnTo>
                    <a:pt x="3" y="27"/>
                  </a:lnTo>
                  <a:lnTo>
                    <a:pt x="5" y="18"/>
                  </a:lnTo>
                  <a:lnTo>
                    <a:pt x="11" y="8"/>
                  </a:lnTo>
                  <a:lnTo>
                    <a:pt x="21" y="4"/>
                  </a:lnTo>
                  <a:lnTo>
                    <a:pt x="34" y="0"/>
                  </a:lnTo>
                  <a:lnTo>
                    <a:pt x="49" y="4"/>
                  </a:lnTo>
                  <a:lnTo>
                    <a:pt x="61" y="12"/>
                  </a:lnTo>
                  <a:lnTo>
                    <a:pt x="63" y="20"/>
                  </a:lnTo>
                  <a:lnTo>
                    <a:pt x="65" y="27"/>
                  </a:lnTo>
                  <a:lnTo>
                    <a:pt x="51" y="27"/>
                  </a:lnTo>
                  <a:lnTo>
                    <a:pt x="51" y="23"/>
                  </a:lnTo>
                  <a:lnTo>
                    <a:pt x="48" y="20"/>
                  </a:lnTo>
                  <a:lnTo>
                    <a:pt x="42" y="14"/>
                  </a:lnTo>
                  <a:lnTo>
                    <a:pt x="32" y="14"/>
                  </a:lnTo>
                  <a:lnTo>
                    <a:pt x="25" y="14"/>
                  </a:lnTo>
                  <a:lnTo>
                    <a:pt x="21" y="18"/>
                  </a:lnTo>
                  <a:lnTo>
                    <a:pt x="17" y="20"/>
                  </a:lnTo>
                  <a:lnTo>
                    <a:pt x="17" y="23"/>
                  </a:lnTo>
                  <a:lnTo>
                    <a:pt x="19" y="29"/>
                  </a:lnTo>
                  <a:lnTo>
                    <a:pt x="21" y="33"/>
                  </a:lnTo>
                  <a:lnTo>
                    <a:pt x="25" y="35"/>
                  </a:lnTo>
                  <a:lnTo>
                    <a:pt x="30" y="35"/>
                  </a:lnTo>
                  <a:lnTo>
                    <a:pt x="40" y="39"/>
                  </a:lnTo>
                  <a:lnTo>
                    <a:pt x="51" y="41"/>
                  </a:lnTo>
                  <a:lnTo>
                    <a:pt x="59" y="45"/>
                  </a:lnTo>
                  <a:lnTo>
                    <a:pt x="65" y="52"/>
                  </a:lnTo>
                  <a:lnTo>
                    <a:pt x="67" y="62"/>
                  </a:lnTo>
                  <a:lnTo>
                    <a:pt x="65" y="71"/>
                  </a:lnTo>
                  <a:lnTo>
                    <a:pt x="59" y="79"/>
                  </a:lnTo>
                  <a:lnTo>
                    <a:pt x="48" y="87"/>
                  </a:lnTo>
                  <a:lnTo>
                    <a:pt x="34" y="89"/>
                  </a:lnTo>
                  <a:lnTo>
                    <a:pt x="19" y="87"/>
                  </a:lnTo>
                  <a:lnTo>
                    <a:pt x="9" y="79"/>
                  </a:lnTo>
                  <a:lnTo>
                    <a:pt x="3" y="71"/>
                  </a:lnTo>
                  <a:lnTo>
                    <a:pt x="0" y="60"/>
                  </a:lnTo>
                  <a:lnTo>
                    <a:pt x="13" y="60"/>
                  </a:lnTo>
                  <a:lnTo>
                    <a:pt x="13" y="60"/>
                  </a:lnTo>
                  <a:close/>
                  <a:moveTo>
                    <a:pt x="34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74" name="Freeform 674"/>
            <p:cNvSpPr>
              <a:spLocks noEditPoints="1"/>
            </p:cNvSpPr>
            <p:nvPr/>
          </p:nvSpPr>
          <p:spPr bwMode="auto">
            <a:xfrm>
              <a:off x="2108" y="849"/>
              <a:ext cx="34" cy="44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7" y="0"/>
                </a:cxn>
                <a:cxn ang="0">
                  <a:pos x="48" y="4"/>
                </a:cxn>
                <a:cxn ang="0">
                  <a:pos x="60" y="8"/>
                </a:cxn>
                <a:cxn ang="0">
                  <a:pos x="66" y="18"/>
                </a:cxn>
                <a:cxn ang="0">
                  <a:pos x="69" y="31"/>
                </a:cxn>
                <a:cxn ang="0">
                  <a:pos x="56" y="31"/>
                </a:cxn>
                <a:cxn ang="0">
                  <a:pos x="54" y="25"/>
                </a:cxn>
                <a:cxn ang="0">
                  <a:pos x="50" y="20"/>
                </a:cxn>
                <a:cxn ang="0">
                  <a:pos x="44" y="14"/>
                </a:cxn>
                <a:cxn ang="0">
                  <a:pos x="37" y="14"/>
                </a:cxn>
                <a:cxn ang="0">
                  <a:pos x="25" y="18"/>
                </a:cxn>
                <a:cxn ang="0">
                  <a:pos x="18" y="25"/>
                </a:cxn>
                <a:cxn ang="0">
                  <a:pos x="14" y="35"/>
                </a:cxn>
                <a:cxn ang="0">
                  <a:pos x="14" y="46"/>
                </a:cxn>
                <a:cxn ang="0">
                  <a:pos x="16" y="58"/>
                </a:cxn>
                <a:cxn ang="0">
                  <a:pos x="19" y="68"/>
                </a:cxn>
                <a:cxn ang="0">
                  <a:pos x="25" y="75"/>
                </a:cxn>
                <a:cxn ang="0">
                  <a:pos x="37" y="77"/>
                </a:cxn>
                <a:cxn ang="0">
                  <a:pos x="43" y="75"/>
                </a:cxn>
                <a:cxn ang="0">
                  <a:pos x="48" y="71"/>
                </a:cxn>
                <a:cxn ang="0">
                  <a:pos x="54" y="64"/>
                </a:cxn>
                <a:cxn ang="0">
                  <a:pos x="56" y="56"/>
                </a:cxn>
                <a:cxn ang="0">
                  <a:pos x="69" y="56"/>
                </a:cxn>
                <a:cxn ang="0">
                  <a:pos x="66" y="71"/>
                </a:cxn>
                <a:cxn ang="0">
                  <a:pos x="58" y="79"/>
                </a:cxn>
                <a:cxn ang="0">
                  <a:pos x="48" y="87"/>
                </a:cxn>
                <a:cxn ang="0">
                  <a:pos x="35" y="89"/>
                </a:cxn>
                <a:cxn ang="0">
                  <a:pos x="19" y="85"/>
                </a:cxn>
                <a:cxn ang="0">
                  <a:pos x="8" y="77"/>
                </a:cxn>
                <a:cxn ang="0">
                  <a:pos x="2" y="64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10" y="14"/>
                </a:cxn>
                <a:cxn ang="0">
                  <a:pos x="21" y="4"/>
                </a:cxn>
                <a:cxn ang="0">
                  <a:pos x="37" y="0"/>
                </a:cxn>
                <a:cxn ang="0">
                  <a:pos x="37" y="0"/>
                </a:cxn>
                <a:cxn ang="0">
                  <a:pos x="37" y="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</a:cxnLst>
              <a:rect l="0" t="0" r="r" b="b"/>
              <a:pathLst>
                <a:path w="69" h="89">
                  <a:moveTo>
                    <a:pt x="37" y="0"/>
                  </a:moveTo>
                  <a:lnTo>
                    <a:pt x="37" y="0"/>
                  </a:lnTo>
                  <a:lnTo>
                    <a:pt x="48" y="4"/>
                  </a:lnTo>
                  <a:lnTo>
                    <a:pt x="60" y="8"/>
                  </a:lnTo>
                  <a:lnTo>
                    <a:pt x="66" y="18"/>
                  </a:lnTo>
                  <a:lnTo>
                    <a:pt x="69" y="31"/>
                  </a:lnTo>
                  <a:lnTo>
                    <a:pt x="56" y="31"/>
                  </a:lnTo>
                  <a:lnTo>
                    <a:pt x="54" y="25"/>
                  </a:lnTo>
                  <a:lnTo>
                    <a:pt x="50" y="20"/>
                  </a:lnTo>
                  <a:lnTo>
                    <a:pt x="44" y="14"/>
                  </a:lnTo>
                  <a:lnTo>
                    <a:pt x="37" y="14"/>
                  </a:lnTo>
                  <a:lnTo>
                    <a:pt x="25" y="18"/>
                  </a:lnTo>
                  <a:lnTo>
                    <a:pt x="18" y="25"/>
                  </a:lnTo>
                  <a:lnTo>
                    <a:pt x="14" y="35"/>
                  </a:lnTo>
                  <a:lnTo>
                    <a:pt x="14" y="46"/>
                  </a:lnTo>
                  <a:lnTo>
                    <a:pt x="16" y="58"/>
                  </a:lnTo>
                  <a:lnTo>
                    <a:pt x="19" y="68"/>
                  </a:lnTo>
                  <a:lnTo>
                    <a:pt x="25" y="75"/>
                  </a:lnTo>
                  <a:lnTo>
                    <a:pt x="37" y="77"/>
                  </a:lnTo>
                  <a:lnTo>
                    <a:pt x="43" y="75"/>
                  </a:lnTo>
                  <a:lnTo>
                    <a:pt x="48" y="71"/>
                  </a:lnTo>
                  <a:lnTo>
                    <a:pt x="54" y="64"/>
                  </a:lnTo>
                  <a:lnTo>
                    <a:pt x="56" y="56"/>
                  </a:lnTo>
                  <a:lnTo>
                    <a:pt x="69" y="56"/>
                  </a:lnTo>
                  <a:lnTo>
                    <a:pt x="66" y="71"/>
                  </a:lnTo>
                  <a:lnTo>
                    <a:pt x="58" y="79"/>
                  </a:lnTo>
                  <a:lnTo>
                    <a:pt x="48" y="87"/>
                  </a:lnTo>
                  <a:lnTo>
                    <a:pt x="35" y="89"/>
                  </a:lnTo>
                  <a:lnTo>
                    <a:pt x="19" y="85"/>
                  </a:lnTo>
                  <a:lnTo>
                    <a:pt x="8" y="77"/>
                  </a:lnTo>
                  <a:lnTo>
                    <a:pt x="2" y="64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10" y="14"/>
                  </a:lnTo>
                  <a:lnTo>
                    <a:pt x="21" y="4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75" name="Freeform 675"/>
            <p:cNvSpPr>
              <a:spLocks noEditPoints="1"/>
            </p:cNvSpPr>
            <p:nvPr/>
          </p:nvSpPr>
          <p:spPr bwMode="auto">
            <a:xfrm>
              <a:off x="2147" y="849"/>
              <a:ext cx="39" cy="44"/>
            </a:xfrm>
            <a:custGeom>
              <a:avLst/>
              <a:gdLst/>
              <a:ahLst/>
              <a:cxnLst>
                <a:cxn ang="0">
                  <a:pos x="15" y="64"/>
                </a:cxn>
                <a:cxn ang="0">
                  <a:pos x="19" y="73"/>
                </a:cxn>
                <a:cxn ang="0">
                  <a:pos x="29" y="77"/>
                </a:cxn>
                <a:cxn ang="0">
                  <a:pos x="44" y="73"/>
                </a:cxn>
                <a:cxn ang="0">
                  <a:pos x="54" y="56"/>
                </a:cxn>
                <a:cxn ang="0">
                  <a:pos x="52" y="46"/>
                </a:cxn>
                <a:cxn ang="0">
                  <a:pos x="44" y="46"/>
                </a:cxn>
                <a:cxn ang="0">
                  <a:pos x="33" y="50"/>
                </a:cxn>
                <a:cxn ang="0">
                  <a:pos x="21" y="52"/>
                </a:cxn>
                <a:cxn ang="0">
                  <a:pos x="15" y="64"/>
                </a:cxn>
                <a:cxn ang="0">
                  <a:pos x="15" y="64"/>
                </a:cxn>
                <a:cxn ang="0">
                  <a:pos x="48" y="35"/>
                </a:cxn>
                <a:cxn ang="0">
                  <a:pos x="54" y="33"/>
                </a:cxn>
                <a:cxn ang="0">
                  <a:pos x="56" y="27"/>
                </a:cxn>
                <a:cxn ang="0">
                  <a:pos x="50" y="18"/>
                </a:cxn>
                <a:cxn ang="0">
                  <a:pos x="36" y="14"/>
                </a:cxn>
                <a:cxn ang="0">
                  <a:pos x="21" y="20"/>
                </a:cxn>
                <a:cxn ang="0">
                  <a:pos x="6" y="29"/>
                </a:cxn>
                <a:cxn ang="0">
                  <a:pos x="15" y="8"/>
                </a:cxn>
                <a:cxn ang="0">
                  <a:pos x="36" y="0"/>
                </a:cxn>
                <a:cxn ang="0">
                  <a:pos x="60" y="8"/>
                </a:cxn>
                <a:cxn ang="0">
                  <a:pos x="69" y="23"/>
                </a:cxn>
                <a:cxn ang="0">
                  <a:pos x="69" y="73"/>
                </a:cxn>
                <a:cxn ang="0">
                  <a:pos x="71" y="75"/>
                </a:cxn>
                <a:cxn ang="0">
                  <a:pos x="75" y="77"/>
                </a:cxn>
                <a:cxn ang="0">
                  <a:pos x="77" y="75"/>
                </a:cxn>
                <a:cxn ang="0">
                  <a:pos x="79" y="85"/>
                </a:cxn>
                <a:cxn ang="0">
                  <a:pos x="73" y="87"/>
                </a:cxn>
                <a:cxn ang="0">
                  <a:pos x="63" y="87"/>
                </a:cxn>
                <a:cxn ang="0">
                  <a:pos x="56" y="79"/>
                </a:cxn>
                <a:cxn ang="0">
                  <a:pos x="50" y="79"/>
                </a:cxn>
                <a:cxn ang="0">
                  <a:pos x="35" y="89"/>
                </a:cxn>
                <a:cxn ang="0">
                  <a:pos x="15" y="87"/>
                </a:cxn>
                <a:cxn ang="0">
                  <a:pos x="2" y="73"/>
                </a:cxn>
                <a:cxn ang="0">
                  <a:pos x="2" y="54"/>
                </a:cxn>
                <a:cxn ang="0">
                  <a:pos x="15" y="43"/>
                </a:cxn>
                <a:cxn ang="0">
                  <a:pos x="48" y="35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9" h="89">
                  <a:moveTo>
                    <a:pt x="15" y="64"/>
                  </a:moveTo>
                  <a:lnTo>
                    <a:pt x="15" y="64"/>
                  </a:lnTo>
                  <a:lnTo>
                    <a:pt x="15" y="69"/>
                  </a:lnTo>
                  <a:lnTo>
                    <a:pt x="19" y="73"/>
                  </a:lnTo>
                  <a:lnTo>
                    <a:pt x="23" y="75"/>
                  </a:lnTo>
                  <a:lnTo>
                    <a:pt x="29" y="77"/>
                  </a:lnTo>
                  <a:lnTo>
                    <a:pt x="36" y="75"/>
                  </a:lnTo>
                  <a:lnTo>
                    <a:pt x="44" y="73"/>
                  </a:lnTo>
                  <a:lnTo>
                    <a:pt x="52" y="66"/>
                  </a:lnTo>
                  <a:lnTo>
                    <a:pt x="54" y="56"/>
                  </a:lnTo>
                  <a:lnTo>
                    <a:pt x="54" y="43"/>
                  </a:lnTo>
                  <a:lnTo>
                    <a:pt x="52" y="46"/>
                  </a:lnTo>
                  <a:lnTo>
                    <a:pt x="48" y="46"/>
                  </a:lnTo>
                  <a:lnTo>
                    <a:pt x="44" y="46"/>
                  </a:lnTo>
                  <a:lnTo>
                    <a:pt x="40" y="48"/>
                  </a:lnTo>
                  <a:lnTo>
                    <a:pt x="33" y="50"/>
                  </a:lnTo>
                  <a:lnTo>
                    <a:pt x="27" y="50"/>
                  </a:lnTo>
                  <a:lnTo>
                    <a:pt x="21" y="52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5" y="64"/>
                  </a:lnTo>
                  <a:close/>
                  <a:moveTo>
                    <a:pt x="48" y="35"/>
                  </a:moveTo>
                  <a:lnTo>
                    <a:pt x="48" y="35"/>
                  </a:lnTo>
                  <a:lnTo>
                    <a:pt x="52" y="35"/>
                  </a:lnTo>
                  <a:lnTo>
                    <a:pt x="54" y="33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4" y="21"/>
                  </a:lnTo>
                  <a:lnTo>
                    <a:pt x="50" y="18"/>
                  </a:lnTo>
                  <a:lnTo>
                    <a:pt x="44" y="14"/>
                  </a:lnTo>
                  <a:lnTo>
                    <a:pt x="36" y="14"/>
                  </a:lnTo>
                  <a:lnTo>
                    <a:pt x="27" y="14"/>
                  </a:lnTo>
                  <a:lnTo>
                    <a:pt x="21" y="20"/>
                  </a:lnTo>
                  <a:lnTo>
                    <a:pt x="19" y="29"/>
                  </a:lnTo>
                  <a:lnTo>
                    <a:pt x="6" y="29"/>
                  </a:lnTo>
                  <a:lnTo>
                    <a:pt x="8" y="16"/>
                  </a:lnTo>
                  <a:lnTo>
                    <a:pt x="15" y="8"/>
                  </a:lnTo>
                  <a:lnTo>
                    <a:pt x="25" y="4"/>
                  </a:lnTo>
                  <a:lnTo>
                    <a:pt x="36" y="0"/>
                  </a:lnTo>
                  <a:lnTo>
                    <a:pt x="50" y="4"/>
                  </a:lnTo>
                  <a:lnTo>
                    <a:pt x="60" y="8"/>
                  </a:lnTo>
                  <a:lnTo>
                    <a:pt x="67" y="14"/>
                  </a:lnTo>
                  <a:lnTo>
                    <a:pt x="69" y="23"/>
                  </a:lnTo>
                  <a:lnTo>
                    <a:pt x="69" y="71"/>
                  </a:lnTo>
                  <a:lnTo>
                    <a:pt x="69" y="73"/>
                  </a:lnTo>
                  <a:lnTo>
                    <a:pt x="69" y="75"/>
                  </a:lnTo>
                  <a:lnTo>
                    <a:pt x="71" y="75"/>
                  </a:lnTo>
                  <a:lnTo>
                    <a:pt x="73" y="77"/>
                  </a:lnTo>
                  <a:lnTo>
                    <a:pt x="75" y="77"/>
                  </a:lnTo>
                  <a:lnTo>
                    <a:pt x="75" y="75"/>
                  </a:lnTo>
                  <a:lnTo>
                    <a:pt x="77" y="75"/>
                  </a:lnTo>
                  <a:lnTo>
                    <a:pt x="79" y="75"/>
                  </a:lnTo>
                  <a:lnTo>
                    <a:pt x="79" y="85"/>
                  </a:lnTo>
                  <a:lnTo>
                    <a:pt x="75" y="87"/>
                  </a:lnTo>
                  <a:lnTo>
                    <a:pt x="73" y="87"/>
                  </a:lnTo>
                  <a:lnTo>
                    <a:pt x="69" y="87"/>
                  </a:lnTo>
                  <a:lnTo>
                    <a:pt x="63" y="87"/>
                  </a:lnTo>
                  <a:lnTo>
                    <a:pt x="58" y="83"/>
                  </a:lnTo>
                  <a:lnTo>
                    <a:pt x="56" y="79"/>
                  </a:lnTo>
                  <a:lnTo>
                    <a:pt x="56" y="75"/>
                  </a:lnTo>
                  <a:lnTo>
                    <a:pt x="50" y="79"/>
                  </a:lnTo>
                  <a:lnTo>
                    <a:pt x="44" y="83"/>
                  </a:lnTo>
                  <a:lnTo>
                    <a:pt x="35" y="89"/>
                  </a:lnTo>
                  <a:lnTo>
                    <a:pt x="27" y="89"/>
                  </a:lnTo>
                  <a:lnTo>
                    <a:pt x="15" y="87"/>
                  </a:lnTo>
                  <a:lnTo>
                    <a:pt x="8" y="81"/>
                  </a:lnTo>
                  <a:lnTo>
                    <a:pt x="2" y="73"/>
                  </a:lnTo>
                  <a:lnTo>
                    <a:pt x="0" y="64"/>
                  </a:lnTo>
                  <a:lnTo>
                    <a:pt x="2" y="54"/>
                  </a:lnTo>
                  <a:lnTo>
                    <a:pt x="8" y="46"/>
                  </a:lnTo>
                  <a:lnTo>
                    <a:pt x="15" y="43"/>
                  </a:lnTo>
                  <a:lnTo>
                    <a:pt x="27" y="39"/>
                  </a:lnTo>
                  <a:lnTo>
                    <a:pt x="48" y="35"/>
                  </a:lnTo>
                  <a:lnTo>
                    <a:pt x="48" y="35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76" name="Freeform 676"/>
            <p:cNvSpPr>
              <a:spLocks noEditPoints="1"/>
            </p:cNvSpPr>
            <p:nvPr/>
          </p:nvSpPr>
          <p:spPr bwMode="auto">
            <a:xfrm>
              <a:off x="2192" y="849"/>
              <a:ext cx="34" cy="4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6" y="4"/>
                </a:cxn>
                <a:cxn ang="0">
                  <a:pos x="16" y="16"/>
                </a:cxn>
                <a:cxn ang="0">
                  <a:pos x="19" y="10"/>
                </a:cxn>
                <a:cxn ang="0">
                  <a:pos x="27" y="4"/>
                </a:cxn>
                <a:cxn ang="0">
                  <a:pos x="33" y="2"/>
                </a:cxn>
                <a:cxn ang="0">
                  <a:pos x="41" y="0"/>
                </a:cxn>
                <a:cxn ang="0">
                  <a:pos x="56" y="4"/>
                </a:cxn>
                <a:cxn ang="0">
                  <a:pos x="64" y="14"/>
                </a:cxn>
                <a:cxn ang="0">
                  <a:pos x="67" y="21"/>
                </a:cxn>
                <a:cxn ang="0">
                  <a:pos x="67" y="33"/>
                </a:cxn>
                <a:cxn ang="0">
                  <a:pos x="67" y="85"/>
                </a:cxn>
                <a:cxn ang="0">
                  <a:pos x="54" y="85"/>
                </a:cxn>
                <a:cxn ang="0">
                  <a:pos x="54" y="35"/>
                </a:cxn>
                <a:cxn ang="0">
                  <a:pos x="54" y="27"/>
                </a:cxn>
                <a:cxn ang="0">
                  <a:pos x="52" y="21"/>
                </a:cxn>
                <a:cxn ang="0">
                  <a:pos x="46" y="18"/>
                </a:cxn>
                <a:cxn ang="0">
                  <a:pos x="39" y="14"/>
                </a:cxn>
                <a:cxn ang="0">
                  <a:pos x="33" y="14"/>
                </a:cxn>
                <a:cxn ang="0">
                  <a:pos x="31" y="16"/>
                </a:cxn>
                <a:cxn ang="0">
                  <a:pos x="19" y="21"/>
                </a:cxn>
                <a:cxn ang="0">
                  <a:pos x="18" y="27"/>
                </a:cxn>
                <a:cxn ang="0">
                  <a:pos x="16" y="31"/>
                </a:cxn>
                <a:cxn ang="0">
                  <a:pos x="16" y="35"/>
                </a:cxn>
                <a:cxn ang="0">
                  <a:pos x="16" y="43"/>
                </a:cxn>
                <a:cxn ang="0">
                  <a:pos x="16" y="85"/>
                </a:cxn>
                <a:cxn ang="0">
                  <a:pos x="0" y="85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7" h="85">
                  <a:moveTo>
                    <a:pt x="0" y="4"/>
                  </a:moveTo>
                  <a:lnTo>
                    <a:pt x="0" y="4"/>
                  </a:lnTo>
                  <a:lnTo>
                    <a:pt x="16" y="4"/>
                  </a:lnTo>
                  <a:lnTo>
                    <a:pt x="16" y="16"/>
                  </a:lnTo>
                  <a:lnTo>
                    <a:pt x="19" y="10"/>
                  </a:lnTo>
                  <a:lnTo>
                    <a:pt x="27" y="4"/>
                  </a:lnTo>
                  <a:lnTo>
                    <a:pt x="33" y="2"/>
                  </a:lnTo>
                  <a:lnTo>
                    <a:pt x="41" y="0"/>
                  </a:lnTo>
                  <a:lnTo>
                    <a:pt x="56" y="4"/>
                  </a:lnTo>
                  <a:lnTo>
                    <a:pt x="64" y="14"/>
                  </a:lnTo>
                  <a:lnTo>
                    <a:pt x="67" y="21"/>
                  </a:lnTo>
                  <a:lnTo>
                    <a:pt x="67" y="33"/>
                  </a:lnTo>
                  <a:lnTo>
                    <a:pt x="67" y="85"/>
                  </a:lnTo>
                  <a:lnTo>
                    <a:pt x="54" y="85"/>
                  </a:lnTo>
                  <a:lnTo>
                    <a:pt x="54" y="35"/>
                  </a:lnTo>
                  <a:lnTo>
                    <a:pt x="54" y="27"/>
                  </a:lnTo>
                  <a:lnTo>
                    <a:pt x="52" y="21"/>
                  </a:lnTo>
                  <a:lnTo>
                    <a:pt x="46" y="18"/>
                  </a:lnTo>
                  <a:lnTo>
                    <a:pt x="39" y="14"/>
                  </a:lnTo>
                  <a:lnTo>
                    <a:pt x="33" y="14"/>
                  </a:lnTo>
                  <a:lnTo>
                    <a:pt x="31" y="16"/>
                  </a:lnTo>
                  <a:lnTo>
                    <a:pt x="19" y="21"/>
                  </a:lnTo>
                  <a:lnTo>
                    <a:pt x="18" y="27"/>
                  </a:lnTo>
                  <a:lnTo>
                    <a:pt x="16" y="31"/>
                  </a:lnTo>
                  <a:lnTo>
                    <a:pt x="16" y="35"/>
                  </a:lnTo>
                  <a:lnTo>
                    <a:pt x="16" y="43"/>
                  </a:lnTo>
                  <a:lnTo>
                    <a:pt x="16" y="85"/>
                  </a:lnTo>
                  <a:lnTo>
                    <a:pt x="0" y="85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33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77" name="Freeform 677"/>
            <p:cNvSpPr>
              <a:spLocks/>
            </p:cNvSpPr>
            <p:nvPr/>
          </p:nvSpPr>
          <p:spPr bwMode="auto">
            <a:xfrm>
              <a:off x="2255" y="837"/>
              <a:ext cx="38" cy="54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0" y="110"/>
                </a:cxn>
                <a:cxn ang="0">
                  <a:pos x="2" y="98"/>
                </a:cxn>
                <a:cxn ang="0">
                  <a:pos x="8" y="87"/>
                </a:cxn>
                <a:cxn ang="0">
                  <a:pos x="15" y="75"/>
                </a:cxn>
                <a:cxn ang="0">
                  <a:pos x="27" y="66"/>
                </a:cxn>
                <a:cxn ang="0">
                  <a:pos x="42" y="58"/>
                </a:cxn>
                <a:cxn ang="0">
                  <a:pos x="50" y="52"/>
                </a:cxn>
                <a:cxn ang="0">
                  <a:pos x="54" y="48"/>
                </a:cxn>
                <a:cxn ang="0">
                  <a:pos x="60" y="43"/>
                </a:cxn>
                <a:cxn ang="0">
                  <a:pos x="61" y="35"/>
                </a:cxn>
                <a:cxn ang="0">
                  <a:pos x="60" y="25"/>
                </a:cxn>
                <a:cxn ang="0">
                  <a:pos x="56" y="20"/>
                </a:cxn>
                <a:cxn ang="0">
                  <a:pos x="48" y="16"/>
                </a:cxn>
                <a:cxn ang="0">
                  <a:pos x="40" y="14"/>
                </a:cxn>
                <a:cxn ang="0">
                  <a:pos x="29" y="16"/>
                </a:cxn>
                <a:cxn ang="0">
                  <a:pos x="21" y="23"/>
                </a:cxn>
                <a:cxn ang="0">
                  <a:pos x="17" y="31"/>
                </a:cxn>
                <a:cxn ang="0">
                  <a:pos x="17" y="41"/>
                </a:cxn>
                <a:cxn ang="0">
                  <a:pos x="4" y="41"/>
                </a:cxn>
                <a:cxn ang="0">
                  <a:pos x="6" y="27"/>
                </a:cxn>
                <a:cxn ang="0">
                  <a:pos x="10" y="18"/>
                </a:cxn>
                <a:cxn ang="0">
                  <a:pos x="13" y="10"/>
                </a:cxn>
                <a:cxn ang="0">
                  <a:pos x="21" y="4"/>
                </a:cxn>
                <a:cxn ang="0">
                  <a:pos x="31" y="2"/>
                </a:cxn>
                <a:cxn ang="0">
                  <a:pos x="40" y="0"/>
                </a:cxn>
                <a:cxn ang="0">
                  <a:pos x="56" y="4"/>
                </a:cxn>
                <a:cxn ang="0">
                  <a:pos x="67" y="12"/>
                </a:cxn>
                <a:cxn ang="0">
                  <a:pos x="75" y="22"/>
                </a:cxn>
                <a:cxn ang="0">
                  <a:pos x="77" y="33"/>
                </a:cxn>
                <a:cxn ang="0">
                  <a:pos x="75" y="46"/>
                </a:cxn>
                <a:cxn ang="0">
                  <a:pos x="67" y="56"/>
                </a:cxn>
                <a:cxn ang="0">
                  <a:pos x="60" y="62"/>
                </a:cxn>
                <a:cxn ang="0">
                  <a:pos x="48" y="68"/>
                </a:cxn>
                <a:cxn ang="0">
                  <a:pos x="37" y="75"/>
                </a:cxn>
                <a:cxn ang="0">
                  <a:pos x="31" y="79"/>
                </a:cxn>
                <a:cxn ang="0">
                  <a:pos x="25" y="83"/>
                </a:cxn>
                <a:cxn ang="0">
                  <a:pos x="19" y="91"/>
                </a:cxn>
                <a:cxn ang="0">
                  <a:pos x="15" y="96"/>
                </a:cxn>
                <a:cxn ang="0">
                  <a:pos x="75" y="96"/>
                </a:cxn>
                <a:cxn ang="0">
                  <a:pos x="75" y="110"/>
                </a:cxn>
                <a:cxn ang="0">
                  <a:pos x="0" y="110"/>
                </a:cxn>
                <a:cxn ang="0">
                  <a:pos x="0" y="110"/>
                </a:cxn>
              </a:cxnLst>
              <a:rect l="0" t="0" r="r" b="b"/>
              <a:pathLst>
                <a:path w="77" h="110">
                  <a:moveTo>
                    <a:pt x="0" y="110"/>
                  </a:moveTo>
                  <a:lnTo>
                    <a:pt x="0" y="110"/>
                  </a:lnTo>
                  <a:lnTo>
                    <a:pt x="2" y="98"/>
                  </a:lnTo>
                  <a:lnTo>
                    <a:pt x="8" y="87"/>
                  </a:lnTo>
                  <a:lnTo>
                    <a:pt x="15" y="75"/>
                  </a:lnTo>
                  <a:lnTo>
                    <a:pt x="27" y="66"/>
                  </a:lnTo>
                  <a:lnTo>
                    <a:pt x="42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60" y="43"/>
                  </a:lnTo>
                  <a:lnTo>
                    <a:pt x="61" y="35"/>
                  </a:lnTo>
                  <a:lnTo>
                    <a:pt x="60" y="25"/>
                  </a:lnTo>
                  <a:lnTo>
                    <a:pt x="56" y="20"/>
                  </a:lnTo>
                  <a:lnTo>
                    <a:pt x="48" y="16"/>
                  </a:lnTo>
                  <a:lnTo>
                    <a:pt x="40" y="14"/>
                  </a:lnTo>
                  <a:lnTo>
                    <a:pt x="29" y="16"/>
                  </a:lnTo>
                  <a:lnTo>
                    <a:pt x="21" y="23"/>
                  </a:lnTo>
                  <a:lnTo>
                    <a:pt x="17" y="31"/>
                  </a:lnTo>
                  <a:lnTo>
                    <a:pt x="17" y="41"/>
                  </a:lnTo>
                  <a:lnTo>
                    <a:pt x="4" y="41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3" y="10"/>
                  </a:lnTo>
                  <a:lnTo>
                    <a:pt x="21" y="4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6" y="4"/>
                  </a:lnTo>
                  <a:lnTo>
                    <a:pt x="67" y="12"/>
                  </a:lnTo>
                  <a:lnTo>
                    <a:pt x="75" y="22"/>
                  </a:lnTo>
                  <a:lnTo>
                    <a:pt x="77" y="33"/>
                  </a:lnTo>
                  <a:lnTo>
                    <a:pt x="75" y="46"/>
                  </a:lnTo>
                  <a:lnTo>
                    <a:pt x="67" y="56"/>
                  </a:lnTo>
                  <a:lnTo>
                    <a:pt x="60" y="62"/>
                  </a:lnTo>
                  <a:lnTo>
                    <a:pt x="48" y="68"/>
                  </a:lnTo>
                  <a:lnTo>
                    <a:pt x="37" y="75"/>
                  </a:lnTo>
                  <a:lnTo>
                    <a:pt x="31" y="79"/>
                  </a:lnTo>
                  <a:lnTo>
                    <a:pt x="25" y="83"/>
                  </a:lnTo>
                  <a:lnTo>
                    <a:pt x="19" y="91"/>
                  </a:lnTo>
                  <a:lnTo>
                    <a:pt x="15" y="96"/>
                  </a:lnTo>
                  <a:lnTo>
                    <a:pt x="75" y="96"/>
                  </a:lnTo>
                  <a:lnTo>
                    <a:pt x="75" y="110"/>
                  </a:lnTo>
                  <a:lnTo>
                    <a:pt x="0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78" name="Freeform 678"/>
            <p:cNvSpPr>
              <a:spLocks noEditPoints="1"/>
            </p:cNvSpPr>
            <p:nvPr/>
          </p:nvSpPr>
          <p:spPr bwMode="auto">
            <a:xfrm>
              <a:off x="2304" y="851"/>
              <a:ext cx="9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17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0" y="64"/>
                </a:cxn>
                <a:cxn ang="0">
                  <a:pos x="0" y="64"/>
                </a:cxn>
                <a:cxn ang="0">
                  <a:pos x="17" y="64"/>
                </a:cxn>
                <a:cxn ang="0">
                  <a:pos x="17" y="81"/>
                </a:cxn>
                <a:cxn ang="0">
                  <a:pos x="0" y="81"/>
                </a:cxn>
                <a:cxn ang="0">
                  <a:pos x="0" y="64"/>
                </a:cxn>
              </a:cxnLst>
              <a:rect l="0" t="0" r="r" b="b"/>
              <a:pathLst>
                <a:path w="17" h="81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0" y="64"/>
                  </a:lnTo>
                  <a:lnTo>
                    <a:pt x="17" y="64"/>
                  </a:lnTo>
                  <a:lnTo>
                    <a:pt x="17" y="81"/>
                  </a:lnTo>
                  <a:lnTo>
                    <a:pt x="0" y="81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79" name="Freeform 679"/>
            <p:cNvSpPr>
              <a:spLocks/>
            </p:cNvSpPr>
            <p:nvPr/>
          </p:nvSpPr>
          <p:spPr bwMode="auto">
            <a:xfrm>
              <a:off x="2345" y="849"/>
              <a:ext cx="19" cy="4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1" y="4"/>
                </a:cxn>
                <a:cxn ang="0">
                  <a:pos x="11" y="18"/>
                </a:cxn>
                <a:cxn ang="0">
                  <a:pos x="15" y="14"/>
                </a:cxn>
                <a:cxn ang="0">
                  <a:pos x="21" y="8"/>
                </a:cxn>
                <a:cxn ang="0">
                  <a:pos x="26" y="4"/>
                </a:cxn>
                <a:cxn ang="0">
                  <a:pos x="34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8" y="2"/>
                </a:cxn>
                <a:cxn ang="0">
                  <a:pos x="38" y="2"/>
                </a:cxn>
                <a:cxn ang="0">
                  <a:pos x="38" y="18"/>
                </a:cxn>
                <a:cxn ang="0">
                  <a:pos x="38" y="18"/>
                </a:cxn>
                <a:cxn ang="0">
                  <a:pos x="36" y="18"/>
                </a:cxn>
                <a:cxn ang="0">
                  <a:pos x="36" y="18"/>
                </a:cxn>
                <a:cxn ang="0">
                  <a:pos x="34" y="18"/>
                </a:cxn>
                <a:cxn ang="0">
                  <a:pos x="24" y="18"/>
                </a:cxn>
                <a:cxn ang="0">
                  <a:pos x="19" y="21"/>
                </a:cxn>
                <a:cxn ang="0">
                  <a:pos x="15" y="29"/>
                </a:cxn>
                <a:cxn ang="0">
                  <a:pos x="13" y="39"/>
                </a:cxn>
                <a:cxn ang="0">
                  <a:pos x="13" y="85"/>
                </a:cxn>
                <a:cxn ang="0">
                  <a:pos x="0" y="85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38" h="85">
                  <a:moveTo>
                    <a:pt x="0" y="4"/>
                  </a:moveTo>
                  <a:lnTo>
                    <a:pt x="0" y="4"/>
                  </a:lnTo>
                  <a:lnTo>
                    <a:pt x="11" y="4"/>
                  </a:lnTo>
                  <a:lnTo>
                    <a:pt x="11" y="18"/>
                  </a:lnTo>
                  <a:lnTo>
                    <a:pt x="15" y="14"/>
                  </a:lnTo>
                  <a:lnTo>
                    <a:pt x="21" y="8"/>
                  </a:lnTo>
                  <a:lnTo>
                    <a:pt x="26" y="4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8"/>
                  </a:lnTo>
                  <a:lnTo>
                    <a:pt x="24" y="18"/>
                  </a:lnTo>
                  <a:lnTo>
                    <a:pt x="19" y="21"/>
                  </a:lnTo>
                  <a:lnTo>
                    <a:pt x="15" y="29"/>
                  </a:lnTo>
                  <a:lnTo>
                    <a:pt x="13" y="3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80" name="Freeform 680"/>
            <p:cNvSpPr>
              <a:spLocks noEditPoints="1"/>
            </p:cNvSpPr>
            <p:nvPr/>
          </p:nvSpPr>
          <p:spPr bwMode="auto">
            <a:xfrm>
              <a:off x="2368" y="849"/>
              <a:ext cx="37" cy="44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8" y="4"/>
                </a:cxn>
                <a:cxn ang="0">
                  <a:pos x="55" y="6"/>
                </a:cxn>
                <a:cxn ang="0">
                  <a:pos x="63" y="10"/>
                </a:cxn>
                <a:cxn ang="0">
                  <a:pos x="69" y="18"/>
                </a:cxn>
                <a:cxn ang="0">
                  <a:pos x="71" y="23"/>
                </a:cxn>
                <a:cxn ang="0">
                  <a:pos x="73" y="31"/>
                </a:cxn>
                <a:cxn ang="0">
                  <a:pos x="75" y="39"/>
                </a:cxn>
                <a:cxn ang="0">
                  <a:pos x="75" y="48"/>
                </a:cxn>
                <a:cxn ang="0">
                  <a:pos x="15" y="48"/>
                </a:cxn>
                <a:cxn ang="0">
                  <a:pos x="17" y="60"/>
                </a:cxn>
                <a:cxn ang="0">
                  <a:pos x="21" y="68"/>
                </a:cxn>
                <a:cxn ang="0">
                  <a:pos x="28" y="75"/>
                </a:cxn>
                <a:cxn ang="0">
                  <a:pos x="36" y="77"/>
                </a:cxn>
                <a:cxn ang="0">
                  <a:pos x="48" y="75"/>
                </a:cxn>
                <a:cxn ang="0">
                  <a:pos x="55" y="69"/>
                </a:cxn>
                <a:cxn ang="0">
                  <a:pos x="57" y="66"/>
                </a:cxn>
                <a:cxn ang="0">
                  <a:pos x="59" y="60"/>
                </a:cxn>
                <a:cxn ang="0">
                  <a:pos x="73" y="60"/>
                </a:cxn>
                <a:cxn ang="0">
                  <a:pos x="73" y="64"/>
                </a:cxn>
                <a:cxn ang="0">
                  <a:pos x="71" y="69"/>
                </a:cxn>
                <a:cxn ang="0">
                  <a:pos x="67" y="75"/>
                </a:cxn>
                <a:cxn ang="0">
                  <a:pos x="63" y="79"/>
                </a:cxn>
                <a:cxn ang="0">
                  <a:pos x="57" y="83"/>
                </a:cxn>
                <a:cxn ang="0">
                  <a:pos x="48" y="87"/>
                </a:cxn>
                <a:cxn ang="0">
                  <a:pos x="42" y="89"/>
                </a:cxn>
                <a:cxn ang="0">
                  <a:pos x="36" y="89"/>
                </a:cxn>
                <a:cxn ang="0">
                  <a:pos x="23" y="85"/>
                </a:cxn>
                <a:cxn ang="0">
                  <a:pos x="11" y="77"/>
                </a:cxn>
                <a:cxn ang="0">
                  <a:pos x="3" y="64"/>
                </a:cxn>
                <a:cxn ang="0">
                  <a:pos x="0" y="46"/>
                </a:cxn>
                <a:cxn ang="0">
                  <a:pos x="3" y="29"/>
                </a:cxn>
                <a:cxn ang="0">
                  <a:pos x="11" y="14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61" y="39"/>
                </a:cxn>
                <a:cxn ang="0">
                  <a:pos x="61" y="39"/>
                </a:cxn>
                <a:cxn ang="0">
                  <a:pos x="59" y="29"/>
                </a:cxn>
                <a:cxn ang="0">
                  <a:pos x="57" y="23"/>
                </a:cxn>
                <a:cxn ang="0">
                  <a:pos x="50" y="18"/>
                </a:cxn>
                <a:cxn ang="0">
                  <a:pos x="38" y="14"/>
                </a:cxn>
                <a:cxn ang="0">
                  <a:pos x="28" y="16"/>
                </a:cxn>
                <a:cxn ang="0">
                  <a:pos x="23" y="20"/>
                </a:cxn>
                <a:cxn ang="0">
                  <a:pos x="17" y="29"/>
                </a:cxn>
                <a:cxn ang="0">
                  <a:pos x="15" y="39"/>
                </a:cxn>
                <a:cxn ang="0">
                  <a:pos x="61" y="39"/>
                </a:cxn>
                <a:cxn ang="0">
                  <a:pos x="61" y="39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5" h="89">
                  <a:moveTo>
                    <a:pt x="38" y="0"/>
                  </a:moveTo>
                  <a:lnTo>
                    <a:pt x="38" y="0"/>
                  </a:lnTo>
                  <a:lnTo>
                    <a:pt x="48" y="4"/>
                  </a:lnTo>
                  <a:lnTo>
                    <a:pt x="55" y="6"/>
                  </a:lnTo>
                  <a:lnTo>
                    <a:pt x="63" y="10"/>
                  </a:lnTo>
                  <a:lnTo>
                    <a:pt x="69" y="18"/>
                  </a:lnTo>
                  <a:lnTo>
                    <a:pt x="71" y="23"/>
                  </a:lnTo>
                  <a:lnTo>
                    <a:pt x="73" y="31"/>
                  </a:lnTo>
                  <a:lnTo>
                    <a:pt x="75" y="39"/>
                  </a:lnTo>
                  <a:lnTo>
                    <a:pt x="75" y="48"/>
                  </a:lnTo>
                  <a:lnTo>
                    <a:pt x="15" y="48"/>
                  </a:lnTo>
                  <a:lnTo>
                    <a:pt x="17" y="60"/>
                  </a:lnTo>
                  <a:lnTo>
                    <a:pt x="21" y="68"/>
                  </a:lnTo>
                  <a:lnTo>
                    <a:pt x="28" y="75"/>
                  </a:lnTo>
                  <a:lnTo>
                    <a:pt x="36" y="77"/>
                  </a:lnTo>
                  <a:lnTo>
                    <a:pt x="48" y="75"/>
                  </a:lnTo>
                  <a:lnTo>
                    <a:pt x="55" y="69"/>
                  </a:lnTo>
                  <a:lnTo>
                    <a:pt x="57" y="66"/>
                  </a:lnTo>
                  <a:lnTo>
                    <a:pt x="59" y="60"/>
                  </a:lnTo>
                  <a:lnTo>
                    <a:pt x="73" y="60"/>
                  </a:lnTo>
                  <a:lnTo>
                    <a:pt x="73" y="64"/>
                  </a:lnTo>
                  <a:lnTo>
                    <a:pt x="71" y="69"/>
                  </a:lnTo>
                  <a:lnTo>
                    <a:pt x="67" y="75"/>
                  </a:lnTo>
                  <a:lnTo>
                    <a:pt x="63" y="79"/>
                  </a:lnTo>
                  <a:lnTo>
                    <a:pt x="57" y="83"/>
                  </a:lnTo>
                  <a:lnTo>
                    <a:pt x="48" y="87"/>
                  </a:lnTo>
                  <a:lnTo>
                    <a:pt x="42" y="89"/>
                  </a:lnTo>
                  <a:lnTo>
                    <a:pt x="36" y="89"/>
                  </a:lnTo>
                  <a:lnTo>
                    <a:pt x="23" y="85"/>
                  </a:lnTo>
                  <a:lnTo>
                    <a:pt x="11" y="77"/>
                  </a:lnTo>
                  <a:lnTo>
                    <a:pt x="3" y="64"/>
                  </a:lnTo>
                  <a:lnTo>
                    <a:pt x="0" y="46"/>
                  </a:lnTo>
                  <a:lnTo>
                    <a:pt x="3" y="29"/>
                  </a:lnTo>
                  <a:lnTo>
                    <a:pt x="11" y="14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61" y="39"/>
                  </a:moveTo>
                  <a:lnTo>
                    <a:pt x="61" y="39"/>
                  </a:lnTo>
                  <a:lnTo>
                    <a:pt x="59" y="29"/>
                  </a:lnTo>
                  <a:lnTo>
                    <a:pt x="57" y="23"/>
                  </a:lnTo>
                  <a:lnTo>
                    <a:pt x="50" y="18"/>
                  </a:lnTo>
                  <a:lnTo>
                    <a:pt x="38" y="14"/>
                  </a:lnTo>
                  <a:lnTo>
                    <a:pt x="28" y="16"/>
                  </a:lnTo>
                  <a:lnTo>
                    <a:pt x="23" y="20"/>
                  </a:lnTo>
                  <a:lnTo>
                    <a:pt x="17" y="29"/>
                  </a:lnTo>
                  <a:lnTo>
                    <a:pt x="15" y="39"/>
                  </a:lnTo>
                  <a:lnTo>
                    <a:pt x="61" y="39"/>
                  </a:lnTo>
                  <a:lnTo>
                    <a:pt x="61" y="39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81" name="Freeform 681"/>
            <p:cNvSpPr>
              <a:spLocks/>
            </p:cNvSpPr>
            <p:nvPr/>
          </p:nvSpPr>
          <p:spPr bwMode="auto">
            <a:xfrm>
              <a:off x="2409" y="851"/>
              <a:ext cx="38" cy="4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39" y="67"/>
                </a:cxn>
                <a:cxn ang="0">
                  <a:pos x="60" y="0"/>
                </a:cxn>
                <a:cxn ang="0">
                  <a:pos x="75" y="0"/>
                </a:cxn>
                <a:cxn ang="0">
                  <a:pos x="46" y="81"/>
                </a:cxn>
                <a:cxn ang="0">
                  <a:pos x="31" y="81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75" h="81">
                  <a:moveTo>
                    <a:pt x="16" y="0"/>
                  </a:moveTo>
                  <a:lnTo>
                    <a:pt x="16" y="0"/>
                  </a:lnTo>
                  <a:lnTo>
                    <a:pt x="39" y="67"/>
                  </a:lnTo>
                  <a:lnTo>
                    <a:pt x="60" y="0"/>
                  </a:lnTo>
                  <a:lnTo>
                    <a:pt x="75" y="0"/>
                  </a:lnTo>
                  <a:lnTo>
                    <a:pt x="46" y="81"/>
                  </a:lnTo>
                  <a:lnTo>
                    <a:pt x="31" y="81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82" name="Freeform 682"/>
            <p:cNvSpPr>
              <a:spLocks noEditPoints="1"/>
            </p:cNvSpPr>
            <p:nvPr/>
          </p:nvSpPr>
          <p:spPr bwMode="auto">
            <a:xfrm>
              <a:off x="2450" y="849"/>
              <a:ext cx="38" cy="44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6" y="4"/>
                </a:cxn>
                <a:cxn ang="0">
                  <a:pos x="55" y="6"/>
                </a:cxn>
                <a:cxn ang="0">
                  <a:pos x="63" y="10"/>
                </a:cxn>
                <a:cxn ang="0">
                  <a:pos x="67" y="18"/>
                </a:cxn>
                <a:cxn ang="0">
                  <a:pos x="71" y="23"/>
                </a:cxn>
                <a:cxn ang="0">
                  <a:pos x="73" y="31"/>
                </a:cxn>
                <a:cxn ang="0">
                  <a:pos x="75" y="39"/>
                </a:cxn>
                <a:cxn ang="0">
                  <a:pos x="75" y="48"/>
                </a:cxn>
                <a:cxn ang="0">
                  <a:pos x="15" y="48"/>
                </a:cxn>
                <a:cxn ang="0">
                  <a:pos x="17" y="60"/>
                </a:cxn>
                <a:cxn ang="0">
                  <a:pos x="21" y="68"/>
                </a:cxn>
                <a:cxn ang="0">
                  <a:pos x="29" y="75"/>
                </a:cxn>
                <a:cxn ang="0">
                  <a:pos x="36" y="77"/>
                </a:cxn>
                <a:cxn ang="0">
                  <a:pos x="46" y="75"/>
                </a:cxn>
                <a:cxn ang="0">
                  <a:pos x="55" y="69"/>
                </a:cxn>
                <a:cxn ang="0">
                  <a:pos x="57" y="66"/>
                </a:cxn>
                <a:cxn ang="0">
                  <a:pos x="59" y="60"/>
                </a:cxn>
                <a:cxn ang="0">
                  <a:pos x="73" y="60"/>
                </a:cxn>
                <a:cxn ang="0">
                  <a:pos x="71" y="64"/>
                </a:cxn>
                <a:cxn ang="0">
                  <a:pos x="71" y="69"/>
                </a:cxn>
                <a:cxn ang="0">
                  <a:pos x="67" y="75"/>
                </a:cxn>
                <a:cxn ang="0">
                  <a:pos x="63" y="79"/>
                </a:cxn>
                <a:cxn ang="0">
                  <a:pos x="55" y="83"/>
                </a:cxn>
                <a:cxn ang="0">
                  <a:pos x="48" y="87"/>
                </a:cxn>
                <a:cxn ang="0">
                  <a:pos x="42" y="89"/>
                </a:cxn>
                <a:cxn ang="0">
                  <a:pos x="36" y="89"/>
                </a:cxn>
                <a:cxn ang="0">
                  <a:pos x="23" y="85"/>
                </a:cxn>
                <a:cxn ang="0">
                  <a:pos x="9" y="77"/>
                </a:cxn>
                <a:cxn ang="0">
                  <a:pos x="2" y="64"/>
                </a:cxn>
                <a:cxn ang="0">
                  <a:pos x="0" y="46"/>
                </a:cxn>
                <a:cxn ang="0">
                  <a:pos x="2" y="29"/>
                </a:cxn>
                <a:cxn ang="0">
                  <a:pos x="9" y="14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61" y="39"/>
                </a:cxn>
                <a:cxn ang="0">
                  <a:pos x="61" y="39"/>
                </a:cxn>
                <a:cxn ang="0">
                  <a:pos x="59" y="29"/>
                </a:cxn>
                <a:cxn ang="0">
                  <a:pos x="55" y="23"/>
                </a:cxn>
                <a:cxn ang="0">
                  <a:pos x="50" y="18"/>
                </a:cxn>
                <a:cxn ang="0">
                  <a:pos x="36" y="14"/>
                </a:cxn>
                <a:cxn ang="0">
                  <a:pos x="29" y="16"/>
                </a:cxn>
                <a:cxn ang="0">
                  <a:pos x="23" y="20"/>
                </a:cxn>
                <a:cxn ang="0">
                  <a:pos x="17" y="29"/>
                </a:cxn>
                <a:cxn ang="0">
                  <a:pos x="15" y="39"/>
                </a:cxn>
                <a:cxn ang="0">
                  <a:pos x="61" y="39"/>
                </a:cxn>
                <a:cxn ang="0">
                  <a:pos x="61" y="39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5" h="89">
                  <a:moveTo>
                    <a:pt x="38" y="0"/>
                  </a:moveTo>
                  <a:lnTo>
                    <a:pt x="38" y="0"/>
                  </a:lnTo>
                  <a:lnTo>
                    <a:pt x="46" y="4"/>
                  </a:lnTo>
                  <a:lnTo>
                    <a:pt x="55" y="6"/>
                  </a:lnTo>
                  <a:lnTo>
                    <a:pt x="63" y="10"/>
                  </a:lnTo>
                  <a:lnTo>
                    <a:pt x="67" y="18"/>
                  </a:lnTo>
                  <a:lnTo>
                    <a:pt x="71" y="23"/>
                  </a:lnTo>
                  <a:lnTo>
                    <a:pt x="73" y="31"/>
                  </a:lnTo>
                  <a:lnTo>
                    <a:pt x="75" y="39"/>
                  </a:lnTo>
                  <a:lnTo>
                    <a:pt x="75" y="48"/>
                  </a:lnTo>
                  <a:lnTo>
                    <a:pt x="15" y="48"/>
                  </a:lnTo>
                  <a:lnTo>
                    <a:pt x="17" y="60"/>
                  </a:lnTo>
                  <a:lnTo>
                    <a:pt x="21" y="68"/>
                  </a:lnTo>
                  <a:lnTo>
                    <a:pt x="29" y="75"/>
                  </a:lnTo>
                  <a:lnTo>
                    <a:pt x="36" y="77"/>
                  </a:lnTo>
                  <a:lnTo>
                    <a:pt x="46" y="75"/>
                  </a:lnTo>
                  <a:lnTo>
                    <a:pt x="55" y="69"/>
                  </a:lnTo>
                  <a:lnTo>
                    <a:pt x="57" y="66"/>
                  </a:lnTo>
                  <a:lnTo>
                    <a:pt x="59" y="60"/>
                  </a:lnTo>
                  <a:lnTo>
                    <a:pt x="73" y="60"/>
                  </a:lnTo>
                  <a:lnTo>
                    <a:pt x="71" y="64"/>
                  </a:lnTo>
                  <a:lnTo>
                    <a:pt x="71" y="69"/>
                  </a:lnTo>
                  <a:lnTo>
                    <a:pt x="67" y="75"/>
                  </a:lnTo>
                  <a:lnTo>
                    <a:pt x="63" y="79"/>
                  </a:lnTo>
                  <a:lnTo>
                    <a:pt x="55" y="83"/>
                  </a:lnTo>
                  <a:lnTo>
                    <a:pt x="48" y="87"/>
                  </a:lnTo>
                  <a:lnTo>
                    <a:pt x="42" y="89"/>
                  </a:lnTo>
                  <a:lnTo>
                    <a:pt x="36" y="89"/>
                  </a:lnTo>
                  <a:lnTo>
                    <a:pt x="23" y="85"/>
                  </a:lnTo>
                  <a:lnTo>
                    <a:pt x="9" y="77"/>
                  </a:lnTo>
                  <a:lnTo>
                    <a:pt x="2" y="64"/>
                  </a:lnTo>
                  <a:lnTo>
                    <a:pt x="0" y="46"/>
                  </a:lnTo>
                  <a:lnTo>
                    <a:pt x="2" y="29"/>
                  </a:lnTo>
                  <a:lnTo>
                    <a:pt x="9" y="14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61" y="39"/>
                  </a:moveTo>
                  <a:lnTo>
                    <a:pt x="61" y="39"/>
                  </a:lnTo>
                  <a:lnTo>
                    <a:pt x="59" y="29"/>
                  </a:lnTo>
                  <a:lnTo>
                    <a:pt x="55" y="23"/>
                  </a:lnTo>
                  <a:lnTo>
                    <a:pt x="50" y="18"/>
                  </a:lnTo>
                  <a:lnTo>
                    <a:pt x="36" y="14"/>
                  </a:lnTo>
                  <a:lnTo>
                    <a:pt x="29" y="16"/>
                  </a:lnTo>
                  <a:lnTo>
                    <a:pt x="23" y="20"/>
                  </a:lnTo>
                  <a:lnTo>
                    <a:pt x="17" y="29"/>
                  </a:lnTo>
                  <a:lnTo>
                    <a:pt x="15" y="39"/>
                  </a:lnTo>
                  <a:lnTo>
                    <a:pt x="61" y="39"/>
                  </a:lnTo>
                  <a:lnTo>
                    <a:pt x="61" y="39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83" name="Freeform 683"/>
            <p:cNvSpPr>
              <a:spLocks/>
            </p:cNvSpPr>
            <p:nvPr/>
          </p:nvSpPr>
          <p:spPr bwMode="auto">
            <a:xfrm>
              <a:off x="2496" y="849"/>
              <a:ext cx="20" cy="4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13" y="4"/>
                </a:cxn>
                <a:cxn ang="0">
                  <a:pos x="13" y="18"/>
                </a:cxn>
                <a:cxn ang="0">
                  <a:pos x="15" y="14"/>
                </a:cxn>
                <a:cxn ang="0">
                  <a:pos x="19" y="8"/>
                </a:cxn>
                <a:cxn ang="0">
                  <a:pos x="27" y="4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8" y="2"/>
                </a:cxn>
                <a:cxn ang="0">
                  <a:pos x="38" y="18"/>
                </a:cxn>
                <a:cxn ang="0">
                  <a:pos x="38" y="18"/>
                </a:cxn>
                <a:cxn ang="0">
                  <a:pos x="38" y="18"/>
                </a:cxn>
                <a:cxn ang="0">
                  <a:pos x="36" y="18"/>
                </a:cxn>
                <a:cxn ang="0">
                  <a:pos x="25" y="18"/>
                </a:cxn>
                <a:cxn ang="0">
                  <a:pos x="19" y="21"/>
                </a:cxn>
                <a:cxn ang="0">
                  <a:pos x="15" y="29"/>
                </a:cxn>
                <a:cxn ang="0">
                  <a:pos x="13" y="39"/>
                </a:cxn>
                <a:cxn ang="0">
                  <a:pos x="13" y="85"/>
                </a:cxn>
                <a:cxn ang="0">
                  <a:pos x="0" y="85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38" h="85">
                  <a:moveTo>
                    <a:pt x="0" y="4"/>
                  </a:moveTo>
                  <a:lnTo>
                    <a:pt x="0" y="4"/>
                  </a:lnTo>
                  <a:lnTo>
                    <a:pt x="13" y="4"/>
                  </a:lnTo>
                  <a:lnTo>
                    <a:pt x="13" y="18"/>
                  </a:lnTo>
                  <a:lnTo>
                    <a:pt x="15" y="14"/>
                  </a:lnTo>
                  <a:lnTo>
                    <a:pt x="19" y="8"/>
                  </a:lnTo>
                  <a:lnTo>
                    <a:pt x="27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6" y="18"/>
                  </a:lnTo>
                  <a:lnTo>
                    <a:pt x="25" y="18"/>
                  </a:lnTo>
                  <a:lnTo>
                    <a:pt x="19" y="21"/>
                  </a:lnTo>
                  <a:lnTo>
                    <a:pt x="15" y="29"/>
                  </a:lnTo>
                  <a:lnTo>
                    <a:pt x="13" y="3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84" name="Freeform 684"/>
            <p:cNvSpPr>
              <a:spLocks noEditPoints="1"/>
            </p:cNvSpPr>
            <p:nvPr/>
          </p:nvSpPr>
          <p:spPr bwMode="auto">
            <a:xfrm>
              <a:off x="2519" y="849"/>
              <a:ext cx="34" cy="44"/>
            </a:xfrm>
            <a:custGeom>
              <a:avLst/>
              <a:gdLst/>
              <a:ahLst/>
              <a:cxnLst>
                <a:cxn ang="0">
                  <a:pos x="13" y="60"/>
                </a:cxn>
                <a:cxn ang="0">
                  <a:pos x="13" y="60"/>
                </a:cxn>
                <a:cxn ang="0">
                  <a:pos x="15" y="66"/>
                </a:cxn>
                <a:cxn ang="0">
                  <a:pos x="17" y="71"/>
                </a:cxn>
                <a:cxn ang="0">
                  <a:pos x="23" y="75"/>
                </a:cxn>
                <a:cxn ang="0">
                  <a:pos x="35" y="77"/>
                </a:cxn>
                <a:cxn ang="0">
                  <a:pos x="42" y="75"/>
                </a:cxn>
                <a:cxn ang="0">
                  <a:pos x="48" y="73"/>
                </a:cxn>
                <a:cxn ang="0">
                  <a:pos x="52" y="69"/>
                </a:cxn>
                <a:cxn ang="0">
                  <a:pos x="54" y="64"/>
                </a:cxn>
                <a:cxn ang="0">
                  <a:pos x="52" y="58"/>
                </a:cxn>
                <a:cxn ang="0">
                  <a:pos x="50" y="56"/>
                </a:cxn>
                <a:cxn ang="0">
                  <a:pos x="44" y="54"/>
                </a:cxn>
                <a:cxn ang="0">
                  <a:pos x="36" y="52"/>
                </a:cxn>
                <a:cxn ang="0">
                  <a:pos x="27" y="48"/>
                </a:cxn>
                <a:cxn ang="0">
                  <a:pos x="17" y="46"/>
                </a:cxn>
                <a:cxn ang="0">
                  <a:pos x="12" y="43"/>
                </a:cxn>
                <a:cxn ang="0">
                  <a:pos x="4" y="37"/>
                </a:cxn>
                <a:cxn ang="0">
                  <a:pos x="2" y="27"/>
                </a:cxn>
                <a:cxn ang="0">
                  <a:pos x="4" y="18"/>
                </a:cxn>
                <a:cxn ang="0">
                  <a:pos x="12" y="8"/>
                </a:cxn>
                <a:cxn ang="0">
                  <a:pos x="21" y="4"/>
                </a:cxn>
                <a:cxn ang="0">
                  <a:pos x="35" y="0"/>
                </a:cxn>
                <a:cxn ang="0">
                  <a:pos x="50" y="4"/>
                </a:cxn>
                <a:cxn ang="0">
                  <a:pos x="60" y="12"/>
                </a:cxn>
                <a:cxn ang="0">
                  <a:pos x="63" y="20"/>
                </a:cxn>
                <a:cxn ang="0">
                  <a:pos x="63" y="27"/>
                </a:cxn>
                <a:cxn ang="0">
                  <a:pos x="52" y="27"/>
                </a:cxn>
                <a:cxn ang="0">
                  <a:pos x="50" y="23"/>
                </a:cxn>
                <a:cxn ang="0">
                  <a:pos x="50" y="20"/>
                </a:cxn>
                <a:cxn ang="0">
                  <a:pos x="42" y="14"/>
                </a:cxn>
                <a:cxn ang="0">
                  <a:pos x="33" y="14"/>
                </a:cxn>
                <a:cxn ang="0">
                  <a:pos x="25" y="14"/>
                </a:cxn>
                <a:cxn ang="0">
                  <a:pos x="21" y="18"/>
                </a:cxn>
                <a:cxn ang="0">
                  <a:pos x="17" y="20"/>
                </a:cxn>
                <a:cxn ang="0">
                  <a:pos x="15" y="23"/>
                </a:cxn>
                <a:cxn ang="0">
                  <a:pos x="17" y="29"/>
                </a:cxn>
                <a:cxn ang="0">
                  <a:pos x="21" y="33"/>
                </a:cxn>
                <a:cxn ang="0">
                  <a:pos x="25" y="35"/>
                </a:cxn>
                <a:cxn ang="0">
                  <a:pos x="31" y="35"/>
                </a:cxn>
                <a:cxn ang="0">
                  <a:pos x="38" y="39"/>
                </a:cxn>
                <a:cxn ang="0">
                  <a:pos x="52" y="41"/>
                </a:cxn>
                <a:cxn ang="0">
                  <a:pos x="60" y="45"/>
                </a:cxn>
                <a:cxn ang="0">
                  <a:pos x="65" y="52"/>
                </a:cxn>
                <a:cxn ang="0">
                  <a:pos x="67" y="62"/>
                </a:cxn>
                <a:cxn ang="0">
                  <a:pos x="65" y="71"/>
                </a:cxn>
                <a:cxn ang="0">
                  <a:pos x="60" y="79"/>
                </a:cxn>
                <a:cxn ang="0">
                  <a:pos x="50" y="87"/>
                </a:cxn>
                <a:cxn ang="0">
                  <a:pos x="35" y="89"/>
                </a:cxn>
                <a:cxn ang="0">
                  <a:pos x="19" y="87"/>
                </a:cxn>
                <a:cxn ang="0">
                  <a:pos x="8" y="79"/>
                </a:cxn>
                <a:cxn ang="0">
                  <a:pos x="2" y="71"/>
                </a:cxn>
                <a:cxn ang="0">
                  <a:pos x="0" y="60"/>
                </a:cxn>
                <a:cxn ang="0">
                  <a:pos x="13" y="60"/>
                </a:cxn>
                <a:cxn ang="0">
                  <a:pos x="13" y="6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</a:cxnLst>
              <a:rect l="0" t="0" r="r" b="b"/>
              <a:pathLst>
                <a:path w="67" h="89">
                  <a:moveTo>
                    <a:pt x="13" y="60"/>
                  </a:moveTo>
                  <a:lnTo>
                    <a:pt x="13" y="60"/>
                  </a:lnTo>
                  <a:lnTo>
                    <a:pt x="15" y="66"/>
                  </a:lnTo>
                  <a:lnTo>
                    <a:pt x="17" y="71"/>
                  </a:lnTo>
                  <a:lnTo>
                    <a:pt x="23" y="75"/>
                  </a:lnTo>
                  <a:lnTo>
                    <a:pt x="35" y="77"/>
                  </a:lnTo>
                  <a:lnTo>
                    <a:pt x="42" y="75"/>
                  </a:lnTo>
                  <a:lnTo>
                    <a:pt x="48" y="73"/>
                  </a:lnTo>
                  <a:lnTo>
                    <a:pt x="52" y="69"/>
                  </a:lnTo>
                  <a:lnTo>
                    <a:pt x="54" y="64"/>
                  </a:lnTo>
                  <a:lnTo>
                    <a:pt x="52" y="58"/>
                  </a:lnTo>
                  <a:lnTo>
                    <a:pt x="50" y="56"/>
                  </a:lnTo>
                  <a:lnTo>
                    <a:pt x="44" y="54"/>
                  </a:lnTo>
                  <a:lnTo>
                    <a:pt x="36" y="52"/>
                  </a:lnTo>
                  <a:lnTo>
                    <a:pt x="27" y="48"/>
                  </a:lnTo>
                  <a:lnTo>
                    <a:pt x="17" y="46"/>
                  </a:lnTo>
                  <a:lnTo>
                    <a:pt x="12" y="43"/>
                  </a:lnTo>
                  <a:lnTo>
                    <a:pt x="4" y="37"/>
                  </a:lnTo>
                  <a:lnTo>
                    <a:pt x="2" y="27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1" y="4"/>
                  </a:lnTo>
                  <a:lnTo>
                    <a:pt x="35" y="0"/>
                  </a:lnTo>
                  <a:lnTo>
                    <a:pt x="50" y="4"/>
                  </a:lnTo>
                  <a:lnTo>
                    <a:pt x="60" y="12"/>
                  </a:lnTo>
                  <a:lnTo>
                    <a:pt x="63" y="20"/>
                  </a:lnTo>
                  <a:lnTo>
                    <a:pt x="63" y="27"/>
                  </a:lnTo>
                  <a:lnTo>
                    <a:pt x="52" y="27"/>
                  </a:lnTo>
                  <a:lnTo>
                    <a:pt x="50" y="23"/>
                  </a:lnTo>
                  <a:lnTo>
                    <a:pt x="50" y="20"/>
                  </a:lnTo>
                  <a:lnTo>
                    <a:pt x="42" y="14"/>
                  </a:lnTo>
                  <a:lnTo>
                    <a:pt x="33" y="14"/>
                  </a:lnTo>
                  <a:lnTo>
                    <a:pt x="25" y="14"/>
                  </a:lnTo>
                  <a:lnTo>
                    <a:pt x="21" y="18"/>
                  </a:lnTo>
                  <a:lnTo>
                    <a:pt x="17" y="20"/>
                  </a:lnTo>
                  <a:lnTo>
                    <a:pt x="15" y="23"/>
                  </a:lnTo>
                  <a:lnTo>
                    <a:pt x="17" y="29"/>
                  </a:lnTo>
                  <a:lnTo>
                    <a:pt x="21" y="33"/>
                  </a:lnTo>
                  <a:lnTo>
                    <a:pt x="25" y="35"/>
                  </a:lnTo>
                  <a:lnTo>
                    <a:pt x="31" y="35"/>
                  </a:lnTo>
                  <a:lnTo>
                    <a:pt x="38" y="39"/>
                  </a:lnTo>
                  <a:lnTo>
                    <a:pt x="52" y="41"/>
                  </a:lnTo>
                  <a:lnTo>
                    <a:pt x="60" y="45"/>
                  </a:lnTo>
                  <a:lnTo>
                    <a:pt x="65" y="52"/>
                  </a:lnTo>
                  <a:lnTo>
                    <a:pt x="67" y="62"/>
                  </a:lnTo>
                  <a:lnTo>
                    <a:pt x="65" y="71"/>
                  </a:lnTo>
                  <a:lnTo>
                    <a:pt x="60" y="79"/>
                  </a:lnTo>
                  <a:lnTo>
                    <a:pt x="50" y="87"/>
                  </a:lnTo>
                  <a:lnTo>
                    <a:pt x="35" y="89"/>
                  </a:lnTo>
                  <a:lnTo>
                    <a:pt x="19" y="87"/>
                  </a:lnTo>
                  <a:lnTo>
                    <a:pt x="8" y="79"/>
                  </a:lnTo>
                  <a:lnTo>
                    <a:pt x="2" y="71"/>
                  </a:lnTo>
                  <a:lnTo>
                    <a:pt x="0" y="60"/>
                  </a:lnTo>
                  <a:lnTo>
                    <a:pt x="13" y="60"/>
                  </a:lnTo>
                  <a:lnTo>
                    <a:pt x="13" y="60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85" name="Freeform 685"/>
            <p:cNvSpPr>
              <a:spLocks noEditPoints="1"/>
            </p:cNvSpPr>
            <p:nvPr/>
          </p:nvSpPr>
          <p:spPr bwMode="auto">
            <a:xfrm>
              <a:off x="2559" y="849"/>
              <a:ext cx="37" cy="44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6" y="4"/>
                </a:cxn>
                <a:cxn ang="0">
                  <a:pos x="55" y="6"/>
                </a:cxn>
                <a:cxn ang="0">
                  <a:pos x="63" y="10"/>
                </a:cxn>
                <a:cxn ang="0">
                  <a:pos x="67" y="18"/>
                </a:cxn>
                <a:cxn ang="0">
                  <a:pos x="71" y="23"/>
                </a:cxn>
                <a:cxn ang="0">
                  <a:pos x="73" y="31"/>
                </a:cxn>
                <a:cxn ang="0">
                  <a:pos x="75" y="39"/>
                </a:cxn>
                <a:cxn ang="0">
                  <a:pos x="75" y="48"/>
                </a:cxn>
                <a:cxn ang="0">
                  <a:pos x="15" y="48"/>
                </a:cxn>
                <a:cxn ang="0">
                  <a:pos x="15" y="60"/>
                </a:cxn>
                <a:cxn ang="0">
                  <a:pos x="21" y="68"/>
                </a:cxn>
                <a:cxn ang="0">
                  <a:pos x="27" y="75"/>
                </a:cxn>
                <a:cxn ang="0">
                  <a:pos x="36" y="77"/>
                </a:cxn>
                <a:cxn ang="0">
                  <a:pos x="46" y="75"/>
                </a:cxn>
                <a:cxn ang="0">
                  <a:pos x="53" y="69"/>
                </a:cxn>
                <a:cxn ang="0">
                  <a:pos x="57" y="66"/>
                </a:cxn>
                <a:cxn ang="0">
                  <a:pos x="59" y="60"/>
                </a:cxn>
                <a:cxn ang="0">
                  <a:pos x="73" y="60"/>
                </a:cxn>
                <a:cxn ang="0">
                  <a:pos x="73" y="64"/>
                </a:cxn>
                <a:cxn ang="0">
                  <a:pos x="69" y="69"/>
                </a:cxn>
                <a:cxn ang="0">
                  <a:pos x="65" y="75"/>
                </a:cxn>
                <a:cxn ang="0">
                  <a:pos x="63" y="79"/>
                </a:cxn>
                <a:cxn ang="0">
                  <a:pos x="55" y="83"/>
                </a:cxn>
                <a:cxn ang="0">
                  <a:pos x="48" y="87"/>
                </a:cxn>
                <a:cxn ang="0">
                  <a:pos x="42" y="89"/>
                </a:cxn>
                <a:cxn ang="0">
                  <a:pos x="36" y="89"/>
                </a:cxn>
                <a:cxn ang="0">
                  <a:pos x="21" y="85"/>
                </a:cxn>
                <a:cxn ang="0">
                  <a:pos x="9" y="77"/>
                </a:cxn>
                <a:cxn ang="0">
                  <a:pos x="2" y="64"/>
                </a:cxn>
                <a:cxn ang="0">
                  <a:pos x="0" y="46"/>
                </a:cxn>
                <a:cxn ang="0">
                  <a:pos x="2" y="29"/>
                </a:cxn>
                <a:cxn ang="0">
                  <a:pos x="11" y="14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9" y="39"/>
                </a:cxn>
                <a:cxn ang="0">
                  <a:pos x="59" y="39"/>
                </a:cxn>
                <a:cxn ang="0">
                  <a:pos x="57" y="29"/>
                </a:cxn>
                <a:cxn ang="0">
                  <a:pos x="57" y="23"/>
                </a:cxn>
                <a:cxn ang="0">
                  <a:pos x="48" y="18"/>
                </a:cxn>
                <a:cxn ang="0">
                  <a:pos x="38" y="14"/>
                </a:cxn>
                <a:cxn ang="0">
                  <a:pos x="29" y="16"/>
                </a:cxn>
                <a:cxn ang="0">
                  <a:pos x="21" y="20"/>
                </a:cxn>
                <a:cxn ang="0">
                  <a:pos x="17" y="29"/>
                </a:cxn>
                <a:cxn ang="0">
                  <a:pos x="15" y="39"/>
                </a:cxn>
                <a:cxn ang="0">
                  <a:pos x="59" y="39"/>
                </a:cxn>
                <a:cxn ang="0">
                  <a:pos x="59" y="39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5" h="89">
                  <a:moveTo>
                    <a:pt x="38" y="0"/>
                  </a:moveTo>
                  <a:lnTo>
                    <a:pt x="38" y="0"/>
                  </a:lnTo>
                  <a:lnTo>
                    <a:pt x="46" y="4"/>
                  </a:lnTo>
                  <a:lnTo>
                    <a:pt x="55" y="6"/>
                  </a:lnTo>
                  <a:lnTo>
                    <a:pt x="63" y="10"/>
                  </a:lnTo>
                  <a:lnTo>
                    <a:pt x="67" y="18"/>
                  </a:lnTo>
                  <a:lnTo>
                    <a:pt x="71" y="23"/>
                  </a:lnTo>
                  <a:lnTo>
                    <a:pt x="73" y="31"/>
                  </a:lnTo>
                  <a:lnTo>
                    <a:pt x="75" y="39"/>
                  </a:lnTo>
                  <a:lnTo>
                    <a:pt x="75" y="48"/>
                  </a:lnTo>
                  <a:lnTo>
                    <a:pt x="15" y="48"/>
                  </a:lnTo>
                  <a:lnTo>
                    <a:pt x="15" y="60"/>
                  </a:lnTo>
                  <a:lnTo>
                    <a:pt x="21" y="68"/>
                  </a:lnTo>
                  <a:lnTo>
                    <a:pt x="27" y="75"/>
                  </a:lnTo>
                  <a:lnTo>
                    <a:pt x="36" y="77"/>
                  </a:lnTo>
                  <a:lnTo>
                    <a:pt x="46" y="75"/>
                  </a:lnTo>
                  <a:lnTo>
                    <a:pt x="53" y="69"/>
                  </a:lnTo>
                  <a:lnTo>
                    <a:pt x="57" y="66"/>
                  </a:lnTo>
                  <a:lnTo>
                    <a:pt x="59" y="60"/>
                  </a:lnTo>
                  <a:lnTo>
                    <a:pt x="73" y="60"/>
                  </a:lnTo>
                  <a:lnTo>
                    <a:pt x="73" y="64"/>
                  </a:lnTo>
                  <a:lnTo>
                    <a:pt x="69" y="69"/>
                  </a:lnTo>
                  <a:lnTo>
                    <a:pt x="65" y="75"/>
                  </a:lnTo>
                  <a:lnTo>
                    <a:pt x="63" y="79"/>
                  </a:lnTo>
                  <a:lnTo>
                    <a:pt x="55" y="83"/>
                  </a:lnTo>
                  <a:lnTo>
                    <a:pt x="48" y="87"/>
                  </a:lnTo>
                  <a:lnTo>
                    <a:pt x="42" y="89"/>
                  </a:lnTo>
                  <a:lnTo>
                    <a:pt x="36" y="89"/>
                  </a:lnTo>
                  <a:lnTo>
                    <a:pt x="21" y="85"/>
                  </a:lnTo>
                  <a:lnTo>
                    <a:pt x="9" y="77"/>
                  </a:lnTo>
                  <a:lnTo>
                    <a:pt x="2" y="64"/>
                  </a:lnTo>
                  <a:lnTo>
                    <a:pt x="0" y="46"/>
                  </a:lnTo>
                  <a:lnTo>
                    <a:pt x="2" y="29"/>
                  </a:lnTo>
                  <a:lnTo>
                    <a:pt x="11" y="14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59" y="39"/>
                  </a:moveTo>
                  <a:lnTo>
                    <a:pt x="59" y="39"/>
                  </a:lnTo>
                  <a:lnTo>
                    <a:pt x="57" y="29"/>
                  </a:lnTo>
                  <a:lnTo>
                    <a:pt x="57" y="23"/>
                  </a:lnTo>
                  <a:lnTo>
                    <a:pt x="48" y="18"/>
                  </a:lnTo>
                  <a:lnTo>
                    <a:pt x="38" y="14"/>
                  </a:lnTo>
                  <a:lnTo>
                    <a:pt x="29" y="16"/>
                  </a:lnTo>
                  <a:lnTo>
                    <a:pt x="21" y="20"/>
                  </a:lnTo>
                  <a:lnTo>
                    <a:pt x="17" y="29"/>
                  </a:lnTo>
                  <a:lnTo>
                    <a:pt x="15" y="39"/>
                  </a:lnTo>
                  <a:lnTo>
                    <a:pt x="59" y="39"/>
                  </a:lnTo>
                  <a:lnTo>
                    <a:pt x="59" y="39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86" name="Freeform 686"/>
            <p:cNvSpPr>
              <a:spLocks/>
            </p:cNvSpPr>
            <p:nvPr/>
          </p:nvSpPr>
          <p:spPr bwMode="auto">
            <a:xfrm>
              <a:off x="1808" y="864"/>
              <a:ext cx="23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69" y="0"/>
                </a:cxn>
              </a:cxnLst>
              <a:rect l="0" t="0" r="r" b="b"/>
              <a:pathLst>
                <a:path w="469">
                  <a:moveTo>
                    <a:pt x="0" y="0"/>
                  </a:moveTo>
                  <a:lnTo>
                    <a:pt x="0" y="0"/>
                  </a:lnTo>
                  <a:lnTo>
                    <a:pt x="469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87" name="Freeform 687"/>
            <p:cNvSpPr>
              <a:spLocks noEditPoints="1"/>
            </p:cNvSpPr>
            <p:nvPr/>
          </p:nvSpPr>
          <p:spPr bwMode="auto">
            <a:xfrm>
              <a:off x="2068" y="962"/>
              <a:ext cx="34" cy="44"/>
            </a:xfrm>
            <a:custGeom>
              <a:avLst/>
              <a:gdLst/>
              <a:ahLst/>
              <a:cxnLst>
                <a:cxn ang="0">
                  <a:pos x="13" y="59"/>
                </a:cxn>
                <a:cxn ang="0">
                  <a:pos x="13" y="59"/>
                </a:cxn>
                <a:cxn ang="0">
                  <a:pos x="13" y="65"/>
                </a:cxn>
                <a:cxn ang="0">
                  <a:pos x="17" y="69"/>
                </a:cxn>
                <a:cxn ang="0">
                  <a:pos x="25" y="75"/>
                </a:cxn>
                <a:cxn ang="0">
                  <a:pos x="34" y="77"/>
                </a:cxn>
                <a:cxn ang="0">
                  <a:pos x="42" y="77"/>
                </a:cxn>
                <a:cxn ang="0">
                  <a:pos x="48" y="73"/>
                </a:cxn>
                <a:cxn ang="0">
                  <a:pos x="53" y="69"/>
                </a:cxn>
                <a:cxn ang="0">
                  <a:pos x="55" y="63"/>
                </a:cxn>
                <a:cxn ang="0">
                  <a:pos x="53" y="58"/>
                </a:cxn>
                <a:cxn ang="0">
                  <a:pos x="49" y="56"/>
                </a:cxn>
                <a:cxn ang="0">
                  <a:pos x="46" y="52"/>
                </a:cxn>
                <a:cxn ang="0">
                  <a:pos x="38" y="52"/>
                </a:cxn>
                <a:cxn ang="0">
                  <a:pos x="26" y="48"/>
                </a:cxn>
                <a:cxn ang="0">
                  <a:pos x="17" y="46"/>
                </a:cxn>
                <a:cxn ang="0">
                  <a:pos x="11" y="42"/>
                </a:cxn>
                <a:cxn ang="0">
                  <a:pos x="5" y="36"/>
                </a:cxn>
                <a:cxn ang="0">
                  <a:pos x="3" y="27"/>
                </a:cxn>
                <a:cxn ang="0">
                  <a:pos x="5" y="17"/>
                </a:cxn>
                <a:cxn ang="0">
                  <a:pos x="11" y="10"/>
                </a:cxn>
                <a:cxn ang="0">
                  <a:pos x="21" y="4"/>
                </a:cxn>
                <a:cxn ang="0">
                  <a:pos x="34" y="0"/>
                </a:cxn>
                <a:cxn ang="0">
                  <a:pos x="49" y="4"/>
                </a:cxn>
                <a:cxn ang="0">
                  <a:pos x="61" y="13"/>
                </a:cxn>
                <a:cxn ang="0">
                  <a:pos x="63" y="19"/>
                </a:cxn>
                <a:cxn ang="0">
                  <a:pos x="65" y="27"/>
                </a:cxn>
                <a:cxn ang="0">
                  <a:pos x="51" y="27"/>
                </a:cxn>
                <a:cxn ang="0">
                  <a:pos x="51" y="23"/>
                </a:cxn>
                <a:cxn ang="0">
                  <a:pos x="48" y="19"/>
                </a:cxn>
                <a:cxn ang="0">
                  <a:pos x="42" y="13"/>
                </a:cxn>
                <a:cxn ang="0">
                  <a:pos x="32" y="13"/>
                </a:cxn>
                <a:cxn ang="0">
                  <a:pos x="25" y="13"/>
                </a:cxn>
                <a:cxn ang="0">
                  <a:pos x="21" y="15"/>
                </a:cxn>
                <a:cxn ang="0">
                  <a:pos x="17" y="19"/>
                </a:cxn>
                <a:cxn ang="0">
                  <a:pos x="17" y="23"/>
                </a:cxn>
                <a:cxn ang="0">
                  <a:pos x="19" y="29"/>
                </a:cxn>
                <a:cxn ang="0">
                  <a:pos x="21" y="33"/>
                </a:cxn>
                <a:cxn ang="0">
                  <a:pos x="25" y="34"/>
                </a:cxn>
                <a:cxn ang="0">
                  <a:pos x="30" y="36"/>
                </a:cxn>
                <a:cxn ang="0">
                  <a:pos x="40" y="38"/>
                </a:cxn>
                <a:cxn ang="0">
                  <a:pos x="51" y="42"/>
                </a:cxn>
                <a:cxn ang="0">
                  <a:pos x="59" y="44"/>
                </a:cxn>
                <a:cxn ang="0">
                  <a:pos x="65" y="52"/>
                </a:cxn>
                <a:cxn ang="0">
                  <a:pos x="67" y="61"/>
                </a:cxn>
                <a:cxn ang="0">
                  <a:pos x="65" y="71"/>
                </a:cxn>
                <a:cxn ang="0">
                  <a:pos x="59" y="81"/>
                </a:cxn>
                <a:cxn ang="0">
                  <a:pos x="48" y="86"/>
                </a:cxn>
                <a:cxn ang="0">
                  <a:pos x="34" y="86"/>
                </a:cxn>
                <a:cxn ang="0">
                  <a:pos x="19" y="86"/>
                </a:cxn>
                <a:cxn ang="0">
                  <a:pos x="9" y="79"/>
                </a:cxn>
                <a:cxn ang="0">
                  <a:pos x="3" y="71"/>
                </a:cxn>
                <a:cxn ang="0">
                  <a:pos x="0" y="59"/>
                </a:cxn>
                <a:cxn ang="0">
                  <a:pos x="13" y="59"/>
                </a:cxn>
                <a:cxn ang="0">
                  <a:pos x="13" y="59"/>
                </a:cxn>
                <a:cxn ang="0">
                  <a:pos x="34" y="2"/>
                </a:cxn>
                <a:cxn ang="0">
                  <a:pos x="34" y="2"/>
                </a:cxn>
                <a:cxn ang="0">
                  <a:pos x="34" y="2"/>
                </a:cxn>
                <a:cxn ang="0">
                  <a:pos x="34" y="2"/>
                </a:cxn>
              </a:cxnLst>
              <a:rect l="0" t="0" r="r" b="b"/>
              <a:pathLst>
                <a:path w="67" h="86">
                  <a:moveTo>
                    <a:pt x="13" y="59"/>
                  </a:moveTo>
                  <a:lnTo>
                    <a:pt x="13" y="59"/>
                  </a:lnTo>
                  <a:lnTo>
                    <a:pt x="13" y="65"/>
                  </a:lnTo>
                  <a:lnTo>
                    <a:pt x="17" y="69"/>
                  </a:lnTo>
                  <a:lnTo>
                    <a:pt x="25" y="75"/>
                  </a:lnTo>
                  <a:lnTo>
                    <a:pt x="34" y="77"/>
                  </a:lnTo>
                  <a:lnTo>
                    <a:pt x="42" y="77"/>
                  </a:lnTo>
                  <a:lnTo>
                    <a:pt x="48" y="73"/>
                  </a:lnTo>
                  <a:lnTo>
                    <a:pt x="53" y="69"/>
                  </a:lnTo>
                  <a:lnTo>
                    <a:pt x="55" y="63"/>
                  </a:lnTo>
                  <a:lnTo>
                    <a:pt x="53" y="58"/>
                  </a:lnTo>
                  <a:lnTo>
                    <a:pt x="49" y="56"/>
                  </a:lnTo>
                  <a:lnTo>
                    <a:pt x="46" y="52"/>
                  </a:lnTo>
                  <a:lnTo>
                    <a:pt x="38" y="52"/>
                  </a:lnTo>
                  <a:lnTo>
                    <a:pt x="26" y="48"/>
                  </a:lnTo>
                  <a:lnTo>
                    <a:pt x="17" y="46"/>
                  </a:lnTo>
                  <a:lnTo>
                    <a:pt x="11" y="42"/>
                  </a:lnTo>
                  <a:lnTo>
                    <a:pt x="5" y="36"/>
                  </a:lnTo>
                  <a:lnTo>
                    <a:pt x="3" y="27"/>
                  </a:lnTo>
                  <a:lnTo>
                    <a:pt x="5" y="17"/>
                  </a:lnTo>
                  <a:lnTo>
                    <a:pt x="11" y="10"/>
                  </a:lnTo>
                  <a:lnTo>
                    <a:pt x="21" y="4"/>
                  </a:lnTo>
                  <a:lnTo>
                    <a:pt x="34" y="0"/>
                  </a:lnTo>
                  <a:lnTo>
                    <a:pt x="49" y="4"/>
                  </a:lnTo>
                  <a:lnTo>
                    <a:pt x="61" y="13"/>
                  </a:lnTo>
                  <a:lnTo>
                    <a:pt x="63" y="19"/>
                  </a:lnTo>
                  <a:lnTo>
                    <a:pt x="65" y="27"/>
                  </a:lnTo>
                  <a:lnTo>
                    <a:pt x="51" y="27"/>
                  </a:lnTo>
                  <a:lnTo>
                    <a:pt x="51" y="23"/>
                  </a:lnTo>
                  <a:lnTo>
                    <a:pt x="48" y="19"/>
                  </a:lnTo>
                  <a:lnTo>
                    <a:pt x="42" y="13"/>
                  </a:lnTo>
                  <a:lnTo>
                    <a:pt x="32" y="13"/>
                  </a:lnTo>
                  <a:lnTo>
                    <a:pt x="25" y="13"/>
                  </a:lnTo>
                  <a:lnTo>
                    <a:pt x="21" y="15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19" y="29"/>
                  </a:lnTo>
                  <a:lnTo>
                    <a:pt x="21" y="33"/>
                  </a:lnTo>
                  <a:lnTo>
                    <a:pt x="25" y="34"/>
                  </a:lnTo>
                  <a:lnTo>
                    <a:pt x="30" y="36"/>
                  </a:lnTo>
                  <a:lnTo>
                    <a:pt x="40" y="38"/>
                  </a:lnTo>
                  <a:lnTo>
                    <a:pt x="51" y="42"/>
                  </a:lnTo>
                  <a:lnTo>
                    <a:pt x="59" y="44"/>
                  </a:lnTo>
                  <a:lnTo>
                    <a:pt x="65" y="52"/>
                  </a:lnTo>
                  <a:lnTo>
                    <a:pt x="67" y="61"/>
                  </a:lnTo>
                  <a:lnTo>
                    <a:pt x="65" y="71"/>
                  </a:lnTo>
                  <a:lnTo>
                    <a:pt x="59" y="81"/>
                  </a:lnTo>
                  <a:lnTo>
                    <a:pt x="48" y="86"/>
                  </a:lnTo>
                  <a:lnTo>
                    <a:pt x="34" y="86"/>
                  </a:lnTo>
                  <a:lnTo>
                    <a:pt x="19" y="86"/>
                  </a:lnTo>
                  <a:lnTo>
                    <a:pt x="9" y="79"/>
                  </a:lnTo>
                  <a:lnTo>
                    <a:pt x="3" y="71"/>
                  </a:lnTo>
                  <a:lnTo>
                    <a:pt x="0" y="59"/>
                  </a:lnTo>
                  <a:lnTo>
                    <a:pt x="13" y="59"/>
                  </a:lnTo>
                  <a:lnTo>
                    <a:pt x="13" y="59"/>
                  </a:lnTo>
                  <a:close/>
                  <a:moveTo>
                    <a:pt x="34" y="2"/>
                  </a:move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88" name="Freeform 688"/>
            <p:cNvSpPr>
              <a:spLocks noEditPoints="1"/>
            </p:cNvSpPr>
            <p:nvPr/>
          </p:nvSpPr>
          <p:spPr bwMode="auto">
            <a:xfrm>
              <a:off x="2108" y="962"/>
              <a:ext cx="34" cy="44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7" y="0"/>
                </a:cxn>
                <a:cxn ang="0">
                  <a:pos x="48" y="2"/>
                </a:cxn>
                <a:cxn ang="0">
                  <a:pos x="60" y="8"/>
                </a:cxn>
                <a:cxn ang="0">
                  <a:pos x="66" y="17"/>
                </a:cxn>
                <a:cxn ang="0">
                  <a:pos x="69" y="31"/>
                </a:cxn>
                <a:cxn ang="0">
                  <a:pos x="56" y="31"/>
                </a:cxn>
                <a:cxn ang="0">
                  <a:pos x="54" y="23"/>
                </a:cxn>
                <a:cxn ang="0">
                  <a:pos x="50" y="19"/>
                </a:cxn>
                <a:cxn ang="0">
                  <a:pos x="44" y="15"/>
                </a:cxn>
                <a:cxn ang="0">
                  <a:pos x="37" y="13"/>
                </a:cxn>
                <a:cxn ang="0">
                  <a:pos x="25" y="17"/>
                </a:cxn>
                <a:cxn ang="0">
                  <a:pos x="21" y="21"/>
                </a:cxn>
                <a:cxn ang="0">
                  <a:pos x="18" y="27"/>
                </a:cxn>
                <a:cxn ang="0">
                  <a:pos x="14" y="34"/>
                </a:cxn>
                <a:cxn ang="0">
                  <a:pos x="14" y="46"/>
                </a:cxn>
                <a:cxn ang="0">
                  <a:pos x="16" y="58"/>
                </a:cxn>
                <a:cxn ang="0">
                  <a:pos x="19" y="67"/>
                </a:cxn>
                <a:cxn ang="0">
                  <a:pos x="25" y="73"/>
                </a:cxn>
                <a:cxn ang="0">
                  <a:pos x="37" y="77"/>
                </a:cxn>
                <a:cxn ang="0">
                  <a:pos x="43" y="75"/>
                </a:cxn>
                <a:cxn ang="0">
                  <a:pos x="48" y="69"/>
                </a:cxn>
                <a:cxn ang="0">
                  <a:pos x="54" y="63"/>
                </a:cxn>
                <a:cxn ang="0">
                  <a:pos x="56" y="56"/>
                </a:cxn>
                <a:cxn ang="0">
                  <a:pos x="69" y="56"/>
                </a:cxn>
                <a:cxn ang="0">
                  <a:pos x="66" y="69"/>
                </a:cxn>
                <a:cxn ang="0">
                  <a:pos x="58" y="79"/>
                </a:cxn>
                <a:cxn ang="0">
                  <a:pos x="48" y="86"/>
                </a:cxn>
                <a:cxn ang="0">
                  <a:pos x="35" y="86"/>
                </a:cxn>
                <a:cxn ang="0">
                  <a:pos x="19" y="84"/>
                </a:cxn>
                <a:cxn ang="0">
                  <a:pos x="8" y="77"/>
                </a:cxn>
                <a:cxn ang="0">
                  <a:pos x="2" y="63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10" y="13"/>
                </a:cxn>
                <a:cxn ang="0">
                  <a:pos x="21" y="4"/>
                </a:cxn>
                <a:cxn ang="0">
                  <a:pos x="37" y="0"/>
                </a:cxn>
                <a:cxn ang="0">
                  <a:pos x="37" y="0"/>
                </a:cxn>
                <a:cxn ang="0">
                  <a:pos x="37" y="0"/>
                </a:cxn>
                <a:cxn ang="0">
                  <a:pos x="35" y="2"/>
                </a:cxn>
                <a:cxn ang="0">
                  <a:pos x="35" y="2"/>
                </a:cxn>
                <a:cxn ang="0">
                  <a:pos x="35" y="2"/>
                </a:cxn>
                <a:cxn ang="0">
                  <a:pos x="35" y="2"/>
                </a:cxn>
              </a:cxnLst>
              <a:rect l="0" t="0" r="r" b="b"/>
              <a:pathLst>
                <a:path w="69" h="86">
                  <a:moveTo>
                    <a:pt x="37" y="0"/>
                  </a:moveTo>
                  <a:lnTo>
                    <a:pt x="37" y="0"/>
                  </a:lnTo>
                  <a:lnTo>
                    <a:pt x="48" y="2"/>
                  </a:lnTo>
                  <a:lnTo>
                    <a:pt x="60" y="8"/>
                  </a:lnTo>
                  <a:lnTo>
                    <a:pt x="66" y="17"/>
                  </a:lnTo>
                  <a:lnTo>
                    <a:pt x="69" y="31"/>
                  </a:lnTo>
                  <a:lnTo>
                    <a:pt x="56" y="31"/>
                  </a:lnTo>
                  <a:lnTo>
                    <a:pt x="54" y="23"/>
                  </a:lnTo>
                  <a:lnTo>
                    <a:pt x="50" y="19"/>
                  </a:lnTo>
                  <a:lnTo>
                    <a:pt x="44" y="15"/>
                  </a:lnTo>
                  <a:lnTo>
                    <a:pt x="37" y="13"/>
                  </a:lnTo>
                  <a:lnTo>
                    <a:pt x="25" y="17"/>
                  </a:lnTo>
                  <a:lnTo>
                    <a:pt x="21" y="21"/>
                  </a:lnTo>
                  <a:lnTo>
                    <a:pt x="18" y="27"/>
                  </a:lnTo>
                  <a:lnTo>
                    <a:pt x="14" y="34"/>
                  </a:lnTo>
                  <a:lnTo>
                    <a:pt x="14" y="46"/>
                  </a:lnTo>
                  <a:lnTo>
                    <a:pt x="16" y="58"/>
                  </a:lnTo>
                  <a:lnTo>
                    <a:pt x="19" y="67"/>
                  </a:lnTo>
                  <a:lnTo>
                    <a:pt x="25" y="73"/>
                  </a:lnTo>
                  <a:lnTo>
                    <a:pt x="37" y="77"/>
                  </a:lnTo>
                  <a:lnTo>
                    <a:pt x="43" y="75"/>
                  </a:lnTo>
                  <a:lnTo>
                    <a:pt x="48" y="69"/>
                  </a:lnTo>
                  <a:lnTo>
                    <a:pt x="54" y="63"/>
                  </a:lnTo>
                  <a:lnTo>
                    <a:pt x="56" y="56"/>
                  </a:lnTo>
                  <a:lnTo>
                    <a:pt x="69" y="56"/>
                  </a:lnTo>
                  <a:lnTo>
                    <a:pt x="66" y="69"/>
                  </a:lnTo>
                  <a:lnTo>
                    <a:pt x="58" y="79"/>
                  </a:lnTo>
                  <a:lnTo>
                    <a:pt x="48" y="86"/>
                  </a:lnTo>
                  <a:lnTo>
                    <a:pt x="35" y="86"/>
                  </a:lnTo>
                  <a:lnTo>
                    <a:pt x="19" y="84"/>
                  </a:lnTo>
                  <a:lnTo>
                    <a:pt x="8" y="77"/>
                  </a:lnTo>
                  <a:lnTo>
                    <a:pt x="2" y="63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10" y="13"/>
                  </a:lnTo>
                  <a:lnTo>
                    <a:pt x="21" y="4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close/>
                  <a:moveTo>
                    <a:pt x="35" y="2"/>
                  </a:move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89" name="Freeform 689"/>
            <p:cNvSpPr>
              <a:spLocks noEditPoints="1"/>
            </p:cNvSpPr>
            <p:nvPr/>
          </p:nvSpPr>
          <p:spPr bwMode="auto">
            <a:xfrm>
              <a:off x="2147" y="963"/>
              <a:ext cx="39" cy="43"/>
            </a:xfrm>
            <a:custGeom>
              <a:avLst/>
              <a:gdLst/>
              <a:ahLst/>
              <a:cxnLst>
                <a:cxn ang="0">
                  <a:pos x="15" y="61"/>
                </a:cxn>
                <a:cxn ang="0">
                  <a:pos x="19" y="71"/>
                </a:cxn>
                <a:cxn ang="0">
                  <a:pos x="29" y="75"/>
                </a:cxn>
                <a:cxn ang="0">
                  <a:pos x="44" y="71"/>
                </a:cxn>
                <a:cxn ang="0">
                  <a:pos x="54" y="54"/>
                </a:cxn>
                <a:cxn ang="0">
                  <a:pos x="52" y="42"/>
                </a:cxn>
                <a:cxn ang="0">
                  <a:pos x="44" y="46"/>
                </a:cxn>
                <a:cxn ang="0">
                  <a:pos x="33" y="46"/>
                </a:cxn>
                <a:cxn ang="0">
                  <a:pos x="21" y="50"/>
                </a:cxn>
                <a:cxn ang="0">
                  <a:pos x="15" y="61"/>
                </a:cxn>
                <a:cxn ang="0">
                  <a:pos x="15" y="61"/>
                </a:cxn>
                <a:cxn ang="0">
                  <a:pos x="48" y="34"/>
                </a:cxn>
                <a:cxn ang="0">
                  <a:pos x="54" y="29"/>
                </a:cxn>
                <a:cxn ang="0">
                  <a:pos x="56" y="25"/>
                </a:cxn>
                <a:cxn ang="0">
                  <a:pos x="50" y="13"/>
                </a:cxn>
                <a:cxn ang="0">
                  <a:pos x="36" y="11"/>
                </a:cxn>
                <a:cxn ang="0">
                  <a:pos x="21" y="17"/>
                </a:cxn>
                <a:cxn ang="0">
                  <a:pos x="19" y="27"/>
                </a:cxn>
                <a:cxn ang="0">
                  <a:pos x="8" y="13"/>
                </a:cxn>
                <a:cxn ang="0">
                  <a:pos x="25" y="2"/>
                </a:cxn>
                <a:cxn ang="0">
                  <a:pos x="50" y="0"/>
                </a:cxn>
                <a:cxn ang="0">
                  <a:pos x="67" y="11"/>
                </a:cxn>
                <a:cxn ang="0">
                  <a:pos x="69" y="69"/>
                </a:cxn>
                <a:cxn ang="0">
                  <a:pos x="69" y="73"/>
                </a:cxn>
                <a:cxn ang="0">
                  <a:pos x="73" y="75"/>
                </a:cxn>
                <a:cxn ang="0">
                  <a:pos x="75" y="75"/>
                </a:cxn>
                <a:cxn ang="0">
                  <a:pos x="79" y="75"/>
                </a:cxn>
                <a:cxn ang="0">
                  <a:pos x="75" y="84"/>
                </a:cxn>
                <a:cxn ang="0">
                  <a:pos x="69" y="84"/>
                </a:cxn>
                <a:cxn ang="0">
                  <a:pos x="58" y="80"/>
                </a:cxn>
                <a:cxn ang="0">
                  <a:pos x="56" y="73"/>
                </a:cxn>
                <a:cxn ang="0">
                  <a:pos x="44" y="82"/>
                </a:cxn>
                <a:cxn ang="0">
                  <a:pos x="27" y="84"/>
                </a:cxn>
                <a:cxn ang="0">
                  <a:pos x="8" y="79"/>
                </a:cxn>
                <a:cxn ang="0">
                  <a:pos x="0" y="61"/>
                </a:cxn>
                <a:cxn ang="0">
                  <a:pos x="8" y="44"/>
                </a:cxn>
                <a:cxn ang="0">
                  <a:pos x="27" y="36"/>
                </a:cxn>
                <a:cxn ang="0">
                  <a:pos x="48" y="34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9" h="84">
                  <a:moveTo>
                    <a:pt x="15" y="61"/>
                  </a:moveTo>
                  <a:lnTo>
                    <a:pt x="15" y="61"/>
                  </a:lnTo>
                  <a:lnTo>
                    <a:pt x="15" y="67"/>
                  </a:lnTo>
                  <a:lnTo>
                    <a:pt x="19" y="71"/>
                  </a:lnTo>
                  <a:lnTo>
                    <a:pt x="23" y="73"/>
                  </a:lnTo>
                  <a:lnTo>
                    <a:pt x="29" y="75"/>
                  </a:lnTo>
                  <a:lnTo>
                    <a:pt x="36" y="73"/>
                  </a:lnTo>
                  <a:lnTo>
                    <a:pt x="44" y="71"/>
                  </a:lnTo>
                  <a:lnTo>
                    <a:pt x="52" y="63"/>
                  </a:lnTo>
                  <a:lnTo>
                    <a:pt x="54" y="54"/>
                  </a:lnTo>
                  <a:lnTo>
                    <a:pt x="54" y="40"/>
                  </a:lnTo>
                  <a:lnTo>
                    <a:pt x="52" y="42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40" y="46"/>
                  </a:lnTo>
                  <a:lnTo>
                    <a:pt x="33" y="46"/>
                  </a:lnTo>
                  <a:lnTo>
                    <a:pt x="27" y="48"/>
                  </a:lnTo>
                  <a:lnTo>
                    <a:pt x="21" y="50"/>
                  </a:lnTo>
                  <a:lnTo>
                    <a:pt x="15" y="56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5" y="61"/>
                  </a:lnTo>
                  <a:close/>
                  <a:moveTo>
                    <a:pt x="48" y="34"/>
                  </a:moveTo>
                  <a:lnTo>
                    <a:pt x="48" y="34"/>
                  </a:lnTo>
                  <a:lnTo>
                    <a:pt x="52" y="32"/>
                  </a:lnTo>
                  <a:lnTo>
                    <a:pt x="54" y="29"/>
                  </a:lnTo>
                  <a:lnTo>
                    <a:pt x="56" y="27"/>
                  </a:lnTo>
                  <a:lnTo>
                    <a:pt x="56" y="25"/>
                  </a:lnTo>
                  <a:lnTo>
                    <a:pt x="54" y="19"/>
                  </a:lnTo>
                  <a:lnTo>
                    <a:pt x="50" y="13"/>
                  </a:lnTo>
                  <a:lnTo>
                    <a:pt x="44" y="11"/>
                  </a:lnTo>
                  <a:lnTo>
                    <a:pt x="36" y="11"/>
                  </a:lnTo>
                  <a:lnTo>
                    <a:pt x="27" y="11"/>
                  </a:lnTo>
                  <a:lnTo>
                    <a:pt x="21" y="17"/>
                  </a:lnTo>
                  <a:lnTo>
                    <a:pt x="19" y="21"/>
                  </a:lnTo>
                  <a:lnTo>
                    <a:pt x="19" y="27"/>
                  </a:lnTo>
                  <a:lnTo>
                    <a:pt x="6" y="27"/>
                  </a:lnTo>
                  <a:lnTo>
                    <a:pt x="8" y="13"/>
                  </a:lnTo>
                  <a:lnTo>
                    <a:pt x="15" y="6"/>
                  </a:lnTo>
                  <a:lnTo>
                    <a:pt x="25" y="2"/>
                  </a:lnTo>
                  <a:lnTo>
                    <a:pt x="36" y="0"/>
                  </a:lnTo>
                  <a:lnTo>
                    <a:pt x="50" y="0"/>
                  </a:lnTo>
                  <a:lnTo>
                    <a:pt x="60" y="4"/>
                  </a:lnTo>
                  <a:lnTo>
                    <a:pt x="67" y="11"/>
                  </a:lnTo>
                  <a:lnTo>
                    <a:pt x="69" y="21"/>
                  </a:lnTo>
                  <a:lnTo>
                    <a:pt x="69" y="69"/>
                  </a:lnTo>
                  <a:lnTo>
                    <a:pt x="69" y="71"/>
                  </a:lnTo>
                  <a:lnTo>
                    <a:pt x="69" y="73"/>
                  </a:lnTo>
                  <a:lnTo>
                    <a:pt x="71" y="75"/>
                  </a:lnTo>
                  <a:lnTo>
                    <a:pt x="73" y="75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7" y="75"/>
                  </a:lnTo>
                  <a:lnTo>
                    <a:pt x="79" y="75"/>
                  </a:lnTo>
                  <a:lnTo>
                    <a:pt x="79" y="82"/>
                  </a:lnTo>
                  <a:lnTo>
                    <a:pt x="75" y="84"/>
                  </a:lnTo>
                  <a:lnTo>
                    <a:pt x="73" y="84"/>
                  </a:lnTo>
                  <a:lnTo>
                    <a:pt x="69" y="84"/>
                  </a:lnTo>
                  <a:lnTo>
                    <a:pt x="63" y="82"/>
                  </a:lnTo>
                  <a:lnTo>
                    <a:pt x="58" y="80"/>
                  </a:lnTo>
                  <a:lnTo>
                    <a:pt x="56" y="77"/>
                  </a:lnTo>
                  <a:lnTo>
                    <a:pt x="56" y="73"/>
                  </a:lnTo>
                  <a:lnTo>
                    <a:pt x="50" y="77"/>
                  </a:lnTo>
                  <a:lnTo>
                    <a:pt x="44" y="82"/>
                  </a:lnTo>
                  <a:lnTo>
                    <a:pt x="35" y="84"/>
                  </a:lnTo>
                  <a:lnTo>
                    <a:pt x="27" y="84"/>
                  </a:lnTo>
                  <a:lnTo>
                    <a:pt x="15" y="84"/>
                  </a:lnTo>
                  <a:lnTo>
                    <a:pt x="8" y="79"/>
                  </a:lnTo>
                  <a:lnTo>
                    <a:pt x="2" y="71"/>
                  </a:lnTo>
                  <a:lnTo>
                    <a:pt x="0" y="61"/>
                  </a:lnTo>
                  <a:lnTo>
                    <a:pt x="2" y="52"/>
                  </a:lnTo>
                  <a:lnTo>
                    <a:pt x="8" y="44"/>
                  </a:lnTo>
                  <a:lnTo>
                    <a:pt x="15" y="38"/>
                  </a:lnTo>
                  <a:lnTo>
                    <a:pt x="27" y="36"/>
                  </a:lnTo>
                  <a:lnTo>
                    <a:pt x="48" y="34"/>
                  </a:lnTo>
                  <a:lnTo>
                    <a:pt x="48" y="34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90" name="Freeform 690"/>
            <p:cNvSpPr>
              <a:spLocks noEditPoints="1"/>
            </p:cNvSpPr>
            <p:nvPr/>
          </p:nvSpPr>
          <p:spPr bwMode="auto">
            <a:xfrm>
              <a:off x="2192" y="963"/>
              <a:ext cx="34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3"/>
                </a:cxn>
                <a:cxn ang="0">
                  <a:pos x="19" y="6"/>
                </a:cxn>
                <a:cxn ang="0">
                  <a:pos x="27" y="2"/>
                </a:cxn>
                <a:cxn ang="0">
                  <a:pos x="41" y="0"/>
                </a:cxn>
                <a:cxn ang="0">
                  <a:pos x="56" y="4"/>
                </a:cxn>
                <a:cxn ang="0">
                  <a:pos x="64" y="11"/>
                </a:cxn>
                <a:cxn ang="0">
                  <a:pos x="67" y="19"/>
                </a:cxn>
                <a:cxn ang="0">
                  <a:pos x="67" y="31"/>
                </a:cxn>
                <a:cxn ang="0">
                  <a:pos x="67" y="82"/>
                </a:cxn>
                <a:cxn ang="0">
                  <a:pos x="54" y="82"/>
                </a:cxn>
                <a:cxn ang="0">
                  <a:pos x="54" y="32"/>
                </a:cxn>
                <a:cxn ang="0">
                  <a:pos x="54" y="25"/>
                </a:cxn>
                <a:cxn ang="0">
                  <a:pos x="52" y="19"/>
                </a:cxn>
                <a:cxn ang="0">
                  <a:pos x="46" y="13"/>
                </a:cxn>
                <a:cxn ang="0">
                  <a:pos x="39" y="11"/>
                </a:cxn>
                <a:cxn ang="0">
                  <a:pos x="33" y="11"/>
                </a:cxn>
                <a:cxn ang="0">
                  <a:pos x="31" y="13"/>
                </a:cxn>
                <a:cxn ang="0">
                  <a:pos x="25" y="15"/>
                </a:cxn>
                <a:cxn ang="0">
                  <a:pos x="19" y="19"/>
                </a:cxn>
                <a:cxn ang="0">
                  <a:pos x="16" y="29"/>
                </a:cxn>
                <a:cxn ang="0">
                  <a:pos x="16" y="32"/>
                </a:cxn>
                <a:cxn ang="0">
                  <a:pos x="16" y="40"/>
                </a:cxn>
                <a:cxn ang="0">
                  <a:pos x="16" y="82"/>
                </a:cxn>
                <a:cxn ang="0">
                  <a:pos x="0" y="8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7" h="82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7" y="2"/>
                  </a:lnTo>
                  <a:lnTo>
                    <a:pt x="41" y="0"/>
                  </a:lnTo>
                  <a:lnTo>
                    <a:pt x="56" y="4"/>
                  </a:lnTo>
                  <a:lnTo>
                    <a:pt x="64" y="11"/>
                  </a:lnTo>
                  <a:lnTo>
                    <a:pt x="67" y="19"/>
                  </a:lnTo>
                  <a:lnTo>
                    <a:pt x="67" y="31"/>
                  </a:lnTo>
                  <a:lnTo>
                    <a:pt x="67" y="82"/>
                  </a:lnTo>
                  <a:lnTo>
                    <a:pt x="54" y="82"/>
                  </a:lnTo>
                  <a:lnTo>
                    <a:pt x="54" y="32"/>
                  </a:lnTo>
                  <a:lnTo>
                    <a:pt x="54" y="25"/>
                  </a:lnTo>
                  <a:lnTo>
                    <a:pt x="52" y="19"/>
                  </a:lnTo>
                  <a:lnTo>
                    <a:pt x="46" y="13"/>
                  </a:lnTo>
                  <a:lnTo>
                    <a:pt x="39" y="11"/>
                  </a:lnTo>
                  <a:lnTo>
                    <a:pt x="33" y="11"/>
                  </a:lnTo>
                  <a:lnTo>
                    <a:pt x="31" y="13"/>
                  </a:lnTo>
                  <a:lnTo>
                    <a:pt x="25" y="15"/>
                  </a:lnTo>
                  <a:lnTo>
                    <a:pt x="19" y="19"/>
                  </a:lnTo>
                  <a:lnTo>
                    <a:pt x="16" y="29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16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33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91" name="Freeform 691"/>
            <p:cNvSpPr>
              <a:spLocks/>
            </p:cNvSpPr>
            <p:nvPr/>
          </p:nvSpPr>
          <p:spPr bwMode="auto">
            <a:xfrm>
              <a:off x="2255" y="951"/>
              <a:ext cx="37" cy="55"/>
            </a:xfrm>
            <a:custGeom>
              <a:avLst/>
              <a:gdLst/>
              <a:ahLst/>
              <a:cxnLst>
                <a:cxn ang="0">
                  <a:pos x="37" y="109"/>
                </a:cxn>
                <a:cxn ang="0">
                  <a:pos x="10" y="100"/>
                </a:cxn>
                <a:cxn ang="0">
                  <a:pos x="0" y="75"/>
                </a:cxn>
                <a:cxn ang="0">
                  <a:pos x="15" y="84"/>
                </a:cxn>
                <a:cxn ang="0">
                  <a:pos x="25" y="96"/>
                </a:cxn>
                <a:cxn ang="0">
                  <a:pos x="46" y="98"/>
                </a:cxn>
                <a:cxn ang="0">
                  <a:pos x="60" y="86"/>
                </a:cxn>
                <a:cxn ang="0">
                  <a:pos x="60" y="69"/>
                </a:cxn>
                <a:cxn ang="0">
                  <a:pos x="46" y="59"/>
                </a:cxn>
                <a:cxn ang="0">
                  <a:pos x="35" y="57"/>
                </a:cxn>
                <a:cxn ang="0">
                  <a:pos x="31" y="57"/>
                </a:cxn>
                <a:cxn ang="0">
                  <a:pos x="31" y="46"/>
                </a:cxn>
                <a:cxn ang="0">
                  <a:pos x="35" y="46"/>
                </a:cxn>
                <a:cxn ang="0">
                  <a:pos x="44" y="46"/>
                </a:cxn>
                <a:cxn ang="0">
                  <a:pos x="56" y="38"/>
                </a:cxn>
                <a:cxn ang="0">
                  <a:pos x="58" y="21"/>
                </a:cxn>
                <a:cxn ang="0">
                  <a:pos x="46" y="13"/>
                </a:cxn>
                <a:cxn ang="0">
                  <a:pos x="27" y="13"/>
                </a:cxn>
                <a:cxn ang="0">
                  <a:pos x="17" y="27"/>
                </a:cxn>
                <a:cxn ang="0">
                  <a:pos x="4" y="34"/>
                </a:cxn>
                <a:cxn ang="0">
                  <a:pos x="8" y="15"/>
                </a:cxn>
                <a:cxn ang="0">
                  <a:pos x="19" y="4"/>
                </a:cxn>
                <a:cxn ang="0">
                  <a:pos x="37" y="0"/>
                </a:cxn>
                <a:cxn ang="0">
                  <a:pos x="63" y="6"/>
                </a:cxn>
                <a:cxn ang="0">
                  <a:pos x="73" y="27"/>
                </a:cxn>
                <a:cxn ang="0">
                  <a:pos x="67" y="44"/>
                </a:cxn>
                <a:cxn ang="0">
                  <a:pos x="58" y="50"/>
                </a:cxn>
                <a:cxn ang="0">
                  <a:pos x="71" y="59"/>
                </a:cxn>
                <a:cxn ang="0">
                  <a:pos x="75" y="75"/>
                </a:cxn>
                <a:cxn ang="0">
                  <a:pos x="67" y="102"/>
                </a:cxn>
                <a:cxn ang="0">
                  <a:pos x="37" y="109"/>
                </a:cxn>
                <a:cxn ang="0">
                  <a:pos x="37" y="109"/>
                </a:cxn>
              </a:cxnLst>
              <a:rect l="0" t="0" r="r" b="b"/>
              <a:pathLst>
                <a:path w="75" h="109">
                  <a:moveTo>
                    <a:pt x="37" y="109"/>
                  </a:moveTo>
                  <a:lnTo>
                    <a:pt x="37" y="109"/>
                  </a:lnTo>
                  <a:lnTo>
                    <a:pt x="21" y="107"/>
                  </a:lnTo>
                  <a:lnTo>
                    <a:pt x="10" y="100"/>
                  </a:lnTo>
                  <a:lnTo>
                    <a:pt x="2" y="88"/>
                  </a:lnTo>
                  <a:lnTo>
                    <a:pt x="0" y="75"/>
                  </a:lnTo>
                  <a:lnTo>
                    <a:pt x="13" y="75"/>
                  </a:lnTo>
                  <a:lnTo>
                    <a:pt x="15" y="84"/>
                  </a:lnTo>
                  <a:lnTo>
                    <a:pt x="17" y="88"/>
                  </a:lnTo>
                  <a:lnTo>
                    <a:pt x="25" y="96"/>
                  </a:lnTo>
                  <a:lnTo>
                    <a:pt x="37" y="100"/>
                  </a:lnTo>
                  <a:lnTo>
                    <a:pt x="46" y="98"/>
                  </a:lnTo>
                  <a:lnTo>
                    <a:pt x="54" y="92"/>
                  </a:lnTo>
                  <a:lnTo>
                    <a:pt x="60" y="86"/>
                  </a:lnTo>
                  <a:lnTo>
                    <a:pt x="61" y="79"/>
                  </a:lnTo>
                  <a:lnTo>
                    <a:pt x="60" y="69"/>
                  </a:lnTo>
                  <a:lnTo>
                    <a:pt x="54" y="63"/>
                  </a:lnTo>
                  <a:lnTo>
                    <a:pt x="46" y="59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3" y="57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31" y="46"/>
                  </a:lnTo>
                  <a:lnTo>
                    <a:pt x="33" y="46"/>
                  </a:lnTo>
                  <a:lnTo>
                    <a:pt x="35" y="46"/>
                  </a:lnTo>
                  <a:lnTo>
                    <a:pt x="37" y="46"/>
                  </a:lnTo>
                  <a:lnTo>
                    <a:pt x="44" y="46"/>
                  </a:lnTo>
                  <a:lnTo>
                    <a:pt x="50" y="44"/>
                  </a:lnTo>
                  <a:lnTo>
                    <a:pt x="56" y="38"/>
                  </a:lnTo>
                  <a:lnTo>
                    <a:pt x="58" y="29"/>
                  </a:lnTo>
                  <a:lnTo>
                    <a:pt x="58" y="21"/>
                  </a:lnTo>
                  <a:lnTo>
                    <a:pt x="52" y="15"/>
                  </a:lnTo>
                  <a:lnTo>
                    <a:pt x="46" y="13"/>
                  </a:lnTo>
                  <a:lnTo>
                    <a:pt x="38" y="11"/>
                  </a:lnTo>
                  <a:lnTo>
                    <a:pt x="27" y="13"/>
                  </a:lnTo>
                  <a:lnTo>
                    <a:pt x="19" y="21"/>
                  </a:lnTo>
                  <a:lnTo>
                    <a:pt x="17" y="27"/>
                  </a:lnTo>
                  <a:lnTo>
                    <a:pt x="15" y="34"/>
                  </a:lnTo>
                  <a:lnTo>
                    <a:pt x="4" y="34"/>
                  </a:lnTo>
                  <a:lnTo>
                    <a:pt x="4" y="23"/>
                  </a:lnTo>
                  <a:lnTo>
                    <a:pt x="8" y="15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52" y="2"/>
                  </a:lnTo>
                  <a:lnTo>
                    <a:pt x="63" y="6"/>
                  </a:lnTo>
                  <a:lnTo>
                    <a:pt x="69" y="15"/>
                  </a:lnTo>
                  <a:lnTo>
                    <a:pt x="73" y="27"/>
                  </a:lnTo>
                  <a:lnTo>
                    <a:pt x="71" y="36"/>
                  </a:lnTo>
                  <a:lnTo>
                    <a:pt x="67" y="44"/>
                  </a:lnTo>
                  <a:lnTo>
                    <a:pt x="61" y="48"/>
                  </a:lnTo>
                  <a:lnTo>
                    <a:pt x="58" y="50"/>
                  </a:lnTo>
                  <a:lnTo>
                    <a:pt x="65" y="54"/>
                  </a:lnTo>
                  <a:lnTo>
                    <a:pt x="71" y="59"/>
                  </a:lnTo>
                  <a:lnTo>
                    <a:pt x="75" y="67"/>
                  </a:lnTo>
                  <a:lnTo>
                    <a:pt x="75" y="75"/>
                  </a:lnTo>
                  <a:lnTo>
                    <a:pt x="73" y="90"/>
                  </a:lnTo>
                  <a:lnTo>
                    <a:pt x="67" y="102"/>
                  </a:lnTo>
                  <a:lnTo>
                    <a:pt x="54" y="107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92" name="Freeform 692"/>
            <p:cNvSpPr>
              <a:spLocks noEditPoints="1"/>
            </p:cNvSpPr>
            <p:nvPr/>
          </p:nvSpPr>
          <p:spPr bwMode="auto">
            <a:xfrm>
              <a:off x="2304" y="964"/>
              <a:ext cx="9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17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7" y="65"/>
                </a:cxn>
                <a:cxn ang="0">
                  <a:pos x="17" y="80"/>
                </a:cxn>
                <a:cxn ang="0">
                  <a:pos x="0" y="80"/>
                </a:cxn>
                <a:cxn ang="0">
                  <a:pos x="0" y="65"/>
                </a:cxn>
              </a:cxnLst>
              <a:rect l="0" t="0" r="r" b="b"/>
              <a:pathLst>
                <a:path w="17" h="8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0" y="17"/>
                  </a:lnTo>
                  <a:lnTo>
                    <a:pt x="0" y="0"/>
                  </a:lnTo>
                  <a:close/>
                  <a:moveTo>
                    <a:pt x="0" y="65"/>
                  </a:moveTo>
                  <a:lnTo>
                    <a:pt x="0" y="65"/>
                  </a:lnTo>
                  <a:lnTo>
                    <a:pt x="17" y="65"/>
                  </a:lnTo>
                  <a:lnTo>
                    <a:pt x="17" y="80"/>
                  </a:lnTo>
                  <a:lnTo>
                    <a:pt x="0" y="8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93" name="Freeform 693"/>
            <p:cNvSpPr>
              <a:spLocks/>
            </p:cNvSpPr>
            <p:nvPr/>
          </p:nvSpPr>
          <p:spPr bwMode="auto">
            <a:xfrm>
              <a:off x="2345" y="963"/>
              <a:ext cx="19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1" y="0"/>
                </a:cxn>
                <a:cxn ang="0">
                  <a:pos x="11" y="15"/>
                </a:cxn>
                <a:cxn ang="0">
                  <a:pos x="15" y="11"/>
                </a:cxn>
                <a:cxn ang="0">
                  <a:pos x="21" y="6"/>
                </a:cxn>
                <a:cxn ang="0">
                  <a:pos x="26" y="2"/>
                </a:cxn>
                <a:cxn ang="0">
                  <a:pos x="34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8" y="0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6" y="13"/>
                </a:cxn>
                <a:cxn ang="0">
                  <a:pos x="36" y="13"/>
                </a:cxn>
                <a:cxn ang="0">
                  <a:pos x="34" y="13"/>
                </a:cxn>
                <a:cxn ang="0">
                  <a:pos x="24" y="17"/>
                </a:cxn>
                <a:cxn ang="0">
                  <a:pos x="19" y="21"/>
                </a:cxn>
                <a:cxn ang="0">
                  <a:pos x="15" y="29"/>
                </a:cxn>
                <a:cxn ang="0">
                  <a:pos x="13" y="36"/>
                </a:cxn>
                <a:cxn ang="0">
                  <a:pos x="13" y="82"/>
                </a:cxn>
                <a:cxn ang="0">
                  <a:pos x="0" y="8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8" h="82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15"/>
                  </a:lnTo>
                  <a:lnTo>
                    <a:pt x="15" y="11"/>
                  </a:lnTo>
                  <a:lnTo>
                    <a:pt x="21" y="6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4" y="13"/>
                  </a:lnTo>
                  <a:lnTo>
                    <a:pt x="24" y="17"/>
                  </a:lnTo>
                  <a:lnTo>
                    <a:pt x="19" y="21"/>
                  </a:lnTo>
                  <a:lnTo>
                    <a:pt x="15" y="29"/>
                  </a:lnTo>
                  <a:lnTo>
                    <a:pt x="13" y="36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94" name="Freeform 694"/>
            <p:cNvSpPr>
              <a:spLocks noEditPoints="1"/>
            </p:cNvSpPr>
            <p:nvPr/>
          </p:nvSpPr>
          <p:spPr bwMode="auto">
            <a:xfrm>
              <a:off x="2368" y="963"/>
              <a:ext cx="37" cy="43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8" y="0"/>
                </a:cxn>
                <a:cxn ang="0">
                  <a:pos x="55" y="4"/>
                </a:cxn>
                <a:cxn ang="0">
                  <a:pos x="63" y="9"/>
                </a:cxn>
                <a:cxn ang="0">
                  <a:pos x="69" y="13"/>
                </a:cxn>
                <a:cxn ang="0">
                  <a:pos x="71" y="21"/>
                </a:cxn>
                <a:cxn ang="0">
                  <a:pos x="73" y="29"/>
                </a:cxn>
                <a:cxn ang="0">
                  <a:pos x="75" y="36"/>
                </a:cxn>
                <a:cxn ang="0">
                  <a:pos x="75" y="46"/>
                </a:cxn>
                <a:cxn ang="0">
                  <a:pos x="15" y="46"/>
                </a:cxn>
                <a:cxn ang="0">
                  <a:pos x="17" y="59"/>
                </a:cxn>
                <a:cxn ang="0">
                  <a:pos x="21" y="67"/>
                </a:cxn>
                <a:cxn ang="0">
                  <a:pos x="28" y="71"/>
                </a:cxn>
                <a:cxn ang="0">
                  <a:pos x="36" y="75"/>
                </a:cxn>
                <a:cxn ang="0">
                  <a:pos x="48" y="71"/>
                </a:cxn>
                <a:cxn ang="0">
                  <a:pos x="55" y="67"/>
                </a:cxn>
                <a:cxn ang="0">
                  <a:pos x="57" y="63"/>
                </a:cxn>
                <a:cxn ang="0">
                  <a:pos x="59" y="57"/>
                </a:cxn>
                <a:cxn ang="0">
                  <a:pos x="73" y="57"/>
                </a:cxn>
                <a:cxn ang="0">
                  <a:pos x="73" y="61"/>
                </a:cxn>
                <a:cxn ang="0">
                  <a:pos x="71" y="67"/>
                </a:cxn>
                <a:cxn ang="0">
                  <a:pos x="63" y="77"/>
                </a:cxn>
                <a:cxn ang="0">
                  <a:pos x="57" y="82"/>
                </a:cxn>
                <a:cxn ang="0">
                  <a:pos x="48" y="84"/>
                </a:cxn>
                <a:cxn ang="0">
                  <a:pos x="36" y="84"/>
                </a:cxn>
                <a:cxn ang="0">
                  <a:pos x="23" y="82"/>
                </a:cxn>
                <a:cxn ang="0">
                  <a:pos x="11" y="75"/>
                </a:cxn>
                <a:cxn ang="0">
                  <a:pos x="3" y="61"/>
                </a:cxn>
                <a:cxn ang="0">
                  <a:pos x="0" y="42"/>
                </a:cxn>
                <a:cxn ang="0">
                  <a:pos x="3" y="25"/>
                </a:cxn>
                <a:cxn ang="0">
                  <a:pos x="11" y="11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61" y="36"/>
                </a:cxn>
                <a:cxn ang="0">
                  <a:pos x="61" y="36"/>
                </a:cxn>
                <a:cxn ang="0">
                  <a:pos x="59" y="27"/>
                </a:cxn>
                <a:cxn ang="0">
                  <a:pos x="57" y="21"/>
                </a:cxn>
                <a:cxn ang="0">
                  <a:pos x="50" y="13"/>
                </a:cxn>
                <a:cxn ang="0">
                  <a:pos x="38" y="11"/>
                </a:cxn>
                <a:cxn ang="0">
                  <a:pos x="28" y="13"/>
                </a:cxn>
                <a:cxn ang="0">
                  <a:pos x="23" y="19"/>
                </a:cxn>
                <a:cxn ang="0">
                  <a:pos x="17" y="27"/>
                </a:cxn>
                <a:cxn ang="0">
                  <a:pos x="15" y="36"/>
                </a:cxn>
                <a:cxn ang="0">
                  <a:pos x="61" y="36"/>
                </a:cxn>
                <a:cxn ang="0">
                  <a:pos x="61" y="36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5" h="84">
                  <a:moveTo>
                    <a:pt x="38" y="0"/>
                  </a:moveTo>
                  <a:lnTo>
                    <a:pt x="38" y="0"/>
                  </a:lnTo>
                  <a:lnTo>
                    <a:pt x="48" y="0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9" y="13"/>
                  </a:lnTo>
                  <a:lnTo>
                    <a:pt x="71" y="21"/>
                  </a:lnTo>
                  <a:lnTo>
                    <a:pt x="73" y="29"/>
                  </a:lnTo>
                  <a:lnTo>
                    <a:pt x="75" y="36"/>
                  </a:lnTo>
                  <a:lnTo>
                    <a:pt x="75" y="46"/>
                  </a:lnTo>
                  <a:lnTo>
                    <a:pt x="15" y="46"/>
                  </a:lnTo>
                  <a:lnTo>
                    <a:pt x="17" y="59"/>
                  </a:lnTo>
                  <a:lnTo>
                    <a:pt x="21" y="67"/>
                  </a:lnTo>
                  <a:lnTo>
                    <a:pt x="28" y="71"/>
                  </a:lnTo>
                  <a:lnTo>
                    <a:pt x="36" y="75"/>
                  </a:lnTo>
                  <a:lnTo>
                    <a:pt x="48" y="71"/>
                  </a:lnTo>
                  <a:lnTo>
                    <a:pt x="55" y="67"/>
                  </a:lnTo>
                  <a:lnTo>
                    <a:pt x="57" y="63"/>
                  </a:lnTo>
                  <a:lnTo>
                    <a:pt x="59" y="57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71" y="67"/>
                  </a:lnTo>
                  <a:lnTo>
                    <a:pt x="63" y="77"/>
                  </a:lnTo>
                  <a:lnTo>
                    <a:pt x="57" y="82"/>
                  </a:lnTo>
                  <a:lnTo>
                    <a:pt x="48" y="84"/>
                  </a:lnTo>
                  <a:lnTo>
                    <a:pt x="36" y="84"/>
                  </a:lnTo>
                  <a:lnTo>
                    <a:pt x="23" y="82"/>
                  </a:lnTo>
                  <a:lnTo>
                    <a:pt x="11" y="75"/>
                  </a:lnTo>
                  <a:lnTo>
                    <a:pt x="3" y="61"/>
                  </a:lnTo>
                  <a:lnTo>
                    <a:pt x="0" y="42"/>
                  </a:lnTo>
                  <a:lnTo>
                    <a:pt x="3" y="25"/>
                  </a:lnTo>
                  <a:lnTo>
                    <a:pt x="11" y="11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61" y="36"/>
                  </a:moveTo>
                  <a:lnTo>
                    <a:pt x="61" y="36"/>
                  </a:lnTo>
                  <a:lnTo>
                    <a:pt x="59" y="27"/>
                  </a:lnTo>
                  <a:lnTo>
                    <a:pt x="57" y="21"/>
                  </a:lnTo>
                  <a:lnTo>
                    <a:pt x="50" y="13"/>
                  </a:lnTo>
                  <a:lnTo>
                    <a:pt x="38" y="11"/>
                  </a:lnTo>
                  <a:lnTo>
                    <a:pt x="28" y="13"/>
                  </a:lnTo>
                  <a:lnTo>
                    <a:pt x="23" y="19"/>
                  </a:lnTo>
                  <a:lnTo>
                    <a:pt x="17" y="27"/>
                  </a:lnTo>
                  <a:lnTo>
                    <a:pt x="15" y="36"/>
                  </a:lnTo>
                  <a:lnTo>
                    <a:pt x="61" y="36"/>
                  </a:lnTo>
                  <a:lnTo>
                    <a:pt x="61" y="36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95" name="Freeform 695"/>
            <p:cNvSpPr>
              <a:spLocks/>
            </p:cNvSpPr>
            <p:nvPr/>
          </p:nvSpPr>
          <p:spPr bwMode="auto">
            <a:xfrm>
              <a:off x="2409" y="963"/>
              <a:ext cx="38" cy="42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39" y="67"/>
                </a:cxn>
                <a:cxn ang="0">
                  <a:pos x="60" y="0"/>
                </a:cxn>
                <a:cxn ang="0">
                  <a:pos x="75" y="0"/>
                </a:cxn>
                <a:cxn ang="0">
                  <a:pos x="46" y="82"/>
                </a:cxn>
                <a:cxn ang="0">
                  <a:pos x="31" y="82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75" h="82">
                  <a:moveTo>
                    <a:pt x="16" y="0"/>
                  </a:moveTo>
                  <a:lnTo>
                    <a:pt x="16" y="0"/>
                  </a:lnTo>
                  <a:lnTo>
                    <a:pt x="39" y="67"/>
                  </a:lnTo>
                  <a:lnTo>
                    <a:pt x="60" y="0"/>
                  </a:lnTo>
                  <a:lnTo>
                    <a:pt x="75" y="0"/>
                  </a:lnTo>
                  <a:lnTo>
                    <a:pt x="46" y="82"/>
                  </a:lnTo>
                  <a:lnTo>
                    <a:pt x="31" y="82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96" name="Freeform 696"/>
            <p:cNvSpPr>
              <a:spLocks noEditPoints="1"/>
            </p:cNvSpPr>
            <p:nvPr/>
          </p:nvSpPr>
          <p:spPr bwMode="auto">
            <a:xfrm>
              <a:off x="2450" y="963"/>
              <a:ext cx="38" cy="43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6" y="0"/>
                </a:cxn>
                <a:cxn ang="0">
                  <a:pos x="55" y="4"/>
                </a:cxn>
                <a:cxn ang="0">
                  <a:pos x="63" y="9"/>
                </a:cxn>
                <a:cxn ang="0">
                  <a:pos x="67" y="13"/>
                </a:cxn>
                <a:cxn ang="0">
                  <a:pos x="73" y="29"/>
                </a:cxn>
                <a:cxn ang="0">
                  <a:pos x="75" y="36"/>
                </a:cxn>
                <a:cxn ang="0">
                  <a:pos x="75" y="46"/>
                </a:cxn>
                <a:cxn ang="0">
                  <a:pos x="15" y="46"/>
                </a:cxn>
                <a:cxn ang="0">
                  <a:pos x="17" y="59"/>
                </a:cxn>
                <a:cxn ang="0">
                  <a:pos x="21" y="67"/>
                </a:cxn>
                <a:cxn ang="0">
                  <a:pos x="29" y="71"/>
                </a:cxn>
                <a:cxn ang="0">
                  <a:pos x="36" y="75"/>
                </a:cxn>
                <a:cxn ang="0">
                  <a:pos x="46" y="71"/>
                </a:cxn>
                <a:cxn ang="0">
                  <a:pos x="55" y="67"/>
                </a:cxn>
                <a:cxn ang="0">
                  <a:pos x="57" y="63"/>
                </a:cxn>
                <a:cxn ang="0">
                  <a:pos x="59" y="57"/>
                </a:cxn>
                <a:cxn ang="0">
                  <a:pos x="73" y="57"/>
                </a:cxn>
                <a:cxn ang="0">
                  <a:pos x="71" y="61"/>
                </a:cxn>
                <a:cxn ang="0">
                  <a:pos x="71" y="67"/>
                </a:cxn>
                <a:cxn ang="0">
                  <a:pos x="63" y="77"/>
                </a:cxn>
                <a:cxn ang="0">
                  <a:pos x="55" y="82"/>
                </a:cxn>
                <a:cxn ang="0">
                  <a:pos x="48" y="84"/>
                </a:cxn>
                <a:cxn ang="0">
                  <a:pos x="36" y="84"/>
                </a:cxn>
                <a:cxn ang="0">
                  <a:pos x="23" y="82"/>
                </a:cxn>
                <a:cxn ang="0">
                  <a:pos x="9" y="75"/>
                </a:cxn>
                <a:cxn ang="0">
                  <a:pos x="2" y="61"/>
                </a:cxn>
                <a:cxn ang="0">
                  <a:pos x="0" y="42"/>
                </a:cxn>
                <a:cxn ang="0">
                  <a:pos x="2" y="25"/>
                </a:cxn>
                <a:cxn ang="0">
                  <a:pos x="9" y="11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61" y="36"/>
                </a:cxn>
                <a:cxn ang="0">
                  <a:pos x="61" y="36"/>
                </a:cxn>
                <a:cxn ang="0">
                  <a:pos x="59" y="27"/>
                </a:cxn>
                <a:cxn ang="0">
                  <a:pos x="55" y="21"/>
                </a:cxn>
                <a:cxn ang="0">
                  <a:pos x="50" y="13"/>
                </a:cxn>
                <a:cxn ang="0">
                  <a:pos x="36" y="11"/>
                </a:cxn>
                <a:cxn ang="0">
                  <a:pos x="29" y="13"/>
                </a:cxn>
                <a:cxn ang="0">
                  <a:pos x="23" y="19"/>
                </a:cxn>
                <a:cxn ang="0">
                  <a:pos x="17" y="27"/>
                </a:cxn>
                <a:cxn ang="0">
                  <a:pos x="15" y="36"/>
                </a:cxn>
                <a:cxn ang="0">
                  <a:pos x="61" y="36"/>
                </a:cxn>
                <a:cxn ang="0">
                  <a:pos x="61" y="36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5" h="84">
                  <a:moveTo>
                    <a:pt x="38" y="0"/>
                  </a:moveTo>
                  <a:lnTo>
                    <a:pt x="38" y="0"/>
                  </a:lnTo>
                  <a:lnTo>
                    <a:pt x="46" y="0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7" y="13"/>
                  </a:lnTo>
                  <a:lnTo>
                    <a:pt x="73" y="29"/>
                  </a:lnTo>
                  <a:lnTo>
                    <a:pt x="75" y="36"/>
                  </a:lnTo>
                  <a:lnTo>
                    <a:pt x="75" y="46"/>
                  </a:lnTo>
                  <a:lnTo>
                    <a:pt x="15" y="46"/>
                  </a:lnTo>
                  <a:lnTo>
                    <a:pt x="17" y="59"/>
                  </a:lnTo>
                  <a:lnTo>
                    <a:pt x="21" y="67"/>
                  </a:lnTo>
                  <a:lnTo>
                    <a:pt x="29" y="71"/>
                  </a:lnTo>
                  <a:lnTo>
                    <a:pt x="36" y="75"/>
                  </a:lnTo>
                  <a:lnTo>
                    <a:pt x="46" y="71"/>
                  </a:lnTo>
                  <a:lnTo>
                    <a:pt x="55" y="67"/>
                  </a:lnTo>
                  <a:lnTo>
                    <a:pt x="57" y="63"/>
                  </a:lnTo>
                  <a:lnTo>
                    <a:pt x="59" y="57"/>
                  </a:lnTo>
                  <a:lnTo>
                    <a:pt x="73" y="57"/>
                  </a:lnTo>
                  <a:lnTo>
                    <a:pt x="71" y="61"/>
                  </a:lnTo>
                  <a:lnTo>
                    <a:pt x="71" y="67"/>
                  </a:lnTo>
                  <a:lnTo>
                    <a:pt x="63" y="77"/>
                  </a:lnTo>
                  <a:lnTo>
                    <a:pt x="55" y="82"/>
                  </a:lnTo>
                  <a:lnTo>
                    <a:pt x="48" y="84"/>
                  </a:lnTo>
                  <a:lnTo>
                    <a:pt x="36" y="84"/>
                  </a:lnTo>
                  <a:lnTo>
                    <a:pt x="23" y="82"/>
                  </a:lnTo>
                  <a:lnTo>
                    <a:pt x="9" y="75"/>
                  </a:lnTo>
                  <a:lnTo>
                    <a:pt x="2" y="61"/>
                  </a:lnTo>
                  <a:lnTo>
                    <a:pt x="0" y="42"/>
                  </a:lnTo>
                  <a:lnTo>
                    <a:pt x="2" y="25"/>
                  </a:lnTo>
                  <a:lnTo>
                    <a:pt x="9" y="11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61" y="36"/>
                  </a:moveTo>
                  <a:lnTo>
                    <a:pt x="61" y="36"/>
                  </a:lnTo>
                  <a:lnTo>
                    <a:pt x="59" y="27"/>
                  </a:lnTo>
                  <a:lnTo>
                    <a:pt x="55" y="21"/>
                  </a:lnTo>
                  <a:lnTo>
                    <a:pt x="50" y="13"/>
                  </a:lnTo>
                  <a:lnTo>
                    <a:pt x="36" y="11"/>
                  </a:lnTo>
                  <a:lnTo>
                    <a:pt x="29" y="13"/>
                  </a:lnTo>
                  <a:lnTo>
                    <a:pt x="23" y="19"/>
                  </a:lnTo>
                  <a:lnTo>
                    <a:pt x="17" y="27"/>
                  </a:lnTo>
                  <a:lnTo>
                    <a:pt x="15" y="36"/>
                  </a:lnTo>
                  <a:lnTo>
                    <a:pt x="61" y="36"/>
                  </a:lnTo>
                  <a:lnTo>
                    <a:pt x="61" y="36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97" name="Freeform 697"/>
            <p:cNvSpPr>
              <a:spLocks/>
            </p:cNvSpPr>
            <p:nvPr/>
          </p:nvSpPr>
          <p:spPr bwMode="auto">
            <a:xfrm>
              <a:off x="2496" y="963"/>
              <a:ext cx="20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15"/>
                </a:cxn>
                <a:cxn ang="0">
                  <a:pos x="15" y="11"/>
                </a:cxn>
                <a:cxn ang="0">
                  <a:pos x="19" y="6"/>
                </a:cxn>
                <a:cxn ang="0">
                  <a:pos x="27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8" y="0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8" y="13"/>
                </a:cxn>
                <a:cxn ang="0">
                  <a:pos x="36" y="13"/>
                </a:cxn>
                <a:cxn ang="0">
                  <a:pos x="25" y="17"/>
                </a:cxn>
                <a:cxn ang="0">
                  <a:pos x="19" y="21"/>
                </a:cxn>
                <a:cxn ang="0">
                  <a:pos x="15" y="29"/>
                </a:cxn>
                <a:cxn ang="0">
                  <a:pos x="13" y="36"/>
                </a:cxn>
                <a:cxn ang="0">
                  <a:pos x="13" y="82"/>
                </a:cxn>
                <a:cxn ang="0">
                  <a:pos x="0" y="8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8" h="82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15"/>
                  </a:lnTo>
                  <a:lnTo>
                    <a:pt x="15" y="11"/>
                  </a:lnTo>
                  <a:lnTo>
                    <a:pt x="19" y="6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6" y="13"/>
                  </a:lnTo>
                  <a:lnTo>
                    <a:pt x="25" y="17"/>
                  </a:lnTo>
                  <a:lnTo>
                    <a:pt x="19" y="21"/>
                  </a:lnTo>
                  <a:lnTo>
                    <a:pt x="15" y="29"/>
                  </a:lnTo>
                  <a:lnTo>
                    <a:pt x="13" y="36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98" name="Freeform 698"/>
            <p:cNvSpPr>
              <a:spLocks noEditPoints="1"/>
            </p:cNvSpPr>
            <p:nvPr/>
          </p:nvSpPr>
          <p:spPr bwMode="auto">
            <a:xfrm>
              <a:off x="2519" y="962"/>
              <a:ext cx="34" cy="44"/>
            </a:xfrm>
            <a:custGeom>
              <a:avLst/>
              <a:gdLst/>
              <a:ahLst/>
              <a:cxnLst>
                <a:cxn ang="0">
                  <a:pos x="13" y="59"/>
                </a:cxn>
                <a:cxn ang="0">
                  <a:pos x="13" y="59"/>
                </a:cxn>
                <a:cxn ang="0">
                  <a:pos x="15" y="65"/>
                </a:cxn>
                <a:cxn ang="0">
                  <a:pos x="17" y="69"/>
                </a:cxn>
                <a:cxn ang="0">
                  <a:pos x="23" y="75"/>
                </a:cxn>
                <a:cxn ang="0">
                  <a:pos x="35" y="77"/>
                </a:cxn>
                <a:cxn ang="0">
                  <a:pos x="42" y="77"/>
                </a:cxn>
                <a:cxn ang="0">
                  <a:pos x="48" y="73"/>
                </a:cxn>
                <a:cxn ang="0">
                  <a:pos x="52" y="69"/>
                </a:cxn>
                <a:cxn ang="0">
                  <a:pos x="54" y="63"/>
                </a:cxn>
                <a:cxn ang="0">
                  <a:pos x="52" y="58"/>
                </a:cxn>
                <a:cxn ang="0">
                  <a:pos x="50" y="56"/>
                </a:cxn>
                <a:cxn ang="0">
                  <a:pos x="44" y="52"/>
                </a:cxn>
                <a:cxn ang="0">
                  <a:pos x="36" y="52"/>
                </a:cxn>
                <a:cxn ang="0">
                  <a:pos x="27" y="48"/>
                </a:cxn>
                <a:cxn ang="0">
                  <a:pos x="17" y="46"/>
                </a:cxn>
                <a:cxn ang="0">
                  <a:pos x="12" y="42"/>
                </a:cxn>
                <a:cxn ang="0">
                  <a:pos x="4" y="36"/>
                </a:cxn>
                <a:cxn ang="0">
                  <a:pos x="2" y="27"/>
                </a:cxn>
                <a:cxn ang="0">
                  <a:pos x="4" y="17"/>
                </a:cxn>
                <a:cxn ang="0">
                  <a:pos x="12" y="10"/>
                </a:cxn>
                <a:cxn ang="0">
                  <a:pos x="21" y="4"/>
                </a:cxn>
                <a:cxn ang="0">
                  <a:pos x="35" y="0"/>
                </a:cxn>
                <a:cxn ang="0">
                  <a:pos x="50" y="4"/>
                </a:cxn>
                <a:cxn ang="0">
                  <a:pos x="60" y="13"/>
                </a:cxn>
                <a:cxn ang="0">
                  <a:pos x="63" y="19"/>
                </a:cxn>
                <a:cxn ang="0">
                  <a:pos x="63" y="27"/>
                </a:cxn>
                <a:cxn ang="0">
                  <a:pos x="52" y="27"/>
                </a:cxn>
                <a:cxn ang="0">
                  <a:pos x="50" y="23"/>
                </a:cxn>
                <a:cxn ang="0">
                  <a:pos x="50" y="19"/>
                </a:cxn>
                <a:cxn ang="0">
                  <a:pos x="42" y="13"/>
                </a:cxn>
                <a:cxn ang="0">
                  <a:pos x="33" y="13"/>
                </a:cxn>
                <a:cxn ang="0">
                  <a:pos x="25" y="13"/>
                </a:cxn>
                <a:cxn ang="0">
                  <a:pos x="21" y="15"/>
                </a:cxn>
                <a:cxn ang="0">
                  <a:pos x="17" y="19"/>
                </a:cxn>
                <a:cxn ang="0">
                  <a:pos x="15" y="23"/>
                </a:cxn>
                <a:cxn ang="0">
                  <a:pos x="17" y="29"/>
                </a:cxn>
                <a:cxn ang="0">
                  <a:pos x="21" y="33"/>
                </a:cxn>
                <a:cxn ang="0">
                  <a:pos x="25" y="34"/>
                </a:cxn>
                <a:cxn ang="0">
                  <a:pos x="31" y="36"/>
                </a:cxn>
                <a:cxn ang="0">
                  <a:pos x="38" y="38"/>
                </a:cxn>
                <a:cxn ang="0">
                  <a:pos x="52" y="42"/>
                </a:cxn>
                <a:cxn ang="0">
                  <a:pos x="60" y="44"/>
                </a:cxn>
                <a:cxn ang="0">
                  <a:pos x="65" y="52"/>
                </a:cxn>
                <a:cxn ang="0">
                  <a:pos x="67" y="61"/>
                </a:cxn>
                <a:cxn ang="0">
                  <a:pos x="65" y="71"/>
                </a:cxn>
                <a:cxn ang="0">
                  <a:pos x="60" y="81"/>
                </a:cxn>
                <a:cxn ang="0">
                  <a:pos x="50" y="86"/>
                </a:cxn>
                <a:cxn ang="0">
                  <a:pos x="35" y="86"/>
                </a:cxn>
                <a:cxn ang="0">
                  <a:pos x="19" y="86"/>
                </a:cxn>
                <a:cxn ang="0">
                  <a:pos x="8" y="79"/>
                </a:cxn>
                <a:cxn ang="0">
                  <a:pos x="2" y="71"/>
                </a:cxn>
                <a:cxn ang="0">
                  <a:pos x="0" y="59"/>
                </a:cxn>
                <a:cxn ang="0">
                  <a:pos x="13" y="59"/>
                </a:cxn>
                <a:cxn ang="0">
                  <a:pos x="13" y="59"/>
                </a:cxn>
                <a:cxn ang="0">
                  <a:pos x="35" y="2"/>
                </a:cxn>
                <a:cxn ang="0">
                  <a:pos x="35" y="2"/>
                </a:cxn>
                <a:cxn ang="0">
                  <a:pos x="35" y="2"/>
                </a:cxn>
                <a:cxn ang="0">
                  <a:pos x="35" y="2"/>
                </a:cxn>
              </a:cxnLst>
              <a:rect l="0" t="0" r="r" b="b"/>
              <a:pathLst>
                <a:path w="67" h="86">
                  <a:moveTo>
                    <a:pt x="13" y="59"/>
                  </a:moveTo>
                  <a:lnTo>
                    <a:pt x="13" y="59"/>
                  </a:lnTo>
                  <a:lnTo>
                    <a:pt x="15" y="65"/>
                  </a:lnTo>
                  <a:lnTo>
                    <a:pt x="17" y="69"/>
                  </a:lnTo>
                  <a:lnTo>
                    <a:pt x="23" y="75"/>
                  </a:lnTo>
                  <a:lnTo>
                    <a:pt x="35" y="77"/>
                  </a:lnTo>
                  <a:lnTo>
                    <a:pt x="42" y="77"/>
                  </a:lnTo>
                  <a:lnTo>
                    <a:pt x="48" y="73"/>
                  </a:lnTo>
                  <a:lnTo>
                    <a:pt x="52" y="69"/>
                  </a:lnTo>
                  <a:lnTo>
                    <a:pt x="54" y="63"/>
                  </a:lnTo>
                  <a:lnTo>
                    <a:pt x="52" y="58"/>
                  </a:lnTo>
                  <a:lnTo>
                    <a:pt x="50" y="56"/>
                  </a:lnTo>
                  <a:lnTo>
                    <a:pt x="44" y="52"/>
                  </a:lnTo>
                  <a:lnTo>
                    <a:pt x="36" y="52"/>
                  </a:lnTo>
                  <a:lnTo>
                    <a:pt x="27" y="48"/>
                  </a:lnTo>
                  <a:lnTo>
                    <a:pt x="17" y="46"/>
                  </a:lnTo>
                  <a:lnTo>
                    <a:pt x="12" y="42"/>
                  </a:lnTo>
                  <a:lnTo>
                    <a:pt x="4" y="36"/>
                  </a:lnTo>
                  <a:lnTo>
                    <a:pt x="2" y="27"/>
                  </a:lnTo>
                  <a:lnTo>
                    <a:pt x="4" y="17"/>
                  </a:lnTo>
                  <a:lnTo>
                    <a:pt x="12" y="10"/>
                  </a:lnTo>
                  <a:lnTo>
                    <a:pt x="21" y="4"/>
                  </a:lnTo>
                  <a:lnTo>
                    <a:pt x="35" y="0"/>
                  </a:lnTo>
                  <a:lnTo>
                    <a:pt x="50" y="4"/>
                  </a:lnTo>
                  <a:lnTo>
                    <a:pt x="60" y="13"/>
                  </a:lnTo>
                  <a:lnTo>
                    <a:pt x="63" y="19"/>
                  </a:lnTo>
                  <a:lnTo>
                    <a:pt x="63" y="27"/>
                  </a:lnTo>
                  <a:lnTo>
                    <a:pt x="52" y="27"/>
                  </a:lnTo>
                  <a:lnTo>
                    <a:pt x="50" y="23"/>
                  </a:lnTo>
                  <a:lnTo>
                    <a:pt x="50" y="19"/>
                  </a:lnTo>
                  <a:lnTo>
                    <a:pt x="42" y="13"/>
                  </a:lnTo>
                  <a:lnTo>
                    <a:pt x="33" y="13"/>
                  </a:lnTo>
                  <a:lnTo>
                    <a:pt x="25" y="13"/>
                  </a:lnTo>
                  <a:lnTo>
                    <a:pt x="21" y="15"/>
                  </a:lnTo>
                  <a:lnTo>
                    <a:pt x="17" y="19"/>
                  </a:lnTo>
                  <a:lnTo>
                    <a:pt x="15" y="23"/>
                  </a:lnTo>
                  <a:lnTo>
                    <a:pt x="17" y="29"/>
                  </a:lnTo>
                  <a:lnTo>
                    <a:pt x="21" y="33"/>
                  </a:lnTo>
                  <a:lnTo>
                    <a:pt x="25" y="34"/>
                  </a:lnTo>
                  <a:lnTo>
                    <a:pt x="31" y="36"/>
                  </a:lnTo>
                  <a:lnTo>
                    <a:pt x="38" y="38"/>
                  </a:lnTo>
                  <a:lnTo>
                    <a:pt x="52" y="42"/>
                  </a:lnTo>
                  <a:lnTo>
                    <a:pt x="60" y="44"/>
                  </a:lnTo>
                  <a:lnTo>
                    <a:pt x="65" y="52"/>
                  </a:lnTo>
                  <a:lnTo>
                    <a:pt x="67" y="61"/>
                  </a:lnTo>
                  <a:lnTo>
                    <a:pt x="65" y="71"/>
                  </a:lnTo>
                  <a:lnTo>
                    <a:pt x="60" y="81"/>
                  </a:lnTo>
                  <a:lnTo>
                    <a:pt x="50" y="86"/>
                  </a:lnTo>
                  <a:lnTo>
                    <a:pt x="35" y="86"/>
                  </a:lnTo>
                  <a:lnTo>
                    <a:pt x="19" y="86"/>
                  </a:lnTo>
                  <a:lnTo>
                    <a:pt x="8" y="79"/>
                  </a:lnTo>
                  <a:lnTo>
                    <a:pt x="2" y="71"/>
                  </a:lnTo>
                  <a:lnTo>
                    <a:pt x="0" y="59"/>
                  </a:lnTo>
                  <a:lnTo>
                    <a:pt x="13" y="59"/>
                  </a:lnTo>
                  <a:lnTo>
                    <a:pt x="13" y="59"/>
                  </a:lnTo>
                  <a:close/>
                  <a:moveTo>
                    <a:pt x="35" y="2"/>
                  </a:move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99" name="Freeform 699"/>
            <p:cNvSpPr>
              <a:spLocks noEditPoints="1"/>
            </p:cNvSpPr>
            <p:nvPr/>
          </p:nvSpPr>
          <p:spPr bwMode="auto">
            <a:xfrm>
              <a:off x="2559" y="963"/>
              <a:ext cx="37" cy="43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6" y="0"/>
                </a:cxn>
                <a:cxn ang="0">
                  <a:pos x="55" y="4"/>
                </a:cxn>
                <a:cxn ang="0">
                  <a:pos x="63" y="9"/>
                </a:cxn>
                <a:cxn ang="0">
                  <a:pos x="67" y="13"/>
                </a:cxn>
                <a:cxn ang="0">
                  <a:pos x="71" y="21"/>
                </a:cxn>
                <a:cxn ang="0">
                  <a:pos x="73" y="29"/>
                </a:cxn>
                <a:cxn ang="0">
                  <a:pos x="75" y="36"/>
                </a:cxn>
                <a:cxn ang="0">
                  <a:pos x="75" y="46"/>
                </a:cxn>
                <a:cxn ang="0">
                  <a:pos x="15" y="46"/>
                </a:cxn>
                <a:cxn ang="0">
                  <a:pos x="15" y="59"/>
                </a:cxn>
                <a:cxn ang="0">
                  <a:pos x="21" y="67"/>
                </a:cxn>
                <a:cxn ang="0">
                  <a:pos x="27" y="71"/>
                </a:cxn>
                <a:cxn ang="0">
                  <a:pos x="36" y="75"/>
                </a:cxn>
                <a:cxn ang="0">
                  <a:pos x="46" y="71"/>
                </a:cxn>
                <a:cxn ang="0">
                  <a:pos x="53" y="67"/>
                </a:cxn>
                <a:cxn ang="0">
                  <a:pos x="57" y="63"/>
                </a:cxn>
                <a:cxn ang="0">
                  <a:pos x="59" y="57"/>
                </a:cxn>
                <a:cxn ang="0">
                  <a:pos x="73" y="57"/>
                </a:cxn>
                <a:cxn ang="0">
                  <a:pos x="73" y="61"/>
                </a:cxn>
                <a:cxn ang="0">
                  <a:pos x="69" y="67"/>
                </a:cxn>
                <a:cxn ang="0">
                  <a:pos x="63" y="77"/>
                </a:cxn>
                <a:cxn ang="0">
                  <a:pos x="55" y="82"/>
                </a:cxn>
                <a:cxn ang="0">
                  <a:pos x="48" y="84"/>
                </a:cxn>
                <a:cxn ang="0">
                  <a:pos x="42" y="84"/>
                </a:cxn>
                <a:cxn ang="0">
                  <a:pos x="36" y="84"/>
                </a:cxn>
                <a:cxn ang="0">
                  <a:pos x="21" y="82"/>
                </a:cxn>
                <a:cxn ang="0">
                  <a:pos x="9" y="75"/>
                </a:cxn>
                <a:cxn ang="0">
                  <a:pos x="2" y="61"/>
                </a:cxn>
                <a:cxn ang="0">
                  <a:pos x="0" y="42"/>
                </a:cxn>
                <a:cxn ang="0">
                  <a:pos x="2" y="25"/>
                </a:cxn>
                <a:cxn ang="0">
                  <a:pos x="11" y="11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9" y="36"/>
                </a:cxn>
                <a:cxn ang="0">
                  <a:pos x="59" y="36"/>
                </a:cxn>
                <a:cxn ang="0">
                  <a:pos x="57" y="27"/>
                </a:cxn>
                <a:cxn ang="0">
                  <a:pos x="57" y="21"/>
                </a:cxn>
                <a:cxn ang="0">
                  <a:pos x="48" y="13"/>
                </a:cxn>
                <a:cxn ang="0">
                  <a:pos x="38" y="11"/>
                </a:cxn>
                <a:cxn ang="0">
                  <a:pos x="29" y="13"/>
                </a:cxn>
                <a:cxn ang="0">
                  <a:pos x="21" y="19"/>
                </a:cxn>
                <a:cxn ang="0">
                  <a:pos x="17" y="27"/>
                </a:cxn>
                <a:cxn ang="0">
                  <a:pos x="15" y="36"/>
                </a:cxn>
                <a:cxn ang="0">
                  <a:pos x="59" y="36"/>
                </a:cxn>
                <a:cxn ang="0">
                  <a:pos x="59" y="36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5" h="84">
                  <a:moveTo>
                    <a:pt x="38" y="0"/>
                  </a:moveTo>
                  <a:lnTo>
                    <a:pt x="38" y="0"/>
                  </a:lnTo>
                  <a:lnTo>
                    <a:pt x="46" y="0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7" y="13"/>
                  </a:lnTo>
                  <a:lnTo>
                    <a:pt x="71" y="21"/>
                  </a:lnTo>
                  <a:lnTo>
                    <a:pt x="73" y="29"/>
                  </a:lnTo>
                  <a:lnTo>
                    <a:pt x="75" y="36"/>
                  </a:lnTo>
                  <a:lnTo>
                    <a:pt x="75" y="46"/>
                  </a:lnTo>
                  <a:lnTo>
                    <a:pt x="15" y="46"/>
                  </a:lnTo>
                  <a:lnTo>
                    <a:pt x="15" y="59"/>
                  </a:lnTo>
                  <a:lnTo>
                    <a:pt x="21" y="67"/>
                  </a:lnTo>
                  <a:lnTo>
                    <a:pt x="27" y="71"/>
                  </a:lnTo>
                  <a:lnTo>
                    <a:pt x="36" y="75"/>
                  </a:lnTo>
                  <a:lnTo>
                    <a:pt x="46" y="71"/>
                  </a:lnTo>
                  <a:lnTo>
                    <a:pt x="53" y="67"/>
                  </a:lnTo>
                  <a:lnTo>
                    <a:pt x="57" y="63"/>
                  </a:lnTo>
                  <a:lnTo>
                    <a:pt x="59" y="57"/>
                  </a:lnTo>
                  <a:lnTo>
                    <a:pt x="73" y="57"/>
                  </a:lnTo>
                  <a:lnTo>
                    <a:pt x="73" y="61"/>
                  </a:lnTo>
                  <a:lnTo>
                    <a:pt x="69" y="67"/>
                  </a:lnTo>
                  <a:lnTo>
                    <a:pt x="63" y="77"/>
                  </a:lnTo>
                  <a:lnTo>
                    <a:pt x="55" y="82"/>
                  </a:lnTo>
                  <a:lnTo>
                    <a:pt x="48" y="84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21" y="82"/>
                  </a:lnTo>
                  <a:lnTo>
                    <a:pt x="9" y="75"/>
                  </a:lnTo>
                  <a:lnTo>
                    <a:pt x="2" y="61"/>
                  </a:lnTo>
                  <a:lnTo>
                    <a:pt x="0" y="42"/>
                  </a:lnTo>
                  <a:lnTo>
                    <a:pt x="2" y="25"/>
                  </a:lnTo>
                  <a:lnTo>
                    <a:pt x="11" y="11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59" y="36"/>
                  </a:moveTo>
                  <a:lnTo>
                    <a:pt x="59" y="36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48" y="13"/>
                  </a:lnTo>
                  <a:lnTo>
                    <a:pt x="38" y="11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7" y="27"/>
                  </a:lnTo>
                  <a:lnTo>
                    <a:pt x="15" y="36"/>
                  </a:lnTo>
                  <a:lnTo>
                    <a:pt x="59" y="36"/>
                  </a:lnTo>
                  <a:lnTo>
                    <a:pt x="59" y="36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00" name="Freeform 700"/>
            <p:cNvSpPr>
              <a:spLocks/>
            </p:cNvSpPr>
            <p:nvPr/>
          </p:nvSpPr>
          <p:spPr bwMode="auto">
            <a:xfrm>
              <a:off x="1808" y="976"/>
              <a:ext cx="23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69" y="0"/>
                </a:cxn>
              </a:cxnLst>
              <a:rect l="0" t="0" r="r" b="b"/>
              <a:pathLst>
                <a:path w="469">
                  <a:moveTo>
                    <a:pt x="0" y="0"/>
                  </a:moveTo>
                  <a:lnTo>
                    <a:pt x="0" y="0"/>
                  </a:lnTo>
                  <a:lnTo>
                    <a:pt x="469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01" name="Freeform 701"/>
            <p:cNvSpPr>
              <a:spLocks/>
            </p:cNvSpPr>
            <p:nvPr/>
          </p:nvSpPr>
          <p:spPr bwMode="auto">
            <a:xfrm>
              <a:off x="3081" y="650"/>
              <a:ext cx="2242" cy="1447"/>
            </a:xfrm>
            <a:custGeom>
              <a:avLst/>
              <a:gdLst/>
              <a:ahLst/>
              <a:cxnLst>
                <a:cxn ang="0">
                  <a:pos x="0" y="2895"/>
                </a:cxn>
                <a:cxn ang="0">
                  <a:pos x="0" y="2895"/>
                </a:cxn>
                <a:cxn ang="0">
                  <a:pos x="0" y="0"/>
                </a:cxn>
                <a:cxn ang="0">
                  <a:pos x="4484" y="0"/>
                </a:cxn>
                <a:cxn ang="0">
                  <a:pos x="4484" y="2895"/>
                </a:cxn>
                <a:cxn ang="0">
                  <a:pos x="0" y="2895"/>
                </a:cxn>
              </a:cxnLst>
              <a:rect l="0" t="0" r="r" b="b"/>
              <a:pathLst>
                <a:path w="4484" h="2895">
                  <a:moveTo>
                    <a:pt x="0" y="2895"/>
                  </a:moveTo>
                  <a:lnTo>
                    <a:pt x="0" y="2895"/>
                  </a:lnTo>
                  <a:lnTo>
                    <a:pt x="0" y="0"/>
                  </a:lnTo>
                  <a:lnTo>
                    <a:pt x="4484" y="0"/>
                  </a:lnTo>
                  <a:lnTo>
                    <a:pt x="4484" y="2895"/>
                  </a:lnTo>
                  <a:lnTo>
                    <a:pt x="0" y="2895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02" name="Freeform 702"/>
            <p:cNvSpPr>
              <a:spLocks/>
            </p:cNvSpPr>
            <p:nvPr/>
          </p:nvSpPr>
          <p:spPr bwMode="auto">
            <a:xfrm>
              <a:off x="3518" y="208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03" name="Freeform 703"/>
            <p:cNvSpPr>
              <a:spLocks/>
            </p:cNvSpPr>
            <p:nvPr/>
          </p:nvSpPr>
          <p:spPr bwMode="auto">
            <a:xfrm>
              <a:off x="3518" y="205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04" name="Freeform 704"/>
            <p:cNvSpPr>
              <a:spLocks/>
            </p:cNvSpPr>
            <p:nvPr/>
          </p:nvSpPr>
          <p:spPr bwMode="auto">
            <a:xfrm>
              <a:off x="3518" y="2011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05" name="Freeform 705"/>
            <p:cNvSpPr>
              <a:spLocks/>
            </p:cNvSpPr>
            <p:nvPr/>
          </p:nvSpPr>
          <p:spPr bwMode="auto">
            <a:xfrm>
              <a:off x="3518" y="197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06" name="Freeform 706"/>
            <p:cNvSpPr>
              <a:spLocks/>
            </p:cNvSpPr>
            <p:nvPr/>
          </p:nvSpPr>
          <p:spPr bwMode="auto">
            <a:xfrm>
              <a:off x="3518" y="1932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07" name="Freeform 707"/>
            <p:cNvSpPr>
              <a:spLocks/>
            </p:cNvSpPr>
            <p:nvPr/>
          </p:nvSpPr>
          <p:spPr bwMode="auto">
            <a:xfrm>
              <a:off x="3518" y="1893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08" name="Freeform 708"/>
            <p:cNvSpPr>
              <a:spLocks/>
            </p:cNvSpPr>
            <p:nvPr/>
          </p:nvSpPr>
          <p:spPr bwMode="auto">
            <a:xfrm>
              <a:off x="3518" y="185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09" name="Freeform 709"/>
            <p:cNvSpPr>
              <a:spLocks/>
            </p:cNvSpPr>
            <p:nvPr/>
          </p:nvSpPr>
          <p:spPr bwMode="auto">
            <a:xfrm>
              <a:off x="3518" y="1814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10" name="Freeform 710"/>
            <p:cNvSpPr>
              <a:spLocks/>
            </p:cNvSpPr>
            <p:nvPr/>
          </p:nvSpPr>
          <p:spPr bwMode="auto">
            <a:xfrm>
              <a:off x="3518" y="1775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11" name="Freeform 711"/>
            <p:cNvSpPr>
              <a:spLocks/>
            </p:cNvSpPr>
            <p:nvPr/>
          </p:nvSpPr>
          <p:spPr bwMode="auto">
            <a:xfrm>
              <a:off x="3518" y="1735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12" name="Freeform 712"/>
            <p:cNvSpPr>
              <a:spLocks/>
            </p:cNvSpPr>
            <p:nvPr/>
          </p:nvSpPr>
          <p:spPr bwMode="auto">
            <a:xfrm>
              <a:off x="3518" y="169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13" name="Freeform 713"/>
            <p:cNvSpPr>
              <a:spLocks/>
            </p:cNvSpPr>
            <p:nvPr/>
          </p:nvSpPr>
          <p:spPr bwMode="auto">
            <a:xfrm>
              <a:off x="3518" y="165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14" name="Freeform 714"/>
            <p:cNvSpPr>
              <a:spLocks/>
            </p:cNvSpPr>
            <p:nvPr/>
          </p:nvSpPr>
          <p:spPr bwMode="auto">
            <a:xfrm>
              <a:off x="3518" y="1616"/>
              <a:ext cx="1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15" name="Freeform 715"/>
            <p:cNvSpPr>
              <a:spLocks/>
            </p:cNvSpPr>
            <p:nvPr/>
          </p:nvSpPr>
          <p:spPr bwMode="auto">
            <a:xfrm>
              <a:off x="3518" y="1578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16" name="Freeform 716"/>
            <p:cNvSpPr>
              <a:spLocks/>
            </p:cNvSpPr>
            <p:nvPr/>
          </p:nvSpPr>
          <p:spPr bwMode="auto">
            <a:xfrm>
              <a:off x="3518" y="1538"/>
              <a:ext cx="1" cy="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17" name="Freeform 717"/>
            <p:cNvSpPr>
              <a:spLocks/>
            </p:cNvSpPr>
            <p:nvPr/>
          </p:nvSpPr>
          <p:spPr bwMode="auto">
            <a:xfrm>
              <a:off x="3518" y="1498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18" name="Freeform 718"/>
            <p:cNvSpPr>
              <a:spLocks/>
            </p:cNvSpPr>
            <p:nvPr/>
          </p:nvSpPr>
          <p:spPr bwMode="auto">
            <a:xfrm>
              <a:off x="3518" y="1460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19" name="Freeform 719"/>
            <p:cNvSpPr>
              <a:spLocks/>
            </p:cNvSpPr>
            <p:nvPr/>
          </p:nvSpPr>
          <p:spPr bwMode="auto">
            <a:xfrm>
              <a:off x="3518" y="141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20" name="Freeform 720"/>
            <p:cNvSpPr>
              <a:spLocks/>
            </p:cNvSpPr>
            <p:nvPr/>
          </p:nvSpPr>
          <p:spPr bwMode="auto">
            <a:xfrm>
              <a:off x="3518" y="1380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21" name="Freeform 721"/>
            <p:cNvSpPr>
              <a:spLocks/>
            </p:cNvSpPr>
            <p:nvPr/>
          </p:nvSpPr>
          <p:spPr bwMode="auto">
            <a:xfrm>
              <a:off x="3518" y="1342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22" name="Freeform 722"/>
            <p:cNvSpPr>
              <a:spLocks/>
            </p:cNvSpPr>
            <p:nvPr/>
          </p:nvSpPr>
          <p:spPr bwMode="auto">
            <a:xfrm>
              <a:off x="3518" y="1301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23" name="Freeform 723"/>
            <p:cNvSpPr>
              <a:spLocks/>
            </p:cNvSpPr>
            <p:nvPr/>
          </p:nvSpPr>
          <p:spPr bwMode="auto">
            <a:xfrm>
              <a:off x="3518" y="1262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24" name="Freeform 724"/>
            <p:cNvSpPr>
              <a:spLocks/>
            </p:cNvSpPr>
            <p:nvPr/>
          </p:nvSpPr>
          <p:spPr bwMode="auto">
            <a:xfrm>
              <a:off x="3518" y="1223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25" name="Freeform 725"/>
            <p:cNvSpPr>
              <a:spLocks/>
            </p:cNvSpPr>
            <p:nvPr/>
          </p:nvSpPr>
          <p:spPr bwMode="auto">
            <a:xfrm>
              <a:off x="3518" y="1183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26" name="Freeform 726"/>
            <p:cNvSpPr>
              <a:spLocks/>
            </p:cNvSpPr>
            <p:nvPr/>
          </p:nvSpPr>
          <p:spPr bwMode="auto">
            <a:xfrm>
              <a:off x="3518" y="1144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27" name="Freeform 727"/>
            <p:cNvSpPr>
              <a:spLocks/>
            </p:cNvSpPr>
            <p:nvPr/>
          </p:nvSpPr>
          <p:spPr bwMode="auto">
            <a:xfrm>
              <a:off x="3518" y="1105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28" name="Freeform 728"/>
            <p:cNvSpPr>
              <a:spLocks/>
            </p:cNvSpPr>
            <p:nvPr/>
          </p:nvSpPr>
          <p:spPr bwMode="auto">
            <a:xfrm>
              <a:off x="3518" y="1065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29" name="Freeform 729"/>
            <p:cNvSpPr>
              <a:spLocks/>
            </p:cNvSpPr>
            <p:nvPr/>
          </p:nvSpPr>
          <p:spPr bwMode="auto">
            <a:xfrm>
              <a:off x="3518" y="1026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30" name="Freeform 730"/>
            <p:cNvSpPr>
              <a:spLocks/>
            </p:cNvSpPr>
            <p:nvPr/>
          </p:nvSpPr>
          <p:spPr bwMode="auto">
            <a:xfrm>
              <a:off x="3518" y="98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31" name="Freeform 731"/>
            <p:cNvSpPr>
              <a:spLocks/>
            </p:cNvSpPr>
            <p:nvPr/>
          </p:nvSpPr>
          <p:spPr bwMode="auto">
            <a:xfrm>
              <a:off x="3518" y="947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32" name="Freeform 732"/>
            <p:cNvSpPr>
              <a:spLocks/>
            </p:cNvSpPr>
            <p:nvPr/>
          </p:nvSpPr>
          <p:spPr bwMode="auto">
            <a:xfrm>
              <a:off x="3518" y="908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33" name="Freeform 733"/>
            <p:cNvSpPr>
              <a:spLocks/>
            </p:cNvSpPr>
            <p:nvPr/>
          </p:nvSpPr>
          <p:spPr bwMode="auto">
            <a:xfrm>
              <a:off x="3518" y="868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34" name="Freeform 734"/>
            <p:cNvSpPr>
              <a:spLocks/>
            </p:cNvSpPr>
            <p:nvPr/>
          </p:nvSpPr>
          <p:spPr bwMode="auto">
            <a:xfrm>
              <a:off x="3518" y="82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35" name="Freeform 735"/>
            <p:cNvSpPr>
              <a:spLocks/>
            </p:cNvSpPr>
            <p:nvPr/>
          </p:nvSpPr>
          <p:spPr bwMode="auto">
            <a:xfrm>
              <a:off x="3518" y="790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36" name="Freeform 736"/>
            <p:cNvSpPr>
              <a:spLocks/>
            </p:cNvSpPr>
            <p:nvPr/>
          </p:nvSpPr>
          <p:spPr bwMode="auto">
            <a:xfrm>
              <a:off x="3518" y="75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37" name="Freeform 737"/>
            <p:cNvSpPr>
              <a:spLocks/>
            </p:cNvSpPr>
            <p:nvPr/>
          </p:nvSpPr>
          <p:spPr bwMode="auto">
            <a:xfrm>
              <a:off x="3518" y="71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38" name="Freeform 738"/>
            <p:cNvSpPr>
              <a:spLocks/>
            </p:cNvSpPr>
            <p:nvPr/>
          </p:nvSpPr>
          <p:spPr bwMode="auto">
            <a:xfrm>
              <a:off x="3518" y="672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39" name="Freeform 739"/>
            <p:cNvSpPr>
              <a:spLocks/>
            </p:cNvSpPr>
            <p:nvPr/>
          </p:nvSpPr>
          <p:spPr bwMode="auto">
            <a:xfrm>
              <a:off x="3954" y="208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40" name="Freeform 740"/>
            <p:cNvSpPr>
              <a:spLocks/>
            </p:cNvSpPr>
            <p:nvPr/>
          </p:nvSpPr>
          <p:spPr bwMode="auto">
            <a:xfrm>
              <a:off x="3954" y="205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41" name="Freeform 741"/>
            <p:cNvSpPr>
              <a:spLocks/>
            </p:cNvSpPr>
            <p:nvPr/>
          </p:nvSpPr>
          <p:spPr bwMode="auto">
            <a:xfrm>
              <a:off x="3954" y="2011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42" name="Freeform 742"/>
            <p:cNvSpPr>
              <a:spLocks/>
            </p:cNvSpPr>
            <p:nvPr/>
          </p:nvSpPr>
          <p:spPr bwMode="auto">
            <a:xfrm>
              <a:off x="3954" y="197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43" name="Freeform 743"/>
            <p:cNvSpPr>
              <a:spLocks/>
            </p:cNvSpPr>
            <p:nvPr/>
          </p:nvSpPr>
          <p:spPr bwMode="auto">
            <a:xfrm>
              <a:off x="3954" y="1932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44" name="Freeform 744"/>
            <p:cNvSpPr>
              <a:spLocks/>
            </p:cNvSpPr>
            <p:nvPr/>
          </p:nvSpPr>
          <p:spPr bwMode="auto">
            <a:xfrm>
              <a:off x="3954" y="1893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45" name="Freeform 745"/>
            <p:cNvSpPr>
              <a:spLocks/>
            </p:cNvSpPr>
            <p:nvPr/>
          </p:nvSpPr>
          <p:spPr bwMode="auto">
            <a:xfrm>
              <a:off x="3954" y="185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46" name="Freeform 746"/>
            <p:cNvSpPr>
              <a:spLocks/>
            </p:cNvSpPr>
            <p:nvPr/>
          </p:nvSpPr>
          <p:spPr bwMode="auto">
            <a:xfrm>
              <a:off x="3954" y="1814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47" name="Freeform 747"/>
            <p:cNvSpPr>
              <a:spLocks/>
            </p:cNvSpPr>
            <p:nvPr/>
          </p:nvSpPr>
          <p:spPr bwMode="auto">
            <a:xfrm>
              <a:off x="3954" y="1775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48" name="Freeform 748"/>
            <p:cNvSpPr>
              <a:spLocks/>
            </p:cNvSpPr>
            <p:nvPr/>
          </p:nvSpPr>
          <p:spPr bwMode="auto">
            <a:xfrm>
              <a:off x="3954" y="1735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49" name="Freeform 749"/>
            <p:cNvSpPr>
              <a:spLocks/>
            </p:cNvSpPr>
            <p:nvPr/>
          </p:nvSpPr>
          <p:spPr bwMode="auto">
            <a:xfrm>
              <a:off x="3954" y="169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50" name="Freeform 750"/>
            <p:cNvSpPr>
              <a:spLocks/>
            </p:cNvSpPr>
            <p:nvPr/>
          </p:nvSpPr>
          <p:spPr bwMode="auto">
            <a:xfrm>
              <a:off x="3954" y="165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51" name="Freeform 751"/>
            <p:cNvSpPr>
              <a:spLocks/>
            </p:cNvSpPr>
            <p:nvPr/>
          </p:nvSpPr>
          <p:spPr bwMode="auto">
            <a:xfrm>
              <a:off x="3954" y="1616"/>
              <a:ext cx="1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52" name="Freeform 752"/>
            <p:cNvSpPr>
              <a:spLocks/>
            </p:cNvSpPr>
            <p:nvPr/>
          </p:nvSpPr>
          <p:spPr bwMode="auto">
            <a:xfrm>
              <a:off x="3954" y="1578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53" name="Freeform 753"/>
            <p:cNvSpPr>
              <a:spLocks/>
            </p:cNvSpPr>
            <p:nvPr/>
          </p:nvSpPr>
          <p:spPr bwMode="auto">
            <a:xfrm>
              <a:off x="3954" y="1538"/>
              <a:ext cx="1" cy="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54" name="Freeform 754"/>
            <p:cNvSpPr>
              <a:spLocks/>
            </p:cNvSpPr>
            <p:nvPr/>
          </p:nvSpPr>
          <p:spPr bwMode="auto">
            <a:xfrm>
              <a:off x="3954" y="1498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55" name="Freeform 755"/>
            <p:cNvSpPr>
              <a:spLocks/>
            </p:cNvSpPr>
            <p:nvPr/>
          </p:nvSpPr>
          <p:spPr bwMode="auto">
            <a:xfrm>
              <a:off x="3954" y="1460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56" name="Freeform 756"/>
            <p:cNvSpPr>
              <a:spLocks/>
            </p:cNvSpPr>
            <p:nvPr/>
          </p:nvSpPr>
          <p:spPr bwMode="auto">
            <a:xfrm>
              <a:off x="3954" y="141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57" name="Freeform 757"/>
            <p:cNvSpPr>
              <a:spLocks/>
            </p:cNvSpPr>
            <p:nvPr/>
          </p:nvSpPr>
          <p:spPr bwMode="auto">
            <a:xfrm>
              <a:off x="3954" y="1380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58" name="Freeform 758"/>
            <p:cNvSpPr>
              <a:spLocks/>
            </p:cNvSpPr>
            <p:nvPr/>
          </p:nvSpPr>
          <p:spPr bwMode="auto">
            <a:xfrm>
              <a:off x="3954" y="1342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59" name="Freeform 759"/>
            <p:cNvSpPr>
              <a:spLocks/>
            </p:cNvSpPr>
            <p:nvPr/>
          </p:nvSpPr>
          <p:spPr bwMode="auto">
            <a:xfrm>
              <a:off x="3954" y="1301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60" name="Freeform 760"/>
            <p:cNvSpPr>
              <a:spLocks/>
            </p:cNvSpPr>
            <p:nvPr/>
          </p:nvSpPr>
          <p:spPr bwMode="auto">
            <a:xfrm>
              <a:off x="3954" y="1262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61" name="Freeform 761"/>
            <p:cNvSpPr>
              <a:spLocks/>
            </p:cNvSpPr>
            <p:nvPr/>
          </p:nvSpPr>
          <p:spPr bwMode="auto">
            <a:xfrm>
              <a:off x="3954" y="1223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62" name="Freeform 762"/>
            <p:cNvSpPr>
              <a:spLocks/>
            </p:cNvSpPr>
            <p:nvPr/>
          </p:nvSpPr>
          <p:spPr bwMode="auto">
            <a:xfrm>
              <a:off x="3954" y="1183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63" name="Freeform 763"/>
            <p:cNvSpPr>
              <a:spLocks/>
            </p:cNvSpPr>
            <p:nvPr/>
          </p:nvSpPr>
          <p:spPr bwMode="auto">
            <a:xfrm>
              <a:off x="3954" y="1144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64" name="Freeform 764"/>
            <p:cNvSpPr>
              <a:spLocks/>
            </p:cNvSpPr>
            <p:nvPr/>
          </p:nvSpPr>
          <p:spPr bwMode="auto">
            <a:xfrm>
              <a:off x="3954" y="1105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65" name="Freeform 765"/>
            <p:cNvSpPr>
              <a:spLocks/>
            </p:cNvSpPr>
            <p:nvPr/>
          </p:nvSpPr>
          <p:spPr bwMode="auto">
            <a:xfrm>
              <a:off x="3954" y="1065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66" name="Freeform 766"/>
            <p:cNvSpPr>
              <a:spLocks/>
            </p:cNvSpPr>
            <p:nvPr/>
          </p:nvSpPr>
          <p:spPr bwMode="auto">
            <a:xfrm>
              <a:off x="3954" y="1026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67" name="Freeform 767"/>
            <p:cNvSpPr>
              <a:spLocks/>
            </p:cNvSpPr>
            <p:nvPr/>
          </p:nvSpPr>
          <p:spPr bwMode="auto">
            <a:xfrm>
              <a:off x="3954" y="98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68" name="Freeform 768"/>
            <p:cNvSpPr>
              <a:spLocks/>
            </p:cNvSpPr>
            <p:nvPr/>
          </p:nvSpPr>
          <p:spPr bwMode="auto">
            <a:xfrm>
              <a:off x="3954" y="947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69" name="Freeform 769"/>
            <p:cNvSpPr>
              <a:spLocks/>
            </p:cNvSpPr>
            <p:nvPr/>
          </p:nvSpPr>
          <p:spPr bwMode="auto">
            <a:xfrm>
              <a:off x="3954" y="908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70" name="Freeform 770"/>
            <p:cNvSpPr>
              <a:spLocks/>
            </p:cNvSpPr>
            <p:nvPr/>
          </p:nvSpPr>
          <p:spPr bwMode="auto">
            <a:xfrm>
              <a:off x="3954" y="868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71" name="Freeform 771"/>
            <p:cNvSpPr>
              <a:spLocks/>
            </p:cNvSpPr>
            <p:nvPr/>
          </p:nvSpPr>
          <p:spPr bwMode="auto">
            <a:xfrm>
              <a:off x="3954" y="82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72" name="Freeform 772"/>
            <p:cNvSpPr>
              <a:spLocks/>
            </p:cNvSpPr>
            <p:nvPr/>
          </p:nvSpPr>
          <p:spPr bwMode="auto">
            <a:xfrm>
              <a:off x="3954" y="790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73" name="Freeform 773"/>
            <p:cNvSpPr>
              <a:spLocks/>
            </p:cNvSpPr>
            <p:nvPr/>
          </p:nvSpPr>
          <p:spPr bwMode="auto">
            <a:xfrm>
              <a:off x="3954" y="75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74" name="Freeform 774"/>
            <p:cNvSpPr>
              <a:spLocks/>
            </p:cNvSpPr>
            <p:nvPr/>
          </p:nvSpPr>
          <p:spPr bwMode="auto">
            <a:xfrm>
              <a:off x="3954" y="71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75" name="Freeform 775"/>
            <p:cNvSpPr>
              <a:spLocks/>
            </p:cNvSpPr>
            <p:nvPr/>
          </p:nvSpPr>
          <p:spPr bwMode="auto">
            <a:xfrm>
              <a:off x="3954" y="672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76" name="Freeform 776"/>
            <p:cNvSpPr>
              <a:spLocks/>
            </p:cNvSpPr>
            <p:nvPr/>
          </p:nvSpPr>
          <p:spPr bwMode="auto">
            <a:xfrm>
              <a:off x="4391" y="208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77" name="Freeform 777"/>
            <p:cNvSpPr>
              <a:spLocks/>
            </p:cNvSpPr>
            <p:nvPr/>
          </p:nvSpPr>
          <p:spPr bwMode="auto">
            <a:xfrm>
              <a:off x="4391" y="205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78" name="Freeform 778"/>
            <p:cNvSpPr>
              <a:spLocks/>
            </p:cNvSpPr>
            <p:nvPr/>
          </p:nvSpPr>
          <p:spPr bwMode="auto">
            <a:xfrm>
              <a:off x="4391" y="2011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79" name="Freeform 779"/>
            <p:cNvSpPr>
              <a:spLocks/>
            </p:cNvSpPr>
            <p:nvPr/>
          </p:nvSpPr>
          <p:spPr bwMode="auto">
            <a:xfrm>
              <a:off x="4391" y="197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80" name="Freeform 780"/>
            <p:cNvSpPr>
              <a:spLocks/>
            </p:cNvSpPr>
            <p:nvPr/>
          </p:nvSpPr>
          <p:spPr bwMode="auto">
            <a:xfrm>
              <a:off x="4391" y="1932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81" name="Freeform 781"/>
            <p:cNvSpPr>
              <a:spLocks/>
            </p:cNvSpPr>
            <p:nvPr/>
          </p:nvSpPr>
          <p:spPr bwMode="auto">
            <a:xfrm>
              <a:off x="4391" y="1893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82" name="Freeform 782"/>
            <p:cNvSpPr>
              <a:spLocks/>
            </p:cNvSpPr>
            <p:nvPr/>
          </p:nvSpPr>
          <p:spPr bwMode="auto">
            <a:xfrm>
              <a:off x="4391" y="185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83" name="Freeform 783"/>
            <p:cNvSpPr>
              <a:spLocks/>
            </p:cNvSpPr>
            <p:nvPr/>
          </p:nvSpPr>
          <p:spPr bwMode="auto">
            <a:xfrm>
              <a:off x="4391" y="1814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84" name="Freeform 784"/>
            <p:cNvSpPr>
              <a:spLocks/>
            </p:cNvSpPr>
            <p:nvPr/>
          </p:nvSpPr>
          <p:spPr bwMode="auto">
            <a:xfrm>
              <a:off x="4391" y="1775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85" name="Freeform 785"/>
            <p:cNvSpPr>
              <a:spLocks/>
            </p:cNvSpPr>
            <p:nvPr/>
          </p:nvSpPr>
          <p:spPr bwMode="auto">
            <a:xfrm>
              <a:off x="4391" y="1735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86" name="Freeform 786"/>
            <p:cNvSpPr>
              <a:spLocks/>
            </p:cNvSpPr>
            <p:nvPr/>
          </p:nvSpPr>
          <p:spPr bwMode="auto">
            <a:xfrm>
              <a:off x="4391" y="169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87" name="Freeform 787"/>
            <p:cNvSpPr>
              <a:spLocks/>
            </p:cNvSpPr>
            <p:nvPr/>
          </p:nvSpPr>
          <p:spPr bwMode="auto">
            <a:xfrm>
              <a:off x="4391" y="165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88" name="Freeform 788"/>
            <p:cNvSpPr>
              <a:spLocks/>
            </p:cNvSpPr>
            <p:nvPr/>
          </p:nvSpPr>
          <p:spPr bwMode="auto">
            <a:xfrm>
              <a:off x="4391" y="1616"/>
              <a:ext cx="1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89" name="Freeform 789"/>
            <p:cNvSpPr>
              <a:spLocks/>
            </p:cNvSpPr>
            <p:nvPr/>
          </p:nvSpPr>
          <p:spPr bwMode="auto">
            <a:xfrm>
              <a:off x="4391" y="1578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90" name="Freeform 790"/>
            <p:cNvSpPr>
              <a:spLocks/>
            </p:cNvSpPr>
            <p:nvPr/>
          </p:nvSpPr>
          <p:spPr bwMode="auto">
            <a:xfrm>
              <a:off x="4391" y="1538"/>
              <a:ext cx="1" cy="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91" name="Freeform 791"/>
            <p:cNvSpPr>
              <a:spLocks/>
            </p:cNvSpPr>
            <p:nvPr/>
          </p:nvSpPr>
          <p:spPr bwMode="auto">
            <a:xfrm>
              <a:off x="4391" y="1498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92" name="Freeform 792"/>
            <p:cNvSpPr>
              <a:spLocks/>
            </p:cNvSpPr>
            <p:nvPr/>
          </p:nvSpPr>
          <p:spPr bwMode="auto">
            <a:xfrm>
              <a:off x="4391" y="1460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93" name="Freeform 793"/>
            <p:cNvSpPr>
              <a:spLocks/>
            </p:cNvSpPr>
            <p:nvPr/>
          </p:nvSpPr>
          <p:spPr bwMode="auto">
            <a:xfrm>
              <a:off x="4391" y="141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94" name="Freeform 794"/>
            <p:cNvSpPr>
              <a:spLocks/>
            </p:cNvSpPr>
            <p:nvPr/>
          </p:nvSpPr>
          <p:spPr bwMode="auto">
            <a:xfrm>
              <a:off x="4391" y="1380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95" name="Freeform 795"/>
            <p:cNvSpPr>
              <a:spLocks/>
            </p:cNvSpPr>
            <p:nvPr/>
          </p:nvSpPr>
          <p:spPr bwMode="auto">
            <a:xfrm>
              <a:off x="4391" y="1342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96" name="Freeform 796"/>
            <p:cNvSpPr>
              <a:spLocks/>
            </p:cNvSpPr>
            <p:nvPr/>
          </p:nvSpPr>
          <p:spPr bwMode="auto">
            <a:xfrm>
              <a:off x="4391" y="1301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97" name="Freeform 797"/>
            <p:cNvSpPr>
              <a:spLocks/>
            </p:cNvSpPr>
            <p:nvPr/>
          </p:nvSpPr>
          <p:spPr bwMode="auto">
            <a:xfrm>
              <a:off x="4391" y="1262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98" name="Freeform 798"/>
            <p:cNvSpPr>
              <a:spLocks/>
            </p:cNvSpPr>
            <p:nvPr/>
          </p:nvSpPr>
          <p:spPr bwMode="auto">
            <a:xfrm>
              <a:off x="4391" y="1223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99" name="Freeform 799"/>
            <p:cNvSpPr>
              <a:spLocks/>
            </p:cNvSpPr>
            <p:nvPr/>
          </p:nvSpPr>
          <p:spPr bwMode="auto">
            <a:xfrm>
              <a:off x="4391" y="1183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00" name="Freeform 800"/>
            <p:cNvSpPr>
              <a:spLocks/>
            </p:cNvSpPr>
            <p:nvPr/>
          </p:nvSpPr>
          <p:spPr bwMode="auto">
            <a:xfrm>
              <a:off x="4391" y="1144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01" name="Freeform 801"/>
            <p:cNvSpPr>
              <a:spLocks/>
            </p:cNvSpPr>
            <p:nvPr/>
          </p:nvSpPr>
          <p:spPr bwMode="auto">
            <a:xfrm>
              <a:off x="4391" y="1105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02" name="Freeform 802"/>
            <p:cNvSpPr>
              <a:spLocks/>
            </p:cNvSpPr>
            <p:nvPr/>
          </p:nvSpPr>
          <p:spPr bwMode="auto">
            <a:xfrm>
              <a:off x="4391" y="1065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03" name="Freeform 803"/>
            <p:cNvSpPr>
              <a:spLocks/>
            </p:cNvSpPr>
            <p:nvPr/>
          </p:nvSpPr>
          <p:spPr bwMode="auto">
            <a:xfrm>
              <a:off x="4391" y="1026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04" name="Freeform 804"/>
            <p:cNvSpPr>
              <a:spLocks/>
            </p:cNvSpPr>
            <p:nvPr/>
          </p:nvSpPr>
          <p:spPr bwMode="auto">
            <a:xfrm>
              <a:off x="4391" y="98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05" name="Freeform 805"/>
            <p:cNvSpPr>
              <a:spLocks/>
            </p:cNvSpPr>
            <p:nvPr/>
          </p:nvSpPr>
          <p:spPr bwMode="auto">
            <a:xfrm>
              <a:off x="4391" y="947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06" name="Freeform 806"/>
            <p:cNvSpPr>
              <a:spLocks/>
            </p:cNvSpPr>
            <p:nvPr/>
          </p:nvSpPr>
          <p:spPr bwMode="auto">
            <a:xfrm>
              <a:off x="4391" y="908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07" name="Freeform 807"/>
            <p:cNvSpPr>
              <a:spLocks/>
            </p:cNvSpPr>
            <p:nvPr/>
          </p:nvSpPr>
          <p:spPr bwMode="auto">
            <a:xfrm>
              <a:off x="4391" y="868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08" name="Freeform 808"/>
            <p:cNvSpPr>
              <a:spLocks/>
            </p:cNvSpPr>
            <p:nvPr/>
          </p:nvSpPr>
          <p:spPr bwMode="auto">
            <a:xfrm>
              <a:off x="4391" y="82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09" name="Freeform 809"/>
            <p:cNvSpPr>
              <a:spLocks/>
            </p:cNvSpPr>
            <p:nvPr/>
          </p:nvSpPr>
          <p:spPr bwMode="auto">
            <a:xfrm>
              <a:off x="4391" y="790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211" name="Group 1011"/>
          <p:cNvGrpSpPr>
            <a:grpSpLocks/>
          </p:cNvGrpSpPr>
          <p:nvPr/>
        </p:nvGrpSpPr>
        <p:grpSpPr bwMode="auto">
          <a:xfrm>
            <a:off x="4891088" y="1031875"/>
            <a:ext cx="3560762" cy="2298700"/>
            <a:chOff x="3081" y="650"/>
            <a:chExt cx="2243" cy="1448"/>
          </a:xfrm>
        </p:grpSpPr>
        <p:sp>
          <p:nvSpPr>
            <p:cNvPr id="52011" name="Freeform 811"/>
            <p:cNvSpPr>
              <a:spLocks/>
            </p:cNvSpPr>
            <p:nvPr/>
          </p:nvSpPr>
          <p:spPr bwMode="auto">
            <a:xfrm>
              <a:off x="4391" y="75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12" name="Freeform 812"/>
            <p:cNvSpPr>
              <a:spLocks/>
            </p:cNvSpPr>
            <p:nvPr/>
          </p:nvSpPr>
          <p:spPr bwMode="auto">
            <a:xfrm>
              <a:off x="4391" y="71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13" name="Freeform 813"/>
            <p:cNvSpPr>
              <a:spLocks/>
            </p:cNvSpPr>
            <p:nvPr/>
          </p:nvSpPr>
          <p:spPr bwMode="auto">
            <a:xfrm>
              <a:off x="4391" y="672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14" name="Freeform 814"/>
            <p:cNvSpPr>
              <a:spLocks/>
            </p:cNvSpPr>
            <p:nvPr/>
          </p:nvSpPr>
          <p:spPr bwMode="auto">
            <a:xfrm>
              <a:off x="4827" y="208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15" name="Freeform 815"/>
            <p:cNvSpPr>
              <a:spLocks/>
            </p:cNvSpPr>
            <p:nvPr/>
          </p:nvSpPr>
          <p:spPr bwMode="auto">
            <a:xfrm>
              <a:off x="4827" y="205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16" name="Freeform 816"/>
            <p:cNvSpPr>
              <a:spLocks/>
            </p:cNvSpPr>
            <p:nvPr/>
          </p:nvSpPr>
          <p:spPr bwMode="auto">
            <a:xfrm>
              <a:off x="4827" y="2011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17" name="Freeform 817"/>
            <p:cNvSpPr>
              <a:spLocks/>
            </p:cNvSpPr>
            <p:nvPr/>
          </p:nvSpPr>
          <p:spPr bwMode="auto">
            <a:xfrm>
              <a:off x="4827" y="197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18" name="Freeform 818"/>
            <p:cNvSpPr>
              <a:spLocks/>
            </p:cNvSpPr>
            <p:nvPr/>
          </p:nvSpPr>
          <p:spPr bwMode="auto">
            <a:xfrm>
              <a:off x="4827" y="1932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19" name="Freeform 819"/>
            <p:cNvSpPr>
              <a:spLocks/>
            </p:cNvSpPr>
            <p:nvPr/>
          </p:nvSpPr>
          <p:spPr bwMode="auto">
            <a:xfrm>
              <a:off x="4827" y="1893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20" name="Freeform 820"/>
            <p:cNvSpPr>
              <a:spLocks/>
            </p:cNvSpPr>
            <p:nvPr/>
          </p:nvSpPr>
          <p:spPr bwMode="auto">
            <a:xfrm>
              <a:off x="4827" y="185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21" name="Freeform 821"/>
            <p:cNvSpPr>
              <a:spLocks/>
            </p:cNvSpPr>
            <p:nvPr/>
          </p:nvSpPr>
          <p:spPr bwMode="auto">
            <a:xfrm>
              <a:off x="4827" y="1814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22" name="Freeform 822"/>
            <p:cNvSpPr>
              <a:spLocks/>
            </p:cNvSpPr>
            <p:nvPr/>
          </p:nvSpPr>
          <p:spPr bwMode="auto">
            <a:xfrm>
              <a:off x="4827" y="1775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23" name="Freeform 823"/>
            <p:cNvSpPr>
              <a:spLocks/>
            </p:cNvSpPr>
            <p:nvPr/>
          </p:nvSpPr>
          <p:spPr bwMode="auto">
            <a:xfrm>
              <a:off x="4827" y="1735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24" name="Freeform 824"/>
            <p:cNvSpPr>
              <a:spLocks/>
            </p:cNvSpPr>
            <p:nvPr/>
          </p:nvSpPr>
          <p:spPr bwMode="auto">
            <a:xfrm>
              <a:off x="4827" y="169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25" name="Freeform 825"/>
            <p:cNvSpPr>
              <a:spLocks/>
            </p:cNvSpPr>
            <p:nvPr/>
          </p:nvSpPr>
          <p:spPr bwMode="auto">
            <a:xfrm>
              <a:off x="4827" y="165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26" name="Freeform 826"/>
            <p:cNvSpPr>
              <a:spLocks/>
            </p:cNvSpPr>
            <p:nvPr/>
          </p:nvSpPr>
          <p:spPr bwMode="auto">
            <a:xfrm>
              <a:off x="4827" y="1616"/>
              <a:ext cx="1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27" name="Freeform 827"/>
            <p:cNvSpPr>
              <a:spLocks/>
            </p:cNvSpPr>
            <p:nvPr/>
          </p:nvSpPr>
          <p:spPr bwMode="auto">
            <a:xfrm>
              <a:off x="4827" y="1578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28" name="Freeform 828"/>
            <p:cNvSpPr>
              <a:spLocks/>
            </p:cNvSpPr>
            <p:nvPr/>
          </p:nvSpPr>
          <p:spPr bwMode="auto">
            <a:xfrm>
              <a:off x="4827" y="1538"/>
              <a:ext cx="1" cy="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29" name="Freeform 829"/>
            <p:cNvSpPr>
              <a:spLocks/>
            </p:cNvSpPr>
            <p:nvPr/>
          </p:nvSpPr>
          <p:spPr bwMode="auto">
            <a:xfrm>
              <a:off x="4827" y="1498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30" name="Freeform 830"/>
            <p:cNvSpPr>
              <a:spLocks/>
            </p:cNvSpPr>
            <p:nvPr/>
          </p:nvSpPr>
          <p:spPr bwMode="auto">
            <a:xfrm>
              <a:off x="4827" y="1460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31" name="Freeform 831"/>
            <p:cNvSpPr>
              <a:spLocks/>
            </p:cNvSpPr>
            <p:nvPr/>
          </p:nvSpPr>
          <p:spPr bwMode="auto">
            <a:xfrm>
              <a:off x="4827" y="141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32" name="Freeform 832"/>
            <p:cNvSpPr>
              <a:spLocks/>
            </p:cNvSpPr>
            <p:nvPr/>
          </p:nvSpPr>
          <p:spPr bwMode="auto">
            <a:xfrm>
              <a:off x="4827" y="1380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33" name="Freeform 833"/>
            <p:cNvSpPr>
              <a:spLocks/>
            </p:cNvSpPr>
            <p:nvPr/>
          </p:nvSpPr>
          <p:spPr bwMode="auto">
            <a:xfrm>
              <a:off x="4827" y="1342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34" name="Freeform 834"/>
            <p:cNvSpPr>
              <a:spLocks/>
            </p:cNvSpPr>
            <p:nvPr/>
          </p:nvSpPr>
          <p:spPr bwMode="auto">
            <a:xfrm>
              <a:off x="4827" y="1301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35" name="Freeform 835"/>
            <p:cNvSpPr>
              <a:spLocks/>
            </p:cNvSpPr>
            <p:nvPr/>
          </p:nvSpPr>
          <p:spPr bwMode="auto">
            <a:xfrm>
              <a:off x="4827" y="1262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36" name="Freeform 836"/>
            <p:cNvSpPr>
              <a:spLocks/>
            </p:cNvSpPr>
            <p:nvPr/>
          </p:nvSpPr>
          <p:spPr bwMode="auto">
            <a:xfrm>
              <a:off x="4827" y="1223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37" name="Freeform 837"/>
            <p:cNvSpPr>
              <a:spLocks/>
            </p:cNvSpPr>
            <p:nvPr/>
          </p:nvSpPr>
          <p:spPr bwMode="auto">
            <a:xfrm>
              <a:off x="4827" y="1183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38" name="Freeform 838"/>
            <p:cNvSpPr>
              <a:spLocks/>
            </p:cNvSpPr>
            <p:nvPr/>
          </p:nvSpPr>
          <p:spPr bwMode="auto">
            <a:xfrm>
              <a:off x="4827" y="1144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39" name="Freeform 839"/>
            <p:cNvSpPr>
              <a:spLocks/>
            </p:cNvSpPr>
            <p:nvPr/>
          </p:nvSpPr>
          <p:spPr bwMode="auto">
            <a:xfrm>
              <a:off x="4827" y="1105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40" name="Freeform 840"/>
            <p:cNvSpPr>
              <a:spLocks/>
            </p:cNvSpPr>
            <p:nvPr/>
          </p:nvSpPr>
          <p:spPr bwMode="auto">
            <a:xfrm>
              <a:off x="4827" y="1065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41" name="Freeform 841"/>
            <p:cNvSpPr>
              <a:spLocks/>
            </p:cNvSpPr>
            <p:nvPr/>
          </p:nvSpPr>
          <p:spPr bwMode="auto">
            <a:xfrm>
              <a:off x="4827" y="1026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42" name="Freeform 842"/>
            <p:cNvSpPr>
              <a:spLocks/>
            </p:cNvSpPr>
            <p:nvPr/>
          </p:nvSpPr>
          <p:spPr bwMode="auto">
            <a:xfrm>
              <a:off x="4827" y="98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43" name="Freeform 843"/>
            <p:cNvSpPr>
              <a:spLocks/>
            </p:cNvSpPr>
            <p:nvPr/>
          </p:nvSpPr>
          <p:spPr bwMode="auto">
            <a:xfrm>
              <a:off x="4827" y="947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44" name="Freeform 844"/>
            <p:cNvSpPr>
              <a:spLocks/>
            </p:cNvSpPr>
            <p:nvPr/>
          </p:nvSpPr>
          <p:spPr bwMode="auto">
            <a:xfrm>
              <a:off x="4827" y="908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45" name="Freeform 845"/>
            <p:cNvSpPr>
              <a:spLocks/>
            </p:cNvSpPr>
            <p:nvPr/>
          </p:nvSpPr>
          <p:spPr bwMode="auto">
            <a:xfrm>
              <a:off x="4827" y="868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46" name="Freeform 846"/>
            <p:cNvSpPr>
              <a:spLocks/>
            </p:cNvSpPr>
            <p:nvPr/>
          </p:nvSpPr>
          <p:spPr bwMode="auto">
            <a:xfrm>
              <a:off x="4827" y="82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47" name="Freeform 847"/>
            <p:cNvSpPr>
              <a:spLocks/>
            </p:cNvSpPr>
            <p:nvPr/>
          </p:nvSpPr>
          <p:spPr bwMode="auto">
            <a:xfrm>
              <a:off x="4827" y="790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48" name="Freeform 848"/>
            <p:cNvSpPr>
              <a:spLocks/>
            </p:cNvSpPr>
            <p:nvPr/>
          </p:nvSpPr>
          <p:spPr bwMode="auto">
            <a:xfrm>
              <a:off x="4827" y="75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49" name="Freeform 849"/>
            <p:cNvSpPr>
              <a:spLocks/>
            </p:cNvSpPr>
            <p:nvPr/>
          </p:nvSpPr>
          <p:spPr bwMode="auto">
            <a:xfrm>
              <a:off x="4827" y="71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50" name="Freeform 850"/>
            <p:cNvSpPr>
              <a:spLocks/>
            </p:cNvSpPr>
            <p:nvPr/>
          </p:nvSpPr>
          <p:spPr bwMode="auto">
            <a:xfrm>
              <a:off x="4827" y="672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51" name="Freeform 851"/>
            <p:cNvSpPr>
              <a:spLocks/>
            </p:cNvSpPr>
            <p:nvPr/>
          </p:nvSpPr>
          <p:spPr bwMode="auto">
            <a:xfrm>
              <a:off x="5264" y="208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52" name="Freeform 852"/>
            <p:cNvSpPr>
              <a:spLocks/>
            </p:cNvSpPr>
            <p:nvPr/>
          </p:nvSpPr>
          <p:spPr bwMode="auto">
            <a:xfrm>
              <a:off x="5264" y="205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53" name="Freeform 853"/>
            <p:cNvSpPr>
              <a:spLocks/>
            </p:cNvSpPr>
            <p:nvPr/>
          </p:nvSpPr>
          <p:spPr bwMode="auto">
            <a:xfrm>
              <a:off x="5264" y="2011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54" name="Freeform 854"/>
            <p:cNvSpPr>
              <a:spLocks/>
            </p:cNvSpPr>
            <p:nvPr/>
          </p:nvSpPr>
          <p:spPr bwMode="auto">
            <a:xfrm>
              <a:off x="5264" y="197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55" name="Freeform 855"/>
            <p:cNvSpPr>
              <a:spLocks/>
            </p:cNvSpPr>
            <p:nvPr/>
          </p:nvSpPr>
          <p:spPr bwMode="auto">
            <a:xfrm>
              <a:off x="5264" y="1932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56" name="Freeform 856"/>
            <p:cNvSpPr>
              <a:spLocks/>
            </p:cNvSpPr>
            <p:nvPr/>
          </p:nvSpPr>
          <p:spPr bwMode="auto">
            <a:xfrm>
              <a:off x="5264" y="1893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57" name="Freeform 857"/>
            <p:cNvSpPr>
              <a:spLocks/>
            </p:cNvSpPr>
            <p:nvPr/>
          </p:nvSpPr>
          <p:spPr bwMode="auto">
            <a:xfrm>
              <a:off x="5264" y="1853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58" name="Freeform 858"/>
            <p:cNvSpPr>
              <a:spLocks/>
            </p:cNvSpPr>
            <p:nvPr/>
          </p:nvSpPr>
          <p:spPr bwMode="auto">
            <a:xfrm>
              <a:off x="5264" y="1814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59" name="Freeform 859"/>
            <p:cNvSpPr>
              <a:spLocks/>
            </p:cNvSpPr>
            <p:nvPr/>
          </p:nvSpPr>
          <p:spPr bwMode="auto">
            <a:xfrm>
              <a:off x="5264" y="1775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60" name="Freeform 860"/>
            <p:cNvSpPr>
              <a:spLocks/>
            </p:cNvSpPr>
            <p:nvPr/>
          </p:nvSpPr>
          <p:spPr bwMode="auto">
            <a:xfrm>
              <a:off x="5264" y="1735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61" name="Freeform 861"/>
            <p:cNvSpPr>
              <a:spLocks/>
            </p:cNvSpPr>
            <p:nvPr/>
          </p:nvSpPr>
          <p:spPr bwMode="auto">
            <a:xfrm>
              <a:off x="5264" y="169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62" name="Freeform 862"/>
            <p:cNvSpPr>
              <a:spLocks/>
            </p:cNvSpPr>
            <p:nvPr/>
          </p:nvSpPr>
          <p:spPr bwMode="auto">
            <a:xfrm>
              <a:off x="5264" y="165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63" name="Freeform 863"/>
            <p:cNvSpPr>
              <a:spLocks/>
            </p:cNvSpPr>
            <p:nvPr/>
          </p:nvSpPr>
          <p:spPr bwMode="auto">
            <a:xfrm>
              <a:off x="5264" y="1616"/>
              <a:ext cx="1" cy="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h="18">
                  <a:moveTo>
                    <a:pt x="0" y="18"/>
                  </a:move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64" name="Freeform 864"/>
            <p:cNvSpPr>
              <a:spLocks/>
            </p:cNvSpPr>
            <p:nvPr/>
          </p:nvSpPr>
          <p:spPr bwMode="auto">
            <a:xfrm>
              <a:off x="5264" y="1578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65" name="Freeform 865"/>
            <p:cNvSpPr>
              <a:spLocks/>
            </p:cNvSpPr>
            <p:nvPr/>
          </p:nvSpPr>
          <p:spPr bwMode="auto">
            <a:xfrm>
              <a:off x="5264" y="1538"/>
              <a:ext cx="1" cy="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0" y="0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66" name="Freeform 866"/>
            <p:cNvSpPr>
              <a:spLocks/>
            </p:cNvSpPr>
            <p:nvPr/>
          </p:nvSpPr>
          <p:spPr bwMode="auto">
            <a:xfrm>
              <a:off x="5264" y="1498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67" name="Freeform 867"/>
            <p:cNvSpPr>
              <a:spLocks/>
            </p:cNvSpPr>
            <p:nvPr/>
          </p:nvSpPr>
          <p:spPr bwMode="auto">
            <a:xfrm>
              <a:off x="5264" y="1460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68" name="Freeform 868"/>
            <p:cNvSpPr>
              <a:spLocks/>
            </p:cNvSpPr>
            <p:nvPr/>
          </p:nvSpPr>
          <p:spPr bwMode="auto">
            <a:xfrm>
              <a:off x="5264" y="141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69" name="Freeform 869"/>
            <p:cNvSpPr>
              <a:spLocks/>
            </p:cNvSpPr>
            <p:nvPr/>
          </p:nvSpPr>
          <p:spPr bwMode="auto">
            <a:xfrm>
              <a:off x="5264" y="1380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70" name="Freeform 870"/>
            <p:cNvSpPr>
              <a:spLocks/>
            </p:cNvSpPr>
            <p:nvPr/>
          </p:nvSpPr>
          <p:spPr bwMode="auto">
            <a:xfrm>
              <a:off x="5264" y="1342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71" name="Freeform 871"/>
            <p:cNvSpPr>
              <a:spLocks/>
            </p:cNvSpPr>
            <p:nvPr/>
          </p:nvSpPr>
          <p:spPr bwMode="auto">
            <a:xfrm>
              <a:off x="5264" y="1301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72" name="Freeform 872"/>
            <p:cNvSpPr>
              <a:spLocks/>
            </p:cNvSpPr>
            <p:nvPr/>
          </p:nvSpPr>
          <p:spPr bwMode="auto">
            <a:xfrm>
              <a:off x="5264" y="1262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73" name="Freeform 873"/>
            <p:cNvSpPr>
              <a:spLocks/>
            </p:cNvSpPr>
            <p:nvPr/>
          </p:nvSpPr>
          <p:spPr bwMode="auto">
            <a:xfrm>
              <a:off x="5264" y="1223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74" name="Freeform 874"/>
            <p:cNvSpPr>
              <a:spLocks/>
            </p:cNvSpPr>
            <p:nvPr/>
          </p:nvSpPr>
          <p:spPr bwMode="auto">
            <a:xfrm>
              <a:off x="5264" y="1183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75" name="Freeform 875"/>
            <p:cNvSpPr>
              <a:spLocks/>
            </p:cNvSpPr>
            <p:nvPr/>
          </p:nvSpPr>
          <p:spPr bwMode="auto">
            <a:xfrm>
              <a:off x="5264" y="1144"/>
              <a:ext cx="1" cy="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76" name="Freeform 876"/>
            <p:cNvSpPr>
              <a:spLocks/>
            </p:cNvSpPr>
            <p:nvPr/>
          </p:nvSpPr>
          <p:spPr bwMode="auto">
            <a:xfrm>
              <a:off x="5264" y="1105"/>
              <a:ext cx="1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77" name="Freeform 877"/>
            <p:cNvSpPr>
              <a:spLocks/>
            </p:cNvSpPr>
            <p:nvPr/>
          </p:nvSpPr>
          <p:spPr bwMode="auto">
            <a:xfrm>
              <a:off x="5264" y="1065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78" name="Freeform 878"/>
            <p:cNvSpPr>
              <a:spLocks/>
            </p:cNvSpPr>
            <p:nvPr/>
          </p:nvSpPr>
          <p:spPr bwMode="auto">
            <a:xfrm>
              <a:off x="5264" y="1026"/>
              <a:ext cx="1" cy="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79" name="Freeform 879"/>
            <p:cNvSpPr>
              <a:spLocks/>
            </p:cNvSpPr>
            <p:nvPr/>
          </p:nvSpPr>
          <p:spPr bwMode="auto">
            <a:xfrm>
              <a:off x="5264" y="986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80" name="Freeform 880"/>
            <p:cNvSpPr>
              <a:spLocks/>
            </p:cNvSpPr>
            <p:nvPr/>
          </p:nvSpPr>
          <p:spPr bwMode="auto">
            <a:xfrm>
              <a:off x="5264" y="947"/>
              <a:ext cx="1" cy="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81" name="Freeform 881"/>
            <p:cNvSpPr>
              <a:spLocks/>
            </p:cNvSpPr>
            <p:nvPr/>
          </p:nvSpPr>
          <p:spPr bwMode="auto">
            <a:xfrm>
              <a:off x="5264" y="908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82" name="Freeform 882"/>
            <p:cNvSpPr>
              <a:spLocks/>
            </p:cNvSpPr>
            <p:nvPr/>
          </p:nvSpPr>
          <p:spPr bwMode="auto">
            <a:xfrm>
              <a:off x="5264" y="868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83" name="Freeform 883"/>
            <p:cNvSpPr>
              <a:spLocks/>
            </p:cNvSpPr>
            <p:nvPr/>
          </p:nvSpPr>
          <p:spPr bwMode="auto">
            <a:xfrm>
              <a:off x="5264" y="829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84" name="Freeform 884"/>
            <p:cNvSpPr>
              <a:spLocks/>
            </p:cNvSpPr>
            <p:nvPr/>
          </p:nvSpPr>
          <p:spPr bwMode="auto">
            <a:xfrm>
              <a:off x="5264" y="790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85" name="Freeform 885"/>
            <p:cNvSpPr>
              <a:spLocks/>
            </p:cNvSpPr>
            <p:nvPr/>
          </p:nvSpPr>
          <p:spPr bwMode="auto">
            <a:xfrm>
              <a:off x="5264" y="750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86" name="Freeform 886"/>
            <p:cNvSpPr>
              <a:spLocks/>
            </p:cNvSpPr>
            <p:nvPr/>
          </p:nvSpPr>
          <p:spPr bwMode="auto">
            <a:xfrm>
              <a:off x="5264" y="711"/>
              <a:ext cx="1" cy="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87" name="Freeform 887"/>
            <p:cNvSpPr>
              <a:spLocks/>
            </p:cNvSpPr>
            <p:nvPr/>
          </p:nvSpPr>
          <p:spPr bwMode="auto">
            <a:xfrm>
              <a:off x="5264" y="672"/>
              <a:ext cx="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88" name="Freeform 888"/>
            <p:cNvSpPr>
              <a:spLocks/>
            </p:cNvSpPr>
            <p:nvPr/>
          </p:nvSpPr>
          <p:spPr bwMode="auto">
            <a:xfrm>
              <a:off x="3081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89" name="Freeform 889"/>
            <p:cNvSpPr>
              <a:spLocks/>
            </p:cNvSpPr>
            <p:nvPr/>
          </p:nvSpPr>
          <p:spPr bwMode="auto">
            <a:xfrm>
              <a:off x="3120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90" name="Freeform 890"/>
            <p:cNvSpPr>
              <a:spLocks/>
            </p:cNvSpPr>
            <p:nvPr/>
          </p:nvSpPr>
          <p:spPr bwMode="auto">
            <a:xfrm>
              <a:off x="3160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91" name="Freeform 891"/>
            <p:cNvSpPr>
              <a:spLocks/>
            </p:cNvSpPr>
            <p:nvPr/>
          </p:nvSpPr>
          <p:spPr bwMode="auto">
            <a:xfrm>
              <a:off x="3199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92" name="Freeform 892"/>
            <p:cNvSpPr>
              <a:spLocks/>
            </p:cNvSpPr>
            <p:nvPr/>
          </p:nvSpPr>
          <p:spPr bwMode="auto">
            <a:xfrm>
              <a:off x="3238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93" name="Freeform 893"/>
            <p:cNvSpPr>
              <a:spLocks/>
            </p:cNvSpPr>
            <p:nvPr/>
          </p:nvSpPr>
          <p:spPr bwMode="auto">
            <a:xfrm>
              <a:off x="3278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94" name="Freeform 894"/>
            <p:cNvSpPr>
              <a:spLocks/>
            </p:cNvSpPr>
            <p:nvPr/>
          </p:nvSpPr>
          <p:spPr bwMode="auto">
            <a:xfrm>
              <a:off x="3317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95" name="Freeform 895"/>
            <p:cNvSpPr>
              <a:spLocks/>
            </p:cNvSpPr>
            <p:nvPr/>
          </p:nvSpPr>
          <p:spPr bwMode="auto">
            <a:xfrm>
              <a:off x="3356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96" name="Freeform 896"/>
            <p:cNvSpPr>
              <a:spLocks/>
            </p:cNvSpPr>
            <p:nvPr/>
          </p:nvSpPr>
          <p:spPr bwMode="auto">
            <a:xfrm>
              <a:off x="3395" y="2097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97" name="Freeform 897"/>
            <p:cNvSpPr>
              <a:spLocks/>
            </p:cNvSpPr>
            <p:nvPr/>
          </p:nvSpPr>
          <p:spPr bwMode="auto">
            <a:xfrm>
              <a:off x="3435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98" name="Freeform 898"/>
            <p:cNvSpPr>
              <a:spLocks/>
            </p:cNvSpPr>
            <p:nvPr/>
          </p:nvSpPr>
          <p:spPr bwMode="auto">
            <a:xfrm>
              <a:off x="3474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99" name="Freeform 899"/>
            <p:cNvSpPr>
              <a:spLocks/>
            </p:cNvSpPr>
            <p:nvPr/>
          </p:nvSpPr>
          <p:spPr bwMode="auto">
            <a:xfrm>
              <a:off x="3513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00" name="Freeform 900"/>
            <p:cNvSpPr>
              <a:spLocks/>
            </p:cNvSpPr>
            <p:nvPr/>
          </p:nvSpPr>
          <p:spPr bwMode="auto">
            <a:xfrm>
              <a:off x="3553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01" name="Freeform 901"/>
            <p:cNvSpPr>
              <a:spLocks/>
            </p:cNvSpPr>
            <p:nvPr/>
          </p:nvSpPr>
          <p:spPr bwMode="auto">
            <a:xfrm>
              <a:off x="3592" y="2097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02" name="Freeform 902"/>
            <p:cNvSpPr>
              <a:spLocks/>
            </p:cNvSpPr>
            <p:nvPr/>
          </p:nvSpPr>
          <p:spPr bwMode="auto">
            <a:xfrm>
              <a:off x="3631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03" name="Freeform 903"/>
            <p:cNvSpPr>
              <a:spLocks/>
            </p:cNvSpPr>
            <p:nvPr/>
          </p:nvSpPr>
          <p:spPr bwMode="auto">
            <a:xfrm>
              <a:off x="3672" y="2097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04" name="Freeform 904"/>
            <p:cNvSpPr>
              <a:spLocks/>
            </p:cNvSpPr>
            <p:nvPr/>
          </p:nvSpPr>
          <p:spPr bwMode="auto">
            <a:xfrm>
              <a:off x="3710" y="2097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05" name="Freeform 905"/>
            <p:cNvSpPr>
              <a:spLocks/>
            </p:cNvSpPr>
            <p:nvPr/>
          </p:nvSpPr>
          <p:spPr bwMode="auto">
            <a:xfrm>
              <a:off x="3749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06" name="Freeform 906"/>
            <p:cNvSpPr>
              <a:spLocks/>
            </p:cNvSpPr>
            <p:nvPr/>
          </p:nvSpPr>
          <p:spPr bwMode="auto">
            <a:xfrm>
              <a:off x="3789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07" name="Freeform 907"/>
            <p:cNvSpPr>
              <a:spLocks/>
            </p:cNvSpPr>
            <p:nvPr/>
          </p:nvSpPr>
          <p:spPr bwMode="auto">
            <a:xfrm>
              <a:off x="3828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08" name="Freeform 908"/>
            <p:cNvSpPr>
              <a:spLocks/>
            </p:cNvSpPr>
            <p:nvPr/>
          </p:nvSpPr>
          <p:spPr bwMode="auto">
            <a:xfrm>
              <a:off x="3867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09" name="Freeform 909"/>
            <p:cNvSpPr>
              <a:spLocks/>
            </p:cNvSpPr>
            <p:nvPr/>
          </p:nvSpPr>
          <p:spPr bwMode="auto">
            <a:xfrm>
              <a:off x="3907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10" name="Freeform 910"/>
            <p:cNvSpPr>
              <a:spLocks/>
            </p:cNvSpPr>
            <p:nvPr/>
          </p:nvSpPr>
          <p:spPr bwMode="auto">
            <a:xfrm>
              <a:off x="3946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11" name="Freeform 911"/>
            <p:cNvSpPr>
              <a:spLocks/>
            </p:cNvSpPr>
            <p:nvPr/>
          </p:nvSpPr>
          <p:spPr bwMode="auto">
            <a:xfrm>
              <a:off x="3986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12" name="Freeform 912"/>
            <p:cNvSpPr>
              <a:spLocks/>
            </p:cNvSpPr>
            <p:nvPr/>
          </p:nvSpPr>
          <p:spPr bwMode="auto">
            <a:xfrm>
              <a:off x="4025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13" name="Freeform 913"/>
            <p:cNvSpPr>
              <a:spLocks/>
            </p:cNvSpPr>
            <p:nvPr/>
          </p:nvSpPr>
          <p:spPr bwMode="auto">
            <a:xfrm>
              <a:off x="4064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14" name="Freeform 914"/>
            <p:cNvSpPr>
              <a:spLocks/>
            </p:cNvSpPr>
            <p:nvPr/>
          </p:nvSpPr>
          <p:spPr bwMode="auto">
            <a:xfrm>
              <a:off x="4104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15" name="Freeform 915"/>
            <p:cNvSpPr>
              <a:spLocks/>
            </p:cNvSpPr>
            <p:nvPr/>
          </p:nvSpPr>
          <p:spPr bwMode="auto">
            <a:xfrm>
              <a:off x="4143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16" name="Freeform 916"/>
            <p:cNvSpPr>
              <a:spLocks/>
            </p:cNvSpPr>
            <p:nvPr/>
          </p:nvSpPr>
          <p:spPr bwMode="auto">
            <a:xfrm>
              <a:off x="4181" y="2097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17" name="Freeform 917"/>
            <p:cNvSpPr>
              <a:spLocks/>
            </p:cNvSpPr>
            <p:nvPr/>
          </p:nvSpPr>
          <p:spPr bwMode="auto">
            <a:xfrm>
              <a:off x="4222" y="2097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18" name="Freeform 918"/>
            <p:cNvSpPr>
              <a:spLocks/>
            </p:cNvSpPr>
            <p:nvPr/>
          </p:nvSpPr>
          <p:spPr bwMode="auto">
            <a:xfrm>
              <a:off x="4261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19" name="Freeform 919"/>
            <p:cNvSpPr>
              <a:spLocks/>
            </p:cNvSpPr>
            <p:nvPr/>
          </p:nvSpPr>
          <p:spPr bwMode="auto">
            <a:xfrm>
              <a:off x="4299" y="2097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20" name="Freeform 920"/>
            <p:cNvSpPr>
              <a:spLocks/>
            </p:cNvSpPr>
            <p:nvPr/>
          </p:nvSpPr>
          <p:spPr bwMode="auto">
            <a:xfrm>
              <a:off x="4339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21" name="Freeform 921"/>
            <p:cNvSpPr>
              <a:spLocks/>
            </p:cNvSpPr>
            <p:nvPr/>
          </p:nvSpPr>
          <p:spPr bwMode="auto">
            <a:xfrm>
              <a:off x="4379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22" name="Freeform 922"/>
            <p:cNvSpPr>
              <a:spLocks/>
            </p:cNvSpPr>
            <p:nvPr/>
          </p:nvSpPr>
          <p:spPr bwMode="auto">
            <a:xfrm>
              <a:off x="4418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23" name="Freeform 923"/>
            <p:cNvSpPr>
              <a:spLocks/>
            </p:cNvSpPr>
            <p:nvPr/>
          </p:nvSpPr>
          <p:spPr bwMode="auto">
            <a:xfrm>
              <a:off x="4457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24" name="Freeform 924"/>
            <p:cNvSpPr>
              <a:spLocks/>
            </p:cNvSpPr>
            <p:nvPr/>
          </p:nvSpPr>
          <p:spPr bwMode="auto">
            <a:xfrm>
              <a:off x="4496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25" name="Freeform 925"/>
            <p:cNvSpPr>
              <a:spLocks/>
            </p:cNvSpPr>
            <p:nvPr/>
          </p:nvSpPr>
          <p:spPr bwMode="auto">
            <a:xfrm>
              <a:off x="4536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26" name="Freeform 926"/>
            <p:cNvSpPr>
              <a:spLocks/>
            </p:cNvSpPr>
            <p:nvPr/>
          </p:nvSpPr>
          <p:spPr bwMode="auto">
            <a:xfrm>
              <a:off x="4575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27" name="Freeform 927"/>
            <p:cNvSpPr>
              <a:spLocks/>
            </p:cNvSpPr>
            <p:nvPr/>
          </p:nvSpPr>
          <p:spPr bwMode="auto">
            <a:xfrm>
              <a:off x="4614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28" name="Freeform 928"/>
            <p:cNvSpPr>
              <a:spLocks/>
            </p:cNvSpPr>
            <p:nvPr/>
          </p:nvSpPr>
          <p:spPr bwMode="auto">
            <a:xfrm>
              <a:off x="4654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29" name="Freeform 929"/>
            <p:cNvSpPr>
              <a:spLocks/>
            </p:cNvSpPr>
            <p:nvPr/>
          </p:nvSpPr>
          <p:spPr bwMode="auto">
            <a:xfrm>
              <a:off x="4693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30" name="Freeform 930"/>
            <p:cNvSpPr>
              <a:spLocks/>
            </p:cNvSpPr>
            <p:nvPr/>
          </p:nvSpPr>
          <p:spPr bwMode="auto">
            <a:xfrm>
              <a:off x="4732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31" name="Freeform 931"/>
            <p:cNvSpPr>
              <a:spLocks/>
            </p:cNvSpPr>
            <p:nvPr/>
          </p:nvSpPr>
          <p:spPr bwMode="auto">
            <a:xfrm>
              <a:off x="4772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32" name="Freeform 932"/>
            <p:cNvSpPr>
              <a:spLocks/>
            </p:cNvSpPr>
            <p:nvPr/>
          </p:nvSpPr>
          <p:spPr bwMode="auto">
            <a:xfrm>
              <a:off x="4811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33" name="Freeform 933"/>
            <p:cNvSpPr>
              <a:spLocks/>
            </p:cNvSpPr>
            <p:nvPr/>
          </p:nvSpPr>
          <p:spPr bwMode="auto">
            <a:xfrm>
              <a:off x="4851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34" name="Freeform 934"/>
            <p:cNvSpPr>
              <a:spLocks/>
            </p:cNvSpPr>
            <p:nvPr/>
          </p:nvSpPr>
          <p:spPr bwMode="auto">
            <a:xfrm>
              <a:off x="4889" y="2097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35" name="Freeform 935"/>
            <p:cNvSpPr>
              <a:spLocks/>
            </p:cNvSpPr>
            <p:nvPr/>
          </p:nvSpPr>
          <p:spPr bwMode="auto">
            <a:xfrm>
              <a:off x="4929" y="2097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36" name="Freeform 936"/>
            <p:cNvSpPr>
              <a:spLocks/>
            </p:cNvSpPr>
            <p:nvPr/>
          </p:nvSpPr>
          <p:spPr bwMode="auto">
            <a:xfrm>
              <a:off x="4969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37" name="Freeform 937"/>
            <p:cNvSpPr>
              <a:spLocks/>
            </p:cNvSpPr>
            <p:nvPr/>
          </p:nvSpPr>
          <p:spPr bwMode="auto">
            <a:xfrm>
              <a:off x="5007" y="2097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38" name="Freeform 938"/>
            <p:cNvSpPr>
              <a:spLocks/>
            </p:cNvSpPr>
            <p:nvPr/>
          </p:nvSpPr>
          <p:spPr bwMode="auto">
            <a:xfrm>
              <a:off x="5047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39" name="Freeform 939"/>
            <p:cNvSpPr>
              <a:spLocks/>
            </p:cNvSpPr>
            <p:nvPr/>
          </p:nvSpPr>
          <p:spPr bwMode="auto">
            <a:xfrm>
              <a:off x="5087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40" name="Freeform 940"/>
            <p:cNvSpPr>
              <a:spLocks/>
            </p:cNvSpPr>
            <p:nvPr/>
          </p:nvSpPr>
          <p:spPr bwMode="auto">
            <a:xfrm>
              <a:off x="5125" y="2097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41" name="Freeform 941"/>
            <p:cNvSpPr>
              <a:spLocks/>
            </p:cNvSpPr>
            <p:nvPr/>
          </p:nvSpPr>
          <p:spPr bwMode="auto">
            <a:xfrm>
              <a:off x="5164" y="2097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42" name="Freeform 942"/>
            <p:cNvSpPr>
              <a:spLocks/>
            </p:cNvSpPr>
            <p:nvPr/>
          </p:nvSpPr>
          <p:spPr bwMode="auto">
            <a:xfrm>
              <a:off x="5205" y="2097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43" name="Freeform 943"/>
            <p:cNvSpPr>
              <a:spLocks/>
            </p:cNvSpPr>
            <p:nvPr/>
          </p:nvSpPr>
          <p:spPr bwMode="auto">
            <a:xfrm>
              <a:off x="5243" y="2097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44" name="Freeform 944"/>
            <p:cNvSpPr>
              <a:spLocks/>
            </p:cNvSpPr>
            <p:nvPr/>
          </p:nvSpPr>
          <p:spPr bwMode="auto">
            <a:xfrm>
              <a:off x="5283" y="2097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45" name="Freeform 945"/>
            <p:cNvSpPr>
              <a:spLocks/>
            </p:cNvSpPr>
            <p:nvPr/>
          </p:nvSpPr>
          <p:spPr bwMode="auto">
            <a:xfrm>
              <a:off x="5322" y="2097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46" name="Freeform 946"/>
            <p:cNvSpPr>
              <a:spLocks/>
            </p:cNvSpPr>
            <p:nvPr/>
          </p:nvSpPr>
          <p:spPr bwMode="auto">
            <a:xfrm>
              <a:off x="3081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47" name="Freeform 947"/>
            <p:cNvSpPr>
              <a:spLocks/>
            </p:cNvSpPr>
            <p:nvPr/>
          </p:nvSpPr>
          <p:spPr bwMode="auto">
            <a:xfrm>
              <a:off x="3120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48" name="Freeform 948"/>
            <p:cNvSpPr>
              <a:spLocks/>
            </p:cNvSpPr>
            <p:nvPr/>
          </p:nvSpPr>
          <p:spPr bwMode="auto">
            <a:xfrm>
              <a:off x="3160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49" name="Freeform 949"/>
            <p:cNvSpPr>
              <a:spLocks/>
            </p:cNvSpPr>
            <p:nvPr/>
          </p:nvSpPr>
          <p:spPr bwMode="auto">
            <a:xfrm>
              <a:off x="3199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50" name="Freeform 950"/>
            <p:cNvSpPr>
              <a:spLocks/>
            </p:cNvSpPr>
            <p:nvPr/>
          </p:nvSpPr>
          <p:spPr bwMode="auto">
            <a:xfrm>
              <a:off x="3238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51" name="Freeform 951"/>
            <p:cNvSpPr>
              <a:spLocks/>
            </p:cNvSpPr>
            <p:nvPr/>
          </p:nvSpPr>
          <p:spPr bwMode="auto">
            <a:xfrm>
              <a:off x="3278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52" name="Freeform 952"/>
            <p:cNvSpPr>
              <a:spLocks/>
            </p:cNvSpPr>
            <p:nvPr/>
          </p:nvSpPr>
          <p:spPr bwMode="auto">
            <a:xfrm>
              <a:off x="3317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53" name="Freeform 953"/>
            <p:cNvSpPr>
              <a:spLocks/>
            </p:cNvSpPr>
            <p:nvPr/>
          </p:nvSpPr>
          <p:spPr bwMode="auto">
            <a:xfrm>
              <a:off x="3356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54" name="Freeform 954"/>
            <p:cNvSpPr>
              <a:spLocks/>
            </p:cNvSpPr>
            <p:nvPr/>
          </p:nvSpPr>
          <p:spPr bwMode="auto">
            <a:xfrm>
              <a:off x="3395" y="137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55" name="Freeform 955"/>
            <p:cNvSpPr>
              <a:spLocks/>
            </p:cNvSpPr>
            <p:nvPr/>
          </p:nvSpPr>
          <p:spPr bwMode="auto">
            <a:xfrm>
              <a:off x="3435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56" name="Freeform 956"/>
            <p:cNvSpPr>
              <a:spLocks/>
            </p:cNvSpPr>
            <p:nvPr/>
          </p:nvSpPr>
          <p:spPr bwMode="auto">
            <a:xfrm>
              <a:off x="3474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57" name="Freeform 957"/>
            <p:cNvSpPr>
              <a:spLocks/>
            </p:cNvSpPr>
            <p:nvPr/>
          </p:nvSpPr>
          <p:spPr bwMode="auto">
            <a:xfrm>
              <a:off x="3513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58" name="Freeform 958"/>
            <p:cNvSpPr>
              <a:spLocks/>
            </p:cNvSpPr>
            <p:nvPr/>
          </p:nvSpPr>
          <p:spPr bwMode="auto">
            <a:xfrm>
              <a:off x="3553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59" name="Freeform 959"/>
            <p:cNvSpPr>
              <a:spLocks/>
            </p:cNvSpPr>
            <p:nvPr/>
          </p:nvSpPr>
          <p:spPr bwMode="auto">
            <a:xfrm>
              <a:off x="3592" y="137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60" name="Freeform 960"/>
            <p:cNvSpPr>
              <a:spLocks/>
            </p:cNvSpPr>
            <p:nvPr/>
          </p:nvSpPr>
          <p:spPr bwMode="auto">
            <a:xfrm>
              <a:off x="3631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61" name="Freeform 961"/>
            <p:cNvSpPr>
              <a:spLocks/>
            </p:cNvSpPr>
            <p:nvPr/>
          </p:nvSpPr>
          <p:spPr bwMode="auto">
            <a:xfrm>
              <a:off x="3672" y="1373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62" name="Freeform 962"/>
            <p:cNvSpPr>
              <a:spLocks/>
            </p:cNvSpPr>
            <p:nvPr/>
          </p:nvSpPr>
          <p:spPr bwMode="auto">
            <a:xfrm>
              <a:off x="3710" y="137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63" name="Freeform 963"/>
            <p:cNvSpPr>
              <a:spLocks/>
            </p:cNvSpPr>
            <p:nvPr/>
          </p:nvSpPr>
          <p:spPr bwMode="auto">
            <a:xfrm>
              <a:off x="3749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64" name="Freeform 964"/>
            <p:cNvSpPr>
              <a:spLocks/>
            </p:cNvSpPr>
            <p:nvPr/>
          </p:nvSpPr>
          <p:spPr bwMode="auto">
            <a:xfrm>
              <a:off x="3789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65" name="Freeform 965"/>
            <p:cNvSpPr>
              <a:spLocks/>
            </p:cNvSpPr>
            <p:nvPr/>
          </p:nvSpPr>
          <p:spPr bwMode="auto">
            <a:xfrm>
              <a:off x="3828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66" name="Freeform 966"/>
            <p:cNvSpPr>
              <a:spLocks/>
            </p:cNvSpPr>
            <p:nvPr/>
          </p:nvSpPr>
          <p:spPr bwMode="auto">
            <a:xfrm>
              <a:off x="3867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67" name="Freeform 967"/>
            <p:cNvSpPr>
              <a:spLocks/>
            </p:cNvSpPr>
            <p:nvPr/>
          </p:nvSpPr>
          <p:spPr bwMode="auto">
            <a:xfrm>
              <a:off x="3907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68" name="Freeform 968"/>
            <p:cNvSpPr>
              <a:spLocks/>
            </p:cNvSpPr>
            <p:nvPr/>
          </p:nvSpPr>
          <p:spPr bwMode="auto">
            <a:xfrm>
              <a:off x="3946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69" name="Freeform 969"/>
            <p:cNvSpPr>
              <a:spLocks/>
            </p:cNvSpPr>
            <p:nvPr/>
          </p:nvSpPr>
          <p:spPr bwMode="auto">
            <a:xfrm>
              <a:off x="3986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70" name="Freeform 970"/>
            <p:cNvSpPr>
              <a:spLocks/>
            </p:cNvSpPr>
            <p:nvPr/>
          </p:nvSpPr>
          <p:spPr bwMode="auto">
            <a:xfrm>
              <a:off x="4025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71" name="Freeform 971"/>
            <p:cNvSpPr>
              <a:spLocks/>
            </p:cNvSpPr>
            <p:nvPr/>
          </p:nvSpPr>
          <p:spPr bwMode="auto">
            <a:xfrm>
              <a:off x="4064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72" name="Freeform 972"/>
            <p:cNvSpPr>
              <a:spLocks/>
            </p:cNvSpPr>
            <p:nvPr/>
          </p:nvSpPr>
          <p:spPr bwMode="auto">
            <a:xfrm>
              <a:off x="4104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73" name="Freeform 973"/>
            <p:cNvSpPr>
              <a:spLocks/>
            </p:cNvSpPr>
            <p:nvPr/>
          </p:nvSpPr>
          <p:spPr bwMode="auto">
            <a:xfrm>
              <a:off x="4143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74" name="Freeform 974"/>
            <p:cNvSpPr>
              <a:spLocks/>
            </p:cNvSpPr>
            <p:nvPr/>
          </p:nvSpPr>
          <p:spPr bwMode="auto">
            <a:xfrm>
              <a:off x="4181" y="137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75" name="Freeform 975"/>
            <p:cNvSpPr>
              <a:spLocks/>
            </p:cNvSpPr>
            <p:nvPr/>
          </p:nvSpPr>
          <p:spPr bwMode="auto">
            <a:xfrm>
              <a:off x="4222" y="1373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76" name="Freeform 976"/>
            <p:cNvSpPr>
              <a:spLocks/>
            </p:cNvSpPr>
            <p:nvPr/>
          </p:nvSpPr>
          <p:spPr bwMode="auto">
            <a:xfrm>
              <a:off x="4261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77" name="Freeform 977"/>
            <p:cNvSpPr>
              <a:spLocks/>
            </p:cNvSpPr>
            <p:nvPr/>
          </p:nvSpPr>
          <p:spPr bwMode="auto">
            <a:xfrm>
              <a:off x="4299" y="137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78" name="Freeform 978"/>
            <p:cNvSpPr>
              <a:spLocks/>
            </p:cNvSpPr>
            <p:nvPr/>
          </p:nvSpPr>
          <p:spPr bwMode="auto">
            <a:xfrm>
              <a:off x="4339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79" name="Freeform 979"/>
            <p:cNvSpPr>
              <a:spLocks/>
            </p:cNvSpPr>
            <p:nvPr/>
          </p:nvSpPr>
          <p:spPr bwMode="auto">
            <a:xfrm>
              <a:off x="4379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80" name="Freeform 980"/>
            <p:cNvSpPr>
              <a:spLocks/>
            </p:cNvSpPr>
            <p:nvPr/>
          </p:nvSpPr>
          <p:spPr bwMode="auto">
            <a:xfrm>
              <a:off x="4418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81" name="Freeform 981"/>
            <p:cNvSpPr>
              <a:spLocks/>
            </p:cNvSpPr>
            <p:nvPr/>
          </p:nvSpPr>
          <p:spPr bwMode="auto">
            <a:xfrm>
              <a:off x="4457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82" name="Freeform 982"/>
            <p:cNvSpPr>
              <a:spLocks/>
            </p:cNvSpPr>
            <p:nvPr/>
          </p:nvSpPr>
          <p:spPr bwMode="auto">
            <a:xfrm>
              <a:off x="4496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83" name="Freeform 983"/>
            <p:cNvSpPr>
              <a:spLocks/>
            </p:cNvSpPr>
            <p:nvPr/>
          </p:nvSpPr>
          <p:spPr bwMode="auto">
            <a:xfrm>
              <a:off x="4536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84" name="Freeform 984"/>
            <p:cNvSpPr>
              <a:spLocks/>
            </p:cNvSpPr>
            <p:nvPr/>
          </p:nvSpPr>
          <p:spPr bwMode="auto">
            <a:xfrm>
              <a:off x="4575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85" name="Freeform 985"/>
            <p:cNvSpPr>
              <a:spLocks/>
            </p:cNvSpPr>
            <p:nvPr/>
          </p:nvSpPr>
          <p:spPr bwMode="auto">
            <a:xfrm>
              <a:off x="4614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86" name="Freeform 986"/>
            <p:cNvSpPr>
              <a:spLocks/>
            </p:cNvSpPr>
            <p:nvPr/>
          </p:nvSpPr>
          <p:spPr bwMode="auto">
            <a:xfrm>
              <a:off x="4654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87" name="Freeform 987"/>
            <p:cNvSpPr>
              <a:spLocks/>
            </p:cNvSpPr>
            <p:nvPr/>
          </p:nvSpPr>
          <p:spPr bwMode="auto">
            <a:xfrm>
              <a:off x="4693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88" name="Freeform 988"/>
            <p:cNvSpPr>
              <a:spLocks/>
            </p:cNvSpPr>
            <p:nvPr/>
          </p:nvSpPr>
          <p:spPr bwMode="auto">
            <a:xfrm>
              <a:off x="4732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89" name="Freeform 989"/>
            <p:cNvSpPr>
              <a:spLocks/>
            </p:cNvSpPr>
            <p:nvPr/>
          </p:nvSpPr>
          <p:spPr bwMode="auto">
            <a:xfrm>
              <a:off x="4772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90" name="Freeform 990"/>
            <p:cNvSpPr>
              <a:spLocks/>
            </p:cNvSpPr>
            <p:nvPr/>
          </p:nvSpPr>
          <p:spPr bwMode="auto">
            <a:xfrm>
              <a:off x="4811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91" name="Freeform 991"/>
            <p:cNvSpPr>
              <a:spLocks/>
            </p:cNvSpPr>
            <p:nvPr/>
          </p:nvSpPr>
          <p:spPr bwMode="auto">
            <a:xfrm>
              <a:off x="4851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92" name="Freeform 992"/>
            <p:cNvSpPr>
              <a:spLocks/>
            </p:cNvSpPr>
            <p:nvPr/>
          </p:nvSpPr>
          <p:spPr bwMode="auto">
            <a:xfrm>
              <a:off x="4889" y="137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93" name="Freeform 993"/>
            <p:cNvSpPr>
              <a:spLocks/>
            </p:cNvSpPr>
            <p:nvPr/>
          </p:nvSpPr>
          <p:spPr bwMode="auto">
            <a:xfrm>
              <a:off x="4929" y="137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94" name="Freeform 994"/>
            <p:cNvSpPr>
              <a:spLocks/>
            </p:cNvSpPr>
            <p:nvPr/>
          </p:nvSpPr>
          <p:spPr bwMode="auto">
            <a:xfrm>
              <a:off x="4969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95" name="Freeform 995"/>
            <p:cNvSpPr>
              <a:spLocks/>
            </p:cNvSpPr>
            <p:nvPr/>
          </p:nvSpPr>
          <p:spPr bwMode="auto">
            <a:xfrm>
              <a:off x="5007" y="137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96" name="Freeform 996"/>
            <p:cNvSpPr>
              <a:spLocks/>
            </p:cNvSpPr>
            <p:nvPr/>
          </p:nvSpPr>
          <p:spPr bwMode="auto">
            <a:xfrm>
              <a:off x="5047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97" name="Freeform 997"/>
            <p:cNvSpPr>
              <a:spLocks/>
            </p:cNvSpPr>
            <p:nvPr/>
          </p:nvSpPr>
          <p:spPr bwMode="auto">
            <a:xfrm>
              <a:off x="5087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98" name="Freeform 998"/>
            <p:cNvSpPr>
              <a:spLocks/>
            </p:cNvSpPr>
            <p:nvPr/>
          </p:nvSpPr>
          <p:spPr bwMode="auto">
            <a:xfrm>
              <a:off x="5125" y="137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99" name="Freeform 999"/>
            <p:cNvSpPr>
              <a:spLocks/>
            </p:cNvSpPr>
            <p:nvPr/>
          </p:nvSpPr>
          <p:spPr bwMode="auto">
            <a:xfrm>
              <a:off x="5164" y="137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00" name="Freeform 1000"/>
            <p:cNvSpPr>
              <a:spLocks/>
            </p:cNvSpPr>
            <p:nvPr/>
          </p:nvSpPr>
          <p:spPr bwMode="auto">
            <a:xfrm>
              <a:off x="5205" y="1373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01" name="Freeform 1001"/>
            <p:cNvSpPr>
              <a:spLocks/>
            </p:cNvSpPr>
            <p:nvPr/>
          </p:nvSpPr>
          <p:spPr bwMode="auto">
            <a:xfrm>
              <a:off x="5243" y="1373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02" name="Freeform 1002"/>
            <p:cNvSpPr>
              <a:spLocks/>
            </p:cNvSpPr>
            <p:nvPr/>
          </p:nvSpPr>
          <p:spPr bwMode="auto">
            <a:xfrm>
              <a:off x="5283" y="1373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03" name="Freeform 1003"/>
            <p:cNvSpPr>
              <a:spLocks/>
            </p:cNvSpPr>
            <p:nvPr/>
          </p:nvSpPr>
          <p:spPr bwMode="auto">
            <a:xfrm>
              <a:off x="5322" y="137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04" name="Freeform 1004"/>
            <p:cNvSpPr>
              <a:spLocks/>
            </p:cNvSpPr>
            <p:nvPr/>
          </p:nvSpPr>
          <p:spPr bwMode="auto">
            <a:xfrm>
              <a:off x="3081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05" name="Freeform 1005"/>
            <p:cNvSpPr>
              <a:spLocks/>
            </p:cNvSpPr>
            <p:nvPr/>
          </p:nvSpPr>
          <p:spPr bwMode="auto">
            <a:xfrm>
              <a:off x="3120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06" name="Freeform 1006"/>
            <p:cNvSpPr>
              <a:spLocks/>
            </p:cNvSpPr>
            <p:nvPr/>
          </p:nvSpPr>
          <p:spPr bwMode="auto">
            <a:xfrm>
              <a:off x="3160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07" name="Freeform 1007"/>
            <p:cNvSpPr>
              <a:spLocks/>
            </p:cNvSpPr>
            <p:nvPr/>
          </p:nvSpPr>
          <p:spPr bwMode="auto">
            <a:xfrm>
              <a:off x="3199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08" name="Freeform 1008"/>
            <p:cNvSpPr>
              <a:spLocks/>
            </p:cNvSpPr>
            <p:nvPr/>
          </p:nvSpPr>
          <p:spPr bwMode="auto">
            <a:xfrm>
              <a:off x="3238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09" name="Freeform 1009"/>
            <p:cNvSpPr>
              <a:spLocks/>
            </p:cNvSpPr>
            <p:nvPr/>
          </p:nvSpPr>
          <p:spPr bwMode="auto">
            <a:xfrm>
              <a:off x="3278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10" name="Freeform 1010"/>
            <p:cNvSpPr>
              <a:spLocks/>
            </p:cNvSpPr>
            <p:nvPr/>
          </p:nvSpPr>
          <p:spPr bwMode="auto">
            <a:xfrm>
              <a:off x="3317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412" name="Group 1212"/>
          <p:cNvGrpSpPr>
            <a:grpSpLocks/>
          </p:cNvGrpSpPr>
          <p:nvPr/>
        </p:nvGrpSpPr>
        <p:grpSpPr bwMode="auto">
          <a:xfrm>
            <a:off x="4719638" y="992188"/>
            <a:ext cx="3732212" cy="2490787"/>
            <a:chOff x="2973" y="625"/>
            <a:chExt cx="2351" cy="1569"/>
          </a:xfrm>
        </p:grpSpPr>
        <p:sp>
          <p:nvSpPr>
            <p:cNvPr id="52212" name="Freeform 1012"/>
            <p:cNvSpPr>
              <a:spLocks/>
            </p:cNvSpPr>
            <p:nvPr/>
          </p:nvSpPr>
          <p:spPr bwMode="auto">
            <a:xfrm>
              <a:off x="3356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13" name="Freeform 1013"/>
            <p:cNvSpPr>
              <a:spLocks/>
            </p:cNvSpPr>
            <p:nvPr/>
          </p:nvSpPr>
          <p:spPr bwMode="auto">
            <a:xfrm>
              <a:off x="3395" y="6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14" name="Freeform 1014"/>
            <p:cNvSpPr>
              <a:spLocks/>
            </p:cNvSpPr>
            <p:nvPr/>
          </p:nvSpPr>
          <p:spPr bwMode="auto">
            <a:xfrm>
              <a:off x="3435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15" name="Freeform 1015"/>
            <p:cNvSpPr>
              <a:spLocks/>
            </p:cNvSpPr>
            <p:nvPr/>
          </p:nvSpPr>
          <p:spPr bwMode="auto">
            <a:xfrm>
              <a:off x="3474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16" name="Freeform 1016"/>
            <p:cNvSpPr>
              <a:spLocks/>
            </p:cNvSpPr>
            <p:nvPr/>
          </p:nvSpPr>
          <p:spPr bwMode="auto">
            <a:xfrm>
              <a:off x="3513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17" name="Freeform 1017"/>
            <p:cNvSpPr>
              <a:spLocks/>
            </p:cNvSpPr>
            <p:nvPr/>
          </p:nvSpPr>
          <p:spPr bwMode="auto">
            <a:xfrm>
              <a:off x="3553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18" name="Freeform 1018"/>
            <p:cNvSpPr>
              <a:spLocks/>
            </p:cNvSpPr>
            <p:nvPr/>
          </p:nvSpPr>
          <p:spPr bwMode="auto">
            <a:xfrm>
              <a:off x="3592" y="6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19" name="Freeform 1019"/>
            <p:cNvSpPr>
              <a:spLocks/>
            </p:cNvSpPr>
            <p:nvPr/>
          </p:nvSpPr>
          <p:spPr bwMode="auto">
            <a:xfrm>
              <a:off x="3631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20" name="Freeform 1020"/>
            <p:cNvSpPr>
              <a:spLocks/>
            </p:cNvSpPr>
            <p:nvPr/>
          </p:nvSpPr>
          <p:spPr bwMode="auto">
            <a:xfrm>
              <a:off x="3672" y="650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21" name="Freeform 1021"/>
            <p:cNvSpPr>
              <a:spLocks/>
            </p:cNvSpPr>
            <p:nvPr/>
          </p:nvSpPr>
          <p:spPr bwMode="auto">
            <a:xfrm>
              <a:off x="3710" y="6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22" name="Freeform 1022"/>
            <p:cNvSpPr>
              <a:spLocks/>
            </p:cNvSpPr>
            <p:nvPr/>
          </p:nvSpPr>
          <p:spPr bwMode="auto">
            <a:xfrm>
              <a:off x="3749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23" name="Freeform 1023"/>
            <p:cNvSpPr>
              <a:spLocks/>
            </p:cNvSpPr>
            <p:nvPr/>
          </p:nvSpPr>
          <p:spPr bwMode="auto">
            <a:xfrm>
              <a:off x="3789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24" name="Freeform 1024"/>
            <p:cNvSpPr>
              <a:spLocks/>
            </p:cNvSpPr>
            <p:nvPr/>
          </p:nvSpPr>
          <p:spPr bwMode="auto">
            <a:xfrm>
              <a:off x="3828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25" name="Freeform 1025"/>
            <p:cNvSpPr>
              <a:spLocks/>
            </p:cNvSpPr>
            <p:nvPr/>
          </p:nvSpPr>
          <p:spPr bwMode="auto">
            <a:xfrm>
              <a:off x="3867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26" name="Freeform 1026"/>
            <p:cNvSpPr>
              <a:spLocks/>
            </p:cNvSpPr>
            <p:nvPr/>
          </p:nvSpPr>
          <p:spPr bwMode="auto">
            <a:xfrm>
              <a:off x="3907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27" name="Freeform 1027"/>
            <p:cNvSpPr>
              <a:spLocks/>
            </p:cNvSpPr>
            <p:nvPr/>
          </p:nvSpPr>
          <p:spPr bwMode="auto">
            <a:xfrm>
              <a:off x="3946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28" name="Freeform 1028"/>
            <p:cNvSpPr>
              <a:spLocks/>
            </p:cNvSpPr>
            <p:nvPr/>
          </p:nvSpPr>
          <p:spPr bwMode="auto">
            <a:xfrm>
              <a:off x="3986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29" name="Freeform 1029"/>
            <p:cNvSpPr>
              <a:spLocks/>
            </p:cNvSpPr>
            <p:nvPr/>
          </p:nvSpPr>
          <p:spPr bwMode="auto">
            <a:xfrm>
              <a:off x="4025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30" name="Freeform 1030"/>
            <p:cNvSpPr>
              <a:spLocks/>
            </p:cNvSpPr>
            <p:nvPr/>
          </p:nvSpPr>
          <p:spPr bwMode="auto">
            <a:xfrm>
              <a:off x="4064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31" name="Freeform 1031"/>
            <p:cNvSpPr>
              <a:spLocks/>
            </p:cNvSpPr>
            <p:nvPr/>
          </p:nvSpPr>
          <p:spPr bwMode="auto">
            <a:xfrm>
              <a:off x="4104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32" name="Freeform 1032"/>
            <p:cNvSpPr>
              <a:spLocks/>
            </p:cNvSpPr>
            <p:nvPr/>
          </p:nvSpPr>
          <p:spPr bwMode="auto">
            <a:xfrm>
              <a:off x="4143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33" name="Freeform 1033"/>
            <p:cNvSpPr>
              <a:spLocks/>
            </p:cNvSpPr>
            <p:nvPr/>
          </p:nvSpPr>
          <p:spPr bwMode="auto">
            <a:xfrm>
              <a:off x="4181" y="6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34" name="Freeform 1034"/>
            <p:cNvSpPr>
              <a:spLocks/>
            </p:cNvSpPr>
            <p:nvPr/>
          </p:nvSpPr>
          <p:spPr bwMode="auto">
            <a:xfrm>
              <a:off x="4222" y="650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35" name="Freeform 1035"/>
            <p:cNvSpPr>
              <a:spLocks/>
            </p:cNvSpPr>
            <p:nvPr/>
          </p:nvSpPr>
          <p:spPr bwMode="auto">
            <a:xfrm>
              <a:off x="4261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36" name="Freeform 1036"/>
            <p:cNvSpPr>
              <a:spLocks/>
            </p:cNvSpPr>
            <p:nvPr/>
          </p:nvSpPr>
          <p:spPr bwMode="auto">
            <a:xfrm>
              <a:off x="4299" y="6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37" name="Freeform 1037"/>
            <p:cNvSpPr>
              <a:spLocks/>
            </p:cNvSpPr>
            <p:nvPr/>
          </p:nvSpPr>
          <p:spPr bwMode="auto">
            <a:xfrm>
              <a:off x="4339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38" name="Freeform 1038"/>
            <p:cNvSpPr>
              <a:spLocks/>
            </p:cNvSpPr>
            <p:nvPr/>
          </p:nvSpPr>
          <p:spPr bwMode="auto">
            <a:xfrm>
              <a:off x="4379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39" name="Freeform 1039"/>
            <p:cNvSpPr>
              <a:spLocks/>
            </p:cNvSpPr>
            <p:nvPr/>
          </p:nvSpPr>
          <p:spPr bwMode="auto">
            <a:xfrm>
              <a:off x="4418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40" name="Freeform 1040"/>
            <p:cNvSpPr>
              <a:spLocks/>
            </p:cNvSpPr>
            <p:nvPr/>
          </p:nvSpPr>
          <p:spPr bwMode="auto">
            <a:xfrm>
              <a:off x="4457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41" name="Freeform 1041"/>
            <p:cNvSpPr>
              <a:spLocks/>
            </p:cNvSpPr>
            <p:nvPr/>
          </p:nvSpPr>
          <p:spPr bwMode="auto">
            <a:xfrm>
              <a:off x="4496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42" name="Freeform 1042"/>
            <p:cNvSpPr>
              <a:spLocks/>
            </p:cNvSpPr>
            <p:nvPr/>
          </p:nvSpPr>
          <p:spPr bwMode="auto">
            <a:xfrm>
              <a:off x="4536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43" name="Freeform 1043"/>
            <p:cNvSpPr>
              <a:spLocks/>
            </p:cNvSpPr>
            <p:nvPr/>
          </p:nvSpPr>
          <p:spPr bwMode="auto">
            <a:xfrm>
              <a:off x="4575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44" name="Freeform 1044"/>
            <p:cNvSpPr>
              <a:spLocks/>
            </p:cNvSpPr>
            <p:nvPr/>
          </p:nvSpPr>
          <p:spPr bwMode="auto">
            <a:xfrm>
              <a:off x="4614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45" name="Freeform 1045"/>
            <p:cNvSpPr>
              <a:spLocks/>
            </p:cNvSpPr>
            <p:nvPr/>
          </p:nvSpPr>
          <p:spPr bwMode="auto">
            <a:xfrm>
              <a:off x="4654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46" name="Freeform 1046"/>
            <p:cNvSpPr>
              <a:spLocks/>
            </p:cNvSpPr>
            <p:nvPr/>
          </p:nvSpPr>
          <p:spPr bwMode="auto">
            <a:xfrm>
              <a:off x="4693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47" name="Freeform 1047"/>
            <p:cNvSpPr>
              <a:spLocks/>
            </p:cNvSpPr>
            <p:nvPr/>
          </p:nvSpPr>
          <p:spPr bwMode="auto">
            <a:xfrm>
              <a:off x="4732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48" name="Freeform 1048"/>
            <p:cNvSpPr>
              <a:spLocks/>
            </p:cNvSpPr>
            <p:nvPr/>
          </p:nvSpPr>
          <p:spPr bwMode="auto">
            <a:xfrm>
              <a:off x="4772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49" name="Freeform 1049"/>
            <p:cNvSpPr>
              <a:spLocks/>
            </p:cNvSpPr>
            <p:nvPr/>
          </p:nvSpPr>
          <p:spPr bwMode="auto">
            <a:xfrm>
              <a:off x="4811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50" name="Freeform 1050"/>
            <p:cNvSpPr>
              <a:spLocks/>
            </p:cNvSpPr>
            <p:nvPr/>
          </p:nvSpPr>
          <p:spPr bwMode="auto">
            <a:xfrm>
              <a:off x="4851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51" name="Freeform 1051"/>
            <p:cNvSpPr>
              <a:spLocks/>
            </p:cNvSpPr>
            <p:nvPr/>
          </p:nvSpPr>
          <p:spPr bwMode="auto">
            <a:xfrm>
              <a:off x="4889" y="6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52" name="Freeform 1052"/>
            <p:cNvSpPr>
              <a:spLocks/>
            </p:cNvSpPr>
            <p:nvPr/>
          </p:nvSpPr>
          <p:spPr bwMode="auto">
            <a:xfrm>
              <a:off x="4929" y="65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53" name="Freeform 1053"/>
            <p:cNvSpPr>
              <a:spLocks/>
            </p:cNvSpPr>
            <p:nvPr/>
          </p:nvSpPr>
          <p:spPr bwMode="auto">
            <a:xfrm>
              <a:off x="4969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54" name="Freeform 1054"/>
            <p:cNvSpPr>
              <a:spLocks/>
            </p:cNvSpPr>
            <p:nvPr/>
          </p:nvSpPr>
          <p:spPr bwMode="auto">
            <a:xfrm>
              <a:off x="5007" y="6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55" name="Freeform 1055"/>
            <p:cNvSpPr>
              <a:spLocks/>
            </p:cNvSpPr>
            <p:nvPr/>
          </p:nvSpPr>
          <p:spPr bwMode="auto">
            <a:xfrm>
              <a:off x="5047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56" name="Freeform 1056"/>
            <p:cNvSpPr>
              <a:spLocks/>
            </p:cNvSpPr>
            <p:nvPr/>
          </p:nvSpPr>
          <p:spPr bwMode="auto">
            <a:xfrm>
              <a:off x="5087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57" name="Freeform 1057"/>
            <p:cNvSpPr>
              <a:spLocks/>
            </p:cNvSpPr>
            <p:nvPr/>
          </p:nvSpPr>
          <p:spPr bwMode="auto">
            <a:xfrm>
              <a:off x="5125" y="6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58" name="Freeform 1058"/>
            <p:cNvSpPr>
              <a:spLocks/>
            </p:cNvSpPr>
            <p:nvPr/>
          </p:nvSpPr>
          <p:spPr bwMode="auto">
            <a:xfrm>
              <a:off x="5164" y="6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59" name="Freeform 1059"/>
            <p:cNvSpPr>
              <a:spLocks/>
            </p:cNvSpPr>
            <p:nvPr/>
          </p:nvSpPr>
          <p:spPr bwMode="auto">
            <a:xfrm>
              <a:off x="5205" y="650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0" name="Freeform 1060"/>
            <p:cNvSpPr>
              <a:spLocks/>
            </p:cNvSpPr>
            <p:nvPr/>
          </p:nvSpPr>
          <p:spPr bwMode="auto">
            <a:xfrm>
              <a:off x="5243" y="6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1" name="Freeform 1061"/>
            <p:cNvSpPr>
              <a:spLocks/>
            </p:cNvSpPr>
            <p:nvPr/>
          </p:nvSpPr>
          <p:spPr bwMode="auto">
            <a:xfrm>
              <a:off x="5283" y="650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2" name="Freeform 1062"/>
            <p:cNvSpPr>
              <a:spLocks/>
            </p:cNvSpPr>
            <p:nvPr/>
          </p:nvSpPr>
          <p:spPr bwMode="auto">
            <a:xfrm>
              <a:off x="5322" y="650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3" name="Freeform 1063"/>
            <p:cNvSpPr>
              <a:spLocks/>
            </p:cNvSpPr>
            <p:nvPr/>
          </p:nvSpPr>
          <p:spPr bwMode="auto">
            <a:xfrm>
              <a:off x="3081" y="2097"/>
              <a:ext cx="224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484" y="0"/>
                </a:cxn>
              </a:cxnLst>
              <a:rect l="0" t="0" r="r" b="b"/>
              <a:pathLst>
                <a:path w="4484">
                  <a:moveTo>
                    <a:pt x="0" y="0"/>
                  </a:moveTo>
                  <a:lnTo>
                    <a:pt x="0" y="0"/>
                  </a:lnTo>
                  <a:lnTo>
                    <a:pt x="448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4" name="Freeform 1064"/>
            <p:cNvSpPr>
              <a:spLocks/>
            </p:cNvSpPr>
            <p:nvPr/>
          </p:nvSpPr>
          <p:spPr bwMode="auto">
            <a:xfrm>
              <a:off x="3081" y="650"/>
              <a:ext cx="1" cy="1447"/>
            </a:xfrm>
            <a:custGeom>
              <a:avLst/>
              <a:gdLst/>
              <a:ahLst/>
              <a:cxnLst>
                <a:cxn ang="0">
                  <a:pos x="0" y="2895"/>
                </a:cxn>
                <a:cxn ang="0">
                  <a:pos x="0" y="2895"/>
                </a:cxn>
                <a:cxn ang="0">
                  <a:pos x="0" y="0"/>
                </a:cxn>
              </a:cxnLst>
              <a:rect l="0" t="0" r="r" b="b"/>
              <a:pathLst>
                <a:path h="2895">
                  <a:moveTo>
                    <a:pt x="0" y="2895"/>
                  </a:moveTo>
                  <a:lnTo>
                    <a:pt x="0" y="289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5" name="Freeform 1065"/>
            <p:cNvSpPr>
              <a:spLocks/>
            </p:cNvSpPr>
            <p:nvPr/>
          </p:nvSpPr>
          <p:spPr bwMode="auto">
            <a:xfrm>
              <a:off x="3518" y="2074"/>
              <a:ext cx="1" cy="23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6" name="Freeform 1066"/>
            <p:cNvSpPr>
              <a:spLocks noEditPoints="1"/>
            </p:cNvSpPr>
            <p:nvPr/>
          </p:nvSpPr>
          <p:spPr bwMode="auto">
            <a:xfrm>
              <a:off x="3465" y="2137"/>
              <a:ext cx="39" cy="5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48" y="2"/>
                </a:cxn>
                <a:cxn ang="0">
                  <a:pos x="58" y="6"/>
                </a:cxn>
                <a:cxn ang="0">
                  <a:pos x="64" y="9"/>
                </a:cxn>
                <a:cxn ang="0">
                  <a:pos x="69" y="17"/>
                </a:cxn>
                <a:cxn ang="0">
                  <a:pos x="75" y="34"/>
                </a:cxn>
                <a:cxn ang="0">
                  <a:pos x="77" y="56"/>
                </a:cxn>
                <a:cxn ang="0">
                  <a:pos x="75" y="75"/>
                </a:cxn>
                <a:cxn ang="0">
                  <a:pos x="69" y="92"/>
                </a:cxn>
                <a:cxn ang="0">
                  <a:pos x="64" y="102"/>
                </a:cxn>
                <a:cxn ang="0">
                  <a:pos x="58" y="107"/>
                </a:cxn>
                <a:cxn ang="0">
                  <a:pos x="48" y="111"/>
                </a:cxn>
                <a:cxn ang="0">
                  <a:pos x="39" y="113"/>
                </a:cxn>
                <a:cxn ang="0">
                  <a:pos x="29" y="111"/>
                </a:cxn>
                <a:cxn ang="0">
                  <a:pos x="21" y="109"/>
                </a:cxn>
                <a:cxn ang="0">
                  <a:pos x="14" y="104"/>
                </a:cxn>
                <a:cxn ang="0">
                  <a:pos x="10" y="96"/>
                </a:cxn>
                <a:cxn ang="0">
                  <a:pos x="4" y="79"/>
                </a:cxn>
                <a:cxn ang="0">
                  <a:pos x="0" y="57"/>
                </a:cxn>
                <a:cxn ang="0">
                  <a:pos x="2" y="38"/>
                </a:cxn>
                <a:cxn ang="0">
                  <a:pos x="6" y="25"/>
                </a:cxn>
                <a:cxn ang="0">
                  <a:pos x="12" y="13"/>
                </a:cxn>
                <a:cxn ang="0">
                  <a:pos x="18" y="6"/>
                </a:cxn>
                <a:cxn ang="0">
                  <a:pos x="27" y="2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100"/>
                </a:cxn>
                <a:cxn ang="0">
                  <a:pos x="39" y="100"/>
                </a:cxn>
                <a:cxn ang="0">
                  <a:pos x="48" y="98"/>
                </a:cxn>
                <a:cxn ang="0">
                  <a:pos x="56" y="90"/>
                </a:cxn>
                <a:cxn ang="0">
                  <a:pos x="58" y="84"/>
                </a:cxn>
                <a:cxn ang="0">
                  <a:pos x="60" y="77"/>
                </a:cxn>
                <a:cxn ang="0">
                  <a:pos x="60" y="67"/>
                </a:cxn>
                <a:cxn ang="0">
                  <a:pos x="62" y="56"/>
                </a:cxn>
                <a:cxn ang="0">
                  <a:pos x="60" y="38"/>
                </a:cxn>
                <a:cxn ang="0">
                  <a:pos x="58" y="25"/>
                </a:cxn>
                <a:cxn ang="0">
                  <a:pos x="50" y="15"/>
                </a:cxn>
                <a:cxn ang="0">
                  <a:pos x="39" y="11"/>
                </a:cxn>
                <a:cxn ang="0">
                  <a:pos x="29" y="15"/>
                </a:cxn>
                <a:cxn ang="0">
                  <a:pos x="21" y="25"/>
                </a:cxn>
                <a:cxn ang="0">
                  <a:pos x="18" y="38"/>
                </a:cxn>
                <a:cxn ang="0">
                  <a:pos x="16" y="57"/>
                </a:cxn>
                <a:cxn ang="0">
                  <a:pos x="16" y="73"/>
                </a:cxn>
                <a:cxn ang="0">
                  <a:pos x="20" y="84"/>
                </a:cxn>
                <a:cxn ang="0">
                  <a:pos x="21" y="92"/>
                </a:cxn>
                <a:cxn ang="0">
                  <a:pos x="27" y="96"/>
                </a:cxn>
                <a:cxn ang="0">
                  <a:pos x="31" y="100"/>
                </a:cxn>
                <a:cxn ang="0">
                  <a:pos x="39" y="100"/>
                </a:cxn>
                <a:cxn ang="0">
                  <a:pos x="39" y="100"/>
                </a:cxn>
                <a:cxn ang="0">
                  <a:pos x="39" y="100"/>
                </a:cxn>
              </a:cxnLst>
              <a:rect l="0" t="0" r="r" b="b"/>
              <a:pathLst>
                <a:path w="77" h="113">
                  <a:moveTo>
                    <a:pt x="39" y="0"/>
                  </a:moveTo>
                  <a:lnTo>
                    <a:pt x="39" y="0"/>
                  </a:lnTo>
                  <a:lnTo>
                    <a:pt x="48" y="2"/>
                  </a:lnTo>
                  <a:lnTo>
                    <a:pt x="58" y="6"/>
                  </a:lnTo>
                  <a:lnTo>
                    <a:pt x="64" y="9"/>
                  </a:lnTo>
                  <a:lnTo>
                    <a:pt x="69" y="17"/>
                  </a:lnTo>
                  <a:lnTo>
                    <a:pt x="75" y="34"/>
                  </a:lnTo>
                  <a:lnTo>
                    <a:pt x="77" y="56"/>
                  </a:lnTo>
                  <a:lnTo>
                    <a:pt x="75" y="75"/>
                  </a:lnTo>
                  <a:lnTo>
                    <a:pt x="69" y="92"/>
                  </a:lnTo>
                  <a:lnTo>
                    <a:pt x="64" y="102"/>
                  </a:lnTo>
                  <a:lnTo>
                    <a:pt x="58" y="107"/>
                  </a:lnTo>
                  <a:lnTo>
                    <a:pt x="48" y="111"/>
                  </a:lnTo>
                  <a:lnTo>
                    <a:pt x="39" y="113"/>
                  </a:lnTo>
                  <a:lnTo>
                    <a:pt x="29" y="111"/>
                  </a:lnTo>
                  <a:lnTo>
                    <a:pt x="21" y="109"/>
                  </a:lnTo>
                  <a:lnTo>
                    <a:pt x="14" y="104"/>
                  </a:lnTo>
                  <a:lnTo>
                    <a:pt x="10" y="96"/>
                  </a:lnTo>
                  <a:lnTo>
                    <a:pt x="4" y="79"/>
                  </a:lnTo>
                  <a:lnTo>
                    <a:pt x="0" y="57"/>
                  </a:lnTo>
                  <a:lnTo>
                    <a:pt x="2" y="38"/>
                  </a:lnTo>
                  <a:lnTo>
                    <a:pt x="6" y="25"/>
                  </a:lnTo>
                  <a:lnTo>
                    <a:pt x="12" y="13"/>
                  </a:lnTo>
                  <a:lnTo>
                    <a:pt x="18" y="6"/>
                  </a:lnTo>
                  <a:lnTo>
                    <a:pt x="27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39" y="100"/>
                  </a:moveTo>
                  <a:lnTo>
                    <a:pt x="39" y="100"/>
                  </a:lnTo>
                  <a:lnTo>
                    <a:pt x="48" y="98"/>
                  </a:lnTo>
                  <a:lnTo>
                    <a:pt x="56" y="90"/>
                  </a:lnTo>
                  <a:lnTo>
                    <a:pt x="58" y="84"/>
                  </a:lnTo>
                  <a:lnTo>
                    <a:pt x="60" y="77"/>
                  </a:lnTo>
                  <a:lnTo>
                    <a:pt x="60" y="67"/>
                  </a:lnTo>
                  <a:lnTo>
                    <a:pt x="62" y="56"/>
                  </a:lnTo>
                  <a:lnTo>
                    <a:pt x="60" y="38"/>
                  </a:lnTo>
                  <a:lnTo>
                    <a:pt x="58" y="25"/>
                  </a:lnTo>
                  <a:lnTo>
                    <a:pt x="50" y="15"/>
                  </a:lnTo>
                  <a:lnTo>
                    <a:pt x="39" y="11"/>
                  </a:lnTo>
                  <a:lnTo>
                    <a:pt x="29" y="15"/>
                  </a:lnTo>
                  <a:lnTo>
                    <a:pt x="21" y="25"/>
                  </a:lnTo>
                  <a:lnTo>
                    <a:pt x="18" y="38"/>
                  </a:lnTo>
                  <a:lnTo>
                    <a:pt x="16" y="57"/>
                  </a:lnTo>
                  <a:lnTo>
                    <a:pt x="16" y="73"/>
                  </a:lnTo>
                  <a:lnTo>
                    <a:pt x="20" y="84"/>
                  </a:lnTo>
                  <a:lnTo>
                    <a:pt x="21" y="92"/>
                  </a:lnTo>
                  <a:lnTo>
                    <a:pt x="27" y="96"/>
                  </a:lnTo>
                  <a:lnTo>
                    <a:pt x="31" y="100"/>
                  </a:lnTo>
                  <a:lnTo>
                    <a:pt x="39" y="100"/>
                  </a:lnTo>
                  <a:lnTo>
                    <a:pt x="39" y="100"/>
                  </a:lnTo>
                  <a:lnTo>
                    <a:pt x="39" y="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7" name="Freeform 1067"/>
            <p:cNvSpPr>
              <a:spLocks/>
            </p:cNvSpPr>
            <p:nvPr/>
          </p:nvSpPr>
          <p:spPr bwMode="auto">
            <a:xfrm>
              <a:off x="3513" y="2183"/>
              <a:ext cx="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18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18" h="19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8" name="Freeform 1068"/>
            <p:cNvSpPr>
              <a:spLocks/>
            </p:cNvSpPr>
            <p:nvPr/>
          </p:nvSpPr>
          <p:spPr bwMode="auto">
            <a:xfrm>
              <a:off x="3531" y="2137"/>
              <a:ext cx="38" cy="56"/>
            </a:xfrm>
            <a:custGeom>
              <a:avLst/>
              <a:gdLst/>
              <a:ahLst/>
              <a:cxnLst>
                <a:cxn ang="0">
                  <a:pos x="0" y="111"/>
                </a:cxn>
                <a:cxn ang="0">
                  <a:pos x="0" y="111"/>
                </a:cxn>
                <a:cxn ang="0">
                  <a:pos x="0" y="98"/>
                </a:cxn>
                <a:cxn ang="0">
                  <a:pos x="6" y="86"/>
                </a:cxn>
                <a:cxn ang="0">
                  <a:pos x="13" y="75"/>
                </a:cxn>
                <a:cxn ang="0">
                  <a:pos x="25" y="67"/>
                </a:cxn>
                <a:cxn ang="0">
                  <a:pos x="40" y="57"/>
                </a:cxn>
                <a:cxn ang="0">
                  <a:pos x="48" y="52"/>
                </a:cxn>
                <a:cxn ang="0">
                  <a:pos x="54" y="48"/>
                </a:cxn>
                <a:cxn ang="0">
                  <a:pos x="57" y="40"/>
                </a:cxn>
                <a:cxn ang="0">
                  <a:pos x="59" y="32"/>
                </a:cxn>
                <a:cxn ang="0">
                  <a:pos x="57" y="25"/>
                </a:cxn>
                <a:cxn ang="0">
                  <a:pos x="54" y="19"/>
                </a:cxn>
                <a:cxn ang="0">
                  <a:pos x="48" y="13"/>
                </a:cxn>
                <a:cxn ang="0">
                  <a:pos x="38" y="11"/>
                </a:cxn>
                <a:cxn ang="0">
                  <a:pos x="27" y="15"/>
                </a:cxn>
                <a:cxn ang="0">
                  <a:pos x="19" y="23"/>
                </a:cxn>
                <a:cxn ang="0">
                  <a:pos x="17" y="31"/>
                </a:cxn>
                <a:cxn ang="0">
                  <a:pos x="15" y="40"/>
                </a:cxn>
                <a:cxn ang="0">
                  <a:pos x="2" y="40"/>
                </a:cxn>
                <a:cxn ang="0">
                  <a:pos x="4" y="27"/>
                </a:cxn>
                <a:cxn ang="0">
                  <a:pos x="7" y="15"/>
                </a:cxn>
                <a:cxn ang="0">
                  <a:pos x="13" y="9"/>
                </a:cxn>
                <a:cxn ang="0">
                  <a:pos x="19" y="4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55" y="2"/>
                </a:cxn>
                <a:cxn ang="0">
                  <a:pos x="67" y="9"/>
                </a:cxn>
                <a:cxn ang="0">
                  <a:pos x="73" y="21"/>
                </a:cxn>
                <a:cxn ang="0">
                  <a:pos x="75" y="32"/>
                </a:cxn>
                <a:cxn ang="0">
                  <a:pos x="73" y="44"/>
                </a:cxn>
                <a:cxn ang="0">
                  <a:pos x="65" y="56"/>
                </a:cxn>
                <a:cxn ang="0">
                  <a:pos x="57" y="61"/>
                </a:cxn>
                <a:cxn ang="0">
                  <a:pos x="46" y="69"/>
                </a:cxn>
                <a:cxn ang="0">
                  <a:pos x="36" y="73"/>
                </a:cxn>
                <a:cxn ang="0">
                  <a:pos x="29" y="79"/>
                </a:cxn>
                <a:cxn ang="0">
                  <a:pos x="23" y="82"/>
                </a:cxn>
                <a:cxn ang="0">
                  <a:pos x="19" y="90"/>
                </a:cxn>
                <a:cxn ang="0">
                  <a:pos x="15" y="98"/>
                </a:cxn>
                <a:cxn ang="0">
                  <a:pos x="75" y="98"/>
                </a:cxn>
                <a:cxn ang="0">
                  <a:pos x="75" y="111"/>
                </a:cxn>
                <a:cxn ang="0">
                  <a:pos x="0" y="111"/>
                </a:cxn>
                <a:cxn ang="0">
                  <a:pos x="0" y="111"/>
                </a:cxn>
              </a:cxnLst>
              <a:rect l="0" t="0" r="r" b="b"/>
              <a:pathLst>
                <a:path w="75" h="111">
                  <a:moveTo>
                    <a:pt x="0" y="111"/>
                  </a:moveTo>
                  <a:lnTo>
                    <a:pt x="0" y="111"/>
                  </a:lnTo>
                  <a:lnTo>
                    <a:pt x="0" y="98"/>
                  </a:lnTo>
                  <a:lnTo>
                    <a:pt x="6" y="86"/>
                  </a:lnTo>
                  <a:lnTo>
                    <a:pt x="13" y="75"/>
                  </a:lnTo>
                  <a:lnTo>
                    <a:pt x="25" y="67"/>
                  </a:lnTo>
                  <a:lnTo>
                    <a:pt x="40" y="57"/>
                  </a:lnTo>
                  <a:lnTo>
                    <a:pt x="48" y="52"/>
                  </a:lnTo>
                  <a:lnTo>
                    <a:pt x="54" y="48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57" y="25"/>
                  </a:lnTo>
                  <a:lnTo>
                    <a:pt x="54" y="19"/>
                  </a:lnTo>
                  <a:lnTo>
                    <a:pt x="48" y="13"/>
                  </a:lnTo>
                  <a:lnTo>
                    <a:pt x="38" y="11"/>
                  </a:lnTo>
                  <a:lnTo>
                    <a:pt x="27" y="15"/>
                  </a:lnTo>
                  <a:lnTo>
                    <a:pt x="19" y="23"/>
                  </a:lnTo>
                  <a:lnTo>
                    <a:pt x="17" y="31"/>
                  </a:lnTo>
                  <a:lnTo>
                    <a:pt x="15" y="40"/>
                  </a:lnTo>
                  <a:lnTo>
                    <a:pt x="2" y="40"/>
                  </a:lnTo>
                  <a:lnTo>
                    <a:pt x="4" y="27"/>
                  </a:lnTo>
                  <a:lnTo>
                    <a:pt x="7" y="15"/>
                  </a:lnTo>
                  <a:lnTo>
                    <a:pt x="13" y="9"/>
                  </a:lnTo>
                  <a:lnTo>
                    <a:pt x="19" y="4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5" y="2"/>
                  </a:lnTo>
                  <a:lnTo>
                    <a:pt x="67" y="9"/>
                  </a:lnTo>
                  <a:lnTo>
                    <a:pt x="73" y="21"/>
                  </a:lnTo>
                  <a:lnTo>
                    <a:pt x="75" y="32"/>
                  </a:lnTo>
                  <a:lnTo>
                    <a:pt x="73" y="44"/>
                  </a:lnTo>
                  <a:lnTo>
                    <a:pt x="65" y="56"/>
                  </a:lnTo>
                  <a:lnTo>
                    <a:pt x="57" y="61"/>
                  </a:lnTo>
                  <a:lnTo>
                    <a:pt x="46" y="69"/>
                  </a:lnTo>
                  <a:lnTo>
                    <a:pt x="36" y="73"/>
                  </a:lnTo>
                  <a:lnTo>
                    <a:pt x="29" y="79"/>
                  </a:lnTo>
                  <a:lnTo>
                    <a:pt x="23" y="82"/>
                  </a:lnTo>
                  <a:lnTo>
                    <a:pt x="19" y="90"/>
                  </a:lnTo>
                  <a:lnTo>
                    <a:pt x="15" y="98"/>
                  </a:lnTo>
                  <a:lnTo>
                    <a:pt x="75" y="98"/>
                  </a:lnTo>
                  <a:lnTo>
                    <a:pt x="75" y="111"/>
                  </a:lnTo>
                  <a:lnTo>
                    <a:pt x="0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69" name="Freeform 1069"/>
            <p:cNvSpPr>
              <a:spLocks/>
            </p:cNvSpPr>
            <p:nvPr/>
          </p:nvSpPr>
          <p:spPr bwMode="auto">
            <a:xfrm>
              <a:off x="3954" y="2074"/>
              <a:ext cx="1" cy="23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0" name="Freeform 1070"/>
            <p:cNvSpPr>
              <a:spLocks noEditPoints="1"/>
            </p:cNvSpPr>
            <p:nvPr/>
          </p:nvSpPr>
          <p:spPr bwMode="auto">
            <a:xfrm>
              <a:off x="3902" y="2137"/>
              <a:ext cx="38" cy="5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8" y="2"/>
                </a:cxn>
                <a:cxn ang="0">
                  <a:pos x="56" y="6"/>
                </a:cxn>
                <a:cxn ang="0">
                  <a:pos x="63" y="9"/>
                </a:cxn>
                <a:cxn ang="0">
                  <a:pos x="69" y="17"/>
                </a:cxn>
                <a:cxn ang="0">
                  <a:pos x="75" y="34"/>
                </a:cxn>
                <a:cxn ang="0">
                  <a:pos x="77" y="56"/>
                </a:cxn>
                <a:cxn ang="0">
                  <a:pos x="75" y="75"/>
                </a:cxn>
                <a:cxn ang="0">
                  <a:pos x="69" y="92"/>
                </a:cxn>
                <a:cxn ang="0">
                  <a:pos x="63" y="102"/>
                </a:cxn>
                <a:cxn ang="0">
                  <a:pos x="56" y="107"/>
                </a:cxn>
                <a:cxn ang="0">
                  <a:pos x="48" y="111"/>
                </a:cxn>
                <a:cxn ang="0">
                  <a:pos x="38" y="113"/>
                </a:cxn>
                <a:cxn ang="0">
                  <a:pos x="29" y="111"/>
                </a:cxn>
                <a:cxn ang="0">
                  <a:pos x="19" y="109"/>
                </a:cxn>
                <a:cxn ang="0">
                  <a:pos x="13" y="104"/>
                </a:cxn>
                <a:cxn ang="0">
                  <a:pos x="10" y="96"/>
                </a:cxn>
                <a:cxn ang="0">
                  <a:pos x="2" y="79"/>
                </a:cxn>
                <a:cxn ang="0">
                  <a:pos x="0" y="57"/>
                </a:cxn>
                <a:cxn ang="0">
                  <a:pos x="2" y="38"/>
                </a:cxn>
                <a:cxn ang="0">
                  <a:pos x="6" y="25"/>
                </a:cxn>
                <a:cxn ang="0">
                  <a:pos x="10" y="13"/>
                </a:cxn>
                <a:cxn ang="0">
                  <a:pos x="17" y="6"/>
                </a:cxn>
                <a:cxn ang="0">
                  <a:pos x="27" y="2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6" y="100"/>
                </a:cxn>
                <a:cxn ang="0">
                  <a:pos x="36" y="100"/>
                </a:cxn>
                <a:cxn ang="0">
                  <a:pos x="48" y="98"/>
                </a:cxn>
                <a:cxn ang="0">
                  <a:pos x="56" y="90"/>
                </a:cxn>
                <a:cxn ang="0">
                  <a:pos x="58" y="84"/>
                </a:cxn>
                <a:cxn ang="0">
                  <a:pos x="59" y="77"/>
                </a:cxn>
                <a:cxn ang="0">
                  <a:pos x="59" y="67"/>
                </a:cxn>
                <a:cxn ang="0">
                  <a:pos x="61" y="56"/>
                </a:cxn>
                <a:cxn ang="0">
                  <a:pos x="59" y="38"/>
                </a:cxn>
                <a:cxn ang="0">
                  <a:pos x="56" y="25"/>
                </a:cxn>
                <a:cxn ang="0">
                  <a:pos x="50" y="15"/>
                </a:cxn>
                <a:cxn ang="0">
                  <a:pos x="38" y="11"/>
                </a:cxn>
                <a:cxn ang="0">
                  <a:pos x="27" y="15"/>
                </a:cxn>
                <a:cxn ang="0">
                  <a:pos x="19" y="25"/>
                </a:cxn>
                <a:cxn ang="0">
                  <a:pos x="15" y="38"/>
                </a:cxn>
                <a:cxn ang="0">
                  <a:pos x="15" y="57"/>
                </a:cxn>
                <a:cxn ang="0">
                  <a:pos x="15" y="73"/>
                </a:cxn>
                <a:cxn ang="0">
                  <a:pos x="17" y="84"/>
                </a:cxn>
                <a:cxn ang="0">
                  <a:pos x="21" y="92"/>
                </a:cxn>
                <a:cxn ang="0">
                  <a:pos x="25" y="96"/>
                </a:cxn>
                <a:cxn ang="0">
                  <a:pos x="31" y="100"/>
                </a:cxn>
                <a:cxn ang="0">
                  <a:pos x="36" y="100"/>
                </a:cxn>
                <a:cxn ang="0">
                  <a:pos x="36" y="100"/>
                </a:cxn>
                <a:cxn ang="0">
                  <a:pos x="36" y="100"/>
                </a:cxn>
              </a:cxnLst>
              <a:rect l="0" t="0" r="r" b="b"/>
              <a:pathLst>
                <a:path w="77" h="113">
                  <a:moveTo>
                    <a:pt x="38" y="0"/>
                  </a:moveTo>
                  <a:lnTo>
                    <a:pt x="38" y="0"/>
                  </a:lnTo>
                  <a:lnTo>
                    <a:pt x="48" y="2"/>
                  </a:lnTo>
                  <a:lnTo>
                    <a:pt x="56" y="6"/>
                  </a:lnTo>
                  <a:lnTo>
                    <a:pt x="63" y="9"/>
                  </a:lnTo>
                  <a:lnTo>
                    <a:pt x="69" y="17"/>
                  </a:lnTo>
                  <a:lnTo>
                    <a:pt x="75" y="34"/>
                  </a:lnTo>
                  <a:lnTo>
                    <a:pt x="77" y="56"/>
                  </a:lnTo>
                  <a:lnTo>
                    <a:pt x="75" y="75"/>
                  </a:lnTo>
                  <a:lnTo>
                    <a:pt x="69" y="92"/>
                  </a:lnTo>
                  <a:lnTo>
                    <a:pt x="63" y="102"/>
                  </a:lnTo>
                  <a:lnTo>
                    <a:pt x="56" y="107"/>
                  </a:lnTo>
                  <a:lnTo>
                    <a:pt x="48" y="111"/>
                  </a:lnTo>
                  <a:lnTo>
                    <a:pt x="38" y="113"/>
                  </a:lnTo>
                  <a:lnTo>
                    <a:pt x="29" y="111"/>
                  </a:lnTo>
                  <a:lnTo>
                    <a:pt x="19" y="109"/>
                  </a:lnTo>
                  <a:lnTo>
                    <a:pt x="13" y="104"/>
                  </a:lnTo>
                  <a:lnTo>
                    <a:pt x="10" y="96"/>
                  </a:lnTo>
                  <a:lnTo>
                    <a:pt x="2" y="79"/>
                  </a:lnTo>
                  <a:lnTo>
                    <a:pt x="0" y="57"/>
                  </a:lnTo>
                  <a:lnTo>
                    <a:pt x="2" y="38"/>
                  </a:lnTo>
                  <a:lnTo>
                    <a:pt x="6" y="25"/>
                  </a:lnTo>
                  <a:lnTo>
                    <a:pt x="10" y="13"/>
                  </a:lnTo>
                  <a:lnTo>
                    <a:pt x="17" y="6"/>
                  </a:lnTo>
                  <a:lnTo>
                    <a:pt x="27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36" y="100"/>
                  </a:moveTo>
                  <a:lnTo>
                    <a:pt x="36" y="100"/>
                  </a:lnTo>
                  <a:lnTo>
                    <a:pt x="48" y="98"/>
                  </a:lnTo>
                  <a:lnTo>
                    <a:pt x="56" y="90"/>
                  </a:lnTo>
                  <a:lnTo>
                    <a:pt x="58" y="84"/>
                  </a:lnTo>
                  <a:lnTo>
                    <a:pt x="59" y="77"/>
                  </a:lnTo>
                  <a:lnTo>
                    <a:pt x="59" y="67"/>
                  </a:lnTo>
                  <a:lnTo>
                    <a:pt x="61" y="56"/>
                  </a:lnTo>
                  <a:lnTo>
                    <a:pt x="59" y="38"/>
                  </a:lnTo>
                  <a:lnTo>
                    <a:pt x="56" y="25"/>
                  </a:lnTo>
                  <a:lnTo>
                    <a:pt x="50" y="15"/>
                  </a:lnTo>
                  <a:lnTo>
                    <a:pt x="38" y="11"/>
                  </a:lnTo>
                  <a:lnTo>
                    <a:pt x="27" y="15"/>
                  </a:lnTo>
                  <a:lnTo>
                    <a:pt x="19" y="25"/>
                  </a:lnTo>
                  <a:lnTo>
                    <a:pt x="15" y="38"/>
                  </a:lnTo>
                  <a:lnTo>
                    <a:pt x="15" y="57"/>
                  </a:lnTo>
                  <a:lnTo>
                    <a:pt x="15" y="73"/>
                  </a:lnTo>
                  <a:lnTo>
                    <a:pt x="17" y="84"/>
                  </a:lnTo>
                  <a:lnTo>
                    <a:pt x="21" y="92"/>
                  </a:lnTo>
                  <a:lnTo>
                    <a:pt x="25" y="96"/>
                  </a:lnTo>
                  <a:lnTo>
                    <a:pt x="31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1" name="Freeform 1071"/>
            <p:cNvSpPr>
              <a:spLocks/>
            </p:cNvSpPr>
            <p:nvPr/>
          </p:nvSpPr>
          <p:spPr bwMode="auto">
            <a:xfrm>
              <a:off x="3950" y="2183"/>
              <a:ext cx="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15" h="19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15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2" name="Freeform 1072"/>
            <p:cNvSpPr>
              <a:spLocks noEditPoints="1"/>
            </p:cNvSpPr>
            <p:nvPr/>
          </p:nvSpPr>
          <p:spPr bwMode="auto">
            <a:xfrm>
              <a:off x="3967" y="2137"/>
              <a:ext cx="39" cy="56"/>
            </a:xfrm>
            <a:custGeom>
              <a:avLst/>
              <a:gdLst/>
              <a:ahLst/>
              <a:cxnLst>
                <a:cxn ang="0">
                  <a:pos x="48" y="71"/>
                </a:cxn>
                <a:cxn ang="0">
                  <a:pos x="48" y="71"/>
                </a:cxn>
                <a:cxn ang="0">
                  <a:pos x="48" y="23"/>
                </a:cxn>
                <a:cxn ang="0">
                  <a:pos x="13" y="71"/>
                </a:cxn>
                <a:cxn ang="0">
                  <a:pos x="48" y="71"/>
                </a:cxn>
                <a:cxn ang="0">
                  <a:pos x="48" y="111"/>
                </a:cxn>
                <a:cxn ang="0">
                  <a:pos x="48" y="111"/>
                </a:cxn>
                <a:cxn ang="0">
                  <a:pos x="48" y="82"/>
                </a:cxn>
                <a:cxn ang="0">
                  <a:pos x="0" y="82"/>
                </a:cxn>
                <a:cxn ang="0">
                  <a:pos x="0" y="69"/>
                </a:cxn>
                <a:cxn ang="0">
                  <a:pos x="49" y="0"/>
                </a:cxn>
                <a:cxn ang="0">
                  <a:pos x="61" y="0"/>
                </a:cxn>
                <a:cxn ang="0">
                  <a:pos x="61" y="71"/>
                </a:cxn>
                <a:cxn ang="0">
                  <a:pos x="76" y="71"/>
                </a:cxn>
                <a:cxn ang="0">
                  <a:pos x="76" y="82"/>
                </a:cxn>
                <a:cxn ang="0">
                  <a:pos x="61" y="82"/>
                </a:cxn>
                <a:cxn ang="0">
                  <a:pos x="61" y="111"/>
                </a:cxn>
                <a:cxn ang="0">
                  <a:pos x="48" y="111"/>
                </a:cxn>
              </a:cxnLst>
              <a:rect l="0" t="0" r="r" b="b"/>
              <a:pathLst>
                <a:path w="76" h="111">
                  <a:moveTo>
                    <a:pt x="48" y="71"/>
                  </a:moveTo>
                  <a:lnTo>
                    <a:pt x="48" y="71"/>
                  </a:lnTo>
                  <a:lnTo>
                    <a:pt x="48" y="23"/>
                  </a:lnTo>
                  <a:lnTo>
                    <a:pt x="13" y="71"/>
                  </a:lnTo>
                  <a:lnTo>
                    <a:pt x="48" y="71"/>
                  </a:lnTo>
                  <a:close/>
                  <a:moveTo>
                    <a:pt x="48" y="111"/>
                  </a:moveTo>
                  <a:lnTo>
                    <a:pt x="48" y="111"/>
                  </a:lnTo>
                  <a:lnTo>
                    <a:pt x="48" y="82"/>
                  </a:lnTo>
                  <a:lnTo>
                    <a:pt x="0" y="82"/>
                  </a:lnTo>
                  <a:lnTo>
                    <a:pt x="0" y="69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61" y="71"/>
                  </a:lnTo>
                  <a:lnTo>
                    <a:pt x="76" y="71"/>
                  </a:lnTo>
                  <a:lnTo>
                    <a:pt x="76" y="82"/>
                  </a:lnTo>
                  <a:lnTo>
                    <a:pt x="61" y="82"/>
                  </a:lnTo>
                  <a:lnTo>
                    <a:pt x="61" y="111"/>
                  </a:lnTo>
                  <a:lnTo>
                    <a:pt x="48" y="1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3" name="Freeform 1073"/>
            <p:cNvSpPr>
              <a:spLocks/>
            </p:cNvSpPr>
            <p:nvPr/>
          </p:nvSpPr>
          <p:spPr bwMode="auto">
            <a:xfrm>
              <a:off x="4391" y="2074"/>
              <a:ext cx="1" cy="23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4" name="Freeform 1074"/>
            <p:cNvSpPr>
              <a:spLocks noEditPoints="1"/>
            </p:cNvSpPr>
            <p:nvPr/>
          </p:nvSpPr>
          <p:spPr bwMode="auto">
            <a:xfrm>
              <a:off x="4339" y="2137"/>
              <a:ext cx="38" cy="5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8" y="2"/>
                </a:cxn>
                <a:cxn ang="0">
                  <a:pos x="55" y="6"/>
                </a:cxn>
                <a:cxn ang="0">
                  <a:pos x="63" y="9"/>
                </a:cxn>
                <a:cxn ang="0">
                  <a:pos x="69" y="17"/>
                </a:cxn>
                <a:cxn ang="0">
                  <a:pos x="74" y="34"/>
                </a:cxn>
                <a:cxn ang="0">
                  <a:pos x="76" y="56"/>
                </a:cxn>
                <a:cxn ang="0">
                  <a:pos x="74" y="75"/>
                </a:cxn>
                <a:cxn ang="0">
                  <a:pos x="69" y="92"/>
                </a:cxn>
                <a:cxn ang="0">
                  <a:pos x="63" y="102"/>
                </a:cxn>
                <a:cxn ang="0">
                  <a:pos x="57" y="107"/>
                </a:cxn>
                <a:cxn ang="0">
                  <a:pos x="48" y="111"/>
                </a:cxn>
                <a:cxn ang="0">
                  <a:pos x="38" y="113"/>
                </a:cxn>
                <a:cxn ang="0">
                  <a:pos x="28" y="111"/>
                </a:cxn>
                <a:cxn ang="0">
                  <a:pos x="21" y="109"/>
                </a:cxn>
                <a:cxn ang="0">
                  <a:pos x="13" y="104"/>
                </a:cxn>
                <a:cxn ang="0">
                  <a:pos x="9" y="96"/>
                </a:cxn>
                <a:cxn ang="0">
                  <a:pos x="2" y="79"/>
                </a:cxn>
                <a:cxn ang="0">
                  <a:pos x="0" y="57"/>
                </a:cxn>
                <a:cxn ang="0">
                  <a:pos x="2" y="38"/>
                </a:cxn>
                <a:cxn ang="0">
                  <a:pos x="5" y="25"/>
                </a:cxn>
                <a:cxn ang="0">
                  <a:pos x="9" y="13"/>
                </a:cxn>
                <a:cxn ang="0">
                  <a:pos x="17" y="6"/>
                </a:cxn>
                <a:cxn ang="0">
                  <a:pos x="26" y="2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100"/>
                </a:cxn>
                <a:cxn ang="0">
                  <a:pos x="38" y="100"/>
                </a:cxn>
                <a:cxn ang="0">
                  <a:pos x="48" y="98"/>
                </a:cxn>
                <a:cxn ang="0">
                  <a:pos x="55" y="90"/>
                </a:cxn>
                <a:cxn ang="0">
                  <a:pos x="57" y="84"/>
                </a:cxn>
                <a:cxn ang="0">
                  <a:pos x="59" y="77"/>
                </a:cxn>
                <a:cxn ang="0">
                  <a:pos x="59" y="67"/>
                </a:cxn>
                <a:cxn ang="0">
                  <a:pos x="61" y="56"/>
                </a:cxn>
                <a:cxn ang="0">
                  <a:pos x="59" y="38"/>
                </a:cxn>
                <a:cxn ang="0">
                  <a:pos x="57" y="25"/>
                </a:cxn>
                <a:cxn ang="0">
                  <a:pos x="50" y="15"/>
                </a:cxn>
                <a:cxn ang="0">
                  <a:pos x="38" y="11"/>
                </a:cxn>
                <a:cxn ang="0">
                  <a:pos x="28" y="15"/>
                </a:cxn>
                <a:cxn ang="0">
                  <a:pos x="21" y="25"/>
                </a:cxn>
                <a:cxn ang="0">
                  <a:pos x="17" y="38"/>
                </a:cxn>
                <a:cxn ang="0">
                  <a:pos x="15" y="57"/>
                </a:cxn>
                <a:cxn ang="0">
                  <a:pos x="17" y="73"/>
                </a:cxn>
                <a:cxn ang="0">
                  <a:pos x="19" y="84"/>
                </a:cxn>
                <a:cxn ang="0">
                  <a:pos x="23" y="92"/>
                </a:cxn>
                <a:cxn ang="0">
                  <a:pos x="26" y="96"/>
                </a:cxn>
                <a:cxn ang="0">
                  <a:pos x="32" y="100"/>
                </a:cxn>
                <a:cxn ang="0">
                  <a:pos x="38" y="100"/>
                </a:cxn>
                <a:cxn ang="0">
                  <a:pos x="38" y="100"/>
                </a:cxn>
                <a:cxn ang="0">
                  <a:pos x="38" y="100"/>
                </a:cxn>
              </a:cxnLst>
              <a:rect l="0" t="0" r="r" b="b"/>
              <a:pathLst>
                <a:path w="76" h="113">
                  <a:moveTo>
                    <a:pt x="38" y="0"/>
                  </a:moveTo>
                  <a:lnTo>
                    <a:pt x="38" y="0"/>
                  </a:lnTo>
                  <a:lnTo>
                    <a:pt x="48" y="2"/>
                  </a:lnTo>
                  <a:lnTo>
                    <a:pt x="55" y="6"/>
                  </a:lnTo>
                  <a:lnTo>
                    <a:pt x="63" y="9"/>
                  </a:lnTo>
                  <a:lnTo>
                    <a:pt x="69" y="17"/>
                  </a:lnTo>
                  <a:lnTo>
                    <a:pt x="74" y="34"/>
                  </a:lnTo>
                  <a:lnTo>
                    <a:pt x="76" y="56"/>
                  </a:lnTo>
                  <a:lnTo>
                    <a:pt x="74" y="75"/>
                  </a:lnTo>
                  <a:lnTo>
                    <a:pt x="69" y="92"/>
                  </a:lnTo>
                  <a:lnTo>
                    <a:pt x="63" y="102"/>
                  </a:lnTo>
                  <a:lnTo>
                    <a:pt x="57" y="107"/>
                  </a:lnTo>
                  <a:lnTo>
                    <a:pt x="48" y="111"/>
                  </a:lnTo>
                  <a:lnTo>
                    <a:pt x="38" y="113"/>
                  </a:lnTo>
                  <a:lnTo>
                    <a:pt x="28" y="111"/>
                  </a:lnTo>
                  <a:lnTo>
                    <a:pt x="21" y="109"/>
                  </a:lnTo>
                  <a:lnTo>
                    <a:pt x="13" y="104"/>
                  </a:lnTo>
                  <a:lnTo>
                    <a:pt x="9" y="96"/>
                  </a:lnTo>
                  <a:lnTo>
                    <a:pt x="2" y="79"/>
                  </a:lnTo>
                  <a:lnTo>
                    <a:pt x="0" y="57"/>
                  </a:lnTo>
                  <a:lnTo>
                    <a:pt x="2" y="38"/>
                  </a:lnTo>
                  <a:lnTo>
                    <a:pt x="5" y="25"/>
                  </a:lnTo>
                  <a:lnTo>
                    <a:pt x="9" y="13"/>
                  </a:lnTo>
                  <a:lnTo>
                    <a:pt x="17" y="6"/>
                  </a:lnTo>
                  <a:lnTo>
                    <a:pt x="26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38" y="100"/>
                  </a:moveTo>
                  <a:lnTo>
                    <a:pt x="38" y="100"/>
                  </a:lnTo>
                  <a:lnTo>
                    <a:pt x="48" y="98"/>
                  </a:lnTo>
                  <a:lnTo>
                    <a:pt x="55" y="90"/>
                  </a:lnTo>
                  <a:lnTo>
                    <a:pt x="57" y="84"/>
                  </a:lnTo>
                  <a:lnTo>
                    <a:pt x="59" y="77"/>
                  </a:lnTo>
                  <a:lnTo>
                    <a:pt x="59" y="67"/>
                  </a:lnTo>
                  <a:lnTo>
                    <a:pt x="61" y="56"/>
                  </a:lnTo>
                  <a:lnTo>
                    <a:pt x="59" y="38"/>
                  </a:lnTo>
                  <a:lnTo>
                    <a:pt x="57" y="25"/>
                  </a:lnTo>
                  <a:lnTo>
                    <a:pt x="50" y="15"/>
                  </a:lnTo>
                  <a:lnTo>
                    <a:pt x="38" y="11"/>
                  </a:lnTo>
                  <a:lnTo>
                    <a:pt x="28" y="15"/>
                  </a:lnTo>
                  <a:lnTo>
                    <a:pt x="21" y="25"/>
                  </a:lnTo>
                  <a:lnTo>
                    <a:pt x="17" y="38"/>
                  </a:lnTo>
                  <a:lnTo>
                    <a:pt x="15" y="57"/>
                  </a:lnTo>
                  <a:lnTo>
                    <a:pt x="17" y="73"/>
                  </a:lnTo>
                  <a:lnTo>
                    <a:pt x="19" y="84"/>
                  </a:lnTo>
                  <a:lnTo>
                    <a:pt x="23" y="92"/>
                  </a:lnTo>
                  <a:lnTo>
                    <a:pt x="26" y="96"/>
                  </a:lnTo>
                  <a:lnTo>
                    <a:pt x="32" y="100"/>
                  </a:lnTo>
                  <a:lnTo>
                    <a:pt x="38" y="100"/>
                  </a:lnTo>
                  <a:lnTo>
                    <a:pt x="38" y="100"/>
                  </a:lnTo>
                  <a:lnTo>
                    <a:pt x="38" y="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5" name="Freeform 1075"/>
            <p:cNvSpPr>
              <a:spLocks/>
            </p:cNvSpPr>
            <p:nvPr/>
          </p:nvSpPr>
          <p:spPr bwMode="auto">
            <a:xfrm>
              <a:off x="4387" y="2183"/>
              <a:ext cx="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17" h="19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6" name="Freeform 1076"/>
            <p:cNvSpPr>
              <a:spLocks noEditPoints="1"/>
            </p:cNvSpPr>
            <p:nvPr/>
          </p:nvSpPr>
          <p:spPr bwMode="auto">
            <a:xfrm>
              <a:off x="4405" y="2137"/>
              <a:ext cx="38" cy="57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40" y="0"/>
                </a:cxn>
                <a:cxn ang="0">
                  <a:pos x="56" y="2"/>
                </a:cxn>
                <a:cxn ang="0">
                  <a:pos x="67" y="9"/>
                </a:cxn>
                <a:cxn ang="0">
                  <a:pos x="71" y="19"/>
                </a:cxn>
                <a:cxn ang="0">
                  <a:pos x="73" y="29"/>
                </a:cxn>
                <a:cxn ang="0">
                  <a:pos x="60" y="29"/>
                </a:cxn>
                <a:cxn ang="0">
                  <a:pos x="58" y="23"/>
                </a:cxn>
                <a:cxn ang="0">
                  <a:pos x="56" y="19"/>
                </a:cxn>
                <a:cxn ang="0">
                  <a:pos x="50" y="13"/>
                </a:cxn>
                <a:cxn ang="0">
                  <a:pos x="40" y="11"/>
                </a:cxn>
                <a:cxn ang="0">
                  <a:pos x="29" y="13"/>
                </a:cxn>
                <a:cxn ang="0">
                  <a:pos x="21" y="23"/>
                </a:cxn>
                <a:cxn ang="0">
                  <a:pos x="17" y="36"/>
                </a:cxn>
                <a:cxn ang="0">
                  <a:pos x="15" y="52"/>
                </a:cxn>
                <a:cxn ang="0">
                  <a:pos x="19" y="48"/>
                </a:cxn>
                <a:cxn ang="0">
                  <a:pos x="27" y="44"/>
                </a:cxn>
                <a:cxn ang="0">
                  <a:pos x="33" y="40"/>
                </a:cxn>
                <a:cxn ang="0">
                  <a:pos x="42" y="40"/>
                </a:cxn>
                <a:cxn ang="0">
                  <a:pos x="54" y="42"/>
                </a:cxn>
                <a:cxn ang="0">
                  <a:pos x="65" y="50"/>
                </a:cxn>
                <a:cxn ang="0">
                  <a:pos x="73" y="59"/>
                </a:cxn>
                <a:cxn ang="0">
                  <a:pos x="77" y="75"/>
                </a:cxn>
                <a:cxn ang="0">
                  <a:pos x="73" y="88"/>
                </a:cxn>
                <a:cxn ang="0">
                  <a:pos x="65" y="102"/>
                </a:cxn>
                <a:cxn ang="0">
                  <a:pos x="54" y="109"/>
                </a:cxn>
                <a:cxn ang="0">
                  <a:pos x="39" y="113"/>
                </a:cxn>
                <a:cxn ang="0">
                  <a:pos x="23" y="109"/>
                </a:cxn>
                <a:cxn ang="0">
                  <a:pos x="12" y="102"/>
                </a:cxn>
                <a:cxn ang="0">
                  <a:pos x="6" y="94"/>
                </a:cxn>
                <a:cxn ang="0">
                  <a:pos x="2" y="84"/>
                </a:cxn>
                <a:cxn ang="0">
                  <a:pos x="2" y="75"/>
                </a:cxn>
                <a:cxn ang="0">
                  <a:pos x="0" y="61"/>
                </a:cxn>
                <a:cxn ang="0">
                  <a:pos x="2" y="42"/>
                </a:cxn>
                <a:cxn ang="0">
                  <a:pos x="6" y="27"/>
                </a:cxn>
                <a:cxn ang="0">
                  <a:pos x="12" y="13"/>
                </a:cxn>
                <a:cxn ang="0">
                  <a:pos x="19" y="6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39" y="102"/>
                </a:cxn>
                <a:cxn ang="0">
                  <a:pos x="39" y="102"/>
                </a:cxn>
                <a:cxn ang="0">
                  <a:pos x="48" y="100"/>
                </a:cxn>
                <a:cxn ang="0">
                  <a:pos x="56" y="92"/>
                </a:cxn>
                <a:cxn ang="0">
                  <a:pos x="60" y="84"/>
                </a:cxn>
                <a:cxn ang="0">
                  <a:pos x="62" y="77"/>
                </a:cxn>
                <a:cxn ang="0">
                  <a:pos x="60" y="67"/>
                </a:cxn>
                <a:cxn ang="0">
                  <a:pos x="56" y="59"/>
                </a:cxn>
                <a:cxn ang="0">
                  <a:pos x="50" y="54"/>
                </a:cxn>
                <a:cxn ang="0">
                  <a:pos x="39" y="52"/>
                </a:cxn>
                <a:cxn ang="0">
                  <a:pos x="29" y="54"/>
                </a:cxn>
                <a:cxn ang="0">
                  <a:pos x="23" y="57"/>
                </a:cxn>
                <a:cxn ang="0">
                  <a:pos x="17" y="65"/>
                </a:cxn>
                <a:cxn ang="0">
                  <a:pos x="15" y="77"/>
                </a:cxn>
                <a:cxn ang="0">
                  <a:pos x="17" y="86"/>
                </a:cxn>
                <a:cxn ang="0">
                  <a:pos x="23" y="94"/>
                </a:cxn>
                <a:cxn ang="0">
                  <a:pos x="29" y="100"/>
                </a:cxn>
                <a:cxn ang="0">
                  <a:pos x="39" y="102"/>
                </a:cxn>
                <a:cxn ang="0">
                  <a:pos x="39" y="102"/>
                </a:cxn>
                <a:cxn ang="0">
                  <a:pos x="39" y="102"/>
                </a:cxn>
              </a:cxnLst>
              <a:rect l="0" t="0" r="r" b="b"/>
              <a:pathLst>
                <a:path w="77" h="113">
                  <a:moveTo>
                    <a:pt x="40" y="0"/>
                  </a:moveTo>
                  <a:lnTo>
                    <a:pt x="40" y="0"/>
                  </a:lnTo>
                  <a:lnTo>
                    <a:pt x="56" y="2"/>
                  </a:lnTo>
                  <a:lnTo>
                    <a:pt x="67" y="9"/>
                  </a:lnTo>
                  <a:lnTo>
                    <a:pt x="71" y="19"/>
                  </a:lnTo>
                  <a:lnTo>
                    <a:pt x="73" y="29"/>
                  </a:lnTo>
                  <a:lnTo>
                    <a:pt x="60" y="29"/>
                  </a:lnTo>
                  <a:lnTo>
                    <a:pt x="58" y="23"/>
                  </a:lnTo>
                  <a:lnTo>
                    <a:pt x="56" y="19"/>
                  </a:lnTo>
                  <a:lnTo>
                    <a:pt x="50" y="13"/>
                  </a:lnTo>
                  <a:lnTo>
                    <a:pt x="40" y="11"/>
                  </a:lnTo>
                  <a:lnTo>
                    <a:pt x="29" y="13"/>
                  </a:lnTo>
                  <a:lnTo>
                    <a:pt x="21" y="23"/>
                  </a:lnTo>
                  <a:lnTo>
                    <a:pt x="17" y="36"/>
                  </a:lnTo>
                  <a:lnTo>
                    <a:pt x="15" y="52"/>
                  </a:lnTo>
                  <a:lnTo>
                    <a:pt x="19" y="48"/>
                  </a:lnTo>
                  <a:lnTo>
                    <a:pt x="27" y="44"/>
                  </a:lnTo>
                  <a:lnTo>
                    <a:pt x="33" y="40"/>
                  </a:lnTo>
                  <a:lnTo>
                    <a:pt x="42" y="40"/>
                  </a:lnTo>
                  <a:lnTo>
                    <a:pt x="54" y="42"/>
                  </a:lnTo>
                  <a:lnTo>
                    <a:pt x="65" y="50"/>
                  </a:lnTo>
                  <a:lnTo>
                    <a:pt x="73" y="59"/>
                  </a:lnTo>
                  <a:lnTo>
                    <a:pt x="77" y="75"/>
                  </a:lnTo>
                  <a:lnTo>
                    <a:pt x="73" y="88"/>
                  </a:lnTo>
                  <a:lnTo>
                    <a:pt x="65" y="102"/>
                  </a:lnTo>
                  <a:lnTo>
                    <a:pt x="54" y="109"/>
                  </a:lnTo>
                  <a:lnTo>
                    <a:pt x="39" y="113"/>
                  </a:lnTo>
                  <a:lnTo>
                    <a:pt x="23" y="109"/>
                  </a:lnTo>
                  <a:lnTo>
                    <a:pt x="12" y="102"/>
                  </a:lnTo>
                  <a:lnTo>
                    <a:pt x="6" y="94"/>
                  </a:lnTo>
                  <a:lnTo>
                    <a:pt x="2" y="84"/>
                  </a:lnTo>
                  <a:lnTo>
                    <a:pt x="2" y="75"/>
                  </a:lnTo>
                  <a:lnTo>
                    <a:pt x="0" y="61"/>
                  </a:lnTo>
                  <a:lnTo>
                    <a:pt x="2" y="42"/>
                  </a:lnTo>
                  <a:lnTo>
                    <a:pt x="6" y="27"/>
                  </a:lnTo>
                  <a:lnTo>
                    <a:pt x="12" y="13"/>
                  </a:lnTo>
                  <a:lnTo>
                    <a:pt x="19" y="6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close/>
                  <a:moveTo>
                    <a:pt x="39" y="102"/>
                  </a:moveTo>
                  <a:lnTo>
                    <a:pt x="39" y="102"/>
                  </a:lnTo>
                  <a:lnTo>
                    <a:pt x="48" y="100"/>
                  </a:lnTo>
                  <a:lnTo>
                    <a:pt x="56" y="92"/>
                  </a:lnTo>
                  <a:lnTo>
                    <a:pt x="60" y="84"/>
                  </a:lnTo>
                  <a:lnTo>
                    <a:pt x="62" y="77"/>
                  </a:lnTo>
                  <a:lnTo>
                    <a:pt x="60" y="67"/>
                  </a:lnTo>
                  <a:lnTo>
                    <a:pt x="56" y="59"/>
                  </a:lnTo>
                  <a:lnTo>
                    <a:pt x="50" y="54"/>
                  </a:lnTo>
                  <a:lnTo>
                    <a:pt x="39" y="52"/>
                  </a:lnTo>
                  <a:lnTo>
                    <a:pt x="29" y="54"/>
                  </a:lnTo>
                  <a:lnTo>
                    <a:pt x="23" y="57"/>
                  </a:lnTo>
                  <a:lnTo>
                    <a:pt x="17" y="65"/>
                  </a:lnTo>
                  <a:lnTo>
                    <a:pt x="15" y="77"/>
                  </a:lnTo>
                  <a:lnTo>
                    <a:pt x="17" y="86"/>
                  </a:lnTo>
                  <a:lnTo>
                    <a:pt x="23" y="94"/>
                  </a:lnTo>
                  <a:lnTo>
                    <a:pt x="29" y="100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7" name="Freeform 1077"/>
            <p:cNvSpPr>
              <a:spLocks/>
            </p:cNvSpPr>
            <p:nvPr/>
          </p:nvSpPr>
          <p:spPr bwMode="auto">
            <a:xfrm>
              <a:off x="4827" y="2074"/>
              <a:ext cx="1" cy="23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8" name="Freeform 1078"/>
            <p:cNvSpPr>
              <a:spLocks noEditPoints="1"/>
            </p:cNvSpPr>
            <p:nvPr/>
          </p:nvSpPr>
          <p:spPr bwMode="auto">
            <a:xfrm>
              <a:off x="4776" y="2137"/>
              <a:ext cx="37" cy="5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46" y="2"/>
                </a:cxn>
                <a:cxn ang="0">
                  <a:pos x="56" y="6"/>
                </a:cxn>
                <a:cxn ang="0">
                  <a:pos x="62" y="9"/>
                </a:cxn>
                <a:cxn ang="0">
                  <a:pos x="67" y="17"/>
                </a:cxn>
                <a:cxn ang="0">
                  <a:pos x="73" y="34"/>
                </a:cxn>
                <a:cxn ang="0">
                  <a:pos x="75" y="56"/>
                </a:cxn>
                <a:cxn ang="0">
                  <a:pos x="73" y="75"/>
                </a:cxn>
                <a:cxn ang="0">
                  <a:pos x="67" y="92"/>
                </a:cxn>
                <a:cxn ang="0">
                  <a:pos x="64" y="102"/>
                </a:cxn>
                <a:cxn ang="0">
                  <a:pos x="56" y="107"/>
                </a:cxn>
                <a:cxn ang="0">
                  <a:pos x="48" y="111"/>
                </a:cxn>
                <a:cxn ang="0">
                  <a:pos x="39" y="113"/>
                </a:cxn>
                <a:cxn ang="0">
                  <a:pos x="27" y="111"/>
                </a:cxn>
                <a:cxn ang="0">
                  <a:pos x="19" y="109"/>
                </a:cxn>
                <a:cxn ang="0">
                  <a:pos x="14" y="104"/>
                </a:cxn>
                <a:cxn ang="0">
                  <a:pos x="8" y="96"/>
                </a:cxn>
                <a:cxn ang="0">
                  <a:pos x="2" y="79"/>
                </a:cxn>
                <a:cxn ang="0">
                  <a:pos x="0" y="57"/>
                </a:cxn>
                <a:cxn ang="0">
                  <a:pos x="0" y="38"/>
                </a:cxn>
                <a:cxn ang="0">
                  <a:pos x="4" y="25"/>
                </a:cxn>
                <a:cxn ang="0">
                  <a:pos x="10" y="13"/>
                </a:cxn>
                <a:cxn ang="0">
                  <a:pos x="18" y="6"/>
                </a:cxn>
                <a:cxn ang="0">
                  <a:pos x="27" y="2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100"/>
                </a:cxn>
                <a:cxn ang="0">
                  <a:pos x="39" y="100"/>
                </a:cxn>
                <a:cxn ang="0">
                  <a:pos x="46" y="98"/>
                </a:cxn>
                <a:cxn ang="0">
                  <a:pos x="54" y="90"/>
                </a:cxn>
                <a:cxn ang="0">
                  <a:pos x="58" y="84"/>
                </a:cxn>
                <a:cxn ang="0">
                  <a:pos x="60" y="77"/>
                </a:cxn>
                <a:cxn ang="0">
                  <a:pos x="60" y="67"/>
                </a:cxn>
                <a:cxn ang="0">
                  <a:pos x="60" y="56"/>
                </a:cxn>
                <a:cxn ang="0">
                  <a:pos x="60" y="38"/>
                </a:cxn>
                <a:cxn ang="0">
                  <a:pos x="58" y="25"/>
                </a:cxn>
                <a:cxn ang="0">
                  <a:pos x="50" y="15"/>
                </a:cxn>
                <a:cxn ang="0">
                  <a:pos x="39" y="11"/>
                </a:cxn>
                <a:cxn ang="0">
                  <a:pos x="27" y="15"/>
                </a:cxn>
                <a:cxn ang="0">
                  <a:pos x="19" y="25"/>
                </a:cxn>
                <a:cxn ang="0">
                  <a:pos x="16" y="38"/>
                </a:cxn>
                <a:cxn ang="0">
                  <a:pos x="16" y="57"/>
                </a:cxn>
                <a:cxn ang="0">
                  <a:pos x="16" y="73"/>
                </a:cxn>
                <a:cxn ang="0">
                  <a:pos x="19" y="84"/>
                </a:cxn>
                <a:cxn ang="0">
                  <a:pos x="21" y="92"/>
                </a:cxn>
                <a:cxn ang="0">
                  <a:pos x="25" y="96"/>
                </a:cxn>
                <a:cxn ang="0">
                  <a:pos x="31" y="100"/>
                </a:cxn>
                <a:cxn ang="0">
                  <a:pos x="39" y="100"/>
                </a:cxn>
                <a:cxn ang="0">
                  <a:pos x="39" y="100"/>
                </a:cxn>
                <a:cxn ang="0">
                  <a:pos x="39" y="100"/>
                </a:cxn>
              </a:cxnLst>
              <a:rect l="0" t="0" r="r" b="b"/>
              <a:pathLst>
                <a:path w="75" h="113">
                  <a:moveTo>
                    <a:pt x="39" y="0"/>
                  </a:moveTo>
                  <a:lnTo>
                    <a:pt x="39" y="0"/>
                  </a:lnTo>
                  <a:lnTo>
                    <a:pt x="46" y="2"/>
                  </a:lnTo>
                  <a:lnTo>
                    <a:pt x="56" y="6"/>
                  </a:lnTo>
                  <a:lnTo>
                    <a:pt x="62" y="9"/>
                  </a:lnTo>
                  <a:lnTo>
                    <a:pt x="67" y="17"/>
                  </a:lnTo>
                  <a:lnTo>
                    <a:pt x="73" y="34"/>
                  </a:lnTo>
                  <a:lnTo>
                    <a:pt x="75" y="56"/>
                  </a:lnTo>
                  <a:lnTo>
                    <a:pt x="73" y="75"/>
                  </a:lnTo>
                  <a:lnTo>
                    <a:pt x="67" y="92"/>
                  </a:lnTo>
                  <a:lnTo>
                    <a:pt x="64" y="102"/>
                  </a:lnTo>
                  <a:lnTo>
                    <a:pt x="56" y="107"/>
                  </a:lnTo>
                  <a:lnTo>
                    <a:pt x="48" y="111"/>
                  </a:lnTo>
                  <a:lnTo>
                    <a:pt x="39" y="113"/>
                  </a:lnTo>
                  <a:lnTo>
                    <a:pt x="27" y="111"/>
                  </a:lnTo>
                  <a:lnTo>
                    <a:pt x="19" y="109"/>
                  </a:lnTo>
                  <a:lnTo>
                    <a:pt x="14" y="104"/>
                  </a:lnTo>
                  <a:lnTo>
                    <a:pt x="8" y="96"/>
                  </a:lnTo>
                  <a:lnTo>
                    <a:pt x="2" y="79"/>
                  </a:lnTo>
                  <a:lnTo>
                    <a:pt x="0" y="57"/>
                  </a:lnTo>
                  <a:lnTo>
                    <a:pt x="0" y="38"/>
                  </a:lnTo>
                  <a:lnTo>
                    <a:pt x="4" y="25"/>
                  </a:lnTo>
                  <a:lnTo>
                    <a:pt x="10" y="13"/>
                  </a:lnTo>
                  <a:lnTo>
                    <a:pt x="18" y="6"/>
                  </a:lnTo>
                  <a:lnTo>
                    <a:pt x="27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39" y="100"/>
                  </a:moveTo>
                  <a:lnTo>
                    <a:pt x="39" y="100"/>
                  </a:lnTo>
                  <a:lnTo>
                    <a:pt x="46" y="98"/>
                  </a:lnTo>
                  <a:lnTo>
                    <a:pt x="54" y="90"/>
                  </a:lnTo>
                  <a:lnTo>
                    <a:pt x="58" y="84"/>
                  </a:lnTo>
                  <a:lnTo>
                    <a:pt x="60" y="77"/>
                  </a:lnTo>
                  <a:lnTo>
                    <a:pt x="60" y="67"/>
                  </a:lnTo>
                  <a:lnTo>
                    <a:pt x="60" y="56"/>
                  </a:lnTo>
                  <a:lnTo>
                    <a:pt x="60" y="38"/>
                  </a:lnTo>
                  <a:lnTo>
                    <a:pt x="58" y="25"/>
                  </a:lnTo>
                  <a:lnTo>
                    <a:pt x="50" y="15"/>
                  </a:lnTo>
                  <a:lnTo>
                    <a:pt x="39" y="11"/>
                  </a:lnTo>
                  <a:lnTo>
                    <a:pt x="27" y="15"/>
                  </a:lnTo>
                  <a:lnTo>
                    <a:pt x="19" y="25"/>
                  </a:lnTo>
                  <a:lnTo>
                    <a:pt x="16" y="38"/>
                  </a:lnTo>
                  <a:lnTo>
                    <a:pt x="16" y="57"/>
                  </a:lnTo>
                  <a:lnTo>
                    <a:pt x="16" y="73"/>
                  </a:lnTo>
                  <a:lnTo>
                    <a:pt x="19" y="84"/>
                  </a:lnTo>
                  <a:lnTo>
                    <a:pt x="21" y="92"/>
                  </a:lnTo>
                  <a:lnTo>
                    <a:pt x="25" y="96"/>
                  </a:lnTo>
                  <a:lnTo>
                    <a:pt x="31" y="100"/>
                  </a:lnTo>
                  <a:lnTo>
                    <a:pt x="39" y="100"/>
                  </a:lnTo>
                  <a:lnTo>
                    <a:pt x="39" y="100"/>
                  </a:lnTo>
                  <a:lnTo>
                    <a:pt x="39" y="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79" name="Freeform 1079"/>
            <p:cNvSpPr>
              <a:spLocks/>
            </p:cNvSpPr>
            <p:nvPr/>
          </p:nvSpPr>
          <p:spPr bwMode="auto">
            <a:xfrm>
              <a:off x="4824" y="2183"/>
              <a:ext cx="7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9"/>
                </a:cxn>
                <a:cxn ang="0">
                  <a:pos x="0" y="19"/>
                </a:cxn>
                <a:cxn ang="0">
                  <a:pos x="0" y="0"/>
                </a:cxn>
              </a:cxnLst>
              <a:rect l="0" t="0" r="r" b="b"/>
              <a:pathLst>
                <a:path w="16" h="19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0" name="Freeform 1080"/>
            <p:cNvSpPr>
              <a:spLocks noEditPoints="1"/>
            </p:cNvSpPr>
            <p:nvPr/>
          </p:nvSpPr>
          <p:spPr bwMode="auto">
            <a:xfrm>
              <a:off x="4841" y="2137"/>
              <a:ext cx="37" cy="57"/>
            </a:xfrm>
            <a:custGeom>
              <a:avLst/>
              <a:gdLst/>
              <a:ahLst/>
              <a:cxnLst>
                <a:cxn ang="0">
                  <a:pos x="38" y="46"/>
                </a:cxn>
                <a:cxn ang="0">
                  <a:pos x="52" y="40"/>
                </a:cxn>
                <a:cxn ang="0">
                  <a:pos x="57" y="29"/>
                </a:cxn>
                <a:cxn ang="0">
                  <a:pos x="52" y="17"/>
                </a:cxn>
                <a:cxn ang="0">
                  <a:pos x="38" y="11"/>
                </a:cxn>
                <a:cxn ang="0">
                  <a:pos x="23" y="17"/>
                </a:cxn>
                <a:cxn ang="0">
                  <a:pos x="19" y="31"/>
                </a:cxn>
                <a:cxn ang="0">
                  <a:pos x="25" y="42"/>
                </a:cxn>
                <a:cxn ang="0">
                  <a:pos x="38" y="46"/>
                </a:cxn>
                <a:cxn ang="0">
                  <a:pos x="38" y="46"/>
                </a:cxn>
                <a:cxn ang="0">
                  <a:pos x="40" y="102"/>
                </a:cxn>
                <a:cxn ang="0">
                  <a:pos x="54" y="96"/>
                </a:cxn>
                <a:cxn ang="0">
                  <a:pos x="61" y="79"/>
                </a:cxn>
                <a:cxn ang="0">
                  <a:pos x="54" y="63"/>
                </a:cxn>
                <a:cxn ang="0">
                  <a:pos x="38" y="57"/>
                </a:cxn>
                <a:cxn ang="0">
                  <a:pos x="21" y="65"/>
                </a:cxn>
                <a:cxn ang="0">
                  <a:pos x="15" y="79"/>
                </a:cxn>
                <a:cxn ang="0">
                  <a:pos x="21" y="94"/>
                </a:cxn>
                <a:cxn ang="0">
                  <a:pos x="40" y="102"/>
                </a:cxn>
                <a:cxn ang="0">
                  <a:pos x="40" y="102"/>
                </a:cxn>
                <a:cxn ang="0">
                  <a:pos x="19" y="52"/>
                </a:cxn>
                <a:cxn ang="0">
                  <a:pos x="11" y="46"/>
                </a:cxn>
                <a:cxn ang="0">
                  <a:pos x="4" y="31"/>
                </a:cxn>
                <a:cxn ang="0">
                  <a:pos x="13" y="9"/>
                </a:cxn>
                <a:cxn ang="0">
                  <a:pos x="38" y="0"/>
                </a:cxn>
                <a:cxn ang="0">
                  <a:pos x="63" y="8"/>
                </a:cxn>
                <a:cxn ang="0">
                  <a:pos x="71" y="27"/>
                </a:cxn>
                <a:cxn ang="0">
                  <a:pos x="67" y="44"/>
                </a:cxn>
                <a:cxn ang="0">
                  <a:pos x="63" y="56"/>
                </a:cxn>
                <a:cxn ang="0">
                  <a:pos x="73" y="67"/>
                </a:cxn>
                <a:cxn ang="0">
                  <a:pos x="73" y="92"/>
                </a:cxn>
                <a:cxn ang="0">
                  <a:pos x="54" y="109"/>
                </a:cxn>
                <a:cxn ang="0">
                  <a:pos x="23" y="111"/>
                </a:cxn>
                <a:cxn ang="0">
                  <a:pos x="2" y="94"/>
                </a:cxn>
                <a:cxn ang="0">
                  <a:pos x="2" y="69"/>
                </a:cxn>
                <a:cxn ang="0">
                  <a:pos x="11" y="56"/>
                </a:cxn>
                <a:cxn ang="0">
                  <a:pos x="19" y="52"/>
                </a:cxn>
              </a:cxnLst>
              <a:rect l="0" t="0" r="r" b="b"/>
              <a:pathLst>
                <a:path w="75" h="113">
                  <a:moveTo>
                    <a:pt x="38" y="46"/>
                  </a:moveTo>
                  <a:lnTo>
                    <a:pt x="38" y="46"/>
                  </a:lnTo>
                  <a:lnTo>
                    <a:pt x="46" y="44"/>
                  </a:lnTo>
                  <a:lnTo>
                    <a:pt x="52" y="40"/>
                  </a:lnTo>
                  <a:lnTo>
                    <a:pt x="56" y="34"/>
                  </a:lnTo>
                  <a:lnTo>
                    <a:pt x="57" y="29"/>
                  </a:lnTo>
                  <a:lnTo>
                    <a:pt x="56" y="23"/>
                  </a:lnTo>
                  <a:lnTo>
                    <a:pt x="52" y="17"/>
                  </a:lnTo>
                  <a:lnTo>
                    <a:pt x="46" y="13"/>
                  </a:lnTo>
                  <a:lnTo>
                    <a:pt x="38" y="11"/>
                  </a:lnTo>
                  <a:lnTo>
                    <a:pt x="29" y="13"/>
                  </a:lnTo>
                  <a:lnTo>
                    <a:pt x="23" y="17"/>
                  </a:lnTo>
                  <a:lnTo>
                    <a:pt x="19" y="23"/>
                  </a:lnTo>
                  <a:lnTo>
                    <a:pt x="19" y="31"/>
                  </a:lnTo>
                  <a:lnTo>
                    <a:pt x="19" y="36"/>
                  </a:lnTo>
                  <a:lnTo>
                    <a:pt x="25" y="42"/>
                  </a:lnTo>
                  <a:lnTo>
                    <a:pt x="31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close/>
                  <a:moveTo>
                    <a:pt x="40" y="102"/>
                  </a:moveTo>
                  <a:lnTo>
                    <a:pt x="40" y="102"/>
                  </a:lnTo>
                  <a:lnTo>
                    <a:pt x="48" y="100"/>
                  </a:lnTo>
                  <a:lnTo>
                    <a:pt x="54" y="96"/>
                  </a:lnTo>
                  <a:lnTo>
                    <a:pt x="59" y="88"/>
                  </a:lnTo>
                  <a:lnTo>
                    <a:pt x="61" y="79"/>
                  </a:lnTo>
                  <a:lnTo>
                    <a:pt x="59" y="71"/>
                  </a:lnTo>
                  <a:lnTo>
                    <a:pt x="54" y="63"/>
                  </a:lnTo>
                  <a:lnTo>
                    <a:pt x="48" y="59"/>
                  </a:lnTo>
                  <a:lnTo>
                    <a:pt x="38" y="57"/>
                  </a:lnTo>
                  <a:lnTo>
                    <a:pt x="29" y="59"/>
                  </a:lnTo>
                  <a:lnTo>
                    <a:pt x="21" y="65"/>
                  </a:lnTo>
                  <a:lnTo>
                    <a:pt x="17" y="71"/>
                  </a:lnTo>
                  <a:lnTo>
                    <a:pt x="15" y="79"/>
                  </a:lnTo>
                  <a:lnTo>
                    <a:pt x="17" y="88"/>
                  </a:lnTo>
                  <a:lnTo>
                    <a:pt x="21" y="94"/>
                  </a:lnTo>
                  <a:lnTo>
                    <a:pt x="29" y="100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2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13" y="50"/>
                  </a:lnTo>
                  <a:lnTo>
                    <a:pt x="11" y="46"/>
                  </a:lnTo>
                  <a:lnTo>
                    <a:pt x="6" y="38"/>
                  </a:lnTo>
                  <a:lnTo>
                    <a:pt x="4" y="31"/>
                  </a:lnTo>
                  <a:lnTo>
                    <a:pt x="6" y="19"/>
                  </a:lnTo>
                  <a:lnTo>
                    <a:pt x="13" y="9"/>
                  </a:lnTo>
                  <a:lnTo>
                    <a:pt x="23" y="2"/>
                  </a:lnTo>
                  <a:lnTo>
                    <a:pt x="38" y="0"/>
                  </a:lnTo>
                  <a:lnTo>
                    <a:pt x="52" y="2"/>
                  </a:lnTo>
                  <a:lnTo>
                    <a:pt x="63" y="8"/>
                  </a:lnTo>
                  <a:lnTo>
                    <a:pt x="69" y="17"/>
                  </a:lnTo>
                  <a:lnTo>
                    <a:pt x="71" y="27"/>
                  </a:lnTo>
                  <a:lnTo>
                    <a:pt x="71" y="36"/>
                  </a:lnTo>
                  <a:lnTo>
                    <a:pt x="67" y="44"/>
                  </a:lnTo>
                  <a:lnTo>
                    <a:pt x="57" y="52"/>
                  </a:lnTo>
                  <a:lnTo>
                    <a:pt x="63" y="56"/>
                  </a:lnTo>
                  <a:lnTo>
                    <a:pt x="69" y="57"/>
                  </a:lnTo>
                  <a:lnTo>
                    <a:pt x="73" y="67"/>
                  </a:lnTo>
                  <a:lnTo>
                    <a:pt x="75" y="79"/>
                  </a:lnTo>
                  <a:lnTo>
                    <a:pt x="73" y="92"/>
                  </a:lnTo>
                  <a:lnTo>
                    <a:pt x="67" y="104"/>
                  </a:lnTo>
                  <a:lnTo>
                    <a:pt x="54" y="109"/>
                  </a:lnTo>
                  <a:lnTo>
                    <a:pt x="40" y="113"/>
                  </a:lnTo>
                  <a:lnTo>
                    <a:pt x="23" y="111"/>
                  </a:lnTo>
                  <a:lnTo>
                    <a:pt x="11" y="104"/>
                  </a:lnTo>
                  <a:lnTo>
                    <a:pt x="2" y="94"/>
                  </a:lnTo>
                  <a:lnTo>
                    <a:pt x="0" y="79"/>
                  </a:lnTo>
                  <a:lnTo>
                    <a:pt x="2" y="69"/>
                  </a:lnTo>
                  <a:lnTo>
                    <a:pt x="4" y="61"/>
                  </a:lnTo>
                  <a:lnTo>
                    <a:pt x="11" y="56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1" name="Freeform 1081"/>
            <p:cNvSpPr>
              <a:spLocks/>
            </p:cNvSpPr>
            <p:nvPr/>
          </p:nvSpPr>
          <p:spPr bwMode="auto">
            <a:xfrm>
              <a:off x="5264" y="2074"/>
              <a:ext cx="1" cy="23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0" y="0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2" name="Freeform 1082"/>
            <p:cNvSpPr>
              <a:spLocks/>
            </p:cNvSpPr>
            <p:nvPr/>
          </p:nvSpPr>
          <p:spPr bwMode="auto">
            <a:xfrm>
              <a:off x="5250" y="2137"/>
              <a:ext cx="20" cy="5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32"/>
                </a:cxn>
                <a:cxn ang="0">
                  <a:pos x="0" y="23"/>
                </a:cxn>
                <a:cxn ang="0">
                  <a:pos x="11" y="19"/>
                </a:cxn>
                <a:cxn ang="0">
                  <a:pos x="21" y="17"/>
                </a:cxn>
                <a:cxn ang="0">
                  <a:pos x="25" y="11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40" y="111"/>
                </a:cxn>
                <a:cxn ang="0">
                  <a:pos x="27" y="111"/>
                </a:cxn>
                <a:cxn ang="0">
                  <a:pos x="27" y="32"/>
                </a:cxn>
                <a:cxn ang="0">
                  <a:pos x="0" y="32"/>
                </a:cxn>
                <a:cxn ang="0">
                  <a:pos x="0" y="32"/>
                </a:cxn>
              </a:cxnLst>
              <a:rect l="0" t="0" r="r" b="b"/>
              <a:pathLst>
                <a:path w="40" h="111">
                  <a:moveTo>
                    <a:pt x="0" y="32"/>
                  </a:moveTo>
                  <a:lnTo>
                    <a:pt x="0" y="32"/>
                  </a:lnTo>
                  <a:lnTo>
                    <a:pt x="0" y="23"/>
                  </a:lnTo>
                  <a:lnTo>
                    <a:pt x="11" y="19"/>
                  </a:lnTo>
                  <a:lnTo>
                    <a:pt x="21" y="17"/>
                  </a:lnTo>
                  <a:lnTo>
                    <a:pt x="25" y="11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40" y="111"/>
                  </a:lnTo>
                  <a:lnTo>
                    <a:pt x="27" y="111"/>
                  </a:lnTo>
                  <a:lnTo>
                    <a:pt x="27" y="32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3" name="Freeform 1083"/>
            <p:cNvSpPr>
              <a:spLocks/>
            </p:cNvSpPr>
            <p:nvPr/>
          </p:nvSpPr>
          <p:spPr bwMode="auto">
            <a:xfrm>
              <a:off x="3081" y="2097"/>
              <a:ext cx="2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4" y="0"/>
                </a:cxn>
              </a:cxnLst>
              <a:rect l="0" t="0" r="r" b="b"/>
              <a:pathLst>
                <a:path w="44">
                  <a:moveTo>
                    <a:pt x="0" y="0"/>
                  </a:moveTo>
                  <a:lnTo>
                    <a:pt x="0" y="0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4" name="Freeform 1084"/>
            <p:cNvSpPr>
              <a:spLocks/>
            </p:cNvSpPr>
            <p:nvPr/>
          </p:nvSpPr>
          <p:spPr bwMode="auto">
            <a:xfrm>
              <a:off x="2973" y="2103"/>
              <a:ext cx="40" cy="7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81" y="0"/>
                </a:cxn>
                <a:cxn ang="0">
                  <a:pos x="81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81" y="0"/>
                </a:cxn>
              </a:cxnLst>
              <a:rect l="0" t="0" r="r" b="b"/>
              <a:pathLst>
                <a:path w="81" h="13">
                  <a:moveTo>
                    <a:pt x="81" y="0"/>
                  </a:moveTo>
                  <a:lnTo>
                    <a:pt x="81" y="0"/>
                  </a:lnTo>
                  <a:lnTo>
                    <a:pt x="81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5" name="Freeform 1085"/>
            <p:cNvSpPr>
              <a:spLocks/>
            </p:cNvSpPr>
            <p:nvPr/>
          </p:nvSpPr>
          <p:spPr bwMode="auto">
            <a:xfrm>
              <a:off x="3018" y="2072"/>
              <a:ext cx="37" cy="56"/>
            </a:xfrm>
            <a:custGeom>
              <a:avLst/>
              <a:gdLst/>
              <a:ahLst/>
              <a:cxnLst>
                <a:cxn ang="0">
                  <a:pos x="13" y="81"/>
                </a:cxn>
                <a:cxn ang="0">
                  <a:pos x="13" y="81"/>
                </a:cxn>
                <a:cxn ang="0">
                  <a:pos x="17" y="91"/>
                </a:cxn>
                <a:cxn ang="0">
                  <a:pos x="24" y="96"/>
                </a:cxn>
                <a:cxn ang="0">
                  <a:pos x="28" y="98"/>
                </a:cxn>
                <a:cxn ang="0">
                  <a:pos x="36" y="98"/>
                </a:cxn>
                <a:cxn ang="0">
                  <a:pos x="46" y="96"/>
                </a:cxn>
                <a:cxn ang="0">
                  <a:pos x="53" y="91"/>
                </a:cxn>
                <a:cxn ang="0">
                  <a:pos x="57" y="83"/>
                </a:cxn>
                <a:cxn ang="0">
                  <a:pos x="59" y="73"/>
                </a:cxn>
                <a:cxn ang="0">
                  <a:pos x="57" y="64"/>
                </a:cxn>
                <a:cxn ang="0">
                  <a:pos x="51" y="56"/>
                </a:cxn>
                <a:cxn ang="0">
                  <a:pos x="44" y="52"/>
                </a:cxn>
                <a:cxn ang="0">
                  <a:pos x="36" y="50"/>
                </a:cxn>
                <a:cxn ang="0">
                  <a:pos x="24" y="52"/>
                </a:cxn>
                <a:cxn ang="0">
                  <a:pos x="15" y="62"/>
                </a:cxn>
                <a:cxn ang="0">
                  <a:pos x="3" y="60"/>
                </a:cxn>
                <a:cxn ang="0">
                  <a:pos x="11" y="0"/>
                </a:cxn>
                <a:cxn ang="0">
                  <a:pos x="69" y="0"/>
                </a:cxn>
                <a:cxn ang="0">
                  <a:pos x="69" y="14"/>
                </a:cxn>
                <a:cxn ang="0">
                  <a:pos x="21" y="14"/>
                </a:cxn>
                <a:cxn ang="0">
                  <a:pos x="17" y="44"/>
                </a:cxn>
                <a:cxn ang="0">
                  <a:pos x="24" y="39"/>
                </a:cxn>
                <a:cxn ang="0">
                  <a:pos x="30" y="37"/>
                </a:cxn>
                <a:cxn ang="0">
                  <a:pos x="38" y="37"/>
                </a:cxn>
                <a:cxn ang="0">
                  <a:pos x="51" y="39"/>
                </a:cxn>
                <a:cxn ang="0">
                  <a:pos x="63" y="48"/>
                </a:cxn>
                <a:cxn ang="0">
                  <a:pos x="71" y="58"/>
                </a:cxn>
                <a:cxn ang="0">
                  <a:pos x="74" y="71"/>
                </a:cxn>
                <a:cxn ang="0">
                  <a:pos x="71" y="87"/>
                </a:cxn>
                <a:cxn ang="0">
                  <a:pos x="65" y="100"/>
                </a:cxn>
                <a:cxn ang="0">
                  <a:pos x="51" y="108"/>
                </a:cxn>
                <a:cxn ang="0">
                  <a:pos x="34" y="112"/>
                </a:cxn>
                <a:cxn ang="0">
                  <a:pos x="21" y="110"/>
                </a:cxn>
                <a:cxn ang="0">
                  <a:pos x="11" y="104"/>
                </a:cxn>
                <a:cxn ang="0">
                  <a:pos x="1" y="94"/>
                </a:cxn>
                <a:cxn ang="0">
                  <a:pos x="0" y="81"/>
                </a:cxn>
                <a:cxn ang="0">
                  <a:pos x="13" y="81"/>
                </a:cxn>
                <a:cxn ang="0">
                  <a:pos x="13" y="81"/>
                </a:cxn>
              </a:cxnLst>
              <a:rect l="0" t="0" r="r" b="b"/>
              <a:pathLst>
                <a:path w="74" h="112">
                  <a:moveTo>
                    <a:pt x="13" y="81"/>
                  </a:moveTo>
                  <a:lnTo>
                    <a:pt x="13" y="81"/>
                  </a:lnTo>
                  <a:lnTo>
                    <a:pt x="17" y="91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6" y="98"/>
                  </a:lnTo>
                  <a:lnTo>
                    <a:pt x="46" y="96"/>
                  </a:lnTo>
                  <a:lnTo>
                    <a:pt x="53" y="91"/>
                  </a:lnTo>
                  <a:lnTo>
                    <a:pt x="57" y="83"/>
                  </a:lnTo>
                  <a:lnTo>
                    <a:pt x="59" y="73"/>
                  </a:lnTo>
                  <a:lnTo>
                    <a:pt x="57" y="64"/>
                  </a:lnTo>
                  <a:lnTo>
                    <a:pt x="51" y="56"/>
                  </a:lnTo>
                  <a:lnTo>
                    <a:pt x="44" y="52"/>
                  </a:lnTo>
                  <a:lnTo>
                    <a:pt x="36" y="50"/>
                  </a:lnTo>
                  <a:lnTo>
                    <a:pt x="24" y="52"/>
                  </a:lnTo>
                  <a:lnTo>
                    <a:pt x="15" y="62"/>
                  </a:lnTo>
                  <a:lnTo>
                    <a:pt x="3" y="60"/>
                  </a:lnTo>
                  <a:lnTo>
                    <a:pt x="11" y="0"/>
                  </a:lnTo>
                  <a:lnTo>
                    <a:pt x="69" y="0"/>
                  </a:lnTo>
                  <a:lnTo>
                    <a:pt x="69" y="14"/>
                  </a:lnTo>
                  <a:lnTo>
                    <a:pt x="21" y="14"/>
                  </a:lnTo>
                  <a:lnTo>
                    <a:pt x="17" y="44"/>
                  </a:lnTo>
                  <a:lnTo>
                    <a:pt x="24" y="39"/>
                  </a:lnTo>
                  <a:lnTo>
                    <a:pt x="30" y="37"/>
                  </a:lnTo>
                  <a:lnTo>
                    <a:pt x="38" y="37"/>
                  </a:lnTo>
                  <a:lnTo>
                    <a:pt x="51" y="39"/>
                  </a:lnTo>
                  <a:lnTo>
                    <a:pt x="63" y="48"/>
                  </a:lnTo>
                  <a:lnTo>
                    <a:pt x="71" y="58"/>
                  </a:lnTo>
                  <a:lnTo>
                    <a:pt x="74" y="71"/>
                  </a:lnTo>
                  <a:lnTo>
                    <a:pt x="71" y="87"/>
                  </a:lnTo>
                  <a:lnTo>
                    <a:pt x="65" y="100"/>
                  </a:lnTo>
                  <a:lnTo>
                    <a:pt x="51" y="108"/>
                  </a:lnTo>
                  <a:lnTo>
                    <a:pt x="34" y="112"/>
                  </a:lnTo>
                  <a:lnTo>
                    <a:pt x="21" y="110"/>
                  </a:lnTo>
                  <a:lnTo>
                    <a:pt x="11" y="104"/>
                  </a:lnTo>
                  <a:lnTo>
                    <a:pt x="1" y="94"/>
                  </a:lnTo>
                  <a:lnTo>
                    <a:pt x="0" y="81"/>
                  </a:lnTo>
                  <a:lnTo>
                    <a:pt x="13" y="81"/>
                  </a:lnTo>
                  <a:lnTo>
                    <a:pt x="13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6" name="Freeform 1086"/>
            <p:cNvSpPr>
              <a:spLocks/>
            </p:cNvSpPr>
            <p:nvPr/>
          </p:nvSpPr>
          <p:spPr bwMode="auto">
            <a:xfrm>
              <a:off x="3081" y="1373"/>
              <a:ext cx="2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4" y="0"/>
                </a:cxn>
              </a:cxnLst>
              <a:rect l="0" t="0" r="r" b="b"/>
              <a:pathLst>
                <a:path w="44">
                  <a:moveTo>
                    <a:pt x="0" y="0"/>
                  </a:moveTo>
                  <a:lnTo>
                    <a:pt x="0" y="0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7" name="Freeform 1087"/>
            <p:cNvSpPr>
              <a:spLocks noEditPoints="1"/>
            </p:cNvSpPr>
            <p:nvPr/>
          </p:nvSpPr>
          <p:spPr bwMode="auto">
            <a:xfrm>
              <a:off x="3018" y="1347"/>
              <a:ext cx="37" cy="56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46" y="0"/>
                </a:cxn>
                <a:cxn ang="0">
                  <a:pos x="55" y="4"/>
                </a:cxn>
                <a:cxn ang="0">
                  <a:pos x="61" y="9"/>
                </a:cxn>
                <a:cxn ang="0">
                  <a:pos x="67" y="17"/>
                </a:cxn>
                <a:cxn ang="0">
                  <a:pos x="73" y="32"/>
                </a:cxn>
                <a:cxn ang="0">
                  <a:pos x="74" y="54"/>
                </a:cxn>
                <a:cxn ang="0">
                  <a:pos x="73" y="75"/>
                </a:cxn>
                <a:cxn ang="0">
                  <a:pos x="67" y="92"/>
                </a:cxn>
                <a:cxn ang="0">
                  <a:pos x="61" y="100"/>
                </a:cxn>
                <a:cxn ang="0">
                  <a:pos x="55" y="107"/>
                </a:cxn>
                <a:cxn ang="0">
                  <a:pos x="48" y="111"/>
                </a:cxn>
                <a:cxn ang="0">
                  <a:pos x="36" y="111"/>
                </a:cxn>
                <a:cxn ang="0">
                  <a:pos x="26" y="111"/>
                </a:cxn>
                <a:cxn ang="0">
                  <a:pos x="19" y="107"/>
                </a:cxn>
                <a:cxn ang="0">
                  <a:pos x="11" y="103"/>
                </a:cxn>
                <a:cxn ang="0">
                  <a:pos x="7" y="96"/>
                </a:cxn>
                <a:cxn ang="0">
                  <a:pos x="1" y="78"/>
                </a:cxn>
                <a:cxn ang="0">
                  <a:pos x="0" y="55"/>
                </a:cxn>
                <a:cxn ang="0">
                  <a:pos x="0" y="40"/>
                </a:cxn>
                <a:cxn ang="0">
                  <a:pos x="3" y="25"/>
                </a:cxn>
                <a:cxn ang="0">
                  <a:pos x="9" y="13"/>
                </a:cxn>
                <a:cxn ang="0">
                  <a:pos x="17" y="6"/>
                </a:cxn>
                <a:cxn ang="0">
                  <a:pos x="24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100"/>
                </a:cxn>
                <a:cxn ang="0">
                  <a:pos x="36" y="100"/>
                </a:cxn>
                <a:cxn ang="0">
                  <a:pos x="46" y="98"/>
                </a:cxn>
                <a:cxn ang="0">
                  <a:pos x="53" y="90"/>
                </a:cxn>
                <a:cxn ang="0">
                  <a:pos x="57" y="77"/>
                </a:cxn>
                <a:cxn ang="0">
                  <a:pos x="59" y="55"/>
                </a:cxn>
                <a:cxn ang="0">
                  <a:pos x="57" y="38"/>
                </a:cxn>
                <a:cxn ang="0">
                  <a:pos x="55" y="25"/>
                </a:cxn>
                <a:cxn ang="0">
                  <a:pos x="48" y="15"/>
                </a:cxn>
                <a:cxn ang="0">
                  <a:pos x="36" y="11"/>
                </a:cxn>
                <a:cxn ang="0">
                  <a:pos x="26" y="15"/>
                </a:cxn>
                <a:cxn ang="0">
                  <a:pos x="19" y="23"/>
                </a:cxn>
                <a:cxn ang="0">
                  <a:pos x="15" y="38"/>
                </a:cxn>
                <a:cxn ang="0">
                  <a:pos x="13" y="57"/>
                </a:cxn>
                <a:cxn ang="0">
                  <a:pos x="15" y="73"/>
                </a:cxn>
                <a:cxn ang="0">
                  <a:pos x="17" y="84"/>
                </a:cxn>
                <a:cxn ang="0">
                  <a:pos x="24" y="96"/>
                </a:cxn>
                <a:cxn ang="0">
                  <a:pos x="30" y="100"/>
                </a:cxn>
                <a:cxn ang="0">
                  <a:pos x="36" y="100"/>
                </a:cxn>
                <a:cxn ang="0">
                  <a:pos x="36" y="100"/>
                </a:cxn>
                <a:cxn ang="0">
                  <a:pos x="36" y="100"/>
                </a:cxn>
              </a:cxnLst>
              <a:rect l="0" t="0" r="r" b="b"/>
              <a:pathLst>
                <a:path w="74" h="111">
                  <a:moveTo>
                    <a:pt x="36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4"/>
                  </a:lnTo>
                  <a:lnTo>
                    <a:pt x="61" y="9"/>
                  </a:lnTo>
                  <a:lnTo>
                    <a:pt x="67" y="17"/>
                  </a:lnTo>
                  <a:lnTo>
                    <a:pt x="73" y="32"/>
                  </a:lnTo>
                  <a:lnTo>
                    <a:pt x="74" y="54"/>
                  </a:lnTo>
                  <a:lnTo>
                    <a:pt x="73" y="75"/>
                  </a:lnTo>
                  <a:lnTo>
                    <a:pt x="67" y="92"/>
                  </a:lnTo>
                  <a:lnTo>
                    <a:pt x="61" y="100"/>
                  </a:lnTo>
                  <a:lnTo>
                    <a:pt x="55" y="107"/>
                  </a:lnTo>
                  <a:lnTo>
                    <a:pt x="48" y="111"/>
                  </a:lnTo>
                  <a:lnTo>
                    <a:pt x="36" y="111"/>
                  </a:lnTo>
                  <a:lnTo>
                    <a:pt x="26" y="111"/>
                  </a:lnTo>
                  <a:lnTo>
                    <a:pt x="19" y="107"/>
                  </a:lnTo>
                  <a:lnTo>
                    <a:pt x="11" y="103"/>
                  </a:lnTo>
                  <a:lnTo>
                    <a:pt x="7" y="96"/>
                  </a:lnTo>
                  <a:lnTo>
                    <a:pt x="1" y="78"/>
                  </a:lnTo>
                  <a:lnTo>
                    <a:pt x="0" y="55"/>
                  </a:lnTo>
                  <a:lnTo>
                    <a:pt x="0" y="40"/>
                  </a:lnTo>
                  <a:lnTo>
                    <a:pt x="3" y="25"/>
                  </a:lnTo>
                  <a:lnTo>
                    <a:pt x="9" y="13"/>
                  </a:lnTo>
                  <a:lnTo>
                    <a:pt x="17" y="6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  <a:moveTo>
                    <a:pt x="36" y="100"/>
                  </a:moveTo>
                  <a:lnTo>
                    <a:pt x="36" y="100"/>
                  </a:lnTo>
                  <a:lnTo>
                    <a:pt x="46" y="98"/>
                  </a:lnTo>
                  <a:lnTo>
                    <a:pt x="53" y="90"/>
                  </a:lnTo>
                  <a:lnTo>
                    <a:pt x="57" y="77"/>
                  </a:lnTo>
                  <a:lnTo>
                    <a:pt x="59" y="55"/>
                  </a:lnTo>
                  <a:lnTo>
                    <a:pt x="57" y="38"/>
                  </a:lnTo>
                  <a:lnTo>
                    <a:pt x="55" y="25"/>
                  </a:lnTo>
                  <a:lnTo>
                    <a:pt x="48" y="15"/>
                  </a:lnTo>
                  <a:lnTo>
                    <a:pt x="36" y="11"/>
                  </a:lnTo>
                  <a:lnTo>
                    <a:pt x="26" y="15"/>
                  </a:lnTo>
                  <a:lnTo>
                    <a:pt x="19" y="23"/>
                  </a:lnTo>
                  <a:lnTo>
                    <a:pt x="15" y="38"/>
                  </a:lnTo>
                  <a:lnTo>
                    <a:pt x="13" y="57"/>
                  </a:lnTo>
                  <a:lnTo>
                    <a:pt x="15" y="73"/>
                  </a:lnTo>
                  <a:lnTo>
                    <a:pt x="17" y="84"/>
                  </a:lnTo>
                  <a:lnTo>
                    <a:pt x="24" y="96"/>
                  </a:lnTo>
                  <a:lnTo>
                    <a:pt x="30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8" name="Freeform 1088"/>
            <p:cNvSpPr>
              <a:spLocks/>
            </p:cNvSpPr>
            <p:nvPr/>
          </p:nvSpPr>
          <p:spPr bwMode="auto">
            <a:xfrm>
              <a:off x="3081" y="650"/>
              <a:ext cx="2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4" y="0"/>
                </a:cxn>
              </a:cxnLst>
              <a:rect l="0" t="0" r="r" b="b"/>
              <a:pathLst>
                <a:path w="44">
                  <a:moveTo>
                    <a:pt x="0" y="0"/>
                  </a:moveTo>
                  <a:lnTo>
                    <a:pt x="0" y="0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89" name="Freeform 1089"/>
            <p:cNvSpPr>
              <a:spLocks/>
            </p:cNvSpPr>
            <p:nvPr/>
          </p:nvSpPr>
          <p:spPr bwMode="auto">
            <a:xfrm>
              <a:off x="3018" y="625"/>
              <a:ext cx="37" cy="55"/>
            </a:xfrm>
            <a:custGeom>
              <a:avLst/>
              <a:gdLst/>
              <a:ahLst/>
              <a:cxnLst>
                <a:cxn ang="0">
                  <a:pos x="13" y="81"/>
                </a:cxn>
                <a:cxn ang="0">
                  <a:pos x="13" y="81"/>
                </a:cxn>
                <a:cxn ang="0">
                  <a:pos x="17" y="90"/>
                </a:cxn>
                <a:cxn ang="0">
                  <a:pos x="24" y="96"/>
                </a:cxn>
                <a:cxn ang="0">
                  <a:pos x="28" y="98"/>
                </a:cxn>
                <a:cxn ang="0">
                  <a:pos x="36" y="98"/>
                </a:cxn>
                <a:cxn ang="0">
                  <a:pos x="46" y="96"/>
                </a:cxn>
                <a:cxn ang="0">
                  <a:pos x="53" y="90"/>
                </a:cxn>
                <a:cxn ang="0">
                  <a:pos x="57" y="83"/>
                </a:cxn>
                <a:cxn ang="0">
                  <a:pos x="59" y="73"/>
                </a:cxn>
                <a:cxn ang="0">
                  <a:pos x="57" y="63"/>
                </a:cxn>
                <a:cxn ang="0">
                  <a:pos x="51" y="56"/>
                </a:cxn>
                <a:cxn ang="0">
                  <a:pos x="44" y="52"/>
                </a:cxn>
                <a:cxn ang="0">
                  <a:pos x="36" y="50"/>
                </a:cxn>
                <a:cxn ang="0">
                  <a:pos x="24" y="52"/>
                </a:cxn>
                <a:cxn ang="0">
                  <a:pos x="15" y="62"/>
                </a:cxn>
                <a:cxn ang="0">
                  <a:pos x="3" y="60"/>
                </a:cxn>
                <a:cxn ang="0">
                  <a:pos x="11" y="0"/>
                </a:cxn>
                <a:cxn ang="0">
                  <a:pos x="69" y="0"/>
                </a:cxn>
                <a:cxn ang="0">
                  <a:pos x="69" y="14"/>
                </a:cxn>
                <a:cxn ang="0">
                  <a:pos x="21" y="14"/>
                </a:cxn>
                <a:cxn ang="0">
                  <a:pos x="17" y="44"/>
                </a:cxn>
                <a:cxn ang="0">
                  <a:pos x="24" y="39"/>
                </a:cxn>
                <a:cxn ang="0">
                  <a:pos x="30" y="37"/>
                </a:cxn>
                <a:cxn ang="0">
                  <a:pos x="38" y="37"/>
                </a:cxn>
                <a:cxn ang="0">
                  <a:pos x="51" y="39"/>
                </a:cxn>
                <a:cxn ang="0">
                  <a:pos x="63" y="48"/>
                </a:cxn>
                <a:cxn ang="0">
                  <a:pos x="71" y="58"/>
                </a:cxn>
                <a:cxn ang="0">
                  <a:pos x="74" y="71"/>
                </a:cxn>
                <a:cxn ang="0">
                  <a:pos x="71" y="87"/>
                </a:cxn>
                <a:cxn ang="0">
                  <a:pos x="65" y="100"/>
                </a:cxn>
                <a:cxn ang="0">
                  <a:pos x="51" y="108"/>
                </a:cxn>
                <a:cxn ang="0">
                  <a:pos x="34" y="111"/>
                </a:cxn>
                <a:cxn ang="0">
                  <a:pos x="21" y="110"/>
                </a:cxn>
                <a:cxn ang="0">
                  <a:pos x="11" y="104"/>
                </a:cxn>
                <a:cxn ang="0">
                  <a:pos x="1" y="94"/>
                </a:cxn>
                <a:cxn ang="0">
                  <a:pos x="0" y="81"/>
                </a:cxn>
                <a:cxn ang="0">
                  <a:pos x="13" y="81"/>
                </a:cxn>
                <a:cxn ang="0">
                  <a:pos x="13" y="81"/>
                </a:cxn>
              </a:cxnLst>
              <a:rect l="0" t="0" r="r" b="b"/>
              <a:pathLst>
                <a:path w="74" h="111">
                  <a:moveTo>
                    <a:pt x="13" y="81"/>
                  </a:moveTo>
                  <a:lnTo>
                    <a:pt x="13" y="81"/>
                  </a:lnTo>
                  <a:lnTo>
                    <a:pt x="17" y="90"/>
                  </a:lnTo>
                  <a:lnTo>
                    <a:pt x="24" y="96"/>
                  </a:lnTo>
                  <a:lnTo>
                    <a:pt x="28" y="98"/>
                  </a:lnTo>
                  <a:lnTo>
                    <a:pt x="36" y="98"/>
                  </a:lnTo>
                  <a:lnTo>
                    <a:pt x="46" y="96"/>
                  </a:lnTo>
                  <a:lnTo>
                    <a:pt x="53" y="90"/>
                  </a:lnTo>
                  <a:lnTo>
                    <a:pt x="57" y="83"/>
                  </a:lnTo>
                  <a:lnTo>
                    <a:pt x="59" y="73"/>
                  </a:lnTo>
                  <a:lnTo>
                    <a:pt x="57" y="63"/>
                  </a:lnTo>
                  <a:lnTo>
                    <a:pt x="51" y="56"/>
                  </a:lnTo>
                  <a:lnTo>
                    <a:pt x="44" y="52"/>
                  </a:lnTo>
                  <a:lnTo>
                    <a:pt x="36" y="50"/>
                  </a:lnTo>
                  <a:lnTo>
                    <a:pt x="24" y="52"/>
                  </a:lnTo>
                  <a:lnTo>
                    <a:pt x="15" y="62"/>
                  </a:lnTo>
                  <a:lnTo>
                    <a:pt x="3" y="60"/>
                  </a:lnTo>
                  <a:lnTo>
                    <a:pt x="11" y="0"/>
                  </a:lnTo>
                  <a:lnTo>
                    <a:pt x="69" y="0"/>
                  </a:lnTo>
                  <a:lnTo>
                    <a:pt x="69" y="14"/>
                  </a:lnTo>
                  <a:lnTo>
                    <a:pt x="21" y="14"/>
                  </a:lnTo>
                  <a:lnTo>
                    <a:pt x="17" y="44"/>
                  </a:lnTo>
                  <a:lnTo>
                    <a:pt x="24" y="39"/>
                  </a:lnTo>
                  <a:lnTo>
                    <a:pt x="30" y="37"/>
                  </a:lnTo>
                  <a:lnTo>
                    <a:pt x="38" y="37"/>
                  </a:lnTo>
                  <a:lnTo>
                    <a:pt x="51" y="39"/>
                  </a:lnTo>
                  <a:lnTo>
                    <a:pt x="63" y="48"/>
                  </a:lnTo>
                  <a:lnTo>
                    <a:pt x="71" y="58"/>
                  </a:lnTo>
                  <a:lnTo>
                    <a:pt x="74" y="71"/>
                  </a:lnTo>
                  <a:lnTo>
                    <a:pt x="71" y="87"/>
                  </a:lnTo>
                  <a:lnTo>
                    <a:pt x="65" y="100"/>
                  </a:lnTo>
                  <a:lnTo>
                    <a:pt x="51" y="108"/>
                  </a:lnTo>
                  <a:lnTo>
                    <a:pt x="34" y="111"/>
                  </a:lnTo>
                  <a:lnTo>
                    <a:pt x="21" y="110"/>
                  </a:lnTo>
                  <a:lnTo>
                    <a:pt x="11" y="104"/>
                  </a:lnTo>
                  <a:lnTo>
                    <a:pt x="1" y="94"/>
                  </a:lnTo>
                  <a:lnTo>
                    <a:pt x="0" y="81"/>
                  </a:lnTo>
                  <a:lnTo>
                    <a:pt x="13" y="81"/>
                  </a:lnTo>
                  <a:lnTo>
                    <a:pt x="13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0" name="Freeform 1090"/>
            <p:cNvSpPr>
              <a:spLocks/>
            </p:cNvSpPr>
            <p:nvPr/>
          </p:nvSpPr>
          <p:spPr bwMode="auto">
            <a:xfrm>
              <a:off x="5235" y="1311"/>
              <a:ext cx="28" cy="107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0" y="146"/>
                </a:cxn>
                <a:cxn ang="0">
                  <a:pos x="0" y="136"/>
                </a:cxn>
                <a:cxn ang="0">
                  <a:pos x="2" y="155"/>
                </a:cxn>
                <a:cxn ang="0">
                  <a:pos x="4" y="146"/>
                </a:cxn>
                <a:cxn ang="0">
                  <a:pos x="4" y="111"/>
                </a:cxn>
                <a:cxn ang="0">
                  <a:pos x="4" y="132"/>
                </a:cxn>
                <a:cxn ang="0">
                  <a:pos x="6" y="90"/>
                </a:cxn>
                <a:cxn ang="0">
                  <a:pos x="8" y="86"/>
                </a:cxn>
                <a:cxn ang="0">
                  <a:pos x="10" y="125"/>
                </a:cxn>
                <a:cxn ang="0">
                  <a:pos x="10" y="128"/>
                </a:cxn>
                <a:cxn ang="0">
                  <a:pos x="12" y="113"/>
                </a:cxn>
                <a:cxn ang="0">
                  <a:pos x="12" y="128"/>
                </a:cxn>
                <a:cxn ang="0">
                  <a:pos x="12" y="161"/>
                </a:cxn>
                <a:cxn ang="0">
                  <a:pos x="14" y="123"/>
                </a:cxn>
                <a:cxn ang="0">
                  <a:pos x="14" y="155"/>
                </a:cxn>
                <a:cxn ang="0">
                  <a:pos x="15" y="117"/>
                </a:cxn>
                <a:cxn ang="0">
                  <a:pos x="17" y="98"/>
                </a:cxn>
                <a:cxn ang="0">
                  <a:pos x="17" y="103"/>
                </a:cxn>
                <a:cxn ang="0">
                  <a:pos x="17" y="98"/>
                </a:cxn>
                <a:cxn ang="0">
                  <a:pos x="19" y="75"/>
                </a:cxn>
                <a:cxn ang="0">
                  <a:pos x="21" y="79"/>
                </a:cxn>
                <a:cxn ang="0">
                  <a:pos x="21" y="77"/>
                </a:cxn>
                <a:cxn ang="0">
                  <a:pos x="23" y="65"/>
                </a:cxn>
                <a:cxn ang="0">
                  <a:pos x="25" y="79"/>
                </a:cxn>
                <a:cxn ang="0">
                  <a:pos x="25" y="71"/>
                </a:cxn>
                <a:cxn ang="0">
                  <a:pos x="27" y="90"/>
                </a:cxn>
                <a:cxn ang="0">
                  <a:pos x="27" y="98"/>
                </a:cxn>
                <a:cxn ang="0">
                  <a:pos x="29" y="94"/>
                </a:cxn>
                <a:cxn ang="0">
                  <a:pos x="29" y="98"/>
                </a:cxn>
                <a:cxn ang="0">
                  <a:pos x="29" y="98"/>
                </a:cxn>
                <a:cxn ang="0">
                  <a:pos x="33" y="86"/>
                </a:cxn>
                <a:cxn ang="0">
                  <a:pos x="33" y="77"/>
                </a:cxn>
                <a:cxn ang="0">
                  <a:pos x="35" y="67"/>
                </a:cxn>
                <a:cxn ang="0">
                  <a:pos x="35" y="61"/>
                </a:cxn>
                <a:cxn ang="0">
                  <a:pos x="37" y="67"/>
                </a:cxn>
                <a:cxn ang="0">
                  <a:pos x="38" y="73"/>
                </a:cxn>
                <a:cxn ang="0">
                  <a:pos x="38" y="69"/>
                </a:cxn>
                <a:cxn ang="0">
                  <a:pos x="40" y="65"/>
                </a:cxn>
                <a:cxn ang="0">
                  <a:pos x="40" y="67"/>
                </a:cxn>
                <a:cxn ang="0">
                  <a:pos x="44" y="61"/>
                </a:cxn>
                <a:cxn ang="0">
                  <a:pos x="44" y="54"/>
                </a:cxn>
                <a:cxn ang="0">
                  <a:pos x="46" y="44"/>
                </a:cxn>
                <a:cxn ang="0">
                  <a:pos x="46" y="27"/>
                </a:cxn>
                <a:cxn ang="0">
                  <a:pos x="48" y="15"/>
                </a:cxn>
                <a:cxn ang="0">
                  <a:pos x="50" y="9"/>
                </a:cxn>
                <a:cxn ang="0">
                  <a:pos x="50" y="6"/>
                </a:cxn>
                <a:cxn ang="0">
                  <a:pos x="54" y="6"/>
                </a:cxn>
                <a:cxn ang="0">
                  <a:pos x="56" y="15"/>
                </a:cxn>
                <a:cxn ang="0">
                  <a:pos x="58" y="6"/>
                </a:cxn>
              </a:cxnLst>
              <a:rect l="0" t="0" r="r" b="b"/>
              <a:pathLst>
                <a:path w="58" h="215">
                  <a:moveTo>
                    <a:pt x="0" y="215"/>
                  </a:moveTo>
                  <a:lnTo>
                    <a:pt x="0" y="215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3"/>
                  </a:lnTo>
                  <a:lnTo>
                    <a:pt x="0" y="136"/>
                  </a:lnTo>
                  <a:lnTo>
                    <a:pt x="2" y="136"/>
                  </a:lnTo>
                  <a:lnTo>
                    <a:pt x="2" y="155"/>
                  </a:lnTo>
                  <a:lnTo>
                    <a:pt x="2" y="146"/>
                  </a:lnTo>
                  <a:lnTo>
                    <a:pt x="4" y="146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4" y="134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6" y="90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8" y="123"/>
                  </a:lnTo>
                  <a:lnTo>
                    <a:pt x="10" y="125"/>
                  </a:lnTo>
                  <a:lnTo>
                    <a:pt x="10" y="140"/>
                  </a:lnTo>
                  <a:lnTo>
                    <a:pt x="10" y="128"/>
                  </a:lnTo>
                  <a:lnTo>
                    <a:pt x="12" y="127"/>
                  </a:lnTo>
                  <a:lnTo>
                    <a:pt x="12" y="113"/>
                  </a:lnTo>
                  <a:lnTo>
                    <a:pt x="12" y="127"/>
                  </a:lnTo>
                  <a:lnTo>
                    <a:pt x="12" y="128"/>
                  </a:lnTo>
                  <a:lnTo>
                    <a:pt x="12" y="163"/>
                  </a:lnTo>
                  <a:lnTo>
                    <a:pt x="12" y="161"/>
                  </a:lnTo>
                  <a:lnTo>
                    <a:pt x="14" y="159"/>
                  </a:lnTo>
                  <a:lnTo>
                    <a:pt x="14" y="123"/>
                  </a:lnTo>
                  <a:lnTo>
                    <a:pt x="14" y="125"/>
                  </a:lnTo>
                  <a:lnTo>
                    <a:pt x="14" y="155"/>
                  </a:lnTo>
                  <a:lnTo>
                    <a:pt x="15" y="157"/>
                  </a:lnTo>
                  <a:lnTo>
                    <a:pt x="15" y="117"/>
                  </a:lnTo>
                  <a:lnTo>
                    <a:pt x="17" y="115"/>
                  </a:lnTo>
                  <a:lnTo>
                    <a:pt x="17" y="98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9"/>
                  </a:lnTo>
                  <a:lnTo>
                    <a:pt x="17" y="98"/>
                  </a:lnTo>
                  <a:lnTo>
                    <a:pt x="19" y="98"/>
                  </a:lnTo>
                  <a:lnTo>
                    <a:pt x="19" y="75"/>
                  </a:lnTo>
                  <a:lnTo>
                    <a:pt x="21" y="77"/>
                  </a:lnTo>
                  <a:lnTo>
                    <a:pt x="21" y="79"/>
                  </a:lnTo>
                  <a:lnTo>
                    <a:pt x="21" y="77"/>
                  </a:lnTo>
                  <a:lnTo>
                    <a:pt x="21" y="77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3" y="80"/>
                  </a:lnTo>
                  <a:lnTo>
                    <a:pt x="25" y="79"/>
                  </a:lnTo>
                  <a:lnTo>
                    <a:pt x="25" y="73"/>
                  </a:lnTo>
                  <a:lnTo>
                    <a:pt x="25" y="71"/>
                  </a:lnTo>
                  <a:lnTo>
                    <a:pt x="25" y="90"/>
                  </a:lnTo>
                  <a:lnTo>
                    <a:pt x="27" y="90"/>
                  </a:lnTo>
                  <a:lnTo>
                    <a:pt x="27" y="98"/>
                  </a:lnTo>
                  <a:lnTo>
                    <a:pt x="27" y="98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6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98"/>
                  </a:lnTo>
                  <a:lnTo>
                    <a:pt x="33" y="98"/>
                  </a:lnTo>
                  <a:lnTo>
                    <a:pt x="33" y="86"/>
                  </a:lnTo>
                  <a:lnTo>
                    <a:pt x="33" y="84"/>
                  </a:lnTo>
                  <a:lnTo>
                    <a:pt x="33" y="77"/>
                  </a:lnTo>
                  <a:lnTo>
                    <a:pt x="35" y="75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5" y="61"/>
                  </a:lnTo>
                  <a:lnTo>
                    <a:pt x="37" y="63"/>
                  </a:lnTo>
                  <a:lnTo>
                    <a:pt x="37" y="67"/>
                  </a:lnTo>
                  <a:lnTo>
                    <a:pt x="38" y="69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8" y="69"/>
                  </a:lnTo>
                  <a:lnTo>
                    <a:pt x="38" y="63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3"/>
                  </a:lnTo>
                  <a:lnTo>
                    <a:pt x="44" y="61"/>
                  </a:lnTo>
                  <a:lnTo>
                    <a:pt x="44" y="61"/>
                  </a:lnTo>
                  <a:lnTo>
                    <a:pt x="44" y="54"/>
                  </a:lnTo>
                  <a:lnTo>
                    <a:pt x="46" y="54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8" y="15"/>
                  </a:lnTo>
                  <a:lnTo>
                    <a:pt x="50" y="13"/>
                  </a:lnTo>
                  <a:lnTo>
                    <a:pt x="50" y="9"/>
                  </a:lnTo>
                  <a:lnTo>
                    <a:pt x="50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56" y="15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58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1" name="Freeform 1091"/>
            <p:cNvSpPr>
              <a:spLocks/>
            </p:cNvSpPr>
            <p:nvPr/>
          </p:nvSpPr>
          <p:spPr bwMode="auto">
            <a:xfrm>
              <a:off x="5205" y="1368"/>
              <a:ext cx="30" cy="51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1" y="58"/>
                </a:cxn>
                <a:cxn ang="0">
                  <a:pos x="3" y="40"/>
                </a:cxn>
                <a:cxn ang="0">
                  <a:pos x="3" y="27"/>
                </a:cxn>
                <a:cxn ang="0">
                  <a:pos x="5" y="40"/>
                </a:cxn>
                <a:cxn ang="0">
                  <a:pos x="5" y="37"/>
                </a:cxn>
                <a:cxn ang="0">
                  <a:pos x="9" y="33"/>
                </a:cxn>
                <a:cxn ang="0">
                  <a:pos x="11" y="33"/>
                </a:cxn>
                <a:cxn ang="0">
                  <a:pos x="11" y="19"/>
                </a:cxn>
                <a:cxn ang="0">
                  <a:pos x="13" y="4"/>
                </a:cxn>
                <a:cxn ang="0">
                  <a:pos x="13" y="8"/>
                </a:cxn>
                <a:cxn ang="0">
                  <a:pos x="15" y="23"/>
                </a:cxn>
                <a:cxn ang="0">
                  <a:pos x="17" y="15"/>
                </a:cxn>
                <a:cxn ang="0">
                  <a:pos x="17" y="19"/>
                </a:cxn>
                <a:cxn ang="0">
                  <a:pos x="17" y="23"/>
                </a:cxn>
                <a:cxn ang="0">
                  <a:pos x="21" y="19"/>
                </a:cxn>
                <a:cxn ang="0">
                  <a:pos x="21" y="19"/>
                </a:cxn>
                <a:cxn ang="0">
                  <a:pos x="21" y="23"/>
                </a:cxn>
                <a:cxn ang="0">
                  <a:pos x="23" y="19"/>
                </a:cxn>
                <a:cxn ang="0">
                  <a:pos x="25" y="0"/>
                </a:cxn>
                <a:cxn ang="0">
                  <a:pos x="25" y="12"/>
                </a:cxn>
                <a:cxn ang="0">
                  <a:pos x="25" y="15"/>
                </a:cxn>
                <a:cxn ang="0">
                  <a:pos x="26" y="12"/>
                </a:cxn>
                <a:cxn ang="0">
                  <a:pos x="26" y="15"/>
                </a:cxn>
                <a:cxn ang="0">
                  <a:pos x="28" y="25"/>
                </a:cxn>
                <a:cxn ang="0">
                  <a:pos x="30" y="23"/>
                </a:cxn>
                <a:cxn ang="0">
                  <a:pos x="32" y="33"/>
                </a:cxn>
                <a:cxn ang="0">
                  <a:pos x="32" y="31"/>
                </a:cxn>
                <a:cxn ang="0">
                  <a:pos x="32" y="25"/>
                </a:cxn>
                <a:cxn ang="0">
                  <a:pos x="34" y="37"/>
                </a:cxn>
                <a:cxn ang="0">
                  <a:pos x="36" y="31"/>
                </a:cxn>
                <a:cxn ang="0">
                  <a:pos x="36" y="33"/>
                </a:cxn>
                <a:cxn ang="0">
                  <a:pos x="38" y="25"/>
                </a:cxn>
                <a:cxn ang="0">
                  <a:pos x="38" y="21"/>
                </a:cxn>
                <a:cxn ang="0">
                  <a:pos x="40" y="23"/>
                </a:cxn>
                <a:cxn ang="0">
                  <a:pos x="42" y="19"/>
                </a:cxn>
                <a:cxn ang="0">
                  <a:pos x="44" y="8"/>
                </a:cxn>
                <a:cxn ang="0">
                  <a:pos x="46" y="25"/>
                </a:cxn>
                <a:cxn ang="0">
                  <a:pos x="46" y="27"/>
                </a:cxn>
                <a:cxn ang="0">
                  <a:pos x="46" y="35"/>
                </a:cxn>
                <a:cxn ang="0">
                  <a:pos x="48" y="33"/>
                </a:cxn>
                <a:cxn ang="0">
                  <a:pos x="49" y="48"/>
                </a:cxn>
                <a:cxn ang="0">
                  <a:pos x="49" y="58"/>
                </a:cxn>
                <a:cxn ang="0">
                  <a:pos x="51" y="56"/>
                </a:cxn>
                <a:cxn ang="0">
                  <a:pos x="51" y="44"/>
                </a:cxn>
                <a:cxn ang="0">
                  <a:pos x="53" y="67"/>
                </a:cxn>
                <a:cxn ang="0">
                  <a:pos x="55" y="73"/>
                </a:cxn>
                <a:cxn ang="0">
                  <a:pos x="57" y="79"/>
                </a:cxn>
                <a:cxn ang="0">
                  <a:pos x="57" y="92"/>
                </a:cxn>
                <a:cxn ang="0">
                  <a:pos x="57" y="102"/>
                </a:cxn>
              </a:cxnLst>
              <a:rect l="0" t="0" r="r" b="b"/>
              <a:pathLst>
                <a:path w="59" h="104">
                  <a:moveTo>
                    <a:pt x="0" y="65"/>
                  </a:moveTo>
                  <a:lnTo>
                    <a:pt x="0" y="65"/>
                  </a:lnTo>
                  <a:lnTo>
                    <a:pt x="1" y="63"/>
                  </a:lnTo>
                  <a:lnTo>
                    <a:pt x="1" y="58"/>
                  </a:lnTo>
                  <a:lnTo>
                    <a:pt x="3" y="56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5" y="40"/>
                  </a:lnTo>
                  <a:lnTo>
                    <a:pt x="5" y="42"/>
                  </a:lnTo>
                  <a:lnTo>
                    <a:pt x="5" y="37"/>
                  </a:lnTo>
                  <a:lnTo>
                    <a:pt x="9" y="37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21"/>
                  </a:lnTo>
                  <a:lnTo>
                    <a:pt x="15" y="23"/>
                  </a:lnTo>
                  <a:lnTo>
                    <a:pt x="15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21" y="19"/>
                  </a:lnTo>
                  <a:lnTo>
                    <a:pt x="21" y="15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23"/>
                  </a:lnTo>
                  <a:lnTo>
                    <a:pt x="21" y="19"/>
                  </a:lnTo>
                  <a:lnTo>
                    <a:pt x="23" y="19"/>
                  </a:lnTo>
                  <a:lnTo>
                    <a:pt x="23" y="2"/>
                  </a:lnTo>
                  <a:lnTo>
                    <a:pt x="25" y="0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9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12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27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30" y="23"/>
                  </a:lnTo>
                  <a:lnTo>
                    <a:pt x="30" y="31"/>
                  </a:lnTo>
                  <a:lnTo>
                    <a:pt x="32" y="33"/>
                  </a:lnTo>
                  <a:lnTo>
                    <a:pt x="32" y="35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25"/>
                  </a:lnTo>
                  <a:lnTo>
                    <a:pt x="34" y="25"/>
                  </a:lnTo>
                  <a:lnTo>
                    <a:pt x="34" y="37"/>
                  </a:lnTo>
                  <a:lnTo>
                    <a:pt x="36" y="35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6" y="33"/>
                  </a:lnTo>
                  <a:lnTo>
                    <a:pt x="38" y="31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42" y="19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35"/>
                  </a:lnTo>
                  <a:lnTo>
                    <a:pt x="48" y="37"/>
                  </a:lnTo>
                  <a:lnTo>
                    <a:pt x="48" y="33"/>
                  </a:lnTo>
                  <a:lnTo>
                    <a:pt x="49" y="35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49" y="58"/>
                  </a:lnTo>
                  <a:lnTo>
                    <a:pt x="49" y="56"/>
                  </a:lnTo>
                  <a:lnTo>
                    <a:pt x="51" y="56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65"/>
                  </a:lnTo>
                  <a:lnTo>
                    <a:pt x="53" y="67"/>
                  </a:lnTo>
                  <a:lnTo>
                    <a:pt x="53" y="71"/>
                  </a:lnTo>
                  <a:lnTo>
                    <a:pt x="55" y="73"/>
                  </a:lnTo>
                  <a:lnTo>
                    <a:pt x="55" y="79"/>
                  </a:lnTo>
                  <a:lnTo>
                    <a:pt x="57" y="79"/>
                  </a:lnTo>
                  <a:lnTo>
                    <a:pt x="57" y="90"/>
                  </a:lnTo>
                  <a:lnTo>
                    <a:pt x="57" y="92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9" y="10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2" name="Freeform 1092"/>
            <p:cNvSpPr>
              <a:spLocks/>
            </p:cNvSpPr>
            <p:nvPr/>
          </p:nvSpPr>
          <p:spPr bwMode="auto">
            <a:xfrm>
              <a:off x="5177" y="1251"/>
              <a:ext cx="28" cy="168"/>
            </a:xfrm>
            <a:custGeom>
              <a:avLst/>
              <a:gdLst/>
              <a:ahLst/>
              <a:cxnLst>
                <a:cxn ang="0">
                  <a:pos x="0" y="230"/>
                </a:cxn>
                <a:cxn ang="0">
                  <a:pos x="2" y="232"/>
                </a:cxn>
                <a:cxn ang="0">
                  <a:pos x="2" y="224"/>
                </a:cxn>
                <a:cxn ang="0">
                  <a:pos x="2" y="222"/>
                </a:cxn>
                <a:cxn ang="0">
                  <a:pos x="6" y="219"/>
                </a:cxn>
                <a:cxn ang="0">
                  <a:pos x="6" y="215"/>
                </a:cxn>
                <a:cxn ang="0">
                  <a:pos x="8" y="221"/>
                </a:cxn>
                <a:cxn ang="0">
                  <a:pos x="8" y="224"/>
                </a:cxn>
                <a:cxn ang="0">
                  <a:pos x="9" y="182"/>
                </a:cxn>
                <a:cxn ang="0">
                  <a:pos x="9" y="151"/>
                </a:cxn>
                <a:cxn ang="0">
                  <a:pos x="11" y="103"/>
                </a:cxn>
                <a:cxn ang="0">
                  <a:pos x="13" y="57"/>
                </a:cxn>
                <a:cxn ang="0">
                  <a:pos x="13" y="21"/>
                </a:cxn>
                <a:cxn ang="0">
                  <a:pos x="15" y="9"/>
                </a:cxn>
                <a:cxn ang="0">
                  <a:pos x="17" y="4"/>
                </a:cxn>
                <a:cxn ang="0">
                  <a:pos x="19" y="0"/>
                </a:cxn>
                <a:cxn ang="0">
                  <a:pos x="19" y="7"/>
                </a:cxn>
                <a:cxn ang="0">
                  <a:pos x="19" y="11"/>
                </a:cxn>
                <a:cxn ang="0">
                  <a:pos x="21" y="7"/>
                </a:cxn>
                <a:cxn ang="0">
                  <a:pos x="21" y="13"/>
                </a:cxn>
                <a:cxn ang="0">
                  <a:pos x="21" y="25"/>
                </a:cxn>
                <a:cxn ang="0">
                  <a:pos x="23" y="2"/>
                </a:cxn>
                <a:cxn ang="0">
                  <a:pos x="25" y="29"/>
                </a:cxn>
                <a:cxn ang="0">
                  <a:pos x="25" y="38"/>
                </a:cxn>
                <a:cxn ang="0">
                  <a:pos x="27" y="29"/>
                </a:cxn>
                <a:cxn ang="0">
                  <a:pos x="27" y="38"/>
                </a:cxn>
                <a:cxn ang="0">
                  <a:pos x="29" y="67"/>
                </a:cxn>
                <a:cxn ang="0">
                  <a:pos x="31" y="88"/>
                </a:cxn>
                <a:cxn ang="0">
                  <a:pos x="31" y="134"/>
                </a:cxn>
                <a:cxn ang="0">
                  <a:pos x="33" y="138"/>
                </a:cxn>
                <a:cxn ang="0">
                  <a:pos x="34" y="188"/>
                </a:cxn>
                <a:cxn ang="0">
                  <a:pos x="34" y="211"/>
                </a:cxn>
                <a:cxn ang="0">
                  <a:pos x="36" y="232"/>
                </a:cxn>
                <a:cxn ang="0">
                  <a:pos x="38" y="255"/>
                </a:cxn>
                <a:cxn ang="0">
                  <a:pos x="38" y="253"/>
                </a:cxn>
                <a:cxn ang="0">
                  <a:pos x="40" y="247"/>
                </a:cxn>
                <a:cxn ang="0">
                  <a:pos x="40" y="253"/>
                </a:cxn>
                <a:cxn ang="0">
                  <a:pos x="42" y="224"/>
                </a:cxn>
                <a:cxn ang="0">
                  <a:pos x="42" y="240"/>
                </a:cxn>
                <a:cxn ang="0">
                  <a:pos x="44" y="246"/>
                </a:cxn>
                <a:cxn ang="0">
                  <a:pos x="46" y="234"/>
                </a:cxn>
                <a:cxn ang="0">
                  <a:pos x="46" y="222"/>
                </a:cxn>
                <a:cxn ang="0">
                  <a:pos x="46" y="246"/>
                </a:cxn>
                <a:cxn ang="0">
                  <a:pos x="48" y="257"/>
                </a:cxn>
                <a:cxn ang="0">
                  <a:pos x="48" y="284"/>
                </a:cxn>
                <a:cxn ang="0">
                  <a:pos x="50" y="301"/>
                </a:cxn>
                <a:cxn ang="0">
                  <a:pos x="52" y="324"/>
                </a:cxn>
                <a:cxn ang="0">
                  <a:pos x="54" y="336"/>
                </a:cxn>
                <a:cxn ang="0">
                  <a:pos x="56" y="334"/>
                </a:cxn>
                <a:cxn ang="0">
                  <a:pos x="56" y="311"/>
                </a:cxn>
              </a:cxnLst>
              <a:rect l="0" t="0" r="r" b="b"/>
              <a:pathLst>
                <a:path w="56" h="336">
                  <a:moveTo>
                    <a:pt x="0" y="230"/>
                  </a:moveTo>
                  <a:lnTo>
                    <a:pt x="0" y="230"/>
                  </a:lnTo>
                  <a:lnTo>
                    <a:pt x="2" y="230"/>
                  </a:lnTo>
                  <a:lnTo>
                    <a:pt x="2" y="232"/>
                  </a:lnTo>
                  <a:lnTo>
                    <a:pt x="2" y="226"/>
                  </a:lnTo>
                  <a:lnTo>
                    <a:pt x="2" y="224"/>
                  </a:lnTo>
                  <a:lnTo>
                    <a:pt x="2" y="222"/>
                  </a:lnTo>
                  <a:lnTo>
                    <a:pt x="2" y="222"/>
                  </a:lnTo>
                  <a:lnTo>
                    <a:pt x="6" y="224"/>
                  </a:lnTo>
                  <a:lnTo>
                    <a:pt x="6" y="219"/>
                  </a:lnTo>
                  <a:lnTo>
                    <a:pt x="6" y="219"/>
                  </a:lnTo>
                  <a:lnTo>
                    <a:pt x="6" y="215"/>
                  </a:lnTo>
                  <a:lnTo>
                    <a:pt x="6" y="219"/>
                  </a:lnTo>
                  <a:lnTo>
                    <a:pt x="8" y="221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9" y="222"/>
                  </a:lnTo>
                  <a:lnTo>
                    <a:pt x="9" y="182"/>
                  </a:lnTo>
                  <a:lnTo>
                    <a:pt x="9" y="180"/>
                  </a:lnTo>
                  <a:lnTo>
                    <a:pt x="9" y="151"/>
                  </a:lnTo>
                  <a:lnTo>
                    <a:pt x="11" y="151"/>
                  </a:lnTo>
                  <a:lnTo>
                    <a:pt x="11" y="103"/>
                  </a:lnTo>
                  <a:lnTo>
                    <a:pt x="13" y="103"/>
                  </a:lnTo>
                  <a:lnTo>
                    <a:pt x="13" y="57"/>
                  </a:lnTo>
                  <a:lnTo>
                    <a:pt x="13" y="55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7" y="4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1" y="7"/>
                  </a:lnTo>
                  <a:lnTo>
                    <a:pt x="21" y="11"/>
                  </a:lnTo>
                  <a:lnTo>
                    <a:pt x="21" y="13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3" y="23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5" y="38"/>
                  </a:lnTo>
                  <a:lnTo>
                    <a:pt x="25" y="31"/>
                  </a:lnTo>
                  <a:lnTo>
                    <a:pt x="27" y="29"/>
                  </a:lnTo>
                  <a:lnTo>
                    <a:pt x="27" y="27"/>
                  </a:lnTo>
                  <a:lnTo>
                    <a:pt x="27" y="38"/>
                  </a:lnTo>
                  <a:lnTo>
                    <a:pt x="29" y="38"/>
                  </a:lnTo>
                  <a:lnTo>
                    <a:pt x="29" y="67"/>
                  </a:lnTo>
                  <a:lnTo>
                    <a:pt x="31" y="67"/>
                  </a:lnTo>
                  <a:lnTo>
                    <a:pt x="31" y="88"/>
                  </a:lnTo>
                  <a:lnTo>
                    <a:pt x="31" y="90"/>
                  </a:lnTo>
                  <a:lnTo>
                    <a:pt x="31" y="134"/>
                  </a:lnTo>
                  <a:lnTo>
                    <a:pt x="33" y="134"/>
                  </a:lnTo>
                  <a:lnTo>
                    <a:pt x="33" y="138"/>
                  </a:lnTo>
                  <a:lnTo>
                    <a:pt x="34" y="138"/>
                  </a:lnTo>
                  <a:lnTo>
                    <a:pt x="34" y="188"/>
                  </a:lnTo>
                  <a:lnTo>
                    <a:pt x="34" y="190"/>
                  </a:lnTo>
                  <a:lnTo>
                    <a:pt x="34" y="211"/>
                  </a:lnTo>
                  <a:lnTo>
                    <a:pt x="36" y="213"/>
                  </a:lnTo>
                  <a:lnTo>
                    <a:pt x="36" y="232"/>
                  </a:lnTo>
                  <a:lnTo>
                    <a:pt x="38" y="234"/>
                  </a:lnTo>
                  <a:lnTo>
                    <a:pt x="38" y="255"/>
                  </a:lnTo>
                  <a:lnTo>
                    <a:pt x="38" y="255"/>
                  </a:lnTo>
                  <a:lnTo>
                    <a:pt x="38" y="253"/>
                  </a:lnTo>
                  <a:lnTo>
                    <a:pt x="38" y="246"/>
                  </a:lnTo>
                  <a:lnTo>
                    <a:pt x="40" y="247"/>
                  </a:lnTo>
                  <a:lnTo>
                    <a:pt x="40" y="255"/>
                  </a:lnTo>
                  <a:lnTo>
                    <a:pt x="40" y="253"/>
                  </a:lnTo>
                  <a:lnTo>
                    <a:pt x="42" y="251"/>
                  </a:lnTo>
                  <a:lnTo>
                    <a:pt x="42" y="224"/>
                  </a:lnTo>
                  <a:lnTo>
                    <a:pt x="42" y="222"/>
                  </a:lnTo>
                  <a:lnTo>
                    <a:pt x="42" y="240"/>
                  </a:lnTo>
                  <a:lnTo>
                    <a:pt x="44" y="242"/>
                  </a:lnTo>
                  <a:lnTo>
                    <a:pt x="44" y="246"/>
                  </a:lnTo>
                  <a:lnTo>
                    <a:pt x="44" y="236"/>
                  </a:lnTo>
                  <a:lnTo>
                    <a:pt x="46" y="234"/>
                  </a:lnTo>
                  <a:lnTo>
                    <a:pt x="46" y="221"/>
                  </a:lnTo>
                  <a:lnTo>
                    <a:pt x="46" y="222"/>
                  </a:lnTo>
                  <a:lnTo>
                    <a:pt x="46" y="222"/>
                  </a:lnTo>
                  <a:lnTo>
                    <a:pt x="46" y="246"/>
                  </a:lnTo>
                  <a:lnTo>
                    <a:pt x="48" y="247"/>
                  </a:lnTo>
                  <a:lnTo>
                    <a:pt x="48" y="257"/>
                  </a:lnTo>
                  <a:lnTo>
                    <a:pt x="48" y="257"/>
                  </a:lnTo>
                  <a:lnTo>
                    <a:pt x="48" y="284"/>
                  </a:lnTo>
                  <a:lnTo>
                    <a:pt x="50" y="286"/>
                  </a:lnTo>
                  <a:lnTo>
                    <a:pt x="50" y="301"/>
                  </a:lnTo>
                  <a:lnTo>
                    <a:pt x="52" y="301"/>
                  </a:lnTo>
                  <a:lnTo>
                    <a:pt x="52" y="324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54" y="334"/>
                  </a:lnTo>
                  <a:lnTo>
                    <a:pt x="56" y="334"/>
                  </a:lnTo>
                  <a:lnTo>
                    <a:pt x="56" y="313"/>
                  </a:lnTo>
                  <a:lnTo>
                    <a:pt x="56" y="311"/>
                  </a:lnTo>
                  <a:lnTo>
                    <a:pt x="56" y="29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3" name="Freeform 1093"/>
            <p:cNvSpPr>
              <a:spLocks/>
            </p:cNvSpPr>
            <p:nvPr/>
          </p:nvSpPr>
          <p:spPr bwMode="auto">
            <a:xfrm>
              <a:off x="5146" y="1243"/>
              <a:ext cx="31" cy="140"/>
            </a:xfrm>
            <a:custGeom>
              <a:avLst/>
              <a:gdLst/>
              <a:ahLst/>
              <a:cxnLst>
                <a:cxn ang="0">
                  <a:pos x="0" y="188"/>
                </a:cxn>
                <a:cxn ang="0">
                  <a:pos x="4" y="190"/>
                </a:cxn>
                <a:cxn ang="0">
                  <a:pos x="4" y="216"/>
                </a:cxn>
                <a:cxn ang="0">
                  <a:pos x="4" y="216"/>
                </a:cxn>
                <a:cxn ang="0">
                  <a:pos x="6" y="213"/>
                </a:cxn>
                <a:cxn ang="0">
                  <a:pos x="8" y="236"/>
                </a:cxn>
                <a:cxn ang="0">
                  <a:pos x="10" y="280"/>
                </a:cxn>
                <a:cxn ang="0">
                  <a:pos x="10" y="251"/>
                </a:cxn>
                <a:cxn ang="0">
                  <a:pos x="12" y="276"/>
                </a:cxn>
                <a:cxn ang="0">
                  <a:pos x="12" y="247"/>
                </a:cxn>
                <a:cxn ang="0">
                  <a:pos x="14" y="222"/>
                </a:cxn>
                <a:cxn ang="0">
                  <a:pos x="14" y="224"/>
                </a:cxn>
                <a:cxn ang="0">
                  <a:pos x="16" y="193"/>
                </a:cxn>
                <a:cxn ang="0">
                  <a:pos x="16" y="132"/>
                </a:cxn>
                <a:cxn ang="0">
                  <a:pos x="16" y="130"/>
                </a:cxn>
                <a:cxn ang="0">
                  <a:pos x="18" y="69"/>
                </a:cxn>
                <a:cxn ang="0">
                  <a:pos x="20" y="46"/>
                </a:cxn>
                <a:cxn ang="0">
                  <a:pos x="22" y="28"/>
                </a:cxn>
                <a:cxn ang="0">
                  <a:pos x="22" y="11"/>
                </a:cxn>
                <a:cxn ang="0">
                  <a:pos x="23" y="3"/>
                </a:cxn>
                <a:cxn ang="0">
                  <a:pos x="25" y="0"/>
                </a:cxn>
                <a:cxn ang="0">
                  <a:pos x="25" y="13"/>
                </a:cxn>
                <a:cxn ang="0">
                  <a:pos x="27" y="61"/>
                </a:cxn>
                <a:cxn ang="0">
                  <a:pos x="29" y="84"/>
                </a:cxn>
                <a:cxn ang="0">
                  <a:pos x="29" y="109"/>
                </a:cxn>
                <a:cxn ang="0">
                  <a:pos x="33" y="140"/>
                </a:cxn>
                <a:cxn ang="0">
                  <a:pos x="33" y="174"/>
                </a:cxn>
                <a:cxn ang="0">
                  <a:pos x="35" y="188"/>
                </a:cxn>
                <a:cxn ang="0">
                  <a:pos x="35" y="236"/>
                </a:cxn>
                <a:cxn ang="0">
                  <a:pos x="37" y="270"/>
                </a:cxn>
                <a:cxn ang="0">
                  <a:pos x="37" y="276"/>
                </a:cxn>
                <a:cxn ang="0">
                  <a:pos x="39" y="270"/>
                </a:cxn>
                <a:cxn ang="0">
                  <a:pos x="41" y="261"/>
                </a:cxn>
                <a:cxn ang="0">
                  <a:pos x="41" y="253"/>
                </a:cxn>
                <a:cxn ang="0">
                  <a:pos x="43" y="232"/>
                </a:cxn>
                <a:cxn ang="0">
                  <a:pos x="45" y="243"/>
                </a:cxn>
                <a:cxn ang="0">
                  <a:pos x="45" y="238"/>
                </a:cxn>
                <a:cxn ang="0">
                  <a:pos x="47" y="234"/>
                </a:cxn>
                <a:cxn ang="0">
                  <a:pos x="48" y="234"/>
                </a:cxn>
                <a:cxn ang="0">
                  <a:pos x="50" y="226"/>
                </a:cxn>
                <a:cxn ang="0">
                  <a:pos x="50" y="222"/>
                </a:cxn>
                <a:cxn ang="0">
                  <a:pos x="52" y="203"/>
                </a:cxn>
                <a:cxn ang="0">
                  <a:pos x="54" y="176"/>
                </a:cxn>
                <a:cxn ang="0">
                  <a:pos x="54" y="172"/>
                </a:cxn>
                <a:cxn ang="0">
                  <a:pos x="56" y="168"/>
                </a:cxn>
                <a:cxn ang="0">
                  <a:pos x="58" y="182"/>
                </a:cxn>
                <a:cxn ang="0">
                  <a:pos x="60" y="205"/>
                </a:cxn>
                <a:cxn ang="0">
                  <a:pos x="60" y="209"/>
                </a:cxn>
                <a:cxn ang="0">
                  <a:pos x="62" y="228"/>
                </a:cxn>
                <a:cxn ang="0">
                  <a:pos x="62" y="232"/>
                </a:cxn>
              </a:cxnLst>
              <a:rect l="0" t="0" r="r" b="b"/>
              <a:pathLst>
                <a:path w="62" h="280">
                  <a:moveTo>
                    <a:pt x="0" y="188"/>
                  </a:moveTo>
                  <a:lnTo>
                    <a:pt x="0" y="188"/>
                  </a:lnTo>
                  <a:lnTo>
                    <a:pt x="2" y="190"/>
                  </a:lnTo>
                  <a:lnTo>
                    <a:pt x="4" y="190"/>
                  </a:lnTo>
                  <a:lnTo>
                    <a:pt x="4" y="215"/>
                  </a:lnTo>
                  <a:lnTo>
                    <a:pt x="4" y="216"/>
                  </a:lnTo>
                  <a:lnTo>
                    <a:pt x="4" y="224"/>
                  </a:lnTo>
                  <a:lnTo>
                    <a:pt x="4" y="216"/>
                  </a:lnTo>
                  <a:lnTo>
                    <a:pt x="6" y="215"/>
                  </a:lnTo>
                  <a:lnTo>
                    <a:pt x="6" y="213"/>
                  </a:lnTo>
                  <a:lnTo>
                    <a:pt x="6" y="234"/>
                  </a:lnTo>
                  <a:lnTo>
                    <a:pt x="8" y="236"/>
                  </a:lnTo>
                  <a:lnTo>
                    <a:pt x="8" y="280"/>
                  </a:lnTo>
                  <a:lnTo>
                    <a:pt x="10" y="280"/>
                  </a:lnTo>
                  <a:lnTo>
                    <a:pt x="10" y="249"/>
                  </a:lnTo>
                  <a:lnTo>
                    <a:pt x="10" y="251"/>
                  </a:lnTo>
                  <a:lnTo>
                    <a:pt x="10" y="276"/>
                  </a:lnTo>
                  <a:lnTo>
                    <a:pt x="12" y="276"/>
                  </a:lnTo>
                  <a:lnTo>
                    <a:pt x="12" y="280"/>
                  </a:lnTo>
                  <a:lnTo>
                    <a:pt x="12" y="247"/>
                  </a:lnTo>
                  <a:lnTo>
                    <a:pt x="14" y="247"/>
                  </a:lnTo>
                  <a:lnTo>
                    <a:pt x="14" y="222"/>
                  </a:lnTo>
                  <a:lnTo>
                    <a:pt x="14" y="222"/>
                  </a:lnTo>
                  <a:lnTo>
                    <a:pt x="14" y="224"/>
                  </a:lnTo>
                  <a:lnTo>
                    <a:pt x="14" y="197"/>
                  </a:lnTo>
                  <a:lnTo>
                    <a:pt x="16" y="193"/>
                  </a:lnTo>
                  <a:lnTo>
                    <a:pt x="16" y="134"/>
                  </a:lnTo>
                  <a:lnTo>
                    <a:pt x="16" y="132"/>
                  </a:lnTo>
                  <a:lnTo>
                    <a:pt x="16" y="134"/>
                  </a:lnTo>
                  <a:lnTo>
                    <a:pt x="16" y="130"/>
                  </a:lnTo>
                  <a:lnTo>
                    <a:pt x="18" y="128"/>
                  </a:lnTo>
                  <a:lnTo>
                    <a:pt x="18" y="69"/>
                  </a:lnTo>
                  <a:lnTo>
                    <a:pt x="20" y="69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11"/>
                  </a:lnTo>
                  <a:lnTo>
                    <a:pt x="23" y="9"/>
                  </a:lnTo>
                  <a:lnTo>
                    <a:pt x="23" y="3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59"/>
                  </a:lnTo>
                  <a:lnTo>
                    <a:pt x="27" y="61"/>
                  </a:lnTo>
                  <a:lnTo>
                    <a:pt x="27" y="82"/>
                  </a:lnTo>
                  <a:lnTo>
                    <a:pt x="29" y="84"/>
                  </a:lnTo>
                  <a:lnTo>
                    <a:pt x="29" y="107"/>
                  </a:lnTo>
                  <a:lnTo>
                    <a:pt x="29" y="109"/>
                  </a:lnTo>
                  <a:lnTo>
                    <a:pt x="29" y="138"/>
                  </a:lnTo>
                  <a:lnTo>
                    <a:pt x="33" y="140"/>
                  </a:lnTo>
                  <a:lnTo>
                    <a:pt x="33" y="172"/>
                  </a:lnTo>
                  <a:lnTo>
                    <a:pt x="33" y="174"/>
                  </a:lnTo>
                  <a:lnTo>
                    <a:pt x="33" y="188"/>
                  </a:lnTo>
                  <a:lnTo>
                    <a:pt x="35" y="188"/>
                  </a:lnTo>
                  <a:lnTo>
                    <a:pt x="35" y="234"/>
                  </a:lnTo>
                  <a:lnTo>
                    <a:pt x="35" y="236"/>
                  </a:lnTo>
                  <a:lnTo>
                    <a:pt x="35" y="268"/>
                  </a:lnTo>
                  <a:lnTo>
                    <a:pt x="37" y="270"/>
                  </a:lnTo>
                  <a:lnTo>
                    <a:pt x="37" y="276"/>
                  </a:lnTo>
                  <a:lnTo>
                    <a:pt x="37" y="276"/>
                  </a:lnTo>
                  <a:lnTo>
                    <a:pt x="37" y="272"/>
                  </a:lnTo>
                  <a:lnTo>
                    <a:pt x="39" y="270"/>
                  </a:lnTo>
                  <a:lnTo>
                    <a:pt x="39" y="261"/>
                  </a:lnTo>
                  <a:lnTo>
                    <a:pt x="41" y="261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41" y="230"/>
                  </a:lnTo>
                  <a:lnTo>
                    <a:pt x="43" y="232"/>
                  </a:lnTo>
                  <a:lnTo>
                    <a:pt x="43" y="241"/>
                  </a:lnTo>
                  <a:lnTo>
                    <a:pt x="45" y="243"/>
                  </a:lnTo>
                  <a:lnTo>
                    <a:pt x="45" y="245"/>
                  </a:lnTo>
                  <a:lnTo>
                    <a:pt x="45" y="238"/>
                  </a:lnTo>
                  <a:lnTo>
                    <a:pt x="47" y="236"/>
                  </a:lnTo>
                  <a:lnTo>
                    <a:pt x="47" y="234"/>
                  </a:lnTo>
                  <a:lnTo>
                    <a:pt x="47" y="234"/>
                  </a:lnTo>
                  <a:lnTo>
                    <a:pt x="48" y="234"/>
                  </a:lnTo>
                  <a:lnTo>
                    <a:pt x="48" y="228"/>
                  </a:lnTo>
                  <a:lnTo>
                    <a:pt x="50" y="226"/>
                  </a:lnTo>
                  <a:lnTo>
                    <a:pt x="50" y="224"/>
                  </a:lnTo>
                  <a:lnTo>
                    <a:pt x="50" y="222"/>
                  </a:lnTo>
                  <a:lnTo>
                    <a:pt x="50" y="205"/>
                  </a:lnTo>
                  <a:lnTo>
                    <a:pt x="52" y="203"/>
                  </a:lnTo>
                  <a:lnTo>
                    <a:pt x="52" y="176"/>
                  </a:lnTo>
                  <a:lnTo>
                    <a:pt x="54" y="176"/>
                  </a:lnTo>
                  <a:lnTo>
                    <a:pt x="54" y="170"/>
                  </a:lnTo>
                  <a:lnTo>
                    <a:pt x="54" y="172"/>
                  </a:lnTo>
                  <a:lnTo>
                    <a:pt x="56" y="168"/>
                  </a:lnTo>
                  <a:lnTo>
                    <a:pt x="56" y="168"/>
                  </a:lnTo>
                  <a:lnTo>
                    <a:pt x="56" y="182"/>
                  </a:lnTo>
                  <a:lnTo>
                    <a:pt x="58" y="182"/>
                  </a:lnTo>
                  <a:lnTo>
                    <a:pt x="58" y="203"/>
                  </a:lnTo>
                  <a:lnTo>
                    <a:pt x="60" y="205"/>
                  </a:lnTo>
                  <a:lnTo>
                    <a:pt x="60" y="209"/>
                  </a:lnTo>
                  <a:lnTo>
                    <a:pt x="60" y="209"/>
                  </a:lnTo>
                  <a:lnTo>
                    <a:pt x="60" y="226"/>
                  </a:lnTo>
                  <a:lnTo>
                    <a:pt x="62" y="228"/>
                  </a:lnTo>
                  <a:lnTo>
                    <a:pt x="62" y="230"/>
                  </a:lnTo>
                  <a:lnTo>
                    <a:pt x="62" y="232"/>
                  </a:lnTo>
                  <a:lnTo>
                    <a:pt x="62" y="24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4" name="Freeform 1094"/>
            <p:cNvSpPr>
              <a:spLocks/>
            </p:cNvSpPr>
            <p:nvPr/>
          </p:nvSpPr>
          <p:spPr bwMode="auto">
            <a:xfrm>
              <a:off x="5116" y="1321"/>
              <a:ext cx="30" cy="105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0" y="115"/>
                </a:cxn>
                <a:cxn ang="0">
                  <a:pos x="2" y="96"/>
                </a:cxn>
                <a:cxn ang="0">
                  <a:pos x="2" y="71"/>
                </a:cxn>
                <a:cxn ang="0">
                  <a:pos x="4" y="25"/>
                </a:cxn>
                <a:cxn ang="0">
                  <a:pos x="6" y="21"/>
                </a:cxn>
                <a:cxn ang="0">
                  <a:pos x="6" y="21"/>
                </a:cxn>
                <a:cxn ang="0">
                  <a:pos x="8" y="0"/>
                </a:cxn>
                <a:cxn ang="0">
                  <a:pos x="8" y="11"/>
                </a:cxn>
                <a:cxn ang="0">
                  <a:pos x="10" y="31"/>
                </a:cxn>
                <a:cxn ang="0">
                  <a:pos x="11" y="61"/>
                </a:cxn>
                <a:cxn ang="0">
                  <a:pos x="11" y="96"/>
                </a:cxn>
                <a:cxn ang="0">
                  <a:pos x="13" y="123"/>
                </a:cxn>
                <a:cxn ang="0">
                  <a:pos x="13" y="159"/>
                </a:cxn>
                <a:cxn ang="0">
                  <a:pos x="15" y="161"/>
                </a:cxn>
                <a:cxn ang="0">
                  <a:pos x="17" y="154"/>
                </a:cxn>
                <a:cxn ang="0">
                  <a:pos x="21" y="150"/>
                </a:cxn>
                <a:cxn ang="0">
                  <a:pos x="21" y="165"/>
                </a:cxn>
                <a:cxn ang="0">
                  <a:pos x="21" y="171"/>
                </a:cxn>
                <a:cxn ang="0">
                  <a:pos x="23" y="173"/>
                </a:cxn>
                <a:cxn ang="0">
                  <a:pos x="25" y="190"/>
                </a:cxn>
                <a:cxn ang="0">
                  <a:pos x="25" y="198"/>
                </a:cxn>
                <a:cxn ang="0">
                  <a:pos x="27" y="207"/>
                </a:cxn>
                <a:cxn ang="0">
                  <a:pos x="29" y="209"/>
                </a:cxn>
                <a:cxn ang="0">
                  <a:pos x="29" y="203"/>
                </a:cxn>
                <a:cxn ang="0">
                  <a:pos x="33" y="194"/>
                </a:cxn>
                <a:cxn ang="0">
                  <a:pos x="33" y="188"/>
                </a:cxn>
                <a:cxn ang="0">
                  <a:pos x="34" y="190"/>
                </a:cxn>
                <a:cxn ang="0">
                  <a:pos x="34" y="196"/>
                </a:cxn>
                <a:cxn ang="0">
                  <a:pos x="36" y="178"/>
                </a:cxn>
                <a:cxn ang="0">
                  <a:pos x="36" y="182"/>
                </a:cxn>
                <a:cxn ang="0">
                  <a:pos x="38" y="171"/>
                </a:cxn>
                <a:cxn ang="0">
                  <a:pos x="38" y="182"/>
                </a:cxn>
                <a:cxn ang="0">
                  <a:pos x="40" y="188"/>
                </a:cxn>
                <a:cxn ang="0">
                  <a:pos x="42" y="177"/>
                </a:cxn>
                <a:cxn ang="0">
                  <a:pos x="44" y="154"/>
                </a:cxn>
                <a:cxn ang="0">
                  <a:pos x="46" y="165"/>
                </a:cxn>
                <a:cxn ang="0">
                  <a:pos x="46" y="129"/>
                </a:cxn>
                <a:cxn ang="0">
                  <a:pos x="46" y="123"/>
                </a:cxn>
                <a:cxn ang="0">
                  <a:pos x="48" y="98"/>
                </a:cxn>
                <a:cxn ang="0">
                  <a:pos x="48" y="71"/>
                </a:cxn>
                <a:cxn ang="0">
                  <a:pos x="50" y="73"/>
                </a:cxn>
                <a:cxn ang="0">
                  <a:pos x="52" y="59"/>
                </a:cxn>
                <a:cxn ang="0">
                  <a:pos x="52" y="17"/>
                </a:cxn>
                <a:cxn ang="0">
                  <a:pos x="52" y="33"/>
                </a:cxn>
                <a:cxn ang="0">
                  <a:pos x="54" y="36"/>
                </a:cxn>
                <a:cxn ang="0">
                  <a:pos x="56" y="25"/>
                </a:cxn>
                <a:cxn ang="0">
                  <a:pos x="58" y="8"/>
                </a:cxn>
                <a:cxn ang="0">
                  <a:pos x="59" y="13"/>
                </a:cxn>
                <a:cxn ang="0">
                  <a:pos x="59" y="21"/>
                </a:cxn>
              </a:cxnLst>
              <a:rect l="0" t="0" r="r" b="b"/>
              <a:pathLst>
                <a:path w="59" h="20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lnTo>
                    <a:pt x="0" y="115"/>
                  </a:lnTo>
                  <a:lnTo>
                    <a:pt x="2" y="115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71"/>
                  </a:lnTo>
                  <a:lnTo>
                    <a:pt x="4" y="71"/>
                  </a:lnTo>
                  <a:lnTo>
                    <a:pt x="4" y="25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11" y="96"/>
                  </a:lnTo>
                  <a:lnTo>
                    <a:pt x="13" y="96"/>
                  </a:lnTo>
                  <a:lnTo>
                    <a:pt x="13" y="123"/>
                  </a:lnTo>
                  <a:lnTo>
                    <a:pt x="13" y="123"/>
                  </a:lnTo>
                  <a:lnTo>
                    <a:pt x="13" y="159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55"/>
                  </a:lnTo>
                  <a:lnTo>
                    <a:pt x="17" y="154"/>
                  </a:lnTo>
                  <a:lnTo>
                    <a:pt x="17" y="150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1" y="165"/>
                  </a:lnTo>
                  <a:lnTo>
                    <a:pt x="21" y="171"/>
                  </a:lnTo>
                  <a:lnTo>
                    <a:pt x="21" y="171"/>
                  </a:lnTo>
                  <a:lnTo>
                    <a:pt x="23" y="169"/>
                  </a:lnTo>
                  <a:lnTo>
                    <a:pt x="23" y="173"/>
                  </a:lnTo>
                  <a:lnTo>
                    <a:pt x="25" y="175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25" y="198"/>
                  </a:lnTo>
                  <a:lnTo>
                    <a:pt x="27" y="200"/>
                  </a:lnTo>
                  <a:lnTo>
                    <a:pt x="27" y="207"/>
                  </a:lnTo>
                  <a:lnTo>
                    <a:pt x="29" y="209"/>
                  </a:lnTo>
                  <a:lnTo>
                    <a:pt x="29" y="209"/>
                  </a:lnTo>
                  <a:lnTo>
                    <a:pt x="29" y="209"/>
                  </a:lnTo>
                  <a:lnTo>
                    <a:pt x="29" y="203"/>
                  </a:lnTo>
                  <a:lnTo>
                    <a:pt x="33" y="202"/>
                  </a:lnTo>
                  <a:lnTo>
                    <a:pt x="33" y="194"/>
                  </a:lnTo>
                  <a:lnTo>
                    <a:pt x="33" y="190"/>
                  </a:lnTo>
                  <a:lnTo>
                    <a:pt x="33" y="188"/>
                  </a:lnTo>
                  <a:lnTo>
                    <a:pt x="33" y="190"/>
                  </a:lnTo>
                  <a:lnTo>
                    <a:pt x="34" y="19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82"/>
                  </a:lnTo>
                  <a:lnTo>
                    <a:pt x="36" y="178"/>
                  </a:lnTo>
                  <a:lnTo>
                    <a:pt x="36" y="178"/>
                  </a:lnTo>
                  <a:lnTo>
                    <a:pt x="36" y="182"/>
                  </a:lnTo>
                  <a:lnTo>
                    <a:pt x="38" y="178"/>
                  </a:lnTo>
                  <a:lnTo>
                    <a:pt x="38" y="171"/>
                  </a:lnTo>
                  <a:lnTo>
                    <a:pt x="38" y="171"/>
                  </a:lnTo>
                  <a:lnTo>
                    <a:pt x="38" y="182"/>
                  </a:lnTo>
                  <a:lnTo>
                    <a:pt x="40" y="182"/>
                  </a:lnTo>
                  <a:lnTo>
                    <a:pt x="40" y="188"/>
                  </a:lnTo>
                  <a:lnTo>
                    <a:pt x="40" y="178"/>
                  </a:lnTo>
                  <a:lnTo>
                    <a:pt x="42" y="177"/>
                  </a:lnTo>
                  <a:lnTo>
                    <a:pt x="42" y="154"/>
                  </a:lnTo>
                  <a:lnTo>
                    <a:pt x="44" y="154"/>
                  </a:lnTo>
                  <a:lnTo>
                    <a:pt x="44" y="167"/>
                  </a:lnTo>
                  <a:lnTo>
                    <a:pt x="46" y="165"/>
                  </a:lnTo>
                  <a:lnTo>
                    <a:pt x="46" y="129"/>
                  </a:lnTo>
                  <a:lnTo>
                    <a:pt x="46" y="129"/>
                  </a:lnTo>
                  <a:lnTo>
                    <a:pt x="46" y="119"/>
                  </a:lnTo>
                  <a:lnTo>
                    <a:pt x="46" y="123"/>
                  </a:lnTo>
                  <a:lnTo>
                    <a:pt x="48" y="125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71"/>
                  </a:lnTo>
                  <a:lnTo>
                    <a:pt x="50" y="71"/>
                  </a:lnTo>
                  <a:lnTo>
                    <a:pt x="50" y="73"/>
                  </a:lnTo>
                  <a:lnTo>
                    <a:pt x="50" y="61"/>
                  </a:lnTo>
                  <a:lnTo>
                    <a:pt x="52" y="59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2" y="15"/>
                  </a:lnTo>
                  <a:lnTo>
                    <a:pt x="52" y="33"/>
                  </a:lnTo>
                  <a:lnTo>
                    <a:pt x="54" y="33"/>
                  </a:lnTo>
                  <a:lnTo>
                    <a:pt x="54" y="36"/>
                  </a:lnTo>
                  <a:lnTo>
                    <a:pt x="54" y="27"/>
                  </a:lnTo>
                  <a:lnTo>
                    <a:pt x="56" y="25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58" y="11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3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5" name="Freeform 1095"/>
            <p:cNvSpPr>
              <a:spLocks/>
            </p:cNvSpPr>
            <p:nvPr/>
          </p:nvSpPr>
          <p:spPr bwMode="auto">
            <a:xfrm>
              <a:off x="5089" y="1312"/>
              <a:ext cx="27" cy="7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" y="7"/>
                </a:cxn>
                <a:cxn ang="0">
                  <a:pos x="2" y="6"/>
                </a:cxn>
                <a:cxn ang="0">
                  <a:pos x="6" y="7"/>
                </a:cxn>
                <a:cxn ang="0">
                  <a:pos x="6" y="13"/>
                </a:cxn>
                <a:cxn ang="0">
                  <a:pos x="8" y="17"/>
                </a:cxn>
                <a:cxn ang="0">
                  <a:pos x="10" y="13"/>
                </a:cxn>
                <a:cxn ang="0">
                  <a:pos x="10" y="6"/>
                </a:cxn>
                <a:cxn ang="0">
                  <a:pos x="12" y="25"/>
                </a:cxn>
                <a:cxn ang="0">
                  <a:pos x="12" y="44"/>
                </a:cxn>
                <a:cxn ang="0">
                  <a:pos x="14" y="55"/>
                </a:cxn>
                <a:cxn ang="0">
                  <a:pos x="14" y="55"/>
                </a:cxn>
                <a:cxn ang="0">
                  <a:pos x="16" y="94"/>
                </a:cxn>
                <a:cxn ang="0">
                  <a:pos x="18" y="109"/>
                </a:cxn>
                <a:cxn ang="0">
                  <a:pos x="18" y="105"/>
                </a:cxn>
                <a:cxn ang="0">
                  <a:pos x="18" y="107"/>
                </a:cxn>
                <a:cxn ang="0">
                  <a:pos x="19" y="121"/>
                </a:cxn>
                <a:cxn ang="0">
                  <a:pos x="21" y="109"/>
                </a:cxn>
                <a:cxn ang="0">
                  <a:pos x="21" y="100"/>
                </a:cxn>
                <a:cxn ang="0">
                  <a:pos x="23" y="71"/>
                </a:cxn>
                <a:cxn ang="0">
                  <a:pos x="23" y="67"/>
                </a:cxn>
                <a:cxn ang="0">
                  <a:pos x="25" y="71"/>
                </a:cxn>
                <a:cxn ang="0">
                  <a:pos x="27" y="52"/>
                </a:cxn>
                <a:cxn ang="0">
                  <a:pos x="27" y="44"/>
                </a:cxn>
                <a:cxn ang="0">
                  <a:pos x="29" y="55"/>
                </a:cxn>
                <a:cxn ang="0">
                  <a:pos x="31" y="52"/>
                </a:cxn>
                <a:cxn ang="0">
                  <a:pos x="31" y="50"/>
                </a:cxn>
                <a:cxn ang="0">
                  <a:pos x="31" y="52"/>
                </a:cxn>
                <a:cxn ang="0">
                  <a:pos x="33" y="44"/>
                </a:cxn>
                <a:cxn ang="0">
                  <a:pos x="35" y="2"/>
                </a:cxn>
                <a:cxn ang="0">
                  <a:pos x="35" y="11"/>
                </a:cxn>
                <a:cxn ang="0">
                  <a:pos x="35" y="17"/>
                </a:cxn>
                <a:cxn ang="0">
                  <a:pos x="37" y="7"/>
                </a:cxn>
                <a:cxn ang="0">
                  <a:pos x="37" y="11"/>
                </a:cxn>
                <a:cxn ang="0">
                  <a:pos x="37" y="23"/>
                </a:cxn>
                <a:cxn ang="0">
                  <a:pos x="39" y="19"/>
                </a:cxn>
                <a:cxn ang="0">
                  <a:pos x="41" y="29"/>
                </a:cxn>
                <a:cxn ang="0">
                  <a:pos x="42" y="42"/>
                </a:cxn>
                <a:cxn ang="0">
                  <a:pos x="42" y="36"/>
                </a:cxn>
                <a:cxn ang="0">
                  <a:pos x="44" y="67"/>
                </a:cxn>
                <a:cxn ang="0">
                  <a:pos x="44" y="77"/>
                </a:cxn>
                <a:cxn ang="0">
                  <a:pos x="46" y="101"/>
                </a:cxn>
                <a:cxn ang="0">
                  <a:pos x="48" y="115"/>
                </a:cxn>
                <a:cxn ang="0">
                  <a:pos x="48" y="126"/>
                </a:cxn>
                <a:cxn ang="0">
                  <a:pos x="48" y="136"/>
                </a:cxn>
                <a:cxn ang="0">
                  <a:pos x="50" y="119"/>
                </a:cxn>
                <a:cxn ang="0">
                  <a:pos x="52" y="121"/>
                </a:cxn>
                <a:cxn ang="0">
                  <a:pos x="54" y="151"/>
                </a:cxn>
                <a:cxn ang="0">
                  <a:pos x="54" y="148"/>
                </a:cxn>
                <a:cxn ang="0">
                  <a:pos x="56" y="144"/>
                </a:cxn>
              </a:cxnLst>
              <a:rect l="0" t="0" r="r" b="b"/>
              <a:pathLst>
                <a:path w="56" h="155">
                  <a:moveTo>
                    <a:pt x="0" y="9"/>
                  </a:moveTo>
                  <a:lnTo>
                    <a:pt x="0" y="9"/>
                  </a:lnTo>
                  <a:lnTo>
                    <a:pt x="2" y="11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7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3"/>
                  </a:lnTo>
                  <a:lnTo>
                    <a:pt x="12" y="25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55"/>
                  </a:lnTo>
                  <a:lnTo>
                    <a:pt x="14" y="55"/>
                  </a:lnTo>
                  <a:lnTo>
                    <a:pt x="14" y="52"/>
                  </a:lnTo>
                  <a:lnTo>
                    <a:pt x="14" y="55"/>
                  </a:lnTo>
                  <a:lnTo>
                    <a:pt x="16" y="55"/>
                  </a:lnTo>
                  <a:lnTo>
                    <a:pt x="16" y="94"/>
                  </a:lnTo>
                  <a:lnTo>
                    <a:pt x="18" y="96"/>
                  </a:lnTo>
                  <a:lnTo>
                    <a:pt x="18" y="109"/>
                  </a:lnTo>
                  <a:lnTo>
                    <a:pt x="18" y="107"/>
                  </a:lnTo>
                  <a:lnTo>
                    <a:pt x="18" y="10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9" y="109"/>
                  </a:lnTo>
                  <a:lnTo>
                    <a:pt x="19" y="121"/>
                  </a:lnTo>
                  <a:lnTo>
                    <a:pt x="21" y="119"/>
                  </a:lnTo>
                  <a:lnTo>
                    <a:pt x="21" y="109"/>
                  </a:lnTo>
                  <a:lnTo>
                    <a:pt x="21" y="109"/>
                  </a:lnTo>
                  <a:lnTo>
                    <a:pt x="21" y="100"/>
                  </a:lnTo>
                  <a:lnTo>
                    <a:pt x="23" y="98"/>
                  </a:lnTo>
                  <a:lnTo>
                    <a:pt x="23" y="71"/>
                  </a:lnTo>
                  <a:lnTo>
                    <a:pt x="23" y="69"/>
                  </a:lnTo>
                  <a:lnTo>
                    <a:pt x="23" y="67"/>
                  </a:lnTo>
                  <a:lnTo>
                    <a:pt x="23" y="73"/>
                  </a:lnTo>
                  <a:lnTo>
                    <a:pt x="25" y="71"/>
                  </a:lnTo>
                  <a:lnTo>
                    <a:pt x="25" y="54"/>
                  </a:lnTo>
                  <a:lnTo>
                    <a:pt x="27" y="52"/>
                  </a:lnTo>
                  <a:lnTo>
                    <a:pt x="27" y="42"/>
                  </a:lnTo>
                  <a:lnTo>
                    <a:pt x="27" y="44"/>
                  </a:lnTo>
                  <a:lnTo>
                    <a:pt x="29" y="46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31" y="52"/>
                  </a:lnTo>
                  <a:lnTo>
                    <a:pt x="31" y="48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2"/>
                  </a:lnTo>
                  <a:lnTo>
                    <a:pt x="31" y="46"/>
                  </a:lnTo>
                  <a:lnTo>
                    <a:pt x="33" y="44"/>
                  </a:lnTo>
                  <a:lnTo>
                    <a:pt x="33" y="4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5" y="11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9"/>
                  </a:lnTo>
                  <a:lnTo>
                    <a:pt x="37" y="7"/>
                  </a:lnTo>
                  <a:lnTo>
                    <a:pt x="37" y="4"/>
                  </a:lnTo>
                  <a:lnTo>
                    <a:pt x="37" y="11"/>
                  </a:lnTo>
                  <a:lnTo>
                    <a:pt x="37" y="13"/>
                  </a:lnTo>
                  <a:lnTo>
                    <a:pt x="37" y="23"/>
                  </a:lnTo>
                  <a:lnTo>
                    <a:pt x="37" y="21"/>
                  </a:lnTo>
                  <a:lnTo>
                    <a:pt x="39" y="19"/>
                  </a:lnTo>
                  <a:lnTo>
                    <a:pt x="39" y="27"/>
                  </a:lnTo>
                  <a:lnTo>
                    <a:pt x="41" y="29"/>
                  </a:lnTo>
                  <a:lnTo>
                    <a:pt x="41" y="42"/>
                  </a:lnTo>
                  <a:lnTo>
                    <a:pt x="42" y="42"/>
                  </a:lnTo>
                  <a:lnTo>
                    <a:pt x="42" y="34"/>
                  </a:lnTo>
                  <a:lnTo>
                    <a:pt x="42" y="36"/>
                  </a:lnTo>
                  <a:lnTo>
                    <a:pt x="42" y="65"/>
                  </a:lnTo>
                  <a:lnTo>
                    <a:pt x="44" y="6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101"/>
                  </a:lnTo>
                  <a:lnTo>
                    <a:pt x="46" y="101"/>
                  </a:lnTo>
                  <a:lnTo>
                    <a:pt x="46" y="115"/>
                  </a:lnTo>
                  <a:lnTo>
                    <a:pt x="48" y="115"/>
                  </a:lnTo>
                  <a:lnTo>
                    <a:pt x="48" y="125"/>
                  </a:lnTo>
                  <a:lnTo>
                    <a:pt x="48" y="126"/>
                  </a:lnTo>
                  <a:lnTo>
                    <a:pt x="48" y="138"/>
                  </a:lnTo>
                  <a:lnTo>
                    <a:pt x="48" y="136"/>
                  </a:lnTo>
                  <a:lnTo>
                    <a:pt x="50" y="134"/>
                  </a:lnTo>
                  <a:lnTo>
                    <a:pt x="50" y="119"/>
                  </a:lnTo>
                  <a:lnTo>
                    <a:pt x="50" y="121"/>
                  </a:lnTo>
                  <a:lnTo>
                    <a:pt x="52" y="121"/>
                  </a:lnTo>
                  <a:lnTo>
                    <a:pt x="52" y="149"/>
                  </a:lnTo>
                  <a:lnTo>
                    <a:pt x="54" y="151"/>
                  </a:lnTo>
                  <a:lnTo>
                    <a:pt x="54" y="155"/>
                  </a:lnTo>
                  <a:lnTo>
                    <a:pt x="54" y="148"/>
                  </a:lnTo>
                  <a:lnTo>
                    <a:pt x="56" y="148"/>
                  </a:lnTo>
                  <a:lnTo>
                    <a:pt x="56" y="144"/>
                  </a:lnTo>
                  <a:lnTo>
                    <a:pt x="56" y="14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6" name="Freeform 1096"/>
            <p:cNvSpPr>
              <a:spLocks/>
            </p:cNvSpPr>
            <p:nvPr/>
          </p:nvSpPr>
          <p:spPr bwMode="auto">
            <a:xfrm>
              <a:off x="5058" y="1290"/>
              <a:ext cx="31" cy="96"/>
            </a:xfrm>
            <a:custGeom>
              <a:avLst/>
              <a:gdLst/>
              <a:ahLst/>
              <a:cxnLst>
                <a:cxn ang="0">
                  <a:pos x="0" y="170"/>
                </a:cxn>
                <a:cxn ang="0">
                  <a:pos x="2" y="98"/>
                </a:cxn>
                <a:cxn ang="0">
                  <a:pos x="4" y="57"/>
                </a:cxn>
                <a:cxn ang="0">
                  <a:pos x="4" y="26"/>
                </a:cxn>
                <a:cxn ang="0">
                  <a:pos x="6" y="0"/>
                </a:cxn>
                <a:cxn ang="0">
                  <a:pos x="7" y="3"/>
                </a:cxn>
                <a:cxn ang="0">
                  <a:pos x="9" y="32"/>
                </a:cxn>
                <a:cxn ang="0">
                  <a:pos x="9" y="9"/>
                </a:cxn>
                <a:cxn ang="0">
                  <a:pos x="11" y="13"/>
                </a:cxn>
                <a:cxn ang="0">
                  <a:pos x="11" y="9"/>
                </a:cxn>
                <a:cxn ang="0">
                  <a:pos x="13" y="26"/>
                </a:cxn>
                <a:cxn ang="0">
                  <a:pos x="15" y="13"/>
                </a:cxn>
                <a:cxn ang="0">
                  <a:pos x="15" y="28"/>
                </a:cxn>
                <a:cxn ang="0">
                  <a:pos x="15" y="67"/>
                </a:cxn>
                <a:cxn ang="0">
                  <a:pos x="17" y="88"/>
                </a:cxn>
                <a:cxn ang="0">
                  <a:pos x="19" y="119"/>
                </a:cxn>
                <a:cxn ang="0">
                  <a:pos x="21" y="128"/>
                </a:cxn>
                <a:cxn ang="0">
                  <a:pos x="21" y="157"/>
                </a:cxn>
                <a:cxn ang="0">
                  <a:pos x="23" y="145"/>
                </a:cxn>
                <a:cxn ang="0">
                  <a:pos x="25" y="157"/>
                </a:cxn>
                <a:cxn ang="0">
                  <a:pos x="25" y="138"/>
                </a:cxn>
                <a:cxn ang="0">
                  <a:pos x="27" y="99"/>
                </a:cxn>
                <a:cxn ang="0">
                  <a:pos x="29" y="76"/>
                </a:cxn>
                <a:cxn ang="0">
                  <a:pos x="29" y="61"/>
                </a:cxn>
                <a:cxn ang="0">
                  <a:pos x="31" y="67"/>
                </a:cxn>
                <a:cxn ang="0">
                  <a:pos x="32" y="51"/>
                </a:cxn>
                <a:cxn ang="0">
                  <a:pos x="32" y="80"/>
                </a:cxn>
                <a:cxn ang="0">
                  <a:pos x="34" y="94"/>
                </a:cxn>
                <a:cxn ang="0">
                  <a:pos x="36" y="96"/>
                </a:cxn>
                <a:cxn ang="0">
                  <a:pos x="36" y="107"/>
                </a:cxn>
                <a:cxn ang="0">
                  <a:pos x="38" y="121"/>
                </a:cxn>
                <a:cxn ang="0">
                  <a:pos x="38" y="144"/>
                </a:cxn>
                <a:cxn ang="0">
                  <a:pos x="40" y="149"/>
                </a:cxn>
                <a:cxn ang="0">
                  <a:pos x="42" y="174"/>
                </a:cxn>
                <a:cxn ang="0">
                  <a:pos x="44" y="192"/>
                </a:cxn>
                <a:cxn ang="0">
                  <a:pos x="46" y="186"/>
                </a:cxn>
                <a:cxn ang="0">
                  <a:pos x="46" y="178"/>
                </a:cxn>
                <a:cxn ang="0">
                  <a:pos x="48" y="161"/>
                </a:cxn>
                <a:cxn ang="0">
                  <a:pos x="50" y="142"/>
                </a:cxn>
                <a:cxn ang="0">
                  <a:pos x="50" y="121"/>
                </a:cxn>
                <a:cxn ang="0">
                  <a:pos x="52" y="107"/>
                </a:cxn>
                <a:cxn ang="0">
                  <a:pos x="52" y="117"/>
                </a:cxn>
                <a:cxn ang="0">
                  <a:pos x="55" y="105"/>
                </a:cxn>
                <a:cxn ang="0">
                  <a:pos x="55" y="103"/>
                </a:cxn>
                <a:cxn ang="0">
                  <a:pos x="57" y="107"/>
                </a:cxn>
                <a:cxn ang="0">
                  <a:pos x="57" y="99"/>
                </a:cxn>
                <a:cxn ang="0">
                  <a:pos x="57" y="82"/>
                </a:cxn>
                <a:cxn ang="0">
                  <a:pos x="59" y="73"/>
                </a:cxn>
                <a:cxn ang="0">
                  <a:pos x="59" y="50"/>
                </a:cxn>
                <a:cxn ang="0">
                  <a:pos x="61" y="48"/>
                </a:cxn>
              </a:cxnLst>
              <a:rect l="0" t="0" r="r" b="b"/>
              <a:pathLst>
                <a:path w="61" h="192">
                  <a:moveTo>
                    <a:pt x="0" y="170"/>
                  </a:moveTo>
                  <a:lnTo>
                    <a:pt x="0" y="170"/>
                  </a:lnTo>
                  <a:lnTo>
                    <a:pt x="2" y="170"/>
                  </a:lnTo>
                  <a:lnTo>
                    <a:pt x="2" y="98"/>
                  </a:lnTo>
                  <a:lnTo>
                    <a:pt x="4" y="96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26"/>
                  </a:lnTo>
                  <a:lnTo>
                    <a:pt x="6" y="25"/>
                  </a:lnTo>
                  <a:lnTo>
                    <a:pt x="6" y="0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15"/>
                  </a:lnTo>
                  <a:lnTo>
                    <a:pt x="11" y="13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5" y="11"/>
                  </a:lnTo>
                  <a:lnTo>
                    <a:pt x="15" y="28"/>
                  </a:lnTo>
                  <a:lnTo>
                    <a:pt x="15" y="32"/>
                  </a:lnTo>
                  <a:lnTo>
                    <a:pt x="15" y="67"/>
                  </a:lnTo>
                  <a:lnTo>
                    <a:pt x="17" y="69"/>
                  </a:lnTo>
                  <a:lnTo>
                    <a:pt x="17" y="88"/>
                  </a:lnTo>
                  <a:lnTo>
                    <a:pt x="19" y="88"/>
                  </a:lnTo>
                  <a:lnTo>
                    <a:pt x="19" y="119"/>
                  </a:lnTo>
                  <a:lnTo>
                    <a:pt x="21" y="119"/>
                  </a:lnTo>
                  <a:lnTo>
                    <a:pt x="21" y="128"/>
                  </a:lnTo>
                  <a:lnTo>
                    <a:pt x="21" y="130"/>
                  </a:lnTo>
                  <a:lnTo>
                    <a:pt x="21" y="157"/>
                  </a:lnTo>
                  <a:lnTo>
                    <a:pt x="23" y="159"/>
                  </a:lnTo>
                  <a:lnTo>
                    <a:pt x="23" y="145"/>
                  </a:lnTo>
                  <a:lnTo>
                    <a:pt x="25" y="145"/>
                  </a:lnTo>
                  <a:lnTo>
                    <a:pt x="25" y="157"/>
                  </a:lnTo>
                  <a:lnTo>
                    <a:pt x="25" y="159"/>
                  </a:lnTo>
                  <a:lnTo>
                    <a:pt x="25" y="138"/>
                  </a:lnTo>
                  <a:lnTo>
                    <a:pt x="27" y="136"/>
                  </a:lnTo>
                  <a:lnTo>
                    <a:pt x="27" y="99"/>
                  </a:lnTo>
                  <a:lnTo>
                    <a:pt x="29" y="99"/>
                  </a:lnTo>
                  <a:lnTo>
                    <a:pt x="29" y="76"/>
                  </a:lnTo>
                  <a:lnTo>
                    <a:pt x="29" y="74"/>
                  </a:lnTo>
                  <a:lnTo>
                    <a:pt x="29" y="61"/>
                  </a:lnTo>
                  <a:lnTo>
                    <a:pt x="31" y="61"/>
                  </a:lnTo>
                  <a:lnTo>
                    <a:pt x="31" y="67"/>
                  </a:lnTo>
                  <a:lnTo>
                    <a:pt x="32" y="65"/>
                  </a:lnTo>
                  <a:lnTo>
                    <a:pt x="32" y="51"/>
                  </a:lnTo>
                  <a:lnTo>
                    <a:pt x="32" y="53"/>
                  </a:lnTo>
                  <a:lnTo>
                    <a:pt x="32" y="80"/>
                  </a:lnTo>
                  <a:lnTo>
                    <a:pt x="34" y="82"/>
                  </a:lnTo>
                  <a:lnTo>
                    <a:pt x="34" y="94"/>
                  </a:lnTo>
                  <a:lnTo>
                    <a:pt x="36" y="94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6" y="107"/>
                  </a:lnTo>
                  <a:lnTo>
                    <a:pt x="38" y="107"/>
                  </a:lnTo>
                  <a:lnTo>
                    <a:pt x="38" y="121"/>
                  </a:lnTo>
                  <a:lnTo>
                    <a:pt x="38" y="121"/>
                  </a:lnTo>
                  <a:lnTo>
                    <a:pt x="38" y="144"/>
                  </a:lnTo>
                  <a:lnTo>
                    <a:pt x="40" y="145"/>
                  </a:lnTo>
                  <a:lnTo>
                    <a:pt x="40" y="149"/>
                  </a:lnTo>
                  <a:lnTo>
                    <a:pt x="42" y="151"/>
                  </a:lnTo>
                  <a:lnTo>
                    <a:pt x="42" y="174"/>
                  </a:lnTo>
                  <a:lnTo>
                    <a:pt x="44" y="174"/>
                  </a:lnTo>
                  <a:lnTo>
                    <a:pt x="44" y="192"/>
                  </a:lnTo>
                  <a:lnTo>
                    <a:pt x="46" y="190"/>
                  </a:lnTo>
                  <a:lnTo>
                    <a:pt x="46" y="186"/>
                  </a:lnTo>
                  <a:lnTo>
                    <a:pt x="46" y="182"/>
                  </a:lnTo>
                  <a:lnTo>
                    <a:pt x="46" y="178"/>
                  </a:lnTo>
                  <a:lnTo>
                    <a:pt x="48" y="176"/>
                  </a:lnTo>
                  <a:lnTo>
                    <a:pt x="48" y="161"/>
                  </a:lnTo>
                  <a:lnTo>
                    <a:pt x="50" y="159"/>
                  </a:lnTo>
                  <a:lnTo>
                    <a:pt x="50" y="142"/>
                  </a:lnTo>
                  <a:lnTo>
                    <a:pt x="50" y="142"/>
                  </a:lnTo>
                  <a:lnTo>
                    <a:pt x="50" y="121"/>
                  </a:lnTo>
                  <a:lnTo>
                    <a:pt x="52" y="121"/>
                  </a:lnTo>
                  <a:lnTo>
                    <a:pt x="52" y="107"/>
                  </a:lnTo>
                  <a:lnTo>
                    <a:pt x="52" y="109"/>
                  </a:lnTo>
                  <a:lnTo>
                    <a:pt x="52" y="117"/>
                  </a:lnTo>
                  <a:lnTo>
                    <a:pt x="55" y="115"/>
                  </a:lnTo>
                  <a:lnTo>
                    <a:pt x="55" y="105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55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7" y="82"/>
                  </a:lnTo>
                  <a:lnTo>
                    <a:pt x="59" y="82"/>
                  </a:lnTo>
                  <a:lnTo>
                    <a:pt x="59" y="73"/>
                  </a:lnTo>
                  <a:lnTo>
                    <a:pt x="59" y="73"/>
                  </a:lnTo>
                  <a:lnTo>
                    <a:pt x="59" y="50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1" y="5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7" name="Freeform 1097"/>
            <p:cNvSpPr>
              <a:spLocks/>
            </p:cNvSpPr>
            <p:nvPr/>
          </p:nvSpPr>
          <p:spPr bwMode="auto">
            <a:xfrm>
              <a:off x="5029" y="1222"/>
              <a:ext cx="29" cy="218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0" y="106"/>
                </a:cxn>
                <a:cxn ang="0">
                  <a:pos x="2" y="160"/>
                </a:cxn>
                <a:cxn ang="0">
                  <a:pos x="2" y="233"/>
                </a:cxn>
                <a:cxn ang="0">
                  <a:pos x="4" y="235"/>
                </a:cxn>
                <a:cxn ang="0">
                  <a:pos x="6" y="229"/>
                </a:cxn>
                <a:cxn ang="0">
                  <a:pos x="8" y="236"/>
                </a:cxn>
                <a:cxn ang="0">
                  <a:pos x="8" y="192"/>
                </a:cxn>
                <a:cxn ang="0">
                  <a:pos x="10" y="139"/>
                </a:cxn>
                <a:cxn ang="0">
                  <a:pos x="12" y="77"/>
                </a:cxn>
                <a:cxn ang="0">
                  <a:pos x="12" y="31"/>
                </a:cxn>
                <a:cxn ang="0">
                  <a:pos x="12" y="29"/>
                </a:cxn>
                <a:cxn ang="0">
                  <a:pos x="14" y="0"/>
                </a:cxn>
                <a:cxn ang="0">
                  <a:pos x="16" y="14"/>
                </a:cxn>
                <a:cxn ang="0">
                  <a:pos x="16" y="21"/>
                </a:cxn>
                <a:cxn ang="0">
                  <a:pos x="19" y="43"/>
                </a:cxn>
                <a:cxn ang="0">
                  <a:pos x="19" y="48"/>
                </a:cxn>
                <a:cxn ang="0">
                  <a:pos x="21" y="41"/>
                </a:cxn>
                <a:cxn ang="0">
                  <a:pos x="21" y="35"/>
                </a:cxn>
                <a:cxn ang="0">
                  <a:pos x="21" y="52"/>
                </a:cxn>
                <a:cxn ang="0">
                  <a:pos x="23" y="67"/>
                </a:cxn>
                <a:cxn ang="0">
                  <a:pos x="23" y="92"/>
                </a:cxn>
                <a:cxn ang="0">
                  <a:pos x="25" y="140"/>
                </a:cxn>
                <a:cxn ang="0">
                  <a:pos x="27" y="173"/>
                </a:cxn>
                <a:cxn ang="0">
                  <a:pos x="27" y="187"/>
                </a:cxn>
                <a:cxn ang="0">
                  <a:pos x="29" y="210"/>
                </a:cxn>
                <a:cxn ang="0">
                  <a:pos x="31" y="206"/>
                </a:cxn>
                <a:cxn ang="0">
                  <a:pos x="33" y="210"/>
                </a:cxn>
                <a:cxn ang="0">
                  <a:pos x="33" y="248"/>
                </a:cxn>
                <a:cxn ang="0">
                  <a:pos x="35" y="265"/>
                </a:cxn>
                <a:cxn ang="0">
                  <a:pos x="37" y="284"/>
                </a:cxn>
                <a:cxn ang="0">
                  <a:pos x="37" y="307"/>
                </a:cxn>
                <a:cxn ang="0">
                  <a:pos x="39" y="306"/>
                </a:cxn>
                <a:cxn ang="0">
                  <a:pos x="40" y="313"/>
                </a:cxn>
                <a:cxn ang="0">
                  <a:pos x="42" y="311"/>
                </a:cxn>
                <a:cxn ang="0">
                  <a:pos x="42" y="317"/>
                </a:cxn>
                <a:cxn ang="0">
                  <a:pos x="44" y="325"/>
                </a:cxn>
                <a:cxn ang="0">
                  <a:pos x="46" y="319"/>
                </a:cxn>
                <a:cxn ang="0">
                  <a:pos x="46" y="350"/>
                </a:cxn>
                <a:cxn ang="0">
                  <a:pos x="48" y="371"/>
                </a:cxn>
                <a:cxn ang="0">
                  <a:pos x="48" y="371"/>
                </a:cxn>
                <a:cxn ang="0">
                  <a:pos x="48" y="407"/>
                </a:cxn>
                <a:cxn ang="0">
                  <a:pos x="50" y="396"/>
                </a:cxn>
                <a:cxn ang="0">
                  <a:pos x="50" y="426"/>
                </a:cxn>
                <a:cxn ang="0">
                  <a:pos x="54" y="436"/>
                </a:cxn>
                <a:cxn ang="0">
                  <a:pos x="54" y="417"/>
                </a:cxn>
                <a:cxn ang="0">
                  <a:pos x="54" y="400"/>
                </a:cxn>
                <a:cxn ang="0">
                  <a:pos x="56" y="413"/>
                </a:cxn>
                <a:cxn ang="0">
                  <a:pos x="58" y="400"/>
                </a:cxn>
                <a:cxn ang="0">
                  <a:pos x="58" y="325"/>
                </a:cxn>
              </a:cxnLst>
              <a:rect l="0" t="0" r="r" b="b"/>
              <a:pathLst>
                <a:path w="58" h="436">
                  <a:moveTo>
                    <a:pt x="0" y="56"/>
                  </a:moveTo>
                  <a:lnTo>
                    <a:pt x="0" y="56"/>
                  </a:lnTo>
                  <a:lnTo>
                    <a:pt x="0" y="58"/>
                  </a:lnTo>
                  <a:lnTo>
                    <a:pt x="0" y="106"/>
                  </a:lnTo>
                  <a:lnTo>
                    <a:pt x="2" y="108"/>
                  </a:lnTo>
                  <a:lnTo>
                    <a:pt x="2" y="160"/>
                  </a:lnTo>
                  <a:lnTo>
                    <a:pt x="2" y="160"/>
                  </a:lnTo>
                  <a:lnTo>
                    <a:pt x="2" y="233"/>
                  </a:lnTo>
                  <a:lnTo>
                    <a:pt x="4" y="233"/>
                  </a:lnTo>
                  <a:lnTo>
                    <a:pt x="4" y="235"/>
                  </a:lnTo>
                  <a:lnTo>
                    <a:pt x="4" y="227"/>
                  </a:lnTo>
                  <a:lnTo>
                    <a:pt x="6" y="229"/>
                  </a:lnTo>
                  <a:lnTo>
                    <a:pt x="6" y="236"/>
                  </a:lnTo>
                  <a:lnTo>
                    <a:pt x="8" y="236"/>
                  </a:lnTo>
                  <a:lnTo>
                    <a:pt x="8" y="194"/>
                  </a:lnTo>
                  <a:lnTo>
                    <a:pt x="8" y="192"/>
                  </a:lnTo>
                  <a:lnTo>
                    <a:pt x="8" y="140"/>
                  </a:lnTo>
                  <a:lnTo>
                    <a:pt x="10" y="139"/>
                  </a:lnTo>
                  <a:lnTo>
                    <a:pt x="10" y="79"/>
                  </a:lnTo>
                  <a:lnTo>
                    <a:pt x="12" y="77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2" y="29"/>
                  </a:lnTo>
                  <a:lnTo>
                    <a:pt x="14" y="27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21"/>
                  </a:lnTo>
                  <a:lnTo>
                    <a:pt x="19" y="2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19" y="48"/>
                  </a:lnTo>
                  <a:lnTo>
                    <a:pt x="19" y="43"/>
                  </a:lnTo>
                  <a:lnTo>
                    <a:pt x="21" y="41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1" y="37"/>
                  </a:lnTo>
                  <a:lnTo>
                    <a:pt x="21" y="52"/>
                  </a:lnTo>
                  <a:lnTo>
                    <a:pt x="23" y="54"/>
                  </a:lnTo>
                  <a:lnTo>
                    <a:pt x="23" y="67"/>
                  </a:lnTo>
                  <a:lnTo>
                    <a:pt x="23" y="69"/>
                  </a:lnTo>
                  <a:lnTo>
                    <a:pt x="23" y="92"/>
                  </a:lnTo>
                  <a:lnTo>
                    <a:pt x="25" y="92"/>
                  </a:lnTo>
                  <a:lnTo>
                    <a:pt x="25" y="140"/>
                  </a:lnTo>
                  <a:lnTo>
                    <a:pt x="27" y="140"/>
                  </a:lnTo>
                  <a:lnTo>
                    <a:pt x="27" y="173"/>
                  </a:lnTo>
                  <a:lnTo>
                    <a:pt x="27" y="175"/>
                  </a:lnTo>
                  <a:lnTo>
                    <a:pt x="27" y="187"/>
                  </a:lnTo>
                  <a:lnTo>
                    <a:pt x="29" y="188"/>
                  </a:lnTo>
                  <a:lnTo>
                    <a:pt x="29" y="210"/>
                  </a:lnTo>
                  <a:lnTo>
                    <a:pt x="31" y="210"/>
                  </a:lnTo>
                  <a:lnTo>
                    <a:pt x="31" y="206"/>
                  </a:lnTo>
                  <a:lnTo>
                    <a:pt x="31" y="210"/>
                  </a:lnTo>
                  <a:lnTo>
                    <a:pt x="33" y="210"/>
                  </a:lnTo>
                  <a:lnTo>
                    <a:pt x="33" y="246"/>
                  </a:lnTo>
                  <a:lnTo>
                    <a:pt x="33" y="248"/>
                  </a:lnTo>
                  <a:lnTo>
                    <a:pt x="33" y="265"/>
                  </a:lnTo>
                  <a:lnTo>
                    <a:pt x="35" y="265"/>
                  </a:lnTo>
                  <a:lnTo>
                    <a:pt x="35" y="282"/>
                  </a:lnTo>
                  <a:lnTo>
                    <a:pt x="37" y="284"/>
                  </a:lnTo>
                  <a:lnTo>
                    <a:pt x="37" y="311"/>
                  </a:lnTo>
                  <a:lnTo>
                    <a:pt x="37" y="307"/>
                  </a:lnTo>
                  <a:lnTo>
                    <a:pt x="37" y="304"/>
                  </a:lnTo>
                  <a:lnTo>
                    <a:pt x="39" y="306"/>
                  </a:lnTo>
                  <a:lnTo>
                    <a:pt x="39" y="315"/>
                  </a:lnTo>
                  <a:lnTo>
                    <a:pt x="40" y="313"/>
                  </a:lnTo>
                  <a:lnTo>
                    <a:pt x="40" y="307"/>
                  </a:lnTo>
                  <a:lnTo>
                    <a:pt x="42" y="311"/>
                  </a:lnTo>
                  <a:lnTo>
                    <a:pt x="42" y="315"/>
                  </a:lnTo>
                  <a:lnTo>
                    <a:pt x="42" y="317"/>
                  </a:lnTo>
                  <a:lnTo>
                    <a:pt x="42" y="325"/>
                  </a:lnTo>
                  <a:lnTo>
                    <a:pt x="44" y="325"/>
                  </a:lnTo>
                  <a:lnTo>
                    <a:pt x="44" y="317"/>
                  </a:lnTo>
                  <a:lnTo>
                    <a:pt x="46" y="319"/>
                  </a:lnTo>
                  <a:lnTo>
                    <a:pt x="46" y="350"/>
                  </a:lnTo>
                  <a:lnTo>
                    <a:pt x="46" y="350"/>
                  </a:lnTo>
                  <a:lnTo>
                    <a:pt x="46" y="371"/>
                  </a:lnTo>
                  <a:lnTo>
                    <a:pt x="48" y="371"/>
                  </a:lnTo>
                  <a:lnTo>
                    <a:pt x="48" y="365"/>
                  </a:lnTo>
                  <a:lnTo>
                    <a:pt x="48" y="371"/>
                  </a:lnTo>
                  <a:lnTo>
                    <a:pt x="48" y="373"/>
                  </a:lnTo>
                  <a:lnTo>
                    <a:pt x="48" y="407"/>
                  </a:lnTo>
                  <a:lnTo>
                    <a:pt x="50" y="407"/>
                  </a:lnTo>
                  <a:lnTo>
                    <a:pt x="50" y="396"/>
                  </a:lnTo>
                  <a:lnTo>
                    <a:pt x="50" y="396"/>
                  </a:lnTo>
                  <a:lnTo>
                    <a:pt x="50" y="426"/>
                  </a:lnTo>
                  <a:lnTo>
                    <a:pt x="54" y="428"/>
                  </a:lnTo>
                  <a:lnTo>
                    <a:pt x="54" y="436"/>
                  </a:lnTo>
                  <a:lnTo>
                    <a:pt x="54" y="417"/>
                  </a:lnTo>
                  <a:lnTo>
                    <a:pt x="54" y="417"/>
                  </a:lnTo>
                  <a:lnTo>
                    <a:pt x="54" y="396"/>
                  </a:lnTo>
                  <a:lnTo>
                    <a:pt x="54" y="400"/>
                  </a:lnTo>
                  <a:lnTo>
                    <a:pt x="56" y="402"/>
                  </a:lnTo>
                  <a:lnTo>
                    <a:pt x="56" y="413"/>
                  </a:lnTo>
                  <a:lnTo>
                    <a:pt x="56" y="402"/>
                  </a:lnTo>
                  <a:lnTo>
                    <a:pt x="58" y="400"/>
                  </a:lnTo>
                  <a:lnTo>
                    <a:pt x="58" y="325"/>
                  </a:lnTo>
                  <a:lnTo>
                    <a:pt x="58" y="325"/>
                  </a:lnTo>
                  <a:lnTo>
                    <a:pt x="58" y="30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8" name="Freeform 1098"/>
            <p:cNvSpPr>
              <a:spLocks/>
            </p:cNvSpPr>
            <p:nvPr/>
          </p:nvSpPr>
          <p:spPr bwMode="auto">
            <a:xfrm>
              <a:off x="4999" y="1182"/>
              <a:ext cx="30" cy="130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0" y="197"/>
                </a:cxn>
                <a:cxn ang="0">
                  <a:pos x="2" y="218"/>
                </a:cxn>
                <a:cxn ang="0">
                  <a:pos x="3" y="247"/>
                </a:cxn>
                <a:cxn ang="0">
                  <a:pos x="3" y="255"/>
                </a:cxn>
                <a:cxn ang="0">
                  <a:pos x="7" y="251"/>
                </a:cxn>
                <a:cxn ang="0">
                  <a:pos x="7" y="259"/>
                </a:cxn>
                <a:cxn ang="0">
                  <a:pos x="7" y="251"/>
                </a:cxn>
                <a:cxn ang="0">
                  <a:pos x="9" y="232"/>
                </a:cxn>
                <a:cxn ang="0">
                  <a:pos x="11" y="213"/>
                </a:cxn>
                <a:cxn ang="0">
                  <a:pos x="11" y="172"/>
                </a:cxn>
                <a:cxn ang="0">
                  <a:pos x="13" y="192"/>
                </a:cxn>
                <a:cxn ang="0">
                  <a:pos x="13" y="170"/>
                </a:cxn>
                <a:cxn ang="0">
                  <a:pos x="15" y="167"/>
                </a:cxn>
                <a:cxn ang="0">
                  <a:pos x="15" y="176"/>
                </a:cxn>
                <a:cxn ang="0">
                  <a:pos x="19" y="144"/>
                </a:cxn>
                <a:cxn ang="0">
                  <a:pos x="19" y="109"/>
                </a:cxn>
                <a:cxn ang="0">
                  <a:pos x="19" y="99"/>
                </a:cxn>
                <a:cxn ang="0">
                  <a:pos x="21" y="59"/>
                </a:cxn>
                <a:cxn ang="0">
                  <a:pos x="21" y="117"/>
                </a:cxn>
                <a:cxn ang="0">
                  <a:pos x="23" y="124"/>
                </a:cxn>
                <a:cxn ang="0">
                  <a:pos x="25" y="105"/>
                </a:cxn>
                <a:cxn ang="0">
                  <a:pos x="25" y="109"/>
                </a:cxn>
                <a:cxn ang="0">
                  <a:pos x="25" y="140"/>
                </a:cxn>
                <a:cxn ang="0">
                  <a:pos x="27" y="138"/>
                </a:cxn>
                <a:cxn ang="0">
                  <a:pos x="28" y="109"/>
                </a:cxn>
                <a:cxn ang="0">
                  <a:pos x="30" y="126"/>
                </a:cxn>
                <a:cxn ang="0">
                  <a:pos x="30" y="121"/>
                </a:cxn>
                <a:cxn ang="0">
                  <a:pos x="32" y="111"/>
                </a:cxn>
                <a:cxn ang="0">
                  <a:pos x="32" y="113"/>
                </a:cxn>
                <a:cxn ang="0">
                  <a:pos x="34" y="115"/>
                </a:cxn>
                <a:cxn ang="0">
                  <a:pos x="34" y="105"/>
                </a:cxn>
                <a:cxn ang="0">
                  <a:pos x="36" y="119"/>
                </a:cxn>
                <a:cxn ang="0">
                  <a:pos x="38" y="138"/>
                </a:cxn>
                <a:cxn ang="0">
                  <a:pos x="38" y="155"/>
                </a:cxn>
                <a:cxn ang="0">
                  <a:pos x="40" y="170"/>
                </a:cxn>
                <a:cxn ang="0">
                  <a:pos x="42" y="167"/>
                </a:cxn>
                <a:cxn ang="0">
                  <a:pos x="44" y="142"/>
                </a:cxn>
                <a:cxn ang="0">
                  <a:pos x="46" y="119"/>
                </a:cxn>
                <a:cxn ang="0">
                  <a:pos x="46" y="96"/>
                </a:cxn>
                <a:cxn ang="0">
                  <a:pos x="48" y="48"/>
                </a:cxn>
                <a:cxn ang="0">
                  <a:pos x="48" y="51"/>
                </a:cxn>
                <a:cxn ang="0">
                  <a:pos x="50" y="55"/>
                </a:cxn>
                <a:cxn ang="0">
                  <a:pos x="50" y="51"/>
                </a:cxn>
                <a:cxn ang="0">
                  <a:pos x="51" y="17"/>
                </a:cxn>
                <a:cxn ang="0">
                  <a:pos x="53" y="0"/>
                </a:cxn>
                <a:cxn ang="0">
                  <a:pos x="55" y="17"/>
                </a:cxn>
                <a:cxn ang="0">
                  <a:pos x="55" y="21"/>
                </a:cxn>
                <a:cxn ang="0">
                  <a:pos x="57" y="40"/>
                </a:cxn>
                <a:cxn ang="0">
                  <a:pos x="59" y="71"/>
                </a:cxn>
              </a:cxnLst>
              <a:rect l="0" t="0" r="r" b="b"/>
              <a:pathLst>
                <a:path w="59" h="259">
                  <a:moveTo>
                    <a:pt x="0" y="167"/>
                  </a:moveTo>
                  <a:lnTo>
                    <a:pt x="0" y="167"/>
                  </a:lnTo>
                  <a:lnTo>
                    <a:pt x="0" y="167"/>
                  </a:lnTo>
                  <a:lnTo>
                    <a:pt x="0" y="197"/>
                  </a:lnTo>
                  <a:lnTo>
                    <a:pt x="2" y="199"/>
                  </a:lnTo>
                  <a:lnTo>
                    <a:pt x="2" y="218"/>
                  </a:lnTo>
                  <a:lnTo>
                    <a:pt x="3" y="220"/>
                  </a:lnTo>
                  <a:lnTo>
                    <a:pt x="3" y="247"/>
                  </a:lnTo>
                  <a:lnTo>
                    <a:pt x="3" y="249"/>
                  </a:lnTo>
                  <a:lnTo>
                    <a:pt x="3" y="255"/>
                  </a:lnTo>
                  <a:lnTo>
                    <a:pt x="3" y="253"/>
                  </a:lnTo>
                  <a:lnTo>
                    <a:pt x="7" y="251"/>
                  </a:lnTo>
                  <a:lnTo>
                    <a:pt x="7" y="257"/>
                  </a:lnTo>
                  <a:lnTo>
                    <a:pt x="7" y="259"/>
                  </a:lnTo>
                  <a:lnTo>
                    <a:pt x="7" y="259"/>
                  </a:lnTo>
                  <a:lnTo>
                    <a:pt x="7" y="251"/>
                  </a:lnTo>
                  <a:lnTo>
                    <a:pt x="9" y="249"/>
                  </a:lnTo>
                  <a:lnTo>
                    <a:pt x="9" y="232"/>
                  </a:lnTo>
                  <a:lnTo>
                    <a:pt x="11" y="230"/>
                  </a:lnTo>
                  <a:lnTo>
                    <a:pt x="11" y="213"/>
                  </a:lnTo>
                  <a:lnTo>
                    <a:pt x="11" y="211"/>
                  </a:lnTo>
                  <a:lnTo>
                    <a:pt x="11" y="172"/>
                  </a:lnTo>
                  <a:lnTo>
                    <a:pt x="13" y="176"/>
                  </a:lnTo>
                  <a:lnTo>
                    <a:pt x="13" y="192"/>
                  </a:lnTo>
                  <a:lnTo>
                    <a:pt x="13" y="192"/>
                  </a:lnTo>
                  <a:lnTo>
                    <a:pt x="13" y="170"/>
                  </a:lnTo>
                  <a:lnTo>
                    <a:pt x="15" y="170"/>
                  </a:lnTo>
                  <a:lnTo>
                    <a:pt x="15" y="167"/>
                  </a:lnTo>
                  <a:lnTo>
                    <a:pt x="15" y="172"/>
                  </a:lnTo>
                  <a:lnTo>
                    <a:pt x="15" y="176"/>
                  </a:lnTo>
                  <a:lnTo>
                    <a:pt x="15" y="145"/>
                  </a:lnTo>
                  <a:lnTo>
                    <a:pt x="19" y="144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3"/>
                  </a:lnTo>
                  <a:lnTo>
                    <a:pt x="19" y="99"/>
                  </a:lnTo>
                  <a:lnTo>
                    <a:pt x="21" y="9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117"/>
                  </a:lnTo>
                  <a:lnTo>
                    <a:pt x="23" y="119"/>
                  </a:lnTo>
                  <a:lnTo>
                    <a:pt x="23" y="124"/>
                  </a:lnTo>
                  <a:lnTo>
                    <a:pt x="23" y="105"/>
                  </a:lnTo>
                  <a:lnTo>
                    <a:pt x="25" y="105"/>
                  </a:lnTo>
                  <a:lnTo>
                    <a:pt x="25" y="94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40"/>
                  </a:lnTo>
                  <a:lnTo>
                    <a:pt x="25" y="138"/>
                  </a:lnTo>
                  <a:lnTo>
                    <a:pt x="27" y="138"/>
                  </a:lnTo>
                  <a:lnTo>
                    <a:pt x="27" y="109"/>
                  </a:lnTo>
                  <a:lnTo>
                    <a:pt x="28" y="109"/>
                  </a:lnTo>
                  <a:lnTo>
                    <a:pt x="28" y="124"/>
                  </a:lnTo>
                  <a:lnTo>
                    <a:pt x="30" y="126"/>
                  </a:lnTo>
                  <a:lnTo>
                    <a:pt x="30" y="130"/>
                  </a:lnTo>
                  <a:lnTo>
                    <a:pt x="30" y="121"/>
                  </a:lnTo>
                  <a:lnTo>
                    <a:pt x="32" y="119"/>
                  </a:lnTo>
                  <a:lnTo>
                    <a:pt x="32" y="111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7"/>
                  </a:lnTo>
                  <a:lnTo>
                    <a:pt x="34" y="115"/>
                  </a:lnTo>
                  <a:lnTo>
                    <a:pt x="34" y="107"/>
                  </a:lnTo>
                  <a:lnTo>
                    <a:pt x="34" y="105"/>
                  </a:lnTo>
                  <a:lnTo>
                    <a:pt x="34" y="119"/>
                  </a:lnTo>
                  <a:lnTo>
                    <a:pt x="36" y="119"/>
                  </a:lnTo>
                  <a:lnTo>
                    <a:pt x="36" y="136"/>
                  </a:lnTo>
                  <a:lnTo>
                    <a:pt x="38" y="138"/>
                  </a:lnTo>
                  <a:lnTo>
                    <a:pt x="38" y="153"/>
                  </a:lnTo>
                  <a:lnTo>
                    <a:pt x="38" y="155"/>
                  </a:lnTo>
                  <a:lnTo>
                    <a:pt x="38" y="170"/>
                  </a:lnTo>
                  <a:lnTo>
                    <a:pt x="40" y="170"/>
                  </a:lnTo>
                  <a:lnTo>
                    <a:pt x="40" y="167"/>
                  </a:lnTo>
                  <a:lnTo>
                    <a:pt x="42" y="167"/>
                  </a:lnTo>
                  <a:lnTo>
                    <a:pt x="42" y="144"/>
                  </a:lnTo>
                  <a:lnTo>
                    <a:pt x="44" y="142"/>
                  </a:lnTo>
                  <a:lnTo>
                    <a:pt x="44" y="121"/>
                  </a:lnTo>
                  <a:lnTo>
                    <a:pt x="46" y="11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49"/>
                  </a:lnTo>
                  <a:lnTo>
                    <a:pt x="48" y="48"/>
                  </a:lnTo>
                  <a:lnTo>
                    <a:pt x="48" y="44"/>
                  </a:lnTo>
                  <a:lnTo>
                    <a:pt x="48" y="51"/>
                  </a:lnTo>
                  <a:lnTo>
                    <a:pt x="50" y="51"/>
                  </a:lnTo>
                  <a:lnTo>
                    <a:pt x="50" y="55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3" y="15"/>
                  </a:lnTo>
                  <a:lnTo>
                    <a:pt x="55" y="17"/>
                  </a:lnTo>
                  <a:lnTo>
                    <a:pt x="55" y="19"/>
                  </a:lnTo>
                  <a:lnTo>
                    <a:pt x="55" y="21"/>
                  </a:lnTo>
                  <a:lnTo>
                    <a:pt x="55" y="38"/>
                  </a:lnTo>
                  <a:lnTo>
                    <a:pt x="57" y="40"/>
                  </a:lnTo>
                  <a:lnTo>
                    <a:pt x="57" y="67"/>
                  </a:lnTo>
                  <a:lnTo>
                    <a:pt x="59" y="71"/>
                  </a:lnTo>
                  <a:lnTo>
                    <a:pt x="59" y="13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99" name="Freeform 1099"/>
            <p:cNvSpPr>
              <a:spLocks/>
            </p:cNvSpPr>
            <p:nvPr/>
          </p:nvSpPr>
          <p:spPr bwMode="auto">
            <a:xfrm>
              <a:off x="4970" y="1226"/>
              <a:ext cx="29" cy="171"/>
            </a:xfrm>
            <a:custGeom>
              <a:avLst/>
              <a:gdLst/>
              <a:ahLst/>
              <a:cxnLst>
                <a:cxn ang="0">
                  <a:pos x="0" y="338"/>
                </a:cxn>
                <a:cxn ang="0">
                  <a:pos x="0" y="332"/>
                </a:cxn>
                <a:cxn ang="0">
                  <a:pos x="2" y="338"/>
                </a:cxn>
                <a:cxn ang="0">
                  <a:pos x="4" y="340"/>
                </a:cxn>
                <a:cxn ang="0">
                  <a:pos x="4" y="332"/>
                </a:cxn>
                <a:cxn ang="0">
                  <a:pos x="6" y="320"/>
                </a:cxn>
                <a:cxn ang="0">
                  <a:pos x="8" y="294"/>
                </a:cxn>
                <a:cxn ang="0">
                  <a:pos x="8" y="255"/>
                </a:cxn>
                <a:cxn ang="0">
                  <a:pos x="10" y="198"/>
                </a:cxn>
                <a:cxn ang="0">
                  <a:pos x="12" y="150"/>
                </a:cxn>
                <a:cxn ang="0">
                  <a:pos x="12" y="121"/>
                </a:cxn>
                <a:cxn ang="0">
                  <a:pos x="14" y="104"/>
                </a:cxn>
                <a:cxn ang="0">
                  <a:pos x="14" y="94"/>
                </a:cxn>
                <a:cxn ang="0">
                  <a:pos x="15" y="105"/>
                </a:cxn>
                <a:cxn ang="0">
                  <a:pos x="17" y="130"/>
                </a:cxn>
                <a:cxn ang="0">
                  <a:pos x="19" y="167"/>
                </a:cxn>
                <a:cxn ang="0">
                  <a:pos x="21" y="184"/>
                </a:cxn>
                <a:cxn ang="0">
                  <a:pos x="21" y="221"/>
                </a:cxn>
                <a:cxn ang="0">
                  <a:pos x="21" y="221"/>
                </a:cxn>
                <a:cxn ang="0">
                  <a:pos x="23" y="178"/>
                </a:cxn>
                <a:cxn ang="0">
                  <a:pos x="25" y="153"/>
                </a:cxn>
                <a:cxn ang="0">
                  <a:pos x="25" y="107"/>
                </a:cxn>
                <a:cxn ang="0">
                  <a:pos x="27" y="77"/>
                </a:cxn>
                <a:cxn ang="0">
                  <a:pos x="27" y="33"/>
                </a:cxn>
                <a:cxn ang="0">
                  <a:pos x="29" y="27"/>
                </a:cxn>
                <a:cxn ang="0">
                  <a:pos x="31" y="36"/>
                </a:cxn>
                <a:cxn ang="0">
                  <a:pos x="31" y="36"/>
                </a:cxn>
                <a:cxn ang="0">
                  <a:pos x="33" y="25"/>
                </a:cxn>
                <a:cxn ang="0">
                  <a:pos x="33" y="31"/>
                </a:cxn>
                <a:cxn ang="0">
                  <a:pos x="35" y="77"/>
                </a:cxn>
                <a:cxn ang="0">
                  <a:pos x="35" y="100"/>
                </a:cxn>
                <a:cxn ang="0">
                  <a:pos x="37" y="107"/>
                </a:cxn>
                <a:cxn ang="0">
                  <a:pos x="39" y="127"/>
                </a:cxn>
                <a:cxn ang="0">
                  <a:pos x="39" y="153"/>
                </a:cxn>
                <a:cxn ang="0">
                  <a:pos x="39" y="155"/>
                </a:cxn>
                <a:cxn ang="0">
                  <a:pos x="40" y="130"/>
                </a:cxn>
                <a:cxn ang="0">
                  <a:pos x="42" y="121"/>
                </a:cxn>
                <a:cxn ang="0">
                  <a:pos x="44" y="98"/>
                </a:cxn>
                <a:cxn ang="0">
                  <a:pos x="46" y="59"/>
                </a:cxn>
                <a:cxn ang="0">
                  <a:pos x="46" y="46"/>
                </a:cxn>
                <a:cxn ang="0">
                  <a:pos x="48" y="23"/>
                </a:cxn>
                <a:cxn ang="0">
                  <a:pos x="48" y="15"/>
                </a:cxn>
                <a:cxn ang="0">
                  <a:pos x="50" y="8"/>
                </a:cxn>
                <a:cxn ang="0">
                  <a:pos x="52" y="0"/>
                </a:cxn>
                <a:cxn ang="0">
                  <a:pos x="52" y="4"/>
                </a:cxn>
                <a:cxn ang="0">
                  <a:pos x="54" y="23"/>
                </a:cxn>
                <a:cxn ang="0">
                  <a:pos x="56" y="13"/>
                </a:cxn>
                <a:cxn ang="0">
                  <a:pos x="58" y="25"/>
                </a:cxn>
                <a:cxn ang="0">
                  <a:pos x="58" y="50"/>
                </a:cxn>
                <a:cxn ang="0">
                  <a:pos x="60" y="59"/>
                </a:cxn>
              </a:cxnLst>
              <a:rect l="0" t="0" r="r" b="b"/>
              <a:pathLst>
                <a:path w="60" h="342">
                  <a:moveTo>
                    <a:pt x="0" y="338"/>
                  </a:moveTo>
                  <a:lnTo>
                    <a:pt x="0" y="338"/>
                  </a:lnTo>
                  <a:lnTo>
                    <a:pt x="0" y="338"/>
                  </a:lnTo>
                  <a:lnTo>
                    <a:pt x="0" y="332"/>
                  </a:lnTo>
                  <a:lnTo>
                    <a:pt x="0" y="336"/>
                  </a:lnTo>
                  <a:lnTo>
                    <a:pt x="2" y="338"/>
                  </a:lnTo>
                  <a:lnTo>
                    <a:pt x="2" y="342"/>
                  </a:lnTo>
                  <a:lnTo>
                    <a:pt x="4" y="340"/>
                  </a:lnTo>
                  <a:lnTo>
                    <a:pt x="4" y="334"/>
                  </a:lnTo>
                  <a:lnTo>
                    <a:pt x="4" y="332"/>
                  </a:lnTo>
                  <a:lnTo>
                    <a:pt x="4" y="322"/>
                  </a:lnTo>
                  <a:lnTo>
                    <a:pt x="6" y="320"/>
                  </a:lnTo>
                  <a:lnTo>
                    <a:pt x="6" y="296"/>
                  </a:lnTo>
                  <a:lnTo>
                    <a:pt x="8" y="294"/>
                  </a:lnTo>
                  <a:lnTo>
                    <a:pt x="8" y="257"/>
                  </a:lnTo>
                  <a:lnTo>
                    <a:pt x="8" y="255"/>
                  </a:lnTo>
                  <a:lnTo>
                    <a:pt x="8" y="200"/>
                  </a:lnTo>
                  <a:lnTo>
                    <a:pt x="10" y="198"/>
                  </a:lnTo>
                  <a:lnTo>
                    <a:pt x="10" y="150"/>
                  </a:lnTo>
                  <a:lnTo>
                    <a:pt x="12" y="150"/>
                  </a:lnTo>
                  <a:lnTo>
                    <a:pt x="12" y="121"/>
                  </a:lnTo>
                  <a:lnTo>
                    <a:pt x="12" y="121"/>
                  </a:lnTo>
                  <a:lnTo>
                    <a:pt x="12" y="105"/>
                  </a:lnTo>
                  <a:lnTo>
                    <a:pt x="14" y="104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104"/>
                  </a:lnTo>
                  <a:lnTo>
                    <a:pt x="15" y="105"/>
                  </a:lnTo>
                  <a:lnTo>
                    <a:pt x="15" y="129"/>
                  </a:lnTo>
                  <a:lnTo>
                    <a:pt x="17" y="130"/>
                  </a:lnTo>
                  <a:lnTo>
                    <a:pt x="17" y="165"/>
                  </a:lnTo>
                  <a:lnTo>
                    <a:pt x="19" y="167"/>
                  </a:lnTo>
                  <a:lnTo>
                    <a:pt x="19" y="184"/>
                  </a:lnTo>
                  <a:lnTo>
                    <a:pt x="21" y="184"/>
                  </a:lnTo>
                  <a:lnTo>
                    <a:pt x="21" y="219"/>
                  </a:lnTo>
                  <a:lnTo>
                    <a:pt x="21" y="221"/>
                  </a:lnTo>
                  <a:lnTo>
                    <a:pt x="21" y="230"/>
                  </a:lnTo>
                  <a:lnTo>
                    <a:pt x="21" y="221"/>
                  </a:lnTo>
                  <a:lnTo>
                    <a:pt x="23" y="219"/>
                  </a:lnTo>
                  <a:lnTo>
                    <a:pt x="23" y="178"/>
                  </a:lnTo>
                  <a:lnTo>
                    <a:pt x="25" y="177"/>
                  </a:lnTo>
                  <a:lnTo>
                    <a:pt x="25" y="153"/>
                  </a:lnTo>
                  <a:lnTo>
                    <a:pt x="25" y="153"/>
                  </a:lnTo>
                  <a:lnTo>
                    <a:pt x="25" y="107"/>
                  </a:lnTo>
                  <a:lnTo>
                    <a:pt x="27" y="107"/>
                  </a:lnTo>
                  <a:lnTo>
                    <a:pt x="27" y="77"/>
                  </a:lnTo>
                  <a:lnTo>
                    <a:pt x="27" y="75"/>
                  </a:lnTo>
                  <a:lnTo>
                    <a:pt x="27" y="33"/>
                  </a:lnTo>
                  <a:lnTo>
                    <a:pt x="29" y="31"/>
                  </a:lnTo>
                  <a:lnTo>
                    <a:pt x="29" y="27"/>
                  </a:lnTo>
                  <a:lnTo>
                    <a:pt x="29" y="36"/>
                  </a:lnTo>
                  <a:lnTo>
                    <a:pt x="31" y="36"/>
                  </a:lnTo>
                  <a:lnTo>
                    <a:pt x="31" y="44"/>
                  </a:lnTo>
                  <a:lnTo>
                    <a:pt x="31" y="36"/>
                  </a:lnTo>
                  <a:lnTo>
                    <a:pt x="33" y="36"/>
                  </a:lnTo>
                  <a:lnTo>
                    <a:pt x="33" y="25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77"/>
                  </a:lnTo>
                  <a:lnTo>
                    <a:pt x="35" y="77"/>
                  </a:lnTo>
                  <a:lnTo>
                    <a:pt x="35" y="98"/>
                  </a:lnTo>
                  <a:lnTo>
                    <a:pt x="35" y="100"/>
                  </a:lnTo>
                  <a:lnTo>
                    <a:pt x="35" y="107"/>
                  </a:lnTo>
                  <a:lnTo>
                    <a:pt x="37" y="107"/>
                  </a:lnTo>
                  <a:lnTo>
                    <a:pt x="37" y="125"/>
                  </a:lnTo>
                  <a:lnTo>
                    <a:pt x="39" y="127"/>
                  </a:lnTo>
                  <a:lnTo>
                    <a:pt x="39" y="153"/>
                  </a:lnTo>
                  <a:lnTo>
                    <a:pt x="39" y="153"/>
                  </a:lnTo>
                  <a:lnTo>
                    <a:pt x="39" y="159"/>
                  </a:lnTo>
                  <a:lnTo>
                    <a:pt x="39" y="155"/>
                  </a:lnTo>
                  <a:lnTo>
                    <a:pt x="40" y="153"/>
                  </a:lnTo>
                  <a:lnTo>
                    <a:pt x="40" y="130"/>
                  </a:lnTo>
                  <a:lnTo>
                    <a:pt x="42" y="129"/>
                  </a:lnTo>
                  <a:lnTo>
                    <a:pt x="42" y="121"/>
                  </a:lnTo>
                  <a:lnTo>
                    <a:pt x="44" y="121"/>
                  </a:lnTo>
                  <a:lnTo>
                    <a:pt x="44" y="98"/>
                  </a:lnTo>
                  <a:lnTo>
                    <a:pt x="46" y="96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48" y="23"/>
                  </a:lnTo>
                  <a:lnTo>
                    <a:pt x="48" y="21"/>
                  </a:lnTo>
                  <a:lnTo>
                    <a:pt x="48" y="15"/>
                  </a:lnTo>
                  <a:lnTo>
                    <a:pt x="50" y="17"/>
                  </a:lnTo>
                  <a:lnTo>
                    <a:pt x="50" y="8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2" y="4"/>
                  </a:lnTo>
                  <a:lnTo>
                    <a:pt x="52" y="21"/>
                  </a:lnTo>
                  <a:lnTo>
                    <a:pt x="54" y="23"/>
                  </a:lnTo>
                  <a:lnTo>
                    <a:pt x="54" y="15"/>
                  </a:lnTo>
                  <a:lnTo>
                    <a:pt x="56" y="13"/>
                  </a:lnTo>
                  <a:lnTo>
                    <a:pt x="56" y="23"/>
                  </a:lnTo>
                  <a:lnTo>
                    <a:pt x="58" y="25"/>
                  </a:lnTo>
                  <a:lnTo>
                    <a:pt x="58" y="48"/>
                  </a:lnTo>
                  <a:lnTo>
                    <a:pt x="58" y="50"/>
                  </a:lnTo>
                  <a:lnTo>
                    <a:pt x="58" y="57"/>
                  </a:lnTo>
                  <a:lnTo>
                    <a:pt x="60" y="59"/>
                  </a:lnTo>
                  <a:lnTo>
                    <a:pt x="60" y="79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0" name="Freeform 1100"/>
            <p:cNvSpPr>
              <a:spLocks/>
            </p:cNvSpPr>
            <p:nvPr/>
          </p:nvSpPr>
          <p:spPr bwMode="auto">
            <a:xfrm>
              <a:off x="4940" y="1200"/>
              <a:ext cx="30" cy="203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0" y="152"/>
                </a:cxn>
                <a:cxn ang="0">
                  <a:pos x="2" y="133"/>
                </a:cxn>
                <a:cxn ang="0">
                  <a:pos x="3" y="115"/>
                </a:cxn>
                <a:cxn ang="0">
                  <a:pos x="3" y="123"/>
                </a:cxn>
                <a:cxn ang="0">
                  <a:pos x="5" y="171"/>
                </a:cxn>
                <a:cxn ang="0">
                  <a:pos x="7" y="150"/>
                </a:cxn>
                <a:cxn ang="0">
                  <a:pos x="7" y="156"/>
                </a:cxn>
                <a:cxn ang="0">
                  <a:pos x="9" y="159"/>
                </a:cxn>
                <a:cxn ang="0">
                  <a:pos x="9" y="152"/>
                </a:cxn>
                <a:cxn ang="0">
                  <a:pos x="9" y="156"/>
                </a:cxn>
                <a:cxn ang="0">
                  <a:pos x="11" y="163"/>
                </a:cxn>
                <a:cxn ang="0">
                  <a:pos x="11" y="156"/>
                </a:cxn>
                <a:cxn ang="0">
                  <a:pos x="13" y="127"/>
                </a:cxn>
                <a:cxn ang="0">
                  <a:pos x="15" y="117"/>
                </a:cxn>
                <a:cxn ang="0">
                  <a:pos x="15" y="65"/>
                </a:cxn>
                <a:cxn ang="0">
                  <a:pos x="17" y="48"/>
                </a:cxn>
                <a:cxn ang="0">
                  <a:pos x="17" y="50"/>
                </a:cxn>
                <a:cxn ang="0">
                  <a:pos x="19" y="21"/>
                </a:cxn>
                <a:cxn ang="0">
                  <a:pos x="21" y="0"/>
                </a:cxn>
                <a:cxn ang="0">
                  <a:pos x="23" y="14"/>
                </a:cxn>
                <a:cxn ang="0">
                  <a:pos x="25" y="50"/>
                </a:cxn>
                <a:cxn ang="0">
                  <a:pos x="25" y="67"/>
                </a:cxn>
                <a:cxn ang="0">
                  <a:pos x="26" y="117"/>
                </a:cxn>
                <a:cxn ang="0">
                  <a:pos x="26" y="156"/>
                </a:cxn>
                <a:cxn ang="0">
                  <a:pos x="28" y="175"/>
                </a:cxn>
                <a:cxn ang="0">
                  <a:pos x="30" y="209"/>
                </a:cxn>
                <a:cxn ang="0">
                  <a:pos x="32" y="188"/>
                </a:cxn>
                <a:cxn ang="0">
                  <a:pos x="34" y="219"/>
                </a:cxn>
                <a:cxn ang="0">
                  <a:pos x="34" y="227"/>
                </a:cxn>
                <a:cxn ang="0">
                  <a:pos x="36" y="213"/>
                </a:cxn>
                <a:cxn ang="0">
                  <a:pos x="36" y="217"/>
                </a:cxn>
                <a:cxn ang="0">
                  <a:pos x="38" y="238"/>
                </a:cxn>
                <a:cxn ang="0">
                  <a:pos x="38" y="234"/>
                </a:cxn>
                <a:cxn ang="0">
                  <a:pos x="38" y="227"/>
                </a:cxn>
                <a:cxn ang="0">
                  <a:pos x="40" y="257"/>
                </a:cxn>
                <a:cxn ang="0">
                  <a:pos x="40" y="273"/>
                </a:cxn>
                <a:cxn ang="0">
                  <a:pos x="44" y="319"/>
                </a:cxn>
                <a:cxn ang="0">
                  <a:pos x="44" y="336"/>
                </a:cxn>
                <a:cxn ang="0">
                  <a:pos x="46" y="340"/>
                </a:cxn>
                <a:cxn ang="0">
                  <a:pos x="46" y="363"/>
                </a:cxn>
                <a:cxn ang="0">
                  <a:pos x="48" y="388"/>
                </a:cxn>
                <a:cxn ang="0">
                  <a:pos x="50" y="382"/>
                </a:cxn>
                <a:cxn ang="0">
                  <a:pos x="50" y="378"/>
                </a:cxn>
                <a:cxn ang="0">
                  <a:pos x="51" y="386"/>
                </a:cxn>
                <a:cxn ang="0">
                  <a:pos x="51" y="403"/>
                </a:cxn>
                <a:cxn ang="0">
                  <a:pos x="55" y="398"/>
                </a:cxn>
                <a:cxn ang="0">
                  <a:pos x="55" y="392"/>
                </a:cxn>
                <a:cxn ang="0">
                  <a:pos x="57" y="394"/>
                </a:cxn>
                <a:cxn ang="0">
                  <a:pos x="59" y="407"/>
                </a:cxn>
              </a:cxnLst>
              <a:rect l="0" t="0" r="r" b="b"/>
              <a:pathLst>
                <a:path w="59" h="407">
                  <a:moveTo>
                    <a:pt x="0" y="159"/>
                  </a:moveTo>
                  <a:lnTo>
                    <a:pt x="0" y="159"/>
                  </a:lnTo>
                  <a:lnTo>
                    <a:pt x="0" y="150"/>
                  </a:lnTo>
                  <a:lnTo>
                    <a:pt x="0" y="152"/>
                  </a:lnTo>
                  <a:lnTo>
                    <a:pt x="2" y="150"/>
                  </a:lnTo>
                  <a:lnTo>
                    <a:pt x="2" y="133"/>
                  </a:lnTo>
                  <a:lnTo>
                    <a:pt x="3" y="131"/>
                  </a:lnTo>
                  <a:lnTo>
                    <a:pt x="3" y="115"/>
                  </a:lnTo>
                  <a:lnTo>
                    <a:pt x="3" y="121"/>
                  </a:lnTo>
                  <a:lnTo>
                    <a:pt x="3" y="123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52"/>
                  </a:lnTo>
                  <a:lnTo>
                    <a:pt x="7" y="150"/>
                  </a:lnTo>
                  <a:lnTo>
                    <a:pt x="7" y="148"/>
                  </a:lnTo>
                  <a:lnTo>
                    <a:pt x="7" y="156"/>
                  </a:lnTo>
                  <a:lnTo>
                    <a:pt x="9" y="158"/>
                  </a:lnTo>
                  <a:lnTo>
                    <a:pt x="9" y="159"/>
                  </a:lnTo>
                  <a:lnTo>
                    <a:pt x="9" y="154"/>
                  </a:lnTo>
                  <a:lnTo>
                    <a:pt x="9" y="152"/>
                  </a:lnTo>
                  <a:lnTo>
                    <a:pt x="9" y="150"/>
                  </a:lnTo>
                  <a:lnTo>
                    <a:pt x="9" y="156"/>
                  </a:lnTo>
                  <a:lnTo>
                    <a:pt x="11" y="158"/>
                  </a:lnTo>
                  <a:lnTo>
                    <a:pt x="11" y="163"/>
                  </a:lnTo>
                  <a:lnTo>
                    <a:pt x="11" y="158"/>
                  </a:lnTo>
                  <a:lnTo>
                    <a:pt x="11" y="156"/>
                  </a:lnTo>
                  <a:lnTo>
                    <a:pt x="11" y="129"/>
                  </a:lnTo>
                  <a:lnTo>
                    <a:pt x="13" y="127"/>
                  </a:lnTo>
                  <a:lnTo>
                    <a:pt x="13" y="119"/>
                  </a:lnTo>
                  <a:lnTo>
                    <a:pt x="15" y="117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46"/>
                  </a:lnTo>
                  <a:lnTo>
                    <a:pt x="17" y="48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21"/>
                  </a:lnTo>
                  <a:lnTo>
                    <a:pt x="21" y="19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3" y="14"/>
                  </a:lnTo>
                  <a:lnTo>
                    <a:pt x="25" y="15"/>
                  </a:lnTo>
                  <a:lnTo>
                    <a:pt x="25" y="50"/>
                  </a:lnTo>
                  <a:lnTo>
                    <a:pt x="25" y="52"/>
                  </a:lnTo>
                  <a:lnTo>
                    <a:pt x="25" y="67"/>
                  </a:lnTo>
                  <a:lnTo>
                    <a:pt x="26" y="69"/>
                  </a:lnTo>
                  <a:lnTo>
                    <a:pt x="26" y="117"/>
                  </a:lnTo>
                  <a:lnTo>
                    <a:pt x="26" y="119"/>
                  </a:lnTo>
                  <a:lnTo>
                    <a:pt x="26" y="156"/>
                  </a:lnTo>
                  <a:lnTo>
                    <a:pt x="28" y="158"/>
                  </a:lnTo>
                  <a:lnTo>
                    <a:pt x="28" y="175"/>
                  </a:lnTo>
                  <a:lnTo>
                    <a:pt x="30" y="175"/>
                  </a:lnTo>
                  <a:lnTo>
                    <a:pt x="30" y="209"/>
                  </a:lnTo>
                  <a:lnTo>
                    <a:pt x="32" y="209"/>
                  </a:lnTo>
                  <a:lnTo>
                    <a:pt x="32" y="188"/>
                  </a:lnTo>
                  <a:lnTo>
                    <a:pt x="34" y="190"/>
                  </a:lnTo>
                  <a:lnTo>
                    <a:pt x="34" y="219"/>
                  </a:lnTo>
                  <a:lnTo>
                    <a:pt x="34" y="221"/>
                  </a:lnTo>
                  <a:lnTo>
                    <a:pt x="34" y="227"/>
                  </a:lnTo>
                  <a:lnTo>
                    <a:pt x="34" y="213"/>
                  </a:lnTo>
                  <a:lnTo>
                    <a:pt x="36" y="213"/>
                  </a:lnTo>
                  <a:lnTo>
                    <a:pt x="36" y="206"/>
                  </a:lnTo>
                  <a:lnTo>
                    <a:pt x="36" y="217"/>
                  </a:lnTo>
                  <a:lnTo>
                    <a:pt x="38" y="217"/>
                  </a:lnTo>
                  <a:lnTo>
                    <a:pt x="38" y="238"/>
                  </a:lnTo>
                  <a:lnTo>
                    <a:pt x="38" y="236"/>
                  </a:lnTo>
                  <a:lnTo>
                    <a:pt x="38" y="234"/>
                  </a:lnTo>
                  <a:lnTo>
                    <a:pt x="38" y="225"/>
                  </a:lnTo>
                  <a:lnTo>
                    <a:pt x="38" y="227"/>
                  </a:lnTo>
                  <a:lnTo>
                    <a:pt x="40" y="229"/>
                  </a:lnTo>
                  <a:lnTo>
                    <a:pt x="40" y="257"/>
                  </a:lnTo>
                  <a:lnTo>
                    <a:pt x="40" y="259"/>
                  </a:lnTo>
                  <a:lnTo>
                    <a:pt x="40" y="273"/>
                  </a:lnTo>
                  <a:lnTo>
                    <a:pt x="44" y="275"/>
                  </a:lnTo>
                  <a:lnTo>
                    <a:pt x="44" y="319"/>
                  </a:lnTo>
                  <a:lnTo>
                    <a:pt x="44" y="321"/>
                  </a:lnTo>
                  <a:lnTo>
                    <a:pt x="44" y="336"/>
                  </a:lnTo>
                  <a:lnTo>
                    <a:pt x="46" y="338"/>
                  </a:lnTo>
                  <a:lnTo>
                    <a:pt x="46" y="340"/>
                  </a:lnTo>
                  <a:lnTo>
                    <a:pt x="46" y="342"/>
                  </a:lnTo>
                  <a:lnTo>
                    <a:pt x="46" y="363"/>
                  </a:lnTo>
                  <a:lnTo>
                    <a:pt x="48" y="367"/>
                  </a:lnTo>
                  <a:lnTo>
                    <a:pt x="48" y="388"/>
                  </a:lnTo>
                  <a:lnTo>
                    <a:pt x="50" y="390"/>
                  </a:lnTo>
                  <a:lnTo>
                    <a:pt x="50" y="382"/>
                  </a:lnTo>
                  <a:lnTo>
                    <a:pt x="50" y="380"/>
                  </a:lnTo>
                  <a:lnTo>
                    <a:pt x="50" y="378"/>
                  </a:lnTo>
                  <a:lnTo>
                    <a:pt x="50" y="384"/>
                  </a:lnTo>
                  <a:lnTo>
                    <a:pt x="51" y="386"/>
                  </a:lnTo>
                  <a:lnTo>
                    <a:pt x="51" y="405"/>
                  </a:lnTo>
                  <a:lnTo>
                    <a:pt x="51" y="403"/>
                  </a:lnTo>
                  <a:lnTo>
                    <a:pt x="55" y="401"/>
                  </a:lnTo>
                  <a:lnTo>
                    <a:pt x="55" y="398"/>
                  </a:lnTo>
                  <a:lnTo>
                    <a:pt x="55" y="398"/>
                  </a:lnTo>
                  <a:lnTo>
                    <a:pt x="55" y="392"/>
                  </a:lnTo>
                  <a:lnTo>
                    <a:pt x="55" y="392"/>
                  </a:lnTo>
                  <a:lnTo>
                    <a:pt x="57" y="394"/>
                  </a:lnTo>
                  <a:lnTo>
                    <a:pt x="57" y="407"/>
                  </a:lnTo>
                  <a:lnTo>
                    <a:pt x="59" y="407"/>
                  </a:lnTo>
                  <a:lnTo>
                    <a:pt x="59" y="39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1" name="Freeform 1101"/>
            <p:cNvSpPr>
              <a:spLocks/>
            </p:cNvSpPr>
            <p:nvPr/>
          </p:nvSpPr>
          <p:spPr bwMode="auto">
            <a:xfrm>
              <a:off x="4912" y="1182"/>
              <a:ext cx="28" cy="10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0" y="192"/>
                </a:cxn>
                <a:cxn ang="0">
                  <a:pos x="2" y="176"/>
                </a:cxn>
                <a:cxn ang="0">
                  <a:pos x="4" y="192"/>
                </a:cxn>
                <a:cxn ang="0">
                  <a:pos x="6" y="172"/>
                </a:cxn>
                <a:cxn ang="0">
                  <a:pos x="8" y="153"/>
                </a:cxn>
                <a:cxn ang="0">
                  <a:pos x="8" y="159"/>
                </a:cxn>
                <a:cxn ang="0">
                  <a:pos x="10" y="153"/>
                </a:cxn>
                <a:cxn ang="0">
                  <a:pos x="10" y="136"/>
                </a:cxn>
                <a:cxn ang="0">
                  <a:pos x="11" y="144"/>
                </a:cxn>
                <a:cxn ang="0">
                  <a:pos x="13" y="121"/>
                </a:cxn>
                <a:cxn ang="0">
                  <a:pos x="13" y="136"/>
                </a:cxn>
                <a:cxn ang="0">
                  <a:pos x="13" y="147"/>
                </a:cxn>
                <a:cxn ang="0">
                  <a:pos x="15" y="138"/>
                </a:cxn>
                <a:cxn ang="0">
                  <a:pos x="17" y="109"/>
                </a:cxn>
                <a:cxn ang="0">
                  <a:pos x="17" y="105"/>
                </a:cxn>
                <a:cxn ang="0">
                  <a:pos x="19" y="53"/>
                </a:cxn>
                <a:cxn ang="0">
                  <a:pos x="19" y="38"/>
                </a:cxn>
                <a:cxn ang="0">
                  <a:pos x="21" y="42"/>
                </a:cxn>
                <a:cxn ang="0">
                  <a:pos x="21" y="36"/>
                </a:cxn>
                <a:cxn ang="0">
                  <a:pos x="21" y="30"/>
                </a:cxn>
                <a:cxn ang="0">
                  <a:pos x="23" y="48"/>
                </a:cxn>
                <a:cxn ang="0">
                  <a:pos x="25" y="96"/>
                </a:cxn>
                <a:cxn ang="0">
                  <a:pos x="25" y="74"/>
                </a:cxn>
                <a:cxn ang="0">
                  <a:pos x="25" y="73"/>
                </a:cxn>
                <a:cxn ang="0">
                  <a:pos x="29" y="59"/>
                </a:cxn>
                <a:cxn ang="0">
                  <a:pos x="29" y="42"/>
                </a:cxn>
                <a:cxn ang="0">
                  <a:pos x="31" y="49"/>
                </a:cxn>
                <a:cxn ang="0">
                  <a:pos x="33" y="48"/>
                </a:cxn>
                <a:cxn ang="0">
                  <a:pos x="33" y="38"/>
                </a:cxn>
                <a:cxn ang="0">
                  <a:pos x="34" y="67"/>
                </a:cxn>
                <a:cxn ang="0">
                  <a:pos x="34" y="78"/>
                </a:cxn>
                <a:cxn ang="0">
                  <a:pos x="34" y="55"/>
                </a:cxn>
                <a:cxn ang="0">
                  <a:pos x="36" y="88"/>
                </a:cxn>
                <a:cxn ang="0">
                  <a:pos x="36" y="90"/>
                </a:cxn>
                <a:cxn ang="0">
                  <a:pos x="40" y="73"/>
                </a:cxn>
                <a:cxn ang="0">
                  <a:pos x="40" y="61"/>
                </a:cxn>
                <a:cxn ang="0">
                  <a:pos x="40" y="73"/>
                </a:cxn>
                <a:cxn ang="0">
                  <a:pos x="42" y="71"/>
                </a:cxn>
                <a:cxn ang="0">
                  <a:pos x="42" y="51"/>
                </a:cxn>
                <a:cxn ang="0">
                  <a:pos x="44" y="44"/>
                </a:cxn>
                <a:cxn ang="0">
                  <a:pos x="46" y="7"/>
                </a:cxn>
                <a:cxn ang="0">
                  <a:pos x="46" y="5"/>
                </a:cxn>
                <a:cxn ang="0">
                  <a:pos x="46" y="26"/>
                </a:cxn>
                <a:cxn ang="0">
                  <a:pos x="48" y="34"/>
                </a:cxn>
                <a:cxn ang="0">
                  <a:pos x="50" y="84"/>
                </a:cxn>
                <a:cxn ang="0">
                  <a:pos x="52" y="142"/>
                </a:cxn>
                <a:cxn ang="0">
                  <a:pos x="54" y="176"/>
                </a:cxn>
                <a:cxn ang="0">
                  <a:pos x="54" y="215"/>
                </a:cxn>
                <a:cxn ang="0">
                  <a:pos x="56" y="195"/>
                </a:cxn>
              </a:cxnLst>
              <a:rect l="0" t="0" r="r" b="b"/>
              <a:pathLst>
                <a:path w="56" h="215">
                  <a:moveTo>
                    <a:pt x="0" y="190"/>
                  </a:moveTo>
                  <a:lnTo>
                    <a:pt x="0" y="190"/>
                  </a:lnTo>
                  <a:lnTo>
                    <a:pt x="0" y="193"/>
                  </a:lnTo>
                  <a:lnTo>
                    <a:pt x="0" y="192"/>
                  </a:lnTo>
                  <a:lnTo>
                    <a:pt x="2" y="192"/>
                  </a:lnTo>
                  <a:lnTo>
                    <a:pt x="2" y="176"/>
                  </a:lnTo>
                  <a:lnTo>
                    <a:pt x="4" y="178"/>
                  </a:lnTo>
                  <a:lnTo>
                    <a:pt x="4" y="192"/>
                  </a:lnTo>
                  <a:lnTo>
                    <a:pt x="6" y="193"/>
                  </a:lnTo>
                  <a:lnTo>
                    <a:pt x="6" y="172"/>
                  </a:lnTo>
                  <a:lnTo>
                    <a:pt x="8" y="170"/>
                  </a:lnTo>
                  <a:lnTo>
                    <a:pt x="8" y="153"/>
                  </a:lnTo>
                  <a:lnTo>
                    <a:pt x="8" y="155"/>
                  </a:lnTo>
                  <a:lnTo>
                    <a:pt x="8" y="159"/>
                  </a:lnTo>
                  <a:lnTo>
                    <a:pt x="8" y="155"/>
                  </a:lnTo>
                  <a:lnTo>
                    <a:pt x="10" y="153"/>
                  </a:lnTo>
                  <a:lnTo>
                    <a:pt x="10" y="134"/>
                  </a:lnTo>
                  <a:lnTo>
                    <a:pt x="10" y="136"/>
                  </a:lnTo>
                  <a:lnTo>
                    <a:pt x="10" y="145"/>
                  </a:lnTo>
                  <a:lnTo>
                    <a:pt x="11" y="144"/>
                  </a:lnTo>
                  <a:lnTo>
                    <a:pt x="11" y="122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13" y="136"/>
                  </a:lnTo>
                  <a:lnTo>
                    <a:pt x="13" y="138"/>
                  </a:lnTo>
                  <a:lnTo>
                    <a:pt x="13" y="147"/>
                  </a:lnTo>
                  <a:lnTo>
                    <a:pt x="13" y="138"/>
                  </a:lnTo>
                  <a:lnTo>
                    <a:pt x="15" y="138"/>
                  </a:lnTo>
                  <a:lnTo>
                    <a:pt x="15" y="107"/>
                  </a:lnTo>
                  <a:lnTo>
                    <a:pt x="17" y="109"/>
                  </a:lnTo>
                  <a:lnTo>
                    <a:pt x="17" y="111"/>
                  </a:lnTo>
                  <a:lnTo>
                    <a:pt x="17" y="105"/>
                  </a:lnTo>
                  <a:lnTo>
                    <a:pt x="19" y="105"/>
                  </a:lnTo>
                  <a:lnTo>
                    <a:pt x="19" y="53"/>
                  </a:lnTo>
                  <a:lnTo>
                    <a:pt x="19" y="51"/>
                  </a:lnTo>
                  <a:lnTo>
                    <a:pt x="19" y="38"/>
                  </a:lnTo>
                  <a:lnTo>
                    <a:pt x="19" y="42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36"/>
                  </a:lnTo>
                  <a:lnTo>
                    <a:pt x="21" y="34"/>
                  </a:lnTo>
                  <a:lnTo>
                    <a:pt x="21" y="30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3" y="94"/>
                  </a:lnTo>
                  <a:lnTo>
                    <a:pt x="25" y="96"/>
                  </a:lnTo>
                  <a:lnTo>
                    <a:pt x="25" y="76"/>
                  </a:lnTo>
                  <a:lnTo>
                    <a:pt x="25" y="74"/>
                  </a:lnTo>
                  <a:lnTo>
                    <a:pt x="25" y="71"/>
                  </a:lnTo>
                  <a:lnTo>
                    <a:pt x="25" y="73"/>
                  </a:lnTo>
                  <a:lnTo>
                    <a:pt x="29" y="71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9" y="42"/>
                  </a:lnTo>
                  <a:lnTo>
                    <a:pt x="31" y="44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3" y="4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65"/>
                  </a:lnTo>
                  <a:lnTo>
                    <a:pt x="34" y="67"/>
                  </a:lnTo>
                  <a:lnTo>
                    <a:pt x="34" y="84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4" y="55"/>
                  </a:lnTo>
                  <a:lnTo>
                    <a:pt x="36" y="57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90"/>
                  </a:lnTo>
                  <a:lnTo>
                    <a:pt x="36" y="73"/>
                  </a:lnTo>
                  <a:lnTo>
                    <a:pt x="40" y="73"/>
                  </a:lnTo>
                  <a:lnTo>
                    <a:pt x="40" y="57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42" y="71"/>
                  </a:lnTo>
                  <a:lnTo>
                    <a:pt x="42" y="53"/>
                  </a:lnTo>
                  <a:lnTo>
                    <a:pt x="42" y="51"/>
                  </a:lnTo>
                  <a:lnTo>
                    <a:pt x="42" y="46"/>
                  </a:lnTo>
                  <a:lnTo>
                    <a:pt x="44" y="44"/>
                  </a:lnTo>
                  <a:lnTo>
                    <a:pt x="44" y="7"/>
                  </a:lnTo>
                  <a:lnTo>
                    <a:pt x="46" y="7"/>
                  </a:lnTo>
                  <a:lnTo>
                    <a:pt x="46" y="0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26"/>
                  </a:lnTo>
                  <a:lnTo>
                    <a:pt x="48" y="28"/>
                  </a:lnTo>
                  <a:lnTo>
                    <a:pt x="48" y="34"/>
                  </a:lnTo>
                  <a:lnTo>
                    <a:pt x="50" y="34"/>
                  </a:lnTo>
                  <a:lnTo>
                    <a:pt x="50" y="84"/>
                  </a:lnTo>
                  <a:lnTo>
                    <a:pt x="52" y="84"/>
                  </a:lnTo>
                  <a:lnTo>
                    <a:pt x="52" y="142"/>
                  </a:lnTo>
                  <a:lnTo>
                    <a:pt x="54" y="14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56" y="195"/>
                  </a:lnTo>
                  <a:lnTo>
                    <a:pt x="56" y="19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2" name="Freeform 1102"/>
            <p:cNvSpPr>
              <a:spLocks/>
            </p:cNvSpPr>
            <p:nvPr/>
          </p:nvSpPr>
          <p:spPr bwMode="auto">
            <a:xfrm>
              <a:off x="4885" y="1258"/>
              <a:ext cx="27" cy="71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67"/>
                </a:cxn>
                <a:cxn ang="0">
                  <a:pos x="2" y="62"/>
                </a:cxn>
                <a:cxn ang="0">
                  <a:pos x="2" y="73"/>
                </a:cxn>
                <a:cxn ang="0">
                  <a:pos x="2" y="79"/>
                </a:cxn>
                <a:cxn ang="0">
                  <a:pos x="4" y="67"/>
                </a:cxn>
                <a:cxn ang="0">
                  <a:pos x="6" y="60"/>
                </a:cxn>
                <a:cxn ang="0">
                  <a:pos x="6" y="44"/>
                </a:cxn>
                <a:cxn ang="0">
                  <a:pos x="8" y="50"/>
                </a:cxn>
                <a:cxn ang="0">
                  <a:pos x="8" y="48"/>
                </a:cxn>
                <a:cxn ang="0">
                  <a:pos x="12" y="21"/>
                </a:cxn>
                <a:cxn ang="0">
                  <a:pos x="12" y="21"/>
                </a:cxn>
                <a:cxn ang="0">
                  <a:pos x="12" y="39"/>
                </a:cxn>
                <a:cxn ang="0">
                  <a:pos x="14" y="27"/>
                </a:cxn>
                <a:cxn ang="0">
                  <a:pos x="16" y="16"/>
                </a:cxn>
                <a:cxn ang="0">
                  <a:pos x="16" y="21"/>
                </a:cxn>
                <a:cxn ang="0">
                  <a:pos x="17" y="31"/>
                </a:cxn>
                <a:cxn ang="0">
                  <a:pos x="19" y="39"/>
                </a:cxn>
                <a:cxn ang="0">
                  <a:pos x="19" y="41"/>
                </a:cxn>
                <a:cxn ang="0">
                  <a:pos x="21" y="41"/>
                </a:cxn>
                <a:cxn ang="0">
                  <a:pos x="23" y="54"/>
                </a:cxn>
                <a:cxn ang="0">
                  <a:pos x="23" y="75"/>
                </a:cxn>
                <a:cxn ang="0">
                  <a:pos x="23" y="50"/>
                </a:cxn>
                <a:cxn ang="0">
                  <a:pos x="25" y="71"/>
                </a:cxn>
                <a:cxn ang="0">
                  <a:pos x="27" y="79"/>
                </a:cxn>
                <a:cxn ang="0">
                  <a:pos x="27" y="62"/>
                </a:cxn>
                <a:cxn ang="0">
                  <a:pos x="29" y="33"/>
                </a:cxn>
                <a:cxn ang="0">
                  <a:pos x="29" y="25"/>
                </a:cxn>
                <a:cxn ang="0">
                  <a:pos x="31" y="2"/>
                </a:cxn>
                <a:cxn ang="0">
                  <a:pos x="33" y="21"/>
                </a:cxn>
                <a:cxn ang="0">
                  <a:pos x="33" y="19"/>
                </a:cxn>
                <a:cxn ang="0">
                  <a:pos x="35" y="54"/>
                </a:cxn>
                <a:cxn ang="0">
                  <a:pos x="37" y="85"/>
                </a:cxn>
                <a:cxn ang="0">
                  <a:pos x="37" y="69"/>
                </a:cxn>
                <a:cxn ang="0">
                  <a:pos x="39" y="75"/>
                </a:cxn>
                <a:cxn ang="0">
                  <a:pos x="40" y="73"/>
                </a:cxn>
                <a:cxn ang="0">
                  <a:pos x="40" y="54"/>
                </a:cxn>
                <a:cxn ang="0">
                  <a:pos x="42" y="69"/>
                </a:cxn>
                <a:cxn ang="0">
                  <a:pos x="42" y="77"/>
                </a:cxn>
                <a:cxn ang="0">
                  <a:pos x="42" y="67"/>
                </a:cxn>
                <a:cxn ang="0">
                  <a:pos x="44" y="75"/>
                </a:cxn>
                <a:cxn ang="0">
                  <a:pos x="46" y="117"/>
                </a:cxn>
                <a:cxn ang="0">
                  <a:pos x="46" y="123"/>
                </a:cxn>
                <a:cxn ang="0">
                  <a:pos x="48" y="131"/>
                </a:cxn>
                <a:cxn ang="0">
                  <a:pos x="48" y="142"/>
                </a:cxn>
                <a:cxn ang="0">
                  <a:pos x="50" y="138"/>
                </a:cxn>
                <a:cxn ang="0">
                  <a:pos x="50" y="115"/>
                </a:cxn>
                <a:cxn ang="0">
                  <a:pos x="52" y="96"/>
                </a:cxn>
                <a:cxn ang="0">
                  <a:pos x="54" y="54"/>
                </a:cxn>
                <a:cxn ang="0">
                  <a:pos x="54" y="39"/>
                </a:cxn>
              </a:cxnLst>
              <a:rect l="0" t="0" r="r" b="b"/>
              <a:pathLst>
                <a:path w="54" h="142">
                  <a:moveTo>
                    <a:pt x="0" y="64"/>
                  </a:moveTo>
                  <a:lnTo>
                    <a:pt x="0" y="64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2" y="81"/>
                  </a:lnTo>
                  <a:lnTo>
                    <a:pt x="2" y="79"/>
                  </a:lnTo>
                  <a:lnTo>
                    <a:pt x="4" y="79"/>
                  </a:lnTo>
                  <a:lnTo>
                    <a:pt x="4" y="67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6" y="58"/>
                  </a:lnTo>
                  <a:lnTo>
                    <a:pt x="6" y="44"/>
                  </a:lnTo>
                  <a:lnTo>
                    <a:pt x="8" y="46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48"/>
                  </a:lnTo>
                  <a:lnTo>
                    <a:pt x="8" y="25"/>
                  </a:lnTo>
                  <a:lnTo>
                    <a:pt x="12" y="21"/>
                  </a:lnTo>
                  <a:lnTo>
                    <a:pt x="12" y="16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39"/>
                  </a:lnTo>
                  <a:lnTo>
                    <a:pt x="14" y="37"/>
                  </a:lnTo>
                  <a:lnTo>
                    <a:pt x="14" y="27"/>
                  </a:lnTo>
                  <a:lnTo>
                    <a:pt x="16" y="25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21"/>
                  </a:lnTo>
                  <a:lnTo>
                    <a:pt x="17" y="25"/>
                  </a:lnTo>
                  <a:lnTo>
                    <a:pt x="17" y="31"/>
                  </a:lnTo>
                  <a:lnTo>
                    <a:pt x="19" y="33"/>
                  </a:lnTo>
                  <a:lnTo>
                    <a:pt x="19" y="39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1" y="52"/>
                  </a:lnTo>
                  <a:lnTo>
                    <a:pt x="23" y="54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73"/>
                  </a:lnTo>
                  <a:lnTo>
                    <a:pt x="23" y="50"/>
                  </a:lnTo>
                  <a:lnTo>
                    <a:pt x="25" y="52"/>
                  </a:lnTo>
                  <a:lnTo>
                    <a:pt x="25" y="71"/>
                  </a:lnTo>
                  <a:lnTo>
                    <a:pt x="27" y="73"/>
                  </a:lnTo>
                  <a:lnTo>
                    <a:pt x="27" y="79"/>
                  </a:lnTo>
                  <a:lnTo>
                    <a:pt x="27" y="64"/>
                  </a:lnTo>
                  <a:lnTo>
                    <a:pt x="27" y="62"/>
                  </a:lnTo>
                  <a:lnTo>
                    <a:pt x="27" y="35"/>
                  </a:lnTo>
                  <a:lnTo>
                    <a:pt x="29" y="33"/>
                  </a:lnTo>
                  <a:lnTo>
                    <a:pt x="29" y="27"/>
                  </a:lnTo>
                  <a:lnTo>
                    <a:pt x="29" y="25"/>
                  </a:lnTo>
                  <a:lnTo>
                    <a:pt x="29" y="0"/>
                  </a:lnTo>
                  <a:lnTo>
                    <a:pt x="31" y="2"/>
                  </a:lnTo>
                  <a:lnTo>
                    <a:pt x="31" y="19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5" y="21"/>
                  </a:lnTo>
                  <a:lnTo>
                    <a:pt x="35" y="54"/>
                  </a:lnTo>
                  <a:lnTo>
                    <a:pt x="37" y="54"/>
                  </a:lnTo>
                  <a:lnTo>
                    <a:pt x="37" y="85"/>
                  </a:lnTo>
                  <a:lnTo>
                    <a:pt x="37" y="85"/>
                  </a:lnTo>
                  <a:lnTo>
                    <a:pt x="37" y="69"/>
                  </a:lnTo>
                  <a:lnTo>
                    <a:pt x="39" y="71"/>
                  </a:lnTo>
                  <a:lnTo>
                    <a:pt x="39" y="75"/>
                  </a:lnTo>
                  <a:lnTo>
                    <a:pt x="39" y="75"/>
                  </a:lnTo>
                  <a:lnTo>
                    <a:pt x="40" y="73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67"/>
                  </a:lnTo>
                  <a:lnTo>
                    <a:pt x="42" y="69"/>
                  </a:lnTo>
                  <a:lnTo>
                    <a:pt x="42" y="79"/>
                  </a:lnTo>
                  <a:lnTo>
                    <a:pt x="42" y="77"/>
                  </a:lnTo>
                  <a:lnTo>
                    <a:pt x="42" y="75"/>
                  </a:lnTo>
                  <a:lnTo>
                    <a:pt x="42" y="67"/>
                  </a:lnTo>
                  <a:lnTo>
                    <a:pt x="42" y="75"/>
                  </a:lnTo>
                  <a:lnTo>
                    <a:pt x="44" y="75"/>
                  </a:lnTo>
                  <a:lnTo>
                    <a:pt x="44" y="115"/>
                  </a:lnTo>
                  <a:lnTo>
                    <a:pt x="46" y="117"/>
                  </a:lnTo>
                  <a:lnTo>
                    <a:pt x="46" y="125"/>
                  </a:lnTo>
                  <a:lnTo>
                    <a:pt x="46" y="123"/>
                  </a:lnTo>
                  <a:lnTo>
                    <a:pt x="48" y="121"/>
                  </a:lnTo>
                  <a:lnTo>
                    <a:pt x="48" y="131"/>
                  </a:lnTo>
                  <a:lnTo>
                    <a:pt x="48" y="133"/>
                  </a:lnTo>
                  <a:lnTo>
                    <a:pt x="48" y="142"/>
                  </a:lnTo>
                  <a:lnTo>
                    <a:pt x="48" y="140"/>
                  </a:lnTo>
                  <a:lnTo>
                    <a:pt x="50" y="138"/>
                  </a:lnTo>
                  <a:lnTo>
                    <a:pt x="50" y="117"/>
                  </a:lnTo>
                  <a:lnTo>
                    <a:pt x="50" y="115"/>
                  </a:lnTo>
                  <a:lnTo>
                    <a:pt x="50" y="96"/>
                  </a:lnTo>
                  <a:lnTo>
                    <a:pt x="52" y="96"/>
                  </a:lnTo>
                  <a:lnTo>
                    <a:pt x="52" y="54"/>
                  </a:lnTo>
                  <a:lnTo>
                    <a:pt x="54" y="54"/>
                  </a:lnTo>
                  <a:lnTo>
                    <a:pt x="54" y="37"/>
                  </a:lnTo>
                  <a:lnTo>
                    <a:pt x="54" y="39"/>
                  </a:lnTo>
                  <a:lnTo>
                    <a:pt x="54" y="39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3" name="Freeform 1103"/>
            <p:cNvSpPr>
              <a:spLocks/>
            </p:cNvSpPr>
            <p:nvPr/>
          </p:nvSpPr>
          <p:spPr bwMode="auto">
            <a:xfrm>
              <a:off x="4857" y="1234"/>
              <a:ext cx="28" cy="78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2" y="129"/>
                </a:cxn>
                <a:cxn ang="0">
                  <a:pos x="4" y="108"/>
                </a:cxn>
                <a:cxn ang="0">
                  <a:pos x="4" y="123"/>
                </a:cxn>
                <a:cxn ang="0">
                  <a:pos x="6" y="133"/>
                </a:cxn>
                <a:cxn ang="0">
                  <a:pos x="8" y="129"/>
                </a:cxn>
                <a:cxn ang="0">
                  <a:pos x="8" y="133"/>
                </a:cxn>
                <a:cxn ang="0">
                  <a:pos x="10" y="140"/>
                </a:cxn>
                <a:cxn ang="0">
                  <a:pos x="10" y="127"/>
                </a:cxn>
                <a:cxn ang="0">
                  <a:pos x="12" y="125"/>
                </a:cxn>
                <a:cxn ang="0">
                  <a:pos x="12" y="133"/>
                </a:cxn>
                <a:cxn ang="0">
                  <a:pos x="12" y="137"/>
                </a:cxn>
                <a:cxn ang="0">
                  <a:pos x="14" y="110"/>
                </a:cxn>
                <a:cxn ang="0">
                  <a:pos x="16" y="104"/>
                </a:cxn>
                <a:cxn ang="0">
                  <a:pos x="16" y="81"/>
                </a:cxn>
                <a:cxn ang="0">
                  <a:pos x="18" y="62"/>
                </a:cxn>
                <a:cxn ang="0">
                  <a:pos x="20" y="64"/>
                </a:cxn>
                <a:cxn ang="0">
                  <a:pos x="22" y="77"/>
                </a:cxn>
                <a:cxn ang="0">
                  <a:pos x="22" y="37"/>
                </a:cxn>
                <a:cxn ang="0">
                  <a:pos x="22" y="39"/>
                </a:cxn>
                <a:cxn ang="0">
                  <a:pos x="24" y="42"/>
                </a:cxn>
                <a:cxn ang="0">
                  <a:pos x="25" y="23"/>
                </a:cxn>
                <a:cxn ang="0">
                  <a:pos x="25" y="2"/>
                </a:cxn>
                <a:cxn ang="0">
                  <a:pos x="27" y="10"/>
                </a:cxn>
                <a:cxn ang="0">
                  <a:pos x="27" y="8"/>
                </a:cxn>
                <a:cxn ang="0">
                  <a:pos x="29" y="33"/>
                </a:cxn>
                <a:cxn ang="0">
                  <a:pos x="29" y="35"/>
                </a:cxn>
                <a:cxn ang="0">
                  <a:pos x="31" y="81"/>
                </a:cxn>
                <a:cxn ang="0">
                  <a:pos x="33" y="102"/>
                </a:cxn>
                <a:cxn ang="0">
                  <a:pos x="35" y="96"/>
                </a:cxn>
                <a:cxn ang="0">
                  <a:pos x="35" y="104"/>
                </a:cxn>
                <a:cxn ang="0">
                  <a:pos x="35" y="140"/>
                </a:cxn>
                <a:cxn ang="0">
                  <a:pos x="37" y="129"/>
                </a:cxn>
                <a:cxn ang="0">
                  <a:pos x="37" y="152"/>
                </a:cxn>
                <a:cxn ang="0">
                  <a:pos x="39" y="156"/>
                </a:cxn>
                <a:cxn ang="0">
                  <a:pos x="39" y="138"/>
                </a:cxn>
                <a:cxn ang="0">
                  <a:pos x="41" y="123"/>
                </a:cxn>
                <a:cxn ang="0">
                  <a:pos x="43" y="106"/>
                </a:cxn>
                <a:cxn ang="0">
                  <a:pos x="45" y="56"/>
                </a:cxn>
                <a:cxn ang="0">
                  <a:pos x="45" y="62"/>
                </a:cxn>
                <a:cxn ang="0">
                  <a:pos x="47" y="73"/>
                </a:cxn>
                <a:cxn ang="0">
                  <a:pos x="47" y="69"/>
                </a:cxn>
                <a:cxn ang="0">
                  <a:pos x="47" y="58"/>
                </a:cxn>
                <a:cxn ang="0">
                  <a:pos x="48" y="98"/>
                </a:cxn>
                <a:cxn ang="0">
                  <a:pos x="50" y="121"/>
                </a:cxn>
                <a:cxn ang="0">
                  <a:pos x="50" y="117"/>
                </a:cxn>
                <a:cxn ang="0">
                  <a:pos x="52" y="110"/>
                </a:cxn>
                <a:cxn ang="0">
                  <a:pos x="52" y="110"/>
                </a:cxn>
                <a:cxn ang="0">
                  <a:pos x="52" y="96"/>
                </a:cxn>
                <a:cxn ang="0">
                  <a:pos x="56" y="112"/>
                </a:cxn>
              </a:cxnLst>
              <a:rect l="0" t="0" r="r" b="b"/>
              <a:pathLst>
                <a:path w="56" h="156">
                  <a:moveTo>
                    <a:pt x="0" y="133"/>
                  </a:moveTo>
                  <a:lnTo>
                    <a:pt x="0" y="133"/>
                  </a:lnTo>
                  <a:lnTo>
                    <a:pt x="2" y="133"/>
                  </a:lnTo>
                  <a:lnTo>
                    <a:pt x="2" y="129"/>
                  </a:lnTo>
                  <a:lnTo>
                    <a:pt x="4" y="127"/>
                  </a:lnTo>
                  <a:lnTo>
                    <a:pt x="4" y="108"/>
                  </a:lnTo>
                  <a:lnTo>
                    <a:pt x="4" y="110"/>
                  </a:lnTo>
                  <a:lnTo>
                    <a:pt x="4" y="123"/>
                  </a:lnTo>
                  <a:lnTo>
                    <a:pt x="6" y="125"/>
                  </a:lnTo>
                  <a:lnTo>
                    <a:pt x="6" y="133"/>
                  </a:lnTo>
                  <a:lnTo>
                    <a:pt x="6" y="129"/>
                  </a:lnTo>
                  <a:lnTo>
                    <a:pt x="8" y="129"/>
                  </a:lnTo>
                  <a:lnTo>
                    <a:pt x="8" y="127"/>
                  </a:lnTo>
                  <a:lnTo>
                    <a:pt x="8" y="133"/>
                  </a:lnTo>
                  <a:lnTo>
                    <a:pt x="10" y="133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10" y="127"/>
                  </a:lnTo>
                  <a:lnTo>
                    <a:pt x="12" y="127"/>
                  </a:lnTo>
                  <a:lnTo>
                    <a:pt x="12" y="125"/>
                  </a:lnTo>
                  <a:lnTo>
                    <a:pt x="12" y="133"/>
                  </a:lnTo>
                  <a:lnTo>
                    <a:pt x="12" y="133"/>
                  </a:lnTo>
                  <a:lnTo>
                    <a:pt x="12" y="138"/>
                  </a:lnTo>
                  <a:lnTo>
                    <a:pt x="12" y="137"/>
                  </a:lnTo>
                  <a:lnTo>
                    <a:pt x="14" y="135"/>
                  </a:lnTo>
                  <a:lnTo>
                    <a:pt x="14" y="110"/>
                  </a:lnTo>
                  <a:lnTo>
                    <a:pt x="16" y="110"/>
                  </a:lnTo>
                  <a:lnTo>
                    <a:pt x="16" y="104"/>
                  </a:lnTo>
                  <a:lnTo>
                    <a:pt x="16" y="102"/>
                  </a:lnTo>
                  <a:lnTo>
                    <a:pt x="16" y="81"/>
                  </a:lnTo>
                  <a:lnTo>
                    <a:pt x="18" y="79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0" y="64"/>
                  </a:lnTo>
                  <a:lnTo>
                    <a:pt x="20" y="77"/>
                  </a:lnTo>
                  <a:lnTo>
                    <a:pt x="22" y="77"/>
                  </a:lnTo>
                  <a:lnTo>
                    <a:pt x="22" y="39"/>
                  </a:lnTo>
                  <a:lnTo>
                    <a:pt x="22" y="37"/>
                  </a:lnTo>
                  <a:lnTo>
                    <a:pt x="22" y="31"/>
                  </a:lnTo>
                  <a:lnTo>
                    <a:pt x="22" y="39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25"/>
                  </a:lnTo>
                  <a:lnTo>
                    <a:pt x="25" y="23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7" y="6"/>
                  </a:lnTo>
                  <a:lnTo>
                    <a:pt x="27" y="8"/>
                  </a:lnTo>
                  <a:lnTo>
                    <a:pt x="29" y="10"/>
                  </a:lnTo>
                  <a:lnTo>
                    <a:pt x="29" y="33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37"/>
                  </a:lnTo>
                  <a:lnTo>
                    <a:pt x="31" y="81"/>
                  </a:lnTo>
                  <a:lnTo>
                    <a:pt x="33" y="83"/>
                  </a:lnTo>
                  <a:lnTo>
                    <a:pt x="33" y="102"/>
                  </a:lnTo>
                  <a:lnTo>
                    <a:pt x="33" y="98"/>
                  </a:lnTo>
                  <a:lnTo>
                    <a:pt x="35" y="96"/>
                  </a:lnTo>
                  <a:lnTo>
                    <a:pt x="35" y="92"/>
                  </a:lnTo>
                  <a:lnTo>
                    <a:pt x="35" y="104"/>
                  </a:lnTo>
                  <a:lnTo>
                    <a:pt x="35" y="106"/>
                  </a:lnTo>
                  <a:lnTo>
                    <a:pt x="35" y="140"/>
                  </a:lnTo>
                  <a:lnTo>
                    <a:pt x="37" y="140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37" y="152"/>
                  </a:lnTo>
                  <a:lnTo>
                    <a:pt x="39" y="152"/>
                  </a:lnTo>
                  <a:lnTo>
                    <a:pt x="39" y="156"/>
                  </a:lnTo>
                  <a:lnTo>
                    <a:pt x="39" y="140"/>
                  </a:lnTo>
                  <a:lnTo>
                    <a:pt x="39" y="138"/>
                  </a:lnTo>
                  <a:lnTo>
                    <a:pt x="39" y="121"/>
                  </a:lnTo>
                  <a:lnTo>
                    <a:pt x="41" y="123"/>
                  </a:lnTo>
                  <a:lnTo>
                    <a:pt x="41" y="108"/>
                  </a:lnTo>
                  <a:lnTo>
                    <a:pt x="43" y="106"/>
                  </a:lnTo>
                  <a:lnTo>
                    <a:pt x="43" y="58"/>
                  </a:lnTo>
                  <a:lnTo>
                    <a:pt x="45" y="56"/>
                  </a:lnTo>
                  <a:lnTo>
                    <a:pt x="45" y="52"/>
                  </a:lnTo>
                  <a:lnTo>
                    <a:pt x="45" y="62"/>
                  </a:lnTo>
                  <a:lnTo>
                    <a:pt x="47" y="62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69"/>
                  </a:lnTo>
                  <a:lnTo>
                    <a:pt x="47" y="56"/>
                  </a:lnTo>
                  <a:lnTo>
                    <a:pt x="47" y="58"/>
                  </a:lnTo>
                  <a:lnTo>
                    <a:pt x="48" y="60"/>
                  </a:lnTo>
                  <a:lnTo>
                    <a:pt x="48" y="98"/>
                  </a:lnTo>
                  <a:lnTo>
                    <a:pt x="50" y="98"/>
                  </a:lnTo>
                  <a:lnTo>
                    <a:pt x="50" y="121"/>
                  </a:lnTo>
                  <a:lnTo>
                    <a:pt x="50" y="119"/>
                  </a:lnTo>
                  <a:lnTo>
                    <a:pt x="50" y="117"/>
                  </a:lnTo>
                  <a:lnTo>
                    <a:pt x="50" y="108"/>
                  </a:lnTo>
                  <a:lnTo>
                    <a:pt x="52" y="110"/>
                  </a:lnTo>
                  <a:lnTo>
                    <a:pt x="52" y="112"/>
                  </a:lnTo>
                  <a:lnTo>
                    <a:pt x="52" y="110"/>
                  </a:lnTo>
                  <a:lnTo>
                    <a:pt x="52" y="110"/>
                  </a:lnTo>
                  <a:lnTo>
                    <a:pt x="52" y="96"/>
                  </a:lnTo>
                  <a:lnTo>
                    <a:pt x="56" y="98"/>
                  </a:lnTo>
                  <a:lnTo>
                    <a:pt x="56" y="11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4" name="Freeform 1104"/>
            <p:cNvSpPr>
              <a:spLocks/>
            </p:cNvSpPr>
            <p:nvPr/>
          </p:nvSpPr>
          <p:spPr bwMode="auto">
            <a:xfrm>
              <a:off x="4827" y="1243"/>
              <a:ext cx="30" cy="153"/>
            </a:xfrm>
            <a:custGeom>
              <a:avLst/>
              <a:gdLst/>
              <a:ahLst/>
              <a:cxnLst>
                <a:cxn ang="0">
                  <a:pos x="0" y="145"/>
                </a:cxn>
                <a:cxn ang="0">
                  <a:pos x="2" y="126"/>
                </a:cxn>
                <a:cxn ang="0">
                  <a:pos x="2" y="103"/>
                </a:cxn>
                <a:cxn ang="0">
                  <a:pos x="4" y="117"/>
                </a:cxn>
                <a:cxn ang="0">
                  <a:pos x="4" y="138"/>
                </a:cxn>
                <a:cxn ang="0">
                  <a:pos x="6" y="142"/>
                </a:cxn>
                <a:cxn ang="0">
                  <a:pos x="6" y="138"/>
                </a:cxn>
                <a:cxn ang="0">
                  <a:pos x="8" y="107"/>
                </a:cxn>
                <a:cxn ang="0">
                  <a:pos x="10" y="78"/>
                </a:cxn>
                <a:cxn ang="0">
                  <a:pos x="12" y="36"/>
                </a:cxn>
                <a:cxn ang="0">
                  <a:pos x="12" y="1"/>
                </a:cxn>
                <a:cxn ang="0">
                  <a:pos x="13" y="38"/>
                </a:cxn>
                <a:cxn ang="0">
                  <a:pos x="15" y="51"/>
                </a:cxn>
                <a:cxn ang="0">
                  <a:pos x="15" y="97"/>
                </a:cxn>
                <a:cxn ang="0">
                  <a:pos x="17" y="144"/>
                </a:cxn>
                <a:cxn ang="0">
                  <a:pos x="19" y="163"/>
                </a:cxn>
                <a:cxn ang="0">
                  <a:pos x="19" y="159"/>
                </a:cxn>
                <a:cxn ang="0">
                  <a:pos x="19" y="126"/>
                </a:cxn>
                <a:cxn ang="0">
                  <a:pos x="23" y="144"/>
                </a:cxn>
                <a:cxn ang="0">
                  <a:pos x="23" y="159"/>
                </a:cxn>
                <a:cxn ang="0">
                  <a:pos x="25" y="172"/>
                </a:cxn>
                <a:cxn ang="0">
                  <a:pos x="25" y="180"/>
                </a:cxn>
                <a:cxn ang="0">
                  <a:pos x="27" y="201"/>
                </a:cxn>
                <a:cxn ang="0">
                  <a:pos x="29" y="203"/>
                </a:cxn>
                <a:cxn ang="0">
                  <a:pos x="29" y="192"/>
                </a:cxn>
                <a:cxn ang="0">
                  <a:pos x="29" y="188"/>
                </a:cxn>
                <a:cxn ang="0">
                  <a:pos x="31" y="213"/>
                </a:cxn>
                <a:cxn ang="0">
                  <a:pos x="33" y="201"/>
                </a:cxn>
                <a:cxn ang="0">
                  <a:pos x="35" y="167"/>
                </a:cxn>
                <a:cxn ang="0">
                  <a:pos x="37" y="157"/>
                </a:cxn>
                <a:cxn ang="0">
                  <a:pos x="37" y="117"/>
                </a:cxn>
                <a:cxn ang="0">
                  <a:pos x="38" y="74"/>
                </a:cxn>
                <a:cxn ang="0">
                  <a:pos x="40" y="69"/>
                </a:cxn>
                <a:cxn ang="0">
                  <a:pos x="40" y="82"/>
                </a:cxn>
                <a:cxn ang="0">
                  <a:pos x="42" y="94"/>
                </a:cxn>
                <a:cxn ang="0">
                  <a:pos x="44" y="142"/>
                </a:cxn>
                <a:cxn ang="0">
                  <a:pos x="46" y="220"/>
                </a:cxn>
                <a:cxn ang="0">
                  <a:pos x="46" y="247"/>
                </a:cxn>
                <a:cxn ang="0">
                  <a:pos x="48" y="291"/>
                </a:cxn>
                <a:cxn ang="0">
                  <a:pos x="50" y="307"/>
                </a:cxn>
                <a:cxn ang="0">
                  <a:pos x="52" y="305"/>
                </a:cxn>
                <a:cxn ang="0">
                  <a:pos x="52" y="261"/>
                </a:cxn>
                <a:cxn ang="0">
                  <a:pos x="54" y="224"/>
                </a:cxn>
                <a:cxn ang="0">
                  <a:pos x="56" y="215"/>
                </a:cxn>
                <a:cxn ang="0">
                  <a:pos x="58" y="176"/>
                </a:cxn>
                <a:cxn ang="0">
                  <a:pos x="58" y="168"/>
                </a:cxn>
                <a:cxn ang="0">
                  <a:pos x="58" y="157"/>
                </a:cxn>
                <a:cxn ang="0">
                  <a:pos x="60" y="155"/>
                </a:cxn>
                <a:cxn ang="0">
                  <a:pos x="61" y="159"/>
                </a:cxn>
                <a:cxn ang="0">
                  <a:pos x="61" y="140"/>
                </a:cxn>
              </a:cxnLst>
              <a:rect l="0" t="0" r="r" b="b"/>
              <a:pathLst>
                <a:path w="61" h="307">
                  <a:moveTo>
                    <a:pt x="0" y="145"/>
                  </a:moveTo>
                  <a:lnTo>
                    <a:pt x="0" y="145"/>
                  </a:lnTo>
                  <a:lnTo>
                    <a:pt x="2" y="144"/>
                  </a:lnTo>
                  <a:lnTo>
                    <a:pt x="2" y="126"/>
                  </a:lnTo>
                  <a:lnTo>
                    <a:pt x="2" y="122"/>
                  </a:lnTo>
                  <a:lnTo>
                    <a:pt x="2" y="103"/>
                  </a:lnTo>
                  <a:lnTo>
                    <a:pt x="4" y="105"/>
                  </a:lnTo>
                  <a:lnTo>
                    <a:pt x="4" y="117"/>
                  </a:lnTo>
                  <a:lnTo>
                    <a:pt x="4" y="119"/>
                  </a:lnTo>
                  <a:lnTo>
                    <a:pt x="4" y="138"/>
                  </a:lnTo>
                  <a:lnTo>
                    <a:pt x="6" y="140"/>
                  </a:lnTo>
                  <a:lnTo>
                    <a:pt x="6" y="142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6" y="109"/>
                  </a:lnTo>
                  <a:lnTo>
                    <a:pt x="8" y="107"/>
                  </a:lnTo>
                  <a:lnTo>
                    <a:pt x="8" y="80"/>
                  </a:lnTo>
                  <a:lnTo>
                    <a:pt x="10" y="78"/>
                  </a:lnTo>
                  <a:lnTo>
                    <a:pt x="10" y="38"/>
                  </a:lnTo>
                  <a:lnTo>
                    <a:pt x="12" y="36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36"/>
                  </a:lnTo>
                  <a:lnTo>
                    <a:pt x="13" y="38"/>
                  </a:lnTo>
                  <a:lnTo>
                    <a:pt x="13" y="49"/>
                  </a:lnTo>
                  <a:lnTo>
                    <a:pt x="15" y="51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5" y="142"/>
                  </a:lnTo>
                  <a:lnTo>
                    <a:pt x="17" y="144"/>
                  </a:lnTo>
                  <a:lnTo>
                    <a:pt x="17" y="163"/>
                  </a:lnTo>
                  <a:lnTo>
                    <a:pt x="19" y="163"/>
                  </a:lnTo>
                  <a:lnTo>
                    <a:pt x="19" y="168"/>
                  </a:lnTo>
                  <a:lnTo>
                    <a:pt x="19" y="159"/>
                  </a:lnTo>
                  <a:lnTo>
                    <a:pt x="19" y="157"/>
                  </a:lnTo>
                  <a:lnTo>
                    <a:pt x="19" y="126"/>
                  </a:lnTo>
                  <a:lnTo>
                    <a:pt x="23" y="128"/>
                  </a:lnTo>
                  <a:lnTo>
                    <a:pt x="23" y="144"/>
                  </a:lnTo>
                  <a:lnTo>
                    <a:pt x="23" y="145"/>
                  </a:lnTo>
                  <a:lnTo>
                    <a:pt x="23" y="159"/>
                  </a:lnTo>
                  <a:lnTo>
                    <a:pt x="25" y="161"/>
                  </a:lnTo>
                  <a:lnTo>
                    <a:pt x="25" y="172"/>
                  </a:lnTo>
                  <a:lnTo>
                    <a:pt x="25" y="174"/>
                  </a:lnTo>
                  <a:lnTo>
                    <a:pt x="25" y="180"/>
                  </a:lnTo>
                  <a:lnTo>
                    <a:pt x="27" y="182"/>
                  </a:lnTo>
                  <a:lnTo>
                    <a:pt x="27" y="201"/>
                  </a:lnTo>
                  <a:lnTo>
                    <a:pt x="29" y="203"/>
                  </a:lnTo>
                  <a:lnTo>
                    <a:pt x="29" y="203"/>
                  </a:lnTo>
                  <a:lnTo>
                    <a:pt x="29" y="193"/>
                  </a:lnTo>
                  <a:lnTo>
                    <a:pt x="29" y="192"/>
                  </a:lnTo>
                  <a:lnTo>
                    <a:pt x="29" y="184"/>
                  </a:lnTo>
                  <a:lnTo>
                    <a:pt x="29" y="188"/>
                  </a:lnTo>
                  <a:lnTo>
                    <a:pt x="31" y="190"/>
                  </a:lnTo>
                  <a:lnTo>
                    <a:pt x="31" y="213"/>
                  </a:lnTo>
                  <a:lnTo>
                    <a:pt x="33" y="213"/>
                  </a:lnTo>
                  <a:lnTo>
                    <a:pt x="33" y="201"/>
                  </a:lnTo>
                  <a:lnTo>
                    <a:pt x="35" y="201"/>
                  </a:lnTo>
                  <a:lnTo>
                    <a:pt x="35" y="167"/>
                  </a:lnTo>
                  <a:lnTo>
                    <a:pt x="37" y="167"/>
                  </a:lnTo>
                  <a:lnTo>
                    <a:pt x="37" y="157"/>
                  </a:lnTo>
                  <a:lnTo>
                    <a:pt x="37" y="155"/>
                  </a:lnTo>
                  <a:lnTo>
                    <a:pt x="37" y="117"/>
                  </a:lnTo>
                  <a:lnTo>
                    <a:pt x="38" y="117"/>
                  </a:lnTo>
                  <a:lnTo>
                    <a:pt x="38" y="74"/>
                  </a:lnTo>
                  <a:lnTo>
                    <a:pt x="40" y="74"/>
                  </a:lnTo>
                  <a:lnTo>
                    <a:pt x="40" y="69"/>
                  </a:lnTo>
                  <a:lnTo>
                    <a:pt x="40" y="71"/>
                  </a:lnTo>
                  <a:lnTo>
                    <a:pt x="40" y="82"/>
                  </a:lnTo>
                  <a:lnTo>
                    <a:pt x="42" y="84"/>
                  </a:lnTo>
                  <a:lnTo>
                    <a:pt x="42" y="94"/>
                  </a:lnTo>
                  <a:lnTo>
                    <a:pt x="44" y="96"/>
                  </a:lnTo>
                  <a:lnTo>
                    <a:pt x="44" y="142"/>
                  </a:lnTo>
                  <a:lnTo>
                    <a:pt x="46" y="144"/>
                  </a:lnTo>
                  <a:lnTo>
                    <a:pt x="46" y="220"/>
                  </a:lnTo>
                  <a:lnTo>
                    <a:pt x="46" y="222"/>
                  </a:lnTo>
                  <a:lnTo>
                    <a:pt x="46" y="247"/>
                  </a:lnTo>
                  <a:lnTo>
                    <a:pt x="48" y="249"/>
                  </a:lnTo>
                  <a:lnTo>
                    <a:pt x="48" y="291"/>
                  </a:lnTo>
                  <a:lnTo>
                    <a:pt x="50" y="293"/>
                  </a:lnTo>
                  <a:lnTo>
                    <a:pt x="50" y="307"/>
                  </a:lnTo>
                  <a:lnTo>
                    <a:pt x="50" y="307"/>
                  </a:lnTo>
                  <a:lnTo>
                    <a:pt x="52" y="305"/>
                  </a:lnTo>
                  <a:lnTo>
                    <a:pt x="52" y="263"/>
                  </a:lnTo>
                  <a:lnTo>
                    <a:pt x="52" y="261"/>
                  </a:lnTo>
                  <a:lnTo>
                    <a:pt x="52" y="222"/>
                  </a:lnTo>
                  <a:lnTo>
                    <a:pt x="54" y="224"/>
                  </a:lnTo>
                  <a:lnTo>
                    <a:pt x="54" y="216"/>
                  </a:lnTo>
                  <a:lnTo>
                    <a:pt x="56" y="215"/>
                  </a:lnTo>
                  <a:lnTo>
                    <a:pt x="56" y="176"/>
                  </a:lnTo>
                  <a:lnTo>
                    <a:pt x="58" y="176"/>
                  </a:lnTo>
                  <a:lnTo>
                    <a:pt x="58" y="168"/>
                  </a:lnTo>
                  <a:lnTo>
                    <a:pt x="58" y="168"/>
                  </a:lnTo>
                  <a:lnTo>
                    <a:pt x="58" y="168"/>
                  </a:lnTo>
                  <a:lnTo>
                    <a:pt x="58" y="157"/>
                  </a:lnTo>
                  <a:lnTo>
                    <a:pt x="60" y="157"/>
                  </a:lnTo>
                  <a:lnTo>
                    <a:pt x="60" y="155"/>
                  </a:lnTo>
                  <a:lnTo>
                    <a:pt x="60" y="157"/>
                  </a:lnTo>
                  <a:lnTo>
                    <a:pt x="61" y="159"/>
                  </a:lnTo>
                  <a:lnTo>
                    <a:pt x="61" y="142"/>
                  </a:lnTo>
                  <a:lnTo>
                    <a:pt x="61" y="140"/>
                  </a:lnTo>
                  <a:lnTo>
                    <a:pt x="61" y="11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5" name="Freeform 1105"/>
            <p:cNvSpPr>
              <a:spLocks/>
            </p:cNvSpPr>
            <p:nvPr/>
          </p:nvSpPr>
          <p:spPr bwMode="auto">
            <a:xfrm>
              <a:off x="4799" y="1178"/>
              <a:ext cx="28" cy="177"/>
            </a:xfrm>
            <a:custGeom>
              <a:avLst/>
              <a:gdLst/>
              <a:ahLst/>
              <a:cxnLst>
                <a:cxn ang="0">
                  <a:pos x="0" y="259"/>
                </a:cxn>
                <a:cxn ang="0">
                  <a:pos x="0" y="225"/>
                </a:cxn>
                <a:cxn ang="0">
                  <a:pos x="2" y="205"/>
                </a:cxn>
                <a:cxn ang="0">
                  <a:pos x="2" y="207"/>
                </a:cxn>
                <a:cxn ang="0">
                  <a:pos x="4" y="184"/>
                </a:cxn>
                <a:cxn ang="0">
                  <a:pos x="4" y="180"/>
                </a:cxn>
                <a:cxn ang="0">
                  <a:pos x="8" y="192"/>
                </a:cxn>
                <a:cxn ang="0">
                  <a:pos x="8" y="188"/>
                </a:cxn>
                <a:cxn ang="0">
                  <a:pos x="8" y="205"/>
                </a:cxn>
                <a:cxn ang="0">
                  <a:pos x="10" y="219"/>
                </a:cxn>
                <a:cxn ang="0">
                  <a:pos x="12" y="203"/>
                </a:cxn>
                <a:cxn ang="0">
                  <a:pos x="12" y="159"/>
                </a:cxn>
                <a:cxn ang="0">
                  <a:pos x="14" y="192"/>
                </a:cxn>
                <a:cxn ang="0">
                  <a:pos x="14" y="155"/>
                </a:cxn>
                <a:cxn ang="0">
                  <a:pos x="14" y="142"/>
                </a:cxn>
                <a:cxn ang="0">
                  <a:pos x="16" y="107"/>
                </a:cxn>
                <a:cxn ang="0">
                  <a:pos x="18" y="82"/>
                </a:cxn>
                <a:cxn ang="0">
                  <a:pos x="20" y="88"/>
                </a:cxn>
                <a:cxn ang="0">
                  <a:pos x="20" y="86"/>
                </a:cxn>
                <a:cxn ang="0">
                  <a:pos x="20" y="25"/>
                </a:cxn>
                <a:cxn ang="0">
                  <a:pos x="21" y="21"/>
                </a:cxn>
                <a:cxn ang="0">
                  <a:pos x="21" y="36"/>
                </a:cxn>
                <a:cxn ang="0">
                  <a:pos x="23" y="11"/>
                </a:cxn>
                <a:cxn ang="0">
                  <a:pos x="23" y="15"/>
                </a:cxn>
                <a:cxn ang="0">
                  <a:pos x="25" y="82"/>
                </a:cxn>
                <a:cxn ang="0">
                  <a:pos x="25" y="129"/>
                </a:cxn>
                <a:cxn ang="0">
                  <a:pos x="27" y="157"/>
                </a:cxn>
                <a:cxn ang="0">
                  <a:pos x="29" y="150"/>
                </a:cxn>
                <a:cxn ang="0">
                  <a:pos x="31" y="142"/>
                </a:cxn>
                <a:cxn ang="0">
                  <a:pos x="33" y="153"/>
                </a:cxn>
                <a:cxn ang="0">
                  <a:pos x="33" y="152"/>
                </a:cxn>
                <a:cxn ang="0">
                  <a:pos x="35" y="173"/>
                </a:cxn>
                <a:cxn ang="0">
                  <a:pos x="35" y="211"/>
                </a:cxn>
                <a:cxn ang="0">
                  <a:pos x="37" y="198"/>
                </a:cxn>
                <a:cxn ang="0">
                  <a:pos x="39" y="201"/>
                </a:cxn>
                <a:cxn ang="0">
                  <a:pos x="39" y="188"/>
                </a:cxn>
                <a:cxn ang="0">
                  <a:pos x="41" y="177"/>
                </a:cxn>
                <a:cxn ang="0">
                  <a:pos x="43" y="178"/>
                </a:cxn>
                <a:cxn ang="0">
                  <a:pos x="43" y="178"/>
                </a:cxn>
                <a:cxn ang="0">
                  <a:pos x="45" y="175"/>
                </a:cxn>
                <a:cxn ang="0">
                  <a:pos x="45" y="192"/>
                </a:cxn>
                <a:cxn ang="0">
                  <a:pos x="46" y="269"/>
                </a:cxn>
                <a:cxn ang="0">
                  <a:pos x="46" y="294"/>
                </a:cxn>
                <a:cxn ang="0">
                  <a:pos x="48" y="330"/>
                </a:cxn>
                <a:cxn ang="0">
                  <a:pos x="50" y="351"/>
                </a:cxn>
                <a:cxn ang="0">
                  <a:pos x="50" y="344"/>
                </a:cxn>
                <a:cxn ang="0">
                  <a:pos x="50" y="353"/>
                </a:cxn>
                <a:cxn ang="0">
                  <a:pos x="52" y="347"/>
                </a:cxn>
                <a:cxn ang="0">
                  <a:pos x="54" y="301"/>
                </a:cxn>
                <a:cxn ang="0">
                  <a:pos x="56" y="278"/>
                </a:cxn>
              </a:cxnLst>
              <a:rect l="0" t="0" r="r" b="b"/>
              <a:pathLst>
                <a:path w="56" h="353">
                  <a:moveTo>
                    <a:pt x="0" y="259"/>
                  </a:moveTo>
                  <a:lnTo>
                    <a:pt x="0" y="259"/>
                  </a:lnTo>
                  <a:lnTo>
                    <a:pt x="0" y="226"/>
                  </a:lnTo>
                  <a:lnTo>
                    <a:pt x="0" y="225"/>
                  </a:lnTo>
                  <a:lnTo>
                    <a:pt x="0" y="203"/>
                  </a:lnTo>
                  <a:lnTo>
                    <a:pt x="2" y="205"/>
                  </a:lnTo>
                  <a:lnTo>
                    <a:pt x="2" y="209"/>
                  </a:lnTo>
                  <a:lnTo>
                    <a:pt x="2" y="207"/>
                  </a:lnTo>
                  <a:lnTo>
                    <a:pt x="4" y="205"/>
                  </a:lnTo>
                  <a:lnTo>
                    <a:pt x="4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90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8" y="188"/>
                  </a:lnTo>
                  <a:lnTo>
                    <a:pt x="8" y="186"/>
                  </a:lnTo>
                  <a:lnTo>
                    <a:pt x="8" y="205"/>
                  </a:lnTo>
                  <a:lnTo>
                    <a:pt x="10" y="207"/>
                  </a:lnTo>
                  <a:lnTo>
                    <a:pt x="10" y="219"/>
                  </a:lnTo>
                  <a:lnTo>
                    <a:pt x="10" y="205"/>
                  </a:lnTo>
                  <a:lnTo>
                    <a:pt x="12" y="203"/>
                  </a:lnTo>
                  <a:lnTo>
                    <a:pt x="12" y="157"/>
                  </a:lnTo>
                  <a:lnTo>
                    <a:pt x="12" y="159"/>
                  </a:lnTo>
                  <a:lnTo>
                    <a:pt x="12" y="192"/>
                  </a:lnTo>
                  <a:lnTo>
                    <a:pt x="14" y="192"/>
                  </a:lnTo>
                  <a:lnTo>
                    <a:pt x="14" y="157"/>
                  </a:lnTo>
                  <a:lnTo>
                    <a:pt x="14" y="155"/>
                  </a:lnTo>
                  <a:lnTo>
                    <a:pt x="14" y="140"/>
                  </a:lnTo>
                  <a:lnTo>
                    <a:pt x="14" y="142"/>
                  </a:lnTo>
                  <a:lnTo>
                    <a:pt x="16" y="140"/>
                  </a:lnTo>
                  <a:lnTo>
                    <a:pt x="16" y="107"/>
                  </a:lnTo>
                  <a:lnTo>
                    <a:pt x="18" y="107"/>
                  </a:lnTo>
                  <a:lnTo>
                    <a:pt x="18" y="82"/>
                  </a:lnTo>
                  <a:lnTo>
                    <a:pt x="18" y="86"/>
                  </a:lnTo>
                  <a:lnTo>
                    <a:pt x="20" y="88"/>
                  </a:lnTo>
                  <a:lnTo>
                    <a:pt x="20" y="98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25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13"/>
                  </a:lnTo>
                  <a:lnTo>
                    <a:pt x="23" y="11"/>
                  </a:lnTo>
                  <a:lnTo>
                    <a:pt x="23" y="0"/>
                  </a:lnTo>
                  <a:lnTo>
                    <a:pt x="23" y="15"/>
                  </a:lnTo>
                  <a:lnTo>
                    <a:pt x="25" y="19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5" y="129"/>
                  </a:lnTo>
                  <a:lnTo>
                    <a:pt x="27" y="130"/>
                  </a:lnTo>
                  <a:lnTo>
                    <a:pt x="27" y="157"/>
                  </a:lnTo>
                  <a:lnTo>
                    <a:pt x="29" y="157"/>
                  </a:lnTo>
                  <a:lnTo>
                    <a:pt x="29" y="150"/>
                  </a:lnTo>
                  <a:lnTo>
                    <a:pt x="31" y="148"/>
                  </a:lnTo>
                  <a:lnTo>
                    <a:pt x="31" y="142"/>
                  </a:lnTo>
                  <a:lnTo>
                    <a:pt x="33" y="142"/>
                  </a:lnTo>
                  <a:lnTo>
                    <a:pt x="33" y="153"/>
                  </a:lnTo>
                  <a:lnTo>
                    <a:pt x="33" y="153"/>
                  </a:lnTo>
                  <a:lnTo>
                    <a:pt x="33" y="152"/>
                  </a:lnTo>
                  <a:lnTo>
                    <a:pt x="35" y="152"/>
                  </a:lnTo>
                  <a:lnTo>
                    <a:pt x="35" y="173"/>
                  </a:lnTo>
                  <a:lnTo>
                    <a:pt x="35" y="173"/>
                  </a:lnTo>
                  <a:lnTo>
                    <a:pt x="35" y="211"/>
                  </a:lnTo>
                  <a:lnTo>
                    <a:pt x="37" y="213"/>
                  </a:lnTo>
                  <a:lnTo>
                    <a:pt x="37" y="198"/>
                  </a:lnTo>
                  <a:lnTo>
                    <a:pt x="39" y="198"/>
                  </a:lnTo>
                  <a:lnTo>
                    <a:pt x="39" y="201"/>
                  </a:lnTo>
                  <a:lnTo>
                    <a:pt x="39" y="200"/>
                  </a:lnTo>
                  <a:lnTo>
                    <a:pt x="39" y="188"/>
                  </a:lnTo>
                  <a:lnTo>
                    <a:pt x="41" y="186"/>
                  </a:lnTo>
                  <a:lnTo>
                    <a:pt x="41" y="177"/>
                  </a:lnTo>
                  <a:lnTo>
                    <a:pt x="41" y="178"/>
                  </a:lnTo>
                  <a:lnTo>
                    <a:pt x="43" y="178"/>
                  </a:lnTo>
                  <a:lnTo>
                    <a:pt x="43" y="180"/>
                  </a:lnTo>
                  <a:lnTo>
                    <a:pt x="43" y="178"/>
                  </a:lnTo>
                  <a:lnTo>
                    <a:pt x="45" y="177"/>
                  </a:lnTo>
                  <a:lnTo>
                    <a:pt x="45" y="175"/>
                  </a:lnTo>
                  <a:lnTo>
                    <a:pt x="45" y="190"/>
                  </a:lnTo>
                  <a:lnTo>
                    <a:pt x="45" y="192"/>
                  </a:lnTo>
                  <a:lnTo>
                    <a:pt x="45" y="267"/>
                  </a:lnTo>
                  <a:lnTo>
                    <a:pt x="46" y="269"/>
                  </a:lnTo>
                  <a:lnTo>
                    <a:pt x="46" y="292"/>
                  </a:lnTo>
                  <a:lnTo>
                    <a:pt x="46" y="294"/>
                  </a:lnTo>
                  <a:lnTo>
                    <a:pt x="46" y="330"/>
                  </a:lnTo>
                  <a:lnTo>
                    <a:pt x="48" y="330"/>
                  </a:lnTo>
                  <a:lnTo>
                    <a:pt x="48" y="351"/>
                  </a:lnTo>
                  <a:lnTo>
                    <a:pt x="50" y="351"/>
                  </a:lnTo>
                  <a:lnTo>
                    <a:pt x="50" y="344"/>
                  </a:lnTo>
                  <a:lnTo>
                    <a:pt x="50" y="344"/>
                  </a:lnTo>
                  <a:lnTo>
                    <a:pt x="50" y="345"/>
                  </a:lnTo>
                  <a:lnTo>
                    <a:pt x="50" y="353"/>
                  </a:lnTo>
                  <a:lnTo>
                    <a:pt x="50" y="349"/>
                  </a:lnTo>
                  <a:lnTo>
                    <a:pt x="52" y="347"/>
                  </a:lnTo>
                  <a:lnTo>
                    <a:pt x="52" y="303"/>
                  </a:lnTo>
                  <a:lnTo>
                    <a:pt x="54" y="301"/>
                  </a:lnTo>
                  <a:lnTo>
                    <a:pt x="54" y="280"/>
                  </a:lnTo>
                  <a:lnTo>
                    <a:pt x="56" y="278"/>
                  </a:lnTo>
                  <a:lnTo>
                    <a:pt x="56" y="27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6" name="Freeform 1106"/>
            <p:cNvSpPr>
              <a:spLocks/>
            </p:cNvSpPr>
            <p:nvPr/>
          </p:nvSpPr>
          <p:spPr bwMode="auto">
            <a:xfrm>
              <a:off x="4771" y="1287"/>
              <a:ext cx="28" cy="64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57"/>
                </a:cxn>
                <a:cxn ang="0">
                  <a:pos x="4" y="88"/>
                </a:cxn>
                <a:cxn ang="0">
                  <a:pos x="5" y="109"/>
                </a:cxn>
                <a:cxn ang="0">
                  <a:pos x="5" y="127"/>
                </a:cxn>
                <a:cxn ang="0">
                  <a:pos x="5" y="127"/>
                </a:cxn>
                <a:cxn ang="0">
                  <a:pos x="7" y="121"/>
                </a:cxn>
                <a:cxn ang="0">
                  <a:pos x="7" y="105"/>
                </a:cxn>
                <a:cxn ang="0">
                  <a:pos x="9" y="63"/>
                </a:cxn>
                <a:cxn ang="0">
                  <a:pos x="9" y="59"/>
                </a:cxn>
                <a:cxn ang="0">
                  <a:pos x="11" y="79"/>
                </a:cxn>
                <a:cxn ang="0">
                  <a:pos x="11" y="69"/>
                </a:cxn>
                <a:cxn ang="0">
                  <a:pos x="13" y="50"/>
                </a:cxn>
                <a:cxn ang="0">
                  <a:pos x="15" y="54"/>
                </a:cxn>
                <a:cxn ang="0">
                  <a:pos x="15" y="52"/>
                </a:cxn>
                <a:cxn ang="0">
                  <a:pos x="17" y="0"/>
                </a:cxn>
                <a:cxn ang="0">
                  <a:pos x="17" y="31"/>
                </a:cxn>
                <a:cxn ang="0">
                  <a:pos x="19" y="38"/>
                </a:cxn>
                <a:cxn ang="0">
                  <a:pos x="21" y="17"/>
                </a:cxn>
                <a:cxn ang="0">
                  <a:pos x="21" y="17"/>
                </a:cxn>
                <a:cxn ang="0">
                  <a:pos x="21" y="38"/>
                </a:cxn>
                <a:cxn ang="0">
                  <a:pos x="23" y="23"/>
                </a:cxn>
                <a:cxn ang="0">
                  <a:pos x="23" y="34"/>
                </a:cxn>
                <a:cxn ang="0">
                  <a:pos x="25" y="40"/>
                </a:cxn>
                <a:cxn ang="0">
                  <a:pos x="27" y="56"/>
                </a:cxn>
                <a:cxn ang="0">
                  <a:pos x="28" y="63"/>
                </a:cxn>
                <a:cxn ang="0">
                  <a:pos x="28" y="59"/>
                </a:cxn>
                <a:cxn ang="0">
                  <a:pos x="32" y="79"/>
                </a:cxn>
                <a:cxn ang="0">
                  <a:pos x="32" y="92"/>
                </a:cxn>
                <a:cxn ang="0">
                  <a:pos x="32" y="65"/>
                </a:cxn>
                <a:cxn ang="0">
                  <a:pos x="34" y="88"/>
                </a:cxn>
                <a:cxn ang="0">
                  <a:pos x="34" y="90"/>
                </a:cxn>
                <a:cxn ang="0">
                  <a:pos x="36" y="69"/>
                </a:cxn>
                <a:cxn ang="0">
                  <a:pos x="36" y="67"/>
                </a:cxn>
                <a:cxn ang="0">
                  <a:pos x="38" y="73"/>
                </a:cxn>
                <a:cxn ang="0">
                  <a:pos x="40" y="59"/>
                </a:cxn>
                <a:cxn ang="0">
                  <a:pos x="40" y="50"/>
                </a:cxn>
                <a:cxn ang="0">
                  <a:pos x="42" y="86"/>
                </a:cxn>
                <a:cxn ang="0">
                  <a:pos x="42" y="82"/>
                </a:cxn>
                <a:cxn ang="0">
                  <a:pos x="44" y="44"/>
                </a:cxn>
                <a:cxn ang="0">
                  <a:pos x="46" y="96"/>
                </a:cxn>
                <a:cxn ang="0">
                  <a:pos x="46" y="100"/>
                </a:cxn>
                <a:cxn ang="0">
                  <a:pos x="46" y="80"/>
                </a:cxn>
                <a:cxn ang="0">
                  <a:pos x="48" y="92"/>
                </a:cxn>
                <a:cxn ang="0">
                  <a:pos x="48" y="113"/>
                </a:cxn>
                <a:cxn ang="0">
                  <a:pos x="48" y="92"/>
                </a:cxn>
                <a:cxn ang="0">
                  <a:pos x="50" y="115"/>
                </a:cxn>
                <a:cxn ang="0">
                  <a:pos x="52" y="80"/>
                </a:cxn>
                <a:cxn ang="0">
                  <a:pos x="53" y="54"/>
                </a:cxn>
                <a:cxn ang="0">
                  <a:pos x="53" y="42"/>
                </a:cxn>
              </a:cxnLst>
              <a:rect l="0" t="0" r="r" b="b"/>
              <a:pathLst>
                <a:path w="55" h="128">
                  <a:moveTo>
                    <a:pt x="0" y="42"/>
                  </a:moveTo>
                  <a:lnTo>
                    <a:pt x="0" y="42"/>
                  </a:lnTo>
                  <a:lnTo>
                    <a:pt x="0" y="56"/>
                  </a:lnTo>
                  <a:lnTo>
                    <a:pt x="2" y="57"/>
                  </a:lnTo>
                  <a:lnTo>
                    <a:pt x="2" y="86"/>
                  </a:lnTo>
                  <a:lnTo>
                    <a:pt x="4" y="88"/>
                  </a:lnTo>
                  <a:lnTo>
                    <a:pt x="4" y="105"/>
                  </a:lnTo>
                  <a:lnTo>
                    <a:pt x="5" y="109"/>
                  </a:lnTo>
                  <a:lnTo>
                    <a:pt x="5" y="127"/>
                  </a:lnTo>
                  <a:lnTo>
                    <a:pt x="5" y="127"/>
                  </a:lnTo>
                  <a:lnTo>
                    <a:pt x="5" y="128"/>
                  </a:lnTo>
                  <a:lnTo>
                    <a:pt x="5" y="127"/>
                  </a:lnTo>
                  <a:lnTo>
                    <a:pt x="7" y="125"/>
                  </a:lnTo>
                  <a:lnTo>
                    <a:pt x="7" y="121"/>
                  </a:lnTo>
                  <a:lnTo>
                    <a:pt x="7" y="121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9" y="63"/>
                  </a:lnTo>
                  <a:lnTo>
                    <a:pt x="9" y="61"/>
                  </a:lnTo>
                  <a:lnTo>
                    <a:pt x="9" y="59"/>
                  </a:lnTo>
                  <a:lnTo>
                    <a:pt x="9" y="77"/>
                  </a:lnTo>
                  <a:lnTo>
                    <a:pt x="11" y="79"/>
                  </a:lnTo>
                  <a:lnTo>
                    <a:pt x="11" y="84"/>
                  </a:lnTo>
                  <a:lnTo>
                    <a:pt x="11" y="69"/>
                  </a:lnTo>
                  <a:lnTo>
                    <a:pt x="13" y="69"/>
                  </a:lnTo>
                  <a:lnTo>
                    <a:pt x="13" y="50"/>
                  </a:lnTo>
                  <a:lnTo>
                    <a:pt x="13" y="52"/>
                  </a:lnTo>
                  <a:lnTo>
                    <a:pt x="15" y="54"/>
                  </a:lnTo>
                  <a:lnTo>
                    <a:pt x="15" y="61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31"/>
                  </a:lnTo>
                  <a:lnTo>
                    <a:pt x="19" y="32"/>
                  </a:lnTo>
                  <a:lnTo>
                    <a:pt x="19" y="38"/>
                  </a:lnTo>
                  <a:lnTo>
                    <a:pt x="19" y="19"/>
                  </a:lnTo>
                  <a:lnTo>
                    <a:pt x="21" y="17"/>
                  </a:lnTo>
                  <a:lnTo>
                    <a:pt x="21" y="8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38"/>
                  </a:lnTo>
                  <a:lnTo>
                    <a:pt x="23" y="38"/>
                  </a:lnTo>
                  <a:lnTo>
                    <a:pt x="23" y="23"/>
                  </a:lnTo>
                  <a:lnTo>
                    <a:pt x="23" y="27"/>
                  </a:lnTo>
                  <a:lnTo>
                    <a:pt x="23" y="34"/>
                  </a:lnTo>
                  <a:lnTo>
                    <a:pt x="25" y="38"/>
                  </a:lnTo>
                  <a:lnTo>
                    <a:pt x="25" y="40"/>
                  </a:lnTo>
                  <a:lnTo>
                    <a:pt x="27" y="42"/>
                  </a:lnTo>
                  <a:lnTo>
                    <a:pt x="27" y="56"/>
                  </a:lnTo>
                  <a:lnTo>
                    <a:pt x="28" y="57"/>
                  </a:lnTo>
                  <a:lnTo>
                    <a:pt x="28" y="63"/>
                  </a:lnTo>
                  <a:lnTo>
                    <a:pt x="30" y="59"/>
                  </a:lnTo>
                  <a:lnTo>
                    <a:pt x="28" y="59"/>
                  </a:lnTo>
                  <a:lnTo>
                    <a:pt x="30" y="77"/>
                  </a:lnTo>
                  <a:lnTo>
                    <a:pt x="32" y="79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0"/>
                  </a:lnTo>
                  <a:lnTo>
                    <a:pt x="32" y="65"/>
                  </a:lnTo>
                  <a:lnTo>
                    <a:pt x="34" y="63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4" y="90"/>
                  </a:lnTo>
                  <a:lnTo>
                    <a:pt x="34" y="71"/>
                  </a:lnTo>
                  <a:lnTo>
                    <a:pt x="36" y="69"/>
                  </a:lnTo>
                  <a:lnTo>
                    <a:pt x="36" y="59"/>
                  </a:lnTo>
                  <a:lnTo>
                    <a:pt x="36" y="67"/>
                  </a:lnTo>
                  <a:lnTo>
                    <a:pt x="38" y="67"/>
                  </a:lnTo>
                  <a:lnTo>
                    <a:pt x="38" y="73"/>
                  </a:lnTo>
                  <a:lnTo>
                    <a:pt x="38" y="61"/>
                  </a:lnTo>
                  <a:lnTo>
                    <a:pt x="40" y="59"/>
                  </a:lnTo>
                  <a:lnTo>
                    <a:pt x="40" y="42"/>
                  </a:lnTo>
                  <a:lnTo>
                    <a:pt x="40" y="50"/>
                  </a:lnTo>
                  <a:lnTo>
                    <a:pt x="42" y="50"/>
                  </a:lnTo>
                  <a:lnTo>
                    <a:pt x="42" y="86"/>
                  </a:lnTo>
                  <a:lnTo>
                    <a:pt x="42" y="84"/>
                  </a:lnTo>
                  <a:lnTo>
                    <a:pt x="42" y="82"/>
                  </a:lnTo>
                  <a:lnTo>
                    <a:pt x="42" y="46"/>
                  </a:lnTo>
                  <a:lnTo>
                    <a:pt x="44" y="44"/>
                  </a:lnTo>
                  <a:lnTo>
                    <a:pt x="44" y="94"/>
                  </a:lnTo>
                  <a:lnTo>
                    <a:pt x="46" y="96"/>
                  </a:lnTo>
                  <a:lnTo>
                    <a:pt x="46" y="113"/>
                  </a:lnTo>
                  <a:lnTo>
                    <a:pt x="46" y="100"/>
                  </a:lnTo>
                  <a:lnTo>
                    <a:pt x="46" y="98"/>
                  </a:lnTo>
                  <a:lnTo>
                    <a:pt x="46" y="80"/>
                  </a:lnTo>
                  <a:lnTo>
                    <a:pt x="46" y="92"/>
                  </a:lnTo>
                  <a:lnTo>
                    <a:pt x="48" y="92"/>
                  </a:lnTo>
                  <a:lnTo>
                    <a:pt x="48" y="115"/>
                  </a:lnTo>
                  <a:lnTo>
                    <a:pt x="48" y="113"/>
                  </a:lnTo>
                  <a:lnTo>
                    <a:pt x="48" y="111"/>
                  </a:lnTo>
                  <a:lnTo>
                    <a:pt x="48" y="92"/>
                  </a:lnTo>
                  <a:lnTo>
                    <a:pt x="50" y="94"/>
                  </a:lnTo>
                  <a:lnTo>
                    <a:pt x="50" y="115"/>
                  </a:lnTo>
                  <a:lnTo>
                    <a:pt x="52" y="113"/>
                  </a:lnTo>
                  <a:lnTo>
                    <a:pt x="52" y="80"/>
                  </a:lnTo>
                  <a:lnTo>
                    <a:pt x="53" y="80"/>
                  </a:lnTo>
                  <a:lnTo>
                    <a:pt x="53" y="54"/>
                  </a:lnTo>
                  <a:lnTo>
                    <a:pt x="53" y="54"/>
                  </a:lnTo>
                  <a:lnTo>
                    <a:pt x="53" y="42"/>
                  </a:lnTo>
                  <a:lnTo>
                    <a:pt x="55" y="4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7" name="Freeform 1107"/>
            <p:cNvSpPr>
              <a:spLocks/>
            </p:cNvSpPr>
            <p:nvPr/>
          </p:nvSpPr>
          <p:spPr bwMode="auto">
            <a:xfrm>
              <a:off x="4742" y="1243"/>
              <a:ext cx="29" cy="12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" y="3"/>
                </a:cxn>
                <a:cxn ang="0">
                  <a:pos x="4" y="0"/>
                </a:cxn>
                <a:cxn ang="0">
                  <a:pos x="4" y="23"/>
                </a:cxn>
                <a:cxn ang="0">
                  <a:pos x="6" y="38"/>
                </a:cxn>
                <a:cxn ang="0">
                  <a:pos x="8" y="49"/>
                </a:cxn>
                <a:cxn ang="0">
                  <a:pos x="8" y="67"/>
                </a:cxn>
                <a:cxn ang="0">
                  <a:pos x="10" y="80"/>
                </a:cxn>
                <a:cxn ang="0">
                  <a:pos x="12" y="120"/>
                </a:cxn>
                <a:cxn ang="0">
                  <a:pos x="12" y="117"/>
                </a:cxn>
                <a:cxn ang="0">
                  <a:pos x="12" y="126"/>
                </a:cxn>
                <a:cxn ang="0">
                  <a:pos x="14" y="117"/>
                </a:cxn>
                <a:cxn ang="0">
                  <a:pos x="15" y="115"/>
                </a:cxn>
                <a:cxn ang="0">
                  <a:pos x="17" y="120"/>
                </a:cxn>
                <a:cxn ang="0">
                  <a:pos x="17" y="107"/>
                </a:cxn>
                <a:cxn ang="0">
                  <a:pos x="17" y="105"/>
                </a:cxn>
                <a:cxn ang="0">
                  <a:pos x="19" y="109"/>
                </a:cxn>
                <a:cxn ang="0">
                  <a:pos x="19" y="103"/>
                </a:cxn>
                <a:cxn ang="0">
                  <a:pos x="19" y="96"/>
                </a:cxn>
                <a:cxn ang="0">
                  <a:pos x="21" y="111"/>
                </a:cxn>
                <a:cxn ang="0">
                  <a:pos x="21" y="117"/>
                </a:cxn>
                <a:cxn ang="0">
                  <a:pos x="23" y="134"/>
                </a:cxn>
                <a:cxn ang="0">
                  <a:pos x="25" y="119"/>
                </a:cxn>
                <a:cxn ang="0">
                  <a:pos x="27" y="117"/>
                </a:cxn>
                <a:cxn ang="0">
                  <a:pos x="29" y="120"/>
                </a:cxn>
                <a:cxn ang="0">
                  <a:pos x="29" y="107"/>
                </a:cxn>
                <a:cxn ang="0">
                  <a:pos x="31" y="82"/>
                </a:cxn>
                <a:cxn ang="0">
                  <a:pos x="33" y="74"/>
                </a:cxn>
                <a:cxn ang="0">
                  <a:pos x="33" y="69"/>
                </a:cxn>
                <a:cxn ang="0">
                  <a:pos x="35" y="88"/>
                </a:cxn>
                <a:cxn ang="0">
                  <a:pos x="35" y="84"/>
                </a:cxn>
                <a:cxn ang="0">
                  <a:pos x="38" y="119"/>
                </a:cxn>
                <a:cxn ang="0">
                  <a:pos x="38" y="155"/>
                </a:cxn>
                <a:cxn ang="0">
                  <a:pos x="38" y="147"/>
                </a:cxn>
                <a:cxn ang="0">
                  <a:pos x="40" y="167"/>
                </a:cxn>
                <a:cxn ang="0">
                  <a:pos x="40" y="159"/>
                </a:cxn>
                <a:cxn ang="0">
                  <a:pos x="42" y="176"/>
                </a:cxn>
                <a:cxn ang="0">
                  <a:pos x="44" y="186"/>
                </a:cxn>
                <a:cxn ang="0">
                  <a:pos x="44" y="180"/>
                </a:cxn>
                <a:cxn ang="0">
                  <a:pos x="44" y="192"/>
                </a:cxn>
                <a:cxn ang="0">
                  <a:pos x="46" y="247"/>
                </a:cxn>
                <a:cxn ang="0">
                  <a:pos x="46" y="228"/>
                </a:cxn>
                <a:cxn ang="0">
                  <a:pos x="50" y="243"/>
                </a:cxn>
                <a:cxn ang="0">
                  <a:pos x="50" y="247"/>
                </a:cxn>
                <a:cxn ang="0">
                  <a:pos x="52" y="226"/>
                </a:cxn>
                <a:cxn ang="0">
                  <a:pos x="54" y="201"/>
                </a:cxn>
                <a:cxn ang="0">
                  <a:pos x="54" y="190"/>
                </a:cxn>
                <a:cxn ang="0">
                  <a:pos x="56" y="151"/>
                </a:cxn>
                <a:cxn ang="0">
                  <a:pos x="56" y="151"/>
                </a:cxn>
                <a:cxn ang="0">
                  <a:pos x="58" y="132"/>
                </a:cxn>
              </a:cxnLst>
              <a:rect l="0" t="0" r="r" b="b"/>
              <a:pathLst>
                <a:path w="58" h="247">
                  <a:moveTo>
                    <a:pt x="0" y="26"/>
                  </a:moveTo>
                  <a:lnTo>
                    <a:pt x="0" y="26"/>
                  </a:lnTo>
                  <a:lnTo>
                    <a:pt x="2" y="24"/>
                  </a:lnTo>
                  <a:lnTo>
                    <a:pt x="2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49"/>
                  </a:lnTo>
                  <a:lnTo>
                    <a:pt x="8" y="49"/>
                  </a:lnTo>
                  <a:lnTo>
                    <a:pt x="8" y="69"/>
                  </a:lnTo>
                  <a:lnTo>
                    <a:pt x="8" y="67"/>
                  </a:lnTo>
                  <a:lnTo>
                    <a:pt x="8" y="80"/>
                  </a:lnTo>
                  <a:lnTo>
                    <a:pt x="10" y="80"/>
                  </a:lnTo>
                  <a:lnTo>
                    <a:pt x="10" y="119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12" y="117"/>
                  </a:lnTo>
                  <a:lnTo>
                    <a:pt x="12" y="119"/>
                  </a:lnTo>
                  <a:lnTo>
                    <a:pt x="12" y="126"/>
                  </a:lnTo>
                  <a:lnTo>
                    <a:pt x="14" y="126"/>
                  </a:lnTo>
                  <a:lnTo>
                    <a:pt x="14" y="117"/>
                  </a:lnTo>
                  <a:lnTo>
                    <a:pt x="15" y="117"/>
                  </a:lnTo>
                  <a:lnTo>
                    <a:pt x="15" y="115"/>
                  </a:lnTo>
                  <a:lnTo>
                    <a:pt x="15" y="119"/>
                  </a:lnTo>
                  <a:lnTo>
                    <a:pt x="17" y="120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3"/>
                  </a:lnTo>
                  <a:lnTo>
                    <a:pt x="17" y="105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5"/>
                  </a:lnTo>
                  <a:lnTo>
                    <a:pt x="19" y="103"/>
                  </a:lnTo>
                  <a:lnTo>
                    <a:pt x="19" y="94"/>
                  </a:lnTo>
                  <a:lnTo>
                    <a:pt x="19" y="96"/>
                  </a:lnTo>
                  <a:lnTo>
                    <a:pt x="21" y="96"/>
                  </a:lnTo>
                  <a:lnTo>
                    <a:pt x="21" y="111"/>
                  </a:lnTo>
                  <a:lnTo>
                    <a:pt x="21" y="115"/>
                  </a:lnTo>
                  <a:lnTo>
                    <a:pt x="21" y="117"/>
                  </a:lnTo>
                  <a:lnTo>
                    <a:pt x="23" y="119"/>
                  </a:lnTo>
                  <a:lnTo>
                    <a:pt x="23" y="134"/>
                  </a:lnTo>
                  <a:lnTo>
                    <a:pt x="25" y="134"/>
                  </a:lnTo>
                  <a:lnTo>
                    <a:pt x="25" y="119"/>
                  </a:lnTo>
                  <a:lnTo>
                    <a:pt x="27" y="117"/>
                  </a:lnTo>
                  <a:lnTo>
                    <a:pt x="27" y="117"/>
                  </a:lnTo>
                  <a:lnTo>
                    <a:pt x="27" y="120"/>
                  </a:lnTo>
                  <a:lnTo>
                    <a:pt x="29" y="120"/>
                  </a:lnTo>
                  <a:lnTo>
                    <a:pt x="29" y="109"/>
                  </a:lnTo>
                  <a:lnTo>
                    <a:pt x="29" y="107"/>
                  </a:lnTo>
                  <a:lnTo>
                    <a:pt x="29" y="84"/>
                  </a:lnTo>
                  <a:lnTo>
                    <a:pt x="31" y="82"/>
                  </a:lnTo>
                  <a:lnTo>
                    <a:pt x="31" y="76"/>
                  </a:lnTo>
                  <a:lnTo>
                    <a:pt x="33" y="74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86"/>
                  </a:lnTo>
                  <a:lnTo>
                    <a:pt x="35" y="88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5" y="117"/>
                  </a:lnTo>
                  <a:lnTo>
                    <a:pt x="38" y="119"/>
                  </a:lnTo>
                  <a:lnTo>
                    <a:pt x="38" y="155"/>
                  </a:lnTo>
                  <a:lnTo>
                    <a:pt x="38" y="155"/>
                  </a:lnTo>
                  <a:lnTo>
                    <a:pt x="38" y="145"/>
                  </a:lnTo>
                  <a:lnTo>
                    <a:pt x="38" y="147"/>
                  </a:lnTo>
                  <a:lnTo>
                    <a:pt x="40" y="149"/>
                  </a:lnTo>
                  <a:lnTo>
                    <a:pt x="40" y="167"/>
                  </a:lnTo>
                  <a:lnTo>
                    <a:pt x="40" y="168"/>
                  </a:lnTo>
                  <a:lnTo>
                    <a:pt x="40" y="159"/>
                  </a:lnTo>
                  <a:lnTo>
                    <a:pt x="42" y="157"/>
                  </a:lnTo>
                  <a:lnTo>
                    <a:pt x="42" y="176"/>
                  </a:lnTo>
                  <a:lnTo>
                    <a:pt x="44" y="176"/>
                  </a:lnTo>
                  <a:lnTo>
                    <a:pt x="44" y="186"/>
                  </a:lnTo>
                  <a:lnTo>
                    <a:pt x="44" y="182"/>
                  </a:lnTo>
                  <a:lnTo>
                    <a:pt x="44" y="180"/>
                  </a:lnTo>
                  <a:lnTo>
                    <a:pt x="44" y="176"/>
                  </a:lnTo>
                  <a:lnTo>
                    <a:pt x="44" y="192"/>
                  </a:lnTo>
                  <a:lnTo>
                    <a:pt x="46" y="193"/>
                  </a:lnTo>
                  <a:lnTo>
                    <a:pt x="46" y="247"/>
                  </a:lnTo>
                  <a:lnTo>
                    <a:pt x="46" y="247"/>
                  </a:lnTo>
                  <a:lnTo>
                    <a:pt x="46" y="228"/>
                  </a:lnTo>
                  <a:lnTo>
                    <a:pt x="50" y="226"/>
                  </a:lnTo>
                  <a:lnTo>
                    <a:pt x="50" y="243"/>
                  </a:lnTo>
                  <a:lnTo>
                    <a:pt x="50" y="245"/>
                  </a:lnTo>
                  <a:lnTo>
                    <a:pt x="50" y="247"/>
                  </a:lnTo>
                  <a:lnTo>
                    <a:pt x="50" y="228"/>
                  </a:lnTo>
                  <a:lnTo>
                    <a:pt x="52" y="226"/>
                  </a:lnTo>
                  <a:lnTo>
                    <a:pt x="52" y="201"/>
                  </a:lnTo>
                  <a:lnTo>
                    <a:pt x="54" y="201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54" y="151"/>
                  </a:lnTo>
                  <a:lnTo>
                    <a:pt x="56" y="151"/>
                  </a:lnTo>
                  <a:lnTo>
                    <a:pt x="56" y="149"/>
                  </a:lnTo>
                  <a:lnTo>
                    <a:pt x="56" y="151"/>
                  </a:lnTo>
                  <a:lnTo>
                    <a:pt x="58" y="149"/>
                  </a:lnTo>
                  <a:lnTo>
                    <a:pt x="58" y="132"/>
                  </a:lnTo>
                  <a:lnTo>
                    <a:pt x="58" y="13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8" name="Freeform 1108"/>
            <p:cNvSpPr>
              <a:spLocks/>
            </p:cNvSpPr>
            <p:nvPr/>
          </p:nvSpPr>
          <p:spPr bwMode="auto">
            <a:xfrm>
              <a:off x="4714" y="1249"/>
              <a:ext cx="28" cy="103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2" y="184"/>
                </a:cxn>
                <a:cxn ang="0">
                  <a:pos x="2" y="200"/>
                </a:cxn>
                <a:cxn ang="0">
                  <a:pos x="2" y="157"/>
                </a:cxn>
                <a:cxn ang="0">
                  <a:pos x="4" y="175"/>
                </a:cxn>
                <a:cxn ang="0">
                  <a:pos x="6" y="142"/>
                </a:cxn>
                <a:cxn ang="0">
                  <a:pos x="6" y="125"/>
                </a:cxn>
                <a:cxn ang="0">
                  <a:pos x="8" y="132"/>
                </a:cxn>
                <a:cxn ang="0">
                  <a:pos x="8" y="132"/>
                </a:cxn>
                <a:cxn ang="0">
                  <a:pos x="8" y="117"/>
                </a:cxn>
                <a:cxn ang="0">
                  <a:pos x="10" y="123"/>
                </a:cxn>
                <a:cxn ang="0">
                  <a:pos x="12" y="142"/>
                </a:cxn>
                <a:cxn ang="0">
                  <a:pos x="14" y="121"/>
                </a:cxn>
                <a:cxn ang="0">
                  <a:pos x="14" y="161"/>
                </a:cxn>
                <a:cxn ang="0">
                  <a:pos x="14" y="159"/>
                </a:cxn>
                <a:cxn ang="0">
                  <a:pos x="16" y="140"/>
                </a:cxn>
                <a:cxn ang="0">
                  <a:pos x="18" y="144"/>
                </a:cxn>
                <a:cxn ang="0">
                  <a:pos x="18" y="154"/>
                </a:cxn>
                <a:cxn ang="0">
                  <a:pos x="18" y="123"/>
                </a:cxn>
                <a:cxn ang="0">
                  <a:pos x="20" y="102"/>
                </a:cxn>
                <a:cxn ang="0">
                  <a:pos x="22" y="96"/>
                </a:cxn>
                <a:cxn ang="0">
                  <a:pos x="23" y="113"/>
                </a:cxn>
                <a:cxn ang="0">
                  <a:pos x="25" y="117"/>
                </a:cxn>
                <a:cxn ang="0">
                  <a:pos x="27" y="138"/>
                </a:cxn>
                <a:cxn ang="0">
                  <a:pos x="27" y="157"/>
                </a:cxn>
                <a:cxn ang="0">
                  <a:pos x="29" y="154"/>
                </a:cxn>
                <a:cxn ang="0">
                  <a:pos x="29" y="117"/>
                </a:cxn>
                <a:cxn ang="0">
                  <a:pos x="31" y="106"/>
                </a:cxn>
                <a:cxn ang="0">
                  <a:pos x="33" y="61"/>
                </a:cxn>
                <a:cxn ang="0">
                  <a:pos x="35" y="35"/>
                </a:cxn>
                <a:cxn ang="0">
                  <a:pos x="35" y="27"/>
                </a:cxn>
                <a:cxn ang="0">
                  <a:pos x="35" y="21"/>
                </a:cxn>
                <a:cxn ang="0">
                  <a:pos x="37" y="42"/>
                </a:cxn>
                <a:cxn ang="0">
                  <a:pos x="39" y="36"/>
                </a:cxn>
                <a:cxn ang="0">
                  <a:pos x="41" y="36"/>
                </a:cxn>
                <a:cxn ang="0">
                  <a:pos x="43" y="25"/>
                </a:cxn>
                <a:cxn ang="0">
                  <a:pos x="43" y="21"/>
                </a:cxn>
                <a:cxn ang="0">
                  <a:pos x="43" y="35"/>
                </a:cxn>
                <a:cxn ang="0">
                  <a:pos x="45" y="36"/>
                </a:cxn>
                <a:cxn ang="0">
                  <a:pos x="46" y="31"/>
                </a:cxn>
                <a:cxn ang="0">
                  <a:pos x="46" y="33"/>
                </a:cxn>
                <a:cxn ang="0">
                  <a:pos x="48" y="61"/>
                </a:cxn>
                <a:cxn ang="0">
                  <a:pos x="48" y="36"/>
                </a:cxn>
                <a:cxn ang="0">
                  <a:pos x="50" y="33"/>
                </a:cxn>
                <a:cxn ang="0">
                  <a:pos x="50" y="54"/>
                </a:cxn>
                <a:cxn ang="0">
                  <a:pos x="50" y="67"/>
                </a:cxn>
                <a:cxn ang="0">
                  <a:pos x="52" y="50"/>
                </a:cxn>
                <a:cxn ang="0">
                  <a:pos x="54" y="36"/>
                </a:cxn>
                <a:cxn ang="0">
                  <a:pos x="54" y="0"/>
                </a:cxn>
                <a:cxn ang="0">
                  <a:pos x="56" y="13"/>
                </a:cxn>
              </a:cxnLst>
              <a:rect l="0" t="0" r="r" b="b"/>
              <a:pathLst>
                <a:path w="56" h="205">
                  <a:moveTo>
                    <a:pt x="0" y="129"/>
                  </a:moveTo>
                  <a:lnTo>
                    <a:pt x="0" y="129"/>
                  </a:lnTo>
                  <a:lnTo>
                    <a:pt x="0" y="180"/>
                  </a:lnTo>
                  <a:lnTo>
                    <a:pt x="2" y="184"/>
                  </a:lnTo>
                  <a:lnTo>
                    <a:pt x="2" y="205"/>
                  </a:lnTo>
                  <a:lnTo>
                    <a:pt x="2" y="200"/>
                  </a:lnTo>
                  <a:lnTo>
                    <a:pt x="2" y="200"/>
                  </a:lnTo>
                  <a:lnTo>
                    <a:pt x="2" y="157"/>
                  </a:lnTo>
                  <a:lnTo>
                    <a:pt x="4" y="159"/>
                  </a:lnTo>
                  <a:lnTo>
                    <a:pt x="4" y="175"/>
                  </a:lnTo>
                  <a:lnTo>
                    <a:pt x="6" y="175"/>
                  </a:lnTo>
                  <a:lnTo>
                    <a:pt x="6" y="142"/>
                  </a:lnTo>
                  <a:lnTo>
                    <a:pt x="6" y="140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8" y="132"/>
                  </a:lnTo>
                  <a:lnTo>
                    <a:pt x="8" y="142"/>
                  </a:lnTo>
                  <a:lnTo>
                    <a:pt x="8" y="132"/>
                  </a:lnTo>
                  <a:lnTo>
                    <a:pt x="8" y="131"/>
                  </a:lnTo>
                  <a:lnTo>
                    <a:pt x="8" y="117"/>
                  </a:lnTo>
                  <a:lnTo>
                    <a:pt x="8" y="121"/>
                  </a:lnTo>
                  <a:lnTo>
                    <a:pt x="10" y="123"/>
                  </a:lnTo>
                  <a:lnTo>
                    <a:pt x="10" y="144"/>
                  </a:lnTo>
                  <a:lnTo>
                    <a:pt x="12" y="142"/>
                  </a:lnTo>
                  <a:lnTo>
                    <a:pt x="12" y="119"/>
                  </a:lnTo>
                  <a:lnTo>
                    <a:pt x="14" y="121"/>
                  </a:lnTo>
                  <a:lnTo>
                    <a:pt x="14" y="159"/>
                  </a:lnTo>
                  <a:lnTo>
                    <a:pt x="14" y="161"/>
                  </a:lnTo>
                  <a:lnTo>
                    <a:pt x="14" y="171"/>
                  </a:lnTo>
                  <a:lnTo>
                    <a:pt x="14" y="159"/>
                  </a:lnTo>
                  <a:lnTo>
                    <a:pt x="16" y="157"/>
                  </a:lnTo>
                  <a:lnTo>
                    <a:pt x="16" y="140"/>
                  </a:lnTo>
                  <a:lnTo>
                    <a:pt x="16" y="142"/>
                  </a:lnTo>
                  <a:lnTo>
                    <a:pt x="18" y="144"/>
                  </a:lnTo>
                  <a:lnTo>
                    <a:pt x="18" y="155"/>
                  </a:lnTo>
                  <a:lnTo>
                    <a:pt x="18" y="154"/>
                  </a:lnTo>
                  <a:lnTo>
                    <a:pt x="18" y="154"/>
                  </a:lnTo>
                  <a:lnTo>
                    <a:pt x="18" y="123"/>
                  </a:lnTo>
                  <a:lnTo>
                    <a:pt x="20" y="121"/>
                  </a:lnTo>
                  <a:lnTo>
                    <a:pt x="20" y="102"/>
                  </a:lnTo>
                  <a:lnTo>
                    <a:pt x="22" y="102"/>
                  </a:lnTo>
                  <a:lnTo>
                    <a:pt x="22" y="96"/>
                  </a:lnTo>
                  <a:lnTo>
                    <a:pt x="23" y="98"/>
                  </a:lnTo>
                  <a:lnTo>
                    <a:pt x="23" y="113"/>
                  </a:lnTo>
                  <a:lnTo>
                    <a:pt x="25" y="113"/>
                  </a:lnTo>
                  <a:lnTo>
                    <a:pt x="25" y="117"/>
                  </a:lnTo>
                  <a:lnTo>
                    <a:pt x="27" y="117"/>
                  </a:lnTo>
                  <a:lnTo>
                    <a:pt x="27" y="138"/>
                  </a:lnTo>
                  <a:lnTo>
                    <a:pt x="27" y="140"/>
                  </a:lnTo>
                  <a:lnTo>
                    <a:pt x="27" y="157"/>
                  </a:lnTo>
                  <a:lnTo>
                    <a:pt x="27" y="155"/>
                  </a:lnTo>
                  <a:lnTo>
                    <a:pt x="29" y="154"/>
                  </a:lnTo>
                  <a:lnTo>
                    <a:pt x="29" y="119"/>
                  </a:lnTo>
                  <a:lnTo>
                    <a:pt x="29" y="117"/>
                  </a:lnTo>
                  <a:lnTo>
                    <a:pt x="29" y="107"/>
                  </a:lnTo>
                  <a:lnTo>
                    <a:pt x="31" y="106"/>
                  </a:lnTo>
                  <a:lnTo>
                    <a:pt x="31" y="61"/>
                  </a:lnTo>
                  <a:lnTo>
                    <a:pt x="33" y="61"/>
                  </a:lnTo>
                  <a:lnTo>
                    <a:pt x="33" y="36"/>
                  </a:lnTo>
                  <a:lnTo>
                    <a:pt x="35" y="35"/>
                  </a:lnTo>
                  <a:lnTo>
                    <a:pt x="35" y="29"/>
                  </a:lnTo>
                  <a:lnTo>
                    <a:pt x="35" y="27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7" y="23"/>
                  </a:lnTo>
                  <a:lnTo>
                    <a:pt x="37" y="42"/>
                  </a:lnTo>
                  <a:lnTo>
                    <a:pt x="39" y="44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1" y="36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19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35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3"/>
                  </a:lnTo>
                  <a:lnTo>
                    <a:pt x="46" y="31"/>
                  </a:lnTo>
                  <a:lnTo>
                    <a:pt x="46" y="27"/>
                  </a:lnTo>
                  <a:lnTo>
                    <a:pt x="46" y="33"/>
                  </a:lnTo>
                  <a:lnTo>
                    <a:pt x="48" y="35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48" y="36"/>
                  </a:lnTo>
                  <a:lnTo>
                    <a:pt x="50" y="35"/>
                  </a:lnTo>
                  <a:lnTo>
                    <a:pt x="50" y="33"/>
                  </a:lnTo>
                  <a:lnTo>
                    <a:pt x="50" y="52"/>
                  </a:lnTo>
                  <a:lnTo>
                    <a:pt x="50" y="54"/>
                  </a:lnTo>
                  <a:lnTo>
                    <a:pt x="50" y="69"/>
                  </a:lnTo>
                  <a:lnTo>
                    <a:pt x="50" y="67"/>
                  </a:lnTo>
                  <a:lnTo>
                    <a:pt x="52" y="65"/>
                  </a:lnTo>
                  <a:lnTo>
                    <a:pt x="52" y="50"/>
                  </a:lnTo>
                  <a:lnTo>
                    <a:pt x="54" y="48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6" y="1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09" name="Freeform 1109"/>
            <p:cNvSpPr>
              <a:spLocks/>
            </p:cNvSpPr>
            <p:nvPr/>
          </p:nvSpPr>
          <p:spPr bwMode="auto">
            <a:xfrm>
              <a:off x="4686" y="1251"/>
              <a:ext cx="28" cy="198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2" y="386"/>
                </a:cxn>
                <a:cxn ang="0">
                  <a:pos x="2" y="376"/>
                </a:cxn>
                <a:cxn ang="0">
                  <a:pos x="2" y="365"/>
                </a:cxn>
                <a:cxn ang="0">
                  <a:pos x="4" y="372"/>
                </a:cxn>
                <a:cxn ang="0">
                  <a:pos x="4" y="395"/>
                </a:cxn>
                <a:cxn ang="0">
                  <a:pos x="5" y="353"/>
                </a:cxn>
                <a:cxn ang="0">
                  <a:pos x="7" y="351"/>
                </a:cxn>
                <a:cxn ang="0">
                  <a:pos x="9" y="374"/>
                </a:cxn>
                <a:cxn ang="0">
                  <a:pos x="9" y="328"/>
                </a:cxn>
                <a:cxn ang="0">
                  <a:pos x="9" y="297"/>
                </a:cxn>
                <a:cxn ang="0">
                  <a:pos x="11" y="305"/>
                </a:cxn>
                <a:cxn ang="0">
                  <a:pos x="11" y="292"/>
                </a:cxn>
                <a:cxn ang="0">
                  <a:pos x="13" y="230"/>
                </a:cxn>
                <a:cxn ang="0">
                  <a:pos x="15" y="242"/>
                </a:cxn>
                <a:cxn ang="0">
                  <a:pos x="15" y="180"/>
                </a:cxn>
                <a:cxn ang="0">
                  <a:pos x="15" y="161"/>
                </a:cxn>
                <a:cxn ang="0">
                  <a:pos x="17" y="138"/>
                </a:cxn>
                <a:cxn ang="0">
                  <a:pos x="19" y="109"/>
                </a:cxn>
                <a:cxn ang="0">
                  <a:pos x="21" y="111"/>
                </a:cxn>
                <a:cxn ang="0">
                  <a:pos x="21" y="100"/>
                </a:cxn>
                <a:cxn ang="0">
                  <a:pos x="21" y="65"/>
                </a:cxn>
                <a:cxn ang="0">
                  <a:pos x="23" y="94"/>
                </a:cxn>
                <a:cxn ang="0">
                  <a:pos x="23" y="65"/>
                </a:cxn>
                <a:cxn ang="0">
                  <a:pos x="25" y="48"/>
                </a:cxn>
                <a:cxn ang="0">
                  <a:pos x="27" y="52"/>
                </a:cxn>
                <a:cxn ang="0">
                  <a:pos x="27" y="61"/>
                </a:cxn>
                <a:cxn ang="0">
                  <a:pos x="28" y="65"/>
                </a:cxn>
                <a:cxn ang="0">
                  <a:pos x="30" y="82"/>
                </a:cxn>
                <a:cxn ang="0">
                  <a:pos x="32" y="111"/>
                </a:cxn>
                <a:cxn ang="0">
                  <a:pos x="34" y="134"/>
                </a:cxn>
                <a:cxn ang="0">
                  <a:pos x="34" y="146"/>
                </a:cxn>
                <a:cxn ang="0">
                  <a:pos x="36" y="103"/>
                </a:cxn>
                <a:cxn ang="0">
                  <a:pos x="36" y="71"/>
                </a:cxn>
                <a:cxn ang="0">
                  <a:pos x="36" y="84"/>
                </a:cxn>
                <a:cxn ang="0">
                  <a:pos x="38" y="80"/>
                </a:cxn>
                <a:cxn ang="0">
                  <a:pos x="38" y="50"/>
                </a:cxn>
                <a:cxn ang="0">
                  <a:pos x="40" y="79"/>
                </a:cxn>
                <a:cxn ang="0">
                  <a:pos x="40" y="90"/>
                </a:cxn>
                <a:cxn ang="0">
                  <a:pos x="42" y="88"/>
                </a:cxn>
                <a:cxn ang="0">
                  <a:pos x="44" y="98"/>
                </a:cxn>
                <a:cxn ang="0">
                  <a:pos x="44" y="90"/>
                </a:cxn>
                <a:cxn ang="0">
                  <a:pos x="44" y="50"/>
                </a:cxn>
                <a:cxn ang="0">
                  <a:pos x="46" y="50"/>
                </a:cxn>
                <a:cxn ang="0">
                  <a:pos x="48" y="17"/>
                </a:cxn>
                <a:cxn ang="0">
                  <a:pos x="48" y="0"/>
                </a:cxn>
                <a:cxn ang="0">
                  <a:pos x="50" y="21"/>
                </a:cxn>
                <a:cxn ang="0">
                  <a:pos x="52" y="27"/>
                </a:cxn>
                <a:cxn ang="0">
                  <a:pos x="52" y="73"/>
                </a:cxn>
                <a:cxn ang="0">
                  <a:pos x="55" y="123"/>
                </a:cxn>
              </a:cxnLst>
              <a:rect l="0" t="0" r="r" b="b"/>
              <a:pathLst>
                <a:path w="55" h="395">
                  <a:moveTo>
                    <a:pt x="0" y="365"/>
                  </a:moveTo>
                  <a:lnTo>
                    <a:pt x="0" y="365"/>
                  </a:lnTo>
                  <a:lnTo>
                    <a:pt x="0" y="384"/>
                  </a:lnTo>
                  <a:lnTo>
                    <a:pt x="2" y="386"/>
                  </a:lnTo>
                  <a:lnTo>
                    <a:pt x="2" y="388"/>
                  </a:lnTo>
                  <a:lnTo>
                    <a:pt x="2" y="376"/>
                  </a:lnTo>
                  <a:lnTo>
                    <a:pt x="2" y="374"/>
                  </a:lnTo>
                  <a:lnTo>
                    <a:pt x="2" y="365"/>
                  </a:lnTo>
                  <a:lnTo>
                    <a:pt x="2" y="370"/>
                  </a:lnTo>
                  <a:lnTo>
                    <a:pt x="4" y="372"/>
                  </a:lnTo>
                  <a:lnTo>
                    <a:pt x="4" y="395"/>
                  </a:lnTo>
                  <a:lnTo>
                    <a:pt x="4" y="395"/>
                  </a:lnTo>
                  <a:lnTo>
                    <a:pt x="5" y="393"/>
                  </a:lnTo>
                  <a:lnTo>
                    <a:pt x="5" y="353"/>
                  </a:lnTo>
                  <a:lnTo>
                    <a:pt x="7" y="351"/>
                  </a:lnTo>
                  <a:lnTo>
                    <a:pt x="7" y="351"/>
                  </a:lnTo>
                  <a:lnTo>
                    <a:pt x="7" y="372"/>
                  </a:lnTo>
                  <a:lnTo>
                    <a:pt x="9" y="374"/>
                  </a:lnTo>
                  <a:lnTo>
                    <a:pt x="9" y="330"/>
                  </a:lnTo>
                  <a:lnTo>
                    <a:pt x="9" y="328"/>
                  </a:lnTo>
                  <a:lnTo>
                    <a:pt x="9" y="294"/>
                  </a:lnTo>
                  <a:lnTo>
                    <a:pt x="9" y="297"/>
                  </a:lnTo>
                  <a:lnTo>
                    <a:pt x="11" y="299"/>
                  </a:lnTo>
                  <a:lnTo>
                    <a:pt x="11" y="305"/>
                  </a:lnTo>
                  <a:lnTo>
                    <a:pt x="11" y="294"/>
                  </a:lnTo>
                  <a:lnTo>
                    <a:pt x="11" y="292"/>
                  </a:lnTo>
                  <a:lnTo>
                    <a:pt x="11" y="232"/>
                  </a:lnTo>
                  <a:lnTo>
                    <a:pt x="13" y="230"/>
                  </a:lnTo>
                  <a:lnTo>
                    <a:pt x="13" y="242"/>
                  </a:lnTo>
                  <a:lnTo>
                    <a:pt x="15" y="242"/>
                  </a:lnTo>
                  <a:lnTo>
                    <a:pt x="15" y="180"/>
                  </a:lnTo>
                  <a:lnTo>
                    <a:pt x="15" y="180"/>
                  </a:lnTo>
                  <a:lnTo>
                    <a:pt x="15" y="159"/>
                  </a:lnTo>
                  <a:lnTo>
                    <a:pt x="15" y="161"/>
                  </a:lnTo>
                  <a:lnTo>
                    <a:pt x="17" y="163"/>
                  </a:lnTo>
                  <a:lnTo>
                    <a:pt x="17" y="138"/>
                  </a:lnTo>
                  <a:lnTo>
                    <a:pt x="19" y="136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21" y="111"/>
                  </a:lnTo>
                  <a:lnTo>
                    <a:pt x="21" y="113"/>
                  </a:lnTo>
                  <a:lnTo>
                    <a:pt x="21" y="100"/>
                  </a:lnTo>
                  <a:lnTo>
                    <a:pt x="21" y="98"/>
                  </a:lnTo>
                  <a:lnTo>
                    <a:pt x="21" y="65"/>
                  </a:lnTo>
                  <a:lnTo>
                    <a:pt x="23" y="67"/>
                  </a:lnTo>
                  <a:lnTo>
                    <a:pt x="23" y="94"/>
                  </a:lnTo>
                  <a:lnTo>
                    <a:pt x="23" y="94"/>
                  </a:lnTo>
                  <a:lnTo>
                    <a:pt x="23" y="65"/>
                  </a:lnTo>
                  <a:lnTo>
                    <a:pt x="25" y="63"/>
                  </a:lnTo>
                  <a:lnTo>
                    <a:pt x="25" y="48"/>
                  </a:lnTo>
                  <a:lnTo>
                    <a:pt x="25" y="50"/>
                  </a:lnTo>
                  <a:lnTo>
                    <a:pt x="27" y="52"/>
                  </a:lnTo>
                  <a:lnTo>
                    <a:pt x="27" y="59"/>
                  </a:lnTo>
                  <a:lnTo>
                    <a:pt x="27" y="61"/>
                  </a:lnTo>
                  <a:lnTo>
                    <a:pt x="27" y="63"/>
                  </a:lnTo>
                  <a:lnTo>
                    <a:pt x="28" y="65"/>
                  </a:lnTo>
                  <a:lnTo>
                    <a:pt x="28" y="80"/>
                  </a:lnTo>
                  <a:lnTo>
                    <a:pt x="30" y="82"/>
                  </a:lnTo>
                  <a:lnTo>
                    <a:pt x="30" y="109"/>
                  </a:lnTo>
                  <a:lnTo>
                    <a:pt x="32" y="111"/>
                  </a:lnTo>
                  <a:lnTo>
                    <a:pt x="32" y="134"/>
                  </a:lnTo>
                  <a:lnTo>
                    <a:pt x="34" y="134"/>
                  </a:lnTo>
                  <a:lnTo>
                    <a:pt x="34" y="148"/>
                  </a:lnTo>
                  <a:lnTo>
                    <a:pt x="34" y="146"/>
                  </a:lnTo>
                  <a:lnTo>
                    <a:pt x="34" y="103"/>
                  </a:lnTo>
                  <a:lnTo>
                    <a:pt x="36" y="103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3"/>
                  </a:lnTo>
                  <a:lnTo>
                    <a:pt x="36" y="84"/>
                  </a:lnTo>
                  <a:lnTo>
                    <a:pt x="36" y="80"/>
                  </a:lnTo>
                  <a:lnTo>
                    <a:pt x="38" y="80"/>
                  </a:lnTo>
                  <a:lnTo>
                    <a:pt x="38" y="52"/>
                  </a:lnTo>
                  <a:lnTo>
                    <a:pt x="38" y="50"/>
                  </a:lnTo>
                  <a:lnTo>
                    <a:pt x="38" y="79"/>
                  </a:lnTo>
                  <a:lnTo>
                    <a:pt x="40" y="79"/>
                  </a:lnTo>
                  <a:lnTo>
                    <a:pt x="40" y="92"/>
                  </a:lnTo>
                  <a:lnTo>
                    <a:pt x="40" y="90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42" y="94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90"/>
                  </a:lnTo>
                  <a:lnTo>
                    <a:pt x="44" y="88"/>
                  </a:lnTo>
                  <a:lnTo>
                    <a:pt x="44" y="50"/>
                  </a:lnTo>
                  <a:lnTo>
                    <a:pt x="48" y="50"/>
                  </a:lnTo>
                  <a:lnTo>
                    <a:pt x="46" y="50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2"/>
                  </a:lnTo>
                  <a:lnTo>
                    <a:pt x="50" y="21"/>
                  </a:lnTo>
                  <a:lnTo>
                    <a:pt x="52" y="23"/>
                  </a:lnTo>
                  <a:lnTo>
                    <a:pt x="52" y="27"/>
                  </a:lnTo>
                  <a:lnTo>
                    <a:pt x="52" y="29"/>
                  </a:lnTo>
                  <a:lnTo>
                    <a:pt x="52" y="73"/>
                  </a:lnTo>
                  <a:lnTo>
                    <a:pt x="55" y="75"/>
                  </a:lnTo>
                  <a:lnTo>
                    <a:pt x="55" y="123"/>
                  </a:lnTo>
                  <a:lnTo>
                    <a:pt x="55" y="12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0" name="Freeform 1110"/>
            <p:cNvSpPr>
              <a:spLocks/>
            </p:cNvSpPr>
            <p:nvPr/>
          </p:nvSpPr>
          <p:spPr bwMode="auto">
            <a:xfrm>
              <a:off x="4659" y="1342"/>
              <a:ext cx="27" cy="92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2" y="135"/>
                </a:cxn>
                <a:cxn ang="0">
                  <a:pos x="2" y="142"/>
                </a:cxn>
                <a:cxn ang="0">
                  <a:pos x="4" y="114"/>
                </a:cxn>
                <a:cxn ang="0">
                  <a:pos x="6" y="121"/>
                </a:cxn>
                <a:cxn ang="0">
                  <a:pos x="6" y="112"/>
                </a:cxn>
                <a:cxn ang="0">
                  <a:pos x="8" y="123"/>
                </a:cxn>
                <a:cxn ang="0">
                  <a:pos x="10" y="127"/>
                </a:cxn>
                <a:cxn ang="0">
                  <a:pos x="10" y="123"/>
                </a:cxn>
                <a:cxn ang="0">
                  <a:pos x="12" y="110"/>
                </a:cxn>
                <a:cxn ang="0">
                  <a:pos x="12" y="75"/>
                </a:cxn>
                <a:cxn ang="0">
                  <a:pos x="12" y="62"/>
                </a:cxn>
                <a:cxn ang="0">
                  <a:pos x="13" y="66"/>
                </a:cxn>
                <a:cxn ang="0">
                  <a:pos x="15" y="50"/>
                </a:cxn>
                <a:cxn ang="0">
                  <a:pos x="17" y="0"/>
                </a:cxn>
                <a:cxn ang="0">
                  <a:pos x="19" y="19"/>
                </a:cxn>
                <a:cxn ang="0">
                  <a:pos x="19" y="21"/>
                </a:cxn>
                <a:cxn ang="0">
                  <a:pos x="19" y="56"/>
                </a:cxn>
                <a:cxn ang="0">
                  <a:pos x="21" y="79"/>
                </a:cxn>
                <a:cxn ang="0">
                  <a:pos x="23" y="92"/>
                </a:cxn>
                <a:cxn ang="0">
                  <a:pos x="23" y="125"/>
                </a:cxn>
                <a:cxn ang="0">
                  <a:pos x="25" y="114"/>
                </a:cxn>
                <a:cxn ang="0">
                  <a:pos x="25" y="138"/>
                </a:cxn>
                <a:cxn ang="0">
                  <a:pos x="27" y="144"/>
                </a:cxn>
                <a:cxn ang="0">
                  <a:pos x="29" y="125"/>
                </a:cxn>
                <a:cxn ang="0">
                  <a:pos x="31" y="89"/>
                </a:cxn>
                <a:cxn ang="0">
                  <a:pos x="31" y="89"/>
                </a:cxn>
                <a:cxn ang="0">
                  <a:pos x="31" y="58"/>
                </a:cxn>
                <a:cxn ang="0">
                  <a:pos x="33" y="52"/>
                </a:cxn>
                <a:cxn ang="0">
                  <a:pos x="33" y="64"/>
                </a:cxn>
                <a:cxn ang="0">
                  <a:pos x="33" y="67"/>
                </a:cxn>
                <a:cxn ang="0">
                  <a:pos x="35" y="62"/>
                </a:cxn>
                <a:cxn ang="0">
                  <a:pos x="36" y="73"/>
                </a:cxn>
                <a:cxn ang="0">
                  <a:pos x="36" y="125"/>
                </a:cxn>
                <a:cxn ang="0">
                  <a:pos x="36" y="121"/>
                </a:cxn>
                <a:cxn ang="0">
                  <a:pos x="40" y="148"/>
                </a:cxn>
                <a:cxn ang="0">
                  <a:pos x="40" y="177"/>
                </a:cxn>
                <a:cxn ang="0">
                  <a:pos x="42" y="173"/>
                </a:cxn>
                <a:cxn ang="0">
                  <a:pos x="44" y="156"/>
                </a:cxn>
                <a:cxn ang="0">
                  <a:pos x="44" y="160"/>
                </a:cxn>
                <a:cxn ang="0">
                  <a:pos x="46" y="138"/>
                </a:cxn>
                <a:cxn ang="0">
                  <a:pos x="46" y="142"/>
                </a:cxn>
                <a:cxn ang="0">
                  <a:pos x="46" y="144"/>
                </a:cxn>
                <a:cxn ang="0">
                  <a:pos x="48" y="137"/>
                </a:cxn>
                <a:cxn ang="0">
                  <a:pos x="50" y="121"/>
                </a:cxn>
                <a:cxn ang="0">
                  <a:pos x="52" y="125"/>
                </a:cxn>
                <a:cxn ang="0">
                  <a:pos x="52" y="117"/>
                </a:cxn>
                <a:cxn ang="0">
                  <a:pos x="52" y="121"/>
                </a:cxn>
                <a:cxn ang="0">
                  <a:pos x="54" y="160"/>
                </a:cxn>
                <a:cxn ang="0">
                  <a:pos x="54" y="185"/>
                </a:cxn>
              </a:cxnLst>
              <a:rect l="0" t="0" r="r" b="b"/>
              <a:pathLst>
                <a:path w="56" h="185">
                  <a:moveTo>
                    <a:pt x="0" y="131"/>
                  </a:moveTo>
                  <a:lnTo>
                    <a:pt x="0" y="131"/>
                  </a:lnTo>
                  <a:lnTo>
                    <a:pt x="0" y="133"/>
                  </a:lnTo>
                  <a:lnTo>
                    <a:pt x="2" y="135"/>
                  </a:lnTo>
                  <a:lnTo>
                    <a:pt x="2" y="144"/>
                  </a:lnTo>
                  <a:lnTo>
                    <a:pt x="2" y="142"/>
                  </a:lnTo>
                  <a:lnTo>
                    <a:pt x="4" y="138"/>
                  </a:lnTo>
                  <a:lnTo>
                    <a:pt x="4" y="114"/>
                  </a:lnTo>
                  <a:lnTo>
                    <a:pt x="6" y="112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6" y="112"/>
                  </a:lnTo>
                  <a:lnTo>
                    <a:pt x="8" y="110"/>
                  </a:lnTo>
                  <a:lnTo>
                    <a:pt x="8" y="123"/>
                  </a:lnTo>
                  <a:lnTo>
                    <a:pt x="10" y="123"/>
                  </a:lnTo>
                  <a:lnTo>
                    <a:pt x="10" y="127"/>
                  </a:lnTo>
                  <a:lnTo>
                    <a:pt x="10" y="125"/>
                  </a:lnTo>
                  <a:lnTo>
                    <a:pt x="10" y="123"/>
                  </a:lnTo>
                  <a:lnTo>
                    <a:pt x="10" y="112"/>
                  </a:lnTo>
                  <a:lnTo>
                    <a:pt x="12" y="110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3" y="64"/>
                  </a:lnTo>
                  <a:lnTo>
                    <a:pt x="13" y="66"/>
                  </a:lnTo>
                  <a:lnTo>
                    <a:pt x="13" y="52"/>
                  </a:lnTo>
                  <a:lnTo>
                    <a:pt x="15" y="5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7" y="18"/>
                  </a:lnTo>
                  <a:lnTo>
                    <a:pt x="19" y="19"/>
                  </a:lnTo>
                  <a:lnTo>
                    <a:pt x="19" y="25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9" y="56"/>
                  </a:lnTo>
                  <a:lnTo>
                    <a:pt x="21" y="56"/>
                  </a:lnTo>
                  <a:lnTo>
                    <a:pt x="21" y="79"/>
                  </a:lnTo>
                  <a:lnTo>
                    <a:pt x="23" y="79"/>
                  </a:lnTo>
                  <a:lnTo>
                    <a:pt x="23" y="92"/>
                  </a:lnTo>
                  <a:lnTo>
                    <a:pt x="23" y="94"/>
                  </a:lnTo>
                  <a:lnTo>
                    <a:pt x="23" y="125"/>
                  </a:lnTo>
                  <a:lnTo>
                    <a:pt x="25" y="12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38"/>
                  </a:lnTo>
                  <a:lnTo>
                    <a:pt x="27" y="142"/>
                  </a:lnTo>
                  <a:lnTo>
                    <a:pt x="27" y="144"/>
                  </a:lnTo>
                  <a:lnTo>
                    <a:pt x="27" y="125"/>
                  </a:lnTo>
                  <a:lnTo>
                    <a:pt x="29" y="125"/>
                  </a:lnTo>
                  <a:lnTo>
                    <a:pt x="29" y="89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31" y="58"/>
                  </a:lnTo>
                  <a:lnTo>
                    <a:pt x="33" y="56"/>
                  </a:lnTo>
                  <a:lnTo>
                    <a:pt x="33" y="52"/>
                  </a:lnTo>
                  <a:lnTo>
                    <a:pt x="33" y="62"/>
                  </a:lnTo>
                  <a:lnTo>
                    <a:pt x="33" y="64"/>
                  </a:lnTo>
                  <a:lnTo>
                    <a:pt x="33" y="71"/>
                  </a:lnTo>
                  <a:lnTo>
                    <a:pt x="33" y="67"/>
                  </a:lnTo>
                  <a:lnTo>
                    <a:pt x="35" y="66"/>
                  </a:lnTo>
                  <a:lnTo>
                    <a:pt x="35" y="62"/>
                  </a:lnTo>
                  <a:lnTo>
                    <a:pt x="35" y="71"/>
                  </a:lnTo>
                  <a:lnTo>
                    <a:pt x="36" y="73"/>
                  </a:lnTo>
                  <a:lnTo>
                    <a:pt x="36" y="125"/>
                  </a:lnTo>
                  <a:lnTo>
                    <a:pt x="36" y="125"/>
                  </a:lnTo>
                  <a:lnTo>
                    <a:pt x="36" y="131"/>
                  </a:lnTo>
                  <a:lnTo>
                    <a:pt x="36" y="121"/>
                  </a:lnTo>
                  <a:lnTo>
                    <a:pt x="40" y="121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40" y="177"/>
                  </a:lnTo>
                  <a:lnTo>
                    <a:pt x="40" y="175"/>
                  </a:lnTo>
                  <a:lnTo>
                    <a:pt x="42" y="173"/>
                  </a:lnTo>
                  <a:lnTo>
                    <a:pt x="42" y="154"/>
                  </a:lnTo>
                  <a:lnTo>
                    <a:pt x="44" y="156"/>
                  </a:lnTo>
                  <a:lnTo>
                    <a:pt x="44" y="160"/>
                  </a:lnTo>
                  <a:lnTo>
                    <a:pt x="44" y="160"/>
                  </a:lnTo>
                  <a:lnTo>
                    <a:pt x="44" y="142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6" y="142"/>
                  </a:lnTo>
                  <a:lnTo>
                    <a:pt x="46" y="142"/>
                  </a:lnTo>
                  <a:lnTo>
                    <a:pt x="46" y="144"/>
                  </a:lnTo>
                  <a:lnTo>
                    <a:pt x="46" y="138"/>
                  </a:lnTo>
                  <a:lnTo>
                    <a:pt x="48" y="137"/>
                  </a:lnTo>
                  <a:lnTo>
                    <a:pt x="48" y="121"/>
                  </a:lnTo>
                  <a:lnTo>
                    <a:pt x="50" y="121"/>
                  </a:lnTo>
                  <a:lnTo>
                    <a:pt x="50" y="123"/>
                  </a:lnTo>
                  <a:lnTo>
                    <a:pt x="52" y="125"/>
                  </a:lnTo>
                  <a:lnTo>
                    <a:pt x="52" y="119"/>
                  </a:lnTo>
                  <a:lnTo>
                    <a:pt x="52" y="117"/>
                  </a:lnTo>
                  <a:lnTo>
                    <a:pt x="52" y="114"/>
                  </a:lnTo>
                  <a:lnTo>
                    <a:pt x="52" y="121"/>
                  </a:lnTo>
                  <a:lnTo>
                    <a:pt x="54" y="123"/>
                  </a:lnTo>
                  <a:lnTo>
                    <a:pt x="54" y="160"/>
                  </a:lnTo>
                  <a:lnTo>
                    <a:pt x="54" y="160"/>
                  </a:lnTo>
                  <a:lnTo>
                    <a:pt x="54" y="185"/>
                  </a:lnTo>
                  <a:lnTo>
                    <a:pt x="56" y="18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1" name="Freeform 1111"/>
            <p:cNvSpPr>
              <a:spLocks/>
            </p:cNvSpPr>
            <p:nvPr/>
          </p:nvSpPr>
          <p:spPr bwMode="auto">
            <a:xfrm>
              <a:off x="4633" y="1192"/>
              <a:ext cx="26" cy="224"/>
            </a:xfrm>
            <a:custGeom>
              <a:avLst/>
              <a:gdLst/>
              <a:ahLst/>
              <a:cxnLst>
                <a:cxn ang="0">
                  <a:pos x="0" y="259"/>
                </a:cxn>
                <a:cxn ang="0">
                  <a:pos x="0" y="274"/>
                </a:cxn>
                <a:cxn ang="0">
                  <a:pos x="2" y="267"/>
                </a:cxn>
                <a:cxn ang="0">
                  <a:pos x="4" y="299"/>
                </a:cxn>
                <a:cxn ang="0">
                  <a:pos x="4" y="309"/>
                </a:cxn>
                <a:cxn ang="0">
                  <a:pos x="6" y="303"/>
                </a:cxn>
                <a:cxn ang="0">
                  <a:pos x="6" y="301"/>
                </a:cxn>
                <a:cxn ang="0">
                  <a:pos x="8" y="311"/>
                </a:cxn>
                <a:cxn ang="0">
                  <a:pos x="10" y="305"/>
                </a:cxn>
                <a:cxn ang="0">
                  <a:pos x="10" y="292"/>
                </a:cxn>
                <a:cxn ang="0">
                  <a:pos x="10" y="294"/>
                </a:cxn>
                <a:cxn ang="0">
                  <a:pos x="12" y="257"/>
                </a:cxn>
                <a:cxn ang="0">
                  <a:pos x="12" y="253"/>
                </a:cxn>
                <a:cxn ang="0">
                  <a:pos x="14" y="261"/>
                </a:cxn>
                <a:cxn ang="0">
                  <a:pos x="16" y="242"/>
                </a:cxn>
                <a:cxn ang="0">
                  <a:pos x="16" y="242"/>
                </a:cxn>
                <a:cxn ang="0">
                  <a:pos x="16" y="247"/>
                </a:cxn>
                <a:cxn ang="0">
                  <a:pos x="17" y="236"/>
                </a:cxn>
                <a:cxn ang="0">
                  <a:pos x="17" y="219"/>
                </a:cxn>
                <a:cxn ang="0">
                  <a:pos x="17" y="228"/>
                </a:cxn>
                <a:cxn ang="0">
                  <a:pos x="21" y="224"/>
                </a:cxn>
                <a:cxn ang="0">
                  <a:pos x="21" y="213"/>
                </a:cxn>
                <a:cxn ang="0">
                  <a:pos x="23" y="224"/>
                </a:cxn>
                <a:cxn ang="0">
                  <a:pos x="25" y="213"/>
                </a:cxn>
                <a:cxn ang="0">
                  <a:pos x="25" y="211"/>
                </a:cxn>
                <a:cxn ang="0">
                  <a:pos x="27" y="186"/>
                </a:cxn>
                <a:cxn ang="0">
                  <a:pos x="27" y="194"/>
                </a:cxn>
                <a:cxn ang="0">
                  <a:pos x="29" y="196"/>
                </a:cxn>
                <a:cxn ang="0">
                  <a:pos x="29" y="180"/>
                </a:cxn>
                <a:cxn ang="0">
                  <a:pos x="29" y="186"/>
                </a:cxn>
                <a:cxn ang="0">
                  <a:pos x="31" y="192"/>
                </a:cxn>
                <a:cxn ang="0">
                  <a:pos x="33" y="171"/>
                </a:cxn>
                <a:cxn ang="0">
                  <a:pos x="35" y="113"/>
                </a:cxn>
                <a:cxn ang="0">
                  <a:pos x="35" y="86"/>
                </a:cxn>
                <a:cxn ang="0">
                  <a:pos x="37" y="13"/>
                </a:cxn>
                <a:cxn ang="0">
                  <a:pos x="37" y="15"/>
                </a:cxn>
                <a:cxn ang="0">
                  <a:pos x="37" y="2"/>
                </a:cxn>
                <a:cxn ang="0">
                  <a:pos x="39" y="29"/>
                </a:cxn>
                <a:cxn ang="0">
                  <a:pos x="39" y="69"/>
                </a:cxn>
                <a:cxn ang="0">
                  <a:pos x="40" y="142"/>
                </a:cxn>
                <a:cxn ang="0">
                  <a:pos x="42" y="213"/>
                </a:cxn>
                <a:cxn ang="0">
                  <a:pos x="44" y="228"/>
                </a:cxn>
                <a:cxn ang="0">
                  <a:pos x="46" y="278"/>
                </a:cxn>
                <a:cxn ang="0">
                  <a:pos x="46" y="282"/>
                </a:cxn>
                <a:cxn ang="0">
                  <a:pos x="46" y="278"/>
                </a:cxn>
                <a:cxn ang="0">
                  <a:pos x="48" y="320"/>
                </a:cxn>
                <a:cxn ang="0">
                  <a:pos x="50" y="345"/>
                </a:cxn>
                <a:cxn ang="0">
                  <a:pos x="50" y="407"/>
                </a:cxn>
                <a:cxn ang="0">
                  <a:pos x="52" y="447"/>
                </a:cxn>
                <a:cxn ang="0">
                  <a:pos x="52" y="445"/>
                </a:cxn>
              </a:cxnLst>
              <a:rect l="0" t="0" r="r" b="b"/>
              <a:pathLst>
                <a:path w="52" h="447">
                  <a:moveTo>
                    <a:pt x="0" y="259"/>
                  </a:moveTo>
                  <a:lnTo>
                    <a:pt x="0" y="259"/>
                  </a:lnTo>
                  <a:lnTo>
                    <a:pt x="0" y="259"/>
                  </a:lnTo>
                  <a:lnTo>
                    <a:pt x="0" y="274"/>
                  </a:lnTo>
                  <a:lnTo>
                    <a:pt x="2" y="272"/>
                  </a:lnTo>
                  <a:lnTo>
                    <a:pt x="2" y="267"/>
                  </a:lnTo>
                  <a:lnTo>
                    <a:pt x="4" y="269"/>
                  </a:lnTo>
                  <a:lnTo>
                    <a:pt x="4" y="299"/>
                  </a:lnTo>
                  <a:lnTo>
                    <a:pt x="4" y="301"/>
                  </a:lnTo>
                  <a:lnTo>
                    <a:pt x="4" y="309"/>
                  </a:lnTo>
                  <a:lnTo>
                    <a:pt x="4" y="303"/>
                  </a:lnTo>
                  <a:lnTo>
                    <a:pt x="6" y="303"/>
                  </a:lnTo>
                  <a:lnTo>
                    <a:pt x="6" y="295"/>
                  </a:lnTo>
                  <a:lnTo>
                    <a:pt x="6" y="301"/>
                  </a:lnTo>
                  <a:lnTo>
                    <a:pt x="8" y="303"/>
                  </a:lnTo>
                  <a:lnTo>
                    <a:pt x="8" y="311"/>
                  </a:lnTo>
                  <a:lnTo>
                    <a:pt x="8" y="307"/>
                  </a:lnTo>
                  <a:lnTo>
                    <a:pt x="10" y="305"/>
                  </a:lnTo>
                  <a:lnTo>
                    <a:pt x="10" y="290"/>
                  </a:lnTo>
                  <a:lnTo>
                    <a:pt x="10" y="292"/>
                  </a:lnTo>
                  <a:lnTo>
                    <a:pt x="10" y="295"/>
                  </a:lnTo>
                  <a:lnTo>
                    <a:pt x="10" y="294"/>
                  </a:lnTo>
                  <a:lnTo>
                    <a:pt x="12" y="292"/>
                  </a:lnTo>
                  <a:lnTo>
                    <a:pt x="12" y="257"/>
                  </a:lnTo>
                  <a:lnTo>
                    <a:pt x="12" y="255"/>
                  </a:lnTo>
                  <a:lnTo>
                    <a:pt x="12" y="253"/>
                  </a:lnTo>
                  <a:lnTo>
                    <a:pt x="12" y="259"/>
                  </a:lnTo>
                  <a:lnTo>
                    <a:pt x="14" y="261"/>
                  </a:lnTo>
                  <a:lnTo>
                    <a:pt x="14" y="244"/>
                  </a:lnTo>
                  <a:lnTo>
                    <a:pt x="16" y="242"/>
                  </a:lnTo>
                  <a:lnTo>
                    <a:pt x="16" y="236"/>
                  </a:lnTo>
                  <a:lnTo>
                    <a:pt x="16" y="242"/>
                  </a:lnTo>
                  <a:lnTo>
                    <a:pt x="16" y="244"/>
                  </a:lnTo>
                  <a:lnTo>
                    <a:pt x="16" y="247"/>
                  </a:lnTo>
                  <a:lnTo>
                    <a:pt x="16" y="238"/>
                  </a:lnTo>
                  <a:lnTo>
                    <a:pt x="17" y="236"/>
                  </a:lnTo>
                  <a:lnTo>
                    <a:pt x="17" y="217"/>
                  </a:lnTo>
                  <a:lnTo>
                    <a:pt x="17" y="219"/>
                  </a:lnTo>
                  <a:lnTo>
                    <a:pt x="17" y="219"/>
                  </a:lnTo>
                  <a:lnTo>
                    <a:pt x="17" y="228"/>
                  </a:lnTo>
                  <a:lnTo>
                    <a:pt x="17" y="228"/>
                  </a:lnTo>
                  <a:lnTo>
                    <a:pt x="21" y="224"/>
                  </a:lnTo>
                  <a:lnTo>
                    <a:pt x="21" y="213"/>
                  </a:lnTo>
                  <a:lnTo>
                    <a:pt x="21" y="213"/>
                  </a:lnTo>
                  <a:lnTo>
                    <a:pt x="21" y="228"/>
                  </a:lnTo>
                  <a:lnTo>
                    <a:pt x="23" y="224"/>
                  </a:lnTo>
                  <a:lnTo>
                    <a:pt x="23" y="217"/>
                  </a:lnTo>
                  <a:lnTo>
                    <a:pt x="25" y="213"/>
                  </a:lnTo>
                  <a:lnTo>
                    <a:pt x="25" y="211"/>
                  </a:lnTo>
                  <a:lnTo>
                    <a:pt x="25" y="211"/>
                  </a:lnTo>
                  <a:lnTo>
                    <a:pt x="25" y="188"/>
                  </a:lnTo>
                  <a:lnTo>
                    <a:pt x="27" y="186"/>
                  </a:lnTo>
                  <a:lnTo>
                    <a:pt x="27" y="184"/>
                  </a:lnTo>
                  <a:lnTo>
                    <a:pt x="27" y="194"/>
                  </a:lnTo>
                  <a:lnTo>
                    <a:pt x="29" y="194"/>
                  </a:lnTo>
                  <a:lnTo>
                    <a:pt x="29" y="196"/>
                  </a:lnTo>
                  <a:lnTo>
                    <a:pt x="29" y="182"/>
                  </a:lnTo>
                  <a:lnTo>
                    <a:pt x="29" y="180"/>
                  </a:lnTo>
                  <a:lnTo>
                    <a:pt x="29" y="176"/>
                  </a:lnTo>
                  <a:lnTo>
                    <a:pt x="29" y="186"/>
                  </a:lnTo>
                  <a:lnTo>
                    <a:pt x="31" y="186"/>
                  </a:lnTo>
                  <a:lnTo>
                    <a:pt x="31" y="192"/>
                  </a:lnTo>
                  <a:lnTo>
                    <a:pt x="31" y="171"/>
                  </a:lnTo>
                  <a:lnTo>
                    <a:pt x="33" y="171"/>
                  </a:lnTo>
                  <a:lnTo>
                    <a:pt x="33" y="115"/>
                  </a:lnTo>
                  <a:lnTo>
                    <a:pt x="35" y="113"/>
                  </a:lnTo>
                  <a:lnTo>
                    <a:pt x="35" y="86"/>
                  </a:lnTo>
                  <a:lnTo>
                    <a:pt x="35" y="86"/>
                  </a:lnTo>
                  <a:lnTo>
                    <a:pt x="35" y="15"/>
                  </a:lnTo>
                  <a:lnTo>
                    <a:pt x="37" y="13"/>
                  </a:lnTo>
                  <a:lnTo>
                    <a:pt x="37" y="7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2"/>
                  </a:lnTo>
                  <a:lnTo>
                    <a:pt x="39" y="0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69"/>
                  </a:lnTo>
                  <a:lnTo>
                    <a:pt x="40" y="71"/>
                  </a:lnTo>
                  <a:lnTo>
                    <a:pt x="40" y="142"/>
                  </a:lnTo>
                  <a:lnTo>
                    <a:pt x="42" y="144"/>
                  </a:lnTo>
                  <a:lnTo>
                    <a:pt x="42" y="213"/>
                  </a:lnTo>
                  <a:lnTo>
                    <a:pt x="44" y="217"/>
                  </a:lnTo>
                  <a:lnTo>
                    <a:pt x="44" y="228"/>
                  </a:lnTo>
                  <a:lnTo>
                    <a:pt x="46" y="230"/>
                  </a:lnTo>
                  <a:lnTo>
                    <a:pt x="46" y="278"/>
                  </a:lnTo>
                  <a:lnTo>
                    <a:pt x="46" y="280"/>
                  </a:lnTo>
                  <a:lnTo>
                    <a:pt x="46" y="282"/>
                  </a:lnTo>
                  <a:lnTo>
                    <a:pt x="46" y="278"/>
                  </a:lnTo>
                  <a:lnTo>
                    <a:pt x="46" y="278"/>
                  </a:lnTo>
                  <a:lnTo>
                    <a:pt x="48" y="280"/>
                  </a:lnTo>
                  <a:lnTo>
                    <a:pt x="48" y="320"/>
                  </a:lnTo>
                  <a:lnTo>
                    <a:pt x="50" y="322"/>
                  </a:lnTo>
                  <a:lnTo>
                    <a:pt x="50" y="345"/>
                  </a:lnTo>
                  <a:lnTo>
                    <a:pt x="50" y="347"/>
                  </a:lnTo>
                  <a:lnTo>
                    <a:pt x="50" y="407"/>
                  </a:lnTo>
                  <a:lnTo>
                    <a:pt x="52" y="409"/>
                  </a:lnTo>
                  <a:lnTo>
                    <a:pt x="52" y="447"/>
                  </a:lnTo>
                  <a:lnTo>
                    <a:pt x="52" y="447"/>
                  </a:lnTo>
                  <a:lnTo>
                    <a:pt x="52" y="445"/>
                  </a:lnTo>
                  <a:lnTo>
                    <a:pt x="52" y="43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2" name="Freeform 1112"/>
            <p:cNvSpPr>
              <a:spLocks/>
            </p:cNvSpPr>
            <p:nvPr/>
          </p:nvSpPr>
          <p:spPr bwMode="auto">
            <a:xfrm>
              <a:off x="4606" y="1291"/>
              <a:ext cx="27" cy="146"/>
            </a:xfrm>
            <a:custGeom>
              <a:avLst/>
              <a:gdLst/>
              <a:ahLst/>
              <a:cxnLst>
                <a:cxn ang="0">
                  <a:pos x="0" y="186"/>
                </a:cxn>
                <a:cxn ang="0">
                  <a:pos x="2" y="178"/>
                </a:cxn>
                <a:cxn ang="0">
                  <a:pos x="2" y="186"/>
                </a:cxn>
                <a:cxn ang="0">
                  <a:pos x="4" y="195"/>
                </a:cxn>
                <a:cxn ang="0">
                  <a:pos x="4" y="186"/>
                </a:cxn>
                <a:cxn ang="0">
                  <a:pos x="4" y="191"/>
                </a:cxn>
                <a:cxn ang="0">
                  <a:pos x="6" y="211"/>
                </a:cxn>
                <a:cxn ang="0">
                  <a:pos x="8" y="207"/>
                </a:cxn>
                <a:cxn ang="0">
                  <a:pos x="8" y="191"/>
                </a:cxn>
                <a:cxn ang="0">
                  <a:pos x="8" y="245"/>
                </a:cxn>
                <a:cxn ang="0">
                  <a:pos x="10" y="213"/>
                </a:cxn>
                <a:cxn ang="0">
                  <a:pos x="12" y="261"/>
                </a:cxn>
                <a:cxn ang="0">
                  <a:pos x="12" y="280"/>
                </a:cxn>
                <a:cxn ang="0">
                  <a:pos x="14" y="261"/>
                </a:cxn>
                <a:cxn ang="0">
                  <a:pos x="14" y="257"/>
                </a:cxn>
                <a:cxn ang="0">
                  <a:pos x="16" y="291"/>
                </a:cxn>
                <a:cxn ang="0">
                  <a:pos x="18" y="289"/>
                </a:cxn>
                <a:cxn ang="0">
                  <a:pos x="18" y="263"/>
                </a:cxn>
                <a:cxn ang="0">
                  <a:pos x="18" y="272"/>
                </a:cxn>
                <a:cxn ang="0">
                  <a:pos x="20" y="211"/>
                </a:cxn>
                <a:cxn ang="0">
                  <a:pos x="22" y="197"/>
                </a:cxn>
                <a:cxn ang="0">
                  <a:pos x="22" y="199"/>
                </a:cxn>
                <a:cxn ang="0">
                  <a:pos x="23" y="161"/>
                </a:cxn>
                <a:cxn ang="0">
                  <a:pos x="23" y="120"/>
                </a:cxn>
                <a:cxn ang="0">
                  <a:pos x="25" y="119"/>
                </a:cxn>
                <a:cxn ang="0">
                  <a:pos x="27" y="130"/>
                </a:cxn>
                <a:cxn ang="0">
                  <a:pos x="27" y="132"/>
                </a:cxn>
                <a:cxn ang="0">
                  <a:pos x="29" y="151"/>
                </a:cxn>
                <a:cxn ang="0">
                  <a:pos x="29" y="174"/>
                </a:cxn>
                <a:cxn ang="0">
                  <a:pos x="31" y="172"/>
                </a:cxn>
                <a:cxn ang="0">
                  <a:pos x="33" y="180"/>
                </a:cxn>
                <a:cxn ang="0">
                  <a:pos x="33" y="184"/>
                </a:cxn>
                <a:cxn ang="0">
                  <a:pos x="33" y="132"/>
                </a:cxn>
                <a:cxn ang="0">
                  <a:pos x="35" y="115"/>
                </a:cxn>
                <a:cxn ang="0">
                  <a:pos x="37" y="48"/>
                </a:cxn>
                <a:cxn ang="0">
                  <a:pos x="37" y="36"/>
                </a:cxn>
                <a:cxn ang="0">
                  <a:pos x="39" y="42"/>
                </a:cxn>
                <a:cxn ang="0">
                  <a:pos x="41" y="13"/>
                </a:cxn>
                <a:cxn ang="0">
                  <a:pos x="41" y="24"/>
                </a:cxn>
                <a:cxn ang="0">
                  <a:pos x="43" y="59"/>
                </a:cxn>
                <a:cxn ang="0">
                  <a:pos x="43" y="55"/>
                </a:cxn>
                <a:cxn ang="0">
                  <a:pos x="43" y="30"/>
                </a:cxn>
                <a:cxn ang="0">
                  <a:pos x="45" y="67"/>
                </a:cxn>
                <a:cxn ang="0">
                  <a:pos x="45" y="34"/>
                </a:cxn>
                <a:cxn ang="0">
                  <a:pos x="46" y="13"/>
                </a:cxn>
                <a:cxn ang="0">
                  <a:pos x="48" y="3"/>
                </a:cxn>
                <a:cxn ang="0">
                  <a:pos x="48" y="0"/>
                </a:cxn>
                <a:cxn ang="0">
                  <a:pos x="50" y="5"/>
                </a:cxn>
                <a:cxn ang="0">
                  <a:pos x="52" y="15"/>
                </a:cxn>
                <a:cxn ang="0">
                  <a:pos x="54" y="24"/>
                </a:cxn>
              </a:cxnLst>
              <a:rect l="0" t="0" r="r" b="b"/>
              <a:pathLst>
                <a:path w="54" h="291">
                  <a:moveTo>
                    <a:pt x="0" y="186"/>
                  </a:moveTo>
                  <a:lnTo>
                    <a:pt x="0" y="186"/>
                  </a:lnTo>
                  <a:lnTo>
                    <a:pt x="0" y="178"/>
                  </a:lnTo>
                  <a:lnTo>
                    <a:pt x="2" y="178"/>
                  </a:lnTo>
                  <a:lnTo>
                    <a:pt x="2" y="176"/>
                  </a:lnTo>
                  <a:lnTo>
                    <a:pt x="2" y="186"/>
                  </a:lnTo>
                  <a:lnTo>
                    <a:pt x="4" y="188"/>
                  </a:lnTo>
                  <a:lnTo>
                    <a:pt x="4" y="195"/>
                  </a:lnTo>
                  <a:lnTo>
                    <a:pt x="4" y="186"/>
                  </a:lnTo>
                  <a:lnTo>
                    <a:pt x="4" y="186"/>
                  </a:lnTo>
                  <a:lnTo>
                    <a:pt x="4" y="180"/>
                  </a:lnTo>
                  <a:lnTo>
                    <a:pt x="4" y="191"/>
                  </a:lnTo>
                  <a:lnTo>
                    <a:pt x="6" y="193"/>
                  </a:lnTo>
                  <a:lnTo>
                    <a:pt x="6" y="211"/>
                  </a:lnTo>
                  <a:lnTo>
                    <a:pt x="6" y="209"/>
                  </a:lnTo>
                  <a:lnTo>
                    <a:pt x="8" y="207"/>
                  </a:lnTo>
                  <a:lnTo>
                    <a:pt x="8" y="186"/>
                  </a:lnTo>
                  <a:lnTo>
                    <a:pt x="8" y="191"/>
                  </a:lnTo>
                  <a:lnTo>
                    <a:pt x="8" y="193"/>
                  </a:lnTo>
                  <a:lnTo>
                    <a:pt x="8" y="245"/>
                  </a:lnTo>
                  <a:lnTo>
                    <a:pt x="10" y="245"/>
                  </a:lnTo>
                  <a:lnTo>
                    <a:pt x="10" y="213"/>
                  </a:lnTo>
                  <a:lnTo>
                    <a:pt x="12" y="211"/>
                  </a:lnTo>
                  <a:lnTo>
                    <a:pt x="12" y="261"/>
                  </a:lnTo>
                  <a:lnTo>
                    <a:pt x="12" y="261"/>
                  </a:lnTo>
                  <a:lnTo>
                    <a:pt x="12" y="280"/>
                  </a:lnTo>
                  <a:lnTo>
                    <a:pt x="12" y="261"/>
                  </a:lnTo>
                  <a:lnTo>
                    <a:pt x="14" y="261"/>
                  </a:lnTo>
                  <a:lnTo>
                    <a:pt x="14" y="243"/>
                  </a:lnTo>
                  <a:lnTo>
                    <a:pt x="14" y="257"/>
                  </a:lnTo>
                  <a:lnTo>
                    <a:pt x="16" y="259"/>
                  </a:lnTo>
                  <a:lnTo>
                    <a:pt x="16" y="291"/>
                  </a:lnTo>
                  <a:lnTo>
                    <a:pt x="16" y="291"/>
                  </a:lnTo>
                  <a:lnTo>
                    <a:pt x="18" y="289"/>
                  </a:lnTo>
                  <a:lnTo>
                    <a:pt x="18" y="261"/>
                  </a:lnTo>
                  <a:lnTo>
                    <a:pt x="18" y="263"/>
                  </a:lnTo>
                  <a:lnTo>
                    <a:pt x="18" y="276"/>
                  </a:lnTo>
                  <a:lnTo>
                    <a:pt x="18" y="272"/>
                  </a:lnTo>
                  <a:lnTo>
                    <a:pt x="20" y="272"/>
                  </a:lnTo>
                  <a:lnTo>
                    <a:pt x="20" y="211"/>
                  </a:lnTo>
                  <a:lnTo>
                    <a:pt x="22" y="209"/>
                  </a:lnTo>
                  <a:lnTo>
                    <a:pt x="22" y="197"/>
                  </a:lnTo>
                  <a:lnTo>
                    <a:pt x="22" y="199"/>
                  </a:lnTo>
                  <a:lnTo>
                    <a:pt x="22" y="199"/>
                  </a:lnTo>
                  <a:lnTo>
                    <a:pt x="22" y="163"/>
                  </a:lnTo>
                  <a:lnTo>
                    <a:pt x="23" y="161"/>
                  </a:lnTo>
                  <a:lnTo>
                    <a:pt x="23" y="122"/>
                  </a:lnTo>
                  <a:lnTo>
                    <a:pt x="23" y="120"/>
                  </a:lnTo>
                  <a:lnTo>
                    <a:pt x="23" y="117"/>
                  </a:lnTo>
                  <a:lnTo>
                    <a:pt x="25" y="119"/>
                  </a:lnTo>
                  <a:lnTo>
                    <a:pt x="25" y="130"/>
                  </a:lnTo>
                  <a:lnTo>
                    <a:pt x="27" y="130"/>
                  </a:lnTo>
                  <a:lnTo>
                    <a:pt x="27" y="134"/>
                  </a:lnTo>
                  <a:lnTo>
                    <a:pt x="27" y="132"/>
                  </a:lnTo>
                  <a:lnTo>
                    <a:pt x="29" y="132"/>
                  </a:lnTo>
                  <a:lnTo>
                    <a:pt x="29" y="151"/>
                  </a:lnTo>
                  <a:lnTo>
                    <a:pt x="29" y="153"/>
                  </a:lnTo>
                  <a:lnTo>
                    <a:pt x="29" y="174"/>
                  </a:lnTo>
                  <a:lnTo>
                    <a:pt x="29" y="172"/>
                  </a:lnTo>
                  <a:lnTo>
                    <a:pt x="31" y="172"/>
                  </a:lnTo>
                  <a:lnTo>
                    <a:pt x="31" y="178"/>
                  </a:lnTo>
                  <a:lnTo>
                    <a:pt x="33" y="180"/>
                  </a:lnTo>
                  <a:lnTo>
                    <a:pt x="33" y="190"/>
                  </a:lnTo>
                  <a:lnTo>
                    <a:pt x="33" y="184"/>
                  </a:lnTo>
                  <a:lnTo>
                    <a:pt x="33" y="184"/>
                  </a:lnTo>
                  <a:lnTo>
                    <a:pt x="33" y="132"/>
                  </a:lnTo>
                  <a:lnTo>
                    <a:pt x="35" y="132"/>
                  </a:lnTo>
                  <a:lnTo>
                    <a:pt x="35" y="115"/>
                  </a:lnTo>
                  <a:lnTo>
                    <a:pt x="37" y="113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36"/>
                  </a:lnTo>
                  <a:lnTo>
                    <a:pt x="37" y="40"/>
                  </a:lnTo>
                  <a:lnTo>
                    <a:pt x="39" y="42"/>
                  </a:lnTo>
                  <a:lnTo>
                    <a:pt x="39" y="13"/>
                  </a:lnTo>
                  <a:lnTo>
                    <a:pt x="41" y="13"/>
                  </a:lnTo>
                  <a:lnTo>
                    <a:pt x="41" y="3"/>
                  </a:lnTo>
                  <a:lnTo>
                    <a:pt x="41" y="24"/>
                  </a:lnTo>
                  <a:lnTo>
                    <a:pt x="43" y="26"/>
                  </a:lnTo>
                  <a:lnTo>
                    <a:pt x="43" y="59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26"/>
                  </a:lnTo>
                  <a:lnTo>
                    <a:pt x="43" y="30"/>
                  </a:lnTo>
                  <a:lnTo>
                    <a:pt x="45" y="30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45" y="34"/>
                  </a:lnTo>
                  <a:lnTo>
                    <a:pt x="46" y="32"/>
                  </a:lnTo>
                  <a:lnTo>
                    <a:pt x="46" y="13"/>
                  </a:lnTo>
                  <a:lnTo>
                    <a:pt x="48" y="13"/>
                  </a:lnTo>
                  <a:lnTo>
                    <a:pt x="48" y="3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50" y="5"/>
                  </a:lnTo>
                  <a:lnTo>
                    <a:pt x="50" y="19"/>
                  </a:lnTo>
                  <a:lnTo>
                    <a:pt x="52" y="15"/>
                  </a:lnTo>
                  <a:lnTo>
                    <a:pt x="52" y="24"/>
                  </a:lnTo>
                  <a:lnTo>
                    <a:pt x="54" y="24"/>
                  </a:lnTo>
                  <a:lnTo>
                    <a:pt x="54" y="6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3" name="Freeform 1113"/>
            <p:cNvSpPr>
              <a:spLocks/>
            </p:cNvSpPr>
            <p:nvPr/>
          </p:nvSpPr>
          <p:spPr bwMode="auto">
            <a:xfrm>
              <a:off x="4580" y="1364"/>
              <a:ext cx="26" cy="77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1" y="70"/>
                </a:cxn>
                <a:cxn ang="0">
                  <a:pos x="1" y="66"/>
                </a:cxn>
                <a:cxn ang="0">
                  <a:pos x="1" y="77"/>
                </a:cxn>
                <a:cxn ang="0">
                  <a:pos x="3" y="119"/>
                </a:cxn>
                <a:cxn ang="0">
                  <a:pos x="3" y="79"/>
                </a:cxn>
                <a:cxn ang="0">
                  <a:pos x="5" y="73"/>
                </a:cxn>
                <a:cxn ang="0">
                  <a:pos x="7" y="91"/>
                </a:cxn>
                <a:cxn ang="0">
                  <a:pos x="7" y="81"/>
                </a:cxn>
                <a:cxn ang="0">
                  <a:pos x="9" y="64"/>
                </a:cxn>
                <a:cxn ang="0">
                  <a:pos x="9" y="70"/>
                </a:cxn>
                <a:cxn ang="0">
                  <a:pos x="11" y="116"/>
                </a:cxn>
                <a:cxn ang="0">
                  <a:pos x="13" y="125"/>
                </a:cxn>
                <a:cxn ang="0">
                  <a:pos x="13" y="154"/>
                </a:cxn>
                <a:cxn ang="0">
                  <a:pos x="15" y="125"/>
                </a:cxn>
                <a:cxn ang="0">
                  <a:pos x="15" y="104"/>
                </a:cxn>
                <a:cxn ang="0">
                  <a:pos x="17" y="110"/>
                </a:cxn>
                <a:cxn ang="0">
                  <a:pos x="17" y="91"/>
                </a:cxn>
                <a:cxn ang="0">
                  <a:pos x="21" y="41"/>
                </a:cxn>
                <a:cxn ang="0">
                  <a:pos x="21" y="50"/>
                </a:cxn>
                <a:cxn ang="0">
                  <a:pos x="21" y="20"/>
                </a:cxn>
                <a:cxn ang="0">
                  <a:pos x="23" y="6"/>
                </a:cxn>
                <a:cxn ang="0">
                  <a:pos x="23" y="8"/>
                </a:cxn>
                <a:cxn ang="0">
                  <a:pos x="23" y="6"/>
                </a:cxn>
                <a:cxn ang="0">
                  <a:pos x="25" y="0"/>
                </a:cxn>
                <a:cxn ang="0">
                  <a:pos x="26" y="10"/>
                </a:cxn>
                <a:cxn ang="0">
                  <a:pos x="26" y="20"/>
                </a:cxn>
                <a:cxn ang="0">
                  <a:pos x="28" y="18"/>
                </a:cxn>
                <a:cxn ang="0">
                  <a:pos x="28" y="41"/>
                </a:cxn>
                <a:cxn ang="0">
                  <a:pos x="32" y="52"/>
                </a:cxn>
                <a:cxn ang="0">
                  <a:pos x="32" y="39"/>
                </a:cxn>
                <a:cxn ang="0">
                  <a:pos x="32" y="27"/>
                </a:cxn>
                <a:cxn ang="0">
                  <a:pos x="34" y="58"/>
                </a:cxn>
                <a:cxn ang="0">
                  <a:pos x="34" y="43"/>
                </a:cxn>
                <a:cxn ang="0">
                  <a:pos x="36" y="45"/>
                </a:cxn>
                <a:cxn ang="0">
                  <a:pos x="38" y="91"/>
                </a:cxn>
                <a:cxn ang="0">
                  <a:pos x="38" y="73"/>
                </a:cxn>
                <a:cxn ang="0">
                  <a:pos x="38" y="70"/>
                </a:cxn>
                <a:cxn ang="0">
                  <a:pos x="40" y="102"/>
                </a:cxn>
                <a:cxn ang="0">
                  <a:pos x="40" y="116"/>
                </a:cxn>
                <a:cxn ang="0">
                  <a:pos x="42" y="94"/>
                </a:cxn>
                <a:cxn ang="0">
                  <a:pos x="44" y="100"/>
                </a:cxn>
                <a:cxn ang="0">
                  <a:pos x="44" y="123"/>
                </a:cxn>
                <a:cxn ang="0">
                  <a:pos x="46" y="94"/>
                </a:cxn>
                <a:cxn ang="0">
                  <a:pos x="46" y="118"/>
                </a:cxn>
                <a:cxn ang="0">
                  <a:pos x="48" y="71"/>
                </a:cxn>
                <a:cxn ang="0">
                  <a:pos x="48" y="54"/>
                </a:cxn>
                <a:cxn ang="0">
                  <a:pos x="49" y="58"/>
                </a:cxn>
                <a:cxn ang="0">
                  <a:pos x="49" y="50"/>
                </a:cxn>
                <a:cxn ang="0">
                  <a:pos x="49" y="39"/>
                </a:cxn>
              </a:cxnLst>
              <a:rect l="0" t="0" r="r" b="b"/>
              <a:pathLst>
                <a:path w="51" h="154">
                  <a:moveTo>
                    <a:pt x="0" y="52"/>
                  </a:moveTo>
                  <a:lnTo>
                    <a:pt x="0" y="52"/>
                  </a:lnTo>
                  <a:lnTo>
                    <a:pt x="1" y="54"/>
                  </a:lnTo>
                  <a:lnTo>
                    <a:pt x="1" y="70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2"/>
                  </a:lnTo>
                  <a:lnTo>
                    <a:pt x="1" y="77"/>
                  </a:lnTo>
                  <a:lnTo>
                    <a:pt x="3" y="77"/>
                  </a:lnTo>
                  <a:lnTo>
                    <a:pt x="3" y="119"/>
                  </a:lnTo>
                  <a:lnTo>
                    <a:pt x="3" y="11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5" y="73"/>
                  </a:lnTo>
                  <a:lnTo>
                    <a:pt x="5" y="89"/>
                  </a:lnTo>
                  <a:lnTo>
                    <a:pt x="7" y="91"/>
                  </a:lnTo>
                  <a:lnTo>
                    <a:pt x="7" y="98"/>
                  </a:lnTo>
                  <a:lnTo>
                    <a:pt x="7" y="81"/>
                  </a:lnTo>
                  <a:lnTo>
                    <a:pt x="9" y="81"/>
                  </a:lnTo>
                  <a:lnTo>
                    <a:pt x="9" y="64"/>
                  </a:lnTo>
                  <a:lnTo>
                    <a:pt x="9" y="68"/>
                  </a:lnTo>
                  <a:lnTo>
                    <a:pt x="9" y="70"/>
                  </a:lnTo>
                  <a:lnTo>
                    <a:pt x="9" y="114"/>
                  </a:lnTo>
                  <a:lnTo>
                    <a:pt x="11" y="116"/>
                  </a:lnTo>
                  <a:lnTo>
                    <a:pt x="11" y="125"/>
                  </a:lnTo>
                  <a:lnTo>
                    <a:pt x="13" y="125"/>
                  </a:lnTo>
                  <a:lnTo>
                    <a:pt x="13" y="152"/>
                  </a:lnTo>
                  <a:lnTo>
                    <a:pt x="13" y="154"/>
                  </a:lnTo>
                  <a:lnTo>
                    <a:pt x="13" y="125"/>
                  </a:lnTo>
                  <a:lnTo>
                    <a:pt x="15" y="125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7" y="106"/>
                  </a:lnTo>
                  <a:lnTo>
                    <a:pt x="17" y="110"/>
                  </a:lnTo>
                  <a:lnTo>
                    <a:pt x="17" y="93"/>
                  </a:lnTo>
                  <a:lnTo>
                    <a:pt x="17" y="91"/>
                  </a:lnTo>
                  <a:lnTo>
                    <a:pt x="17" y="43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50"/>
                  </a:lnTo>
                  <a:lnTo>
                    <a:pt x="21" y="48"/>
                  </a:lnTo>
                  <a:lnTo>
                    <a:pt x="21" y="20"/>
                  </a:lnTo>
                  <a:lnTo>
                    <a:pt x="23" y="20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41"/>
                  </a:lnTo>
                  <a:lnTo>
                    <a:pt x="32" y="43"/>
                  </a:lnTo>
                  <a:lnTo>
                    <a:pt x="32" y="52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22"/>
                  </a:lnTo>
                  <a:lnTo>
                    <a:pt x="32" y="27"/>
                  </a:lnTo>
                  <a:lnTo>
                    <a:pt x="34" y="29"/>
                  </a:lnTo>
                  <a:lnTo>
                    <a:pt x="34" y="58"/>
                  </a:lnTo>
                  <a:lnTo>
                    <a:pt x="34" y="56"/>
                  </a:lnTo>
                  <a:lnTo>
                    <a:pt x="34" y="43"/>
                  </a:lnTo>
                  <a:lnTo>
                    <a:pt x="34" y="45"/>
                  </a:lnTo>
                  <a:lnTo>
                    <a:pt x="36" y="45"/>
                  </a:lnTo>
                  <a:lnTo>
                    <a:pt x="36" y="89"/>
                  </a:lnTo>
                  <a:lnTo>
                    <a:pt x="38" y="91"/>
                  </a:lnTo>
                  <a:lnTo>
                    <a:pt x="38" y="93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8" y="100"/>
                  </a:lnTo>
                  <a:lnTo>
                    <a:pt x="40" y="102"/>
                  </a:lnTo>
                  <a:lnTo>
                    <a:pt x="40" y="125"/>
                  </a:lnTo>
                  <a:lnTo>
                    <a:pt x="40" y="116"/>
                  </a:lnTo>
                  <a:lnTo>
                    <a:pt x="42" y="114"/>
                  </a:lnTo>
                  <a:lnTo>
                    <a:pt x="42" y="94"/>
                  </a:lnTo>
                  <a:lnTo>
                    <a:pt x="42" y="98"/>
                  </a:lnTo>
                  <a:lnTo>
                    <a:pt x="44" y="100"/>
                  </a:lnTo>
                  <a:lnTo>
                    <a:pt x="44" y="125"/>
                  </a:lnTo>
                  <a:lnTo>
                    <a:pt x="44" y="123"/>
                  </a:lnTo>
                  <a:lnTo>
                    <a:pt x="46" y="123"/>
                  </a:lnTo>
                  <a:lnTo>
                    <a:pt x="46" y="94"/>
                  </a:lnTo>
                  <a:lnTo>
                    <a:pt x="46" y="98"/>
                  </a:lnTo>
                  <a:lnTo>
                    <a:pt x="46" y="118"/>
                  </a:lnTo>
                  <a:lnTo>
                    <a:pt x="48" y="116"/>
                  </a:lnTo>
                  <a:lnTo>
                    <a:pt x="48" y="71"/>
                  </a:lnTo>
                  <a:lnTo>
                    <a:pt x="48" y="70"/>
                  </a:lnTo>
                  <a:lnTo>
                    <a:pt x="48" y="54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49" y="60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49" y="39"/>
                  </a:lnTo>
                  <a:lnTo>
                    <a:pt x="51" y="4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4" name="Freeform 1114"/>
            <p:cNvSpPr>
              <a:spLocks/>
            </p:cNvSpPr>
            <p:nvPr/>
          </p:nvSpPr>
          <p:spPr bwMode="auto">
            <a:xfrm>
              <a:off x="4552" y="1377"/>
              <a:ext cx="28" cy="101"/>
            </a:xfrm>
            <a:custGeom>
              <a:avLst/>
              <a:gdLst/>
              <a:ahLst/>
              <a:cxnLst>
                <a:cxn ang="0">
                  <a:pos x="0" y="202"/>
                </a:cxn>
                <a:cxn ang="0">
                  <a:pos x="2" y="181"/>
                </a:cxn>
                <a:cxn ang="0">
                  <a:pos x="2" y="119"/>
                </a:cxn>
                <a:cxn ang="0">
                  <a:pos x="6" y="92"/>
                </a:cxn>
                <a:cxn ang="0">
                  <a:pos x="6" y="52"/>
                </a:cxn>
                <a:cxn ang="0">
                  <a:pos x="6" y="44"/>
                </a:cxn>
                <a:cxn ang="0">
                  <a:pos x="8" y="48"/>
                </a:cxn>
                <a:cxn ang="0">
                  <a:pos x="9" y="43"/>
                </a:cxn>
                <a:cxn ang="0">
                  <a:pos x="9" y="50"/>
                </a:cxn>
                <a:cxn ang="0">
                  <a:pos x="9" y="73"/>
                </a:cxn>
                <a:cxn ang="0">
                  <a:pos x="11" y="71"/>
                </a:cxn>
                <a:cxn ang="0">
                  <a:pos x="11" y="75"/>
                </a:cxn>
                <a:cxn ang="0">
                  <a:pos x="13" y="96"/>
                </a:cxn>
                <a:cxn ang="0">
                  <a:pos x="15" y="83"/>
                </a:cxn>
                <a:cxn ang="0">
                  <a:pos x="17" y="71"/>
                </a:cxn>
                <a:cxn ang="0">
                  <a:pos x="17" y="56"/>
                </a:cxn>
                <a:cxn ang="0">
                  <a:pos x="19" y="66"/>
                </a:cxn>
                <a:cxn ang="0">
                  <a:pos x="19" y="54"/>
                </a:cxn>
                <a:cxn ang="0">
                  <a:pos x="21" y="77"/>
                </a:cxn>
                <a:cxn ang="0">
                  <a:pos x="21" y="85"/>
                </a:cxn>
                <a:cxn ang="0">
                  <a:pos x="23" y="60"/>
                </a:cxn>
                <a:cxn ang="0">
                  <a:pos x="23" y="41"/>
                </a:cxn>
                <a:cxn ang="0">
                  <a:pos x="25" y="21"/>
                </a:cxn>
                <a:cxn ang="0">
                  <a:pos x="27" y="25"/>
                </a:cxn>
                <a:cxn ang="0">
                  <a:pos x="29" y="48"/>
                </a:cxn>
                <a:cxn ang="0">
                  <a:pos x="29" y="43"/>
                </a:cxn>
                <a:cxn ang="0">
                  <a:pos x="31" y="67"/>
                </a:cxn>
                <a:cxn ang="0">
                  <a:pos x="31" y="73"/>
                </a:cxn>
                <a:cxn ang="0">
                  <a:pos x="33" y="64"/>
                </a:cxn>
                <a:cxn ang="0">
                  <a:pos x="33" y="58"/>
                </a:cxn>
                <a:cxn ang="0">
                  <a:pos x="34" y="43"/>
                </a:cxn>
                <a:cxn ang="0">
                  <a:pos x="34" y="64"/>
                </a:cxn>
                <a:cxn ang="0">
                  <a:pos x="36" y="106"/>
                </a:cxn>
                <a:cxn ang="0">
                  <a:pos x="36" y="89"/>
                </a:cxn>
                <a:cxn ang="0">
                  <a:pos x="38" y="87"/>
                </a:cxn>
                <a:cxn ang="0">
                  <a:pos x="40" y="89"/>
                </a:cxn>
                <a:cxn ang="0">
                  <a:pos x="42" y="73"/>
                </a:cxn>
                <a:cxn ang="0">
                  <a:pos x="42" y="25"/>
                </a:cxn>
                <a:cxn ang="0">
                  <a:pos x="44" y="4"/>
                </a:cxn>
                <a:cxn ang="0">
                  <a:pos x="44" y="14"/>
                </a:cxn>
                <a:cxn ang="0">
                  <a:pos x="46" y="2"/>
                </a:cxn>
                <a:cxn ang="0">
                  <a:pos x="48" y="41"/>
                </a:cxn>
                <a:cxn ang="0">
                  <a:pos x="48" y="37"/>
                </a:cxn>
                <a:cxn ang="0">
                  <a:pos x="48" y="33"/>
                </a:cxn>
                <a:cxn ang="0">
                  <a:pos x="50" y="60"/>
                </a:cxn>
                <a:cxn ang="0">
                  <a:pos x="50" y="91"/>
                </a:cxn>
                <a:cxn ang="0">
                  <a:pos x="52" y="43"/>
                </a:cxn>
                <a:cxn ang="0">
                  <a:pos x="54" y="56"/>
                </a:cxn>
                <a:cxn ang="0">
                  <a:pos x="56" y="21"/>
                </a:cxn>
                <a:cxn ang="0">
                  <a:pos x="56" y="12"/>
                </a:cxn>
              </a:cxnLst>
              <a:rect l="0" t="0" r="r" b="b"/>
              <a:pathLst>
                <a:path w="56" h="202">
                  <a:moveTo>
                    <a:pt x="0" y="202"/>
                  </a:moveTo>
                  <a:lnTo>
                    <a:pt x="0" y="202"/>
                  </a:lnTo>
                  <a:lnTo>
                    <a:pt x="0" y="181"/>
                  </a:lnTo>
                  <a:lnTo>
                    <a:pt x="2" y="181"/>
                  </a:lnTo>
                  <a:lnTo>
                    <a:pt x="2" y="121"/>
                  </a:lnTo>
                  <a:lnTo>
                    <a:pt x="2" y="119"/>
                  </a:lnTo>
                  <a:lnTo>
                    <a:pt x="2" y="94"/>
                  </a:lnTo>
                  <a:lnTo>
                    <a:pt x="6" y="92"/>
                  </a:lnTo>
                  <a:lnTo>
                    <a:pt x="6" y="54"/>
                  </a:lnTo>
                  <a:lnTo>
                    <a:pt x="6" y="52"/>
                  </a:lnTo>
                  <a:lnTo>
                    <a:pt x="6" y="41"/>
                  </a:lnTo>
                  <a:lnTo>
                    <a:pt x="6" y="44"/>
                  </a:lnTo>
                  <a:lnTo>
                    <a:pt x="8" y="46"/>
                  </a:lnTo>
                  <a:lnTo>
                    <a:pt x="8" y="48"/>
                  </a:lnTo>
                  <a:lnTo>
                    <a:pt x="8" y="43"/>
                  </a:lnTo>
                  <a:lnTo>
                    <a:pt x="9" y="43"/>
                  </a:lnTo>
                  <a:lnTo>
                    <a:pt x="9" y="39"/>
                  </a:lnTo>
                  <a:lnTo>
                    <a:pt x="9" y="50"/>
                  </a:lnTo>
                  <a:lnTo>
                    <a:pt x="9" y="52"/>
                  </a:lnTo>
                  <a:lnTo>
                    <a:pt x="9" y="73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1" y="73"/>
                  </a:lnTo>
                  <a:lnTo>
                    <a:pt x="11" y="75"/>
                  </a:lnTo>
                  <a:lnTo>
                    <a:pt x="11" y="96"/>
                  </a:lnTo>
                  <a:lnTo>
                    <a:pt x="13" y="96"/>
                  </a:lnTo>
                  <a:lnTo>
                    <a:pt x="13" y="85"/>
                  </a:lnTo>
                  <a:lnTo>
                    <a:pt x="15" y="83"/>
                  </a:lnTo>
                  <a:lnTo>
                    <a:pt x="15" y="71"/>
                  </a:lnTo>
                  <a:lnTo>
                    <a:pt x="17" y="71"/>
                  </a:lnTo>
                  <a:lnTo>
                    <a:pt x="17" y="54"/>
                  </a:lnTo>
                  <a:lnTo>
                    <a:pt x="17" y="56"/>
                  </a:lnTo>
                  <a:lnTo>
                    <a:pt x="17" y="67"/>
                  </a:lnTo>
                  <a:lnTo>
                    <a:pt x="19" y="66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9" y="77"/>
                  </a:lnTo>
                  <a:lnTo>
                    <a:pt x="21" y="77"/>
                  </a:lnTo>
                  <a:lnTo>
                    <a:pt x="21" y="89"/>
                  </a:lnTo>
                  <a:lnTo>
                    <a:pt x="21" y="85"/>
                  </a:lnTo>
                  <a:lnTo>
                    <a:pt x="23" y="83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3" y="41"/>
                  </a:lnTo>
                  <a:lnTo>
                    <a:pt x="25" y="3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7" y="25"/>
                  </a:lnTo>
                  <a:lnTo>
                    <a:pt x="27" y="46"/>
                  </a:lnTo>
                  <a:lnTo>
                    <a:pt x="29" y="48"/>
                  </a:lnTo>
                  <a:lnTo>
                    <a:pt x="29" y="41"/>
                  </a:lnTo>
                  <a:lnTo>
                    <a:pt x="29" y="43"/>
                  </a:lnTo>
                  <a:lnTo>
                    <a:pt x="31" y="43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31" y="73"/>
                  </a:lnTo>
                  <a:lnTo>
                    <a:pt x="31" y="66"/>
                  </a:lnTo>
                  <a:lnTo>
                    <a:pt x="33" y="64"/>
                  </a:lnTo>
                  <a:lnTo>
                    <a:pt x="33" y="60"/>
                  </a:lnTo>
                  <a:lnTo>
                    <a:pt x="33" y="58"/>
                  </a:lnTo>
                  <a:lnTo>
                    <a:pt x="33" y="43"/>
                  </a:lnTo>
                  <a:lnTo>
                    <a:pt x="34" y="43"/>
                  </a:lnTo>
                  <a:lnTo>
                    <a:pt x="34" y="41"/>
                  </a:lnTo>
                  <a:lnTo>
                    <a:pt x="34" y="64"/>
                  </a:lnTo>
                  <a:lnTo>
                    <a:pt x="36" y="64"/>
                  </a:lnTo>
                  <a:lnTo>
                    <a:pt x="36" y="106"/>
                  </a:lnTo>
                  <a:lnTo>
                    <a:pt x="36" y="104"/>
                  </a:lnTo>
                  <a:lnTo>
                    <a:pt x="36" y="89"/>
                  </a:lnTo>
                  <a:lnTo>
                    <a:pt x="38" y="89"/>
                  </a:lnTo>
                  <a:lnTo>
                    <a:pt x="38" y="87"/>
                  </a:lnTo>
                  <a:lnTo>
                    <a:pt x="38" y="91"/>
                  </a:lnTo>
                  <a:lnTo>
                    <a:pt x="40" y="89"/>
                  </a:lnTo>
                  <a:lnTo>
                    <a:pt x="40" y="75"/>
                  </a:lnTo>
                  <a:lnTo>
                    <a:pt x="42" y="73"/>
                  </a:lnTo>
                  <a:lnTo>
                    <a:pt x="42" y="27"/>
                  </a:lnTo>
                  <a:lnTo>
                    <a:pt x="42" y="25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0"/>
                  </a:lnTo>
                  <a:lnTo>
                    <a:pt x="46" y="2"/>
                  </a:lnTo>
                  <a:lnTo>
                    <a:pt x="46" y="39"/>
                  </a:lnTo>
                  <a:lnTo>
                    <a:pt x="48" y="41"/>
                  </a:lnTo>
                  <a:lnTo>
                    <a:pt x="48" y="50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8" y="33"/>
                  </a:lnTo>
                  <a:lnTo>
                    <a:pt x="48" y="58"/>
                  </a:lnTo>
                  <a:lnTo>
                    <a:pt x="50" y="60"/>
                  </a:lnTo>
                  <a:lnTo>
                    <a:pt x="50" y="96"/>
                  </a:lnTo>
                  <a:lnTo>
                    <a:pt x="50" y="91"/>
                  </a:lnTo>
                  <a:lnTo>
                    <a:pt x="52" y="89"/>
                  </a:lnTo>
                  <a:lnTo>
                    <a:pt x="52" y="43"/>
                  </a:lnTo>
                  <a:lnTo>
                    <a:pt x="54" y="41"/>
                  </a:lnTo>
                  <a:lnTo>
                    <a:pt x="54" y="56"/>
                  </a:lnTo>
                  <a:lnTo>
                    <a:pt x="56" y="58"/>
                  </a:lnTo>
                  <a:lnTo>
                    <a:pt x="56" y="21"/>
                  </a:lnTo>
                  <a:lnTo>
                    <a:pt x="56" y="19"/>
                  </a:lnTo>
                  <a:lnTo>
                    <a:pt x="56" y="12"/>
                  </a:lnTo>
                  <a:lnTo>
                    <a:pt x="56" y="2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5" name="Freeform 1115"/>
            <p:cNvSpPr>
              <a:spLocks/>
            </p:cNvSpPr>
            <p:nvPr/>
          </p:nvSpPr>
          <p:spPr bwMode="auto">
            <a:xfrm>
              <a:off x="4524" y="1417"/>
              <a:ext cx="28" cy="130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4" y="6"/>
                </a:cxn>
                <a:cxn ang="0">
                  <a:pos x="4" y="10"/>
                </a:cxn>
                <a:cxn ang="0">
                  <a:pos x="6" y="40"/>
                </a:cxn>
                <a:cxn ang="0">
                  <a:pos x="6" y="6"/>
                </a:cxn>
                <a:cxn ang="0">
                  <a:pos x="6" y="21"/>
                </a:cxn>
                <a:cxn ang="0">
                  <a:pos x="8" y="46"/>
                </a:cxn>
                <a:cxn ang="0">
                  <a:pos x="8" y="44"/>
                </a:cxn>
                <a:cxn ang="0">
                  <a:pos x="10" y="52"/>
                </a:cxn>
                <a:cxn ang="0">
                  <a:pos x="12" y="98"/>
                </a:cxn>
                <a:cxn ang="0">
                  <a:pos x="12" y="102"/>
                </a:cxn>
                <a:cxn ang="0">
                  <a:pos x="14" y="111"/>
                </a:cxn>
                <a:cxn ang="0">
                  <a:pos x="16" y="96"/>
                </a:cxn>
                <a:cxn ang="0">
                  <a:pos x="16" y="65"/>
                </a:cxn>
                <a:cxn ang="0">
                  <a:pos x="17" y="67"/>
                </a:cxn>
                <a:cxn ang="0">
                  <a:pos x="19" y="65"/>
                </a:cxn>
                <a:cxn ang="0">
                  <a:pos x="19" y="40"/>
                </a:cxn>
                <a:cxn ang="0">
                  <a:pos x="19" y="60"/>
                </a:cxn>
                <a:cxn ang="0">
                  <a:pos x="21" y="108"/>
                </a:cxn>
                <a:cxn ang="0">
                  <a:pos x="21" y="111"/>
                </a:cxn>
                <a:cxn ang="0">
                  <a:pos x="23" y="111"/>
                </a:cxn>
                <a:cxn ang="0">
                  <a:pos x="25" y="136"/>
                </a:cxn>
                <a:cxn ang="0">
                  <a:pos x="27" y="154"/>
                </a:cxn>
                <a:cxn ang="0">
                  <a:pos x="27" y="194"/>
                </a:cxn>
                <a:cxn ang="0">
                  <a:pos x="27" y="184"/>
                </a:cxn>
                <a:cxn ang="0">
                  <a:pos x="29" y="148"/>
                </a:cxn>
                <a:cxn ang="0">
                  <a:pos x="31" y="134"/>
                </a:cxn>
                <a:cxn ang="0">
                  <a:pos x="31" y="67"/>
                </a:cxn>
                <a:cxn ang="0">
                  <a:pos x="33" y="50"/>
                </a:cxn>
                <a:cxn ang="0">
                  <a:pos x="33" y="27"/>
                </a:cxn>
                <a:cxn ang="0">
                  <a:pos x="35" y="21"/>
                </a:cxn>
                <a:cxn ang="0">
                  <a:pos x="37" y="48"/>
                </a:cxn>
                <a:cxn ang="0">
                  <a:pos x="39" y="90"/>
                </a:cxn>
                <a:cxn ang="0">
                  <a:pos x="41" y="131"/>
                </a:cxn>
                <a:cxn ang="0">
                  <a:pos x="41" y="230"/>
                </a:cxn>
                <a:cxn ang="0">
                  <a:pos x="41" y="259"/>
                </a:cxn>
                <a:cxn ang="0">
                  <a:pos x="42" y="252"/>
                </a:cxn>
                <a:cxn ang="0">
                  <a:pos x="44" y="259"/>
                </a:cxn>
                <a:cxn ang="0">
                  <a:pos x="44" y="246"/>
                </a:cxn>
                <a:cxn ang="0">
                  <a:pos x="46" y="223"/>
                </a:cxn>
                <a:cxn ang="0">
                  <a:pos x="46" y="244"/>
                </a:cxn>
                <a:cxn ang="0">
                  <a:pos x="48" y="232"/>
                </a:cxn>
                <a:cxn ang="0">
                  <a:pos x="50" y="223"/>
                </a:cxn>
                <a:cxn ang="0">
                  <a:pos x="52" y="182"/>
                </a:cxn>
                <a:cxn ang="0">
                  <a:pos x="52" y="152"/>
                </a:cxn>
                <a:cxn ang="0">
                  <a:pos x="54" y="156"/>
                </a:cxn>
                <a:cxn ang="0">
                  <a:pos x="54" y="154"/>
                </a:cxn>
                <a:cxn ang="0">
                  <a:pos x="54" y="123"/>
                </a:cxn>
              </a:cxnLst>
              <a:rect l="0" t="0" r="r" b="b"/>
              <a:pathLst>
                <a:path w="56" h="261">
                  <a:moveTo>
                    <a:pt x="0" y="46"/>
                  </a:moveTo>
                  <a:lnTo>
                    <a:pt x="0" y="46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2" y="46"/>
                  </a:lnTo>
                  <a:lnTo>
                    <a:pt x="2" y="27"/>
                  </a:lnTo>
                  <a:lnTo>
                    <a:pt x="4" y="27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4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0" y="96"/>
                  </a:lnTo>
                  <a:lnTo>
                    <a:pt x="12" y="98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4" y="102"/>
                  </a:lnTo>
                  <a:lnTo>
                    <a:pt x="14" y="111"/>
                  </a:lnTo>
                  <a:lnTo>
                    <a:pt x="16" y="113"/>
                  </a:lnTo>
                  <a:lnTo>
                    <a:pt x="16" y="96"/>
                  </a:lnTo>
                  <a:lnTo>
                    <a:pt x="16" y="94"/>
                  </a:lnTo>
                  <a:lnTo>
                    <a:pt x="16" y="65"/>
                  </a:lnTo>
                  <a:lnTo>
                    <a:pt x="17" y="65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9" y="65"/>
                  </a:lnTo>
                  <a:lnTo>
                    <a:pt x="19" y="42"/>
                  </a:lnTo>
                  <a:lnTo>
                    <a:pt x="19" y="40"/>
                  </a:lnTo>
                  <a:lnTo>
                    <a:pt x="19" y="38"/>
                  </a:lnTo>
                  <a:lnTo>
                    <a:pt x="19" y="60"/>
                  </a:lnTo>
                  <a:lnTo>
                    <a:pt x="21" y="63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3" y="111"/>
                  </a:lnTo>
                  <a:lnTo>
                    <a:pt x="23" y="136"/>
                  </a:lnTo>
                  <a:lnTo>
                    <a:pt x="25" y="136"/>
                  </a:lnTo>
                  <a:lnTo>
                    <a:pt x="25" y="152"/>
                  </a:lnTo>
                  <a:lnTo>
                    <a:pt x="27" y="154"/>
                  </a:lnTo>
                  <a:lnTo>
                    <a:pt x="27" y="192"/>
                  </a:lnTo>
                  <a:lnTo>
                    <a:pt x="27" y="194"/>
                  </a:lnTo>
                  <a:lnTo>
                    <a:pt x="27" y="202"/>
                  </a:lnTo>
                  <a:lnTo>
                    <a:pt x="27" y="184"/>
                  </a:lnTo>
                  <a:lnTo>
                    <a:pt x="29" y="184"/>
                  </a:lnTo>
                  <a:lnTo>
                    <a:pt x="29" y="148"/>
                  </a:lnTo>
                  <a:lnTo>
                    <a:pt x="31" y="146"/>
                  </a:lnTo>
                  <a:lnTo>
                    <a:pt x="31" y="134"/>
                  </a:lnTo>
                  <a:lnTo>
                    <a:pt x="31" y="132"/>
                  </a:lnTo>
                  <a:lnTo>
                    <a:pt x="31" y="67"/>
                  </a:lnTo>
                  <a:lnTo>
                    <a:pt x="33" y="65"/>
                  </a:lnTo>
                  <a:lnTo>
                    <a:pt x="33" y="50"/>
                  </a:lnTo>
                  <a:lnTo>
                    <a:pt x="33" y="48"/>
                  </a:lnTo>
                  <a:lnTo>
                    <a:pt x="33" y="27"/>
                  </a:lnTo>
                  <a:lnTo>
                    <a:pt x="35" y="25"/>
                  </a:lnTo>
                  <a:lnTo>
                    <a:pt x="35" y="21"/>
                  </a:lnTo>
                  <a:lnTo>
                    <a:pt x="35" y="46"/>
                  </a:lnTo>
                  <a:lnTo>
                    <a:pt x="37" y="48"/>
                  </a:lnTo>
                  <a:lnTo>
                    <a:pt x="37" y="88"/>
                  </a:lnTo>
                  <a:lnTo>
                    <a:pt x="39" y="90"/>
                  </a:lnTo>
                  <a:lnTo>
                    <a:pt x="39" y="129"/>
                  </a:lnTo>
                  <a:lnTo>
                    <a:pt x="41" y="131"/>
                  </a:lnTo>
                  <a:lnTo>
                    <a:pt x="41" y="230"/>
                  </a:lnTo>
                  <a:lnTo>
                    <a:pt x="41" y="230"/>
                  </a:lnTo>
                  <a:lnTo>
                    <a:pt x="41" y="261"/>
                  </a:lnTo>
                  <a:lnTo>
                    <a:pt x="41" y="259"/>
                  </a:lnTo>
                  <a:lnTo>
                    <a:pt x="42" y="257"/>
                  </a:lnTo>
                  <a:lnTo>
                    <a:pt x="42" y="252"/>
                  </a:lnTo>
                  <a:lnTo>
                    <a:pt x="44" y="253"/>
                  </a:lnTo>
                  <a:lnTo>
                    <a:pt x="44" y="259"/>
                  </a:lnTo>
                  <a:lnTo>
                    <a:pt x="44" y="257"/>
                  </a:lnTo>
                  <a:lnTo>
                    <a:pt x="44" y="246"/>
                  </a:lnTo>
                  <a:lnTo>
                    <a:pt x="46" y="244"/>
                  </a:lnTo>
                  <a:lnTo>
                    <a:pt x="46" y="223"/>
                  </a:lnTo>
                  <a:lnTo>
                    <a:pt x="46" y="225"/>
                  </a:lnTo>
                  <a:lnTo>
                    <a:pt x="46" y="244"/>
                  </a:lnTo>
                  <a:lnTo>
                    <a:pt x="48" y="244"/>
                  </a:lnTo>
                  <a:lnTo>
                    <a:pt x="48" y="232"/>
                  </a:lnTo>
                  <a:lnTo>
                    <a:pt x="50" y="230"/>
                  </a:lnTo>
                  <a:lnTo>
                    <a:pt x="50" y="223"/>
                  </a:lnTo>
                  <a:lnTo>
                    <a:pt x="52" y="223"/>
                  </a:lnTo>
                  <a:lnTo>
                    <a:pt x="52" y="182"/>
                  </a:lnTo>
                  <a:lnTo>
                    <a:pt x="52" y="182"/>
                  </a:lnTo>
                  <a:lnTo>
                    <a:pt x="52" y="152"/>
                  </a:lnTo>
                  <a:lnTo>
                    <a:pt x="52" y="154"/>
                  </a:lnTo>
                  <a:lnTo>
                    <a:pt x="54" y="156"/>
                  </a:lnTo>
                  <a:lnTo>
                    <a:pt x="54" y="157"/>
                  </a:lnTo>
                  <a:lnTo>
                    <a:pt x="54" y="154"/>
                  </a:lnTo>
                  <a:lnTo>
                    <a:pt x="54" y="152"/>
                  </a:lnTo>
                  <a:lnTo>
                    <a:pt x="54" y="123"/>
                  </a:lnTo>
                  <a:lnTo>
                    <a:pt x="56" y="12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6" name="Freeform 1116"/>
            <p:cNvSpPr>
              <a:spLocks/>
            </p:cNvSpPr>
            <p:nvPr/>
          </p:nvSpPr>
          <p:spPr bwMode="auto">
            <a:xfrm>
              <a:off x="4493" y="1396"/>
              <a:ext cx="31" cy="128"/>
            </a:xfrm>
            <a:custGeom>
              <a:avLst/>
              <a:gdLst/>
              <a:ahLst/>
              <a:cxnLst>
                <a:cxn ang="0">
                  <a:pos x="0" y="255"/>
                </a:cxn>
                <a:cxn ang="0">
                  <a:pos x="0" y="251"/>
                </a:cxn>
                <a:cxn ang="0">
                  <a:pos x="2" y="197"/>
                </a:cxn>
                <a:cxn ang="0">
                  <a:pos x="4" y="163"/>
                </a:cxn>
                <a:cxn ang="0">
                  <a:pos x="6" y="109"/>
                </a:cxn>
                <a:cxn ang="0">
                  <a:pos x="6" y="40"/>
                </a:cxn>
                <a:cxn ang="0">
                  <a:pos x="6" y="40"/>
                </a:cxn>
                <a:cxn ang="0">
                  <a:pos x="7" y="59"/>
                </a:cxn>
                <a:cxn ang="0">
                  <a:pos x="9" y="105"/>
                </a:cxn>
                <a:cxn ang="0">
                  <a:pos x="9" y="109"/>
                </a:cxn>
                <a:cxn ang="0">
                  <a:pos x="11" y="98"/>
                </a:cxn>
                <a:cxn ang="0">
                  <a:pos x="13" y="92"/>
                </a:cxn>
                <a:cxn ang="0">
                  <a:pos x="13" y="57"/>
                </a:cxn>
                <a:cxn ang="0">
                  <a:pos x="15" y="15"/>
                </a:cxn>
                <a:cxn ang="0">
                  <a:pos x="17" y="17"/>
                </a:cxn>
                <a:cxn ang="0">
                  <a:pos x="19" y="11"/>
                </a:cxn>
                <a:cxn ang="0">
                  <a:pos x="19" y="5"/>
                </a:cxn>
                <a:cxn ang="0">
                  <a:pos x="19" y="2"/>
                </a:cxn>
                <a:cxn ang="0">
                  <a:pos x="21" y="25"/>
                </a:cxn>
                <a:cxn ang="0">
                  <a:pos x="21" y="32"/>
                </a:cxn>
                <a:cxn ang="0">
                  <a:pos x="23" y="28"/>
                </a:cxn>
                <a:cxn ang="0">
                  <a:pos x="25" y="38"/>
                </a:cxn>
                <a:cxn ang="0">
                  <a:pos x="25" y="84"/>
                </a:cxn>
                <a:cxn ang="0">
                  <a:pos x="27" y="107"/>
                </a:cxn>
                <a:cxn ang="0">
                  <a:pos x="29" y="119"/>
                </a:cxn>
                <a:cxn ang="0">
                  <a:pos x="30" y="146"/>
                </a:cxn>
                <a:cxn ang="0">
                  <a:pos x="30" y="151"/>
                </a:cxn>
                <a:cxn ang="0">
                  <a:pos x="32" y="171"/>
                </a:cxn>
                <a:cxn ang="0">
                  <a:pos x="34" y="161"/>
                </a:cxn>
                <a:cxn ang="0">
                  <a:pos x="34" y="180"/>
                </a:cxn>
                <a:cxn ang="0">
                  <a:pos x="36" y="190"/>
                </a:cxn>
                <a:cxn ang="0">
                  <a:pos x="38" y="186"/>
                </a:cxn>
                <a:cxn ang="0">
                  <a:pos x="38" y="190"/>
                </a:cxn>
                <a:cxn ang="0">
                  <a:pos x="40" y="217"/>
                </a:cxn>
                <a:cxn ang="0">
                  <a:pos x="40" y="228"/>
                </a:cxn>
                <a:cxn ang="0">
                  <a:pos x="42" y="245"/>
                </a:cxn>
                <a:cxn ang="0">
                  <a:pos x="42" y="242"/>
                </a:cxn>
                <a:cxn ang="0">
                  <a:pos x="44" y="188"/>
                </a:cxn>
                <a:cxn ang="0">
                  <a:pos x="46" y="132"/>
                </a:cxn>
                <a:cxn ang="0">
                  <a:pos x="46" y="84"/>
                </a:cxn>
                <a:cxn ang="0">
                  <a:pos x="48" y="50"/>
                </a:cxn>
                <a:cxn ang="0">
                  <a:pos x="48" y="38"/>
                </a:cxn>
                <a:cxn ang="0">
                  <a:pos x="52" y="25"/>
                </a:cxn>
                <a:cxn ang="0">
                  <a:pos x="52" y="52"/>
                </a:cxn>
                <a:cxn ang="0">
                  <a:pos x="54" y="80"/>
                </a:cxn>
                <a:cxn ang="0">
                  <a:pos x="55" y="100"/>
                </a:cxn>
                <a:cxn ang="0">
                  <a:pos x="55" y="119"/>
                </a:cxn>
                <a:cxn ang="0">
                  <a:pos x="55" y="117"/>
                </a:cxn>
                <a:cxn ang="0">
                  <a:pos x="57" y="113"/>
                </a:cxn>
                <a:cxn ang="0">
                  <a:pos x="59" y="88"/>
                </a:cxn>
              </a:cxnLst>
              <a:rect l="0" t="0" r="r" b="b"/>
              <a:pathLst>
                <a:path w="61" h="255">
                  <a:moveTo>
                    <a:pt x="0" y="255"/>
                  </a:moveTo>
                  <a:lnTo>
                    <a:pt x="0" y="255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0" y="199"/>
                  </a:lnTo>
                  <a:lnTo>
                    <a:pt x="2" y="197"/>
                  </a:lnTo>
                  <a:lnTo>
                    <a:pt x="2" y="163"/>
                  </a:lnTo>
                  <a:lnTo>
                    <a:pt x="4" y="163"/>
                  </a:lnTo>
                  <a:lnTo>
                    <a:pt x="4" y="111"/>
                  </a:lnTo>
                  <a:lnTo>
                    <a:pt x="6" y="109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6"/>
                  </a:lnTo>
                  <a:lnTo>
                    <a:pt x="6" y="40"/>
                  </a:lnTo>
                  <a:lnTo>
                    <a:pt x="7" y="40"/>
                  </a:lnTo>
                  <a:lnTo>
                    <a:pt x="7" y="59"/>
                  </a:lnTo>
                  <a:lnTo>
                    <a:pt x="9" y="61"/>
                  </a:lnTo>
                  <a:lnTo>
                    <a:pt x="9" y="105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0"/>
                  </a:lnTo>
                  <a:lnTo>
                    <a:pt x="11" y="98"/>
                  </a:lnTo>
                  <a:lnTo>
                    <a:pt x="11" y="92"/>
                  </a:lnTo>
                  <a:lnTo>
                    <a:pt x="13" y="92"/>
                  </a:lnTo>
                  <a:lnTo>
                    <a:pt x="13" y="59"/>
                  </a:lnTo>
                  <a:lnTo>
                    <a:pt x="13" y="57"/>
                  </a:lnTo>
                  <a:lnTo>
                    <a:pt x="13" y="17"/>
                  </a:lnTo>
                  <a:lnTo>
                    <a:pt x="15" y="15"/>
                  </a:lnTo>
                  <a:lnTo>
                    <a:pt x="15" y="19"/>
                  </a:lnTo>
                  <a:lnTo>
                    <a:pt x="17" y="17"/>
                  </a:lnTo>
                  <a:lnTo>
                    <a:pt x="17" y="13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32"/>
                  </a:lnTo>
                  <a:lnTo>
                    <a:pt x="21" y="28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84"/>
                  </a:lnTo>
                  <a:lnTo>
                    <a:pt x="27" y="86"/>
                  </a:lnTo>
                  <a:lnTo>
                    <a:pt x="27" y="107"/>
                  </a:lnTo>
                  <a:lnTo>
                    <a:pt x="29" y="109"/>
                  </a:lnTo>
                  <a:lnTo>
                    <a:pt x="29" y="119"/>
                  </a:lnTo>
                  <a:lnTo>
                    <a:pt x="30" y="121"/>
                  </a:lnTo>
                  <a:lnTo>
                    <a:pt x="30" y="146"/>
                  </a:lnTo>
                  <a:lnTo>
                    <a:pt x="30" y="148"/>
                  </a:lnTo>
                  <a:lnTo>
                    <a:pt x="30" y="151"/>
                  </a:lnTo>
                  <a:lnTo>
                    <a:pt x="32" y="151"/>
                  </a:lnTo>
                  <a:lnTo>
                    <a:pt x="32" y="171"/>
                  </a:lnTo>
                  <a:lnTo>
                    <a:pt x="34" y="169"/>
                  </a:lnTo>
                  <a:lnTo>
                    <a:pt x="34" y="161"/>
                  </a:lnTo>
                  <a:lnTo>
                    <a:pt x="34" y="163"/>
                  </a:lnTo>
                  <a:lnTo>
                    <a:pt x="34" y="180"/>
                  </a:lnTo>
                  <a:lnTo>
                    <a:pt x="36" y="182"/>
                  </a:lnTo>
                  <a:lnTo>
                    <a:pt x="36" y="190"/>
                  </a:lnTo>
                  <a:lnTo>
                    <a:pt x="36" y="188"/>
                  </a:lnTo>
                  <a:lnTo>
                    <a:pt x="38" y="186"/>
                  </a:lnTo>
                  <a:lnTo>
                    <a:pt x="38" y="182"/>
                  </a:lnTo>
                  <a:lnTo>
                    <a:pt x="38" y="190"/>
                  </a:lnTo>
                  <a:lnTo>
                    <a:pt x="40" y="192"/>
                  </a:lnTo>
                  <a:lnTo>
                    <a:pt x="40" y="217"/>
                  </a:lnTo>
                  <a:lnTo>
                    <a:pt x="40" y="217"/>
                  </a:lnTo>
                  <a:lnTo>
                    <a:pt x="40" y="228"/>
                  </a:lnTo>
                  <a:lnTo>
                    <a:pt x="42" y="230"/>
                  </a:lnTo>
                  <a:lnTo>
                    <a:pt x="42" y="245"/>
                  </a:lnTo>
                  <a:lnTo>
                    <a:pt x="42" y="244"/>
                  </a:lnTo>
                  <a:lnTo>
                    <a:pt x="42" y="242"/>
                  </a:lnTo>
                  <a:lnTo>
                    <a:pt x="42" y="188"/>
                  </a:lnTo>
                  <a:lnTo>
                    <a:pt x="44" y="188"/>
                  </a:lnTo>
                  <a:lnTo>
                    <a:pt x="44" y="134"/>
                  </a:lnTo>
                  <a:lnTo>
                    <a:pt x="46" y="132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50"/>
                  </a:lnTo>
                  <a:lnTo>
                    <a:pt x="48" y="50"/>
                  </a:lnTo>
                  <a:lnTo>
                    <a:pt x="48" y="40"/>
                  </a:lnTo>
                  <a:lnTo>
                    <a:pt x="48" y="38"/>
                  </a:lnTo>
                  <a:lnTo>
                    <a:pt x="48" y="23"/>
                  </a:lnTo>
                  <a:lnTo>
                    <a:pt x="52" y="25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52" y="78"/>
                  </a:lnTo>
                  <a:lnTo>
                    <a:pt x="54" y="80"/>
                  </a:lnTo>
                  <a:lnTo>
                    <a:pt x="54" y="100"/>
                  </a:lnTo>
                  <a:lnTo>
                    <a:pt x="55" y="100"/>
                  </a:lnTo>
                  <a:lnTo>
                    <a:pt x="55" y="117"/>
                  </a:lnTo>
                  <a:lnTo>
                    <a:pt x="55" y="119"/>
                  </a:lnTo>
                  <a:lnTo>
                    <a:pt x="55" y="121"/>
                  </a:lnTo>
                  <a:lnTo>
                    <a:pt x="55" y="117"/>
                  </a:lnTo>
                  <a:lnTo>
                    <a:pt x="57" y="117"/>
                  </a:lnTo>
                  <a:lnTo>
                    <a:pt x="57" y="113"/>
                  </a:lnTo>
                  <a:lnTo>
                    <a:pt x="59" y="113"/>
                  </a:lnTo>
                  <a:lnTo>
                    <a:pt x="59" y="88"/>
                  </a:lnTo>
                  <a:lnTo>
                    <a:pt x="61" y="8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7" name="Freeform 1117"/>
            <p:cNvSpPr>
              <a:spLocks/>
            </p:cNvSpPr>
            <p:nvPr/>
          </p:nvSpPr>
          <p:spPr bwMode="auto">
            <a:xfrm>
              <a:off x="4465" y="1383"/>
              <a:ext cx="28" cy="142"/>
            </a:xfrm>
            <a:custGeom>
              <a:avLst/>
              <a:gdLst/>
              <a:ahLst/>
              <a:cxnLst>
                <a:cxn ang="0">
                  <a:pos x="0" y="267"/>
                </a:cxn>
                <a:cxn ang="0">
                  <a:pos x="4" y="247"/>
                </a:cxn>
                <a:cxn ang="0">
                  <a:pos x="4" y="230"/>
                </a:cxn>
                <a:cxn ang="0">
                  <a:pos x="6" y="236"/>
                </a:cxn>
                <a:cxn ang="0">
                  <a:pos x="6" y="232"/>
                </a:cxn>
                <a:cxn ang="0">
                  <a:pos x="8" y="215"/>
                </a:cxn>
                <a:cxn ang="0">
                  <a:pos x="10" y="194"/>
                </a:cxn>
                <a:cxn ang="0">
                  <a:pos x="10" y="165"/>
                </a:cxn>
                <a:cxn ang="0">
                  <a:pos x="10" y="175"/>
                </a:cxn>
                <a:cxn ang="0">
                  <a:pos x="12" y="190"/>
                </a:cxn>
                <a:cxn ang="0">
                  <a:pos x="12" y="188"/>
                </a:cxn>
                <a:cxn ang="0">
                  <a:pos x="16" y="169"/>
                </a:cxn>
                <a:cxn ang="0">
                  <a:pos x="16" y="159"/>
                </a:cxn>
                <a:cxn ang="0">
                  <a:pos x="17" y="148"/>
                </a:cxn>
                <a:cxn ang="0">
                  <a:pos x="17" y="117"/>
                </a:cxn>
                <a:cxn ang="0">
                  <a:pos x="19" y="134"/>
                </a:cxn>
                <a:cxn ang="0">
                  <a:pos x="19" y="127"/>
                </a:cxn>
                <a:cxn ang="0">
                  <a:pos x="21" y="82"/>
                </a:cxn>
                <a:cxn ang="0">
                  <a:pos x="21" y="79"/>
                </a:cxn>
                <a:cxn ang="0">
                  <a:pos x="23" y="50"/>
                </a:cxn>
                <a:cxn ang="0">
                  <a:pos x="25" y="77"/>
                </a:cxn>
                <a:cxn ang="0">
                  <a:pos x="27" y="92"/>
                </a:cxn>
                <a:cxn ang="0">
                  <a:pos x="29" y="77"/>
                </a:cxn>
                <a:cxn ang="0">
                  <a:pos x="29" y="40"/>
                </a:cxn>
                <a:cxn ang="0">
                  <a:pos x="29" y="52"/>
                </a:cxn>
                <a:cxn ang="0">
                  <a:pos x="31" y="4"/>
                </a:cxn>
                <a:cxn ang="0">
                  <a:pos x="31" y="0"/>
                </a:cxn>
                <a:cxn ang="0">
                  <a:pos x="33" y="32"/>
                </a:cxn>
                <a:cxn ang="0">
                  <a:pos x="33" y="67"/>
                </a:cxn>
                <a:cxn ang="0">
                  <a:pos x="35" y="94"/>
                </a:cxn>
                <a:cxn ang="0">
                  <a:pos x="35" y="119"/>
                </a:cxn>
                <a:cxn ang="0">
                  <a:pos x="37" y="98"/>
                </a:cxn>
                <a:cxn ang="0">
                  <a:pos x="39" y="119"/>
                </a:cxn>
                <a:cxn ang="0">
                  <a:pos x="39" y="94"/>
                </a:cxn>
                <a:cxn ang="0">
                  <a:pos x="40" y="92"/>
                </a:cxn>
                <a:cxn ang="0">
                  <a:pos x="42" y="119"/>
                </a:cxn>
                <a:cxn ang="0">
                  <a:pos x="42" y="165"/>
                </a:cxn>
                <a:cxn ang="0">
                  <a:pos x="44" y="196"/>
                </a:cxn>
                <a:cxn ang="0">
                  <a:pos x="44" y="219"/>
                </a:cxn>
                <a:cxn ang="0">
                  <a:pos x="46" y="209"/>
                </a:cxn>
                <a:cxn ang="0">
                  <a:pos x="46" y="242"/>
                </a:cxn>
                <a:cxn ang="0">
                  <a:pos x="48" y="253"/>
                </a:cxn>
                <a:cxn ang="0">
                  <a:pos x="50" y="246"/>
                </a:cxn>
                <a:cxn ang="0">
                  <a:pos x="52" y="230"/>
                </a:cxn>
                <a:cxn ang="0">
                  <a:pos x="52" y="261"/>
                </a:cxn>
                <a:cxn ang="0">
                  <a:pos x="52" y="265"/>
                </a:cxn>
                <a:cxn ang="0">
                  <a:pos x="54" y="261"/>
                </a:cxn>
                <a:cxn ang="0">
                  <a:pos x="56" y="269"/>
                </a:cxn>
                <a:cxn ang="0">
                  <a:pos x="56" y="282"/>
                </a:cxn>
                <a:cxn ang="0">
                  <a:pos x="58" y="278"/>
                </a:cxn>
              </a:cxnLst>
              <a:rect l="0" t="0" r="r" b="b"/>
              <a:pathLst>
                <a:path w="58" h="284">
                  <a:moveTo>
                    <a:pt x="0" y="267"/>
                  </a:moveTo>
                  <a:lnTo>
                    <a:pt x="0" y="267"/>
                  </a:lnTo>
                  <a:lnTo>
                    <a:pt x="4" y="265"/>
                  </a:lnTo>
                  <a:lnTo>
                    <a:pt x="4" y="247"/>
                  </a:lnTo>
                  <a:lnTo>
                    <a:pt x="4" y="246"/>
                  </a:lnTo>
                  <a:lnTo>
                    <a:pt x="4" y="230"/>
                  </a:lnTo>
                  <a:lnTo>
                    <a:pt x="6" y="230"/>
                  </a:lnTo>
                  <a:lnTo>
                    <a:pt x="6" y="236"/>
                  </a:lnTo>
                  <a:lnTo>
                    <a:pt x="6" y="232"/>
                  </a:lnTo>
                  <a:lnTo>
                    <a:pt x="6" y="232"/>
                  </a:lnTo>
                  <a:lnTo>
                    <a:pt x="6" y="217"/>
                  </a:lnTo>
                  <a:lnTo>
                    <a:pt x="8" y="215"/>
                  </a:lnTo>
                  <a:lnTo>
                    <a:pt x="8" y="196"/>
                  </a:lnTo>
                  <a:lnTo>
                    <a:pt x="10" y="194"/>
                  </a:lnTo>
                  <a:lnTo>
                    <a:pt x="10" y="165"/>
                  </a:lnTo>
                  <a:lnTo>
                    <a:pt x="10" y="165"/>
                  </a:lnTo>
                  <a:lnTo>
                    <a:pt x="10" y="163"/>
                  </a:lnTo>
                  <a:lnTo>
                    <a:pt x="10" y="175"/>
                  </a:lnTo>
                  <a:lnTo>
                    <a:pt x="12" y="176"/>
                  </a:lnTo>
                  <a:lnTo>
                    <a:pt x="12" y="190"/>
                  </a:lnTo>
                  <a:lnTo>
                    <a:pt x="12" y="190"/>
                  </a:lnTo>
                  <a:lnTo>
                    <a:pt x="12" y="188"/>
                  </a:lnTo>
                  <a:lnTo>
                    <a:pt x="12" y="169"/>
                  </a:lnTo>
                  <a:lnTo>
                    <a:pt x="16" y="169"/>
                  </a:lnTo>
                  <a:lnTo>
                    <a:pt x="16" y="161"/>
                  </a:lnTo>
                  <a:lnTo>
                    <a:pt x="16" y="159"/>
                  </a:lnTo>
                  <a:lnTo>
                    <a:pt x="16" y="150"/>
                  </a:lnTo>
                  <a:lnTo>
                    <a:pt x="17" y="148"/>
                  </a:lnTo>
                  <a:lnTo>
                    <a:pt x="17" y="119"/>
                  </a:lnTo>
                  <a:lnTo>
                    <a:pt x="17" y="117"/>
                  </a:lnTo>
                  <a:lnTo>
                    <a:pt x="17" y="132"/>
                  </a:lnTo>
                  <a:lnTo>
                    <a:pt x="19" y="134"/>
                  </a:lnTo>
                  <a:lnTo>
                    <a:pt x="19" y="140"/>
                  </a:lnTo>
                  <a:lnTo>
                    <a:pt x="19" y="127"/>
                  </a:lnTo>
                  <a:lnTo>
                    <a:pt x="21" y="125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3" y="77"/>
                  </a:lnTo>
                  <a:lnTo>
                    <a:pt x="23" y="50"/>
                  </a:lnTo>
                  <a:lnTo>
                    <a:pt x="25" y="48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7" y="92"/>
                  </a:lnTo>
                  <a:lnTo>
                    <a:pt x="27" y="79"/>
                  </a:lnTo>
                  <a:lnTo>
                    <a:pt x="29" y="77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1" y="50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0"/>
                  </a:lnTo>
                  <a:lnTo>
                    <a:pt x="31" y="31"/>
                  </a:lnTo>
                  <a:lnTo>
                    <a:pt x="33" y="32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92"/>
                  </a:lnTo>
                  <a:lnTo>
                    <a:pt x="35" y="94"/>
                  </a:lnTo>
                  <a:lnTo>
                    <a:pt x="35" y="121"/>
                  </a:lnTo>
                  <a:lnTo>
                    <a:pt x="35" y="119"/>
                  </a:lnTo>
                  <a:lnTo>
                    <a:pt x="37" y="119"/>
                  </a:lnTo>
                  <a:lnTo>
                    <a:pt x="37" y="98"/>
                  </a:lnTo>
                  <a:lnTo>
                    <a:pt x="39" y="100"/>
                  </a:lnTo>
                  <a:lnTo>
                    <a:pt x="39" y="119"/>
                  </a:lnTo>
                  <a:lnTo>
                    <a:pt x="39" y="117"/>
                  </a:lnTo>
                  <a:lnTo>
                    <a:pt x="39" y="94"/>
                  </a:lnTo>
                  <a:lnTo>
                    <a:pt x="40" y="94"/>
                  </a:lnTo>
                  <a:lnTo>
                    <a:pt x="40" y="92"/>
                  </a:lnTo>
                  <a:lnTo>
                    <a:pt x="40" y="119"/>
                  </a:lnTo>
                  <a:lnTo>
                    <a:pt x="42" y="119"/>
                  </a:lnTo>
                  <a:lnTo>
                    <a:pt x="42" y="165"/>
                  </a:lnTo>
                  <a:lnTo>
                    <a:pt x="42" y="165"/>
                  </a:lnTo>
                  <a:lnTo>
                    <a:pt x="42" y="194"/>
                  </a:lnTo>
                  <a:lnTo>
                    <a:pt x="44" y="196"/>
                  </a:lnTo>
                  <a:lnTo>
                    <a:pt x="44" y="221"/>
                  </a:lnTo>
                  <a:lnTo>
                    <a:pt x="44" y="219"/>
                  </a:lnTo>
                  <a:lnTo>
                    <a:pt x="46" y="219"/>
                  </a:lnTo>
                  <a:lnTo>
                    <a:pt x="46" y="209"/>
                  </a:lnTo>
                  <a:lnTo>
                    <a:pt x="46" y="209"/>
                  </a:lnTo>
                  <a:lnTo>
                    <a:pt x="46" y="242"/>
                  </a:lnTo>
                  <a:lnTo>
                    <a:pt x="48" y="244"/>
                  </a:lnTo>
                  <a:lnTo>
                    <a:pt x="48" y="253"/>
                  </a:lnTo>
                  <a:lnTo>
                    <a:pt x="48" y="247"/>
                  </a:lnTo>
                  <a:lnTo>
                    <a:pt x="50" y="246"/>
                  </a:lnTo>
                  <a:lnTo>
                    <a:pt x="50" y="230"/>
                  </a:lnTo>
                  <a:lnTo>
                    <a:pt x="52" y="230"/>
                  </a:lnTo>
                  <a:lnTo>
                    <a:pt x="52" y="259"/>
                  </a:lnTo>
                  <a:lnTo>
                    <a:pt x="52" y="261"/>
                  </a:lnTo>
                  <a:lnTo>
                    <a:pt x="52" y="267"/>
                  </a:lnTo>
                  <a:lnTo>
                    <a:pt x="52" y="265"/>
                  </a:lnTo>
                  <a:lnTo>
                    <a:pt x="54" y="263"/>
                  </a:lnTo>
                  <a:lnTo>
                    <a:pt x="54" y="261"/>
                  </a:lnTo>
                  <a:lnTo>
                    <a:pt x="54" y="269"/>
                  </a:lnTo>
                  <a:lnTo>
                    <a:pt x="56" y="269"/>
                  </a:lnTo>
                  <a:lnTo>
                    <a:pt x="56" y="284"/>
                  </a:lnTo>
                  <a:lnTo>
                    <a:pt x="56" y="282"/>
                  </a:lnTo>
                  <a:lnTo>
                    <a:pt x="56" y="276"/>
                  </a:lnTo>
                  <a:lnTo>
                    <a:pt x="58" y="278"/>
                  </a:lnTo>
                  <a:lnTo>
                    <a:pt x="58" y="28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8" name="Freeform 1118"/>
            <p:cNvSpPr>
              <a:spLocks/>
            </p:cNvSpPr>
            <p:nvPr/>
          </p:nvSpPr>
          <p:spPr bwMode="auto">
            <a:xfrm>
              <a:off x="4439" y="1452"/>
              <a:ext cx="26" cy="108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0" y="111"/>
                </a:cxn>
                <a:cxn ang="0">
                  <a:pos x="2" y="31"/>
                </a:cxn>
                <a:cxn ang="0">
                  <a:pos x="2" y="15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8" y="56"/>
                </a:cxn>
                <a:cxn ang="0">
                  <a:pos x="10" y="90"/>
                </a:cxn>
                <a:cxn ang="0">
                  <a:pos x="10" y="127"/>
                </a:cxn>
                <a:cxn ang="0">
                  <a:pos x="10" y="129"/>
                </a:cxn>
                <a:cxn ang="0">
                  <a:pos x="12" y="127"/>
                </a:cxn>
                <a:cxn ang="0">
                  <a:pos x="14" y="146"/>
                </a:cxn>
                <a:cxn ang="0">
                  <a:pos x="14" y="148"/>
                </a:cxn>
                <a:cxn ang="0">
                  <a:pos x="14" y="127"/>
                </a:cxn>
                <a:cxn ang="0">
                  <a:pos x="16" y="134"/>
                </a:cxn>
                <a:cxn ang="0">
                  <a:pos x="16" y="181"/>
                </a:cxn>
                <a:cxn ang="0">
                  <a:pos x="18" y="146"/>
                </a:cxn>
                <a:cxn ang="0">
                  <a:pos x="18" y="154"/>
                </a:cxn>
                <a:cxn ang="0">
                  <a:pos x="20" y="121"/>
                </a:cxn>
                <a:cxn ang="0">
                  <a:pos x="21" y="111"/>
                </a:cxn>
                <a:cxn ang="0">
                  <a:pos x="21" y="125"/>
                </a:cxn>
                <a:cxn ang="0">
                  <a:pos x="21" y="102"/>
                </a:cxn>
                <a:cxn ang="0">
                  <a:pos x="23" y="85"/>
                </a:cxn>
                <a:cxn ang="0">
                  <a:pos x="23" y="102"/>
                </a:cxn>
                <a:cxn ang="0">
                  <a:pos x="25" y="150"/>
                </a:cxn>
                <a:cxn ang="0">
                  <a:pos x="25" y="146"/>
                </a:cxn>
                <a:cxn ang="0">
                  <a:pos x="27" y="205"/>
                </a:cxn>
                <a:cxn ang="0">
                  <a:pos x="27" y="213"/>
                </a:cxn>
                <a:cxn ang="0">
                  <a:pos x="29" y="202"/>
                </a:cxn>
                <a:cxn ang="0">
                  <a:pos x="29" y="202"/>
                </a:cxn>
                <a:cxn ang="0">
                  <a:pos x="31" y="165"/>
                </a:cxn>
                <a:cxn ang="0">
                  <a:pos x="33" y="150"/>
                </a:cxn>
                <a:cxn ang="0">
                  <a:pos x="35" y="157"/>
                </a:cxn>
                <a:cxn ang="0">
                  <a:pos x="35" y="161"/>
                </a:cxn>
                <a:cxn ang="0">
                  <a:pos x="35" y="119"/>
                </a:cxn>
                <a:cxn ang="0">
                  <a:pos x="37" y="102"/>
                </a:cxn>
                <a:cxn ang="0">
                  <a:pos x="37" y="106"/>
                </a:cxn>
                <a:cxn ang="0">
                  <a:pos x="39" y="111"/>
                </a:cxn>
                <a:cxn ang="0">
                  <a:pos x="41" y="125"/>
                </a:cxn>
                <a:cxn ang="0">
                  <a:pos x="41" y="163"/>
                </a:cxn>
                <a:cxn ang="0">
                  <a:pos x="43" y="165"/>
                </a:cxn>
                <a:cxn ang="0">
                  <a:pos x="44" y="163"/>
                </a:cxn>
                <a:cxn ang="0">
                  <a:pos x="44" y="175"/>
                </a:cxn>
                <a:cxn ang="0">
                  <a:pos x="46" y="161"/>
                </a:cxn>
                <a:cxn ang="0">
                  <a:pos x="48" y="190"/>
                </a:cxn>
                <a:cxn ang="0">
                  <a:pos x="48" y="211"/>
                </a:cxn>
                <a:cxn ang="0">
                  <a:pos x="48" y="171"/>
                </a:cxn>
                <a:cxn ang="0">
                  <a:pos x="50" y="165"/>
                </a:cxn>
                <a:cxn ang="0">
                  <a:pos x="52" y="165"/>
                </a:cxn>
                <a:cxn ang="0">
                  <a:pos x="52" y="138"/>
                </a:cxn>
              </a:cxnLst>
              <a:rect l="0" t="0" r="r" b="b"/>
              <a:pathLst>
                <a:path w="52" h="217">
                  <a:moveTo>
                    <a:pt x="0" y="115"/>
                  </a:moveTo>
                  <a:lnTo>
                    <a:pt x="0" y="115"/>
                  </a:lnTo>
                  <a:lnTo>
                    <a:pt x="0" y="123"/>
                  </a:lnTo>
                  <a:lnTo>
                    <a:pt x="0" y="111"/>
                  </a:lnTo>
                  <a:lnTo>
                    <a:pt x="2" y="111"/>
                  </a:lnTo>
                  <a:lnTo>
                    <a:pt x="2" y="31"/>
                  </a:lnTo>
                  <a:lnTo>
                    <a:pt x="2" y="2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8" y="88"/>
                  </a:lnTo>
                  <a:lnTo>
                    <a:pt x="10" y="90"/>
                  </a:lnTo>
                  <a:lnTo>
                    <a:pt x="10" y="125"/>
                  </a:lnTo>
                  <a:lnTo>
                    <a:pt x="10" y="127"/>
                  </a:lnTo>
                  <a:lnTo>
                    <a:pt x="10" y="134"/>
                  </a:lnTo>
                  <a:lnTo>
                    <a:pt x="10" y="129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12" y="144"/>
                  </a:lnTo>
                  <a:lnTo>
                    <a:pt x="14" y="146"/>
                  </a:lnTo>
                  <a:lnTo>
                    <a:pt x="14" y="159"/>
                  </a:lnTo>
                  <a:lnTo>
                    <a:pt x="14" y="148"/>
                  </a:lnTo>
                  <a:lnTo>
                    <a:pt x="14" y="146"/>
                  </a:lnTo>
                  <a:lnTo>
                    <a:pt x="14" y="127"/>
                  </a:lnTo>
                  <a:lnTo>
                    <a:pt x="14" y="134"/>
                  </a:lnTo>
                  <a:lnTo>
                    <a:pt x="16" y="134"/>
                  </a:lnTo>
                  <a:lnTo>
                    <a:pt x="16" y="182"/>
                  </a:lnTo>
                  <a:lnTo>
                    <a:pt x="16" y="181"/>
                  </a:lnTo>
                  <a:lnTo>
                    <a:pt x="16" y="148"/>
                  </a:lnTo>
                  <a:lnTo>
                    <a:pt x="18" y="146"/>
                  </a:lnTo>
                  <a:lnTo>
                    <a:pt x="18" y="142"/>
                  </a:lnTo>
                  <a:lnTo>
                    <a:pt x="18" y="154"/>
                  </a:lnTo>
                  <a:lnTo>
                    <a:pt x="20" y="154"/>
                  </a:lnTo>
                  <a:lnTo>
                    <a:pt x="20" y="121"/>
                  </a:lnTo>
                  <a:lnTo>
                    <a:pt x="21" y="119"/>
                  </a:lnTo>
                  <a:lnTo>
                    <a:pt x="21" y="111"/>
                  </a:lnTo>
                  <a:lnTo>
                    <a:pt x="21" y="123"/>
                  </a:lnTo>
                  <a:lnTo>
                    <a:pt x="21" y="125"/>
                  </a:lnTo>
                  <a:lnTo>
                    <a:pt x="21" y="127"/>
                  </a:lnTo>
                  <a:lnTo>
                    <a:pt x="21" y="102"/>
                  </a:lnTo>
                  <a:lnTo>
                    <a:pt x="23" y="102"/>
                  </a:lnTo>
                  <a:lnTo>
                    <a:pt x="23" y="85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52"/>
                  </a:lnTo>
                  <a:lnTo>
                    <a:pt x="25" y="150"/>
                  </a:lnTo>
                  <a:lnTo>
                    <a:pt x="25" y="140"/>
                  </a:lnTo>
                  <a:lnTo>
                    <a:pt x="25" y="146"/>
                  </a:lnTo>
                  <a:lnTo>
                    <a:pt x="27" y="148"/>
                  </a:lnTo>
                  <a:lnTo>
                    <a:pt x="27" y="205"/>
                  </a:lnTo>
                  <a:lnTo>
                    <a:pt x="27" y="205"/>
                  </a:lnTo>
                  <a:lnTo>
                    <a:pt x="27" y="213"/>
                  </a:lnTo>
                  <a:lnTo>
                    <a:pt x="27" y="204"/>
                  </a:lnTo>
                  <a:lnTo>
                    <a:pt x="29" y="202"/>
                  </a:lnTo>
                  <a:lnTo>
                    <a:pt x="29" y="200"/>
                  </a:lnTo>
                  <a:lnTo>
                    <a:pt x="29" y="202"/>
                  </a:lnTo>
                  <a:lnTo>
                    <a:pt x="31" y="200"/>
                  </a:lnTo>
                  <a:lnTo>
                    <a:pt x="31" y="165"/>
                  </a:lnTo>
                  <a:lnTo>
                    <a:pt x="33" y="165"/>
                  </a:lnTo>
                  <a:lnTo>
                    <a:pt x="33" y="150"/>
                  </a:lnTo>
                  <a:lnTo>
                    <a:pt x="33" y="154"/>
                  </a:lnTo>
                  <a:lnTo>
                    <a:pt x="35" y="157"/>
                  </a:lnTo>
                  <a:lnTo>
                    <a:pt x="35" y="169"/>
                  </a:lnTo>
                  <a:lnTo>
                    <a:pt x="35" y="161"/>
                  </a:lnTo>
                  <a:lnTo>
                    <a:pt x="35" y="159"/>
                  </a:lnTo>
                  <a:lnTo>
                    <a:pt x="35" y="119"/>
                  </a:lnTo>
                  <a:lnTo>
                    <a:pt x="37" y="117"/>
                  </a:lnTo>
                  <a:lnTo>
                    <a:pt x="37" y="102"/>
                  </a:lnTo>
                  <a:lnTo>
                    <a:pt x="37" y="104"/>
                  </a:lnTo>
                  <a:lnTo>
                    <a:pt x="37" y="106"/>
                  </a:lnTo>
                  <a:lnTo>
                    <a:pt x="39" y="108"/>
                  </a:lnTo>
                  <a:lnTo>
                    <a:pt x="39" y="111"/>
                  </a:lnTo>
                  <a:lnTo>
                    <a:pt x="41" y="113"/>
                  </a:lnTo>
                  <a:lnTo>
                    <a:pt x="41" y="125"/>
                  </a:lnTo>
                  <a:lnTo>
                    <a:pt x="41" y="127"/>
                  </a:lnTo>
                  <a:lnTo>
                    <a:pt x="41" y="163"/>
                  </a:lnTo>
                  <a:lnTo>
                    <a:pt x="43" y="163"/>
                  </a:lnTo>
                  <a:lnTo>
                    <a:pt x="43" y="165"/>
                  </a:lnTo>
                  <a:lnTo>
                    <a:pt x="43" y="161"/>
                  </a:lnTo>
                  <a:lnTo>
                    <a:pt x="44" y="163"/>
                  </a:lnTo>
                  <a:lnTo>
                    <a:pt x="44" y="177"/>
                  </a:lnTo>
                  <a:lnTo>
                    <a:pt x="44" y="175"/>
                  </a:lnTo>
                  <a:lnTo>
                    <a:pt x="44" y="163"/>
                  </a:lnTo>
                  <a:lnTo>
                    <a:pt x="46" y="161"/>
                  </a:lnTo>
                  <a:lnTo>
                    <a:pt x="46" y="188"/>
                  </a:lnTo>
                  <a:lnTo>
                    <a:pt x="48" y="190"/>
                  </a:lnTo>
                  <a:lnTo>
                    <a:pt x="48" y="217"/>
                  </a:lnTo>
                  <a:lnTo>
                    <a:pt x="48" y="211"/>
                  </a:lnTo>
                  <a:lnTo>
                    <a:pt x="48" y="211"/>
                  </a:lnTo>
                  <a:lnTo>
                    <a:pt x="48" y="171"/>
                  </a:lnTo>
                  <a:lnTo>
                    <a:pt x="50" y="169"/>
                  </a:lnTo>
                  <a:lnTo>
                    <a:pt x="50" y="165"/>
                  </a:lnTo>
                  <a:lnTo>
                    <a:pt x="50" y="165"/>
                  </a:lnTo>
                  <a:lnTo>
                    <a:pt x="52" y="165"/>
                  </a:lnTo>
                  <a:lnTo>
                    <a:pt x="52" y="140"/>
                  </a:lnTo>
                  <a:lnTo>
                    <a:pt x="52" y="138"/>
                  </a:lnTo>
                  <a:lnTo>
                    <a:pt x="52" y="129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19" name="Freeform 1119"/>
            <p:cNvSpPr>
              <a:spLocks/>
            </p:cNvSpPr>
            <p:nvPr/>
          </p:nvSpPr>
          <p:spPr bwMode="auto">
            <a:xfrm>
              <a:off x="4411" y="1445"/>
              <a:ext cx="28" cy="136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0" y="249"/>
                </a:cxn>
                <a:cxn ang="0">
                  <a:pos x="2" y="215"/>
                </a:cxn>
                <a:cxn ang="0">
                  <a:pos x="3" y="218"/>
                </a:cxn>
                <a:cxn ang="0">
                  <a:pos x="5" y="213"/>
                </a:cxn>
                <a:cxn ang="0">
                  <a:pos x="5" y="184"/>
                </a:cxn>
                <a:cxn ang="0">
                  <a:pos x="7" y="165"/>
                </a:cxn>
                <a:cxn ang="0">
                  <a:pos x="9" y="144"/>
                </a:cxn>
                <a:cxn ang="0">
                  <a:pos x="9" y="144"/>
                </a:cxn>
                <a:cxn ang="0">
                  <a:pos x="11" y="121"/>
                </a:cxn>
                <a:cxn ang="0">
                  <a:pos x="11" y="99"/>
                </a:cxn>
                <a:cxn ang="0">
                  <a:pos x="13" y="76"/>
                </a:cxn>
                <a:cxn ang="0">
                  <a:pos x="13" y="84"/>
                </a:cxn>
                <a:cxn ang="0">
                  <a:pos x="15" y="98"/>
                </a:cxn>
                <a:cxn ang="0">
                  <a:pos x="17" y="113"/>
                </a:cxn>
                <a:cxn ang="0">
                  <a:pos x="19" y="124"/>
                </a:cxn>
                <a:cxn ang="0">
                  <a:pos x="19" y="119"/>
                </a:cxn>
                <a:cxn ang="0">
                  <a:pos x="21" y="103"/>
                </a:cxn>
                <a:cxn ang="0">
                  <a:pos x="21" y="101"/>
                </a:cxn>
                <a:cxn ang="0">
                  <a:pos x="23" y="92"/>
                </a:cxn>
                <a:cxn ang="0">
                  <a:pos x="23" y="96"/>
                </a:cxn>
                <a:cxn ang="0">
                  <a:pos x="25" y="134"/>
                </a:cxn>
                <a:cxn ang="0">
                  <a:pos x="25" y="130"/>
                </a:cxn>
                <a:cxn ang="0">
                  <a:pos x="25" y="151"/>
                </a:cxn>
                <a:cxn ang="0">
                  <a:pos x="27" y="172"/>
                </a:cxn>
                <a:cxn ang="0">
                  <a:pos x="28" y="213"/>
                </a:cxn>
                <a:cxn ang="0">
                  <a:pos x="30" y="238"/>
                </a:cxn>
                <a:cxn ang="0">
                  <a:pos x="30" y="236"/>
                </a:cxn>
                <a:cxn ang="0">
                  <a:pos x="32" y="209"/>
                </a:cxn>
                <a:cxn ang="0">
                  <a:pos x="32" y="205"/>
                </a:cxn>
                <a:cxn ang="0">
                  <a:pos x="32" y="170"/>
                </a:cxn>
                <a:cxn ang="0">
                  <a:pos x="34" y="149"/>
                </a:cxn>
                <a:cxn ang="0">
                  <a:pos x="36" y="107"/>
                </a:cxn>
                <a:cxn ang="0">
                  <a:pos x="36" y="101"/>
                </a:cxn>
                <a:cxn ang="0">
                  <a:pos x="40" y="71"/>
                </a:cxn>
                <a:cxn ang="0">
                  <a:pos x="40" y="65"/>
                </a:cxn>
                <a:cxn ang="0">
                  <a:pos x="42" y="80"/>
                </a:cxn>
                <a:cxn ang="0">
                  <a:pos x="42" y="78"/>
                </a:cxn>
                <a:cxn ang="0">
                  <a:pos x="44" y="69"/>
                </a:cxn>
                <a:cxn ang="0">
                  <a:pos x="44" y="30"/>
                </a:cxn>
                <a:cxn ang="0">
                  <a:pos x="46" y="0"/>
                </a:cxn>
                <a:cxn ang="0">
                  <a:pos x="46" y="9"/>
                </a:cxn>
                <a:cxn ang="0">
                  <a:pos x="48" y="61"/>
                </a:cxn>
                <a:cxn ang="0">
                  <a:pos x="48" y="57"/>
                </a:cxn>
                <a:cxn ang="0">
                  <a:pos x="50" y="138"/>
                </a:cxn>
                <a:cxn ang="0">
                  <a:pos x="51" y="151"/>
                </a:cxn>
                <a:cxn ang="0">
                  <a:pos x="51" y="142"/>
                </a:cxn>
                <a:cxn ang="0">
                  <a:pos x="53" y="186"/>
                </a:cxn>
                <a:cxn ang="0">
                  <a:pos x="53" y="182"/>
                </a:cxn>
                <a:cxn ang="0">
                  <a:pos x="55" y="126"/>
                </a:cxn>
              </a:cxnLst>
              <a:rect l="0" t="0" r="r" b="b"/>
              <a:pathLst>
                <a:path w="55" h="270">
                  <a:moveTo>
                    <a:pt x="0" y="268"/>
                  </a:moveTo>
                  <a:lnTo>
                    <a:pt x="0" y="268"/>
                  </a:lnTo>
                  <a:lnTo>
                    <a:pt x="0" y="270"/>
                  </a:lnTo>
                  <a:lnTo>
                    <a:pt x="0" y="249"/>
                  </a:lnTo>
                  <a:lnTo>
                    <a:pt x="2" y="249"/>
                  </a:lnTo>
                  <a:lnTo>
                    <a:pt x="2" y="215"/>
                  </a:lnTo>
                  <a:lnTo>
                    <a:pt x="3" y="217"/>
                  </a:lnTo>
                  <a:lnTo>
                    <a:pt x="3" y="218"/>
                  </a:lnTo>
                  <a:lnTo>
                    <a:pt x="3" y="213"/>
                  </a:lnTo>
                  <a:lnTo>
                    <a:pt x="5" y="213"/>
                  </a:lnTo>
                  <a:lnTo>
                    <a:pt x="5" y="186"/>
                  </a:lnTo>
                  <a:lnTo>
                    <a:pt x="5" y="184"/>
                  </a:lnTo>
                  <a:lnTo>
                    <a:pt x="5" y="165"/>
                  </a:lnTo>
                  <a:lnTo>
                    <a:pt x="7" y="165"/>
                  </a:lnTo>
                  <a:lnTo>
                    <a:pt x="7" y="144"/>
                  </a:lnTo>
                  <a:lnTo>
                    <a:pt x="9" y="144"/>
                  </a:lnTo>
                  <a:lnTo>
                    <a:pt x="9" y="146"/>
                  </a:lnTo>
                  <a:lnTo>
                    <a:pt x="9" y="144"/>
                  </a:lnTo>
                  <a:lnTo>
                    <a:pt x="9" y="122"/>
                  </a:lnTo>
                  <a:lnTo>
                    <a:pt x="11" y="121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78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84"/>
                  </a:lnTo>
                  <a:lnTo>
                    <a:pt x="15" y="84"/>
                  </a:lnTo>
                  <a:lnTo>
                    <a:pt x="15" y="98"/>
                  </a:lnTo>
                  <a:lnTo>
                    <a:pt x="17" y="99"/>
                  </a:lnTo>
                  <a:lnTo>
                    <a:pt x="17" y="113"/>
                  </a:lnTo>
                  <a:lnTo>
                    <a:pt x="19" y="115"/>
                  </a:lnTo>
                  <a:lnTo>
                    <a:pt x="19" y="124"/>
                  </a:lnTo>
                  <a:lnTo>
                    <a:pt x="19" y="119"/>
                  </a:lnTo>
                  <a:lnTo>
                    <a:pt x="19" y="119"/>
                  </a:lnTo>
                  <a:lnTo>
                    <a:pt x="19" y="101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1"/>
                  </a:lnTo>
                  <a:lnTo>
                    <a:pt x="23" y="101"/>
                  </a:lnTo>
                  <a:lnTo>
                    <a:pt x="23" y="92"/>
                  </a:lnTo>
                  <a:lnTo>
                    <a:pt x="23" y="94"/>
                  </a:lnTo>
                  <a:lnTo>
                    <a:pt x="23" y="96"/>
                  </a:lnTo>
                  <a:lnTo>
                    <a:pt x="23" y="132"/>
                  </a:lnTo>
                  <a:lnTo>
                    <a:pt x="25" y="134"/>
                  </a:lnTo>
                  <a:lnTo>
                    <a:pt x="25" y="136"/>
                  </a:lnTo>
                  <a:lnTo>
                    <a:pt x="25" y="130"/>
                  </a:lnTo>
                  <a:lnTo>
                    <a:pt x="25" y="128"/>
                  </a:lnTo>
                  <a:lnTo>
                    <a:pt x="25" y="151"/>
                  </a:lnTo>
                  <a:lnTo>
                    <a:pt x="27" y="153"/>
                  </a:lnTo>
                  <a:lnTo>
                    <a:pt x="27" y="172"/>
                  </a:lnTo>
                  <a:lnTo>
                    <a:pt x="28" y="172"/>
                  </a:lnTo>
                  <a:lnTo>
                    <a:pt x="28" y="213"/>
                  </a:lnTo>
                  <a:lnTo>
                    <a:pt x="30" y="213"/>
                  </a:lnTo>
                  <a:lnTo>
                    <a:pt x="30" y="238"/>
                  </a:lnTo>
                  <a:lnTo>
                    <a:pt x="30" y="236"/>
                  </a:lnTo>
                  <a:lnTo>
                    <a:pt x="30" y="236"/>
                  </a:lnTo>
                  <a:lnTo>
                    <a:pt x="30" y="211"/>
                  </a:lnTo>
                  <a:lnTo>
                    <a:pt x="32" y="209"/>
                  </a:lnTo>
                  <a:lnTo>
                    <a:pt x="32" y="211"/>
                  </a:lnTo>
                  <a:lnTo>
                    <a:pt x="32" y="205"/>
                  </a:lnTo>
                  <a:lnTo>
                    <a:pt x="32" y="203"/>
                  </a:lnTo>
                  <a:lnTo>
                    <a:pt x="32" y="170"/>
                  </a:lnTo>
                  <a:lnTo>
                    <a:pt x="34" y="167"/>
                  </a:lnTo>
                  <a:lnTo>
                    <a:pt x="34" y="149"/>
                  </a:lnTo>
                  <a:lnTo>
                    <a:pt x="36" y="147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40" y="99"/>
                  </a:lnTo>
                  <a:lnTo>
                    <a:pt x="40" y="71"/>
                  </a:lnTo>
                  <a:lnTo>
                    <a:pt x="40" y="69"/>
                  </a:lnTo>
                  <a:lnTo>
                    <a:pt x="40" y="65"/>
                  </a:lnTo>
                  <a:lnTo>
                    <a:pt x="40" y="78"/>
                  </a:lnTo>
                  <a:lnTo>
                    <a:pt x="42" y="80"/>
                  </a:lnTo>
                  <a:lnTo>
                    <a:pt x="42" y="86"/>
                  </a:lnTo>
                  <a:lnTo>
                    <a:pt x="42" y="78"/>
                  </a:lnTo>
                  <a:lnTo>
                    <a:pt x="44" y="78"/>
                  </a:lnTo>
                  <a:lnTo>
                    <a:pt x="44" y="69"/>
                  </a:lnTo>
                  <a:lnTo>
                    <a:pt x="44" y="67"/>
                  </a:lnTo>
                  <a:lnTo>
                    <a:pt x="44" y="30"/>
                  </a:lnTo>
                  <a:lnTo>
                    <a:pt x="46" y="28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46" y="9"/>
                  </a:lnTo>
                  <a:lnTo>
                    <a:pt x="46" y="59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8" y="57"/>
                  </a:lnTo>
                  <a:lnTo>
                    <a:pt x="50" y="59"/>
                  </a:lnTo>
                  <a:lnTo>
                    <a:pt x="50" y="138"/>
                  </a:lnTo>
                  <a:lnTo>
                    <a:pt x="51" y="140"/>
                  </a:lnTo>
                  <a:lnTo>
                    <a:pt x="51" y="151"/>
                  </a:lnTo>
                  <a:lnTo>
                    <a:pt x="51" y="144"/>
                  </a:lnTo>
                  <a:lnTo>
                    <a:pt x="51" y="142"/>
                  </a:lnTo>
                  <a:lnTo>
                    <a:pt x="51" y="186"/>
                  </a:lnTo>
                  <a:lnTo>
                    <a:pt x="53" y="186"/>
                  </a:lnTo>
                  <a:lnTo>
                    <a:pt x="53" y="205"/>
                  </a:lnTo>
                  <a:lnTo>
                    <a:pt x="53" y="182"/>
                  </a:lnTo>
                  <a:lnTo>
                    <a:pt x="55" y="178"/>
                  </a:lnTo>
                  <a:lnTo>
                    <a:pt x="55" y="126"/>
                  </a:lnTo>
                  <a:lnTo>
                    <a:pt x="55" y="12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0" name="Freeform 1120"/>
            <p:cNvSpPr>
              <a:spLocks/>
            </p:cNvSpPr>
            <p:nvPr/>
          </p:nvSpPr>
          <p:spPr bwMode="auto">
            <a:xfrm>
              <a:off x="4382" y="1497"/>
              <a:ext cx="29" cy="89"/>
            </a:xfrm>
            <a:custGeom>
              <a:avLst/>
              <a:gdLst/>
              <a:ahLst/>
              <a:cxnLst>
                <a:cxn ang="0">
                  <a:pos x="0" y="117"/>
                </a:cxn>
                <a:cxn ang="0">
                  <a:pos x="4" y="115"/>
                </a:cxn>
                <a:cxn ang="0">
                  <a:pos x="6" y="98"/>
                </a:cxn>
                <a:cxn ang="0">
                  <a:pos x="6" y="94"/>
                </a:cxn>
                <a:cxn ang="0">
                  <a:pos x="6" y="104"/>
                </a:cxn>
                <a:cxn ang="0">
                  <a:pos x="8" y="121"/>
                </a:cxn>
                <a:cxn ang="0">
                  <a:pos x="10" y="110"/>
                </a:cxn>
                <a:cxn ang="0">
                  <a:pos x="10" y="129"/>
                </a:cxn>
                <a:cxn ang="0">
                  <a:pos x="12" y="140"/>
                </a:cxn>
                <a:cxn ang="0">
                  <a:pos x="13" y="129"/>
                </a:cxn>
                <a:cxn ang="0">
                  <a:pos x="13" y="112"/>
                </a:cxn>
                <a:cxn ang="0">
                  <a:pos x="15" y="125"/>
                </a:cxn>
                <a:cxn ang="0">
                  <a:pos x="15" y="119"/>
                </a:cxn>
                <a:cxn ang="0">
                  <a:pos x="17" y="71"/>
                </a:cxn>
                <a:cxn ang="0">
                  <a:pos x="17" y="94"/>
                </a:cxn>
                <a:cxn ang="0">
                  <a:pos x="19" y="41"/>
                </a:cxn>
                <a:cxn ang="0">
                  <a:pos x="19" y="2"/>
                </a:cxn>
                <a:cxn ang="0">
                  <a:pos x="21" y="19"/>
                </a:cxn>
                <a:cxn ang="0">
                  <a:pos x="21" y="16"/>
                </a:cxn>
                <a:cxn ang="0">
                  <a:pos x="23" y="4"/>
                </a:cxn>
                <a:cxn ang="0">
                  <a:pos x="23" y="16"/>
                </a:cxn>
                <a:cxn ang="0">
                  <a:pos x="23" y="18"/>
                </a:cxn>
                <a:cxn ang="0">
                  <a:pos x="27" y="58"/>
                </a:cxn>
                <a:cxn ang="0">
                  <a:pos x="27" y="64"/>
                </a:cxn>
                <a:cxn ang="0">
                  <a:pos x="29" y="89"/>
                </a:cxn>
                <a:cxn ang="0">
                  <a:pos x="31" y="104"/>
                </a:cxn>
                <a:cxn ang="0">
                  <a:pos x="31" y="133"/>
                </a:cxn>
                <a:cxn ang="0">
                  <a:pos x="33" y="142"/>
                </a:cxn>
                <a:cxn ang="0">
                  <a:pos x="35" y="135"/>
                </a:cxn>
                <a:cxn ang="0">
                  <a:pos x="35" y="121"/>
                </a:cxn>
                <a:cxn ang="0">
                  <a:pos x="35" y="137"/>
                </a:cxn>
                <a:cxn ang="0">
                  <a:pos x="37" y="135"/>
                </a:cxn>
                <a:cxn ang="0">
                  <a:pos x="38" y="104"/>
                </a:cxn>
                <a:cxn ang="0">
                  <a:pos x="40" y="73"/>
                </a:cxn>
                <a:cxn ang="0">
                  <a:pos x="40" y="54"/>
                </a:cxn>
                <a:cxn ang="0">
                  <a:pos x="42" y="81"/>
                </a:cxn>
                <a:cxn ang="0">
                  <a:pos x="42" y="94"/>
                </a:cxn>
                <a:cxn ang="0">
                  <a:pos x="44" y="135"/>
                </a:cxn>
                <a:cxn ang="0">
                  <a:pos x="44" y="156"/>
                </a:cxn>
                <a:cxn ang="0">
                  <a:pos x="46" y="144"/>
                </a:cxn>
                <a:cxn ang="0">
                  <a:pos x="48" y="137"/>
                </a:cxn>
                <a:cxn ang="0">
                  <a:pos x="50" y="154"/>
                </a:cxn>
                <a:cxn ang="0">
                  <a:pos x="50" y="177"/>
                </a:cxn>
                <a:cxn ang="0">
                  <a:pos x="52" y="154"/>
                </a:cxn>
                <a:cxn ang="0">
                  <a:pos x="52" y="150"/>
                </a:cxn>
                <a:cxn ang="0">
                  <a:pos x="54" y="160"/>
                </a:cxn>
                <a:cxn ang="0">
                  <a:pos x="56" y="165"/>
                </a:cxn>
                <a:cxn ang="0">
                  <a:pos x="56" y="177"/>
                </a:cxn>
                <a:cxn ang="0">
                  <a:pos x="58" y="158"/>
                </a:cxn>
                <a:cxn ang="0">
                  <a:pos x="58" y="165"/>
                </a:cxn>
              </a:cxnLst>
              <a:rect l="0" t="0" r="r" b="b"/>
              <a:pathLst>
                <a:path w="58" h="179">
                  <a:moveTo>
                    <a:pt x="0" y="117"/>
                  </a:moveTo>
                  <a:lnTo>
                    <a:pt x="0" y="117"/>
                  </a:lnTo>
                  <a:lnTo>
                    <a:pt x="2" y="115"/>
                  </a:lnTo>
                  <a:lnTo>
                    <a:pt x="4" y="115"/>
                  </a:lnTo>
                  <a:lnTo>
                    <a:pt x="4" y="100"/>
                  </a:lnTo>
                  <a:lnTo>
                    <a:pt x="6" y="98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6" y="96"/>
                  </a:lnTo>
                  <a:lnTo>
                    <a:pt x="6" y="104"/>
                  </a:lnTo>
                  <a:lnTo>
                    <a:pt x="8" y="106"/>
                  </a:lnTo>
                  <a:lnTo>
                    <a:pt x="8" y="121"/>
                  </a:lnTo>
                  <a:lnTo>
                    <a:pt x="10" y="121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29"/>
                  </a:lnTo>
                  <a:lnTo>
                    <a:pt x="12" y="131"/>
                  </a:lnTo>
                  <a:lnTo>
                    <a:pt x="12" y="140"/>
                  </a:lnTo>
                  <a:lnTo>
                    <a:pt x="12" y="129"/>
                  </a:lnTo>
                  <a:lnTo>
                    <a:pt x="13" y="129"/>
                  </a:lnTo>
                  <a:lnTo>
                    <a:pt x="13" y="110"/>
                  </a:lnTo>
                  <a:lnTo>
                    <a:pt x="13" y="112"/>
                  </a:lnTo>
                  <a:lnTo>
                    <a:pt x="15" y="114"/>
                  </a:lnTo>
                  <a:lnTo>
                    <a:pt x="15" y="125"/>
                  </a:lnTo>
                  <a:lnTo>
                    <a:pt x="15" y="121"/>
                  </a:lnTo>
                  <a:lnTo>
                    <a:pt x="15" y="119"/>
                  </a:lnTo>
                  <a:lnTo>
                    <a:pt x="15" y="73"/>
                  </a:lnTo>
                  <a:lnTo>
                    <a:pt x="17" y="71"/>
                  </a:lnTo>
                  <a:lnTo>
                    <a:pt x="17" y="92"/>
                  </a:lnTo>
                  <a:lnTo>
                    <a:pt x="17" y="94"/>
                  </a:lnTo>
                  <a:lnTo>
                    <a:pt x="17" y="43"/>
                  </a:lnTo>
                  <a:lnTo>
                    <a:pt x="19" y="41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3" y="14"/>
                  </a:lnTo>
                  <a:lnTo>
                    <a:pt x="23" y="18"/>
                  </a:lnTo>
                  <a:lnTo>
                    <a:pt x="27" y="19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7" y="64"/>
                  </a:lnTo>
                  <a:lnTo>
                    <a:pt x="29" y="67"/>
                  </a:lnTo>
                  <a:lnTo>
                    <a:pt x="29" y="89"/>
                  </a:lnTo>
                  <a:lnTo>
                    <a:pt x="31" y="91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33"/>
                  </a:lnTo>
                  <a:lnTo>
                    <a:pt x="33" y="133"/>
                  </a:lnTo>
                  <a:lnTo>
                    <a:pt x="33" y="142"/>
                  </a:lnTo>
                  <a:lnTo>
                    <a:pt x="33" y="135"/>
                  </a:lnTo>
                  <a:lnTo>
                    <a:pt x="35" y="135"/>
                  </a:lnTo>
                  <a:lnTo>
                    <a:pt x="35" y="119"/>
                  </a:lnTo>
                  <a:lnTo>
                    <a:pt x="35" y="121"/>
                  </a:lnTo>
                  <a:lnTo>
                    <a:pt x="35" y="121"/>
                  </a:lnTo>
                  <a:lnTo>
                    <a:pt x="35" y="137"/>
                  </a:lnTo>
                  <a:lnTo>
                    <a:pt x="35" y="135"/>
                  </a:lnTo>
                  <a:lnTo>
                    <a:pt x="37" y="135"/>
                  </a:lnTo>
                  <a:lnTo>
                    <a:pt x="37" y="104"/>
                  </a:lnTo>
                  <a:lnTo>
                    <a:pt x="38" y="104"/>
                  </a:lnTo>
                  <a:lnTo>
                    <a:pt x="38" y="73"/>
                  </a:lnTo>
                  <a:lnTo>
                    <a:pt x="40" y="73"/>
                  </a:lnTo>
                  <a:lnTo>
                    <a:pt x="40" y="52"/>
                  </a:lnTo>
                  <a:lnTo>
                    <a:pt x="40" y="54"/>
                  </a:lnTo>
                  <a:lnTo>
                    <a:pt x="40" y="79"/>
                  </a:lnTo>
                  <a:lnTo>
                    <a:pt x="42" y="81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42" y="135"/>
                  </a:lnTo>
                  <a:lnTo>
                    <a:pt x="44" y="135"/>
                  </a:lnTo>
                  <a:lnTo>
                    <a:pt x="44" y="158"/>
                  </a:lnTo>
                  <a:lnTo>
                    <a:pt x="44" y="156"/>
                  </a:lnTo>
                  <a:lnTo>
                    <a:pt x="44" y="146"/>
                  </a:lnTo>
                  <a:lnTo>
                    <a:pt x="46" y="144"/>
                  </a:lnTo>
                  <a:lnTo>
                    <a:pt x="46" y="139"/>
                  </a:lnTo>
                  <a:lnTo>
                    <a:pt x="48" y="137"/>
                  </a:lnTo>
                  <a:lnTo>
                    <a:pt x="48" y="154"/>
                  </a:lnTo>
                  <a:lnTo>
                    <a:pt x="50" y="154"/>
                  </a:lnTo>
                  <a:lnTo>
                    <a:pt x="50" y="179"/>
                  </a:lnTo>
                  <a:lnTo>
                    <a:pt x="50" y="177"/>
                  </a:lnTo>
                  <a:lnTo>
                    <a:pt x="52" y="175"/>
                  </a:lnTo>
                  <a:lnTo>
                    <a:pt x="52" y="154"/>
                  </a:lnTo>
                  <a:lnTo>
                    <a:pt x="52" y="152"/>
                  </a:lnTo>
                  <a:lnTo>
                    <a:pt x="52" y="150"/>
                  </a:lnTo>
                  <a:lnTo>
                    <a:pt x="52" y="158"/>
                  </a:lnTo>
                  <a:lnTo>
                    <a:pt x="54" y="160"/>
                  </a:lnTo>
                  <a:lnTo>
                    <a:pt x="54" y="163"/>
                  </a:lnTo>
                  <a:lnTo>
                    <a:pt x="56" y="165"/>
                  </a:lnTo>
                  <a:lnTo>
                    <a:pt x="56" y="179"/>
                  </a:lnTo>
                  <a:lnTo>
                    <a:pt x="56" y="177"/>
                  </a:lnTo>
                  <a:lnTo>
                    <a:pt x="56" y="160"/>
                  </a:lnTo>
                  <a:lnTo>
                    <a:pt x="58" y="158"/>
                  </a:lnTo>
                  <a:lnTo>
                    <a:pt x="58" y="156"/>
                  </a:lnTo>
                  <a:lnTo>
                    <a:pt x="58" y="165"/>
                  </a:lnTo>
                  <a:lnTo>
                    <a:pt x="58" y="16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1" name="Freeform 1121"/>
            <p:cNvSpPr>
              <a:spLocks/>
            </p:cNvSpPr>
            <p:nvPr/>
          </p:nvSpPr>
          <p:spPr bwMode="auto">
            <a:xfrm>
              <a:off x="4355" y="1475"/>
              <a:ext cx="27" cy="83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0" y="148"/>
                </a:cxn>
                <a:cxn ang="0">
                  <a:pos x="0" y="117"/>
                </a:cxn>
                <a:cxn ang="0">
                  <a:pos x="2" y="129"/>
                </a:cxn>
                <a:cxn ang="0">
                  <a:pos x="2" y="87"/>
                </a:cxn>
                <a:cxn ang="0">
                  <a:pos x="4" y="73"/>
                </a:cxn>
                <a:cxn ang="0">
                  <a:pos x="4" y="87"/>
                </a:cxn>
                <a:cxn ang="0">
                  <a:pos x="6" y="108"/>
                </a:cxn>
                <a:cxn ang="0">
                  <a:pos x="6" y="106"/>
                </a:cxn>
                <a:cxn ang="0">
                  <a:pos x="8" y="125"/>
                </a:cxn>
                <a:cxn ang="0">
                  <a:pos x="10" y="133"/>
                </a:cxn>
                <a:cxn ang="0">
                  <a:pos x="10" y="148"/>
                </a:cxn>
                <a:cxn ang="0">
                  <a:pos x="12" y="127"/>
                </a:cxn>
                <a:cxn ang="0">
                  <a:pos x="14" y="113"/>
                </a:cxn>
                <a:cxn ang="0">
                  <a:pos x="14" y="117"/>
                </a:cxn>
                <a:cxn ang="0">
                  <a:pos x="14" y="113"/>
                </a:cxn>
                <a:cxn ang="0">
                  <a:pos x="16" y="81"/>
                </a:cxn>
                <a:cxn ang="0">
                  <a:pos x="18" y="65"/>
                </a:cxn>
                <a:cxn ang="0">
                  <a:pos x="19" y="60"/>
                </a:cxn>
                <a:cxn ang="0">
                  <a:pos x="21" y="35"/>
                </a:cxn>
                <a:cxn ang="0">
                  <a:pos x="23" y="21"/>
                </a:cxn>
                <a:cxn ang="0">
                  <a:pos x="23" y="14"/>
                </a:cxn>
                <a:cxn ang="0">
                  <a:pos x="25" y="0"/>
                </a:cxn>
                <a:cxn ang="0">
                  <a:pos x="27" y="15"/>
                </a:cxn>
                <a:cxn ang="0">
                  <a:pos x="27" y="60"/>
                </a:cxn>
                <a:cxn ang="0">
                  <a:pos x="29" y="71"/>
                </a:cxn>
                <a:cxn ang="0">
                  <a:pos x="29" y="69"/>
                </a:cxn>
                <a:cxn ang="0">
                  <a:pos x="29" y="71"/>
                </a:cxn>
                <a:cxn ang="0">
                  <a:pos x="31" y="81"/>
                </a:cxn>
                <a:cxn ang="0">
                  <a:pos x="33" y="77"/>
                </a:cxn>
                <a:cxn ang="0">
                  <a:pos x="35" y="88"/>
                </a:cxn>
                <a:cxn ang="0">
                  <a:pos x="35" y="106"/>
                </a:cxn>
                <a:cxn ang="0">
                  <a:pos x="37" y="108"/>
                </a:cxn>
                <a:cxn ang="0">
                  <a:pos x="39" y="115"/>
                </a:cxn>
                <a:cxn ang="0">
                  <a:pos x="39" y="113"/>
                </a:cxn>
                <a:cxn ang="0">
                  <a:pos x="41" y="81"/>
                </a:cxn>
                <a:cxn ang="0">
                  <a:pos x="41" y="67"/>
                </a:cxn>
                <a:cxn ang="0">
                  <a:pos x="42" y="75"/>
                </a:cxn>
                <a:cxn ang="0">
                  <a:pos x="42" y="71"/>
                </a:cxn>
                <a:cxn ang="0">
                  <a:pos x="42" y="67"/>
                </a:cxn>
                <a:cxn ang="0">
                  <a:pos x="44" y="102"/>
                </a:cxn>
                <a:cxn ang="0">
                  <a:pos x="46" y="108"/>
                </a:cxn>
                <a:cxn ang="0">
                  <a:pos x="48" y="108"/>
                </a:cxn>
                <a:cxn ang="0">
                  <a:pos x="48" y="119"/>
                </a:cxn>
                <a:cxn ang="0">
                  <a:pos x="48" y="117"/>
                </a:cxn>
                <a:cxn ang="0">
                  <a:pos x="50" y="111"/>
                </a:cxn>
                <a:cxn ang="0">
                  <a:pos x="50" y="119"/>
                </a:cxn>
                <a:cxn ang="0">
                  <a:pos x="52" y="146"/>
                </a:cxn>
                <a:cxn ang="0">
                  <a:pos x="54" y="154"/>
                </a:cxn>
                <a:cxn ang="0">
                  <a:pos x="54" y="165"/>
                </a:cxn>
              </a:cxnLst>
              <a:rect l="0" t="0" r="r" b="b"/>
              <a:pathLst>
                <a:path w="54" h="165">
                  <a:moveTo>
                    <a:pt x="0" y="140"/>
                  </a:moveTo>
                  <a:lnTo>
                    <a:pt x="0" y="140"/>
                  </a:lnTo>
                  <a:lnTo>
                    <a:pt x="0" y="152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17"/>
                  </a:lnTo>
                  <a:lnTo>
                    <a:pt x="2" y="119"/>
                  </a:lnTo>
                  <a:lnTo>
                    <a:pt x="2" y="129"/>
                  </a:lnTo>
                  <a:lnTo>
                    <a:pt x="2" y="127"/>
                  </a:lnTo>
                  <a:lnTo>
                    <a:pt x="2" y="87"/>
                  </a:lnTo>
                  <a:lnTo>
                    <a:pt x="4" y="85"/>
                  </a:lnTo>
                  <a:lnTo>
                    <a:pt x="4" y="73"/>
                  </a:lnTo>
                  <a:lnTo>
                    <a:pt x="4" y="85"/>
                  </a:lnTo>
                  <a:lnTo>
                    <a:pt x="4" y="87"/>
                  </a:lnTo>
                  <a:lnTo>
                    <a:pt x="4" y="111"/>
                  </a:lnTo>
                  <a:lnTo>
                    <a:pt x="6" y="108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8" y="106"/>
                  </a:lnTo>
                  <a:lnTo>
                    <a:pt x="8" y="125"/>
                  </a:lnTo>
                  <a:lnTo>
                    <a:pt x="10" y="127"/>
                  </a:lnTo>
                  <a:lnTo>
                    <a:pt x="10" y="133"/>
                  </a:lnTo>
                  <a:lnTo>
                    <a:pt x="10" y="135"/>
                  </a:lnTo>
                  <a:lnTo>
                    <a:pt x="10" y="148"/>
                  </a:lnTo>
                  <a:lnTo>
                    <a:pt x="12" y="148"/>
                  </a:lnTo>
                  <a:lnTo>
                    <a:pt x="12" y="127"/>
                  </a:lnTo>
                  <a:lnTo>
                    <a:pt x="14" y="125"/>
                  </a:lnTo>
                  <a:lnTo>
                    <a:pt x="14" y="113"/>
                  </a:lnTo>
                  <a:lnTo>
                    <a:pt x="14" y="115"/>
                  </a:lnTo>
                  <a:lnTo>
                    <a:pt x="14" y="117"/>
                  </a:lnTo>
                  <a:lnTo>
                    <a:pt x="14" y="119"/>
                  </a:lnTo>
                  <a:lnTo>
                    <a:pt x="14" y="113"/>
                  </a:lnTo>
                  <a:lnTo>
                    <a:pt x="16" y="113"/>
                  </a:lnTo>
                  <a:lnTo>
                    <a:pt x="16" y="81"/>
                  </a:lnTo>
                  <a:lnTo>
                    <a:pt x="18" y="81"/>
                  </a:lnTo>
                  <a:lnTo>
                    <a:pt x="18" y="65"/>
                  </a:lnTo>
                  <a:lnTo>
                    <a:pt x="19" y="63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21" y="35"/>
                  </a:lnTo>
                  <a:lnTo>
                    <a:pt x="23" y="35"/>
                  </a:lnTo>
                  <a:lnTo>
                    <a:pt x="23" y="21"/>
                  </a:lnTo>
                  <a:lnTo>
                    <a:pt x="23" y="19"/>
                  </a:lnTo>
                  <a:lnTo>
                    <a:pt x="23" y="14"/>
                  </a:lnTo>
                  <a:lnTo>
                    <a:pt x="25" y="12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15"/>
                  </a:lnTo>
                  <a:lnTo>
                    <a:pt x="27" y="17"/>
                  </a:lnTo>
                  <a:lnTo>
                    <a:pt x="27" y="60"/>
                  </a:lnTo>
                  <a:lnTo>
                    <a:pt x="29" y="60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29" y="69"/>
                  </a:lnTo>
                  <a:lnTo>
                    <a:pt x="29" y="67"/>
                  </a:lnTo>
                  <a:lnTo>
                    <a:pt x="29" y="71"/>
                  </a:lnTo>
                  <a:lnTo>
                    <a:pt x="31" y="71"/>
                  </a:lnTo>
                  <a:lnTo>
                    <a:pt x="31" y="81"/>
                  </a:lnTo>
                  <a:lnTo>
                    <a:pt x="33" y="83"/>
                  </a:lnTo>
                  <a:lnTo>
                    <a:pt x="33" y="77"/>
                  </a:lnTo>
                  <a:lnTo>
                    <a:pt x="35" y="79"/>
                  </a:lnTo>
                  <a:lnTo>
                    <a:pt x="35" y="88"/>
                  </a:lnTo>
                  <a:lnTo>
                    <a:pt x="35" y="90"/>
                  </a:lnTo>
                  <a:lnTo>
                    <a:pt x="35" y="106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9" y="111"/>
                  </a:lnTo>
                  <a:lnTo>
                    <a:pt x="39" y="115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81"/>
                  </a:lnTo>
                  <a:lnTo>
                    <a:pt x="41" y="81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2" y="69"/>
                  </a:lnTo>
                  <a:lnTo>
                    <a:pt x="42" y="75"/>
                  </a:lnTo>
                  <a:lnTo>
                    <a:pt x="42" y="73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7"/>
                  </a:lnTo>
                  <a:lnTo>
                    <a:pt x="44" y="69"/>
                  </a:lnTo>
                  <a:lnTo>
                    <a:pt x="44" y="102"/>
                  </a:lnTo>
                  <a:lnTo>
                    <a:pt x="46" y="102"/>
                  </a:lnTo>
                  <a:lnTo>
                    <a:pt x="46" y="108"/>
                  </a:lnTo>
                  <a:lnTo>
                    <a:pt x="46" y="106"/>
                  </a:lnTo>
                  <a:lnTo>
                    <a:pt x="48" y="108"/>
                  </a:lnTo>
                  <a:lnTo>
                    <a:pt x="48" y="119"/>
                  </a:lnTo>
                  <a:lnTo>
                    <a:pt x="48" y="119"/>
                  </a:lnTo>
                  <a:lnTo>
                    <a:pt x="48" y="125"/>
                  </a:lnTo>
                  <a:lnTo>
                    <a:pt x="48" y="117"/>
                  </a:lnTo>
                  <a:lnTo>
                    <a:pt x="50" y="117"/>
                  </a:lnTo>
                  <a:lnTo>
                    <a:pt x="50" y="111"/>
                  </a:lnTo>
                  <a:lnTo>
                    <a:pt x="50" y="117"/>
                  </a:lnTo>
                  <a:lnTo>
                    <a:pt x="50" y="119"/>
                  </a:lnTo>
                  <a:lnTo>
                    <a:pt x="50" y="144"/>
                  </a:lnTo>
                  <a:lnTo>
                    <a:pt x="52" y="146"/>
                  </a:lnTo>
                  <a:lnTo>
                    <a:pt x="52" y="152"/>
                  </a:lnTo>
                  <a:lnTo>
                    <a:pt x="54" y="154"/>
                  </a:lnTo>
                  <a:lnTo>
                    <a:pt x="54" y="165"/>
                  </a:lnTo>
                  <a:lnTo>
                    <a:pt x="54" y="165"/>
                  </a:lnTo>
                  <a:lnTo>
                    <a:pt x="54" y="16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2" name="Freeform 1122"/>
            <p:cNvSpPr>
              <a:spLocks/>
            </p:cNvSpPr>
            <p:nvPr/>
          </p:nvSpPr>
          <p:spPr bwMode="auto">
            <a:xfrm>
              <a:off x="4324" y="1488"/>
              <a:ext cx="31" cy="86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" y="31"/>
                </a:cxn>
                <a:cxn ang="0">
                  <a:pos x="2" y="40"/>
                </a:cxn>
                <a:cxn ang="0">
                  <a:pos x="4" y="46"/>
                </a:cxn>
                <a:cxn ang="0">
                  <a:pos x="4" y="73"/>
                </a:cxn>
                <a:cxn ang="0">
                  <a:pos x="6" y="86"/>
                </a:cxn>
                <a:cxn ang="0">
                  <a:pos x="7" y="92"/>
                </a:cxn>
                <a:cxn ang="0">
                  <a:pos x="7" y="113"/>
                </a:cxn>
                <a:cxn ang="0">
                  <a:pos x="9" y="106"/>
                </a:cxn>
                <a:cxn ang="0">
                  <a:pos x="11" y="86"/>
                </a:cxn>
                <a:cxn ang="0">
                  <a:pos x="13" y="65"/>
                </a:cxn>
                <a:cxn ang="0">
                  <a:pos x="15" y="62"/>
                </a:cxn>
                <a:cxn ang="0">
                  <a:pos x="15" y="69"/>
                </a:cxn>
                <a:cxn ang="0">
                  <a:pos x="17" y="110"/>
                </a:cxn>
                <a:cxn ang="0">
                  <a:pos x="17" y="136"/>
                </a:cxn>
                <a:cxn ang="0">
                  <a:pos x="19" y="142"/>
                </a:cxn>
                <a:cxn ang="0">
                  <a:pos x="21" y="133"/>
                </a:cxn>
                <a:cxn ang="0">
                  <a:pos x="21" y="111"/>
                </a:cxn>
                <a:cxn ang="0">
                  <a:pos x="23" y="98"/>
                </a:cxn>
                <a:cxn ang="0">
                  <a:pos x="25" y="98"/>
                </a:cxn>
                <a:cxn ang="0">
                  <a:pos x="25" y="88"/>
                </a:cxn>
                <a:cxn ang="0">
                  <a:pos x="27" y="86"/>
                </a:cxn>
                <a:cxn ang="0">
                  <a:pos x="29" y="86"/>
                </a:cxn>
                <a:cxn ang="0">
                  <a:pos x="29" y="77"/>
                </a:cxn>
                <a:cxn ang="0">
                  <a:pos x="31" y="60"/>
                </a:cxn>
                <a:cxn ang="0">
                  <a:pos x="32" y="52"/>
                </a:cxn>
                <a:cxn ang="0">
                  <a:pos x="32" y="40"/>
                </a:cxn>
                <a:cxn ang="0">
                  <a:pos x="36" y="63"/>
                </a:cxn>
                <a:cxn ang="0">
                  <a:pos x="36" y="71"/>
                </a:cxn>
                <a:cxn ang="0">
                  <a:pos x="38" y="69"/>
                </a:cxn>
                <a:cxn ang="0">
                  <a:pos x="38" y="56"/>
                </a:cxn>
                <a:cxn ang="0">
                  <a:pos x="40" y="27"/>
                </a:cxn>
                <a:cxn ang="0">
                  <a:pos x="42" y="10"/>
                </a:cxn>
                <a:cxn ang="0">
                  <a:pos x="42" y="6"/>
                </a:cxn>
                <a:cxn ang="0">
                  <a:pos x="42" y="56"/>
                </a:cxn>
                <a:cxn ang="0">
                  <a:pos x="44" y="79"/>
                </a:cxn>
                <a:cxn ang="0">
                  <a:pos x="44" y="75"/>
                </a:cxn>
                <a:cxn ang="0">
                  <a:pos x="48" y="81"/>
                </a:cxn>
                <a:cxn ang="0">
                  <a:pos x="48" y="92"/>
                </a:cxn>
                <a:cxn ang="0">
                  <a:pos x="48" y="88"/>
                </a:cxn>
                <a:cxn ang="0">
                  <a:pos x="50" y="115"/>
                </a:cxn>
                <a:cxn ang="0">
                  <a:pos x="50" y="119"/>
                </a:cxn>
                <a:cxn ang="0">
                  <a:pos x="52" y="113"/>
                </a:cxn>
                <a:cxn ang="0">
                  <a:pos x="54" y="140"/>
                </a:cxn>
                <a:cxn ang="0">
                  <a:pos x="54" y="173"/>
                </a:cxn>
                <a:cxn ang="0">
                  <a:pos x="54" y="138"/>
                </a:cxn>
                <a:cxn ang="0">
                  <a:pos x="55" y="136"/>
                </a:cxn>
                <a:cxn ang="0">
                  <a:pos x="57" y="148"/>
                </a:cxn>
                <a:cxn ang="0">
                  <a:pos x="59" y="121"/>
                </a:cxn>
                <a:cxn ang="0">
                  <a:pos x="59" y="115"/>
                </a:cxn>
              </a:cxnLst>
              <a:rect l="0" t="0" r="r" b="b"/>
              <a:pathLst>
                <a:path w="61" h="173">
                  <a:moveTo>
                    <a:pt x="0" y="35"/>
                  </a:moveTo>
                  <a:lnTo>
                    <a:pt x="0" y="35"/>
                  </a:lnTo>
                  <a:lnTo>
                    <a:pt x="2" y="35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2" y="40"/>
                  </a:lnTo>
                  <a:lnTo>
                    <a:pt x="4" y="40"/>
                  </a:lnTo>
                  <a:lnTo>
                    <a:pt x="4" y="46"/>
                  </a:lnTo>
                  <a:lnTo>
                    <a:pt x="4" y="48"/>
                  </a:lnTo>
                  <a:lnTo>
                    <a:pt x="4" y="73"/>
                  </a:lnTo>
                  <a:lnTo>
                    <a:pt x="6" y="75"/>
                  </a:lnTo>
                  <a:lnTo>
                    <a:pt x="6" y="86"/>
                  </a:lnTo>
                  <a:lnTo>
                    <a:pt x="7" y="88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113"/>
                  </a:lnTo>
                  <a:lnTo>
                    <a:pt x="9" y="113"/>
                  </a:lnTo>
                  <a:lnTo>
                    <a:pt x="9" y="106"/>
                  </a:lnTo>
                  <a:lnTo>
                    <a:pt x="11" y="104"/>
                  </a:lnTo>
                  <a:lnTo>
                    <a:pt x="11" y="86"/>
                  </a:lnTo>
                  <a:lnTo>
                    <a:pt x="13" y="86"/>
                  </a:lnTo>
                  <a:lnTo>
                    <a:pt x="13" y="65"/>
                  </a:lnTo>
                  <a:lnTo>
                    <a:pt x="15" y="63"/>
                  </a:lnTo>
                  <a:lnTo>
                    <a:pt x="15" y="62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110"/>
                  </a:lnTo>
                  <a:lnTo>
                    <a:pt x="17" y="110"/>
                  </a:lnTo>
                  <a:lnTo>
                    <a:pt x="17" y="134"/>
                  </a:lnTo>
                  <a:lnTo>
                    <a:pt x="17" y="136"/>
                  </a:lnTo>
                  <a:lnTo>
                    <a:pt x="17" y="144"/>
                  </a:lnTo>
                  <a:lnTo>
                    <a:pt x="19" y="142"/>
                  </a:lnTo>
                  <a:lnTo>
                    <a:pt x="19" y="134"/>
                  </a:lnTo>
                  <a:lnTo>
                    <a:pt x="21" y="133"/>
                  </a:lnTo>
                  <a:lnTo>
                    <a:pt x="21" y="113"/>
                  </a:lnTo>
                  <a:lnTo>
                    <a:pt x="21" y="111"/>
                  </a:lnTo>
                  <a:lnTo>
                    <a:pt x="21" y="98"/>
                  </a:lnTo>
                  <a:lnTo>
                    <a:pt x="23" y="98"/>
                  </a:lnTo>
                  <a:lnTo>
                    <a:pt x="23" y="94"/>
                  </a:lnTo>
                  <a:lnTo>
                    <a:pt x="25" y="98"/>
                  </a:lnTo>
                  <a:lnTo>
                    <a:pt x="25" y="98"/>
                  </a:lnTo>
                  <a:lnTo>
                    <a:pt x="25" y="88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9" y="86"/>
                  </a:lnTo>
                  <a:lnTo>
                    <a:pt x="29" y="77"/>
                  </a:lnTo>
                  <a:lnTo>
                    <a:pt x="29" y="77"/>
                  </a:lnTo>
                  <a:lnTo>
                    <a:pt x="29" y="62"/>
                  </a:lnTo>
                  <a:lnTo>
                    <a:pt x="31" y="60"/>
                  </a:lnTo>
                  <a:lnTo>
                    <a:pt x="31" y="54"/>
                  </a:lnTo>
                  <a:lnTo>
                    <a:pt x="32" y="52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62"/>
                  </a:lnTo>
                  <a:lnTo>
                    <a:pt x="36" y="63"/>
                  </a:lnTo>
                  <a:lnTo>
                    <a:pt x="36" y="73"/>
                  </a:lnTo>
                  <a:lnTo>
                    <a:pt x="36" y="71"/>
                  </a:lnTo>
                  <a:lnTo>
                    <a:pt x="36" y="69"/>
                  </a:lnTo>
                  <a:lnTo>
                    <a:pt x="38" y="69"/>
                  </a:lnTo>
                  <a:lnTo>
                    <a:pt x="38" y="58"/>
                  </a:lnTo>
                  <a:lnTo>
                    <a:pt x="38" y="56"/>
                  </a:lnTo>
                  <a:lnTo>
                    <a:pt x="38" y="27"/>
                  </a:lnTo>
                  <a:lnTo>
                    <a:pt x="40" y="27"/>
                  </a:lnTo>
                  <a:lnTo>
                    <a:pt x="40" y="12"/>
                  </a:lnTo>
                  <a:lnTo>
                    <a:pt x="42" y="10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56"/>
                  </a:lnTo>
                  <a:lnTo>
                    <a:pt x="44" y="56"/>
                  </a:lnTo>
                  <a:lnTo>
                    <a:pt x="44" y="79"/>
                  </a:lnTo>
                  <a:lnTo>
                    <a:pt x="44" y="77"/>
                  </a:lnTo>
                  <a:lnTo>
                    <a:pt x="44" y="75"/>
                  </a:lnTo>
                  <a:lnTo>
                    <a:pt x="44" y="79"/>
                  </a:lnTo>
                  <a:lnTo>
                    <a:pt x="48" y="81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50" y="90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9"/>
                  </a:lnTo>
                  <a:lnTo>
                    <a:pt x="50" y="111"/>
                  </a:lnTo>
                  <a:lnTo>
                    <a:pt x="52" y="113"/>
                  </a:lnTo>
                  <a:lnTo>
                    <a:pt x="52" y="138"/>
                  </a:lnTo>
                  <a:lnTo>
                    <a:pt x="54" y="140"/>
                  </a:lnTo>
                  <a:lnTo>
                    <a:pt x="54" y="173"/>
                  </a:lnTo>
                  <a:lnTo>
                    <a:pt x="54" y="173"/>
                  </a:lnTo>
                  <a:lnTo>
                    <a:pt x="54" y="171"/>
                  </a:lnTo>
                  <a:lnTo>
                    <a:pt x="54" y="138"/>
                  </a:lnTo>
                  <a:lnTo>
                    <a:pt x="55" y="138"/>
                  </a:lnTo>
                  <a:lnTo>
                    <a:pt x="55" y="136"/>
                  </a:lnTo>
                  <a:lnTo>
                    <a:pt x="55" y="148"/>
                  </a:lnTo>
                  <a:lnTo>
                    <a:pt x="57" y="148"/>
                  </a:lnTo>
                  <a:lnTo>
                    <a:pt x="57" y="123"/>
                  </a:lnTo>
                  <a:lnTo>
                    <a:pt x="59" y="121"/>
                  </a:lnTo>
                  <a:lnTo>
                    <a:pt x="59" y="110"/>
                  </a:lnTo>
                  <a:lnTo>
                    <a:pt x="59" y="115"/>
                  </a:lnTo>
                  <a:lnTo>
                    <a:pt x="61" y="11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3" name="Freeform 1123"/>
            <p:cNvSpPr>
              <a:spLocks/>
            </p:cNvSpPr>
            <p:nvPr/>
          </p:nvSpPr>
          <p:spPr bwMode="auto">
            <a:xfrm>
              <a:off x="4298" y="1490"/>
              <a:ext cx="26" cy="147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0" y="236"/>
                </a:cxn>
                <a:cxn ang="0">
                  <a:pos x="0" y="246"/>
                </a:cxn>
                <a:cxn ang="0">
                  <a:pos x="2" y="242"/>
                </a:cxn>
                <a:cxn ang="0">
                  <a:pos x="2" y="272"/>
                </a:cxn>
                <a:cxn ang="0">
                  <a:pos x="2" y="282"/>
                </a:cxn>
                <a:cxn ang="0">
                  <a:pos x="6" y="219"/>
                </a:cxn>
                <a:cxn ang="0">
                  <a:pos x="6" y="248"/>
                </a:cxn>
                <a:cxn ang="0">
                  <a:pos x="8" y="226"/>
                </a:cxn>
                <a:cxn ang="0">
                  <a:pos x="8" y="223"/>
                </a:cxn>
                <a:cxn ang="0">
                  <a:pos x="10" y="226"/>
                </a:cxn>
                <a:cxn ang="0">
                  <a:pos x="10" y="186"/>
                </a:cxn>
                <a:cxn ang="0">
                  <a:pos x="10" y="171"/>
                </a:cxn>
                <a:cxn ang="0">
                  <a:pos x="11" y="178"/>
                </a:cxn>
                <a:cxn ang="0">
                  <a:pos x="13" y="163"/>
                </a:cxn>
                <a:cxn ang="0">
                  <a:pos x="13" y="128"/>
                </a:cxn>
                <a:cxn ang="0">
                  <a:pos x="17" y="117"/>
                </a:cxn>
                <a:cxn ang="0">
                  <a:pos x="17" y="86"/>
                </a:cxn>
                <a:cxn ang="0">
                  <a:pos x="17" y="94"/>
                </a:cxn>
                <a:cxn ang="0">
                  <a:pos x="19" y="50"/>
                </a:cxn>
                <a:cxn ang="0">
                  <a:pos x="21" y="88"/>
                </a:cxn>
                <a:cxn ang="0">
                  <a:pos x="21" y="107"/>
                </a:cxn>
                <a:cxn ang="0">
                  <a:pos x="23" y="92"/>
                </a:cxn>
                <a:cxn ang="0">
                  <a:pos x="23" y="92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5" y="100"/>
                </a:cxn>
                <a:cxn ang="0">
                  <a:pos x="27" y="111"/>
                </a:cxn>
                <a:cxn ang="0">
                  <a:pos x="29" y="104"/>
                </a:cxn>
                <a:cxn ang="0">
                  <a:pos x="29" y="40"/>
                </a:cxn>
                <a:cxn ang="0">
                  <a:pos x="29" y="61"/>
                </a:cxn>
                <a:cxn ang="0">
                  <a:pos x="31" y="63"/>
                </a:cxn>
                <a:cxn ang="0">
                  <a:pos x="33" y="29"/>
                </a:cxn>
                <a:cxn ang="0">
                  <a:pos x="33" y="2"/>
                </a:cxn>
                <a:cxn ang="0">
                  <a:pos x="33" y="9"/>
                </a:cxn>
                <a:cxn ang="0">
                  <a:pos x="35" y="32"/>
                </a:cxn>
                <a:cxn ang="0">
                  <a:pos x="35" y="77"/>
                </a:cxn>
                <a:cxn ang="0">
                  <a:pos x="36" y="57"/>
                </a:cxn>
                <a:cxn ang="0">
                  <a:pos x="38" y="84"/>
                </a:cxn>
                <a:cxn ang="0">
                  <a:pos x="40" y="56"/>
                </a:cxn>
                <a:cxn ang="0">
                  <a:pos x="42" y="29"/>
                </a:cxn>
                <a:cxn ang="0">
                  <a:pos x="42" y="31"/>
                </a:cxn>
                <a:cxn ang="0">
                  <a:pos x="44" y="36"/>
                </a:cxn>
                <a:cxn ang="0">
                  <a:pos x="46" y="36"/>
                </a:cxn>
                <a:cxn ang="0">
                  <a:pos x="46" y="40"/>
                </a:cxn>
                <a:cxn ang="0">
                  <a:pos x="46" y="34"/>
                </a:cxn>
                <a:cxn ang="0">
                  <a:pos x="48" y="56"/>
                </a:cxn>
                <a:cxn ang="0">
                  <a:pos x="48" y="59"/>
                </a:cxn>
                <a:cxn ang="0">
                  <a:pos x="50" y="52"/>
                </a:cxn>
                <a:cxn ang="0">
                  <a:pos x="52" y="36"/>
                </a:cxn>
              </a:cxnLst>
              <a:rect l="0" t="0" r="r" b="b"/>
              <a:pathLst>
                <a:path w="52" h="294">
                  <a:moveTo>
                    <a:pt x="0" y="159"/>
                  </a:moveTo>
                  <a:lnTo>
                    <a:pt x="0" y="159"/>
                  </a:lnTo>
                  <a:lnTo>
                    <a:pt x="0" y="234"/>
                  </a:lnTo>
                  <a:lnTo>
                    <a:pt x="0" y="236"/>
                  </a:lnTo>
                  <a:lnTo>
                    <a:pt x="0" y="251"/>
                  </a:lnTo>
                  <a:lnTo>
                    <a:pt x="0" y="246"/>
                  </a:lnTo>
                  <a:lnTo>
                    <a:pt x="2" y="246"/>
                  </a:lnTo>
                  <a:lnTo>
                    <a:pt x="2" y="242"/>
                  </a:lnTo>
                  <a:lnTo>
                    <a:pt x="2" y="271"/>
                  </a:lnTo>
                  <a:lnTo>
                    <a:pt x="2" y="272"/>
                  </a:lnTo>
                  <a:lnTo>
                    <a:pt x="2" y="294"/>
                  </a:lnTo>
                  <a:lnTo>
                    <a:pt x="2" y="282"/>
                  </a:lnTo>
                  <a:lnTo>
                    <a:pt x="6" y="280"/>
                  </a:lnTo>
                  <a:lnTo>
                    <a:pt x="6" y="219"/>
                  </a:lnTo>
                  <a:lnTo>
                    <a:pt x="6" y="219"/>
                  </a:lnTo>
                  <a:lnTo>
                    <a:pt x="6" y="248"/>
                  </a:lnTo>
                  <a:lnTo>
                    <a:pt x="8" y="248"/>
                  </a:lnTo>
                  <a:lnTo>
                    <a:pt x="8" y="226"/>
                  </a:lnTo>
                  <a:lnTo>
                    <a:pt x="8" y="224"/>
                  </a:lnTo>
                  <a:lnTo>
                    <a:pt x="8" y="223"/>
                  </a:lnTo>
                  <a:lnTo>
                    <a:pt x="8" y="228"/>
                  </a:lnTo>
                  <a:lnTo>
                    <a:pt x="10" y="226"/>
                  </a:lnTo>
                  <a:lnTo>
                    <a:pt x="10" y="188"/>
                  </a:lnTo>
                  <a:lnTo>
                    <a:pt x="10" y="186"/>
                  </a:lnTo>
                  <a:lnTo>
                    <a:pt x="10" y="167"/>
                  </a:lnTo>
                  <a:lnTo>
                    <a:pt x="10" y="171"/>
                  </a:lnTo>
                  <a:lnTo>
                    <a:pt x="11" y="173"/>
                  </a:lnTo>
                  <a:lnTo>
                    <a:pt x="11" y="178"/>
                  </a:lnTo>
                  <a:lnTo>
                    <a:pt x="11" y="163"/>
                  </a:lnTo>
                  <a:lnTo>
                    <a:pt x="13" y="163"/>
                  </a:lnTo>
                  <a:lnTo>
                    <a:pt x="13" y="127"/>
                  </a:lnTo>
                  <a:lnTo>
                    <a:pt x="13" y="128"/>
                  </a:lnTo>
                  <a:lnTo>
                    <a:pt x="13" y="117"/>
                  </a:lnTo>
                  <a:lnTo>
                    <a:pt x="17" y="117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7" y="96"/>
                  </a:lnTo>
                  <a:lnTo>
                    <a:pt x="17" y="94"/>
                  </a:lnTo>
                  <a:lnTo>
                    <a:pt x="19" y="92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88"/>
                  </a:lnTo>
                  <a:lnTo>
                    <a:pt x="21" y="92"/>
                  </a:lnTo>
                  <a:lnTo>
                    <a:pt x="21" y="107"/>
                  </a:lnTo>
                  <a:lnTo>
                    <a:pt x="21" y="94"/>
                  </a:lnTo>
                  <a:lnTo>
                    <a:pt x="23" y="92"/>
                  </a:lnTo>
                  <a:lnTo>
                    <a:pt x="23" y="80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3" y="113"/>
                  </a:lnTo>
                  <a:lnTo>
                    <a:pt x="23" y="109"/>
                  </a:lnTo>
                  <a:lnTo>
                    <a:pt x="25" y="109"/>
                  </a:lnTo>
                  <a:lnTo>
                    <a:pt x="25" y="98"/>
                  </a:lnTo>
                  <a:lnTo>
                    <a:pt x="25" y="100"/>
                  </a:lnTo>
                  <a:lnTo>
                    <a:pt x="27" y="102"/>
                  </a:lnTo>
                  <a:lnTo>
                    <a:pt x="27" y="111"/>
                  </a:lnTo>
                  <a:lnTo>
                    <a:pt x="27" y="104"/>
                  </a:lnTo>
                  <a:lnTo>
                    <a:pt x="29" y="104"/>
                  </a:lnTo>
                  <a:lnTo>
                    <a:pt x="29" y="42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61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3" y="0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3" y="9"/>
                  </a:lnTo>
                  <a:lnTo>
                    <a:pt x="35" y="8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77"/>
                  </a:lnTo>
                  <a:lnTo>
                    <a:pt x="36" y="75"/>
                  </a:lnTo>
                  <a:lnTo>
                    <a:pt x="36" y="57"/>
                  </a:lnTo>
                  <a:lnTo>
                    <a:pt x="38" y="59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56"/>
                  </a:lnTo>
                  <a:lnTo>
                    <a:pt x="42" y="54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8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6" y="42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6" y="34"/>
                  </a:lnTo>
                  <a:lnTo>
                    <a:pt x="48" y="36"/>
                  </a:lnTo>
                  <a:lnTo>
                    <a:pt x="48" y="56"/>
                  </a:lnTo>
                  <a:lnTo>
                    <a:pt x="48" y="57"/>
                  </a:lnTo>
                  <a:lnTo>
                    <a:pt x="48" y="59"/>
                  </a:lnTo>
                  <a:lnTo>
                    <a:pt x="48" y="54"/>
                  </a:lnTo>
                  <a:lnTo>
                    <a:pt x="50" y="52"/>
                  </a:lnTo>
                  <a:lnTo>
                    <a:pt x="50" y="36"/>
                  </a:lnTo>
                  <a:lnTo>
                    <a:pt x="52" y="36"/>
                  </a:lnTo>
                  <a:lnTo>
                    <a:pt x="52" y="29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4" name="Freeform 1124"/>
            <p:cNvSpPr>
              <a:spLocks/>
            </p:cNvSpPr>
            <p:nvPr/>
          </p:nvSpPr>
          <p:spPr bwMode="auto">
            <a:xfrm>
              <a:off x="4268" y="1506"/>
              <a:ext cx="30" cy="12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" y="1"/>
                </a:cxn>
                <a:cxn ang="0">
                  <a:pos x="1" y="11"/>
                </a:cxn>
                <a:cxn ang="0">
                  <a:pos x="3" y="21"/>
                </a:cxn>
                <a:cxn ang="0">
                  <a:pos x="3" y="28"/>
                </a:cxn>
                <a:cxn ang="0">
                  <a:pos x="7" y="55"/>
                </a:cxn>
                <a:cxn ang="0">
                  <a:pos x="7" y="97"/>
                </a:cxn>
                <a:cxn ang="0">
                  <a:pos x="7" y="97"/>
                </a:cxn>
                <a:cxn ang="0">
                  <a:pos x="9" y="115"/>
                </a:cxn>
                <a:cxn ang="0">
                  <a:pos x="11" y="147"/>
                </a:cxn>
                <a:cxn ang="0">
                  <a:pos x="11" y="149"/>
                </a:cxn>
                <a:cxn ang="0">
                  <a:pos x="13" y="138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5" y="122"/>
                </a:cxn>
                <a:cxn ang="0">
                  <a:pos x="17" y="124"/>
                </a:cxn>
                <a:cxn ang="0">
                  <a:pos x="19" y="121"/>
                </a:cxn>
                <a:cxn ang="0">
                  <a:pos x="21" y="115"/>
                </a:cxn>
                <a:cxn ang="0">
                  <a:pos x="21" y="124"/>
                </a:cxn>
                <a:cxn ang="0">
                  <a:pos x="21" y="128"/>
                </a:cxn>
                <a:cxn ang="0">
                  <a:pos x="23" y="86"/>
                </a:cxn>
                <a:cxn ang="0">
                  <a:pos x="23" y="53"/>
                </a:cxn>
                <a:cxn ang="0">
                  <a:pos x="24" y="32"/>
                </a:cxn>
                <a:cxn ang="0">
                  <a:pos x="26" y="30"/>
                </a:cxn>
                <a:cxn ang="0">
                  <a:pos x="26" y="38"/>
                </a:cxn>
                <a:cxn ang="0">
                  <a:pos x="28" y="61"/>
                </a:cxn>
                <a:cxn ang="0">
                  <a:pos x="30" y="109"/>
                </a:cxn>
                <a:cxn ang="0">
                  <a:pos x="32" y="138"/>
                </a:cxn>
                <a:cxn ang="0">
                  <a:pos x="32" y="128"/>
                </a:cxn>
                <a:cxn ang="0">
                  <a:pos x="34" y="111"/>
                </a:cxn>
                <a:cxn ang="0">
                  <a:pos x="36" y="90"/>
                </a:cxn>
                <a:cxn ang="0">
                  <a:pos x="36" y="96"/>
                </a:cxn>
                <a:cxn ang="0">
                  <a:pos x="38" y="109"/>
                </a:cxn>
                <a:cxn ang="0">
                  <a:pos x="40" y="147"/>
                </a:cxn>
                <a:cxn ang="0">
                  <a:pos x="40" y="188"/>
                </a:cxn>
                <a:cxn ang="0">
                  <a:pos x="42" y="228"/>
                </a:cxn>
                <a:cxn ang="0">
                  <a:pos x="44" y="240"/>
                </a:cxn>
                <a:cxn ang="0">
                  <a:pos x="44" y="234"/>
                </a:cxn>
                <a:cxn ang="0">
                  <a:pos x="46" y="211"/>
                </a:cxn>
                <a:cxn ang="0">
                  <a:pos x="48" y="178"/>
                </a:cxn>
                <a:cxn ang="0">
                  <a:pos x="48" y="132"/>
                </a:cxn>
                <a:cxn ang="0">
                  <a:pos x="49" y="92"/>
                </a:cxn>
                <a:cxn ang="0">
                  <a:pos x="49" y="44"/>
                </a:cxn>
                <a:cxn ang="0">
                  <a:pos x="51" y="26"/>
                </a:cxn>
                <a:cxn ang="0">
                  <a:pos x="53" y="13"/>
                </a:cxn>
                <a:cxn ang="0">
                  <a:pos x="53" y="3"/>
                </a:cxn>
                <a:cxn ang="0">
                  <a:pos x="55" y="17"/>
                </a:cxn>
                <a:cxn ang="0">
                  <a:pos x="57" y="44"/>
                </a:cxn>
                <a:cxn ang="0">
                  <a:pos x="57" y="101"/>
                </a:cxn>
                <a:cxn ang="0">
                  <a:pos x="59" y="126"/>
                </a:cxn>
              </a:cxnLst>
              <a:rect l="0" t="0" r="r" b="b"/>
              <a:pathLst>
                <a:path w="61" h="240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19"/>
                  </a:lnTo>
                  <a:lnTo>
                    <a:pt x="3" y="21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53"/>
                  </a:lnTo>
                  <a:lnTo>
                    <a:pt x="7" y="55"/>
                  </a:lnTo>
                  <a:lnTo>
                    <a:pt x="7" y="96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97"/>
                  </a:lnTo>
                  <a:lnTo>
                    <a:pt x="9" y="96"/>
                  </a:lnTo>
                  <a:lnTo>
                    <a:pt x="9" y="115"/>
                  </a:lnTo>
                  <a:lnTo>
                    <a:pt x="11" y="115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1" y="149"/>
                  </a:lnTo>
                  <a:lnTo>
                    <a:pt x="11" y="140"/>
                  </a:lnTo>
                  <a:lnTo>
                    <a:pt x="13" y="138"/>
                  </a:lnTo>
                  <a:lnTo>
                    <a:pt x="13" y="117"/>
                  </a:lnTo>
                  <a:lnTo>
                    <a:pt x="15" y="115"/>
                  </a:lnTo>
                  <a:lnTo>
                    <a:pt x="15" y="111"/>
                  </a:lnTo>
                  <a:lnTo>
                    <a:pt x="15" y="113"/>
                  </a:lnTo>
                  <a:lnTo>
                    <a:pt x="15" y="115"/>
                  </a:lnTo>
                  <a:lnTo>
                    <a:pt x="15" y="122"/>
                  </a:lnTo>
                  <a:lnTo>
                    <a:pt x="17" y="122"/>
                  </a:lnTo>
                  <a:lnTo>
                    <a:pt x="17" y="124"/>
                  </a:lnTo>
                  <a:lnTo>
                    <a:pt x="17" y="122"/>
                  </a:lnTo>
                  <a:lnTo>
                    <a:pt x="19" y="121"/>
                  </a:lnTo>
                  <a:lnTo>
                    <a:pt x="19" y="113"/>
                  </a:lnTo>
                  <a:lnTo>
                    <a:pt x="21" y="115"/>
                  </a:lnTo>
                  <a:lnTo>
                    <a:pt x="21" y="124"/>
                  </a:lnTo>
                  <a:lnTo>
                    <a:pt x="21" y="124"/>
                  </a:lnTo>
                  <a:lnTo>
                    <a:pt x="21" y="134"/>
                  </a:lnTo>
                  <a:lnTo>
                    <a:pt x="21" y="128"/>
                  </a:lnTo>
                  <a:lnTo>
                    <a:pt x="23" y="128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3" y="53"/>
                  </a:lnTo>
                  <a:lnTo>
                    <a:pt x="24" y="51"/>
                  </a:lnTo>
                  <a:lnTo>
                    <a:pt x="24" y="32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6"/>
                  </a:lnTo>
                  <a:lnTo>
                    <a:pt x="26" y="38"/>
                  </a:lnTo>
                  <a:lnTo>
                    <a:pt x="26" y="57"/>
                  </a:lnTo>
                  <a:lnTo>
                    <a:pt x="28" y="61"/>
                  </a:lnTo>
                  <a:lnTo>
                    <a:pt x="28" y="107"/>
                  </a:lnTo>
                  <a:lnTo>
                    <a:pt x="30" y="109"/>
                  </a:lnTo>
                  <a:lnTo>
                    <a:pt x="30" y="140"/>
                  </a:lnTo>
                  <a:lnTo>
                    <a:pt x="32" y="138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32" y="111"/>
                  </a:lnTo>
                  <a:lnTo>
                    <a:pt x="34" y="111"/>
                  </a:lnTo>
                  <a:lnTo>
                    <a:pt x="34" y="90"/>
                  </a:lnTo>
                  <a:lnTo>
                    <a:pt x="36" y="90"/>
                  </a:lnTo>
                  <a:lnTo>
                    <a:pt x="36" y="94"/>
                  </a:lnTo>
                  <a:lnTo>
                    <a:pt x="36" y="96"/>
                  </a:lnTo>
                  <a:lnTo>
                    <a:pt x="38" y="97"/>
                  </a:lnTo>
                  <a:lnTo>
                    <a:pt x="38" y="109"/>
                  </a:lnTo>
                  <a:lnTo>
                    <a:pt x="40" y="111"/>
                  </a:lnTo>
                  <a:lnTo>
                    <a:pt x="40" y="147"/>
                  </a:lnTo>
                  <a:lnTo>
                    <a:pt x="40" y="147"/>
                  </a:lnTo>
                  <a:lnTo>
                    <a:pt x="40" y="188"/>
                  </a:lnTo>
                  <a:lnTo>
                    <a:pt x="42" y="188"/>
                  </a:lnTo>
                  <a:lnTo>
                    <a:pt x="42" y="228"/>
                  </a:lnTo>
                  <a:lnTo>
                    <a:pt x="44" y="230"/>
                  </a:lnTo>
                  <a:lnTo>
                    <a:pt x="44" y="240"/>
                  </a:lnTo>
                  <a:lnTo>
                    <a:pt x="44" y="236"/>
                  </a:lnTo>
                  <a:lnTo>
                    <a:pt x="44" y="234"/>
                  </a:lnTo>
                  <a:lnTo>
                    <a:pt x="44" y="211"/>
                  </a:lnTo>
                  <a:lnTo>
                    <a:pt x="46" y="211"/>
                  </a:lnTo>
                  <a:lnTo>
                    <a:pt x="46" y="180"/>
                  </a:lnTo>
                  <a:lnTo>
                    <a:pt x="48" y="178"/>
                  </a:lnTo>
                  <a:lnTo>
                    <a:pt x="48" y="134"/>
                  </a:lnTo>
                  <a:lnTo>
                    <a:pt x="48" y="132"/>
                  </a:lnTo>
                  <a:lnTo>
                    <a:pt x="48" y="94"/>
                  </a:lnTo>
                  <a:lnTo>
                    <a:pt x="49" y="92"/>
                  </a:lnTo>
                  <a:lnTo>
                    <a:pt x="49" y="46"/>
                  </a:lnTo>
                  <a:lnTo>
                    <a:pt x="49" y="44"/>
                  </a:lnTo>
                  <a:lnTo>
                    <a:pt x="49" y="26"/>
                  </a:lnTo>
                  <a:lnTo>
                    <a:pt x="51" y="26"/>
                  </a:lnTo>
                  <a:lnTo>
                    <a:pt x="51" y="15"/>
                  </a:lnTo>
                  <a:lnTo>
                    <a:pt x="53" y="1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5" y="5"/>
                  </a:lnTo>
                  <a:lnTo>
                    <a:pt x="55" y="17"/>
                  </a:lnTo>
                  <a:lnTo>
                    <a:pt x="57" y="19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7" y="101"/>
                  </a:lnTo>
                  <a:lnTo>
                    <a:pt x="59" y="101"/>
                  </a:lnTo>
                  <a:lnTo>
                    <a:pt x="59" y="126"/>
                  </a:lnTo>
                  <a:lnTo>
                    <a:pt x="61" y="12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5" name="Freeform 1125"/>
            <p:cNvSpPr>
              <a:spLocks/>
            </p:cNvSpPr>
            <p:nvPr/>
          </p:nvSpPr>
          <p:spPr bwMode="auto">
            <a:xfrm>
              <a:off x="4241" y="1475"/>
              <a:ext cx="27" cy="69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2" y="58"/>
                </a:cxn>
                <a:cxn ang="0">
                  <a:pos x="4" y="42"/>
                </a:cxn>
                <a:cxn ang="0">
                  <a:pos x="4" y="33"/>
                </a:cxn>
                <a:cxn ang="0">
                  <a:pos x="6" y="35"/>
                </a:cxn>
                <a:cxn ang="0">
                  <a:pos x="7" y="19"/>
                </a:cxn>
                <a:cxn ang="0">
                  <a:pos x="7" y="4"/>
                </a:cxn>
                <a:cxn ang="0">
                  <a:pos x="7" y="10"/>
                </a:cxn>
                <a:cxn ang="0">
                  <a:pos x="9" y="0"/>
                </a:cxn>
                <a:cxn ang="0">
                  <a:pos x="9" y="29"/>
                </a:cxn>
                <a:cxn ang="0">
                  <a:pos x="11" y="33"/>
                </a:cxn>
                <a:cxn ang="0">
                  <a:pos x="13" y="23"/>
                </a:cxn>
                <a:cxn ang="0">
                  <a:pos x="13" y="25"/>
                </a:cxn>
                <a:cxn ang="0">
                  <a:pos x="15" y="29"/>
                </a:cxn>
                <a:cxn ang="0">
                  <a:pos x="15" y="25"/>
                </a:cxn>
                <a:cxn ang="0">
                  <a:pos x="17" y="40"/>
                </a:cxn>
                <a:cxn ang="0">
                  <a:pos x="17" y="54"/>
                </a:cxn>
                <a:cxn ang="0">
                  <a:pos x="19" y="65"/>
                </a:cxn>
                <a:cxn ang="0">
                  <a:pos x="19" y="73"/>
                </a:cxn>
                <a:cxn ang="0">
                  <a:pos x="21" y="31"/>
                </a:cxn>
                <a:cxn ang="0">
                  <a:pos x="21" y="39"/>
                </a:cxn>
                <a:cxn ang="0">
                  <a:pos x="23" y="14"/>
                </a:cxn>
                <a:cxn ang="0">
                  <a:pos x="25" y="10"/>
                </a:cxn>
                <a:cxn ang="0">
                  <a:pos x="27" y="35"/>
                </a:cxn>
                <a:cxn ang="0">
                  <a:pos x="27" y="37"/>
                </a:cxn>
                <a:cxn ang="0">
                  <a:pos x="29" y="31"/>
                </a:cxn>
                <a:cxn ang="0">
                  <a:pos x="29" y="52"/>
                </a:cxn>
                <a:cxn ang="0">
                  <a:pos x="30" y="81"/>
                </a:cxn>
                <a:cxn ang="0">
                  <a:pos x="30" y="81"/>
                </a:cxn>
                <a:cxn ang="0">
                  <a:pos x="30" y="136"/>
                </a:cxn>
                <a:cxn ang="0">
                  <a:pos x="32" y="115"/>
                </a:cxn>
                <a:cxn ang="0">
                  <a:pos x="34" y="113"/>
                </a:cxn>
                <a:cxn ang="0">
                  <a:pos x="34" y="136"/>
                </a:cxn>
                <a:cxn ang="0">
                  <a:pos x="34" y="100"/>
                </a:cxn>
                <a:cxn ang="0">
                  <a:pos x="36" y="67"/>
                </a:cxn>
                <a:cxn ang="0">
                  <a:pos x="38" y="73"/>
                </a:cxn>
                <a:cxn ang="0">
                  <a:pos x="38" y="94"/>
                </a:cxn>
                <a:cxn ang="0">
                  <a:pos x="40" y="67"/>
                </a:cxn>
                <a:cxn ang="0">
                  <a:pos x="40" y="69"/>
                </a:cxn>
                <a:cxn ang="0">
                  <a:pos x="42" y="108"/>
                </a:cxn>
                <a:cxn ang="0">
                  <a:pos x="42" y="111"/>
                </a:cxn>
                <a:cxn ang="0">
                  <a:pos x="42" y="119"/>
                </a:cxn>
                <a:cxn ang="0">
                  <a:pos x="44" y="127"/>
                </a:cxn>
                <a:cxn ang="0">
                  <a:pos x="46" y="119"/>
                </a:cxn>
                <a:cxn ang="0">
                  <a:pos x="46" y="100"/>
                </a:cxn>
                <a:cxn ang="0">
                  <a:pos x="50" y="92"/>
                </a:cxn>
                <a:cxn ang="0">
                  <a:pos x="50" y="65"/>
                </a:cxn>
                <a:cxn ang="0">
                  <a:pos x="50" y="58"/>
                </a:cxn>
                <a:cxn ang="0">
                  <a:pos x="52" y="77"/>
                </a:cxn>
                <a:cxn ang="0">
                  <a:pos x="54" y="71"/>
                </a:cxn>
              </a:cxnLst>
              <a:rect l="0" t="0" r="r" b="b"/>
              <a:pathLst>
                <a:path w="54" h="138">
                  <a:moveTo>
                    <a:pt x="0" y="25"/>
                  </a:moveTo>
                  <a:lnTo>
                    <a:pt x="0" y="25"/>
                  </a:lnTo>
                  <a:lnTo>
                    <a:pt x="2" y="27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42"/>
                  </a:lnTo>
                  <a:lnTo>
                    <a:pt x="4" y="40"/>
                  </a:lnTo>
                  <a:lnTo>
                    <a:pt x="4" y="33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6" y="21"/>
                  </a:lnTo>
                  <a:lnTo>
                    <a:pt x="7" y="19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29"/>
                  </a:lnTo>
                  <a:lnTo>
                    <a:pt x="11" y="31"/>
                  </a:lnTo>
                  <a:lnTo>
                    <a:pt x="11" y="33"/>
                  </a:lnTo>
                  <a:lnTo>
                    <a:pt x="11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5" y="29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39"/>
                  </a:lnTo>
                  <a:lnTo>
                    <a:pt x="17" y="40"/>
                  </a:lnTo>
                  <a:lnTo>
                    <a:pt x="17" y="52"/>
                  </a:lnTo>
                  <a:lnTo>
                    <a:pt x="17" y="54"/>
                  </a:lnTo>
                  <a:lnTo>
                    <a:pt x="17" y="65"/>
                  </a:lnTo>
                  <a:lnTo>
                    <a:pt x="19" y="65"/>
                  </a:lnTo>
                  <a:lnTo>
                    <a:pt x="19" y="79"/>
                  </a:lnTo>
                  <a:lnTo>
                    <a:pt x="19" y="73"/>
                  </a:lnTo>
                  <a:lnTo>
                    <a:pt x="21" y="7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9"/>
                  </a:lnTo>
                  <a:lnTo>
                    <a:pt x="23" y="37"/>
                  </a:lnTo>
                  <a:lnTo>
                    <a:pt x="23" y="14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33"/>
                  </a:lnTo>
                  <a:lnTo>
                    <a:pt x="27" y="35"/>
                  </a:lnTo>
                  <a:lnTo>
                    <a:pt x="27" y="44"/>
                  </a:lnTo>
                  <a:lnTo>
                    <a:pt x="27" y="37"/>
                  </a:lnTo>
                  <a:lnTo>
                    <a:pt x="29" y="35"/>
                  </a:lnTo>
                  <a:lnTo>
                    <a:pt x="29" y="31"/>
                  </a:lnTo>
                  <a:lnTo>
                    <a:pt x="29" y="48"/>
                  </a:lnTo>
                  <a:lnTo>
                    <a:pt x="29" y="52"/>
                  </a:lnTo>
                  <a:lnTo>
                    <a:pt x="29" y="83"/>
                  </a:lnTo>
                  <a:lnTo>
                    <a:pt x="30" y="81"/>
                  </a:lnTo>
                  <a:lnTo>
                    <a:pt x="30" y="73"/>
                  </a:lnTo>
                  <a:lnTo>
                    <a:pt x="30" y="81"/>
                  </a:lnTo>
                  <a:lnTo>
                    <a:pt x="30" y="83"/>
                  </a:lnTo>
                  <a:lnTo>
                    <a:pt x="30" y="136"/>
                  </a:lnTo>
                  <a:lnTo>
                    <a:pt x="32" y="138"/>
                  </a:lnTo>
                  <a:lnTo>
                    <a:pt x="32" y="115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35"/>
                  </a:lnTo>
                  <a:lnTo>
                    <a:pt x="34" y="136"/>
                  </a:lnTo>
                  <a:lnTo>
                    <a:pt x="34" y="138"/>
                  </a:lnTo>
                  <a:lnTo>
                    <a:pt x="34" y="100"/>
                  </a:lnTo>
                  <a:lnTo>
                    <a:pt x="36" y="98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3"/>
                  </a:lnTo>
                  <a:lnTo>
                    <a:pt x="38" y="94"/>
                  </a:lnTo>
                  <a:lnTo>
                    <a:pt x="38" y="94"/>
                  </a:lnTo>
                  <a:lnTo>
                    <a:pt x="40" y="92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0" y="106"/>
                  </a:lnTo>
                  <a:lnTo>
                    <a:pt x="42" y="108"/>
                  </a:lnTo>
                  <a:lnTo>
                    <a:pt x="42" y="115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2" y="119"/>
                  </a:lnTo>
                  <a:lnTo>
                    <a:pt x="44" y="123"/>
                  </a:lnTo>
                  <a:lnTo>
                    <a:pt x="44" y="127"/>
                  </a:lnTo>
                  <a:lnTo>
                    <a:pt x="44" y="119"/>
                  </a:lnTo>
                  <a:lnTo>
                    <a:pt x="46" y="119"/>
                  </a:lnTo>
                  <a:lnTo>
                    <a:pt x="46" y="102"/>
                  </a:lnTo>
                  <a:lnTo>
                    <a:pt x="46" y="100"/>
                  </a:lnTo>
                  <a:lnTo>
                    <a:pt x="46" y="94"/>
                  </a:lnTo>
                  <a:lnTo>
                    <a:pt x="50" y="92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56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2" y="77"/>
                  </a:lnTo>
                  <a:lnTo>
                    <a:pt x="54" y="77"/>
                  </a:lnTo>
                  <a:lnTo>
                    <a:pt x="54" y="71"/>
                  </a:lnTo>
                  <a:lnTo>
                    <a:pt x="54" y="69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6" name="Freeform 1126"/>
            <p:cNvSpPr>
              <a:spLocks/>
            </p:cNvSpPr>
            <p:nvPr/>
          </p:nvSpPr>
          <p:spPr bwMode="auto">
            <a:xfrm>
              <a:off x="4211" y="1424"/>
              <a:ext cx="30" cy="148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0" y="154"/>
                </a:cxn>
                <a:cxn ang="0">
                  <a:pos x="2" y="141"/>
                </a:cxn>
                <a:cxn ang="0">
                  <a:pos x="2" y="146"/>
                </a:cxn>
                <a:cxn ang="0">
                  <a:pos x="4" y="156"/>
                </a:cxn>
                <a:cxn ang="0">
                  <a:pos x="4" y="194"/>
                </a:cxn>
                <a:cxn ang="0">
                  <a:pos x="6" y="250"/>
                </a:cxn>
                <a:cxn ang="0">
                  <a:pos x="8" y="279"/>
                </a:cxn>
                <a:cxn ang="0">
                  <a:pos x="8" y="296"/>
                </a:cxn>
                <a:cxn ang="0">
                  <a:pos x="10" y="292"/>
                </a:cxn>
                <a:cxn ang="0">
                  <a:pos x="10" y="254"/>
                </a:cxn>
                <a:cxn ang="0">
                  <a:pos x="12" y="215"/>
                </a:cxn>
                <a:cxn ang="0">
                  <a:pos x="14" y="167"/>
                </a:cxn>
                <a:cxn ang="0">
                  <a:pos x="16" y="160"/>
                </a:cxn>
                <a:cxn ang="0">
                  <a:pos x="18" y="127"/>
                </a:cxn>
                <a:cxn ang="0">
                  <a:pos x="18" y="133"/>
                </a:cxn>
                <a:cxn ang="0">
                  <a:pos x="18" y="179"/>
                </a:cxn>
                <a:cxn ang="0">
                  <a:pos x="21" y="192"/>
                </a:cxn>
                <a:cxn ang="0">
                  <a:pos x="21" y="162"/>
                </a:cxn>
                <a:cxn ang="0">
                  <a:pos x="23" y="144"/>
                </a:cxn>
                <a:cxn ang="0">
                  <a:pos x="23" y="94"/>
                </a:cxn>
                <a:cxn ang="0">
                  <a:pos x="27" y="77"/>
                </a:cxn>
                <a:cxn ang="0">
                  <a:pos x="27" y="87"/>
                </a:cxn>
                <a:cxn ang="0">
                  <a:pos x="29" y="121"/>
                </a:cxn>
                <a:cxn ang="0">
                  <a:pos x="29" y="106"/>
                </a:cxn>
                <a:cxn ang="0">
                  <a:pos x="31" y="108"/>
                </a:cxn>
                <a:cxn ang="0">
                  <a:pos x="31" y="94"/>
                </a:cxn>
                <a:cxn ang="0">
                  <a:pos x="31" y="93"/>
                </a:cxn>
                <a:cxn ang="0">
                  <a:pos x="33" y="108"/>
                </a:cxn>
                <a:cxn ang="0">
                  <a:pos x="35" y="158"/>
                </a:cxn>
                <a:cxn ang="0">
                  <a:pos x="35" y="192"/>
                </a:cxn>
                <a:cxn ang="0">
                  <a:pos x="39" y="183"/>
                </a:cxn>
                <a:cxn ang="0">
                  <a:pos x="41" y="192"/>
                </a:cxn>
                <a:cxn ang="0">
                  <a:pos x="42" y="225"/>
                </a:cxn>
                <a:cxn ang="0">
                  <a:pos x="42" y="190"/>
                </a:cxn>
                <a:cxn ang="0">
                  <a:pos x="44" y="169"/>
                </a:cxn>
                <a:cxn ang="0">
                  <a:pos x="44" y="179"/>
                </a:cxn>
                <a:cxn ang="0">
                  <a:pos x="44" y="204"/>
                </a:cxn>
                <a:cxn ang="0">
                  <a:pos x="46" y="141"/>
                </a:cxn>
                <a:cxn ang="0">
                  <a:pos x="48" y="62"/>
                </a:cxn>
                <a:cxn ang="0">
                  <a:pos x="50" y="4"/>
                </a:cxn>
                <a:cxn ang="0">
                  <a:pos x="50" y="0"/>
                </a:cxn>
                <a:cxn ang="0">
                  <a:pos x="52" y="20"/>
                </a:cxn>
                <a:cxn ang="0">
                  <a:pos x="54" y="77"/>
                </a:cxn>
                <a:cxn ang="0">
                  <a:pos x="54" y="112"/>
                </a:cxn>
                <a:cxn ang="0">
                  <a:pos x="54" y="121"/>
                </a:cxn>
                <a:cxn ang="0">
                  <a:pos x="56" y="75"/>
                </a:cxn>
                <a:cxn ang="0">
                  <a:pos x="56" y="62"/>
                </a:cxn>
                <a:cxn ang="0">
                  <a:pos x="58" y="73"/>
                </a:cxn>
                <a:cxn ang="0">
                  <a:pos x="60" y="110"/>
                </a:cxn>
              </a:cxnLst>
              <a:rect l="0" t="0" r="r" b="b"/>
              <a:pathLst>
                <a:path w="60" h="296">
                  <a:moveTo>
                    <a:pt x="0" y="137"/>
                  </a:moveTo>
                  <a:lnTo>
                    <a:pt x="0" y="137"/>
                  </a:lnTo>
                  <a:lnTo>
                    <a:pt x="0" y="150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2" y="141"/>
                  </a:lnTo>
                  <a:lnTo>
                    <a:pt x="2" y="139"/>
                  </a:lnTo>
                  <a:lnTo>
                    <a:pt x="2" y="146"/>
                  </a:lnTo>
                  <a:lnTo>
                    <a:pt x="4" y="148"/>
                  </a:lnTo>
                  <a:lnTo>
                    <a:pt x="4" y="156"/>
                  </a:lnTo>
                  <a:lnTo>
                    <a:pt x="4" y="158"/>
                  </a:lnTo>
                  <a:lnTo>
                    <a:pt x="4" y="194"/>
                  </a:lnTo>
                  <a:lnTo>
                    <a:pt x="6" y="194"/>
                  </a:lnTo>
                  <a:lnTo>
                    <a:pt x="6" y="250"/>
                  </a:lnTo>
                  <a:lnTo>
                    <a:pt x="8" y="250"/>
                  </a:lnTo>
                  <a:lnTo>
                    <a:pt x="8" y="279"/>
                  </a:lnTo>
                  <a:lnTo>
                    <a:pt x="8" y="279"/>
                  </a:lnTo>
                  <a:lnTo>
                    <a:pt x="8" y="296"/>
                  </a:lnTo>
                  <a:lnTo>
                    <a:pt x="8" y="292"/>
                  </a:lnTo>
                  <a:lnTo>
                    <a:pt x="10" y="292"/>
                  </a:lnTo>
                  <a:lnTo>
                    <a:pt x="10" y="256"/>
                  </a:lnTo>
                  <a:lnTo>
                    <a:pt x="10" y="254"/>
                  </a:lnTo>
                  <a:lnTo>
                    <a:pt x="10" y="217"/>
                  </a:lnTo>
                  <a:lnTo>
                    <a:pt x="12" y="215"/>
                  </a:lnTo>
                  <a:lnTo>
                    <a:pt x="12" y="169"/>
                  </a:lnTo>
                  <a:lnTo>
                    <a:pt x="14" y="167"/>
                  </a:lnTo>
                  <a:lnTo>
                    <a:pt x="14" y="162"/>
                  </a:lnTo>
                  <a:lnTo>
                    <a:pt x="16" y="160"/>
                  </a:lnTo>
                  <a:lnTo>
                    <a:pt x="16" y="127"/>
                  </a:lnTo>
                  <a:lnTo>
                    <a:pt x="18" y="127"/>
                  </a:lnTo>
                  <a:lnTo>
                    <a:pt x="18" y="117"/>
                  </a:lnTo>
                  <a:lnTo>
                    <a:pt x="18" y="133"/>
                  </a:lnTo>
                  <a:lnTo>
                    <a:pt x="18" y="135"/>
                  </a:lnTo>
                  <a:lnTo>
                    <a:pt x="18" y="179"/>
                  </a:lnTo>
                  <a:lnTo>
                    <a:pt x="21" y="183"/>
                  </a:lnTo>
                  <a:lnTo>
                    <a:pt x="21" y="192"/>
                  </a:lnTo>
                  <a:lnTo>
                    <a:pt x="21" y="190"/>
                  </a:lnTo>
                  <a:lnTo>
                    <a:pt x="21" y="162"/>
                  </a:lnTo>
                  <a:lnTo>
                    <a:pt x="23" y="162"/>
                  </a:lnTo>
                  <a:lnTo>
                    <a:pt x="23" y="144"/>
                  </a:lnTo>
                  <a:lnTo>
                    <a:pt x="23" y="142"/>
                  </a:lnTo>
                  <a:lnTo>
                    <a:pt x="23" y="94"/>
                  </a:lnTo>
                  <a:lnTo>
                    <a:pt x="27" y="93"/>
                  </a:lnTo>
                  <a:lnTo>
                    <a:pt x="27" y="7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7" y="121"/>
                  </a:lnTo>
                  <a:lnTo>
                    <a:pt x="29" y="121"/>
                  </a:lnTo>
                  <a:lnTo>
                    <a:pt x="29" y="108"/>
                  </a:lnTo>
                  <a:lnTo>
                    <a:pt x="29" y="106"/>
                  </a:lnTo>
                  <a:lnTo>
                    <a:pt x="29" y="108"/>
                  </a:lnTo>
                  <a:lnTo>
                    <a:pt x="31" y="108"/>
                  </a:lnTo>
                  <a:lnTo>
                    <a:pt x="31" y="96"/>
                  </a:lnTo>
                  <a:lnTo>
                    <a:pt x="31" y="94"/>
                  </a:lnTo>
                  <a:lnTo>
                    <a:pt x="31" y="91"/>
                  </a:lnTo>
                  <a:lnTo>
                    <a:pt x="31" y="93"/>
                  </a:lnTo>
                  <a:lnTo>
                    <a:pt x="33" y="94"/>
                  </a:lnTo>
                  <a:lnTo>
                    <a:pt x="33" y="108"/>
                  </a:lnTo>
                  <a:lnTo>
                    <a:pt x="35" y="108"/>
                  </a:lnTo>
                  <a:lnTo>
                    <a:pt x="35" y="158"/>
                  </a:lnTo>
                  <a:lnTo>
                    <a:pt x="35" y="160"/>
                  </a:lnTo>
                  <a:lnTo>
                    <a:pt x="35" y="192"/>
                  </a:lnTo>
                  <a:lnTo>
                    <a:pt x="39" y="190"/>
                  </a:lnTo>
                  <a:lnTo>
                    <a:pt x="39" y="183"/>
                  </a:lnTo>
                  <a:lnTo>
                    <a:pt x="41" y="187"/>
                  </a:lnTo>
                  <a:lnTo>
                    <a:pt x="41" y="192"/>
                  </a:lnTo>
                  <a:lnTo>
                    <a:pt x="42" y="194"/>
                  </a:lnTo>
                  <a:lnTo>
                    <a:pt x="42" y="225"/>
                  </a:lnTo>
                  <a:lnTo>
                    <a:pt x="42" y="225"/>
                  </a:lnTo>
                  <a:lnTo>
                    <a:pt x="42" y="190"/>
                  </a:lnTo>
                  <a:lnTo>
                    <a:pt x="44" y="189"/>
                  </a:lnTo>
                  <a:lnTo>
                    <a:pt x="44" y="169"/>
                  </a:lnTo>
                  <a:lnTo>
                    <a:pt x="44" y="177"/>
                  </a:lnTo>
                  <a:lnTo>
                    <a:pt x="44" y="179"/>
                  </a:lnTo>
                  <a:lnTo>
                    <a:pt x="44" y="206"/>
                  </a:lnTo>
                  <a:lnTo>
                    <a:pt x="44" y="204"/>
                  </a:lnTo>
                  <a:lnTo>
                    <a:pt x="46" y="204"/>
                  </a:lnTo>
                  <a:lnTo>
                    <a:pt x="46" y="141"/>
                  </a:lnTo>
                  <a:lnTo>
                    <a:pt x="48" y="139"/>
                  </a:lnTo>
                  <a:lnTo>
                    <a:pt x="48" y="62"/>
                  </a:lnTo>
                  <a:lnTo>
                    <a:pt x="50" y="62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0"/>
                  </a:lnTo>
                  <a:lnTo>
                    <a:pt x="50" y="20"/>
                  </a:lnTo>
                  <a:lnTo>
                    <a:pt x="52" y="20"/>
                  </a:lnTo>
                  <a:lnTo>
                    <a:pt x="52" y="75"/>
                  </a:lnTo>
                  <a:lnTo>
                    <a:pt x="54" y="77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23"/>
                  </a:lnTo>
                  <a:lnTo>
                    <a:pt x="54" y="121"/>
                  </a:lnTo>
                  <a:lnTo>
                    <a:pt x="56" y="119"/>
                  </a:lnTo>
                  <a:lnTo>
                    <a:pt x="56" y="75"/>
                  </a:lnTo>
                  <a:lnTo>
                    <a:pt x="56" y="73"/>
                  </a:lnTo>
                  <a:lnTo>
                    <a:pt x="56" y="62"/>
                  </a:lnTo>
                  <a:lnTo>
                    <a:pt x="56" y="71"/>
                  </a:lnTo>
                  <a:lnTo>
                    <a:pt x="58" y="73"/>
                  </a:lnTo>
                  <a:lnTo>
                    <a:pt x="58" y="108"/>
                  </a:lnTo>
                  <a:lnTo>
                    <a:pt x="60" y="110"/>
                  </a:lnTo>
                  <a:lnTo>
                    <a:pt x="60" y="12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7" name="Freeform 1127"/>
            <p:cNvSpPr>
              <a:spLocks/>
            </p:cNvSpPr>
            <p:nvPr/>
          </p:nvSpPr>
          <p:spPr bwMode="auto">
            <a:xfrm>
              <a:off x="4183" y="1419"/>
              <a:ext cx="28" cy="86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" y="42"/>
                </a:cxn>
                <a:cxn ang="0">
                  <a:pos x="1" y="2"/>
                </a:cxn>
                <a:cxn ang="0">
                  <a:pos x="3" y="29"/>
                </a:cxn>
                <a:cxn ang="0">
                  <a:pos x="3" y="17"/>
                </a:cxn>
                <a:cxn ang="0">
                  <a:pos x="5" y="15"/>
                </a:cxn>
                <a:cxn ang="0">
                  <a:pos x="5" y="30"/>
                </a:cxn>
                <a:cxn ang="0">
                  <a:pos x="5" y="40"/>
                </a:cxn>
                <a:cxn ang="0">
                  <a:pos x="7" y="38"/>
                </a:cxn>
                <a:cxn ang="0">
                  <a:pos x="9" y="48"/>
                </a:cxn>
                <a:cxn ang="0">
                  <a:pos x="11" y="61"/>
                </a:cxn>
                <a:cxn ang="0">
                  <a:pos x="11" y="50"/>
                </a:cxn>
                <a:cxn ang="0">
                  <a:pos x="13" y="65"/>
                </a:cxn>
                <a:cxn ang="0">
                  <a:pos x="13" y="71"/>
                </a:cxn>
                <a:cxn ang="0">
                  <a:pos x="15" y="71"/>
                </a:cxn>
                <a:cxn ang="0">
                  <a:pos x="15" y="92"/>
                </a:cxn>
                <a:cxn ang="0">
                  <a:pos x="17" y="113"/>
                </a:cxn>
                <a:cxn ang="0">
                  <a:pos x="17" y="117"/>
                </a:cxn>
                <a:cxn ang="0">
                  <a:pos x="19" y="132"/>
                </a:cxn>
                <a:cxn ang="0">
                  <a:pos x="19" y="136"/>
                </a:cxn>
                <a:cxn ang="0">
                  <a:pos x="23" y="148"/>
                </a:cxn>
                <a:cxn ang="0">
                  <a:pos x="23" y="132"/>
                </a:cxn>
                <a:cxn ang="0">
                  <a:pos x="25" y="128"/>
                </a:cxn>
                <a:cxn ang="0">
                  <a:pos x="26" y="142"/>
                </a:cxn>
                <a:cxn ang="0">
                  <a:pos x="26" y="153"/>
                </a:cxn>
                <a:cxn ang="0">
                  <a:pos x="26" y="136"/>
                </a:cxn>
                <a:cxn ang="0">
                  <a:pos x="28" y="144"/>
                </a:cxn>
                <a:cxn ang="0">
                  <a:pos x="30" y="142"/>
                </a:cxn>
                <a:cxn ang="0">
                  <a:pos x="30" y="126"/>
                </a:cxn>
                <a:cxn ang="0">
                  <a:pos x="32" y="151"/>
                </a:cxn>
                <a:cxn ang="0">
                  <a:pos x="32" y="140"/>
                </a:cxn>
                <a:cxn ang="0">
                  <a:pos x="34" y="132"/>
                </a:cxn>
                <a:cxn ang="0">
                  <a:pos x="36" y="146"/>
                </a:cxn>
                <a:cxn ang="0">
                  <a:pos x="36" y="157"/>
                </a:cxn>
                <a:cxn ang="0">
                  <a:pos x="36" y="150"/>
                </a:cxn>
                <a:cxn ang="0">
                  <a:pos x="38" y="151"/>
                </a:cxn>
                <a:cxn ang="0">
                  <a:pos x="38" y="159"/>
                </a:cxn>
                <a:cxn ang="0">
                  <a:pos x="40" y="155"/>
                </a:cxn>
                <a:cxn ang="0">
                  <a:pos x="42" y="167"/>
                </a:cxn>
                <a:cxn ang="0">
                  <a:pos x="42" y="171"/>
                </a:cxn>
                <a:cxn ang="0">
                  <a:pos x="44" y="167"/>
                </a:cxn>
                <a:cxn ang="0">
                  <a:pos x="46" y="153"/>
                </a:cxn>
                <a:cxn ang="0">
                  <a:pos x="48" y="169"/>
                </a:cxn>
                <a:cxn ang="0">
                  <a:pos x="48" y="153"/>
                </a:cxn>
                <a:cxn ang="0">
                  <a:pos x="48" y="144"/>
                </a:cxn>
                <a:cxn ang="0">
                  <a:pos x="49" y="151"/>
                </a:cxn>
                <a:cxn ang="0">
                  <a:pos x="49" y="157"/>
                </a:cxn>
                <a:cxn ang="0">
                  <a:pos x="51" y="142"/>
                </a:cxn>
                <a:cxn ang="0">
                  <a:pos x="51" y="155"/>
                </a:cxn>
                <a:cxn ang="0">
                  <a:pos x="53" y="146"/>
                </a:cxn>
              </a:cxnLst>
              <a:rect l="0" t="0" r="r" b="b"/>
              <a:pathLst>
                <a:path w="55" h="171">
                  <a:moveTo>
                    <a:pt x="0" y="59"/>
                  </a:moveTo>
                  <a:lnTo>
                    <a:pt x="0" y="59"/>
                  </a:lnTo>
                  <a:lnTo>
                    <a:pt x="0" y="44"/>
                  </a:lnTo>
                  <a:lnTo>
                    <a:pt x="1" y="42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17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46"/>
                  </a:lnTo>
                  <a:lnTo>
                    <a:pt x="9" y="48"/>
                  </a:lnTo>
                  <a:lnTo>
                    <a:pt x="9" y="61"/>
                  </a:lnTo>
                  <a:lnTo>
                    <a:pt x="11" y="61"/>
                  </a:lnTo>
                  <a:lnTo>
                    <a:pt x="11" y="48"/>
                  </a:lnTo>
                  <a:lnTo>
                    <a:pt x="11" y="50"/>
                  </a:lnTo>
                  <a:lnTo>
                    <a:pt x="11" y="63"/>
                  </a:lnTo>
                  <a:lnTo>
                    <a:pt x="13" y="65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5" y="69"/>
                  </a:lnTo>
                  <a:lnTo>
                    <a:pt x="15" y="71"/>
                  </a:lnTo>
                  <a:lnTo>
                    <a:pt x="15" y="73"/>
                  </a:lnTo>
                  <a:lnTo>
                    <a:pt x="15" y="92"/>
                  </a:lnTo>
                  <a:lnTo>
                    <a:pt x="17" y="92"/>
                  </a:lnTo>
                  <a:lnTo>
                    <a:pt x="17" y="113"/>
                  </a:lnTo>
                  <a:lnTo>
                    <a:pt x="17" y="115"/>
                  </a:lnTo>
                  <a:lnTo>
                    <a:pt x="17" y="117"/>
                  </a:lnTo>
                  <a:lnTo>
                    <a:pt x="19" y="119"/>
                  </a:lnTo>
                  <a:lnTo>
                    <a:pt x="19" y="132"/>
                  </a:lnTo>
                  <a:lnTo>
                    <a:pt x="19" y="132"/>
                  </a:lnTo>
                  <a:lnTo>
                    <a:pt x="19" y="136"/>
                  </a:lnTo>
                  <a:lnTo>
                    <a:pt x="23" y="138"/>
                  </a:lnTo>
                  <a:lnTo>
                    <a:pt x="23" y="148"/>
                  </a:lnTo>
                  <a:lnTo>
                    <a:pt x="23" y="146"/>
                  </a:lnTo>
                  <a:lnTo>
                    <a:pt x="23" y="132"/>
                  </a:lnTo>
                  <a:lnTo>
                    <a:pt x="25" y="130"/>
                  </a:lnTo>
                  <a:lnTo>
                    <a:pt x="25" y="128"/>
                  </a:lnTo>
                  <a:lnTo>
                    <a:pt x="25" y="140"/>
                  </a:lnTo>
                  <a:lnTo>
                    <a:pt x="26" y="142"/>
                  </a:lnTo>
                  <a:lnTo>
                    <a:pt x="26" y="155"/>
                  </a:lnTo>
                  <a:lnTo>
                    <a:pt x="26" y="153"/>
                  </a:lnTo>
                  <a:lnTo>
                    <a:pt x="26" y="151"/>
                  </a:lnTo>
                  <a:lnTo>
                    <a:pt x="26" y="136"/>
                  </a:lnTo>
                  <a:lnTo>
                    <a:pt x="28" y="136"/>
                  </a:lnTo>
                  <a:lnTo>
                    <a:pt x="28" y="144"/>
                  </a:lnTo>
                  <a:lnTo>
                    <a:pt x="28" y="142"/>
                  </a:lnTo>
                  <a:lnTo>
                    <a:pt x="30" y="142"/>
                  </a:lnTo>
                  <a:lnTo>
                    <a:pt x="30" y="125"/>
                  </a:lnTo>
                  <a:lnTo>
                    <a:pt x="30" y="126"/>
                  </a:lnTo>
                  <a:lnTo>
                    <a:pt x="30" y="151"/>
                  </a:lnTo>
                  <a:lnTo>
                    <a:pt x="32" y="151"/>
                  </a:lnTo>
                  <a:lnTo>
                    <a:pt x="32" y="153"/>
                  </a:lnTo>
                  <a:lnTo>
                    <a:pt x="32" y="140"/>
                  </a:lnTo>
                  <a:lnTo>
                    <a:pt x="34" y="138"/>
                  </a:lnTo>
                  <a:lnTo>
                    <a:pt x="34" y="132"/>
                  </a:lnTo>
                  <a:lnTo>
                    <a:pt x="34" y="146"/>
                  </a:lnTo>
                  <a:lnTo>
                    <a:pt x="36" y="146"/>
                  </a:lnTo>
                  <a:lnTo>
                    <a:pt x="36" y="159"/>
                  </a:lnTo>
                  <a:lnTo>
                    <a:pt x="36" y="157"/>
                  </a:lnTo>
                  <a:lnTo>
                    <a:pt x="36" y="157"/>
                  </a:lnTo>
                  <a:lnTo>
                    <a:pt x="36" y="150"/>
                  </a:lnTo>
                  <a:lnTo>
                    <a:pt x="36" y="151"/>
                  </a:lnTo>
                  <a:lnTo>
                    <a:pt x="38" y="151"/>
                  </a:lnTo>
                  <a:lnTo>
                    <a:pt x="38" y="159"/>
                  </a:lnTo>
                  <a:lnTo>
                    <a:pt x="38" y="159"/>
                  </a:lnTo>
                  <a:lnTo>
                    <a:pt x="38" y="153"/>
                  </a:lnTo>
                  <a:lnTo>
                    <a:pt x="40" y="155"/>
                  </a:lnTo>
                  <a:lnTo>
                    <a:pt x="40" y="167"/>
                  </a:lnTo>
                  <a:lnTo>
                    <a:pt x="42" y="167"/>
                  </a:lnTo>
                  <a:lnTo>
                    <a:pt x="42" y="167"/>
                  </a:lnTo>
                  <a:lnTo>
                    <a:pt x="42" y="171"/>
                  </a:lnTo>
                  <a:lnTo>
                    <a:pt x="42" y="169"/>
                  </a:lnTo>
                  <a:lnTo>
                    <a:pt x="44" y="167"/>
                  </a:lnTo>
                  <a:lnTo>
                    <a:pt x="44" y="151"/>
                  </a:lnTo>
                  <a:lnTo>
                    <a:pt x="46" y="153"/>
                  </a:lnTo>
                  <a:lnTo>
                    <a:pt x="46" y="167"/>
                  </a:lnTo>
                  <a:lnTo>
                    <a:pt x="48" y="169"/>
                  </a:lnTo>
                  <a:lnTo>
                    <a:pt x="48" y="171"/>
                  </a:lnTo>
                  <a:lnTo>
                    <a:pt x="48" y="153"/>
                  </a:lnTo>
                  <a:lnTo>
                    <a:pt x="48" y="153"/>
                  </a:lnTo>
                  <a:lnTo>
                    <a:pt x="48" y="144"/>
                  </a:lnTo>
                  <a:lnTo>
                    <a:pt x="48" y="150"/>
                  </a:lnTo>
                  <a:lnTo>
                    <a:pt x="49" y="151"/>
                  </a:lnTo>
                  <a:lnTo>
                    <a:pt x="49" y="159"/>
                  </a:lnTo>
                  <a:lnTo>
                    <a:pt x="49" y="157"/>
                  </a:lnTo>
                  <a:lnTo>
                    <a:pt x="51" y="155"/>
                  </a:lnTo>
                  <a:lnTo>
                    <a:pt x="51" y="142"/>
                  </a:lnTo>
                  <a:lnTo>
                    <a:pt x="51" y="144"/>
                  </a:lnTo>
                  <a:lnTo>
                    <a:pt x="51" y="155"/>
                  </a:lnTo>
                  <a:lnTo>
                    <a:pt x="53" y="153"/>
                  </a:lnTo>
                  <a:lnTo>
                    <a:pt x="53" y="146"/>
                  </a:lnTo>
                  <a:lnTo>
                    <a:pt x="55" y="14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8" name="Freeform 1128"/>
            <p:cNvSpPr>
              <a:spLocks/>
            </p:cNvSpPr>
            <p:nvPr/>
          </p:nvSpPr>
          <p:spPr bwMode="auto">
            <a:xfrm>
              <a:off x="4157" y="1411"/>
              <a:ext cx="26" cy="4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18"/>
                </a:cxn>
                <a:cxn ang="0">
                  <a:pos x="0" y="16"/>
                </a:cxn>
                <a:cxn ang="0">
                  <a:pos x="2" y="2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5" y="18"/>
                </a:cxn>
                <a:cxn ang="0">
                  <a:pos x="5" y="31"/>
                </a:cxn>
                <a:cxn ang="0">
                  <a:pos x="7" y="12"/>
                </a:cxn>
                <a:cxn ang="0">
                  <a:pos x="7" y="20"/>
                </a:cxn>
                <a:cxn ang="0">
                  <a:pos x="9" y="22"/>
                </a:cxn>
                <a:cxn ang="0">
                  <a:pos x="11" y="18"/>
                </a:cxn>
                <a:cxn ang="0">
                  <a:pos x="11" y="31"/>
                </a:cxn>
                <a:cxn ang="0">
                  <a:pos x="11" y="29"/>
                </a:cxn>
                <a:cxn ang="0">
                  <a:pos x="13" y="27"/>
                </a:cxn>
                <a:cxn ang="0">
                  <a:pos x="15" y="39"/>
                </a:cxn>
                <a:cxn ang="0">
                  <a:pos x="15" y="54"/>
                </a:cxn>
                <a:cxn ang="0">
                  <a:pos x="17" y="27"/>
                </a:cxn>
                <a:cxn ang="0">
                  <a:pos x="17" y="66"/>
                </a:cxn>
                <a:cxn ang="0">
                  <a:pos x="19" y="72"/>
                </a:cxn>
                <a:cxn ang="0">
                  <a:pos x="21" y="58"/>
                </a:cxn>
                <a:cxn ang="0">
                  <a:pos x="21" y="72"/>
                </a:cxn>
                <a:cxn ang="0">
                  <a:pos x="21" y="83"/>
                </a:cxn>
                <a:cxn ang="0">
                  <a:pos x="23" y="75"/>
                </a:cxn>
                <a:cxn ang="0">
                  <a:pos x="23" y="58"/>
                </a:cxn>
                <a:cxn ang="0">
                  <a:pos x="23" y="85"/>
                </a:cxn>
                <a:cxn ang="0">
                  <a:pos x="25" y="83"/>
                </a:cxn>
                <a:cxn ang="0">
                  <a:pos x="27" y="41"/>
                </a:cxn>
                <a:cxn ang="0">
                  <a:pos x="27" y="54"/>
                </a:cxn>
                <a:cxn ang="0">
                  <a:pos x="29" y="62"/>
                </a:cxn>
                <a:cxn ang="0">
                  <a:pos x="29" y="48"/>
                </a:cxn>
                <a:cxn ang="0">
                  <a:pos x="29" y="31"/>
                </a:cxn>
                <a:cxn ang="0">
                  <a:pos x="30" y="39"/>
                </a:cxn>
                <a:cxn ang="0">
                  <a:pos x="32" y="35"/>
                </a:cxn>
                <a:cxn ang="0">
                  <a:pos x="32" y="33"/>
                </a:cxn>
                <a:cxn ang="0">
                  <a:pos x="34" y="22"/>
                </a:cxn>
                <a:cxn ang="0">
                  <a:pos x="36" y="35"/>
                </a:cxn>
                <a:cxn ang="0">
                  <a:pos x="36" y="43"/>
                </a:cxn>
                <a:cxn ang="0">
                  <a:pos x="40" y="58"/>
                </a:cxn>
                <a:cxn ang="0">
                  <a:pos x="40" y="64"/>
                </a:cxn>
                <a:cxn ang="0">
                  <a:pos x="42" y="62"/>
                </a:cxn>
                <a:cxn ang="0">
                  <a:pos x="42" y="77"/>
                </a:cxn>
                <a:cxn ang="0">
                  <a:pos x="42" y="79"/>
                </a:cxn>
                <a:cxn ang="0">
                  <a:pos x="44" y="58"/>
                </a:cxn>
                <a:cxn ang="0">
                  <a:pos x="44" y="79"/>
                </a:cxn>
                <a:cxn ang="0">
                  <a:pos x="46" y="72"/>
                </a:cxn>
                <a:cxn ang="0">
                  <a:pos x="48" y="77"/>
                </a:cxn>
                <a:cxn ang="0">
                  <a:pos x="48" y="64"/>
                </a:cxn>
                <a:cxn ang="0">
                  <a:pos x="50" y="60"/>
                </a:cxn>
                <a:cxn ang="0">
                  <a:pos x="52" y="72"/>
                </a:cxn>
              </a:cxnLst>
              <a:rect l="0" t="0" r="r" b="b"/>
              <a:pathLst>
                <a:path w="52" h="85">
                  <a:moveTo>
                    <a:pt x="0" y="31"/>
                  </a:moveTo>
                  <a:lnTo>
                    <a:pt x="0" y="31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33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7" y="20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1" y="18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3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7"/>
                  </a:lnTo>
                  <a:lnTo>
                    <a:pt x="13" y="39"/>
                  </a:lnTo>
                  <a:lnTo>
                    <a:pt x="15" y="39"/>
                  </a:lnTo>
                  <a:lnTo>
                    <a:pt x="15" y="56"/>
                  </a:lnTo>
                  <a:lnTo>
                    <a:pt x="15" y="54"/>
                  </a:lnTo>
                  <a:lnTo>
                    <a:pt x="17" y="52"/>
                  </a:lnTo>
                  <a:lnTo>
                    <a:pt x="17" y="27"/>
                  </a:lnTo>
                  <a:lnTo>
                    <a:pt x="17" y="29"/>
                  </a:lnTo>
                  <a:lnTo>
                    <a:pt x="17" y="66"/>
                  </a:lnTo>
                  <a:lnTo>
                    <a:pt x="19" y="68"/>
                  </a:lnTo>
                  <a:lnTo>
                    <a:pt x="19" y="72"/>
                  </a:lnTo>
                  <a:lnTo>
                    <a:pt x="19" y="58"/>
                  </a:lnTo>
                  <a:lnTo>
                    <a:pt x="21" y="58"/>
                  </a:lnTo>
                  <a:lnTo>
                    <a:pt x="21" y="56"/>
                  </a:lnTo>
                  <a:lnTo>
                    <a:pt x="21" y="72"/>
                  </a:lnTo>
                  <a:lnTo>
                    <a:pt x="21" y="72"/>
                  </a:lnTo>
                  <a:lnTo>
                    <a:pt x="21" y="83"/>
                  </a:lnTo>
                  <a:lnTo>
                    <a:pt x="21" y="75"/>
                  </a:lnTo>
                  <a:lnTo>
                    <a:pt x="23" y="75"/>
                  </a:lnTo>
                  <a:lnTo>
                    <a:pt x="23" y="56"/>
                  </a:lnTo>
                  <a:lnTo>
                    <a:pt x="23" y="58"/>
                  </a:lnTo>
                  <a:lnTo>
                    <a:pt x="23" y="60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5" y="83"/>
                  </a:lnTo>
                  <a:lnTo>
                    <a:pt x="25" y="43"/>
                  </a:lnTo>
                  <a:lnTo>
                    <a:pt x="27" y="41"/>
                  </a:lnTo>
                  <a:lnTo>
                    <a:pt x="27" y="37"/>
                  </a:lnTo>
                  <a:lnTo>
                    <a:pt x="27" y="54"/>
                  </a:lnTo>
                  <a:lnTo>
                    <a:pt x="29" y="56"/>
                  </a:lnTo>
                  <a:lnTo>
                    <a:pt x="29" y="62"/>
                  </a:lnTo>
                  <a:lnTo>
                    <a:pt x="29" y="50"/>
                  </a:lnTo>
                  <a:lnTo>
                    <a:pt x="29" y="48"/>
                  </a:lnTo>
                  <a:lnTo>
                    <a:pt x="29" y="29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2" y="35"/>
                  </a:lnTo>
                  <a:lnTo>
                    <a:pt x="32" y="37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6" y="35"/>
                  </a:lnTo>
                  <a:lnTo>
                    <a:pt x="36" y="37"/>
                  </a:lnTo>
                  <a:lnTo>
                    <a:pt x="36" y="43"/>
                  </a:lnTo>
                  <a:lnTo>
                    <a:pt x="40" y="43"/>
                  </a:lnTo>
                  <a:lnTo>
                    <a:pt x="40" y="58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2" y="62"/>
                  </a:lnTo>
                  <a:lnTo>
                    <a:pt x="42" y="75"/>
                  </a:lnTo>
                  <a:lnTo>
                    <a:pt x="42" y="77"/>
                  </a:lnTo>
                  <a:lnTo>
                    <a:pt x="42" y="85"/>
                  </a:lnTo>
                  <a:lnTo>
                    <a:pt x="42" y="79"/>
                  </a:lnTo>
                  <a:lnTo>
                    <a:pt x="44" y="77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79"/>
                  </a:lnTo>
                  <a:lnTo>
                    <a:pt x="46" y="79"/>
                  </a:lnTo>
                  <a:lnTo>
                    <a:pt x="46" y="72"/>
                  </a:lnTo>
                  <a:lnTo>
                    <a:pt x="48" y="72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8" y="64"/>
                  </a:lnTo>
                  <a:lnTo>
                    <a:pt x="50" y="64"/>
                  </a:lnTo>
                  <a:lnTo>
                    <a:pt x="50" y="60"/>
                  </a:lnTo>
                  <a:lnTo>
                    <a:pt x="50" y="72"/>
                  </a:lnTo>
                  <a:lnTo>
                    <a:pt x="52" y="72"/>
                  </a:lnTo>
                  <a:lnTo>
                    <a:pt x="52" y="7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29" name="Freeform 1129"/>
            <p:cNvSpPr>
              <a:spLocks/>
            </p:cNvSpPr>
            <p:nvPr/>
          </p:nvSpPr>
          <p:spPr bwMode="auto">
            <a:xfrm>
              <a:off x="4131" y="1408"/>
              <a:ext cx="26" cy="49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2" y="98"/>
                </a:cxn>
                <a:cxn ang="0">
                  <a:pos x="2" y="52"/>
                </a:cxn>
                <a:cxn ang="0">
                  <a:pos x="2" y="50"/>
                </a:cxn>
                <a:cxn ang="0">
                  <a:pos x="4" y="67"/>
                </a:cxn>
                <a:cxn ang="0">
                  <a:pos x="6" y="57"/>
                </a:cxn>
                <a:cxn ang="0">
                  <a:pos x="6" y="50"/>
                </a:cxn>
                <a:cxn ang="0">
                  <a:pos x="6" y="69"/>
                </a:cxn>
                <a:cxn ang="0">
                  <a:pos x="8" y="63"/>
                </a:cxn>
                <a:cxn ang="0">
                  <a:pos x="9" y="42"/>
                </a:cxn>
                <a:cxn ang="0">
                  <a:pos x="11" y="63"/>
                </a:cxn>
                <a:cxn ang="0">
                  <a:pos x="11" y="38"/>
                </a:cxn>
                <a:cxn ang="0">
                  <a:pos x="11" y="44"/>
                </a:cxn>
                <a:cxn ang="0">
                  <a:pos x="13" y="46"/>
                </a:cxn>
                <a:cxn ang="0">
                  <a:pos x="13" y="46"/>
                </a:cxn>
                <a:cxn ang="0">
                  <a:pos x="15" y="63"/>
                </a:cxn>
                <a:cxn ang="0">
                  <a:pos x="17" y="38"/>
                </a:cxn>
                <a:cxn ang="0">
                  <a:pos x="17" y="46"/>
                </a:cxn>
                <a:cxn ang="0">
                  <a:pos x="17" y="69"/>
                </a:cxn>
                <a:cxn ang="0">
                  <a:pos x="21" y="65"/>
                </a:cxn>
                <a:cxn ang="0">
                  <a:pos x="21" y="50"/>
                </a:cxn>
                <a:cxn ang="0">
                  <a:pos x="21" y="52"/>
                </a:cxn>
                <a:cxn ang="0">
                  <a:pos x="23" y="23"/>
                </a:cxn>
                <a:cxn ang="0">
                  <a:pos x="25" y="36"/>
                </a:cxn>
                <a:cxn ang="0">
                  <a:pos x="25" y="11"/>
                </a:cxn>
                <a:cxn ang="0">
                  <a:pos x="27" y="5"/>
                </a:cxn>
                <a:cxn ang="0">
                  <a:pos x="27" y="15"/>
                </a:cxn>
                <a:cxn ang="0">
                  <a:pos x="27" y="17"/>
                </a:cxn>
                <a:cxn ang="0">
                  <a:pos x="29" y="11"/>
                </a:cxn>
                <a:cxn ang="0">
                  <a:pos x="29" y="15"/>
                </a:cxn>
                <a:cxn ang="0">
                  <a:pos x="29" y="15"/>
                </a:cxn>
                <a:cxn ang="0">
                  <a:pos x="33" y="11"/>
                </a:cxn>
                <a:cxn ang="0">
                  <a:pos x="33" y="15"/>
                </a:cxn>
                <a:cxn ang="0">
                  <a:pos x="34" y="9"/>
                </a:cxn>
                <a:cxn ang="0">
                  <a:pos x="34" y="2"/>
                </a:cxn>
                <a:cxn ang="0">
                  <a:pos x="34" y="11"/>
                </a:cxn>
                <a:cxn ang="0">
                  <a:pos x="36" y="9"/>
                </a:cxn>
                <a:cxn ang="0">
                  <a:pos x="38" y="13"/>
                </a:cxn>
                <a:cxn ang="0">
                  <a:pos x="38" y="21"/>
                </a:cxn>
                <a:cxn ang="0">
                  <a:pos x="40" y="9"/>
                </a:cxn>
                <a:cxn ang="0">
                  <a:pos x="42" y="30"/>
                </a:cxn>
                <a:cxn ang="0">
                  <a:pos x="42" y="25"/>
                </a:cxn>
                <a:cxn ang="0">
                  <a:pos x="44" y="21"/>
                </a:cxn>
                <a:cxn ang="0">
                  <a:pos x="46" y="30"/>
                </a:cxn>
                <a:cxn ang="0">
                  <a:pos x="46" y="36"/>
                </a:cxn>
                <a:cxn ang="0">
                  <a:pos x="46" y="27"/>
                </a:cxn>
                <a:cxn ang="0">
                  <a:pos x="48" y="32"/>
                </a:cxn>
                <a:cxn ang="0">
                  <a:pos x="48" y="46"/>
                </a:cxn>
                <a:cxn ang="0">
                  <a:pos x="50" y="27"/>
                </a:cxn>
                <a:cxn ang="0">
                  <a:pos x="50" y="34"/>
                </a:cxn>
              </a:cxnLst>
              <a:rect l="0" t="0" r="r" b="b"/>
              <a:pathLst>
                <a:path w="52" h="98">
                  <a:moveTo>
                    <a:pt x="0" y="71"/>
                  </a:moveTo>
                  <a:lnTo>
                    <a:pt x="0" y="71"/>
                  </a:lnTo>
                  <a:lnTo>
                    <a:pt x="0" y="98"/>
                  </a:lnTo>
                  <a:lnTo>
                    <a:pt x="2" y="98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36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67"/>
                  </a:lnTo>
                  <a:lnTo>
                    <a:pt x="4" y="59"/>
                  </a:lnTo>
                  <a:lnTo>
                    <a:pt x="6" y="57"/>
                  </a:lnTo>
                  <a:lnTo>
                    <a:pt x="6" y="44"/>
                  </a:lnTo>
                  <a:lnTo>
                    <a:pt x="6" y="50"/>
                  </a:lnTo>
                  <a:lnTo>
                    <a:pt x="6" y="52"/>
                  </a:lnTo>
                  <a:lnTo>
                    <a:pt x="6" y="69"/>
                  </a:lnTo>
                  <a:lnTo>
                    <a:pt x="6" y="65"/>
                  </a:lnTo>
                  <a:lnTo>
                    <a:pt x="8" y="63"/>
                  </a:lnTo>
                  <a:lnTo>
                    <a:pt x="8" y="40"/>
                  </a:lnTo>
                  <a:lnTo>
                    <a:pt x="9" y="42"/>
                  </a:lnTo>
                  <a:lnTo>
                    <a:pt x="9" y="63"/>
                  </a:lnTo>
                  <a:lnTo>
                    <a:pt x="11" y="63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6"/>
                  </a:ln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3" y="63"/>
                  </a:lnTo>
                  <a:lnTo>
                    <a:pt x="15" y="63"/>
                  </a:lnTo>
                  <a:lnTo>
                    <a:pt x="15" y="40"/>
                  </a:lnTo>
                  <a:lnTo>
                    <a:pt x="17" y="38"/>
                  </a:lnTo>
                  <a:lnTo>
                    <a:pt x="17" y="30"/>
                  </a:lnTo>
                  <a:lnTo>
                    <a:pt x="17" y="46"/>
                  </a:lnTo>
                  <a:lnTo>
                    <a:pt x="17" y="48"/>
                  </a:lnTo>
                  <a:lnTo>
                    <a:pt x="17" y="69"/>
                  </a:lnTo>
                  <a:lnTo>
                    <a:pt x="17" y="67"/>
                  </a:lnTo>
                  <a:lnTo>
                    <a:pt x="21" y="65"/>
                  </a:lnTo>
                  <a:lnTo>
                    <a:pt x="21" y="48"/>
                  </a:lnTo>
                  <a:lnTo>
                    <a:pt x="21" y="50"/>
                  </a:lnTo>
                  <a:lnTo>
                    <a:pt x="21" y="55"/>
                  </a:lnTo>
                  <a:lnTo>
                    <a:pt x="21" y="52"/>
                  </a:lnTo>
                  <a:lnTo>
                    <a:pt x="23" y="50"/>
                  </a:lnTo>
                  <a:lnTo>
                    <a:pt x="23" y="23"/>
                  </a:lnTo>
                  <a:lnTo>
                    <a:pt x="25" y="21"/>
                  </a:lnTo>
                  <a:lnTo>
                    <a:pt x="25" y="36"/>
                  </a:lnTo>
                  <a:lnTo>
                    <a:pt x="25" y="34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7" y="5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7" y="21"/>
                  </a:lnTo>
                  <a:lnTo>
                    <a:pt x="27" y="17"/>
                  </a:lnTo>
                  <a:lnTo>
                    <a:pt x="29" y="15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33" y="15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6" y="9"/>
                  </a:lnTo>
                  <a:lnTo>
                    <a:pt x="36" y="11"/>
                  </a:lnTo>
                  <a:lnTo>
                    <a:pt x="38" y="13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5"/>
                  </a:lnTo>
                  <a:lnTo>
                    <a:pt x="40" y="9"/>
                  </a:lnTo>
                  <a:lnTo>
                    <a:pt x="40" y="29"/>
                  </a:lnTo>
                  <a:lnTo>
                    <a:pt x="42" y="30"/>
                  </a:lnTo>
                  <a:lnTo>
                    <a:pt x="42" y="34"/>
                  </a:lnTo>
                  <a:lnTo>
                    <a:pt x="42" y="25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29"/>
                  </a:lnTo>
                  <a:lnTo>
                    <a:pt x="46" y="3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8" y="32"/>
                  </a:lnTo>
                  <a:lnTo>
                    <a:pt x="48" y="48"/>
                  </a:lnTo>
                  <a:lnTo>
                    <a:pt x="48" y="46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50" y="34"/>
                  </a:lnTo>
                  <a:lnTo>
                    <a:pt x="52" y="3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0" name="Freeform 1130"/>
            <p:cNvSpPr>
              <a:spLocks/>
            </p:cNvSpPr>
            <p:nvPr/>
          </p:nvSpPr>
          <p:spPr bwMode="auto">
            <a:xfrm>
              <a:off x="4106" y="1363"/>
              <a:ext cx="25" cy="107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0" y="66"/>
                </a:cxn>
                <a:cxn ang="0">
                  <a:pos x="2" y="60"/>
                </a:cxn>
                <a:cxn ang="0">
                  <a:pos x="2" y="54"/>
                </a:cxn>
                <a:cxn ang="0">
                  <a:pos x="4" y="72"/>
                </a:cxn>
                <a:cxn ang="0">
                  <a:pos x="4" y="47"/>
                </a:cxn>
                <a:cxn ang="0">
                  <a:pos x="6" y="43"/>
                </a:cxn>
                <a:cxn ang="0">
                  <a:pos x="8" y="43"/>
                </a:cxn>
                <a:cxn ang="0">
                  <a:pos x="8" y="24"/>
                </a:cxn>
                <a:cxn ang="0">
                  <a:pos x="8" y="14"/>
                </a:cxn>
                <a:cxn ang="0">
                  <a:pos x="10" y="22"/>
                </a:cxn>
                <a:cxn ang="0">
                  <a:pos x="11" y="16"/>
                </a:cxn>
                <a:cxn ang="0">
                  <a:pos x="11" y="0"/>
                </a:cxn>
                <a:cxn ang="0">
                  <a:pos x="13" y="8"/>
                </a:cxn>
                <a:cxn ang="0">
                  <a:pos x="15" y="10"/>
                </a:cxn>
                <a:cxn ang="0">
                  <a:pos x="15" y="33"/>
                </a:cxn>
                <a:cxn ang="0">
                  <a:pos x="17" y="45"/>
                </a:cxn>
                <a:cxn ang="0">
                  <a:pos x="17" y="81"/>
                </a:cxn>
                <a:cxn ang="0">
                  <a:pos x="17" y="89"/>
                </a:cxn>
                <a:cxn ang="0">
                  <a:pos x="19" y="100"/>
                </a:cxn>
                <a:cxn ang="0">
                  <a:pos x="21" y="112"/>
                </a:cxn>
                <a:cxn ang="0">
                  <a:pos x="23" y="106"/>
                </a:cxn>
                <a:cxn ang="0">
                  <a:pos x="23" y="112"/>
                </a:cxn>
                <a:cxn ang="0">
                  <a:pos x="25" y="139"/>
                </a:cxn>
                <a:cxn ang="0">
                  <a:pos x="25" y="137"/>
                </a:cxn>
                <a:cxn ang="0">
                  <a:pos x="27" y="116"/>
                </a:cxn>
                <a:cxn ang="0">
                  <a:pos x="29" y="152"/>
                </a:cxn>
                <a:cxn ang="0">
                  <a:pos x="29" y="143"/>
                </a:cxn>
                <a:cxn ang="0">
                  <a:pos x="29" y="139"/>
                </a:cxn>
                <a:cxn ang="0">
                  <a:pos x="31" y="154"/>
                </a:cxn>
                <a:cxn ang="0">
                  <a:pos x="31" y="164"/>
                </a:cxn>
                <a:cxn ang="0">
                  <a:pos x="31" y="158"/>
                </a:cxn>
                <a:cxn ang="0">
                  <a:pos x="33" y="171"/>
                </a:cxn>
                <a:cxn ang="0">
                  <a:pos x="33" y="173"/>
                </a:cxn>
                <a:cxn ang="0">
                  <a:pos x="35" y="148"/>
                </a:cxn>
                <a:cxn ang="0">
                  <a:pos x="36" y="152"/>
                </a:cxn>
                <a:cxn ang="0">
                  <a:pos x="36" y="181"/>
                </a:cxn>
                <a:cxn ang="0">
                  <a:pos x="38" y="164"/>
                </a:cxn>
                <a:cxn ang="0">
                  <a:pos x="38" y="194"/>
                </a:cxn>
                <a:cxn ang="0">
                  <a:pos x="38" y="179"/>
                </a:cxn>
                <a:cxn ang="0">
                  <a:pos x="40" y="175"/>
                </a:cxn>
                <a:cxn ang="0">
                  <a:pos x="42" y="206"/>
                </a:cxn>
                <a:cxn ang="0">
                  <a:pos x="42" y="198"/>
                </a:cxn>
                <a:cxn ang="0">
                  <a:pos x="42" y="177"/>
                </a:cxn>
                <a:cxn ang="0">
                  <a:pos x="44" y="185"/>
                </a:cxn>
                <a:cxn ang="0">
                  <a:pos x="44" y="206"/>
                </a:cxn>
                <a:cxn ang="0">
                  <a:pos x="46" y="185"/>
                </a:cxn>
                <a:cxn ang="0">
                  <a:pos x="48" y="189"/>
                </a:cxn>
                <a:cxn ang="0">
                  <a:pos x="48" y="194"/>
                </a:cxn>
                <a:cxn ang="0">
                  <a:pos x="50" y="160"/>
                </a:cxn>
              </a:cxnLst>
              <a:rect l="0" t="0" r="r" b="b"/>
              <a:pathLst>
                <a:path w="50" h="216">
                  <a:moveTo>
                    <a:pt x="0" y="54"/>
                  </a:moveTo>
                  <a:lnTo>
                    <a:pt x="0" y="54"/>
                  </a:lnTo>
                  <a:lnTo>
                    <a:pt x="0" y="56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2" y="60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4" y="56"/>
                  </a:lnTo>
                  <a:lnTo>
                    <a:pt x="4" y="72"/>
                  </a:lnTo>
                  <a:lnTo>
                    <a:pt x="4" y="70"/>
                  </a:lnTo>
                  <a:lnTo>
                    <a:pt x="4" y="47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6" y="45"/>
                  </a:lnTo>
                  <a:lnTo>
                    <a:pt x="8" y="43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1" y="1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5" y="43"/>
                  </a:lnTo>
                  <a:lnTo>
                    <a:pt x="17" y="45"/>
                  </a:lnTo>
                  <a:lnTo>
                    <a:pt x="17" y="81"/>
                  </a:lnTo>
                  <a:lnTo>
                    <a:pt x="17" y="81"/>
                  </a:lnTo>
                  <a:lnTo>
                    <a:pt x="17" y="91"/>
                  </a:lnTo>
                  <a:lnTo>
                    <a:pt x="17" y="89"/>
                  </a:lnTo>
                  <a:lnTo>
                    <a:pt x="19" y="87"/>
                  </a:lnTo>
                  <a:lnTo>
                    <a:pt x="19" y="100"/>
                  </a:lnTo>
                  <a:lnTo>
                    <a:pt x="21" y="102"/>
                  </a:lnTo>
                  <a:lnTo>
                    <a:pt x="21" y="112"/>
                  </a:lnTo>
                  <a:lnTo>
                    <a:pt x="21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12"/>
                  </a:lnTo>
                  <a:lnTo>
                    <a:pt x="25" y="112"/>
                  </a:lnTo>
                  <a:lnTo>
                    <a:pt x="25" y="139"/>
                  </a:lnTo>
                  <a:lnTo>
                    <a:pt x="25" y="139"/>
                  </a:lnTo>
                  <a:lnTo>
                    <a:pt x="25" y="137"/>
                  </a:lnTo>
                  <a:lnTo>
                    <a:pt x="25" y="114"/>
                  </a:lnTo>
                  <a:lnTo>
                    <a:pt x="27" y="116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29" y="156"/>
                  </a:lnTo>
                  <a:lnTo>
                    <a:pt x="29" y="143"/>
                  </a:lnTo>
                  <a:lnTo>
                    <a:pt x="29" y="143"/>
                  </a:lnTo>
                  <a:lnTo>
                    <a:pt x="29" y="139"/>
                  </a:lnTo>
                  <a:lnTo>
                    <a:pt x="29" y="154"/>
                  </a:lnTo>
                  <a:lnTo>
                    <a:pt x="31" y="154"/>
                  </a:lnTo>
                  <a:lnTo>
                    <a:pt x="31" y="166"/>
                  </a:lnTo>
                  <a:lnTo>
                    <a:pt x="31" y="164"/>
                  </a:lnTo>
                  <a:lnTo>
                    <a:pt x="31" y="162"/>
                  </a:lnTo>
                  <a:lnTo>
                    <a:pt x="31" y="158"/>
                  </a:lnTo>
                  <a:lnTo>
                    <a:pt x="31" y="171"/>
                  </a:lnTo>
                  <a:lnTo>
                    <a:pt x="33" y="171"/>
                  </a:lnTo>
                  <a:lnTo>
                    <a:pt x="33" y="181"/>
                  </a:lnTo>
                  <a:lnTo>
                    <a:pt x="33" y="173"/>
                  </a:lnTo>
                  <a:lnTo>
                    <a:pt x="35" y="173"/>
                  </a:lnTo>
                  <a:lnTo>
                    <a:pt x="35" y="148"/>
                  </a:lnTo>
                  <a:lnTo>
                    <a:pt x="35" y="150"/>
                  </a:lnTo>
                  <a:lnTo>
                    <a:pt x="36" y="152"/>
                  </a:lnTo>
                  <a:lnTo>
                    <a:pt x="36" y="183"/>
                  </a:lnTo>
                  <a:lnTo>
                    <a:pt x="36" y="181"/>
                  </a:lnTo>
                  <a:lnTo>
                    <a:pt x="36" y="164"/>
                  </a:lnTo>
                  <a:lnTo>
                    <a:pt x="38" y="164"/>
                  </a:lnTo>
                  <a:lnTo>
                    <a:pt x="38" y="192"/>
                  </a:lnTo>
                  <a:lnTo>
                    <a:pt x="38" y="194"/>
                  </a:lnTo>
                  <a:lnTo>
                    <a:pt x="38" y="196"/>
                  </a:lnTo>
                  <a:lnTo>
                    <a:pt x="38" y="179"/>
                  </a:lnTo>
                  <a:lnTo>
                    <a:pt x="40" y="177"/>
                  </a:lnTo>
                  <a:lnTo>
                    <a:pt x="40" y="175"/>
                  </a:lnTo>
                  <a:lnTo>
                    <a:pt x="40" y="204"/>
                  </a:lnTo>
                  <a:lnTo>
                    <a:pt x="42" y="206"/>
                  </a:lnTo>
                  <a:lnTo>
                    <a:pt x="42" y="216"/>
                  </a:lnTo>
                  <a:lnTo>
                    <a:pt x="42" y="198"/>
                  </a:lnTo>
                  <a:lnTo>
                    <a:pt x="42" y="198"/>
                  </a:lnTo>
                  <a:lnTo>
                    <a:pt x="42" y="177"/>
                  </a:lnTo>
                  <a:lnTo>
                    <a:pt x="42" y="183"/>
                  </a:lnTo>
                  <a:lnTo>
                    <a:pt x="44" y="185"/>
                  </a:lnTo>
                  <a:lnTo>
                    <a:pt x="44" y="208"/>
                  </a:lnTo>
                  <a:lnTo>
                    <a:pt x="44" y="206"/>
                  </a:lnTo>
                  <a:lnTo>
                    <a:pt x="46" y="206"/>
                  </a:lnTo>
                  <a:lnTo>
                    <a:pt x="46" y="185"/>
                  </a:lnTo>
                  <a:lnTo>
                    <a:pt x="46" y="187"/>
                  </a:lnTo>
                  <a:lnTo>
                    <a:pt x="48" y="189"/>
                  </a:lnTo>
                  <a:lnTo>
                    <a:pt x="48" y="198"/>
                  </a:lnTo>
                  <a:lnTo>
                    <a:pt x="48" y="194"/>
                  </a:lnTo>
                  <a:lnTo>
                    <a:pt x="50" y="194"/>
                  </a:lnTo>
                  <a:lnTo>
                    <a:pt x="50" y="160"/>
                  </a:lnTo>
                  <a:lnTo>
                    <a:pt x="50" y="16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1" name="Freeform 1131"/>
            <p:cNvSpPr>
              <a:spLocks/>
            </p:cNvSpPr>
            <p:nvPr/>
          </p:nvSpPr>
          <p:spPr bwMode="auto">
            <a:xfrm>
              <a:off x="4081" y="1303"/>
              <a:ext cx="25" cy="9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0" y="144"/>
                </a:cxn>
                <a:cxn ang="0">
                  <a:pos x="0" y="171"/>
                </a:cxn>
                <a:cxn ang="0">
                  <a:pos x="2" y="179"/>
                </a:cxn>
                <a:cxn ang="0">
                  <a:pos x="4" y="164"/>
                </a:cxn>
                <a:cxn ang="0">
                  <a:pos x="4" y="173"/>
                </a:cxn>
                <a:cxn ang="0">
                  <a:pos x="6" y="181"/>
                </a:cxn>
                <a:cxn ang="0">
                  <a:pos x="6" y="152"/>
                </a:cxn>
                <a:cxn ang="0">
                  <a:pos x="6" y="119"/>
                </a:cxn>
                <a:cxn ang="0">
                  <a:pos x="8" y="150"/>
                </a:cxn>
                <a:cxn ang="0">
                  <a:pos x="10" y="144"/>
                </a:cxn>
                <a:cxn ang="0">
                  <a:pos x="10" y="104"/>
                </a:cxn>
                <a:cxn ang="0">
                  <a:pos x="12" y="152"/>
                </a:cxn>
                <a:cxn ang="0">
                  <a:pos x="12" y="139"/>
                </a:cxn>
                <a:cxn ang="0">
                  <a:pos x="14" y="179"/>
                </a:cxn>
                <a:cxn ang="0">
                  <a:pos x="14" y="185"/>
                </a:cxn>
                <a:cxn ang="0">
                  <a:pos x="15" y="148"/>
                </a:cxn>
                <a:cxn ang="0">
                  <a:pos x="15" y="154"/>
                </a:cxn>
                <a:cxn ang="0">
                  <a:pos x="17" y="166"/>
                </a:cxn>
                <a:cxn ang="0">
                  <a:pos x="17" y="133"/>
                </a:cxn>
                <a:cxn ang="0">
                  <a:pos x="17" y="96"/>
                </a:cxn>
                <a:cxn ang="0">
                  <a:pos x="19" y="116"/>
                </a:cxn>
                <a:cxn ang="0">
                  <a:pos x="21" y="95"/>
                </a:cxn>
                <a:cxn ang="0">
                  <a:pos x="21" y="0"/>
                </a:cxn>
                <a:cxn ang="0">
                  <a:pos x="23" y="56"/>
                </a:cxn>
                <a:cxn ang="0">
                  <a:pos x="23" y="8"/>
                </a:cxn>
                <a:cxn ang="0">
                  <a:pos x="23" y="0"/>
                </a:cxn>
                <a:cxn ang="0">
                  <a:pos x="25" y="48"/>
                </a:cxn>
                <a:cxn ang="0">
                  <a:pos x="25" y="56"/>
                </a:cxn>
                <a:cxn ang="0">
                  <a:pos x="27" y="29"/>
                </a:cxn>
                <a:cxn ang="0">
                  <a:pos x="29" y="43"/>
                </a:cxn>
                <a:cxn ang="0">
                  <a:pos x="29" y="66"/>
                </a:cxn>
                <a:cxn ang="0">
                  <a:pos x="31" y="10"/>
                </a:cxn>
                <a:cxn ang="0">
                  <a:pos x="31" y="85"/>
                </a:cxn>
                <a:cxn ang="0">
                  <a:pos x="33" y="102"/>
                </a:cxn>
                <a:cxn ang="0">
                  <a:pos x="35" y="93"/>
                </a:cxn>
                <a:cxn ang="0">
                  <a:pos x="35" y="119"/>
                </a:cxn>
                <a:cxn ang="0">
                  <a:pos x="37" y="154"/>
                </a:cxn>
                <a:cxn ang="0">
                  <a:pos x="37" y="166"/>
                </a:cxn>
                <a:cxn ang="0">
                  <a:pos x="37" y="169"/>
                </a:cxn>
                <a:cxn ang="0">
                  <a:pos x="40" y="154"/>
                </a:cxn>
                <a:cxn ang="0">
                  <a:pos x="40" y="156"/>
                </a:cxn>
                <a:cxn ang="0">
                  <a:pos x="42" y="175"/>
                </a:cxn>
                <a:cxn ang="0">
                  <a:pos x="42" y="175"/>
                </a:cxn>
                <a:cxn ang="0">
                  <a:pos x="42" y="164"/>
                </a:cxn>
                <a:cxn ang="0">
                  <a:pos x="44" y="148"/>
                </a:cxn>
                <a:cxn ang="0">
                  <a:pos x="46" y="133"/>
                </a:cxn>
                <a:cxn ang="0">
                  <a:pos x="48" y="152"/>
                </a:cxn>
                <a:cxn ang="0">
                  <a:pos x="48" y="156"/>
                </a:cxn>
                <a:cxn ang="0">
                  <a:pos x="52" y="156"/>
                </a:cxn>
              </a:cxnLst>
              <a:rect l="0" t="0" r="r" b="b"/>
              <a:pathLst>
                <a:path w="52" h="185">
                  <a:moveTo>
                    <a:pt x="0" y="166"/>
                  </a:moveTo>
                  <a:lnTo>
                    <a:pt x="0" y="16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43"/>
                  </a:lnTo>
                  <a:lnTo>
                    <a:pt x="0" y="171"/>
                  </a:lnTo>
                  <a:lnTo>
                    <a:pt x="2" y="173"/>
                  </a:lnTo>
                  <a:lnTo>
                    <a:pt x="2" y="179"/>
                  </a:lnTo>
                  <a:lnTo>
                    <a:pt x="2" y="166"/>
                  </a:lnTo>
                  <a:lnTo>
                    <a:pt x="4" y="164"/>
                  </a:lnTo>
                  <a:lnTo>
                    <a:pt x="4" y="156"/>
                  </a:lnTo>
                  <a:lnTo>
                    <a:pt x="4" y="173"/>
                  </a:lnTo>
                  <a:lnTo>
                    <a:pt x="6" y="175"/>
                  </a:lnTo>
                  <a:lnTo>
                    <a:pt x="6" y="181"/>
                  </a:lnTo>
                  <a:lnTo>
                    <a:pt x="6" y="154"/>
                  </a:lnTo>
                  <a:lnTo>
                    <a:pt x="6" y="152"/>
                  </a:lnTo>
                  <a:lnTo>
                    <a:pt x="6" y="114"/>
                  </a:lnTo>
                  <a:lnTo>
                    <a:pt x="6" y="119"/>
                  </a:lnTo>
                  <a:lnTo>
                    <a:pt x="8" y="119"/>
                  </a:lnTo>
                  <a:lnTo>
                    <a:pt x="8" y="150"/>
                  </a:lnTo>
                  <a:lnTo>
                    <a:pt x="8" y="144"/>
                  </a:lnTo>
                  <a:lnTo>
                    <a:pt x="10" y="144"/>
                  </a:lnTo>
                  <a:lnTo>
                    <a:pt x="10" y="102"/>
                  </a:lnTo>
                  <a:lnTo>
                    <a:pt x="10" y="104"/>
                  </a:lnTo>
                  <a:lnTo>
                    <a:pt x="10" y="152"/>
                  </a:lnTo>
                  <a:lnTo>
                    <a:pt x="12" y="152"/>
                  </a:lnTo>
                  <a:lnTo>
                    <a:pt x="12" y="154"/>
                  </a:lnTo>
                  <a:lnTo>
                    <a:pt x="12" y="139"/>
                  </a:lnTo>
                  <a:lnTo>
                    <a:pt x="14" y="141"/>
                  </a:lnTo>
                  <a:lnTo>
                    <a:pt x="14" y="179"/>
                  </a:lnTo>
                  <a:lnTo>
                    <a:pt x="14" y="181"/>
                  </a:lnTo>
                  <a:lnTo>
                    <a:pt x="14" y="185"/>
                  </a:lnTo>
                  <a:lnTo>
                    <a:pt x="14" y="148"/>
                  </a:lnTo>
                  <a:lnTo>
                    <a:pt x="15" y="148"/>
                  </a:lnTo>
                  <a:lnTo>
                    <a:pt x="15" y="135"/>
                  </a:lnTo>
                  <a:lnTo>
                    <a:pt x="15" y="154"/>
                  </a:lnTo>
                  <a:lnTo>
                    <a:pt x="17" y="154"/>
                  </a:lnTo>
                  <a:lnTo>
                    <a:pt x="17" y="166"/>
                  </a:lnTo>
                  <a:lnTo>
                    <a:pt x="17" y="135"/>
                  </a:lnTo>
                  <a:lnTo>
                    <a:pt x="17" y="133"/>
                  </a:lnTo>
                  <a:lnTo>
                    <a:pt x="17" y="93"/>
                  </a:lnTo>
                  <a:lnTo>
                    <a:pt x="17" y="96"/>
                  </a:lnTo>
                  <a:lnTo>
                    <a:pt x="19" y="98"/>
                  </a:lnTo>
                  <a:lnTo>
                    <a:pt x="19" y="116"/>
                  </a:lnTo>
                  <a:lnTo>
                    <a:pt x="19" y="95"/>
                  </a:lnTo>
                  <a:lnTo>
                    <a:pt x="21" y="95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54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3" y="48"/>
                  </a:lnTo>
                  <a:lnTo>
                    <a:pt x="25" y="48"/>
                  </a:lnTo>
                  <a:lnTo>
                    <a:pt x="25" y="77"/>
                  </a:lnTo>
                  <a:lnTo>
                    <a:pt x="25" y="56"/>
                  </a:lnTo>
                  <a:lnTo>
                    <a:pt x="27" y="56"/>
                  </a:lnTo>
                  <a:lnTo>
                    <a:pt x="27" y="29"/>
                  </a:lnTo>
                  <a:lnTo>
                    <a:pt x="27" y="41"/>
                  </a:lnTo>
                  <a:lnTo>
                    <a:pt x="29" y="43"/>
                  </a:lnTo>
                  <a:lnTo>
                    <a:pt x="29" y="73"/>
                  </a:lnTo>
                  <a:lnTo>
                    <a:pt x="29" y="66"/>
                  </a:lnTo>
                  <a:lnTo>
                    <a:pt x="31" y="64"/>
                  </a:lnTo>
                  <a:lnTo>
                    <a:pt x="31" y="10"/>
                  </a:lnTo>
                  <a:lnTo>
                    <a:pt x="31" y="12"/>
                  </a:lnTo>
                  <a:lnTo>
                    <a:pt x="31" y="85"/>
                  </a:lnTo>
                  <a:lnTo>
                    <a:pt x="33" y="87"/>
                  </a:lnTo>
                  <a:lnTo>
                    <a:pt x="33" y="102"/>
                  </a:lnTo>
                  <a:lnTo>
                    <a:pt x="33" y="93"/>
                  </a:lnTo>
                  <a:lnTo>
                    <a:pt x="35" y="93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52"/>
                  </a:lnTo>
                  <a:lnTo>
                    <a:pt x="37" y="154"/>
                  </a:lnTo>
                  <a:lnTo>
                    <a:pt x="37" y="166"/>
                  </a:lnTo>
                  <a:lnTo>
                    <a:pt x="37" y="166"/>
                  </a:lnTo>
                  <a:lnTo>
                    <a:pt x="37" y="173"/>
                  </a:lnTo>
                  <a:lnTo>
                    <a:pt x="37" y="169"/>
                  </a:lnTo>
                  <a:lnTo>
                    <a:pt x="40" y="167"/>
                  </a:lnTo>
                  <a:lnTo>
                    <a:pt x="40" y="154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73"/>
                  </a:lnTo>
                  <a:lnTo>
                    <a:pt x="42" y="175"/>
                  </a:lnTo>
                  <a:lnTo>
                    <a:pt x="42" y="175"/>
                  </a:lnTo>
                  <a:lnTo>
                    <a:pt x="42" y="175"/>
                  </a:lnTo>
                  <a:lnTo>
                    <a:pt x="42" y="173"/>
                  </a:lnTo>
                  <a:lnTo>
                    <a:pt x="42" y="164"/>
                  </a:lnTo>
                  <a:lnTo>
                    <a:pt x="44" y="162"/>
                  </a:lnTo>
                  <a:lnTo>
                    <a:pt x="44" y="148"/>
                  </a:lnTo>
                  <a:lnTo>
                    <a:pt x="46" y="144"/>
                  </a:lnTo>
                  <a:lnTo>
                    <a:pt x="46" y="133"/>
                  </a:lnTo>
                  <a:lnTo>
                    <a:pt x="48" y="133"/>
                  </a:lnTo>
                  <a:lnTo>
                    <a:pt x="48" y="152"/>
                  </a:lnTo>
                  <a:lnTo>
                    <a:pt x="48" y="152"/>
                  </a:lnTo>
                  <a:lnTo>
                    <a:pt x="48" y="156"/>
                  </a:lnTo>
                  <a:lnTo>
                    <a:pt x="48" y="156"/>
                  </a:lnTo>
                  <a:lnTo>
                    <a:pt x="52" y="156"/>
                  </a:lnTo>
                  <a:lnTo>
                    <a:pt x="52" y="17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2" name="Freeform 1132"/>
            <p:cNvSpPr>
              <a:spLocks/>
            </p:cNvSpPr>
            <p:nvPr/>
          </p:nvSpPr>
          <p:spPr bwMode="auto">
            <a:xfrm>
              <a:off x="4054" y="1359"/>
              <a:ext cx="27" cy="149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2" y="182"/>
                </a:cxn>
                <a:cxn ang="0">
                  <a:pos x="2" y="173"/>
                </a:cxn>
                <a:cxn ang="0">
                  <a:pos x="2" y="188"/>
                </a:cxn>
                <a:cxn ang="0">
                  <a:pos x="4" y="219"/>
                </a:cxn>
                <a:cxn ang="0">
                  <a:pos x="4" y="215"/>
                </a:cxn>
                <a:cxn ang="0">
                  <a:pos x="4" y="221"/>
                </a:cxn>
                <a:cxn ang="0">
                  <a:pos x="6" y="292"/>
                </a:cxn>
                <a:cxn ang="0">
                  <a:pos x="8" y="267"/>
                </a:cxn>
                <a:cxn ang="0">
                  <a:pos x="8" y="263"/>
                </a:cxn>
                <a:cxn ang="0">
                  <a:pos x="10" y="290"/>
                </a:cxn>
                <a:cxn ang="0">
                  <a:pos x="10" y="286"/>
                </a:cxn>
                <a:cxn ang="0">
                  <a:pos x="12" y="271"/>
                </a:cxn>
                <a:cxn ang="0">
                  <a:pos x="14" y="274"/>
                </a:cxn>
                <a:cxn ang="0">
                  <a:pos x="14" y="265"/>
                </a:cxn>
                <a:cxn ang="0">
                  <a:pos x="16" y="246"/>
                </a:cxn>
                <a:cxn ang="0">
                  <a:pos x="18" y="249"/>
                </a:cxn>
                <a:cxn ang="0">
                  <a:pos x="18" y="238"/>
                </a:cxn>
                <a:cxn ang="0">
                  <a:pos x="20" y="234"/>
                </a:cxn>
                <a:cxn ang="0">
                  <a:pos x="21" y="238"/>
                </a:cxn>
                <a:cxn ang="0">
                  <a:pos x="23" y="221"/>
                </a:cxn>
                <a:cxn ang="0">
                  <a:pos x="23" y="192"/>
                </a:cxn>
                <a:cxn ang="0">
                  <a:pos x="25" y="175"/>
                </a:cxn>
                <a:cxn ang="0">
                  <a:pos x="27" y="151"/>
                </a:cxn>
                <a:cxn ang="0">
                  <a:pos x="27" y="155"/>
                </a:cxn>
                <a:cxn ang="0">
                  <a:pos x="27" y="123"/>
                </a:cxn>
                <a:cxn ang="0">
                  <a:pos x="29" y="121"/>
                </a:cxn>
                <a:cxn ang="0">
                  <a:pos x="29" y="128"/>
                </a:cxn>
                <a:cxn ang="0">
                  <a:pos x="31" y="96"/>
                </a:cxn>
                <a:cxn ang="0">
                  <a:pos x="31" y="77"/>
                </a:cxn>
                <a:cxn ang="0">
                  <a:pos x="31" y="80"/>
                </a:cxn>
                <a:cxn ang="0">
                  <a:pos x="35" y="65"/>
                </a:cxn>
                <a:cxn ang="0">
                  <a:pos x="35" y="32"/>
                </a:cxn>
                <a:cxn ang="0">
                  <a:pos x="35" y="36"/>
                </a:cxn>
                <a:cxn ang="0">
                  <a:pos x="37" y="7"/>
                </a:cxn>
                <a:cxn ang="0">
                  <a:pos x="39" y="17"/>
                </a:cxn>
                <a:cxn ang="0">
                  <a:pos x="39" y="23"/>
                </a:cxn>
                <a:cxn ang="0">
                  <a:pos x="41" y="52"/>
                </a:cxn>
                <a:cxn ang="0">
                  <a:pos x="43" y="40"/>
                </a:cxn>
                <a:cxn ang="0">
                  <a:pos x="43" y="63"/>
                </a:cxn>
                <a:cxn ang="0">
                  <a:pos x="45" y="67"/>
                </a:cxn>
                <a:cxn ang="0">
                  <a:pos x="46" y="48"/>
                </a:cxn>
                <a:cxn ang="0">
                  <a:pos x="46" y="44"/>
                </a:cxn>
                <a:cxn ang="0">
                  <a:pos x="48" y="50"/>
                </a:cxn>
                <a:cxn ang="0">
                  <a:pos x="48" y="25"/>
                </a:cxn>
                <a:cxn ang="0">
                  <a:pos x="48" y="9"/>
                </a:cxn>
                <a:cxn ang="0">
                  <a:pos x="50" y="48"/>
                </a:cxn>
                <a:cxn ang="0">
                  <a:pos x="50" y="44"/>
                </a:cxn>
                <a:cxn ang="0">
                  <a:pos x="52" y="4"/>
                </a:cxn>
                <a:cxn ang="0">
                  <a:pos x="54" y="50"/>
                </a:cxn>
              </a:cxnLst>
              <a:rect l="0" t="0" r="r" b="b"/>
              <a:pathLst>
                <a:path w="54" h="297">
                  <a:moveTo>
                    <a:pt x="0" y="163"/>
                  </a:moveTo>
                  <a:lnTo>
                    <a:pt x="0" y="163"/>
                  </a:lnTo>
                  <a:lnTo>
                    <a:pt x="2" y="165"/>
                  </a:lnTo>
                  <a:lnTo>
                    <a:pt x="2" y="182"/>
                  </a:lnTo>
                  <a:lnTo>
                    <a:pt x="2" y="175"/>
                  </a:lnTo>
                  <a:lnTo>
                    <a:pt x="2" y="173"/>
                  </a:lnTo>
                  <a:lnTo>
                    <a:pt x="2" y="167"/>
                  </a:lnTo>
                  <a:lnTo>
                    <a:pt x="2" y="188"/>
                  </a:lnTo>
                  <a:lnTo>
                    <a:pt x="4" y="190"/>
                  </a:lnTo>
                  <a:lnTo>
                    <a:pt x="4" y="219"/>
                  </a:lnTo>
                  <a:lnTo>
                    <a:pt x="4" y="217"/>
                  </a:lnTo>
                  <a:lnTo>
                    <a:pt x="4" y="215"/>
                  </a:lnTo>
                  <a:lnTo>
                    <a:pt x="4" y="207"/>
                  </a:lnTo>
                  <a:lnTo>
                    <a:pt x="4" y="221"/>
                  </a:lnTo>
                  <a:lnTo>
                    <a:pt x="6" y="223"/>
                  </a:lnTo>
                  <a:lnTo>
                    <a:pt x="6" y="292"/>
                  </a:lnTo>
                  <a:lnTo>
                    <a:pt x="8" y="292"/>
                  </a:lnTo>
                  <a:lnTo>
                    <a:pt x="8" y="267"/>
                  </a:lnTo>
                  <a:lnTo>
                    <a:pt x="8" y="265"/>
                  </a:lnTo>
                  <a:lnTo>
                    <a:pt x="8" y="263"/>
                  </a:lnTo>
                  <a:lnTo>
                    <a:pt x="8" y="288"/>
                  </a:lnTo>
                  <a:lnTo>
                    <a:pt x="10" y="290"/>
                  </a:lnTo>
                  <a:lnTo>
                    <a:pt x="10" y="297"/>
                  </a:lnTo>
                  <a:lnTo>
                    <a:pt x="10" y="286"/>
                  </a:lnTo>
                  <a:lnTo>
                    <a:pt x="12" y="284"/>
                  </a:lnTo>
                  <a:lnTo>
                    <a:pt x="12" y="271"/>
                  </a:lnTo>
                  <a:lnTo>
                    <a:pt x="14" y="272"/>
                  </a:lnTo>
                  <a:lnTo>
                    <a:pt x="14" y="274"/>
                  </a:lnTo>
                  <a:lnTo>
                    <a:pt x="14" y="267"/>
                  </a:lnTo>
                  <a:lnTo>
                    <a:pt x="14" y="265"/>
                  </a:lnTo>
                  <a:lnTo>
                    <a:pt x="14" y="244"/>
                  </a:lnTo>
                  <a:lnTo>
                    <a:pt x="16" y="246"/>
                  </a:lnTo>
                  <a:lnTo>
                    <a:pt x="16" y="251"/>
                  </a:lnTo>
                  <a:lnTo>
                    <a:pt x="18" y="249"/>
                  </a:lnTo>
                  <a:lnTo>
                    <a:pt x="18" y="240"/>
                  </a:lnTo>
                  <a:lnTo>
                    <a:pt x="18" y="238"/>
                  </a:lnTo>
                  <a:lnTo>
                    <a:pt x="18" y="232"/>
                  </a:lnTo>
                  <a:lnTo>
                    <a:pt x="20" y="234"/>
                  </a:lnTo>
                  <a:lnTo>
                    <a:pt x="20" y="238"/>
                  </a:lnTo>
                  <a:lnTo>
                    <a:pt x="21" y="238"/>
                  </a:lnTo>
                  <a:lnTo>
                    <a:pt x="21" y="221"/>
                  </a:lnTo>
                  <a:lnTo>
                    <a:pt x="23" y="221"/>
                  </a:lnTo>
                  <a:lnTo>
                    <a:pt x="23" y="194"/>
                  </a:lnTo>
                  <a:lnTo>
                    <a:pt x="23" y="192"/>
                  </a:lnTo>
                  <a:lnTo>
                    <a:pt x="23" y="178"/>
                  </a:lnTo>
                  <a:lnTo>
                    <a:pt x="25" y="175"/>
                  </a:lnTo>
                  <a:lnTo>
                    <a:pt x="25" y="150"/>
                  </a:lnTo>
                  <a:lnTo>
                    <a:pt x="27" y="151"/>
                  </a:lnTo>
                  <a:lnTo>
                    <a:pt x="27" y="157"/>
                  </a:lnTo>
                  <a:lnTo>
                    <a:pt x="27" y="155"/>
                  </a:lnTo>
                  <a:lnTo>
                    <a:pt x="27" y="155"/>
                  </a:lnTo>
                  <a:lnTo>
                    <a:pt x="27" y="123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29" y="130"/>
                  </a:lnTo>
                  <a:lnTo>
                    <a:pt x="29" y="128"/>
                  </a:lnTo>
                  <a:lnTo>
                    <a:pt x="29" y="96"/>
                  </a:lnTo>
                  <a:lnTo>
                    <a:pt x="31" y="96"/>
                  </a:lnTo>
                  <a:lnTo>
                    <a:pt x="31" y="75"/>
                  </a:lnTo>
                  <a:lnTo>
                    <a:pt x="31" y="77"/>
                  </a:lnTo>
                  <a:lnTo>
                    <a:pt x="31" y="79"/>
                  </a:lnTo>
                  <a:lnTo>
                    <a:pt x="31" y="80"/>
                  </a:lnTo>
                  <a:lnTo>
                    <a:pt x="31" y="67"/>
                  </a:lnTo>
                  <a:lnTo>
                    <a:pt x="35" y="65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40"/>
                  </a:lnTo>
                  <a:lnTo>
                    <a:pt x="35" y="36"/>
                  </a:lnTo>
                  <a:lnTo>
                    <a:pt x="37" y="36"/>
                  </a:lnTo>
                  <a:lnTo>
                    <a:pt x="37" y="7"/>
                  </a:lnTo>
                  <a:lnTo>
                    <a:pt x="39" y="6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23"/>
                  </a:lnTo>
                  <a:lnTo>
                    <a:pt x="41" y="25"/>
                  </a:lnTo>
                  <a:lnTo>
                    <a:pt x="41" y="52"/>
                  </a:lnTo>
                  <a:lnTo>
                    <a:pt x="43" y="50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43" y="63"/>
                  </a:lnTo>
                  <a:lnTo>
                    <a:pt x="45" y="63"/>
                  </a:lnTo>
                  <a:lnTo>
                    <a:pt x="45" y="67"/>
                  </a:lnTo>
                  <a:lnTo>
                    <a:pt x="45" y="50"/>
                  </a:lnTo>
                  <a:lnTo>
                    <a:pt x="46" y="48"/>
                  </a:lnTo>
                  <a:lnTo>
                    <a:pt x="46" y="40"/>
                  </a:lnTo>
                  <a:lnTo>
                    <a:pt x="46" y="44"/>
                  </a:lnTo>
                  <a:lnTo>
                    <a:pt x="48" y="48"/>
                  </a:lnTo>
                  <a:lnTo>
                    <a:pt x="48" y="50"/>
                  </a:lnTo>
                  <a:lnTo>
                    <a:pt x="48" y="27"/>
                  </a:lnTo>
                  <a:lnTo>
                    <a:pt x="48" y="25"/>
                  </a:lnTo>
                  <a:lnTo>
                    <a:pt x="48" y="0"/>
                  </a:lnTo>
                  <a:lnTo>
                    <a:pt x="48" y="9"/>
                  </a:lnTo>
                  <a:lnTo>
                    <a:pt x="50" y="11"/>
                  </a:lnTo>
                  <a:lnTo>
                    <a:pt x="50" y="48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2"/>
                  </a:lnTo>
                  <a:lnTo>
                    <a:pt x="52" y="4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4" y="5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3" name="Freeform 1133"/>
            <p:cNvSpPr>
              <a:spLocks/>
            </p:cNvSpPr>
            <p:nvPr/>
          </p:nvSpPr>
          <p:spPr bwMode="auto">
            <a:xfrm>
              <a:off x="4026" y="1308"/>
              <a:ext cx="28" cy="133"/>
            </a:xfrm>
            <a:custGeom>
              <a:avLst/>
              <a:gdLst/>
              <a:ahLst/>
              <a:cxnLst>
                <a:cxn ang="0">
                  <a:pos x="0" y="157"/>
                </a:cxn>
                <a:cxn ang="0">
                  <a:pos x="0" y="152"/>
                </a:cxn>
                <a:cxn ang="0">
                  <a:pos x="2" y="150"/>
                </a:cxn>
                <a:cxn ang="0">
                  <a:pos x="2" y="167"/>
                </a:cxn>
                <a:cxn ang="0">
                  <a:pos x="3" y="204"/>
                </a:cxn>
                <a:cxn ang="0">
                  <a:pos x="5" y="192"/>
                </a:cxn>
                <a:cxn ang="0">
                  <a:pos x="7" y="204"/>
                </a:cxn>
                <a:cxn ang="0">
                  <a:pos x="9" y="179"/>
                </a:cxn>
                <a:cxn ang="0">
                  <a:pos x="9" y="140"/>
                </a:cxn>
                <a:cxn ang="0">
                  <a:pos x="11" y="163"/>
                </a:cxn>
                <a:cxn ang="0">
                  <a:pos x="11" y="156"/>
                </a:cxn>
                <a:cxn ang="0">
                  <a:pos x="13" y="188"/>
                </a:cxn>
                <a:cxn ang="0">
                  <a:pos x="13" y="181"/>
                </a:cxn>
                <a:cxn ang="0">
                  <a:pos x="15" y="165"/>
                </a:cxn>
                <a:cxn ang="0">
                  <a:pos x="15" y="175"/>
                </a:cxn>
                <a:cxn ang="0">
                  <a:pos x="15" y="194"/>
                </a:cxn>
                <a:cxn ang="0">
                  <a:pos x="17" y="159"/>
                </a:cxn>
                <a:cxn ang="0">
                  <a:pos x="19" y="192"/>
                </a:cxn>
                <a:cxn ang="0">
                  <a:pos x="19" y="221"/>
                </a:cxn>
                <a:cxn ang="0">
                  <a:pos x="21" y="244"/>
                </a:cxn>
                <a:cxn ang="0">
                  <a:pos x="23" y="252"/>
                </a:cxn>
                <a:cxn ang="0">
                  <a:pos x="23" y="246"/>
                </a:cxn>
                <a:cxn ang="0">
                  <a:pos x="23" y="248"/>
                </a:cxn>
                <a:cxn ang="0">
                  <a:pos x="25" y="252"/>
                </a:cxn>
                <a:cxn ang="0">
                  <a:pos x="27" y="236"/>
                </a:cxn>
                <a:cxn ang="0">
                  <a:pos x="27" y="198"/>
                </a:cxn>
                <a:cxn ang="0">
                  <a:pos x="28" y="179"/>
                </a:cxn>
                <a:cxn ang="0">
                  <a:pos x="28" y="169"/>
                </a:cxn>
                <a:cxn ang="0">
                  <a:pos x="30" y="173"/>
                </a:cxn>
                <a:cxn ang="0">
                  <a:pos x="32" y="167"/>
                </a:cxn>
                <a:cxn ang="0">
                  <a:pos x="32" y="134"/>
                </a:cxn>
                <a:cxn ang="0">
                  <a:pos x="32" y="134"/>
                </a:cxn>
                <a:cxn ang="0">
                  <a:pos x="34" y="106"/>
                </a:cxn>
                <a:cxn ang="0">
                  <a:pos x="36" y="79"/>
                </a:cxn>
                <a:cxn ang="0">
                  <a:pos x="36" y="46"/>
                </a:cxn>
                <a:cxn ang="0">
                  <a:pos x="38" y="27"/>
                </a:cxn>
                <a:cxn ang="0">
                  <a:pos x="38" y="33"/>
                </a:cxn>
                <a:cxn ang="0">
                  <a:pos x="40" y="27"/>
                </a:cxn>
                <a:cxn ang="0">
                  <a:pos x="42" y="0"/>
                </a:cxn>
                <a:cxn ang="0">
                  <a:pos x="44" y="25"/>
                </a:cxn>
                <a:cxn ang="0">
                  <a:pos x="44" y="42"/>
                </a:cxn>
                <a:cxn ang="0">
                  <a:pos x="46" y="58"/>
                </a:cxn>
                <a:cxn ang="0">
                  <a:pos x="48" y="109"/>
                </a:cxn>
                <a:cxn ang="0">
                  <a:pos x="48" y="127"/>
                </a:cxn>
                <a:cxn ang="0">
                  <a:pos x="50" y="163"/>
                </a:cxn>
                <a:cxn ang="0">
                  <a:pos x="50" y="159"/>
                </a:cxn>
                <a:cxn ang="0">
                  <a:pos x="51" y="150"/>
                </a:cxn>
                <a:cxn ang="0">
                  <a:pos x="51" y="173"/>
                </a:cxn>
                <a:cxn ang="0">
                  <a:pos x="55" y="238"/>
                </a:cxn>
                <a:cxn ang="0">
                  <a:pos x="55" y="213"/>
                </a:cxn>
              </a:cxnLst>
              <a:rect l="0" t="0" r="r" b="b"/>
              <a:pathLst>
                <a:path w="55" h="265">
                  <a:moveTo>
                    <a:pt x="0" y="157"/>
                  </a:moveTo>
                  <a:lnTo>
                    <a:pt x="0" y="157"/>
                  </a:lnTo>
                  <a:lnTo>
                    <a:pt x="0" y="159"/>
                  </a:lnTo>
                  <a:lnTo>
                    <a:pt x="0" y="152"/>
                  </a:lnTo>
                  <a:lnTo>
                    <a:pt x="2" y="152"/>
                  </a:lnTo>
                  <a:lnTo>
                    <a:pt x="2" y="150"/>
                  </a:lnTo>
                  <a:lnTo>
                    <a:pt x="2" y="165"/>
                  </a:lnTo>
                  <a:lnTo>
                    <a:pt x="2" y="167"/>
                  </a:lnTo>
                  <a:lnTo>
                    <a:pt x="2" y="202"/>
                  </a:lnTo>
                  <a:lnTo>
                    <a:pt x="3" y="204"/>
                  </a:lnTo>
                  <a:lnTo>
                    <a:pt x="3" y="192"/>
                  </a:lnTo>
                  <a:lnTo>
                    <a:pt x="5" y="192"/>
                  </a:lnTo>
                  <a:lnTo>
                    <a:pt x="5" y="202"/>
                  </a:lnTo>
                  <a:lnTo>
                    <a:pt x="7" y="204"/>
                  </a:lnTo>
                  <a:lnTo>
                    <a:pt x="7" y="181"/>
                  </a:lnTo>
                  <a:lnTo>
                    <a:pt x="9" y="179"/>
                  </a:lnTo>
                  <a:lnTo>
                    <a:pt x="9" y="138"/>
                  </a:lnTo>
                  <a:lnTo>
                    <a:pt x="9" y="140"/>
                  </a:lnTo>
                  <a:lnTo>
                    <a:pt x="9" y="161"/>
                  </a:lnTo>
                  <a:lnTo>
                    <a:pt x="11" y="163"/>
                  </a:lnTo>
                  <a:lnTo>
                    <a:pt x="11" y="156"/>
                  </a:lnTo>
                  <a:lnTo>
                    <a:pt x="11" y="156"/>
                  </a:lnTo>
                  <a:lnTo>
                    <a:pt x="11" y="188"/>
                  </a:lnTo>
                  <a:lnTo>
                    <a:pt x="13" y="188"/>
                  </a:lnTo>
                  <a:lnTo>
                    <a:pt x="13" y="196"/>
                  </a:lnTo>
                  <a:lnTo>
                    <a:pt x="13" y="181"/>
                  </a:lnTo>
                  <a:lnTo>
                    <a:pt x="15" y="181"/>
                  </a:lnTo>
                  <a:lnTo>
                    <a:pt x="15" y="165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5" y="198"/>
                  </a:lnTo>
                  <a:lnTo>
                    <a:pt x="15" y="194"/>
                  </a:lnTo>
                  <a:lnTo>
                    <a:pt x="17" y="192"/>
                  </a:lnTo>
                  <a:lnTo>
                    <a:pt x="17" y="159"/>
                  </a:lnTo>
                  <a:lnTo>
                    <a:pt x="19" y="161"/>
                  </a:lnTo>
                  <a:lnTo>
                    <a:pt x="19" y="192"/>
                  </a:lnTo>
                  <a:lnTo>
                    <a:pt x="19" y="192"/>
                  </a:lnTo>
                  <a:lnTo>
                    <a:pt x="19" y="221"/>
                  </a:lnTo>
                  <a:lnTo>
                    <a:pt x="21" y="221"/>
                  </a:lnTo>
                  <a:lnTo>
                    <a:pt x="21" y="244"/>
                  </a:lnTo>
                  <a:lnTo>
                    <a:pt x="23" y="246"/>
                  </a:lnTo>
                  <a:lnTo>
                    <a:pt x="23" y="252"/>
                  </a:lnTo>
                  <a:lnTo>
                    <a:pt x="23" y="248"/>
                  </a:lnTo>
                  <a:lnTo>
                    <a:pt x="23" y="246"/>
                  </a:lnTo>
                  <a:lnTo>
                    <a:pt x="23" y="244"/>
                  </a:lnTo>
                  <a:lnTo>
                    <a:pt x="23" y="248"/>
                  </a:lnTo>
                  <a:lnTo>
                    <a:pt x="25" y="250"/>
                  </a:lnTo>
                  <a:lnTo>
                    <a:pt x="25" y="252"/>
                  </a:lnTo>
                  <a:lnTo>
                    <a:pt x="25" y="236"/>
                  </a:lnTo>
                  <a:lnTo>
                    <a:pt x="27" y="236"/>
                  </a:lnTo>
                  <a:lnTo>
                    <a:pt x="27" y="200"/>
                  </a:lnTo>
                  <a:lnTo>
                    <a:pt x="27" y="198"/>
                  </a:lnTo>
                  <a:lnTo>
                    <a:pt x="27" y="181"/>
                  </a:lnTo>
                  <a:lnTo>
                    <a:pt x="28" y="179"/>
                  </a:lnTo>
                  <a:lnTo>
                    <a:pt x="28" y="169"/>
                  </a:lnTo>
                  <a:lnTo>
                    <a:pt x="28" y="169"/>
                  </a:lnTo>
                  <a:lnTo>
                    <a:pt x="30" y="171"/>
                  </a:lnTo>
                  <a:lnTo>
                    <a:pt x="30" y="173"/>
                  </a:lnTo>
                  <a:lnTo>
                    <a:pt x="30" y="169"/>
                  </a:lnTo>
                  <a:lnTo>
                    <a:pt x="32" y="167"/>
                  </a:lnTo>
                  <a:lnTo>
                    <a:pt x="32" y="138"/>
                  </a:lnTo>
                  <a:lnTo>
                    <a:pt x="32" y="134"/>
                  </a:lnTo>
                  <a:lnTo>
                    <a:pt x="32" y="133"/>
                  </a:lnTo>
                  <a:lnTo>
                    <a:pt x="32" y="134"/>
                  </a:lnTo>
                  <a:lnTo>
                    <a:pt x="34" y="133"/>
                  </a:lnTo>
                  <a:lnTo>
                    <a:pt x="34" y="106"/>
                  </a:lnTo>
                  <a:lnTo>
                    <a:pt x="36" y="106"/>
                  </a:lnTo>
                  <a:lnTo>
                    <a:pt x="36" y="79"/>
                  </a:lnTo>
                  <a:lnTo>
                    <a:pt x="36" y="77"/>
                  </a:lnTo>
                  <a:lnTo>
                    <a:pt x="36" y="46"/>
                  </a:lnTo>
                  <a:lnTo>
                    <a:pt x="38" y="46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8" y="33"/>
                  </a:lnTo>
                  <a:lnTo>
                    <a:pt x="38" y="27"/>
                  </a:lnTo>
                  <a:lnTo>
                    <a:pt x="40" y="27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2" y="25"/>
                  </a:lnTo>
                  <a:lnTo>
                    <a:pt x="44" y="25"/>
                  </a:lnTo>
                  <a:lnTo>
                    <a:pt x="44" y="44"/>
                  </a:lnTo>
                  <a:lnTo>
                    <a:pt x="44" y="42"/>
                  </a:lnTo>
                  <a:lnTo>
                    <a:pt x="44" y="56"/>
                  </a:lnTo>
                  <a:lnTo>
                    <a:pt x="46" y="58"/>
                  </a:lnTo>
                  <a:lnTo>
                    <a:pt x="46" y="108"/>
                  </a:lnTo>
                  <a:lnTo>
                    <a:pt x="48" y="109"/>
                  </a:lnTo>
                  <a:lnTo>
                    <a:pt x="48" y="125"/>
                  </a:lnTo>
                  <a:lnTo>
                    <a:pt x="48" y="127"/>
                  </a:lnTo>
                  <a:lnTo>
                    <a:pt x="48" y="161"/>
                  </a:lnTo>
                  <a:lnTo>
                    <a:pt x="50" y="163"/>
                  </a:lnTo>
                  <a:lnTo>
                    <a:pt x="50" y="169"/>
                  </a:lnTo>
                  <a:lnTo>
                    <a:pt x="50" y="159"/>
                  </a:lnTo>
                  <a:lnTo>
                    <a:pt x="51" y="157"/>
                  </a:lnTo>
                  <a:lnTo>
                    <a:pt x="51" y="150"/>
                  </a:lnTo>
                  <a:lnTo>
                    <a:pt x="51" y="171"/>
                  </a:lnTo>
                  <a:lnTo>
                    <a:pt x="51" y="173"/>
                  </a:lnTo>
                  <a:lnTo>
                    <a:pt x="51" y="238"/>
                  </a:lnTo>
                  <a:lnTo>
                    <a:pt x="55" y="238"/>
                  </a:lnTo>
                  <a:lnTo>
                    <a:pt x="55" y="211"/>
                  </a:lnTo>
                  <a:lnTo>
                    <a:pt x="55" y="213"/>
                  </a:lnTo>
                  <a:lnTo>
                    <a:pt x="55" y="26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4" name="Freeform 1134"/>
            <p:cNvSpPr>
              <a:spLocks/>
            </p:cNvSpPr>
            <p:nvPr/>
          </p:nvSpPr>
          <p:spPr bwMode="auto">
            <a:xfrm>
              <a:off x="4000" y="1354"/>
              <a:ext cx="26" cy="92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2" y="185"/>
                </a:cxn>
                <a:cxn ang="0">
                  <a:pos x="2" y="150"/>
                </a:cxn>
                <a:cxn ang="0">
                  <a:pos x="4" y="146"/>
                </a:cxn>
                <a:cxn ang="0">
                  <a:pos x="4" y="160"/>
                </a:cxn>
                <a:cxn ang="0">
                  <a:pos x="6" y="131"/>
                </a:cxn>
                <a:cxn ang="0">
                  <a:pos x="6" y="144"/>
                </a:cxn>
                <a:cxn ang="0">
                  <a:pos x="7" y="156"/>
                </a:cxn>
                <a:cxn ang="0">
                  <a:pos x="7" y="138"/>
                </a:cxn>
                <a:cxn ang="0">
                  <a:pos x="7" y="125"/>
                </a:cxn>
                <a:cxn ang="0">
                  <a:pos x="9" y="146"/>
                </a:cxn>
                <a:cxn ang="0">
                  <a:pos x="11" y="144"/>
                </a:cxn>
                <a:cxn ang="0">
                  <a:pos x="13" y="110"/>
                </a:cxn>
                <a:cxn ang="0">
                  <a:pos x="15" y="96"/>
                </a:cxn>
                <a:cxn ang="0">
                  <a:pos x="15" y="37"/>
                </a:cxn>
                <a:cxn ang="0">
                  <a:pos x="17" y="69"/>
                </a:cxn>
                <a:cxn ang="0">
                  <a:pos x="17" y="31"/>
                </a:cxn>
                <a:cxn ang="0">
                  <a:pos x="17" y="14"/>
                </a:cxn>
                <a:cxn ang="0">
                  <a:pos x="19" y="25"/>
                </a:cxn>
                <a:cxn ang="0">
                  <a:pos x="19" y="17"/>
                </a:cxn>
                <a:cxn ang="0">
                  <a:pos x="21" y="0"/>
                </a:cxn>
                <a:cxn ang="0">
                  <a:pos x="21" y="10"/>
                </a:cxn>
                <a:cxn ang="0">
                  <a:pos x="21" y="35"/>
                </a:cxn>
                <a:cxn ang="0">
                  <a:pos x="23" y="16"/>
                </a:cxn>
                <a:cxn ang="0">
                  <a:pos x="25" y="21"/>
                </a:cxn>
                <a:cxn ang="0">
                  <a:pos x="27" y="83"/>
                </a:cxn>
                <a:cxn ang="0">
                  <a:pos x="27" y="67"/>
                </a:cxn>
                <a:cxn ang="0">
                  <a:pos x="27" y="64"/>
                </a:cxn>
                <a:cxn ang="0">
                  <a:pos x="29" y="87"/>
                </a:cxn>
                <a:cxn ang="0">
                  <a:pos x="29" y="98"/>
                </a:cxn>
                <a:cxn ang="0">
                  <a:pos x="29" y="112"/>
                </a:cxn>
                <a:cxn ang="0">
                  <a:pos x="31" y="131"/>
                </a:cxn>
                <a:cxn ang="0">
                  <a:pos x="32" y="125"/>
                </a:cxn>
                <a:cxn ang="0">
                  <a:pos x="32" y="112"/>
                </a:cxn>
                <a:cxn ang="0">
                  <a:pos x="36" y="96"/>
                </a:cxn>
                <a:cxn ang="0">
                  <a:pos x="36" y="77"/>
                </a:cxn>
                <a:cxn ang="0">
                  <a:pos x="38" y="71"/>
                </a:cxn>
                <a:cxn ang="0">
                  <a:pos x="40" y="52"/>
                </a:cxn>
                <a:cxn ang="0">
                  <a:pos x="40" y="64"/>
                </a:cxn>
                <a:cxn ang="0">
                  <a:pos x="42" y="39"/>
                </a:cxn>
                <a:cxn ang="0">
                  <a:pos x="42" y="54"/>
                </a:cxn>
                <a:cxn ang="0">
                  <a:pos x="42" y="58"/>
                </a:cxn>
                <a:cxn ang="0">
                  <a:pos x="44" y="71"/>
                </a:cxn>
                <a:cxn ang="0">
                  <a:pos x="44" y="89"/>
                </a:cxn>
                <a:cxn ang="0">
                  <a:pos x="48" y="85"/>
                </a:cxn>
                <a:cxn ang="0">
                  <a:pos x="48" y="77"/>
                </a:cxn>
                <a:cxn ang="0">
                  <a:pos x="48" y="89"/>
                </a:cxn>
                <a:cxn ang="0">
                  <a:pos x="50" y="87"/>
                </a:cxn>
                <a:cxn ang="0">
                  <a:pos x="50" y="58"/>
                </a:cxn>
                <a:cxn ang="0">
                  <a:pos x="50" y="64"/>
                </a:cxn>
              </a:cxnLst>
              <a:rect l="0" t="0" r="r" b="b"/>
              <a:pathLst>
                <a:path w="52" h="185">
                  <a:moveTo>
                    <a:pt x="0" y="165"/>
                  </a:moveTo>
                  <a:lnTo>
                    <a:pt x="0" y="165"/>
                  </a:lnTo>
                  <a:lnTo>
                    <a:pt x="2" y="167"/>
                  </a:lnTo>
                  <a:lnTo>
                    <a:pt x="2" y="185"/>
                  </a:lnTo>
                  <a:lnTo>
                    <a:pt x="2" y="185"/>
                  </a:lnTo>
                  <a:lnTo>
                    <a:pt x="2" y="150"/>
                  </a:lnTo>
                  <a:lnTo>
                    <a:pt x="4" y="148"/>
                  </a:lnTo>
                  <a:lnTo>
                    <a:pt x="4" y="146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33"/>
                  </a:lnTo>
                  <a:lnTo>
                    <a:pt x="6" y="131"/>
                  </a:lnTo>
                  <a:lnTo>
                    <a:pt x="6" y="125"/>
                  </a:lnTo>
                  <a:lnTo>
                    <a:pt x="6" y="144"/>
                  </a:lnTo>
                  <a:lnTo>
                    <a:pt x="7" y="144"/>
                  </a:lnTo>
                  <a:lnTo>
                    <a:pt x="7" y="156"/>
                  </a:lnTo>
                  <a:lnTo>
                    <a:pt x="7" y="140"/>
                  </a:lnTo>
                  <a:lnTo>
                    <a:pt x="7" y="138"/>
                  </a:lnTo>
                  <a:lnTo>
                    <a:pt x="7" y="119"/>
                  </a:lnTo>
                  <a:lnTo>
                    <a:pt x="7" y="125"/>
                  </a:lnTo>
                  <a:lnTo>
                    <a:pt x="9" y="125"/>
                  </a:lnTo>
                  <a:lnTo>
                    <a:pt x="9" y="146"/>
                  </a:lnTo>
                  <a:lnTo>
                    <a:pt x="9" y="144"/>
                  </a:lnTo>
                  <a:lnTo>
                    <a:pt x="11" y="144"/>
                  </a:lnTo>
                  <a:lnTo>
                    <a:pt x="11" y="110"/>
                  </a:lnTo>
                  <a:lnTo>
                    <a:pt x="13" y="110"/>
                  </a:lnTo>
                  <a:lnTo>
                    <a:pt x="13" y="98"/>
                  </a:lnTo>
                  <a:lnTo>
                    <a:pt x="15" y="96"/>
                  </a:lnTo>
                  <a:lnTo>
                    <a:pt x="15" y="39"/>
                  </a:lnTo>
                  <a:lnTo>
                    <a:pt x="15" y="37"/>
                  </a:lnTo>
                  <a:lnTo>
                    <a:pt x="15" y="67"/>
                  </a:lnTo>
                  <a:lnTo>
                    <a:pt x="17" y="69"/>
                  </a:lnTo>
                  <a:lnTo>
                    <a:pt x="17" y="7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14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33"/>
                  </a:lnTo>
                  <a:lnTo>
                    <a:pt x="19" y="17"/>
                  </a:lnTo>
                  <a:lnTo>
                    <a:pt x="21" y="17"/>
                  </a:lnTo>
                  <a:lnTo>
                    <a:pt x="21" y="0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37"/>
                  </a:lnTo>
                  <a:lnTo>
                    <a:pt x="21" y="35"/>
                  </a:lnTo>
                  <a:lnTo>
                    <a:pt x="23" y="33"/>
                  </a:lnTo>
                  <a:lnTo>
                    <a:pt x="23" y="16"/>
                  </a:lnTo>
                  <a:lnTo>
                    <a:pt x="23" y="19"/>
                  </a:lnTo>
                  <a:lnTo>
                    <a:pt x="25" y="21"/>
                  </a:lnTo>
                  <a:lnTo>
                    <a:pt x="25" y="83"/>
                  </a:lnTo>
                  <a:lnTo>
                    <a:pt x="27" y="83"/>
                  </a:lnTo>
                  <a:lnTo>
                    <a:pt x="27" y="85"/>
                  </a:lnTo>
                  <a:lnTo>
                    <a:pt x="27" y="67"/>
                  </a:lnTo>
                  <a:lnTo>
                    <a:pt x="27" y="65"/>
                  </a:lnTo>
                  <a:lnTo>
                    <a:pt x="27" y="64"/>
                  </a:lnTo>
                  <a:lnTo>
                    <a:pt x="27" y="85"/>
                  </a:lnTo>
                  <a:lnTo>
                    <a:pt x="29" y="87"/>
                  </a:lnTo>
                  <a:lnTo>
                    <a:pt x="29" y="100"/>
                  </a:lnTo>
                  <a:lnTo>
                    <a:pt x="29" y="98"/>
                  </a:lnTo>
                  <a:lnTo>
                    <a:pt x="29" y="96"/>
                  </a:lnTo>
                  <a:lnTo>
                    <a:pt x="29" y="112"/>
                  </a:lnTo>
                  <a:lnTo>
                    <a:pt x="31" y="113"/>
                  </a:lnTo>
                  <a:lnTo>
                    <a:pt x="31" y="131"/>
                  </a:lnTo>
                  <a:lnTo>
                    <a:pt x="31" y="129"/>
                  </a:lnTo>
                  <a:lnTo>
                    <a:pt x="32" y="125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98"/>
                  </a:lnTo>
                  <a:lnTo>
                    <a:pt x="36" y="96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8" y="52"/>
                  </a:lnTo>
                  <a:lnTo>
                    <a:pt x="40" y="52"/>
                  </a:lnTo>
                  <a:lnTo>
                    <a:pt x="40" y="65"/>
                  </a:lnTo>
                  <a:lnTo>
                    <a:pt x="40" y="64"/>
                  </a:lnTo>
                  <a:lnTo>
                    <a:pt x="40" y="39"/>
                  </a:lnTo>
                  <a:lnTo>
                    <a:pt x="42" y="39"/>
                  </a:lnTo>
                  <a:lnTo>
                    <a:pt x="42" y="52"/>
                  </a:lnTo>
                  <a:lnTo>
                    <a:pt x="42" y="54"/>
                  </a:lnTo>
                  <a:lnTo>
                    <a:pt x="42" y="60"/>
                  </a:lnTo>
                  <a:lnTo>
                    <a:pt x="42" y="58"/>
                  </a:lnTo>
                  <a:lnTo>
                    <a:pt x="44" y="54"/>
                  </a:lnTo>
                  <a:lnTo>
                    <a:pt x="44" y="71"/>
                  </a:lnTo>
                  <a:lnTo>
                    <a:pt x="44" y="73"/>
                  </a:lnTo>
                  <a:lnTo>
                    <a:pt x="44" y="89"/>
                  </a:lnTo>
                  <a:lnTo>
                    <a:pt x="44" y="87"/>
                  </a:lnTo>
                  <a:lnTo>
                    <a:pt x="48" y="85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8" y="79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50" y="87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4"/>
                  </a:lnTo>
                  <a:lnTo>
                    <a:pt x="50" y="64"/>
                  </a:lnTo>
                  <a:lnTo>
                    <a:pt x="52" y="6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5" name="Freeform 1135"/>
            <p:cNvSpPr>
              <a:spLocks/>
            </p:cNvSpPr>
            <p:nvPr/>
          </p:nvSpPr>
          <p:spPr bwMode="auto">
            <a:xfrm>
              <a:off x="3973" y="1311"/>
              <a:ext cx="27" cy="150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0" y="71"/>
                </a:cxn>
                <a:cxn ang="0">
                  <a:pos x="2" y="79"/>
                </a:cxn>
                <a:cxn ang="0">
                  <a:pos x="2" y="69"/>
                </a:cxn>
                <a:cxn ang="0">
                  <a:pos x="4" y="34"/>
                </a:cxn>
                <a:cxn ang="0">
                  <a:pos x="4" y="44"/>
                </a:cxn>
                <a:cxn ang="0">
                  <a:pos x="8" y="15"/>
                </a:cxn>
                <a:cxn ang="0">
                  <a:pos x="8" y="13"/>
                </a:cxn>
                <a:cxn ang="0">
                  <a:pos x="8" y="17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0" y="21"/>
                </a:cxn>
                <a:cxn ang="0">
                  <a:pos x="12" y="19"/>
                </a:cxn>
                <a:cxn ang="0">
                  <a:pos x="13" y="2"/>
                </a:cxn>
                <a:cxn ang="0">
                  <a:pos x="13" y="17"/>
                </a:cxn>
                <a:cxn ang="0">
                  <a:pos x="13" y="13"/>
                </a:cxn>
                <a:cxn ang="0">
                  <a:pos x="15" y="27"/>
                </a:cxn>
                <a:cxn ang="0">
                  <a:pos x="15" y="63"/>
                </a:cxn>
                <a:cxn ang="0">
                  <a:pos x="19" y="109"/>
                </a:cxn>
                <a:cxn ang="0">
                  <a:pos x="19" y="144"/>
                </a:cxn>
                <a:cxn ang="0">
                  <a:pos x="21" y="169"/>
                </a:cxn>
                <a:cxn ang="0">
                  <a:pos x="23" y="194"/>
                </a:cxn>
                <a:cxn ang="0">
                  <a:pos x="23" y="219"/>
                </a:cxn>
                <a:cxn ang="0">
                  <a:pos x="25" y="234"/>
                </a:cxn>
                <a:cxn ang="0">
                  <a:pos x="27" y="228"/>
                </a:cxn>
                <a:cxn ang="0">
                  <a:pos x="27" y="253"/>
                </a:cxn>
                <a:cxn ang="0">
                  <a:pos x="29" y="261"/>
                </a:cxn>
                <a:cxn ang="0">
                  <a:pos x="31" y="255"/>
                </a:cxn>
                <a:cxn ang="0">
                  <a:pos x="31" y="253"/>
                </a:cxn>
                <a:cxn ang="0">
                  <a:pos x="31" y="263"/>
                </a:cxn>
                <a:cxn ang="0">
                  <a:pos x="33" y="269"/>
                </a:cxn>
                <a:cxn ang="0">
                  <a:pos x="35" y="278"/>
                </a:cxn>
                <a:cxn ang="0">
                  <a:pos x="35" y="276"/>
                </a:cxn>
                <a:cxn ang="0">
                  <a:pos x="37" y="253"/>
                </a:cxn>
                <a:cxn ang="0">
                  <a:pos x="37" y="255"/>
                </a:cxn>
                <a:cxn ang="0">
                  <a:pos x="38" y="228"/>
                </a:cxn>
                <a:cxn ang="0">
                  <a:pos x="40" y="209"/>
                </a:cxn>
                <a:cxn ang="0">
                  <a:pos x="42" y="198"/>
                </a:cxn>
                <a:cxn ang="0">
                  <a:pos x="42" y="198"/>
                </a:cxn>
                <a:cxn ang="0">
                  <a:pos x="44" y="217"/>
                </a:cxn>
                <a:cxn ang="0">
                  <a:pos x="44" y="215"/>
                </a:cxn>
                <a:cxn ang="0">
                  <a:pos x="46" y="203"/>
                </a:cxn>
                <a:cxn ang="0">
                  <a:pos x="48" y="232"/>
                </a:cxn>
                <a:cxn ang="0">
                  <a:pos x="48" y="224"/>
                </a:cxn>
                <a:cxn ang="0">
                  <a:pos x="48" y="261"/>
                </a:cxn>
                <a:cxn ang="0">
                  <a:pos x="50" y="271"/>
                </a:cxn>
                <a:cxn ang="0">
                  <a:pos x="50" y="257"/>
                </a:cxn>
                <a:cxn ang="0">
                  <a:pos x="50" y="271"/>
                </a:cxn>
                <a:cxn ang="0">
                  <a:pos x="52" y="299"/>
                </a:cxn>
                <a:cxn ang="0">
                  <a:pos x="54" y="292"/>
                </a:cxn>
              </a:cxnLst>
              <a:rect l="0" t="0" r="r" b="b"/>
              <a:pathLst>
                <a:path w="54" h="299">
                  <a:moveTo>
                    <a:pt x="0" y="73"/>
                  </a:moveTo>
                  <a:lnTo>
                    <a:pt x="0" y="73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2" y="73"/>
                  </a:lnTo>
                  <a:lnTo>
                    <a:pt x="2" y="79"/>
                  </a:lnTo>
                  <a:lnTo>
                    <a:pt x="2" y="71"/>
                  </a:lnTo>
                  <a:lnTo>
                    <a:pt x="2" y="69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4" y="15"/>
                  </a:lnTo>
                  <a:lnTo>
                    <a:pt x="8" y="15"/>
                  </a:lnTo>
                  <a:lnTo>
                    <a:pt x="8" y="6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1"/>
                  </a:lnTo>
                  <a:lnTo>
                    <a:pt x="10" y="19"/>
                  </a:lnTo>
                  <a:lnTo>
                    <a:pt x="12" y="19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5" y="27"/>
                  </a:lnTo>
                  <a:lnTo>
                    <a:pt x="15" y="29"/>
                  </a:lnTo>
                  <a:lnTo>
                    <a:pt x="15" y="63"/>
                  </a:lnTo>
                  <a:lnTo>
                    <a:pt x="19" y="65"/>
                  </a:lnTo>
                  <a:lnTo>
                    <a:pt x="19" y="109"/>
                  </a:lnTo>
                  <a:lnTo>
                    <a:pt x="19" y="111"/>
                  </a:lnTo>
                  <a:lnTo>
                    <a:pt x="19" y="144"/>
                  </a:lnTo>
                  <a:lnTo>
                    <a:pt x="21" y="146"/>
                  </a:lnTo>
                  <a:lnTo>
                    <a:pt x="21" y="169"/>
                  </a:lnTo>
                  <a:lnTo>
                    <a:pt x="23" y="169"/>
                  </a:lnTo>
                  <a:lnTo>
                    <a:pt x="23" y="194"/>
                  </a:lnTo>
                  <a:lnTo>
                    <a:pt x="23" y="196"/>
                  </a:lnTo>
                  <a:lnTo>
                    <a:pt x="23" y="219"/>
                  </a:lnTo>
                  <a:lnTo>
                    <a:pt x="25" y="221"/>
                  </a:lnTo>
                  <a:lnTo>
                    <a:pt x="25" y="234"/>
                  </a:lnTo>
                  <a:lnTo>
                    <a:pt x="27" y="232"/>
                  </a:lnTo>
                  <a:lnTo>
                    <a:pt x="27" y="228"/>
                  </a:lnTo>
                  <a:lnTo>
                    <a:pt x="27" y="230"/>
                  </a:lnTo>
                  <a:lnTo>
                    <a:pt x="27" y="253"/>
                  </a:lnTo>
                  <a:lnTo>
                    <a:pt x="29" y="255"/>
                  </a:lnTo>
                  <a:lnTo>
                    <a:pt x="29" y="261"/>
                  </a:lnTo>
                  <a:lnTo>
                    <a:pt x="29" y="257"/>
                  </a:lnTo>
                  <a:lnTo>
                    <a:pt x="31" y="255"/>
                  </a:lnTo>
                  <a:lnTo>
                    <a:pt x="31" y="251"/>
                  </a:lnTo>
                  <a:lnTo>
                    <a:pt x="31" y="253"/>
                  </a:lnTo>
                  <a:lnTo>
                    <a:pt x="31" y="255"/>
                  </a:lnTo>
                  <a:lnTo>
                    <a:pt x="31" y="263"/>
                  </a:lnTo>
                  <a:lnTo>
                    <a:pt x="33" y="265"/>
                  </a:lnTo>
                  <a:lnTo>
                    <a:pt x="33" y="269"/>
                  </a:lnTo>
                  <a:lnTo>
                    <a:pt x="35" y="271"/>
                  </a:lnTo>
                  <a:lnTo>
                    <a:pt x="35" y="278"/>
                  </a:lnTo>
                  <a:lnTo>
                    <a:pt x="35" y="276"/>
                  </a:lnTo>
                  <a:lnTo>
                    <a:pt x="35" y="276"/>
                  </a:lnTo>
                  <a:lnTo>
                    <a:pt x="35" y="255"/>
                  </a:lnTo>
                  <a:lnTo>
                    <a:pt x="37" y="253"/>
                  </a:lnTo>
                  <a:lnTo>
                    <a:pt x="37" y="257"/>
                  </a:lnTo>
                  <a:lnTo>
                    <a:pt x="37" y="255"/>
                  </a:lnTo>
                  <a:lnTo>
                    <a:pt x="37" y="228"/>
                  </a:lnTo>
                  <a:lnTo>
                    <a:pt x="38" y="228"/>
                  </a:lnTo>
                  <a:lnTo>
                    <a:pt x="38" y="209"/>
                  </a:lnTo>
                  <a:lnTo>
                    <a:pt x="40" y="209"/>
                  </a:lnTo>
                  <a:lnTo>
                    <a:pt x="40" y="199"/>
                  </a:lnTo>
                  <a:lnTo>
                    <a:pt x="42" y="198"/>
                  </a:lnTo>
                  <a:lnTo>
                    <a:pt x="42" y="192"/>
                  </a:lnTo>
                  <a:lnTo>
                    <a:pt x="42" y="198"/>
                  </a:lnTo>
                  <a:lnTo>
                    <a:pt x="44" y="199"/>
                  </a:lnTo>
                  <a:lnTo>
                    <a:pt x="44" y="217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4" y="199"/>
                  </a:lnTo>
                  <a:lnTo>
                    <a:pt x="46" y="203"/>
                  </a:lnTo>
                  <a:lnTo>
                    <a:pt x="46" y="232"/>
                  </a:lnTo>
                  <a:lnTo>
                    <a:pt x="48" y="232"/>
                  </a:lnTo>
                  <a:lnTo>
                    <a:pt x="48" y="234"/>
                  </a:lnTo>
                  <a:lnTo>
                    <a:pt x="48" y="224"/>
                  </a:lnTo>
                  <a:lnTo>
                    <a:pt x="48" y="226"/>
                  </a:lnTo>
                  <a:lnTo>
                    <a:pt x="48" y="261"/>
                  </a:lnTo>
                  <a:lnTo>
                    <a:pt x="50" y="263"/>
                  </a:lnTo>
                  <a:lnTo>
                    <a:pt x="50" y="271"/>
                  </a:lnTo>
                  <a:lnTo>
                    <a:pt x="50" y="259"/>
                  </a:lnTo>
                  <a:lnTo>
                    <a:pt x="50" y="257"/>
                  </a:lnTo>
                  <a:lnTo>
                    <a:pt x="50" y="251"/>
                  </a:lnTo>
                  <a:lnTo>
                    <a:pt x="50" y="271"/>
                  </a:lnTo>
                  <a:lnTo>
                    <a:pt x="52" y="271"/>
                  </a:lnTo>
                  <a:lnTo>
                    <a:pt x="52" y="299"/>
                  </a:lnTo>
                  <a:lnTo>
                    <a:pt x="52" y="292"/>
                  </a:lnTo>
                  <a:lnTo>
                    <a:pt x="54" y="292"/>
                  </a:lnTo>
                  <a:lnTo>
                    <a:pt x="54" y="25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6" name="Freeform 1136"/>
            <p:cNvSpPr>
              <a:spLocks/>
            </p:cNvSpPr>
            <p:nvPr/>
          </p:nvSpPr>
          <p:spPr bwMode="auto">
            <a:xfrm>
              <a:off x="3947" y="1321"/>
              <a:ext cx="26" cy="49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2" y="92"/>
                </a:cxn>
                <a:cxn ang="0">
                  <a:pos x="2" y="77"/>
                </a:cxn>
                <a:cxn ang="0">
                  <a:pos x="4" y="92"/>
                </a:cxn>
                <a:cxn ang="0">
                  <a:pos x="4" y="90"/>
                </a:cxn>
                <a:cxn ang="0">
                  <a:pos x="6" y="54"/>
                </a:cxn>
                <a:cxn ang="0">
                  <a:pos x="6" y="58"/>
                </a:cxn>
                <a:cxn ang="0">
                  <a:pos x="8" y="27"/>
                </a:cxn>
                <a:cxn ang="0">
                  <a:pos x="8" y="6"/>
                </a:cxn>
                <a:cxn ang="0">
                  <a:pos x="10" y="10"/>
                </a:cxn>
                <a:cxn ang="0">
                  <a:pos x="10" y="21"/>
                </a:cxn>
                <a:cxn ang="0">
                  <a:pos x="12" y="0"/>
                </a:cxn>
                <a:cxn ang="0">
                  <a:pos x="14" y="6"/>
                </a:cxn>
                <a:cxn ang="0">
                  <a:pos x="16" y="4"/>
                </a:cxn>
                <a:cxn ang="0">
                  <a:pos x="16" y="10"/>
                </a:cxn>
                <a:cxn ang="0">
                  <a:pos x="17" y="31"/>
                </a:cxn>
                <a:cxn ang="0">
                  <a:pos x="17" y="31"/>
                </a:cxn>
                <a:cxn ang="0">
                  <a:pos x="19" y="21"/>
                </a:cxn>
                <a:cxn ang="0">
                  <a:pos x="19" y="25"/>
                </a:cxn>
                <a:cxn ang="0">
                  <a:pos x="21" y="56"/>
                </a:cxn>
                <a:cxn ang="0">
                  <a:pos x="23" y="21"/>
                </a:cxn>
                <a:cxn ang="0">
                  <a:pos x="23" y="38"/>
                </a:cxn>
                <a:cxn ang="0">
                  <a:pos x="25" y="54"/>
                </a:cxn>
                <a:cxn ang="0">
                  <a:pos x="25" y="42"/>
                </a:cxn>
                <a:cxn ang="0">
                  <a:pos x="25" y="27"/>
                </a:cxn>
                <a:cxn ang="0">
                  <a:pos x="27" y="48"/>
                </a:cxn>
                <a:cxn ang="0">
                  <a:pos x="29" y="46"/>
                </a:cxn>
                <a:cxn ang="0">
                  <a:pos x="29" y="27"/>
                </a:cxn>
                <a:cxn ang="0">
                  <a:pos x="31" y="63"/>
                </a:cxn>
                <a:cxn ang="0">
                  <a:pos x="33" y="35"/>
                </a:cxn>
                <a:cxn ang="0">
                  <a:pos x="33" y="58"/>
                </a:cxn>
                <a:cxn ang="0">
                  <a:pos x="33" y="81"/>
                </a:cxn>
                <a:cxn ang="0">
                  <a:pos x="35" y="77"/>
                </a:cxn>
                <a:cxn ang="0">
                  <a:pos x="37" y="60"/>
                </a:cxn>
                <a:cxn ang="0">
                  <a:pos x="37" y="61"/>
                </a:cxn>
                <a:cxn ang="0">
                  <a:pos x="39" y="48"/>
                </a:cxn>
                <a:cxn ang="0">
                  <a:pos x="39" y="50"/>
                </a:cxn>
                <a:cxn ang="0">
                  <a:pos x="41" y="75"/>
                </a:cxn>
                <a:cxn ang="0">
                  <a:pos x="41" y="63"/>
                </a:cxn>
                <a:cxn ang="0">
                  <a:pos x="41" y="60"/>
                </a:cxn>
                <a:cxn ang="0">
                  <a:pos x="42" y="71"/>
                </a:cxn>
                <a:cxn ang="0">
                  <a:pos x="42" y="84"/>
                </a:cxn>
                <a:cxn ang="0">
                  <a:pos x="42" y="60"/>
                </a:cxn>
                <a:cxn ang="0">
                  <a:pos x="44" y="54"/>
                </a:cxn>
                <a:cxn ang="0">
                  <a:pos x="46" y="60"/>
                </a:cxn>
                <a:cxn ang="0">
                  <a:pos x="46" y="71"/>
                </a:cxn>
                <a:cxn ang="0">
                  <a:pos x="48" y="46"/>
                </a:cxn>
                <a:cxn ang="0">
                  <a:pos x="50" y="42"/>
                </a:cxn>
                <a:cxn ang="0">
                  <a:pos x="50" y="60"/>
                </a:cxn>
                <a:cxn ang="0">
                  <a:pos x="50" y="56"/>
                </a:cxn>
              </a:cxnLst>
              <a:rect l="0" t="0" r="r" b="b"/>
              <a:pathLst>
                <a:path w="52" h="100">
                  <a:moveTo>
                    <a:pt x="0" y="100"/>
                  </a:moveTo>
                  <a:lnTo>
                    <a:pt x="0" y="100"/>
                  </a:lnTo>
                  <a:lnTo>
                    <a:pt x="0" y="94"/>
                  </a:lnTo>
                  <a:lnTo>
                    <a:pt x="2" y="92"/>
                  </a:lnTo>
                  <a:lnTo>
                    <a:pt x="2" y="75"/>
                  </a:lnTo>
                  <a:lnTo>
                    <a:pt x="2" y="77"/>
                  </a:lnTo>
                  <a:lnTo>
                    <a:pt x="4" y="79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0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6" y="58"/>
                  </a:lnTo>
                  <a:lnTo>
                    <a:pt x="8" y="58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6"/>
                  </a:lnTo>
                  <a:lnTo>
                    <a:pt x="8" y="8"/>
                  </a:lnTo>
                  <a:lnTo>
                    <a:pt x="10" y="10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29"/>
                  </a:lnTo>
                  <a:lnTo>
                    <a:pt x="17" y="31"/>
                  </a:lnTo>
                  <a:lnTo>
                    <a:pt x="17" y="35"/>
                  </a:lnTo>
                  <a:lnTo>
                    <a:pt x="17" y="31"/>
                  </a:lnTo>
                  <a:lnTo>
                    <a:pt x="19" y="29"/>
                  </a:lnTo>
                  <a:lnTo>
                    <a:pt x="19" y="21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54"/>
                  </a:lnTo>
                  <a:lnTo>
                    <a:pt x="21" y="56"/>
                  </a:lnTo>
                  <a:lnTo>
                    <a:pt x="21" y="23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38"/>
                  </a:lnTo>
                  <a:lnTo>
                    <a:pt x="25" y="38"/>
                  </a:lnTo>
                  <a:lnTo>
                    <a:pt x="25" y="54"/>
                  </a:lnTo>
                  <a:lnTo>
                    <a:pt x="25" y="44"/>
                  </a:lnTo>
                  <a:lnTo>
                    <a:pt x="25" y="42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7" y="29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9" y="4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65"/>
                  </a:lnTo>
                  <a:lnTo>
                    <a:pt x="31" y="63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3" y="31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81"/>
                  </a:lnTo>
                  <a:lnTo>
                    <a:pt x="33" y="79"/>
                  </a:lnTo>
                  <a:lnTo>
                    <a:pt x="35" y="77"/>
                  </a:lnTo>
                  <a:lnTo>
                    <a:pt x="35" y="58"/>
                  </a:lnTo>
                  <a:lnTo>
                    <a:pt x="37" y="60"/>
                  </a:lnTo>
                  <a:lnTo>
                    <a:pt x="37" y="65"/>
                  </a:lnTo>
                  <a:lnTo>
                    <a:pt x="37" y="61"/>
                  </a:lnTo>
                  <a:lnTo>
                    <a:pt x="39" y="60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73"/>
                  </a:lnTo>
                  <a:lnTo>
                    <a:pt x="41" y="75"/>
                  </a:lnTo>
                  <a:lnTo>
                    <a:pt x="41" y="77"/>
                  </a:lnTo>
                  <a:lnTo>
                    <a:pt x="41" y="63"/>
                  </a:lnTo>
                  <a:lnTo>
                    <a:pt x="41" y="61"/>
                  </a:lnTo>
                  <a:lnTo>
                    <a:pt x="41" y="60"/>
                  </a:lnTo>
                  <a:lnTo>
                    <a:pt x="41" y="69"/>
                  </a:lnTo>
                  <a:lnTo>
                    <a:pt x="42" y="71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2" y="83"/>
                  </a:lnTo>
                  <a:lnTo>
                    <a:pt x="42" y="60"/>
                  </a:lnTo>
                  <a:lnTo>
                    <a:pt x="44" y="58"/>
                  </a:lnTo>
                  <a:lnTo>
                    <a:pt x="44" y="54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46" y="73"/>
                  </a:lnTo>
                  <a:lnTo>
                    <a:pt x="46" y="71"/>
                  </a:lnTo>
                  <a:lnTo>
                    <a:pt x="48" y="71"/>
                  </a:lnTo>
                  <a:lnTo>
                    <a:pt x="48" y="46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50" y="58"/>
                  </a:lnTo>
                  <a:lnTo>
                    <a:pt x="50" y="60"/>
                  </a:lnTo>
                  <a:lnTo>
                    <a:pt x="50" y="63"/>
                  </a:lnTo>
                  <a:lnTo>
                    <a:pt x="50" y="56"/>
                  </a:lnTo>
                  <a:lnTo>
                    <a:pt x="52" y="5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7" name="Freeform 1137"/>
            <p:cNvSpPr>
              <a:spLocks/>
            </p:cNvSpPr>
            <p:nvPr/>
          </p:nvSpPr>
          <p:spPr bwMode="auto">
            <a:xfrm>
              <a:off x="3921" y="1344"/>
              <a:ext cx="26" cy="49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0" y="75"/>
                </a:cxn>
                <a:cxn ang="0">
                  <a:pos x="0" y="67"/>
                </a:cxn>
                <a:cxn ang="0">
                  <a:pos x="2" y="73"/>
                </a:cxn>
                <a:cxn ang="0">
                  <a:pos x="2" y="67"/>
                </a:cxn>
                <a:cxn ang="0">
                  <a:pos x="4" y="25"/>
                </a:cxn>
                <a:cxn ang="0">
                  <a:pos x="6" y="38"/>
                </a:cxn>
                <a:cxn ang="0">
                  <a:pos x="6" y="42"/>
                </a:cxn>
                <a:cxn ang="0">
                  <a:pos x="8" y="21"/>
                </a:cxn>
                <a:cxn ang="0">
                  <a:pos x="8" y="4"/>
                </a:cxn>
                <a:cxn ang="0">
                  <a:pos x="10" y="52"/>
                </a:cxn>
                <a:cxn ang="0">
                  <a:pos x="10" y="54"/>
                </a:cxn>
                <a:cxn ang="0">
                  <a:pos x="12" y="38"/>
                </a:cxn>
                <a:cxn ang="0">
                  <a:pos x="12" y="52"/>
                </a:cxn>
                <a:cxn ang="0">
                  <a:pos x="14" y="63"/>
                </a:cxn>
                <a:cxn ang="0">
                  <a:pos x="14" y="54"/>
                </a:cxn>
                <a:cxn ang="0">
                  <a:pos x="14" y="50"/>
                </a:cxn>
                <a:cxn ang="0">
                  <a:pos x="18" y="73"/>
                </a:cxn>
                <a:cxn ang="0">
                  <a:pos x="18" y="71"/>
                </a:cxn>
                <a:cxn ang="0">
                  <a:pos x="20" y="48"/>
                </a:cxn>
                <a:cxn ang="0">
                  <a:pos x="20" y="79"/>
                </a:cxn>
                <a:cxn ang="0">
                  <a:pos x="20" y="71"/>
                </a:cxn>
                <a:cxn ang="0">
                  <a:pos x="21" y="90"/>
                </a:cxn>
                <a:cxn ang="0">
                  <a:pos x="23" y="98"/>
                </a:cxn>
                <a:cxn ang="0">
                  <a:pos x="23" y="83"/>
                </a:cxn>
                <a:cxn ang="0">
                  <a:pos x="23" y="60"/>
                </a:cxn>
                <a:cxn ang="0">
                  <a:pos x="25" y="88"/>
                </a:cxn>
                <a:cxn ang="0">
                  <a:pos x="25" y="52"/>
                </a:cxn>
                <a:cxn ang="0">
                  <a:pos x="27" y="35"/>
                </a:cxn>
                <a:cxn ang="0">
                  <a:pos x="29" y="29"/>
                </a:cxn>
                <a:cxn ang="0">
                  <a:pos x="31" y="21"/>
                </a:cxn>
                <a:cxn ang="0">
                  <a:pos x="33" y="21"/>
                </a:cxn>
                <a:cxn ang="0">
                  <a:pos x="35" y="15"/>
                </a:cxn>
                <a:cxn ang="0">
                  <a:pos x="35" y="0"/>
                </a:cxn>
                <a:cxn ang="0">
                  <a:pos x="37" y="14"/>
                </a:cxn>
                <a:cxn ang="0">
                  <a:pos x="37" y="12"/>
                </a:cxn>
                <a:cxn ang="0">
                  <a:pos x="39" y="0"/>
                </a:cxn>
                <a:cxn ang="0">
                  <a:pos x="41" y="6"/>
                </a:cxn>
                <a:cxn ang="0">
                  <a:pos x="41" y="27"/>
                </a:cxn>
                <a:cxn ang="0">
                  <a:pos x="43" y="8"/>
                </a:cxn>
                <a:cxn ang="0">
                  <a:pos x="45" y="38"/>
                </a:cxn>
                <a:cxn ang="0">
                  <a:pos x="45" y="37"/>
                </a:cxn>
                <a:cxn ang="0">
                  <a:pos x="45" y="17"/>
                </a:cxn>
                <a:cxn ang="0">
                  <a:pos x="46" y="23"/>
                </a:cxn>
                <a:cxn ang="0">
                  <a:pos x="46" y="42"/>
                </a:cxn>
                <a:cxn ang="0">
                  <a:pos x="48" y="21"/>
                </a:cxn>
                <a:cxn ang="0">
                  <a:pos x="50" y="46"/>
                </a:cxn>
                <a:cxn ang="0">
                  <a:pos x="50" y="33"/>
                </a:cxn>
                <a:cxn ang="0">
                  <a:pos x="52" y="27"/>
                </a:cxn>
                <a:cxn ang="0">
                  <a:pos x="52" y="40"/>
                </a:cxn>
              </a:cxnLst>
              <a:rect l="0" t="0" r="r" b="b"/>
              <a:pathLst>
                <a:path w="52" h="98">
                  <a:moveTo>
                    <a:pt x="0" y="94"/>
                  </a:moveTo>
                  <a:lnTo>
                    <a:pt x="0" y="94"/>
                  </a:lnTo>
                  <a:lnTo>
                    <a:pt x="0" y="96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2" y="79"/>
                  </a:lnTo>
                  <a:lnTo>
                    <a:pt x="2" y="67"/>
                  </a:lnTo>
                  <a:lnTo>
                    <a:pt x="4" y="63"/>
                  </a:lnTo>
                  <a:lnTo>
                    <a:pt x="4" y="25"/>
                  </a:lnTo>
                  <a:lnTo>
                    <a:pt x="6" y="23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42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8" y="0"/>
                  </a:lnTo>
                  <a:lnTo>
                    <a:pt x="8" y="4"/>
                  </a:lnTo>
                  <a:lnTo>
                    <a:pt x="10" y="6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4"/>
                  </a:lnTo>
                  <a:lnTo>
                    <a:pt x="10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52"/>
                  </a:lnTo>
                  <a:lnTo>
                    <a:pt x="14" y="54"/>
                  </a:lnTo>
                  <a:lnTo>
                    <a:pt x="14" y="63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14" y="44"/>
                  </a:lnTo>
                  <a:lnTo>
                    <a:pt x="14" y="50"/>
                  </a:lnTo>
                  <a:lnTo>
                    <a:pt x="18" y="52"/>
                  </a:lnTo>
                  <a:lnTo>
                    <a:pt x="18" y="73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46"/>
                  </a:lnTo>
                  <a:lnTo>
                    <a:pt x="20" y="48"/>
                  </a:lnTo>
                  <a:lnTo>
                    <a:pt x="20" y="75"/>
                  </a:lnTo>
                  <a:lnTo>
                    <a:pt x="20" y="79"/>
                  </a:lnTo>
                  <a:lnTo>
                    <a:pt x="20" y="81"/>
                  </a:lnTo>
                  <a:lnTo>
                    <a:pt x="20" y="71"/>
                  </a:lnTo>
                  <a:lnTo>
                    <a:pt x="21" y="71"/>
                  </a:lnTo>
                  <a:lnTo>
                    <a:pt x="21" y="90"/>
                  </a:lnTo>
                  <a:lnTo>
                    <a:pt x="23" y="92"/>
                  </a:lnTo>
                  <a:lnTo>
                    <a:pt x="23" y="98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58"/>
                  </a:lnTo>
                  <a:lnTo>
                    <a:pt x="23" y="60"/>
                  </a:lnTo>
                  <a:lnTo>
                    <a:pt x="25" y="62"/>
                  </a:lnTo>
                  <a:lnTo>
                    <a:pt x="25" y="88"/>
                  </a:lnTo>
                  <a:lnTo>
                    <a:pt x="25" y="86"/>
                  </a:lnTo>
                  <a:lnTo>
                    <a:pt x="25" y="52"/>
                  </a:lnTo>
                  <a:lnTo>
                    <a:pt x="27" y="50"/>
                  </a:lnTo>
                  <a:lnTo>
                    <a:pt x="27" y="35"/>
                  </a:lnTo>
                  <a:lnTo>
                    <a:pt x="29" y="37"/>
                  </a:lnTo>
                  <a:lnTo>
                    <a:pt x="29" y="29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5" y="15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5" y="12"/>
                  </a:lnTo>
                  <a:lnTo>
                    <a:pt x="37" y="14"/>
                  </a:lnTo>
                  <a:lnTo>
                    <a:pt x="37" y="19"/>
                  </a:lnTo>
                  <a:lnTo>
                    <a:pt x="37" y="12"/>
                  </a:lnTo>
                  <a:lnTo>
                    <a:pt x="39" y="12"/>
                  </a:lnTo>
                  <a:lnTo>
                    <a:pt x="39" y="0"/>
                  </a:lnTo>
                  <a:lnTo>
                    <a:pt x="39" y="4"/>
                  </a:lnTo>
                  <a:lnTo>
                    <a:pt x="41" y="6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8"/>
                  </a:lnTo>
                  <a:lnTo>
                    <a:pt x="43" y="8"/>
                  </a:lnTo>
                  <a:lnTo>
                    <a:pt x="43" y="37"/>
                  </a:lnTo>
                  <a:lnTo>
                    <a:pt x="45" y="38"/>
                  </a:lnTo>
                  <a:lnTo>
                    <a:pt x="45" y="48"/>
                  </a:lnTo>
                  <a:lnTo>
                    <a:pt x="45" y="37"/>
                  </a:lnTo>
                  <a:lnTo>
                    <a:pt x="45" y="35"/>
                  </a:lnTo>
                  <a:lnTo>
                    <a:pt x="45" y="17"/>
                  </a:lnTo>
                  <a:lnTo>
                    <a:pt x="45" y="21"/>
                  </a:lnTo>
                  <a:lnTo>
                    <a:pt x="46" y="23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6" y="21"/>
                  </a:lnTo>
                  <a:lnTo>
                    <a:pt x="48" y="21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50" y="33"/>
                  </a:lnTo>
                  <a:lnTo>
                    <a:pt x="52" y="33"/>
                  </a:lnTo>
                  <a:lnTo>
                    <a:pt x="52" y="27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5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8" name="Freeform 1138"/>
            <p:cNvSpPr>
              <a:spLocks/>
            </p:cNvSpPr>
            <p:nvPr/>
          </p:nvSpPr>
          <p:spPr bwMode="auto">
            <a:xfrm>
              <a:off x="3894" y="1327"/>
              <a:ext cx="27" cy="92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2" y="56"/>
                </a:cxn>
                <a:cxn ang="0">
                  <a:pos x="3" y="43"/>
                </a:cxn>
                <a:cxn ang="0">
                  <a:pos x="3" y="60"/>
                </a:cxn>
                <a:cxn ang="0">
                  <a:pos x="3" y="91"/>
                </a:cxn>
                <a:cxn ang="0">
                  <a:pos x="5" y="79"/>
                </a:cxn>
                <a:cxn ang="0">
                  <a:pos x="5" y="85"/>
                </a:cxn>
                <a:cxn ang="0">
                  <a:pos x="7" y="133"/>
                </a:cxn>
                <a:cxn ang="0">
                  <a:pos x="7" y="127"/>
                </a:cxn>
                <a:cxn ang="0">
                  <a:pos x="7" y="119"/>
                </a:cxn>
                <a:cxn ang="0">
                  <a:pos x="11" y="125"/>
                </a:cxn>
                <a:cxn ang="0">
                  <a:pos x="11" y="125"/>
                </a:cxn>
                <a:cxn ang="0">
                  <a:pos x="11" y="91"/>
                </a:cxn>
                <a:cxn ang="0">
                  <a:pos x="13" y="114"/>
                </a:cxn>
                <a:cxn ang="0">
                  <a:pos x="13" y="127"/>
                </a:cxn>
                <a:cxn ang="0">
                  <a:pos x="15" y="119"/>
                </a:cxn>
                <a:cxn ang="0">
                  <a:pos x="15" y="116"/>
                </a:cxn>
                <a:cxn ang="0">
                  <a:pos x="17" y="148"/>
                </a:cxn>
                <a:cxn ang="0">
                  <a:pos x="17" y="143"/>
                </a:cxn>
                <a:cxn ang="0">
                  <a:pos x="19" y="162"/>
                </a:cxn>
                <a:cxn ang="0">
                  <a:pos x="21" y="150"/>
                </a:cxn>
                <a:cxn ang="0">
                  <a:pos x="23" y="144"/>
                </a:cxn>
                <a:cxn ang="0">
                  <a:pos x="25" y="166"/>
                </a:cxn>
                <a:cxn ang="0">
                  <a:pos x="25" y="183"/>
                </a:cxn>
                <a:cxn ang="0">
                  <a:pos x="25" y="162"/>
                </a:cxn>
                <a:cxn ang="0">
                  <a:pos x="26" y="167"/>
                </a:cxn>
                <a:cxn ang="0">
                  <a:pos x="26" y="160"/>
                </a:cxn>
                <a:cxn ang="0">
                  <a:pos x="28" y="114"/>
                </a:cxn>
                <a:cxn ang="0">
                  <a:pos x="30" y="96"/>
                </a:cxn>
                <a:cxn ang="0">
                  <a:pos x="30" y="73"/>
                </a:cxn>
                <a:cxn ang="0">
                  <a:pos x="32" y="58"/>
                </a:cxn>
                <a:cxn ang="0">
                  <a:pos x="34" y="39"/>
                </a:cxn>
                <a:cxn ang="0">
                  <a:pos x="34" y="14"/>
                </a:cxn>
                <a:cxn ang="0">
                  <a:pos x="36" y="2"/>
                </a:cxn>
                <a:cxn ang="0">
                  <a:pos x="38" y="24"/>
                </a:cxn>
                <a:cxn ang="0">
                  <a:pos x="38" y="14"/>
                </a:cxn>
                <a:cxn ang="0">
                  <a:pos x="38" y="10"/>
                </a:cxn>
                <a:cxn ang="0">
                  <a:pos x="40" y="22"/>
                </a:cxn>
                <a:cxn ang="0">
                  <a:pos x="40" y="35"/>
                </a:cxn>
                <a:cxn ang="0">
                  <a:pos x="42" y="29"/>
                </a:cxn>
                <a:cxn ang="0">
                  <a:pos x="42" y="37"/>
                </a:cxn>
                <a:cxn ang="0">
                  <a:pos x="44" y="79"/>
                </a:cxn>
                <a:cxn ang="0">
                  <a:pos x="46" y="60"/>
                </a:cxn>
                <a:cxn ang="0">
                  <a:pos x="48" y="102"/>
                </a:cxn>
                <a:cxn ang="0">
                  <a:pos x="48" y="83"/>
                </a:cxn>
                <a:cxn ang="0">
                  <a:pos x="48" y="66"/>
                </a:cxn>
                <a:cxn ang="0">
                  <a:pos x="50" y="87"/>
                </a:cxn>
                <a:cxn ang="0">
                  <a:pos x="50" y="131"/>
                </a:cxn>
                <a:cxn ang="0">
                  <a:pos x="51" y="96"/>
                </a:cxn>
                <a:cxn ang="0">
                  <a:pos x="51" y="125"/>
                </a:cxn>
              </a:cxnLst>
              <a:rect l="0" t="0" r="r" b="b"/>
              <a:pathLst>
                <a:path w="53" h="185">
                  <a:moveTo>
                    <a:pt x="0" y="85"/>
                  </a:moveTo>
                  <a:lnTo>
                    <a:pt x="0" y="85"/>
                  </a:lnTo>
                  <a:lnTo>
                    <a:pt x="2" y="85"/>
                  </a:lnTo>
                  <a:lnTo>
                    <a:pt x="2" y="56"/>
                  </a:lnTo>
                  <a:lnTo>
                    <a:pt x="3" y="54"/>
                  </a:lnTo>
                  <a:lnTo>
                    <a:pt x="3" y="43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5" y="89"/>
                  </a:lnTo>
                  <a:lnTo>
                    <a:pt x="5" y="79"/>
                  </a:lnTo>
                  <a:lnTo>
                    <a:pt x="5" y="83"/>
                  </a:lnTo>
                  <a:lnTo>
                    <a:pt x="5" y="85"/>
                  </a:lnTo>
                  <a:lnTo>
                    <a:pt x="5" y="131"/>
                  </a:lnTo>
                  <a:lnTo>
                    <a:pt x="7" y="133"/>
                  </a:lnTo>
                  <a:lnTo>
                    <a:pt x="7" y="137"/>
                  </a:lnTo>
                  <a:lnTo>
                    <a:pt x="7" y="127"/>
                  </a:lnTo>
                  <a:lnTo>
                    <a:pt x="7" y="125"/>
                  </a:lnTo>
                  <a:lnTo>
                    <a:pt x="7" y="119"/>
                  </a:lnTo>
                  <a:lnTo>
                    <a:pt x="7" y="125"/>
                  </a:lnTo>
                  <a:lnTo>
                    <a:pt x="11" y="125"/>
                  </a:lnTo>
                  <a:lnTo>
                    <a:pt x="11" y="129"/>
                  </a:lnTo>
                  <a:lnTo>
                    <a:pt x="11" y="125"/>
                  </a:lnTo>
                  <a:lnTo>
                    <a:pt x="11" y="123"/>
                  </a:lnTo>
                  <a:lnTo>
                    <a:pt x="11" y="91"/>
                  </a:lnTo>
                  <a:lnTo>
                    <a:pt x="13" y="91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27"/>
                  </a:lnTo>
                  <a:lnTo>
                    <a:pt x="13" y="121"/>
                  </a:lnTo>
                  <a:lnTo>
                    <a:pt x="15" y="119"/>
                  </a:lnTo>
                  <a:lnTo>
                    <a:pt x="15" y="112"/>
                  </a:lnTo>
                  <a:lnTo>
                    <a:pt x="15" y="116"/>
                  </a:lnTo>
                  <a:lnTo>
                    <a:pt x="17" y="118"/>
                  </a:lnTo>
                  <a:lnTo>
                    <a:pt x="17" y="148"/>
                  </a:lnTo>
                  <a:lnTo>
                    <a:pt x="17" y="150"/>
                  </a:lnTo>
                  <a:lnTo>
                    <a:pt x="17" y="143"/>
                  </a:lnTo>
                  <a:lnTo>
                    <a:pt x="19" y="143"/>
                  </a:lnTo>
                  <a:lnTo>
                    <a:pt x="19" y="162"/>
                  </a:lnTo>
                  <a:lnTo>
                    <a:pt x="21" y="164"/>
                  </a:lnTo>
                  <a:lnTo>
                    <a:pt x="21" y="150"/>
                  </a:lnTo>
                  <a:lnTo>
                    <a:pt x="23" y="148"/>
                  </a:lnTo>
                  <a:lnTo>
                    <a:pt x="23" y="144"/>
                  </a:lnTo>
                  <a:lnTo>
                    <a:pt x="23" y="164"/>
                  </a:lnTo>
                  <a:lnTo>
                    <a:pt x="25" y="166"/>
                  </a:lnTo>
                  <a:lnTo>
                    <a:pt x="25" y="185"/>
                  </a:lnTo>
                  <a:lnTo>
                    <a:pt x="25" y="183"/>
                  </a:lnTo>
                  <a:lnTo>
                    <a:pt x="25" y="179"/>
                  </a:lnTo>
                  <a:lnTo>
                    <a:pt x="25" y="162"/>
                  </a:lnTo>
                  <a:lnTo>
                    <a:pt x="26" y="164"/>
                  </a:lnTo>
                  <a:lnTo>
                    <a:pt x="26" y="167"/>
                  </a:lnTo>
                  <a:lnTo>
                    <a:pt x="26" y="162"/>
                  </a:lnTo>
                  <a:lnTo>
                    <a:pt x="26" y="160"/>
                  </a:lnTo>
                  <a:lnTo>
                    <a:pt x="26" y="114"/>
                  </a:lnTo>
                  <a:lnTo>
                    <a:pt x="28" y="114"/>
                  </a:lnTo>
                  <a:lnTo>
                    <a:pt x="28" y="100"/>
                  </a:lnTo>
                  <a:lnTo>
                    <a:pt x="30" y="96"/>
                  </a:lnTo>
                  <a:lnTo>
                    <a:pt x="30" y="75"/>
                  </a:lnTo>
                  <a:lnTo>
                    <a:pt x="30" y="73"/>
                  </a:lnTo>
                  <a:lnTo>
                    <a:pt x="30" y="60"/>
                  </a:lnTo>
                  <a:lnTo>
                    <a:pt x="32" y="58"/>
                  </a:lnTo>
                  <a:lnTo>
                    <a:pt x="32" y="41"/>
                  </a:lnTo>
                  <a:lnTo>
                    <a:pt x="34" y="39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6" y="22"/>
                  </a:lnTo>
                  <a:lnTo>
                    <a:pt x="38" y="24"/>
                  </a:lnTo>
                  <a:lnTo>
                    <a:pt x="38" y="2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20"/>
                  </a:lnTo>
                  <a:lnTo>
                    <a:pt x="40" y="22"/>
                  </a:lnTo>
                  <a:lnTo>
                    <a:pt x="40" y="37"/>
                  </a:lnTo>
                  <a:lnTo>
                    <a:pt x="40" y="35"/>
                  </a:lnTo>
                  <a:lnTo>
                    <a:pt x="42" y="35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37"/>
                  </a:lnTo>
                  <a:lnTo>
                    <a:pt x="42" y="79"/>
                  </a:lnTo>
                  <a:lnTo>
                    <a:pt x="44" y="79"/>
                  </a:lnTo>
                  <a:lnTo>
                    <a:pt x="44" y="60"/>
                  </a:lnTo>
                  <a:lnTo>
                    <a:pt x="46" y="60"/>
                  </a:lnTo>
                  <a:lnTo>
                    <a:pt x="46" y="100"/>
                  </a:lnTo>
                  <a:lnTo>
                    <a:pt x="48" y="102"/>
                  </a:lnTo>
                  <a:lnTo>
                    <a:pt x="48" y="108"/>
                  </a:lnTo>
                  <a:lnTo>
                    <a:pt x="48" y="83"/>
                  </a:lnTo>
                  <a:lnTo>
                    <a:pt x="48" y="81"/>
                  </a:lnTo>
                  <a:lnTo>
                    <a:pt x="48" y="66"/>
                  </a:lnTo>
                  <a:lnTo>
                    <a:pt x="48" y="85"/>
                  </a:lnTo>
                  <a:lnTo>
                    <a:pt x="50" y="87"/>
                  </a:lnTo>
                  <a:lnTo>
                    <a:pt x="50" y="133"/>
                  </a:lnTo>
                  <a:lnTo>
                    <a:pt x="50" y="131"/>
                  </a:lnTo>
                  <a:lnTo>
                    <a:pt x="51" y="131"/>
                  </a:lnTo>
                  <a:lnTo>
                    <a:pt x="51" y="96"/>
                  </a:lnTo>
                  <a:lnTo>
                    <a:pt x="51" y="96"/>
                  </a:lnTo>
                  <a:lnTo>
                    <a:pt x="51" y="125"/>
                  </a:lnTo>
                  <a:lnTo>
                    <a:pt x="53" y="12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39" name="Freeform 1139"/>
            <p:cNvSpPr>
              <a:spLocks/>
            </p:cNvSpPr>
            <p:nvPr/>
          </p:nvSpPr>
          <p:spPr bwMode="auto">
            <a:xfrm>
              <a:off x="3868" y="1349"/>
              <a:ext cx="26" cy="66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2" y="19"/>
                </a:cxn>
                <a:cxn ang="0">
                  <a:pos x="4" y="15"/>
                </a:cxn>
                <a:cxn ang="0">
                  <a:pos x="6" y="36"/>
                </a:cxn>
                <a:cxn ang="0">
                  <a:pos x="6" y="23"/>
                </a:cxn>
                <a:cxn ang="0">
                  <a:pos x="6" y="3"/>
                </a:cxn>
                <a:cxn ang="0">
                  <a:pos x="7" y="13"/>
                </a:cxn>
                <a:cxn ang="0">
                  <a:pos x="7" y="34"/>
                </a:cxn>
                <a:cxn ang="0">
                  <a:pos x="9" y="2"/>
                </a:cxn>
                <a:cxn ang="0">
                  <a:pos x="9" y="38"/>
                </a:cxn>
                <a:cxn ang="0">
                  <a:pos x="11" y="9"/>
                </a:cxn>
                <a:cxn ang="0">
                  <a:pos x="11" y="2"/>
                </a:cxn>
                <a:cxn ang="0">
                  <a:pos x="13" y="42"/>
                </a:cxn>
                <a:cxn ang="0">
                  <a:pos x="13" y="69"/>
                </a:cxn>
                <a:cxn ang="0">
                  <a:pos x="15" y="44"/>
                </a:cxn>
                <a:cxn ang="0">
                  <a:pos x="17" y="48"/>
                </a:cxn>
                <a:cxn ang="0">
                  <a:pos x="17" y="73"/>
                </a:cxn>
                <a:cxn ang="0">
                  <a:pos x="17" y="51"/>
                </a:cxn>
                <a:cxn ang="0">
                  <a:pos x="19" y="94"/>
                </a:cxn>
                <a:cxn ang="0">
                  <a:pos x="19" y="98"/>
                </a:cxn>
                <a:cxn ang="0">
                  <a:pos x="21" y="69"/>
                </a:cxn>
                <a:cxn ang="0">
                  <a:pos x="21" y="98"/>
                </a:cxn>
                <a:cxn ang="0">
                  <a:pos x="23" y="130"/>
                </a:cxn>
                <a:cxn ang="0">
                  <a:pos x="23" y="119"/>
                </a:cxn>
                <a:cxn ang="0">
                  <a:pos x="23" y="82"/>
                </a:cxn>
                <a:cxn ang="0">
                  <a:pos x="25" y="122"/>
                </a:cxn>
                <a:cxn ang="0">
                  <a:pos x="27" y="109"/>
                </a:cxn>
                <a:cxn ang="0">
                  <a:pos x="29" y="126"/>
                </a:cxn>
                <a:cxn ang="0">
                  <a:pos x="30" y="99"/>
                </a:cxn>
                <a:cxn ang="0">
                  <a:pos x="30" y="86"/>
                </a:cxn>
                <a:cxn ang="0">
                  <a:pos x="32" y="92"/>
                </a:cxn>
                <a:cxn ang="0">
                  <a:pos x="32" y="74"/>
                </a:cxn>
                <a:cxn ang="0">
                  <a:pos x="32" y="55"/>
                </a:cxn>
                <a:cxn ang="0">
                  <a:pos x="34" y="48"/>
                </a:cxn>
                <a:cxn ang="0">
                  <a:pos x="36" y="36"/>
                </a:cxn>
                <a:cxn ang="0">
                  <a:pos x="36" y="23"/>
                </a:cxn>
                <a:cxn ang="0">
                  <a:pos x="38" y="0"/>
                </a:cxn>
                <a:cxn ang="0">
                  <a:pos x="40" y="2"/>
                </a:cxn>
                <a:cxn ang="0">
                  <a:pos x="42" y="51"/>
                </a:cxn>
                <a:cxn ang="0">
                  <a:pos x="42" y="48"/>
                </a:cxn>
                <a:cxn ang="0">
                  <a:pos x="42" y="73"/>
                </a:cxn>
                <a:cxn ang="0">
                  <a:pos x="44" y="78"/>
                </a:cxn>
                <a:cxn ang="0">
                  <a:pos x="44" y="48"/>
                </a:cxn>
                <a:cxn ang="0">
                  <a:pos x="44" y="44"/>
                </a:cxn>
                <a:cxn ang="0">
                  <a:pos x="46" y="63"/>
                </a:cxn>
                <a:cxn ang="0">
                  <a:pos x="48" y="57"/>
                </a:cxn>
                <a:cxn ang="0">
                  <a:pos x="48" y="34"/>
                </a:cxn>
                <a:cxn ang="0">
                  <a:pos x="48" y="51"/>
                </a:cxn>
                <a:cxn ang="0">
                  <a:pos x="52" y="48"/>
                </a:cxn>
                <a:cxn ang="0">
                  <a:pos x="52" y="13"/>
                </a:cxn>
              </a:cxnLst>
              <a:rect l="0" t="0" r="r" b="b"/>
              <a:pathLst>
                <a:path w="52" h="130">
                  <a:moveTo>
                    <a:pt x="0" y="55"/>
                  </a:moveTo>
                  <a:lnTo>
                    <a:pt x="0" y="55"/>
                  </a:lnTo>
                  <a:lnTo>
                    <a:pt x="2" y="51"/>
                  </a:lnTo>
                  <a:lnTo>
                    <a:pt x="2" y="19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3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9" y="3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8"/>
                  </a:lnTo>
                  <a:lnTo>
                    <a:pt x="11" y="4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2"/>
                  </a:lnTo>
                  <a:lnTo>
                    <a:pt x="11" y="40"/>
                  </a:lnTo>
                  <a:lnTo>
                    <a:pt x="13" y="42"/>
                  </a:lnTo>
                  <a:lnTo>
                    <a:pt x="13" y="76"/>
                  </a:lnTo>
                  <a:lnTo>
                    <a:pt x="13" y="69"/>
                  </a:lnTo>
                  <a:lnTo>
                    <a:pt x="15" y="69"/>
                  </a:lnTo>
                  <a:lnTo>
                    <a:pt x="15" y="44"/>
                  </a:lnTo>
                  <a:lnTo>
                    <a:pt x="15" y="46"/>
                  </a:lnTo>
                  <a:lnTo>
                    <a:pt x="17" y="48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50"/>
                  </a:lnTo>
                  <a:lnTo>
                    <a:pt x="17" y="51"/>
                  </a:lnTo>
                  <a:lnTo>
                    <a:pt x="19" y="51"/>
                  </a:lnTo>
                  <a:lnTo>
                    <a:pt x="19" y="94"/>
                  </a:lnTo>
                  <a:lnTo>
                    <a:pt x="19" y="94"/>
                  </a:lnTo>
                  <a:lnTo>
                    <a:pt x="19" y="98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1" y="63"/>
                  </a:lnTo>
                  <a:lnTo>
                    <a:pt x="21" y="98"/>
                  </a:lnTo>
                  <a:lnTo>
                    <a:pt x="23" y="99"/>
                  </a:lnTo>
                  <a:lnTo>
                    <a:pt x="23" y="130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5" y="82"/>
                  </a:lnTo>
                  <a:lnTo>
                    <a:pt x="25" y="122"/>
                  </a:lnTo>
                  <a:lnTo>
                    <a:pt x="27" y="126"/>
                  </a:lnTo>
                  <a:lnTo>
                    <a:pt x="27" y="109"/>
                  </a:lnTo>
                  <a:lnTo>
                    <a:pt x="29" y="109"/>
                  </a:lnTo>
                  <a:lnTo>
                    <a:pt x="29" y="126"/>
                  </a:lnTo>
                  <a:lnTo>
                    <a:pt x="30" y="128"/>
                  </a:lnTo>
                  <a:lnTo>
                    <a:pt x="30" y="99"/>
                  </a:lnTo>
                  <a:lnTo>
                    <a:pt x="30" y="98"/>
                  </a:lnTo>
                  <a:lnTo>
                    <a:pt x="30" y="86"/>
                  </a:lnTo>
                  <a:lnTo>
                    <a:pt x="30" y="90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74"/>
                  </a:lnTo>
                  <a:lnTo>
                    <a:pt x="32" y="73"/>
                  </a:lnTo>
                  <a:lnTo>
                    <a:pt x="32" y="55"/>
                  </a:lnTo>
                  <a:lnTo>
                    <a:pt x="34" y="55"/>
                  </a:lnTo>
                  <a:lnTo>
                    <a:pt x="34" y="48"/>
                  </a:lnTo>
                  <a:lnTo>
                    <a:pt x="36" y="4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23"/>
                  </a:lnTo>
                  <a:lnTo>
                    <a:pt x="38" y="23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0" y="51"/>
                  </a:lnTo>
                  <a:lnTo>
                    <a:pt x="42" y="51"/>
                  </a:lnTo>
                  <a:lnTo>
                    <a:pt x="42" y="55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42" y="73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32"/>
                  </a:lnTo>
                  <a:lnTo>
                    <a:pt x="44" y="44"/>
                  </a:lnTo>
                  <a:lnTo>
                    <a:pt x="46" y="46"/>
                  </a:lnTo>
                  <a:lnTo>
                    <a:pt x="46" y="63"/>
                  </a:lnTo>
                  <a:lnTo>
                    <a:pt x="46" y="59"/>
                  </a:lnTo>
                  <a:lnTo>
                    <a:pt x="48" y="57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8" y="51"/>
                  </a:lnTo>
                  <a:lnTo>
                    <a:pt x="48" y="50"/>
                  </a:lnTo>
                  <a:lnTo>
                    <a:pt x="52" y="48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4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0" name="Freeform 1140"/>
            <p:cNvSpPr>
              <a:spLocks/>
            </p:cNvSpPr>
            <p:nvPr/>
          </p:nvSpPr>
          <p:spPr bwMode="auto">
            <a:xfrm>
              <a:off x="3842" y="1311"/>
              <a:ext cx="26" cy="8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65"/>
                </a:cxn>
                <a:cxn ang="0">
                  <a:pos x="2" y="48"/>
                </a:cxn>
                <a:cxn ang="0">
                  <a:pos x="2" y="44"/>
                </a:cxn>
                <a:cxn ang="0">
                  <a:pos x="4" y="56"/>
                </a:cxn>
                <a:cxn ang="0">
                  <a:pos x="4" y="54"/>
                </a:cxn>
                <a:cxn ang="0">
                  <a:pos x="4" y="52"/>
                </a:cxn>
                <a:cxn ang="0">
                  <a:pos x="6" y="57"/>
                </a:cxn>
                <a:cxn ang="0">
                  <a:pos x="6" y="50"/>
                </a:cxn>
                <a:cxn ang="0">
                  <a:pos x="8" y="34"/>
                </a:cxn>
                <a:cxn ang="0">
                  <a:pos x="10" y="40"/>
                </a:cxn>
                <a:cxn ang="0">
                  <a:pos x="10" y="46"/>
                </a:cxn>
                <a:cxn ang="0">
                  <a:pos x="11" y="27"/>
                </a:cxn>
                <a:cxn ang="0">
                  <a:pos x="11" y="44"/>
                </a:cxn>
                <a:cxn ang="0">
                  <a:pos x="13" y="38"/>
                </a:cxn>
                <a:cxn ang="0">
                  <a:pos x="15" y="34"/>
                </a:cxn>
                <a:cxn ang="0">
                  <a:pos x="15" y="50"/>
                </a:cxn>
                <a:cxn ang="0">
                  <a:pos x="17" y="61"/>
                </a:cxn>
                <a:cxn ang="0">
                  <a:pos x="17" y="57"/>
                </a:cxn>
                <a:cxn ang="0">
                  <a:pos x="17" y="77"/>
                </a:cxn>
                <a:cxn ang="0">
                  <a:pos x="21" y="86"/>
                </a:cxn>
                <a:cxn ang="0">
                  <a:pos x="21" y="84"/>
                </a:cxn>
                <a:cxn ang="0">
                  <a:pos x="23" y="86"/>
                </a:cxn>
                <a:cxn ang="0">
                  <a:pos x="23" y="98"/>
                </a:cxn>
                <a:cxn ang="0">
                  <a:pos x="25" y="86"/>
                </a:cxn>
                <a:cxn ang="0">
                  <a:pos x="25" y="86"/>
                </a:cxn>
                <a:cxn ang="0">
                  <a:pos x="27" y="90"/>
                </a:cxn>
                <a:cxn ang="0">
                  <a:pos x="27" y="84"/>
                </a:cxn>
                <a:cxn ang="0">
                  <a:pos x="27" y="77"/>
                </a:cxn>
                <a:cxn ang="0">
                  <a:pos x="29" y="92"/>
                </a:cxn>
                <a:cxn ang="0">
                  <a:pos x="29" y="77"/>
                </a:cxn>
                <a:cxn ang="0">
                  <a:pos x="33" y="75"/>
                </a:cxn>
                <a:cxn ang="0">
                  <a:pos x="33" y="77"/>
                </a:cxn>
                <a:cxn ang="0">
                  <a:pos x="34" y="69"/>
                </a:cxn>
                <a:cxn ang="0">
                  <a:pos x="36" y="79"/>
                </a:cxn>
                <a:cxn ang="0">
                  <a:pos x="36" y="67"/>
                </a:cxn>
                <a:cxn ang="0">
                  <a:pos x="36" y="54"/>
                </a:cxn>
                <a:cxn ang="0">
                  <a:pos x="38" y="61"/>
                </a:cxn>
                <a:cxn ang="0">
                  <a:pos x="40" y="98"/>
                </a:cxn>
                <a:cxn ang="0">
                  <a:pos x="40" y="111"/>
                </a:cxn>
                <a:cxn ang="0">
                  <a:pos x="42" y="151"/>
                </a:cxn>
                <a:cxn ang="0">
                  <a:pos x="42" y="161"/>
                </a:cxn>
                <a:cxn ang="0">
                  <a:pos x="44" y="148"/>
                </a:cxn>
                <a:cxn ang="0">
                  <a:pos x="44" y="92"/>
                </a:cxn>
                <a:cxn ang="0">
                  <a:pos x="46" y="44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50" y="17"/>
                </a:cxn>
                <a:cxn ang="0">
                  <a:pos x="50" y="63"/>
                </a:cxn>
                <a:cxn ang="0">
                  <a:pos x="52" y="92"/>
                </a:cxn>
              </a:cxnLst>
              <a:rect l="0" t="0" r="r" b="b"/>
              <a:pathLst>
                <a:path w="52" h="163">
                  <a:moveTo>
                    <a:pt x="0" y="31"/>
                  </a:moveTo>
                  <a:lnTo>
                    <a:pt x="0" y="31"/>
                  </a:lnTo>
                  <a:lnTo>
                    <a:pt x="0" y="32"/>
                  </a:lnTo>
                  <a:lnTo>
                    <a:pt x="0" y="65"/>
                  </a:lnTo>
                  <a:lnTo>
                    <a:pt x="2" y="67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2" y="54"/>
                  </a:lnTo>
                  <a:lnTo>
                    <a:pt x="4" y="56"/>
                  </a:lnTo>
                  <a:lnTo>
                    <a:pt x="4" y="57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7"/>
                  </a:lnTo>
                  <a:lnTo>
                    <a:pt x="6" y="57"/>
                  </a:lnTo>
                  <a:lnTo>
                    <a:pt x="6" y="61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34"/>
                  </a:lnTo>
                  <a:lnTo>
                    <a:pt x="8" y="38"/>
                  </a:lnTo>
                  <a:lnTo>
                    <a:pt x="10" y="40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1" y="46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44"/>
                  </a:lnTo>
                  <a:lnTo>
                    <a:pt x="13" y="46"/>
                  </a:lnTo>
                  <a:lnTo>
                    <a:pt x="13" y="38"/>
                  </a:lnTo>
                  <a:lnTo>
                    <a:pt x="15" y="36"/>
                  </a:lnTo>
                  <a:lnTo>
                    <a:pt x="15" y="34"/>
                  </a:lnTo>
                  <a:lnTo>
                    <a:pt x="15" y="48"/>
                  </a:lnTo>
                  <a:lnTo>
                    <a:pt x="15" y="50"/>
                  </a:lnTo>
                  <a:lnTo>
                    <a:pt x="15" y="63"/>
                  </a:lnTo>
                  <a:lnTo>
                    <a:pt x="17" y="61"/>
                  </a:lnTo>
                  <a:lnTo>
                    <a:pt x="17" y="56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7" y="77"/>
                  </a:lnTo>
                  <a:lnTo>
                    <a:pt x="21" y="79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1" y="84"/>
                  </a:lnTo>
                  <a:lnTo>
                    <a:pt x="21" y="86"/>
                  </a:lnTo>
                  <a:lnTo>
                    <a:pt x="23" y="86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3" y="86"/>
                  </a:lnTo>
                  <a:lnTo>
                    <a:pt x="25" y="86"/>
                  </a:lnTo>
                  <a:lnTo>
                    <a:pt x="25" y="80"/>
                  </a:lnTo>
                  <a:lnTo>
                    <a:pt x="25" y="86"/>
                  </a:lnTo>
                  <a:lnTo>
                    <a:pt x="27" y="86"/>
                  </a:lnTo>
                  <a:lnTo>
                    <a:pt x="27" y="90"/>
                  </a:lnTo>
                  <a:lnTo>
                    <a:pt x="27" y="86"/>
                  </a:lnTo>
                  <a:lnTo>
                    <a:pt x="27" y="84"/>
                  </a:lnTo>
                  <a:lnTo>
                    <a:pt x="27" y="75"/>
                  </a:lnTo>
                  <a:lnTo>
                    <a:pt x="27" y="77"/>
                  </a:lnTo>
                  <a:lnTo>
                    <a:pt x="29" y="77"/>
                  </a:lnTo>
                  <a:lnTo>
                    <a:pt x="29" y="92"/>
                  </a:lnTo>
                  <a:lnTo>
                    <a:pt x="29" y="92"/>
                  </a:lnTo>
                  <a:lnTo>
                    <a:pt x="29" y="77"/>
                  </a:lnTo>
                  <a:lnTo>
                    <a:pt x="33" y="77"/>
                  </a:lnTo>
                  <a:lnTo>
                    <a:pt x="33" y="75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3" y="67"/>
                  </a:lnTo>
                  <a:lnTo>
                    <a:pt x="34" y="69"/>
                  </a:lnTo>
                  <a:lnTo>
                    <a:pt x="34" y="77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6" y="67"/>
                  </a:lnTo>
                  <a:lnTo>
                    <a:pt x="36" y="65"/>
                  </a:lnTo>
                  <a:lnTo>
                    <a:pt x="36" y="54"/>
                  </a:lnTo>
                  <a:lnTo>
                    <a:pt x="36" y="61"/>
                  </a:lnTo>
                  <a:lnTo>
                    <a:pt x="38" y="61"/>
                  </a:lnTo>
                  <a:lnTo>
                    <a:pt x="38" y="96"/>
                  </a:lnTo>
                  <a:lnTo>
                    <a:pt x="40" y="98"/>
                  </a:lnTo>
                  <a:lnTo>
                    <a:pt x="40" y="109"/>
                  </a:lnTo>
                  <a:lnTo>
                    <a:pt x="40" y="111"/>
                  </a:lnTo>
                  <a:lnTo>
                    <a:pt x="40" y="150"/>
                  </a:lnTo>
                  <a:lnTo>
                    <a:pt x="42" y="151"/>
                  </a:lnTo>
                  <a:lnTo>
                    <a:pt x="42" y="163"/>
                  </a:lnTo>
                  <a:lnTo>
                    <a:pt x="42" y="161"/>
                  </a:lnTo>
                  <a:lnTo>
                    <a:pt x="44" y="159"/>
                  </a:lnTo>
                  <a:lnTo>
                    <a:pt x="44" y="148"/>
                  </a:lnTo>
                  <a:lnTo>
                    <a:pt x="44" y="146"/>
                  </a:lnTo>
                  <a:lnTo>
                    <a:pt x="44" y="92"/>
                  </a:lnTo>
                  <a:lnTo>
                    <a:pt x="46" y="92"/>
                  </a:lnTo>
                  <a:lnTo>
                    <a:pt x="46" y="44"/>
                  </a:lnTo>
                  <a:lnTo>
                    <a:pt x="48" y="44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8" y="15"/>
                  </a:lnTo>
                  <a:lnTo>
                    <a:pt x="50" y="17"/>
                  </a:lnTo>
                  <a:lnTo>
                    <a:pt x="50" y="61"/>
                  </a:lnTo>
                  <a:lnTo>
                    <a:pt x="50" y="63"/>
                  </a:lnTo>
                  <a:lnTo>
                    <a:pt x="50" y="90"/>
                  </a:lnTo>
                  <a:lnTo>
                    <a:pt x="52" y="92"/>
                  </a:lnTo>
                  <a:lnTo>
                    <a:pt x="52" y="13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1" name="Freeform 1141"/>
            <p:cNvSpPr>
              <a:spLocks/>
            </p:cNvSpPr>
            <p:nvPr/>
          </p:nvSpPr>
          <p:spPr bwMode="auto">
            <a:xfrm>
              <a:off x="3815" y="1275"/>
              <a:ext cx="27" cy="14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9"/>
                </a:cxn>
                <a:cxn ang="0">
                  <a:pos x="6" y="25"/>
                </a:cxn>
                <a:cxn ang="0">
                  <a:pos x="6" y="52"/>
                </a:cxn>
                <a:cxn ang="0">
                  <a:pos x="8" y="69"/>
                </a:cxn>
                <a:cxn ang="0">
                  <a:pos x="10" y="88"/>
                </a:cxn>
                <a:cxn ang="0">
                  <a:pos x="10" y="134"/>
                </a:cxn>
                <a:cxn ang="0">
                  <a:pos x="12" y="113"/>
                </a:cxn>
                <a:cxn ang="0">
                  <a:pos x="12" y="144"/>
                </a:cxn>
                <a:cxn ang="0">
                  <a:pos x="14" y="167"/>
                </a:cxn>
                <a:cxn ang="0">
                  <a:pos x="16" y="161"/>
                </a:cxn>
                <a:cxn ang="0">
                  <a:pos x="16" y="163"/>
                </a:cxn>
                <a:cxn ang="0">
                  <a:pos x="18" y="194"/>
                </a:cxn>
                <a:cxn ang="0">
                  <a:pos x="18" y="178"/>
                </a:cxn>
                <a:cxn ang="0">
                  <a:pos x="19" y="182"/>
                </a:cxn>
                <a:cxn ang="0">
                  <a:pos x="21" y="240"/>
                </a:cxn>
                <a:cxn ang="0">
                  <a:pos x="21" y="238"/>
                </a:cxn>
                <a:cxn ang="0">
                  <a:pos x="21" y="226"/>
                </a:cxn>
                <a:cxn ang="0">
                  <a:pos x="23" y="242"/>
                </a:cxn>
                <a:cxn ang="0">
                  <a:pos x="23" y="276"/>
                </a:cxn>
                <a:cxn ang="0">
                  <a:pos x="25" y="253"/>
                </a:cxn>
                <a:cxn ang="0">
                  <a:pos x="25" y="261"/>
                </a:cxn>
                <a:cxn ang="0">
                  <a:pos x="27" y="240"/>
                </a:cxn>
                <a:cxn ang="0">
                  <a:pos x="29" y="234"/>
                </a:cxn>
                <a:cxn ang="0">
                  <a:pos x="31" y="240"/>
                </a:cxn>
                <a:cxn ang="0">
                  <a:pos x="31" y="196"/>
                </a:cxn>
                <a:cxn ang="0">
                  <a:pos x="31" y="157"/>
                </a:cxn>
                <a:cxn ang="0">
                  <a:pos x="33" y="174"/>
                </a:cxn>
                <a:cxn ang="0">
                  <a:pos x="33" y="144"/>
                </a:cxn>
                <a:cxn ang="0">
                  <a:pos x="35" y="157"/>
                </a:cxn>
                <a:cxn ang="0">
                  <a:pos x="37" y="146"/>
                </a:cxn>
                <a:cxn ang="0">
                  <a:pos x="37" y="142"/>
                </a:cxn>
                <a:cxn ang="0">
                  <a:pos x="39" y="151"/>
                </a:cxn>
                <a:cxn ang="0">
                  <a:pos x="39" y="142"/>
                </a:cxn>
                <a:cxn ang="0">
                  <a:pos x="41" y="123"/>
                </a:cxn>
                <a:cxn ang="0">
                  <a:pos x="42" y="128"/>
                </a:cxn>
                <a:cxn ang="0">
                  <a:pos x="42" y="157"/>
                </a:cxn>
                <a:cxn ang="0">
                  <a:pos x="44" y="132"/>
                </a:cxn>
                <a:cxn ang="0">
                  <a:pos x="44" y="136"/>
                </a:cxn>
                <a:cxn ang="0">
                  <a:pos x="46" y="138"/>
                </a:cxn>
                <a:cxn ang="0">
                  <a:pos x="46" y="132"/>
                </a:cxn>
                <a:cxn ang="0">
                  <a:pos x="48" y="123"/>
                </a:cxn>
                <a:cxn ang="0">
                  <a:pos x="50" y="103"/>
                </a:cxn>
                <a:cxn ang="0">
                  <a:pos x="50" y="117"/>
                </a:cxn>
                <a:cxn ang="0">
                  <a:pos x="50" y="115"/>
                </a:cxn>
                <a:cxn ang="0">
                  <a:pos x="52" y="107"/>
                </a:cxn>
                <a:cxn ang="0">
                  <a:pos x="54" y="113"/>
                </a:cxn>
                <a:cxn ang="0">
                  <a:pos x="54" y="111"/>
                </a:cxn>
                <a:cxn ang="0">
                  <a:pos x="56" y="98"/>
                </a:cxn>
              </a:cxnLst>
              <a:rect l="0" t="0" r="r" b="b"/>
              <a:pathLst>
                <a:path w="56" h="278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52"/>
                  </a:lnTo>
                  <a:lnTo>
                    <a:pt x="8" y="52"/>
                  </a:lnTo>
                  <a:lnTo>
                    <a:pt x="8" y="69"/>
                  </a:lnTo>
                  <a:lnTo>
                    <a:pt x="10" y="69"/>
                  </a:lnTo>
                  <a:lnTo>
                    <a:pt x="10" y="88"/>
                  </a:lnTo>
                  <a:lnTo>
                    <a:pt x="10" y="90"/>
                  </a:lnTo>
                  <a:lnTo>
                    <a:pt x="10" y="134"/>
                  </a:lnTo>
                  <a:lnTo>
                    <a:pt x="12" y="136"/>
                  </a:lnTo>
                  <a:lnTo>
                    <a:pt x="12" y="113"/>
                  </a:lnTo>
                  <a:lnTo>
                    <a:pt x="12" y="111"/>
                  </a:lnTo>
                  <a:lnTo>
                    <a:pt x="12" y="144"/>
                  </a:lnTo>
                  <a:lnTo>
                    <a:pt x="14" y="144"/>
                  </a:lnTo>
                  <a:lnTo>
                    <a:pt x="14" y="167"/>
                  </a:lnTo>
                  <a:lnTo>
                    <a:pt x="14" y="163"/>
                  </a:lnTo>
                  <a:lnTo>
                    <a:pt x="16" y="161"/>
                  </a:lnTo>
                  <a:lnTo>
                    <a:pt x="16" y="153"/>
                  </a:lnTo>
                  <a:lnTo>
                    <a:pt x="16" y="163"/>
                  </a:lnTo>
                  <a:lnTo>
                    <a:pt x="18" y="163"/>
                  </a:lnTo>
                  <a:lnTo>
                    <a:pt x="18" y="194"/>
                  </a:lnTo>
                  <a:lnTo>
                    <a:pt x="18" y="194"/>
                  </a:lnTo>
                  <a:lnTo>
                    <a:pt x="18" y="178"/>
                  </a:lnTo>
                  <a:lnTo>
                    <a:pt x="18" y="180"/>
                  </a:lnTo>
                  <a:lnTo>
                    <a:pt x="19" y="182"/>
                  </a:lnTo>
                  <a:lnTo>
                    <a:pt x="19" y="240"/>
                  </a:lnTo>
                  <a:lnTo>
                    <a:pt x="21" y="240"/>
                  </a:lnTo>
                  <a:lnTo>
                    <a:pt x="21" y="253"/>
                  </a:lnTo>
                  <a:lnTo>
                    <a:pt x="21" y="238"/>
                  </a:lnTo>
                  <a:lnTo>
                    <a:pt x="21" y="236"/>
                  </a:lnTo>
                  <a:lnTo>
                    <a:pt x="21" y="226"/>
                  </a:lnTo>
                  <a:lnTo>
                    <a:pt x="21" y="242"/>
                  </a:lnTo>
                  <a:lnTo>
                    <a:pt x="23" y="242"/>
                  </a:lnTo>
                  <a:lnTo>
                    <a:pt x="23" y="278"/>
                  </a:lnTo>
                  <a:lnTo>
                    <a:pt x="23" y="276"/>
                  </a:lnTo>
                  <a:lnTo>
                    <a:pt x="25" y="276"/>
                  </a:lnTo>
                  <a:lnTo>
                    <a:pt x="25" y="253"/>
                  </a:lnTo>
                  <a:lnTo>
                    <a:pt x="25" y="251"/>
                  </a:lnTo>
                  <a:lnTo>
                    <a:pt x="25" y="261"/>
                  </a:lnTo>
                  <a:lnTo>
                    <a:pt x="27" y="259"/>
                  </a:lnTo>
                  <a:lnTo>
                    <a:pt x="27" y="240"/>
                  </a:lnTo>
                  <a:lnTo>
                    <a:pt x="29" y="238"/>
                  </a:lnTo>
                  <a:lnTo>
                    <a:pt x="29" y="234"/>
                  </a:lnTo>
                  <a:lnTo>
                    <a:pt x="29" y="240"/>
                  </a:lnTo>
                  <a:lnTo>
                    <a:pt x="31" y="240"/>
                  </a:lnTo>
                  <a:lnTo>
                    <a:pt x="31" y="196"/>
                  </a:lnTo>
                  <a:lnTo>
                    <a:pt x="31" y="196"/>
                  </a:lnTo>
                  <a:lnTo>
                    <a:pt x="31" y="155"/>
                  </a:lnTo>
                  <a:lnTo>
                    <a:pt x="31" y="157"/>
                  </a:lnTo>
                  <a:lnTo>
                    <a:pt x="33" y="157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44"/>
                  </a:lnTo>
                  <a:lnTo>
                    <a:pt x="35" y="142"/>
                  </a:lnTo>
                  <a:lnTo>
                    <a:pt x="35" y="157"/>
                  </a:lnTo>
                  <a:lnTo>
                    <a:pt x="37" y="159"/>
                  </a:lnTo>
                  <a:lnTo>
                    <a:pt x="37" y="146"/>
                  </a:lnTo>
                  <a:lnTo>
                    <a:pt x="37" y="144"/>
                  </a:lnTo>
                  <a:lnTo>
                    <a:pt x="37" y="142"/>
                  </a:lnTo>
                  <a:lnTo>
                    <a:pt x="37" y="150"/>
                  </a:lnTo>
                  <a:lnTo>
                    <a:pt x="39" y="151"/>
                  </a:lnTo>
                  <a:lnTo>
                    <a:pt x="39" y="157"/>
                  </a:lnTo>
                  <a:lnTo>
                    <a:pt x="39" y="142"/>
                  </a:lnTo>
                  <a:lnTo>
                    <a:pt x="41" y="140"/>
                  </a:lnTo>
                  <a:lnTo>
                    <a:pt x="41" y="123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2" y="157"/>
                  </a:lnTo>
                  <a:lnTo>
                    <a:pt x="42" y="157"/>
                  </a:lnTo>
                  <a:lnTo>
                    <a:pt x="42" y="132"/>
                  </a:lnTo>
                  <a:lnTo>
                    <a:pt x="44" y="132"/>
                  </a:lnTo>
                  <a:lnTo>
                    <a:pt x="44" y="128"/>
                  </a:lnTo>
                  <a:lnTo>
                    <a:pt x="44" y="136"/>
                  </a:lnTo>
                  <a:lnTo>
                    <a:pt x="46" y="136"/>
                  </a:lnTo>
                  <a:lnTo>
                    <a:pt x="46" y="138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46" y="123"/>
                  </a:lnTo>
                  <a:lnTo>
                    <a:pt x="48" y="123"/>
                  </a:lnTo>
                  <a:lnTo>
                    <a:pt x="48" y="105"/>
                  </a:lnTo>
                  <a:lnTo>
                    <a:pt x="50" y="103"/>
                  </a:lnTo>
                  <a:lnTo>
                    <a:pt x="50" y="117"/>
                  </a:lnTo>
                  <a:lnTo>
                    <a:pt x="50" y="117"/>
                  </a:lnTo>
                  <a:lnTo>
                    <a:pt x="50" y="123"/>
                  </a:lnTo>
                  <a:lnTo>
                    <a:pt x="50" y="115"/>
                  </a:lnTo>
                  <a:lnTo>
                    <a:pt x="52" y="115"/>
                  </a:lnTo>
                  <a:lnTo>
                    <a:pt x="52" y="107"/>
                  </a:lnTo>
                  <a:lnTo>
                    <a:pt x="52" y="111"/>
                  </a:lnTo>
                  <a:lnTo>
                    <a:pt x="54" y="113"/>
                  </a:lnTo>
                  <a:lnTo>
                    <a:pt x="54" y="117"/>
                  </a:lnTo>
                  <a:lnTo>
                    <a:pt x="54" y="111"/>
                  </a:lnTo>
                  <a:lnTo>
                    <a:pt x="56" y="111"/>
                  </a:lnTo>
                  <a:lnTo>
                    <a:pt x="56" y="98"/>
                  </a:lnTo>
                  <a:lnTo>
                    <a:pt x="56" y="10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2" name="Freeform 1142"/>
            <p:cNvSpPr>
              <a:spLocks/>
            </p:cNvSpPr>
            <p:nvPr/>
          </p:nvSpPr>
          <p:spPr bwMode="auto">
            <a:xfrm>
              <a:off x="3786" y="1269"/>
              <a:ext cx="29" cy="52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2" y="60"/>
                </a:cxn>
                <a:cxn ang="0">
                  <a:pos x="2" y="66"/>
                </a:cxn>
                <a:cxn ang="0">
                  <a:pos x="3" y="41"/>
                </a:cxn>
                <a:cxn ang="0">
                  <a:pos x="5" y="45"/>
                </a:cxn>
                <a:cxn ang="0">
                  <a:pos x="5" y="66"/>
                </a:cxn>
                <a:cxn ang="0">
                  <a:pos x="7" y="50"/>
                </a:cxn>
                <a:cxn ang="0">
                  <a:pos x="7" y="69"/>
                </a:cxn>
                <a:cxn ang="0">
                  <a:pos x="9" y="45"/>
                </a:cxn>
                <a:cxn ang="0">
                  <a:pos x="11" y="79"/>
                </a:cxn>
                <a:cxn ang="0">
                  <a:pos x="11" y="100"/>
                </a:cxn>
                <a:cxn ang="0">
                  <a:pos x="11" y="87"/>
                </a:cxn>
                <a:cxn ang="0">
                  <a:pos x="13" y="100"/>
                </a:cxn>
                <a:cxn ang="0">
                  <a:pos x="15" y="104"/>
                </a:cxn>
                <a:cxn ang="0">
                  <a:pos x="17" y="100"/>
                </a:cxn>
                <a:cxn ang="0">
                  <a:pos x="19" y="83"/>
                </a:cxn>
                <a:cxn ang="0">
                  <a:pos x="19" y="75"/>
                </a:cxn>
                <a:cxn ang="0">
                  <a:pos x="21" y="68"/>
                </a:cxn>
                <a:cxn ang="0">
                  <a:pos x="21" y="52"/>
                </a:cxn>
                <a:cxn ang="0">
                  <a:pos x="23" y="43"/>
                </a:cxn>
                <a:cxn ang="0">
                  <a:pos x="23" y="25"/>
                </a:cxn>
                <a:cxn ang="0">
                  <a:pos x="25" y="54"/>
                </a:cxn>
                <a:cxn ang="0">
                  <a:pos x="25" y="41"/>
                </a:cxn>
                <a:cxn ang="0">
                  <a:pos x="27" y="37"/>
                </a:cxn>
                <a:cxn ang="0">
                  <a:pos x="28" y="50"/>
                </a:cxn>
                <a:cxn ang="0">
                  <a:pos x="28" y="68"/>
                </a:cxn>
                <a:cxn ang="0">
                  <a:pos x="28" y="50"/>
                </a:cxn>
                <a:cxn ang="0">
                  <a:pos x="30" y="69"/>
                </a:cxn>
                <a:cxn ang="0">
                  <a:pos x="32" y="54"/>
                </a:cxn>
                <a:cxn ang="0">
                  <a:pos x="32" y="45"/>
                </a:cxn>
                <a:cxn ang="0">
                  <a:pos x="34" y="39"/>
                </a:cxn>
                <a:cxn ang="0">
                  <a:pos x="36" y="21"/>
                </a:cxn>
                <a:cxn ang="0">
                  <a:pos x="36" y="14"/>
                </a:cxn>
                <a:cxn ang="0">
                  <a:pos x="40" y="6"/>
                </a:cxn>
                <a:cxn ang="0">
                  <a:pos x="40" y="0"/>
                </a:cxn>
                <a:cxn ang="0">
                  <a:pos x="42" y="8"/>
                </a:cxn>
                <a:cxn ang="0">
                  <a:pos x="42" y="4"/>
                </a:cxn>
                <a:cxn ang="0">
                  <a:pos x="44" y="8"/>
                </a:cxn>
                <a:cxn ang="0">
                  <a:pos x="46" y="41"/>
                </a:cxn>
                <a:cxn ang="0">
                  <a:pos x="46" y="39"/>
                </a:cxn>
                <a:cxn ang="0">
                  <a:pos x="46" y="35"/>
                </a:cxn>
                <a:cxn ang="0">
                  <a:pos x="48" y="48"/>
                </a:cxn>
                <a:cxn ang="0">
                  <a:pos x="48" y="69"/>
                </a:cxn>
                <a:cxn ang="0">
                  <a:pos x="48" y="56"/>
                </a:cxn>
                <a:cxn ang="0">
                  <a:pos x="50" y="75"/>
                </a:cxn>
                <a:cxn ang="0">
                  <a:pos x="51" y="54"/>
                </a:cxn>
                <a:cxn ang="0">
                  <a:pos x="53" y="43"/>
                </a:cxn>
                <a:cxn ang="0">
                  <a:pos x="53" y="43"/>
                </a:cxn>
                <a:cxn ang="0">
                  <a:pos x="55" y="29"/>
                </a:cxn>
                <a:cxn ang="0">
                  <a:pos x="57" y="12"/>
                </a:cxn>
              </a:cxnLst>
              <a:rect l="0" t="0" r="r" b="b"/>
              <a:pathLst>
                <a:path w="57" h="104">
                  <a:moveTo>
                    <a:pt x="0" y="29"/>
                  </a:moveTo>
                  <a:lnTo>
                    <a:pt x="0" y="29"/>
                  </a:lnTo>
                  <a:lnTo>
                    <a:pt x="0" y="58"/>
                  </a:lnTo>
                  <a:lnTo>
                    <a:pt x="2" y="60"/>
                  </a:lnTo>
                  <a:lnTo>
                    <a:pt x="2" y="77"/>
                  </a:lnTo>
                  <a:lnTo>
                    <a:pt x="2" y="66"/>
                  </a:lnTo>
                  <a:lnTo>
                    <a:pt x="3" y="64"/>
                  </a:lnTo>
                  <a:lnTo>
                    <a:pt x="3" y="41"/>
                  </a:lnTo>
                  <a:lnTo>
                    <a:pt x="3" y="43"/>
                  </a:lnTo>
                  <a:lnTo>
                    <a:pt x="5" y="45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5" y="48"/>
                  </a:lnTo>
                  <a:lnTo>
                    <a:pt x="7" y="50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7" y="46"/>
                  </a:lnTo>
                  <a:lnTo>
                    <a:pt x="9" y="45"/>
                  </a:lnTo>
                  <a:lnTo>
                    <a:pt x="9" y="79"/>
                  </a:lnTo>
                  <a:lnTo>
                    <a:pt x="11" y="79"/>
                  </a:lnTo>
                  <a:lnTo>
                    <a:pt x="11" y="104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1" y="87"/>
                  </a:lnTo>
                  <a:lnTo>
                    <a:pt x="13" y="87"/>
                  </a:lnTo>
                  <a:lnTo>
                    <a:pt x="13" y="100"/>
                  </a:lnTo>
                  <a:lnTo>
                    <a:pt x="15" y="102"/>
                  </a:lnTo>
                  <a:lnTo>
                    <a:pt x="15" y="104"/>
                  </a:lnTo>
                  <a:lnTo>
                    <a:pt x="15" y="102"/>
                  </a:lnTo>
                  <a:lnTo>
                    <a:pt x="17" y="100"/>
                  </a:lnTo>
                  <a:lnTo>
                    <a:pt x="17" y="85"/>
                  </a:lnTo>
                  <a:lnTo>
                    <a:pt x="19" y="83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19" y="69"/>
                  </a:lnTo>
                  <a:lnTo>
                    <a:pt x="21" y="68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45"/>
                  </a:lnTo>
                  <a:lnTo>
                    <a:pt x="23" y="43"/>
                  </a:lnTo>
                  <a:lnTo>
                    <a:pt x="23" y="23"/>
                  </a:lnTo>
                  <a:lnTo>
                    <a:pt x="23" y="25"/>
                  </a:lnTo>
                  <a:lnTo>
                    <a:pt x="23" y="54"/>
                  </a:lnTo>
                  <a:lnTo>
                    <a:pt x="25" y="54"/>
                  </a:lnTo>
                  <a:lnTo>
                    <a:pt x="25" y="56"/>
                  </a:lnTo>
                  <a:lnTo>
                    <a:pt x="25" y="41"/>
                  </a:lnTo>
                  <a:lnTo>
                    <a:pt x="27" y="41"/>
                  </a:lnTo>
                  <a:lnTo>
                    <a:pt x="27" y="37"/>
                  </a:lnTo>
                  <a:lnTo>
                    <a:pt x="27" y="48"/>
                  </a:lnTo>
                  <a:lnTo>
                    <a:pt x="28" y="50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28" y="66"/>
                  </a:lnTo>
                  <a:lnTo>
                    <a:pt x="28" y="50"/>
                  </a:lnTo>
                  <a:lnTo>
                    <a:pt x="30" y="52"/>
                  </a:lnTo>
                  <a:lnTo>
                    <a:pt x="30" y="69"/>
                  </a:lnTo>
                  <a:lnTo>
                    <a:pt x="32" y="69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2" y="45"/>
                  </a:lnTo>
                  <a:lnTo>
                    <a:pt x="34" y="45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6" y="21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40" y="12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2" y="4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39"/>
                  </a:lnTo>
                  <a:lnTo>
                    <a:pt x="46" y="41"/>
                  </a:lnTo>
                  <a:lnTo>
                    <a:pt x="46" y="45"/>
                  </a:lnTo>
                  <a:lnTo>
                    <a:pt x="46" y="39"/>
                  </a:lnTo>
                  <a:lnTo>
                    <a:pt x="46" y="37"/>
                  </a:lnTo>
                  <a:lnTo>
                    <a:pt x="46" y="35"/>
                  </a:lnTo>
                  <a:lnTo>
                    <a:pt x="46" y="46"/>
                  </a:lnTo>
                  <a:lnTo>
                    <a:pt x="48" y="48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48" y="68"/>
                  </a:lnTo>
                  <a:lnTo>
                    <a:pt x="48" y="56"/>
                  </a:lnTo>
                  <a:lnTo>
                    <a:pt x="50" y="58"/>
                  </a:lnTo>
                  <a:lnTo>
                    <a:pt x="50" y="75"/>
                  </a:lnTo>
                  <a:lnTo>
                    <a:pt x="51" y="71"/>
                  </a:lnTo>
                  <a:lnTo>
                    <a:pt x="51" y="54"/>
                  </a:lnTo>
                  <a:lnTo>
                    <a:pt x="53" y="52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3"/>
                  </a:lnTo>
                  <a:lnTo>
                    <a:pt x="53" y="31"/>
                  </a:lnTo>
                  <a:lnTo>
                    <a:pt x="55" y="29"/>
                  </a:lnTo>
                  <a:lnTo>
                    <a:pt x="55" y="12"/>
                  </a:lnTo>
                  <a:lnTo>
                    <a:pt x="57" y="12"/>
                  </a:lnTo>
                  <a:lnTo>
                    <a:pt x="57" y="1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3" name="Freeform 1143"/>
            <p:cNvSpPr>
              <a:spLocks/>
            </p:cNvSpPr>
            <p:nvPr/>
          </p:nvSpPr>
          <p:spPr bwMode="auto">
            <a:xfrm>
              <a:off x="3758" y="1283"/>
              <a:ext cx="28" cy="62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" y="104"/>
                </a:cxn>
                <a:cxn ang="0">
                  <a:pos x="4" y="100"/>
                </a:cxn>
                <a:cxn ang="0">
                  <a:pos x="4" y="108"/>
                </a:cxn>
                <a:cxn ang="0">
                  <a:pos x="8" y="110"/>
                </a:cxn>
                <a:cxn ang="0">
                  <a:pos x="8" y="117"/>
                </a:cxn>
                <a:cxn ang="0">
                  <a:pos x="8" y="119"/>
                </a:cxn>
                <a:cxn ang="0">
                  <a:pos x="10" y="113"/>
                </a:cxn>
                <a:cxn ang="0">
                  <a:pos x="11" y="113"/>
                </a:cxn>
                <a:cxn ang="0">
                  <a:pos x="11" y="112"/>
                </a:cxn>
                <a:cxn ang="0">
                  <a:pos x="13" y="106"/>
                </a:cxn>
                <a:cxn ang="0">
                  <a:pos x="15" y="110"/>
                </a:cxn>
                <a:cxn ang="0">
                  <a:pos x="15" y="117"/>
                </a:cxn>
                <a:cxn ang="0">
                  <a:pos x="17" y="113"/>
                </a:cxn>
                <a:cxn ang="0">
                  <a:pos x="17" y="110"/>
                </a:cxn>
                <a:cxn ang="0">
                  <a:pos x="19" y="123"/>
                </a:cxn>
                <a:cxn ang="0">
                  <a:pos x="19" y="119"/>
                </a:cxn>
                <a:cxn ang="0">
                  <a:pos x="21" y="113"/>
                </a:cxn>
                <a:cxn ang="0">
                  <a:pos x="21" y="119"/>
                </a:cxn>
                <a:cxn ang="0">
                  <a:pos x="25" y="106"/>
                </a:cxn>
                <a:cxn ang="0">
                  <a:pos x="25" y="83"/>
                </a:cxn>
                <a:cxn ang="0">
                  <a:pos x="27" y="96"/>
                </a:cxn>
                <a:cxn ang="0">
                  <a:pos x="29" y="67"/>
                </a:cxn>
                <a:cxn ang="0">
                  <a:pos x="29" y="71"/>
                </a:cxn>
                <a:cxn ang="0">
                  <a:pos x="29" y="77"/>
                </a:cxn>
                <a:cxn ang="0">
                  <a:pos x="31" y="71"/>
                </a:cxn>
                <a:cxn ang="0">
                  <a:pos x="31" y="65"/>
                </a:cxn>
                <a:cxn ang="0">
                  <a:pos x="31" y="73"/>
                </a:cxn>
                <a:cxn ang="0">
                  <a:pos x="33" y="69"/>
                </a:cxn>
                <a:cxn ang="0">
                  <a:pos x="35" y="52"/>
                </a:cxn>
                <a:cxn ang="0">
                  <a:pos x="36" y="65"/>
                </a:cxn>
                <a:cxn ang="0">
                  <a:pos x="36" y="50"/>
                </a:cxn>
                <a:cxn ang="0">
                  <a:pos x="36" y="42"/>
                </a:cxn>
                <a:cxn ang="0">
                  <a:pos x="38" y="52"/>
                </a:cxn>
                <a:cxn ang="0">
                  <a:pos x="40" y="54"/>
                </a:cxn>
                <a:cxn ang="0">
                  <a:pos x="40" y="58"/>
                </a:cxn>
                <a:cxn ang="0">
                  <a:pos x="42" y="46"/>
                </a:cxn>
                <a:cxn ang="0">
                  <a:pos x="42" y="42"/>
                </a:cxn>
                <a:cxn ang="0">
                  <a:pos x="44" y="56"/>
                </a:cxn>
                <a:cxn ang="0">
                  <a:pos x="44" y="62"/>
                </a:cxn>
                <a:cxn ang="0">
                  <a:pos x="46" y="29"/>
                </a:cxn>
                <a:cxn ang="0">
                  <a:pos x="48" y="54"/>
                </a:cxn>
                <a:cxn ang="0">
                  <a:pos x="50" y="60"/>
                </a:cxn>
                <a:cxn ang="0">
                  <a:pos x="50" y="35"/>
                </a:cxn>
                <a:cxn ang="0">
                  <a:pos x="50" y="8"/>
                </a:cxn>
                <a:cxn ang="0">
                  <a:pos x="52" y="25"/>
                </a:cxn>
                <a:cxn ang="0">
                  <a:pos x="52" y="19"/>
                </a:cxn>
                <a:cxn ang="0">
                  <a:pos x="54" y="4"/>
                </a:cxn>
                <a:cxn ang="0">
                  <a:pos x="56" y="35"/>
                </a:cxn>
                <a:cxn ang="0">
                  <a:pos x="56" y="4"/>
                </a:cxn>
              </a:cxnLst>
              <a:rect l="0" t="0" r="r" b="b"/>
              <a:pathLst>
                <a:path w="56" h="125">
                  <a:moveTo>
                    <a:pt x="0" y="90"/>
                  </a:moveTo>
                  <a:lnTo>
                    <a:pt x="0" y="90"/>
                  </a:lnTo>
                  <a:lnTo>
                    <a:pt x="2" y="92"/>
                  </a:lnTo>
                  <a:lnTo>
                    <a:pt x="2" y="104"/>
                  </a:lnTo>
                  <a:lnTo>
                    <a:pt x="4" y="102"/>
                  </a:lnTo>
                  <a:lnTo>
                    <a:pt x="4" y="100"/>
                  </a:lnTo>
                  <a:lnTo>
                    <a:pt x="4" y="102"/>
                  </a:lnTo>
                  <a:lnTo>
                    <a:pt x="4" y="108"/>
                  </a:lnTo>
                  <a:lnTo>
                    <a:pt x="6" y="108"/>
                  </a:lnTo>
                  <a:lnTo>
                    <a:pt x="8" y="110"/>
                  </a:lnTo>
                  <a:lnTo>
                    <a:pt x="8" y="117"/>
                  </a:lnTo>
                  <a:lnTo>
                    <a:pt x="8" y="117"/>
                  </a:lnTo>
                  <a:lnTo>
                    <a:pt x="8" y="121"/>
                  </a:lnTo>
                  <a:lnTo>
                    <a:pt x="8" y="119"/>
                  </a:lnTo>
                  <a:lnTo>
                    <a:pt x="10" y="117"/>
                  </a:lnTo>
                  <a:lnTo>
                    <a:pt x="10" y="113"/>
                  </a:lnTo>
                  <a:lnTo>
                    <a:pt x="11" y="110"/>
                  </a:lnTo>
                  <a:lnTo>
                    <a:pt x="11" y="113"/>
                  </a:lnTo>
                  <a:lnTo>
                    <a:pt x="10" y="110"/>
                  </a:lnTo>
                  <a:lnTo>
                    <a:pt x="11" y="112"/>
                  </a:lnTo>
                  <a:lnTo>
                    <a:pt x="13" y="110"/>
                  </a:lnTo>
                  <a:lnTo>
                    <a:pt x="13" y="106"/>
                  </a:lnTo>
                  <a:lnTo>
                    <a:pt x="15" y="104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7"/>
                  </a:lnTo>
                  <a:lnTo>
                    <a:pt x="15" y="117"/>
                  </a:lnTo>
                  <a:lnTo>
                    <a:pt x="17" y="113"/>
                  </a:lnTo>
                  <a:lnTo>
                    <a:pt x="17" y="108"/>
                  </a:lnTo>
                  <a:lnTo>
                    <a:pt x="17" y="110"/>
                  </a:lnTo>
                  <a:lnTo>
                    <a:pt x="17" y="123"/>
                  </a:lnTo>
                  <a:lnTo>
                    <a:pt x="19" y="123"/>
                  </a:lnTo>
                  <a:lnTo>
                    <a:pt x="19" y="125"/>
                  </a:lnTo>
                  <a:lnTo>
                    <a:pt x="19" y="119"/>
                  </a:lnTo>
                  <a:lnTo>
                    <a:pt x="21" y="117"/>
                  </a:lnTo>
                  <a:lnTo>
                    <a:pt x="21" y="113"/>
                  </a:lnTo>
                  <a:lnTo>
                    <a:pt x="21" y="117"/>
                  </a:lnTo>
                  <a:lnTo>
                    <a:pt x="21" y="119"/>
                  </a:lnTo>
                  <a:lnTo>
                    <a:pt x="21" y="108"/>
                  </a:lnTo>
                  <a:lnTo>
                    <a:pt x="25" y="106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5" y="96"/>
                  </a:lnTo>
                  <a:lnTo>
                    <a:pt x="27" y="96"/>
                  </a:lnTo>
                  <a:lnTo>
                    <a:pt x="27" y="69"/>
                  </a:lnTo>
                  <a:lnTo>
                    <a:pt x="29" y="67"/>
                  </a:lnTo>
                  <a:lnTo>
                    <a:pt x="29" y="62"/>
                  </a:lnTo>
                  <a:lnTo>
                    <a:pt x="29" y="71"/>
                  </a:lnTo>
                  <a:lnTo>
                    <a:pt x="29" y="73"/>
                  </a:lnTo>
                  <a:lnTo>
                    <a:pt x="29" y="77"/>
                  </a:lnTo>
                  <a:lnTo>
                    <a:pt x="29" y="73"/>
                  </a:lnTo>
                  <a:lnTo>
                    <a:pt x="31" y="71"/>
                  </a:lnTo>
                  <a:lnTo>
                    <a:pt x="31" y="64"/>
                  </a:lnTo>
                  <a:lnTo>
                    <a:pt x="31" y="65"/>
                  </a:lnTo>
                  <a:lnTo>
                    <a:pt x="31" y="67"/>
                  </a:lnTo>
                  <a:lnTo>
                    <a:pt x="31" y="73"/>
                  </a:lnTo>
                  <a:lnTo>
                    <a:pt x="31" y="71"/>
                  </a:lnTo>
                  <a:lnTo>
                    <a:pt x="33" y="69"/>
                  </a:lnTo>
                  <a:lnTo>
                    <a:pt x="33" y="50"/>
                  </a:lnTo>
                  <a:lnTo>
                    <a:pt x="35" y="5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40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38" y="52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0" y="58"/>
                  </a:lnTo>
                  <a:lnTo>
                    <a:pt x="40" y="58"/>
                  </a:lnTo>
                  <a:lnTo>
                    <a:pt x="42" y="56"/>
                  </a:lnTo>
                  <a:lnTo>
                    <a:pt x="42" y="46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2" y="54"/>
                  </a:lnTo>
                  <a:lnTo>
                    <a:pt x="44" y="56"/>
                  </a:lnTo>
                  <a:lnTo>
                    <a:pt x="44" y="65"/>
                  </a:lnTo>
                  <a:lnTo>
                    <a:pt x="44" y="62"/>
                  </a:lnTo>
                  <a:lnTo>
                    <a:pt x="46" y="62"/>
                  </a:lnTo>
                  <a:lnTo>
                    <a:pt x="46" y="29"/>
                  </a:lnTo>
                  <a:lnTo>
                    <a:pt x="48" y="27"/>
                  </a:lnTo>
                  <a:lnTo>
                    <a:pt x="48" y="54"/>
                  </a:lnTo>
                  <a:lnTo>
                    <a:pt x="50" y="56"/>
                  </a:lnTo>
                  <a:lnTo>
                    <a:pt x="50" y="60"/>
                  </a:lnTo>
                  <a:lnTo>
                    <a:pt x="50" y="37"/>
                  </a:lnTo>
                  <a:lnTo>
                    <a:pt x="50" y="35"/>
                  </a:lnTo>
                  <a:lnTo>
                    <a:pt x="50" y="4"/>
                  </a:lnTo>
                  <a:lnTo>
                    <a:pt x="50" y="8"/>
                  </a:lnTo>
                  <a:lnTo>
                    <a:pt x="52" y="8"/>
                  </a:lnTo>
                  <a:lnTo>
                    <a:pt x="52" y="25"/>
                  </a:lnTo>
                  <a:lnTo>
                    <a:pt x="52" y="21"/>
                  </a:lnTo>
                  <a:lnTo>
                    <a:pt x="52" y="19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4" y="35"/>
                  </a:lnTo>
                  <a:lnTo>
                    <a:pt x="56" y="35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4" name="Freeform 1144"/>
            <p:cNvSpPr>
              <a:spLocks/>
            </p:cNvSpPr>
            <p:nvPr/>
          </p:nvSpPr>
          <p:spPr bwMode="auto">
            <a:xfrm>
              <a:off x="3731" y="1315"/>
              <a:ext cx="27" cy="4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" y="13"/>
                </a:cxn>
                <a:cxn ang="0">
                  <a:pos x="2" y="7"/>
                </a:cxn>
                <a:cxn ang="0">
                  <a:pos x="4" y="11"/>
                </a:cxn>
                <a:cxn ang="0">
                  <a:pos x="4" y="19"/>
                </a:cxn>
                <a:cxn ang="0">
                  <a:pos x="8" y="7"/>
                </a:cxn>
                <a:cxn ang="0">
                  <a:pos x="8" y="21"/>
                </a:cxn>
                <a:cxn ang="0">
                  <a:pos x="10" y="5"/>
                </a:cxn>
                <a:cxn ang="0">
                  <a:pos x="10" y="21"/>
                </a:cxn>
                <a:cxn ang="0">
                  <a:pos x="12" y="30"/>
                </a:cxn>
                <a:cxn ang="0">
                  <a:pos x="12" y="19"/>
                </a:cxn>
                <a:cxn ang="0">
                  <a:pos x="12" y="11"/>
                </a:cxn>
                <a:cxn ang="0">
                  <a:pos x="14" y="49"/>
                </a:cxn>
                <a:cxn ang="0">
                  <a:pos x="16" y="28"/>
                </a:cxn>
                <a:cxn ang="0">
                  <a:pos x="16" y="49"/>
                </a:cxn>
                <a:cxn ang="0">
                  <a:pos x="17" y="55"/>
                </a:cxn>
                <a:cxn ang="0">
                  <a:pos x="19" y="48"/>
                </a:cxn>
                <a:cxn ang="0">
                  <a:pos x="19" y="57"/>
                </a:cxn>
                <a:cxn ang="0">
                  <a:pos x="19" y="59"/>
                </a:cxn>
                <a:cxn ang="0">
                  <a:pos x="21" y="46"/>
                </a:cxn>
                <a:cxn ang="0">
                  <a:pos x="21" y="55"/>
                </a:cxn>
                <a:cxn ang="0">
                  <a:pos x="23" y="82"/>
                </a:cxn>
                <a:cxn ang="0">
                  <a:pos x="23" y="71"/>
                </a:cxn>
                <a:cxn ang="0">
                  <a:pos x="25" y="67"/>
                </a:cxn>
                <a:cxn ang="0">
                  <a:pos x="25" y="49"/>
                </a:cxn>
                <a:cxn ang="0">
                  <a:pos x="27" y="36"/>
                </a:cxn>
                <a:cxn ang="0">
                  <a:pos x="29" y="5"/>
                </a:cxn>
                <a:cxn ang="0">
                  <a:pos x="31" y="0"/>
                </a:cxn>
                <a:cxn ang="0">
                  <a:pos x="33" y="7"/>
                </a:cxn>
                <a:cxn ang="0">
                  <a:pos x="33" y="13"/>
                </a:cxn>
                <a:cxn ang="0">
                  <a:pos x="35" y="24"/>
                </a:cxn>
                <a:cxn ang="0">
                  <a:pos x="37" y="21"/>
                </a:cxn>
                <a:cxn ang="0">
                  <a:pos x="37" y="46"/>
                </a:cxn>
                <a:cxn ang="0">
                  <a:pos x="37" y="44"/>
                </a:cxn>
                <a:cxn ang="0">
                  <a:pos x="39" y="23"/>
                </a:cxn>
                <a:cxn ang="0">
                  <a:pos x="39" y="28"/>
                </a:cxn>
                <a:cxn ang="0">
                  <a:pos x="41" y="59"/>
                </a:cxn>
                <a:cxn ang="0">
                  <a:pos x="42" y="44"/>
                </a:cxn>
                <a:cxn ang="0">
                  <a:pos x="44" y="67"/>
                </a:cxn>
                <a:cxn ang="0">
                  <a:pos x="44" y="53"/>
                </a:cxn>
                <a:cxn ang="0">
                  <a:pos x="44" y="49"/>
                </a:cxn>
                <a:cxn ang="0">
                  <a:pos x="46" y="69"/>
                </a:cxn>
                <a:cxn ang="0">
                  <a:pos x="46" y="71"/>
                </a:cxn>
                <a:cxn ang="0">
                  <a:pos x="46" y="44"/>
                </a:cxn>
                <a:cxn ang="0">
                  <a:pos x="48" y="49"/>
                </a:cxn>
                <a:cxn ang="0">
                  <a:pos x="50" y="46"/>
                </a:cxn>
                <a:cxn ang="0">
                  <a:pos x="50" y="19"/>
                </a:cxn>
                <a:cxn ang="0">
                  <a:pos x="52" y="28"/>
                </a:cxn>
                <a:cxn ang="0">
                  <a:pos x="52" y="23"/>
                </a:cxn>
                <a:cxn ang="0">
                  <a:pos x="54" y="19"/>
                </a:cxn>
              </a:cxnLst>
              <a:rect l="0" t="0" r="r" b="b"/>
              <a:pathLst>
                <a:path w="54" h="82">
                  <a:moveTo>
                    <a:pt x="0" y="28"/>
                  </a:moveTo>
                  <a:lnTo>
                    <a:pt x="0" y="28"/>
                  </a:lnTo>
                  <a:lnTo>
                    <a:pt x="2" y="26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2" y="7"/>
                  </a:lnTo>
                  <a:lnTo>
                    <a:pt x="2" y="9"/>
                  </a:lnTo>
                  <a:lnTo>
                    <a:pt x="4" y="11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4" y="5"/>
                  </a:lnTo>
                  <a:lnTo>
                    <a:pt x="8" y="7"/>
                  </a:lnTo>
                  <a:lnTo>
                    <a:pt x="8" y="19"/>
                  </a:lnTo>
                  <a:lnTo>
                    <a:pt x="8" y="21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10" y="21"/>
                  </a:lnTo>
                  <a:lnTo>
                    <a:pt x="12" y="23"/>
                  </a:lnTo>
                  <a:lnTo>
                    <a:pt x="12" y="30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3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4" y="49"/>
                  </a:lnTo>
                  <a:lnTo>
                    <a:pt x="16" y="48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49"/>
                  </a:lnTo>
                  <a:lnTo>
                    <a:pt x="17" y="49"/>
                  </a:lnTo>
                  <a:lnTo>
                    <a:pt x="17" y="55"/>
                  </a:lnTo>
                  <a:lnTo>
                    <a:pt x="17" y="49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19" y="57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48"/>
                  </a:lnTo>
                  <a:lnTo>
                    <a:pt x="21" y="46"/>
                  </a:lnTo>
                  <a:lnTo>
                    <a:pt x="21" y="44"/>
                  </a:lnTo>
                  <a:lnTo>
                    <a:pt x="21" y="55"/>
                  </a:lnTo>
                  <a:lnTo>
                    <a:pt x="23" y="57"/>
                  </a:lnTo>
                  <a:lnTo>
                    <a:pt x="23" y="82"/>
                  </a:lnTo>
                  <a:lnTo>
                    <a:pt x="23" y="80"/>
                  </a:lnTo>
                  <a:lnTo>
                    <a:pt x="23" y="71"/>
                  </a:lnTo>
                  <a:lnTo>
                    <a:pt x="25" y="69"/>
                  </a:lnTo>
                  <a:lnTo>
                    <a:pt x="25" y="67"/>
                  </a:lnTo>
                  <a:lnTo>
                    <a:pt x="25" y="65"/>
                  </a:lnTo>
                  <a:lnTo>
                    <a:pt x="25" y="49"/>
                  </a:lnTo>
                  <a:lnTo>
                    <a:pt x="27" y="49"/>
                  </a:lnTo>
                  <a:lnTo>
                    <a:pt x="27" y="36"/>
                  </a:lnTo>
                  <a:lnTo>
                    <a:pt x="29" y="36"/>
                  </a:lnTo>
                  <a:lnTo>
                    <a:pt x="29" y="5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3" y="7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5" y="19"/>
                  </a:lnTo>
                  <a:lnTo>
                    <a:pt x="37" y="21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57"/>
                  </a:lnTo>
                  <a:lnTo>
                    <a:pt x="37" y="44"/>
                  </a:lnTo>
                  <a:lnTo>
                    <a:pt x="39" y="44"/>
                  </a:lnTo>
                  <a:lnTo>
                    <a:pt x="39" y="23"/>
                  </a:lnTo>
                  <a:lnTo>
                    <a:pt x="39" y="26"/>
                  </a:lnTo>
                  <a:lnTo>
                    <a:pt x="39" y="28"/>
                  </a:lnTo>
                  <a:lnTo>
                    <a:pt x="39" y="61"/>
                  </a:lnTo>
                  <a:lnTo>
                    <a:pt x="41" y="59"/>
                  </a:lnTo>
                  <a:lnTo>
                    <a:pt x="41" y="44"/>
                  </a:lnTo>
                  <a:lnTo>
                    <a:pt x="42" y="44"/>
                  </a:lnTo>
                  <a:lnTo>
                    <a:pt x="42" y="65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49"/>
                  </a:lnTo>
                  <a:lnTo>
                    <a:pt x="44" y="67"/>
                  </a:lnTo>
                  <a:lnTo>
                    <a:pt x="46" y="69"/>
                  </a:lnTo>
                  <a:lnTo>
                    <a:pt x="46" y="78"/>
                  </a:lnTo>
                  <a:lnTo>
                    <a:pt x="46" y="71"/>
                  </a:lnTo>
                  <a:lnTo>
                    <a:pt x="46" y="69"/>
                  </a:lnTo>
                  <a:lnTo>
                    <a:pt x="46" y="44"/>
                  </a:lnTo>
                  <a:lnTo>
                    <a:pt x="48" y="44"/>
                  </a:lnTo>
                  <a:lnTo>
                    <a:pt x="48" y="49"/>
                  </a:lnTo>
                  <a:lnTo>
                    <a:pt x="48" y="48"/>
                  </a:lnTo>
                  <a:lnTo>
                    <a:pt x="50" y="46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6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23"/>
                  </a:lnTo>
                  <a:lnTo>
                    <a:pt x="54" y="21"/>
                  </a:lnTo>
                  <a:lnTo>
                    <a:pt x="54" y="19"/>
                  </a:lnTo>
                  <a:lnTo>
                    <a:pt x="54" y="2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5" name="Freeform 1145"/>
            <p:cNvSpPr>
              <a:spLocks/>
            </p:cNvSpPr>
            <p:nvPr/>
          </p:nvSpPr>
          <p:spPr bwMode="auto">
            <a:xfrm>
              <a:off x="3703" y="1288"/>
              <a:ext cx="28" cy="72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2" y="94"/>
                </a:cxn>
                <a:cxn ang="0">
                  <a:pos x="4" y="98"/>
                </a:cxn>
                <a:cxn ang="0">
                  <a:pos x="6" y="92"/>
                </a:cxn>
                <a:cxn ang="0">
                  <a:pos x="6" y="61"/>
                </a:cxn>
                <a:cxn ang="0">
                  <a:pos x="6" y="48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0" y="19"/>
                </a:cxn>
                <a:cxn ang="0">
                  <a:pos x="10" y="19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14" y="9"/>
                </a:cxn>
                <a:cxn ang="0">
                  <a:pos x="14" y="15"/>
                </a:cxn>
                <a:cxn ang="0">
                  <a:pos x="16" y="4"/>
                </a:cxn>
                <a:cxn ang="0">
                  <a:pos x="18" y="6"/>
                </a:cxn>
                <a:cxn ang="0">
                  <a:pos x="18" y="30"/>
                </a:cxn>
                <a:cxn ang="0">
                  <a:pos x="18" y="29"/>
                </a:cxn>
                <a:cxn ang="0">
                  <a:pos x="20" y="46"/>
                </a:cxn>
                <a:cxn ang="0">
                  <a:pos x="22" y="52"/>
                </a:cxn>
                <a:cxn ang="0">
                  <a:pos x="22" y="44"/>
                </a:cxn>
                <a:cxn ang="0">
                  <a:pos x="22" y="54"/>
                </a:cxn>
                <a:cxn ang="0">
                  <a:pos x="24" y="73"/>
                </a:cxn>
                <a:cxn ang="0">
                  <a:pos x="25" y="61"/>
                </a:cxn>
                <a:cxn ang="0">
                  <a:pos x="25" y="73"/>
                </a:cxn>
                <a:cxn ang="0">
                  <a:pos x="27" y="77"/>
                </a:cxn>
                <a:cxn ang="0">
                  <a:pos x="29" y="86"/>
                </a:cxn>
                <a:cxn ang="0">
                  <a:pos x="31" y="98"/>
                </a:cxn>
                <a:cxn ang="0">
                  <a:pos x="33" y="98"/>
                </a:cxn>
                <a:cxn ang="0">
                  <a:pos x="33" y="111"/>
                </a:cxn>
                <a:cxn ang="0">
                  <a:pos x="33" y="125"/>
                </a:cxn>
                <a:cxn ang="0">
                  <a:pos x="35" y="109"/>
                </a:cxn>
                <a:cxn ang="0">
                  <a:pos x="35" y="138"/>
                </a:cxn>
                <a:cxn ang="0">
                  <a:pos x="37" y="144"/>
                </a:cxn>
                <a:cxn ang="0">
                  <a:pos x="39" y="128"/>
                </a:cxn>
                <a:cxn ang="0">
                  <a:pos x="39" y="123"/>
                </a:cxn>
                <a:cxn ang="0">
                  <a:pos x="41" y="136"/>
                </a:cxn>
                <a:cxn ang="0">
                  <a:pos x="43" y="132"/>
                </a:cxn>
                <a:cxn ang="0">
                  <a:pos x="43" y="113"/>
                </a:cxn>
                <a:cxn ang="0">
                  <a:pos x="45" y="125"/>
                </a:cxn>
                <a:cxn ang="0">
                  <a:pos x="47" y="103"/>
                </a:cxn>
                <a:cxn ang="0">
                  <a:pos x="47" y="119"/>
                </a:cxn>
                <a:cxn ang="0">
                  <a:pos x="47" y="125"/>
                </a:cxn>
                <a:cxn ang="0">
                  <a:pos x="49" y="115"/>
                </a:cxn>
                <a:cxn ang="0">
                  <a:pos x="49" y="103"/>
                </a:cxn>
                <a:cxn ang="0">
                  <a:pos x="49" y="111"/>
                </a:cxn>
                <a:cxn ang="0">
                  <a:pos x="52" y="103"/>
                </a:cxn>
                <a:cxn ang="0">
                  <a:pos x="54" y="86"/>
                </a:cxn>
                <a:cxn ang="0">
                  <a:pos x="54" y="80"/>
                </a:cxn>
                <a:cxn ang="0">
                  <a:pos x="56" y="84"/>
                </a:cxn>
              </a:cxnLst>
              <a:rect l="0" t="0" r="r" b="b"/>
              <a:pathLst>
                <a:path w="56" h="144">
                  <a:moveTo>
                    <a:pt x="0" y="103"/>
                  </a:moveTo>
                  <a:lnTo>
                    <a:pt x="0" y="103"/>
                  </a:lnTo>
                  <a:lnTo>
                    <a:pt x="2" y="102"/>
                  </a:lnTo>
                  <a:lnTo>
                    <a:pt x="2" y="94"/>
                  </a:lnTo>
                  <a:lnTo>
                    <a:pt x="4" y="96"/>
                  </a:lnTo>
                  <a:lnTo>
                    <a:pt x="4" y="98"/>
                  </a:lnTo>
                  <a:lnTo>
                    <a:pt x="4" y="94"/>
                  </a:lnTo>
                  <a:lnTo>
                    <a:pt x="6" y="92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46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8" y="52"/>
                  </a:lnTo>
                  <a:lnTo>
                    <a:pt x="8" y="50"/>
                  </a:lnTo>
                  <a:lnTo>
                    <a:pt x="8" y="48"/>
                  </a:lnTo>
                  <a:lnTo>
                    <a:pt x="8" y="21"/>
                  </a:lnTo>
                  <a:lnTo>
                    <a:pt x="10" y="19"/>
                  </a:lnTo>
                  <a:lnTo>
                    <a:pt x="10" y="15"/>
                  </a:lnTo>
                  <a:lnTo>
                    <a:pt x="10" y="19"/>
                  </a:lnTo>
                  <a:lnTo>
                    <a:pt x="12" y="17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14" y="9"/>
                  </a:lnTo>
                  <a:lnTo>
                    <a:pt x="14" y="19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2"/>
                  </a:lnTo>
                  <a:lnTo>
                    <a:pt x="18" y="29"/>
                  </a:lnTo>
                  <a:lnTo>
                    <a:pt x="20" y="30"/>
                  </a:lnTo>
                  <a:lnTo>
                    <a:pt x="20" y="46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2" y="46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54"/>
                  </a:lnTo>
                  <a:lnTo>
                    <a:pt x="24" y="55"/>
                  </a:lnTo>
                  <a:lnTo>
                    <a:pt x="24" y="73"/>
                  </a:lnTo>
                  <a:lnTo>
                    <a:pt x="25" y="7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73"/>
                  </a:lnTo>
                  <a:lnTo>
                    <a:pt x="27" y="73"/>
                  </a:lnTo>
                  <a:lnTo>
                    <a:pt x="27" y="77"/>
                  </a:lnTo>
                  <a:lnTo>
                    <a:pt x="29" y="77"/>
                  </a:lnTo>
                  <a:lnTo>
                    <a:pt x="29" y="86"/>
                  </a:lnTo>
                  <a:lnTo>
                    <a:pt x="31" y="88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3" y="98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25"/>
                  </a:lnTo>
                  <a:lnTo>
                    <a:pt x="33" y="125"/>
                  </a:lnTo>
                  <a:lnTo>
                    <a:pt x="35" y="123"/>
                  </a:lnTo>
                  <a:lnTo>
                    <a:pt x="35" y="109"/>
                  </a:lnTo>
                  <a:lnTo>
                    <a:pt x="35" y="111"/>
                  </a:lnTo>
                  <a:lnTo>
                    <a:pt x="35" y="138"/>
                  </a:lnTo>
                  <a:lnTo>
                    <a:pt x="37" y="138"/>
                  </a:lnTo>
                  <a:lnTo>
                    <a:pt x="37" y="144"/>
                  </a:lnTo>
                  <a:lnTo>
                    <a:pt x="37" y="130"/>
                  </a:lnTo>
                  <a:lnTo>
                    <a:pt x="39" y="128"/>
                  </a:lnTo>
                  <a:lnTo>
                    <a:pt x="39" y="117"/>
                  </a:lnTo>
                  <a:lnTo>
                    <a:pt x="39" y="123"/>
                  </a:lnTo>
                  <a:lnTo>
                    <a:pt x="41" y="123"/>
                  </a:lnTo>
                  <a:lnTo>
                    <a:pt x="41" y="136"/>
                  </a:lnTo>
                  <a:lnTo>
                    <a:pt x="41" y="134"/>
                  </a:lnTo>
                  <a:lnTo>
                    <a:pt x="43" y="132"/>
                  </a:lnTo>
                  <a:lnTo>
                    <a:pt x="43" y="111"/>
                  </a:lnTo>
                  <a:lnTo>
                    <a:pt x="43" y="113"/>
                  </a:lnTo>
                  <a:lnTo>
                    <a:pt x="43" y="126"/>
                  </a:lnTo>
                  <a:lnTo>
                    <a:pt x="45" y="125"/>
                  </a:lnTo>
                  <a:lnTo>
                    <a:pt x="45" y="103"/>
                  </a:lnTo>
                  <a:lnTo>
                    <a:pt x="47" y="103"/>
                  </a:lnTo>
                  <a:lnTo>
                    <a:pt x="47" y="102"/>
                  </a:lnTo>
                  <a:lnTo>
                    <a:pt x="47" y="119"/>
                  </a:lnTo>
                  <a:lnTo>
                    <a:pt x="47" y="121"/>
                  </a:lnTo>
                  <a:lnTo>
                    <a:pt x="47" y="125"/>
                  </a:lnTo>
                  <a:lnTo>
                    <a:pt x="47" y="117"/>
                  </a:lnTo>
                  <a:lnTo>
                    <a:pt x="49" y="115"/>
                  </a:lnTo>
                  <a:lnTo>
                    <a:pt x="49" y="103"/>
                  </a:lnTo>
                  <a:lnTo>
                    <a:pt x="49" y="103"/>
                  </a:lnTo>
                  <a:lnTo>
                    <a:pt x="49" y="107"/>
                  </a:lnTo>
                  <a:lnTo>
                    <a:pt x="49" y="111"/>
                  </a:lnTo>
                  <a:lnTo>
                    <a:pt x="52" y="111"/>
                  </a:lnTo>
                  <a:lnTo>
                    <a:pt x="52" y="103"/>
                  </a:lnTo>
                  <a:lnTo>
                    <a:pt x="54" y="103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54" y="80"/>
                  </a:lnTo>
                  <a:lnTo>
                    <a:pt x="54" y="82"/>
                  </a:lnTo>
                  <a:lnTo>
                    <a:pt x="56" y="84"/>
                  </a:lnTo>
                  <a:lnTo>
                    <a:pt x="56" y="8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6" name="Freeform 1146"/>
            <p:cNvSpPr>
              <a:spLocks/>
            </p:cNvSpPr>
            <p:nvPr/>
          </p:nvSpPr>
          <p:spPr bwMode="auto">
            <a:xfrm>
              <a:off x="3676" y="1339"/>
              <a:ext cx="27" cy="34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2" y="57"/>
                </a:cxn>
                <a:cxn ang="0">
                  <a:pos x="2" y="63"/>
                </a:cxn>
                <a:cxn ang="0">
                  <a:pos x="4" y="57"/>
                </a:cxn>
                <a:cxn ang="0">
                  <a:pos x="4" y="61"/>
                </a:cxn>
                <a:cxn ang="0">
                  <a:pos x="4" y="67"/>
                </a:cxn>
                <a:cxn ang="0">
                  <a:pos x="5" y="46"/>
                </a:cxn>
                <a:cxn ang="0">
                  <a:pos x="7" y="59"/>
                </a:cxn>
                <a:cxn ang="0">
                  <a:pos x="7" y="38"/>
                </a:cxn>
                <a:cxn ang="0">
                  <a:pos x="11" y="23"/>
                </a:cxn>
                <a:cxn ang="0">
                  <a:pos x="11" y="32"/>
                </a:cxn>
                <a:cxn ang="0">
                  <a:pos x="11" y="49"/>
                </a:cxn>
                <a:cxn ang="0">
                  <a:pos x="13" y="19"/>
                </a:cxn>
                <a:cxn ang="0">
                  <a:pos x="13" y="36"/>
                </a:cxn>
                <a:cxn ang="0">
                  <a:pos x="15" y="44"/>
                </a:cxn>
                <a:cxn ang="0">
                  <a:pos x="17" y="42"/>
                </a:cxn>
                <a:cxn ang="0">
                  <a:pos x="17" y="46"/>
                </a:cxn>
                <a:cxn ang="0">
                  <a:pos x="17" y="57"/>
                </a:cxn>
                <a:cxn ang="0">
                  <a:pos x="19" y="55"/>
                </a:cxn>
                <a:cxn ang="0">
                  <a:pos x="19" y="42"/>
                </a:cxn>
                <a:cxn ang="0">
                  <a:pos x="21" y="61"/>
                </a:cxn>
                <a:cxn ang="0">
                  <a:pos x="21" y="51"/>
                </a:cxn>
                <a:cxn ang="0">
                  <a:pos x="23" y="32"/>
                </a:cxn>
                <a:cxn ang="0">
                  <a:pos x="25" y="53"/>
                </a:cxn>
                <a:cxn ang="0">
                  <a:pos x="25" y="30"/>
                </a:cxn>
                <a:cxn ang="0">
                  <a:pos x="27" y="21"/>
                </a:cxn>
                <a:cxn ang="0">
                  <a:pos x="29" y="30"/>
                </a:cxn>
                <a:cxn ang="0">
                  <a:pos x="29" y="40"/>
                </a:cxn>
                <a:cxn ang="0">
                  <a:pos x="29" y="30"/>
                </a:cxn>
                <a:cxn ang="0">
                  <a:pos x="30" y="32"/>
                </a:cxn>
                <a:cxn ang="0">
                  <a:pos x="32" y="51"/>
                </a:cxn>
                <a:cxn ang="0">
                  <a:pos x="34" y="34"/>
                </a:cxn>
                <a:cxn ang="0">
                  <a:pos x="34" y="44"/>
                </a:cxn>
                <a:cxn ang="0">
                  <a:pos x="34" y="61"/>
                </a:cxn>
                <a:cxn ang="0">
                  <a:pos x="36" y="55"/>
                </a:cxn>
                <a:cxn ang="0">
                  <a:pos x="38" y="30"/>
                </a:cxn>
                <a:cxn ang="0">
                  <a:pos x="38" y="44"/>
                </a:cxn>
                <a:cxn ang="0">
                  <a:pos x="38" y="38"/>
                </a:cxn>
                <a:cxn ang="0">
                  <a:pos x="40" y="34"/>
                </a:cxn>
                <a:cxn ang="0">
                  <a:pos x="40" y="23"/>
                </a:cxn>
                <a:cxn ang="0">
                  <a:pos x="42" y="19"/>
                </a:cxn>
                <a:cxn ang="0">
                  <a:pos x="44" y="28"/>
                </a:cxn>
                <a:cxn ang="0">
                  <a:pos x="46" y="44"/>
                </a:cxn>
                <a:cxn ang="0">
                  <a:pos x="46" y="15"/>
                </a:cxn>
                <a:cxn ang="0">
                  <a:pos x="46" y="28"/>
                </a:cxn>
                <a:cxn ang="0">
                  <a:pos x="48" y="36"/>
                </a:cxn>
                <a:cxn ang="0">
                  <a:pos x="50" y="28"/>
                </a:cxn>
                <a:cxn ang="0">
                  <a:pos x="50" y="0"/>
                </a:cxn>
                <a:cxn ang="0">
                  <a:pos x="53" y="7"/>
                </a:cxn>
                <a:cxn ang="0">
                  <a:pos x="53" y="11"/>
                </a:cxn>
              </a:cxnLst>
              <a:rect l="0" t="0" r="r" b="b"/>
              <a:pathLst>
                <a:path w="53" h="69">
                  <a:moveTo>
                    <a:pt x="0" y="32"/>
                  </a:moveTo>
                  <a:lnTo>
                    <a:pt x="0" y="32"/>
                  </a:lnTo>
                  <a:lnTo>
                    <a:pt x="0" y="55"/>
                  </a:lnTo>
                  <a:lnTo>
                    <a:pt x="2" y="57"/>
                  </a:lnTo>
                  <a:lnTo>
                    <a:pt x="2" y="65"/>
                  </a:lnTo>
                  <a:lnTo>
                    <a:pt x="2" y="63"/>
                  </a:lnTo>
                  <a:lnTo>
                    <a:pt x="4" y="61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4" y="61"/>
                  </a:lnTo>
                  <a:lnTo>
                    <a:pt x="4" y="69"/>
                  </a:lnTo>
                  <a:lnTo>
                    <a:pt x="4" y="67"/>
                  </a:lnTo>
                  <a:lnTo>
                    <a:pt x="5" y="67"/>
                  </a:lnTo>
                  <a:lnTo>
                    <a:pt x="5" y="46"/>
                  </a:lnTo>
                  <a:lnTo>
                    <a:pt x="7" y="44"/>
                  </a:lnTo>
                  <a:lnTo>
                    <a:pt x="7" y="59"/>
                  </a:lnTo>
                  <a:lnTo>
                    <a:pt x="7" y="61"/>
                  </a:lnTo>
                  <a:lnTo>
                    <a:pt x="7" y="38"/>
                  </a:lnTo>
                  <a:lnTo>
                    <a:pt x="11" y="36"/>
                  </a:lnTo>
                  <a:lnTo>
                    <a:pt x="11" y="23"/>
                  </a:lnTo>
                  <a:lnTo>
                    <a:pt x="11" y="30"/>
                  </a:lnTo>
                  <a:lnTo>
                    <a:pt x="11" y="32"/>
                  </a:lnTo>
                  <a:lnTo>
                    <a:pt x="11" y="51"/>
                  </a:lnTo>
                  <a:lnTo>
                    <a:pt x="11" y="49"/>
                  </a:lnTo>
                  <a:lnTo>
                    <a:pt x="13" y="47"/>
                  </a:lnTo>
                  <a:lnTo>
                    <a:pt x="13" y="19"/>
                  </a:lnTo>
                  <a:lnTo>
                    <a:pt x="13" y="17"/>
                  </a:lnTo>
                  <a:lnTo>
                    <a:pt x="13" y="36"/>
                  </a:lnTo>
                  <a:lnTo>
                    <a:pt x="15" y="36"/>
                  </a:lnTo>
                  <a:lnTo>
                    <a:pt x="15" y="44"/>
                  </a:lnTo>
                  <a:lnTo>
                    <a:pt x="15" y="42"/>
                  </a:lnTo>
                  <a:lnTo>
                    <a:pt x="17" y="42"/>
                  </a:lnTo>
                  <a:lnTo>
                    <a:pt x="17" y="40"/>
                  </a:lnTo>
                  <a:lnTo>
                    <a:pt x="17" y="46"/>
                  </a:lnTo>
                  <a:lnTo>
                    <a:pt x="17" y="47"/>
                  </a:lnTo>
                  <a:lnTo>
                    <a:pt x="17" y="57"/>
                  </a:lnTo>
                  <a:lnTo>
                    <a:pt x="17" y="55"/>
                  </a:lnTo>
                  <a:lnTo>
                    <a:pt x="19" y="55"/>
                  </a:lnTo>
                  <a:lnTo>
                    <a:pt x="19" y="40"/>
                  </a:lnTo>
                  <a:lnTo>
                    <a:pt x="19" y="42"/>
                  </a:lnTo>
                  <a:lnTo>
                    <a:pt x="19" y="59"/>
                  </a:lnTo>
                  <a:lnTo>
                    <a:pt x="21" y="61"/>
                  </a:lnTo>
                  <a:lnTo>
                    <a:pt x="21" y="63"/>
                  </a:lnTo>
                  <a:lnTo>
                    <a:pt x="21" y="51"/>
                  </a:lnTo>
                  <a:lnTo>
                    <a:pt x="23" y="49"/>
                  </a:lnTo>
                  <a:lnTo>
                    <a:pt x="23" y="32"/>
                  </a:lnTo>
                  <a:lnTo>
                    <a:pt x="25" y="34"/>
                  </a:lnTo>
                  <a:lnTo>
                    <a:pt x="25" y="53"/>
                  </a:lnTo>
                  <a:lnTo>
                    <a:pt x="25" y="51"/>
                  </a:lnTo>
                  <a:lnTo>
                    <a:pt x="25" y="30"/>
                  </a:lnTo>
                  <a:lnTo>
                    <a:pt x="27" y="28"/>
                  </a:lnTo>
                  <a:lnTo>
                    <a:pt x="27" y="21"/>
                  </a:lnTo>
                  <a:lnTo>
                    <a:pt x="27" y="28"/>
                  </a:lnTo>
                  <a:lnTo>
                    <a:pt x="29" y="30"/>
                  </a:lnTo>
                  <a:lnTo>
                    <a:pt x="29" y="42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0" y="32"/>
                  </a:lnTo>
                  <a:lnTo>
                    <a:pt x="30" y="53"/>
                  </a:lnTo>
                  <a:lnTo>
                    <a:pt x="32" y="51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4" y="30"/>
                  </a:lnTo>
                  <a:lnTo>
                    <a:pt x="34" y="44"/>
                  </a:lnTo>
                  <a:lnTo>
                    <a:pt x="34" y="46"/>
                  </a:lnTo>
                  <a:lnTo>
                    <a:pt x="34" y="61"/>
                  </a:lnTo>
                  <a:lnTo>
                    <a:pt x="34" y="55"/>
                  </a:lnTo>
                  <a:lnTo>
                    <a:pt x="36" y="55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38" y="42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38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23"/>
                  </a:lnTo>
                  <a:lnTo>
                    <a:pt x="42" y="21"/>
                  </a:lnTo>
                  <a:lnTo>
                    <a:pt x="42" y="19"/>
                  </a:lnTo>
                  <a:lnTo>
                    <a:pt x="42" y="26"/>
                  </a:lnTo>
                  <a:lnTo>
                    <a:pt x="44" y="28"/>
                  </a:lnTo>
                  <a:lnTo>
                    <a:pt x="44" y="46"/>
                  </a:lnTo>
                  <a:lnTo>
                    <a:pt x="46" y="44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6" y="11"/>
                  </a:lnTo>
                  <a:lnTo>
                    <a:pt x="46" y="28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50" y="28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5"/>
                  </a:lnTo>
                  <a:lnTo>
                    <a:pt x="53" y="7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7" name="Freeform 1147"/>
            <p:cNvSpPr>
              <a:spLocks/>
            </p:cNvSpPr>
            <p:nvPr/>
          </p:nvSpPr>
          <p:spPr bwMode="auto">
            <a:xfrm>
              <a:off x="3649" y="1247"/>
              <a:ext cx="27" cy="120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" y="31"/>
                </a:cxn>
                <a:cxn ang="0">
                  <a:pos x="4" y="37"/>
                </a:cxn>
                <a:cxn ang="0">
                  <a:pos x="6" y="21"/>
                </a:cxn>
                <a:cxn ang="0">
                  <a:pos x="6" y="37"/>
                </a:cxn>
                <a:cxn ang="0">
                  <a:pos x="8" y="16"/>
                </a:cxn>
                <a:cxn ang="0">
                  <a:pos x="8" y="10"/>
                </a:cxn>
                <a:cxn ang="0">
                  <a:pos x="8" y="52"/>
                </a:cxn>
                <a:cxn ang="0">
                  <a:pos x="10" y="29"/>
                </a:cxn>
                <a:cxn ang="0">
                  <a:pos x="11" y="62"/>
                </a:cxn>
                <a:cxn ang="0">
                  <a:pos x="11" y="73"/>
                </a:cxn>
                <a:cxn ang="0">
                  <a:pos x="13" y="67"/>
                </a:cxn>
                <a:cxn ang="0">
                  <a:pos x="13" y="83"/>
                </a:cxn>
                <a:cxn ang="0">
                  <a:pos x="15" y="98"/>
                </a:cxn>
                <a:cxn ang="0">
                  <a:pos x="17" y="90"/>
                </a:cxn>
                <a:cxn ang="0">
                  <a:pos x="17" y="92"/>
                </a:cxn>
                <a:cxn ang="0">
                  <a:pos x="19" y="137"/>
                </a:cxn>
                <a:cxn ang="0">
                  <a:pos x="19" y="121"/>
                </a:cxn>
                <a:cxn ang="0">
                  <a:pos x="21" y="137"/>
                </a:cxn>
                <a:cxn ang="0">
                  <a:pos x="21" y="148"/>
                </a:cxn>
                <a:cxn ang="0">
                  <a:pos x="23" y="144"/>
                </a:cxn>
                <a:cxn ang="0">
                  <a:pos x="25" y="148"/>
                </a:cxn>
                <a:cxn ang="0">
                  <a:pos x="25" y="138"/>
                </a:cxn>
                <a:cxn ang="0">
                  <a:pos x="25" y="148"/>
                </a:cxn>
                <a:cxn ang="0">
                  <a:pos x="27" y="156"/>
                </a:cxn>
                <a:cxn ang="0">
                  <a:pos x="29" y="150"/>
                </a:cxn>
                <a:cxn ang="0">
                  <a:pos x="29" y="142"/>
                </a:cxn>
                <a:cxn ang="0">
                  <a:pos x="31" y="148"/>
                </a:cxn>
                <a:cxn ang="0">
                  <a:pos x="31" y="144"/>
                </a:cxn>
                <a:cxn ang="0">
                  <a:pos x="31" y="135"/>
                </a:cxn>
                <a:cxn ang="0">
                  <a:pos x="33" y="160"/>
                </a:cxn>
                <a:cxn ang="0">
                  <a:pos x="33" y="131"/>
                </a:cxn>
                <a:cxn ang="0">
                  <a:pos x="35" y="169"/>
                </a:cxn>
                <a:cxn ang="0">
                  <a:pos x="36" y="185"/>
                </a:cxn>
                <a:cxn ang="0">
                  <a:pos x="36" y="173"/>
                </a:cxn>
                <a:cxn ang="0">
                  <a:pos x="36" y="177"/>
                </a:cxn>
                <a:cxn ang="0">
                  <a:pos x="38" y="219"/>
                </a:cxn>
                <a:cxn ang="0">
                  <a:pos x="40" y="217"/>
                </a:cxn>
                <a:cxn ang="0">
                  <a:pos x="42" y="196"/>
                </a:cxn>
                <a:cxn ang="0">
                  <a:pos x="44" y="236"/>
                </a:cxn>
                <a:cxn ang="0">
                  <a:pos x="44" y="219"/>
                </a:cxn>
                <a:cxn ang="0">
                  <a:pos x="44" y="208"/>
                </a:cxn>
                <a:cxn ang="0">
                  <a:pos x="46" y="219"/>
                </a:cxn>
                <a:cxn ang="0">
                  <a:pos x="46" y="225"/>
                </a:cxn>
                <a:cxn ang="0">
                  <a:pos x="46" y="200"/>
                </a:cxn>
                <a:cxn ang="0">
                  <a:pos x="48" y="206"/>
                </a:cxn>
                <a:cxn ang="0">
                  <a:pos x="48" y="186"/>
                </a:cxn>
                <a:cxn ang="0">
                  <a:pos x="50" y="198"/>
                </a:cxn>
                <a:cxn ang="0">
                  <a:pos x="52" y="215"/>
                </a:cxn>
                <a:cxn ang="0">
                  <a:pos x="54" y="215"/>
                </a:cxn>
              </a:cxnLst>
              <a:rect l="0" t="0" r="r" b="b"/>
              <a:pathLst>
                <a:path w="54" h="240">
                  <a:moveTo>
                    <a:pt x="0" y="64"/>
                  </a:moveTo>
                  <a:lnTo>
                    <a:pt x="0" y="64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2" y="39"/>
                  </a:lnTo>
                  <a:lnTo>
                    <a:pt x="4" y="37"/>
                  </a:lnTo>
                  <a:lnTo>
                    <a:pt x="4" y="23"/>
                  </a:lnTo>
                  <a:lnTo>
                    <a:pt x="6" y="21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8" y="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0" y="29"/>
                  </a:lnTo>
                  <a:lnTo>
                    <a:pt x="11" y="31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1" y="73"/>
                  </a:lnTo>
                  <a:lnTo>
                    <a:pt x="11" y="69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3" y="83"/>
                  </a:lnTo>
                  <a:lnTo>
                    <a:pt x="15" y="85"/>
                  </a:lnTo>
                  <a:lnTo>
                    <a:pt x="15" y="98"/>
                  </a:lnTo>
                  <a:lnTo>
                    <a:pt x="15" y="92"/>
                  </a:lnTo>
                  <a:lnTo>
                    <a:pt x="17" y="90"/>
                  </a:lnTo>
                  <a:lnTo>
                    <a:pt x="17" y="85"/>
                  </a:lnTo>
                  <a:lnTo>
                    <a:pt x="17" y="92"/>
                  </a:lnTo>
                  <a:lnTo>
                    <a:pt x="19" y="94"/>
                  </a:lnTo>
                  <a:lnTo>
                    <a:pt x="19" y="137"/>
                  </a:lnTo>
                  <a:lnTo>
                    <a:pt x="19" y="137"/>
                  </a:lnTo>
                  <a:lnTo>
                    <a:pt x="19" y="121"/>
                  </a:lnTo>
                  <a:lnTo>
                    <a:pt x="21" y="119"/>
                  </a:lnTo>
                  <a:lnTo>
                    <a:pt x="21" y="137"/>
                  </a:lnTo>
                  <a:lnTo>
                    <a:pt x="21" y="137"/>
                  </a:lnTo>
                  <a:lnTo>
                    <a:pt x="21" y="148"/>
                  </a:lnTo>
                  <a:lnTo>
                    <a:pt x="21" y="144"/>
                  </a:lnTo>
                  <a:lnTo>
                    <a:pt x="23" y="144"/>
                  </a:lnTo>
                  <a:lnTo>
                    <a:pt x="23" y="146"/>
                  </a:lnTo>
                  <a:lnTo>
                    <a:pt x="25" y="148"/>
                  </a:lnTo>
                  <a:lnTo>
                    <a:pt x="25" y="140"/>
                  </a:lnTo>
                  <a:lnTo>
                    <a:pt x="25" y="138"/>
                  </a:lnTo>
                  <a:lnTo>
                    <a:pt x="25" y="137"/>
                  </a:lnTo>
                  <a:lnTo>
                    <a:pt x="25" y="148"/>
                  </a:lnTo>
                  <a:lnTo>
                    <a:pt x="27" y="148"/>
                  </a:lnTo>
                  <a:lnTo>
                    <a:pt x="27" y="156"/>
                  </a:lnTo>
                  <a:lnTo>
                    <a:pt x="27" y="150"/>
                  </a:lnTo>
                  <a:lnTo>
                    <a:pt x="29" y="150"/>
                  </a:lnTo>
                  <a:lnTo>
                    <a:pt x="29" y="140"/>
                  </a:lnTo>
                  <a:lnTo>
                    <a:pt x="29" y="142"/>
                  </a:lnTo>
                  <a:lnTo>
                    <a:pt x="31" y="144"/>
                  </a:lnTo>
                  <a:lnTo>
                    <a:pt x="31" y="148"/>
                  </a:lnTo>
                  <a:lnTo>
                    <a:pt x="31" y="146"/>
                  </a:lnTo>
                  <a:lnTo>
                    <a:pt x="31" y="144"/>
                  </a:lnTo>
                  <a:lnTo>
                    <a:pt x="31" y="133"/>
                  </a:lnTo>
                  <a:lnTo>
                    <a:pt x="31" y="135"/>
                  </a:lnTo>
                  <a:lnTo>
                    <a:pt x="33" y="135"/>
                  </a:lnTo>
                  <a:lnTo>
                    <a:pt x="33" y="160"/>
                  </a:lnTo>
                  <a:lnTo>
                    <a:pt x="33" y="160"/>
                  </a:lnTo>
                  <a:lnTo>
                    <a:pt x="33" y="131"/>
                  </a:lnTo>
                  <a:lnTo>
                    <a:pt x="35" y="133"/>
                  </a:lnTo>
                  <a:lnTo>
                    <a:pt x="35" y="169"/>
                  </a:lnTo>
                  <a:lnTo>
                    <a:pt x="36" y="169"/>
                  </a:lnTo>
                  <a:lnTo>
                    <a:pt x="36" y="185"/>
                  </a:lnTo>
                  <a:lnTo>
                    <a:pt x="36" y="175"/>
                  </a:lnTo>
                  <a:lnTo>
                    <a:pt x="36" y="173"/>
                  </a:lnTo>
                  <a:lnTo>
                    <a:pt x="36" y="161"/>
                  </a:lnTo>
                  <a:lnTo>
                    <a:pt x="36" y="177"/>
                  </a:lnTo>
                  <a:lnTo>
                    <a:pt x="38" y="179"/>
                  </a:lnTo>
                  <a:lnTo>
                    <a:pt x="38" y="219"/>
                  </a:lnTo>
                  <a:lnTo>
                    <a:pt x="38" y="219"/>
                  </a:lnTo>
                  <a:lnTo>
                    <a:pt x="40" y="217"/>
                  </a:lnTo>
                  <a:lnTo>
                    <a:pt x="40" y="196"/>
                  </a:lnTo>
                  <a:lnTo>
                    <a:pt x="42" y="196"/>
                  </a:lnTo>
                  <a:lnTo>
                    <a:pt x="42" y="234"/>
                  </a:lnTo>
                  <a:lnTo>
                    <a:pt x="44" y="236"/>
                  </a:lnTo>
                  <a:lnTo>
                    <a:pt x="44" y="240"/>
                  </a:lnTo>
                  <a:lnTo>
                    <a:pt x="44" y="219"/>
                  </a:lnTo>
                  <a:lnTo>
                    <a:pt x="44" y="217"/>
                  </a:lnTo>
                  <a:lnTo>
                    <a:pt x="44" y="208"/>
                  </a:lnTo>
                  <a:lnTo>
                    <a:pt x="44" y="219"/>
                  </a:lnTo>
                  <a:lnTo>
                    <a:pt x="46" y="219"/>
                  </a:lnTo>
                  <a:lnTo>
                    <a:pt x="46" y="231"/>
                  </a:lnTo>
                  <a:lnTo>
                    <a:pt x="46" y="225"/>
                  </a:lnTo>
                  <a:lnTo>
                    <a:pt x="46" y="223"/>
                  </a:lnTo>
                  <a:lnTo>
                    <a:pt x="46" y="200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04"/>
                  </a:lnTo>
                  <a:lnTo>
                    <a:pt x="48" y="186"/>
                  </a:lnTo>
                  <a:lnTo>
                    <a:pt x="50" y="185"/>
                  </a:lnTo>
                  <a:lnTo>
                    <a:pt x="50" y="198"/>
                  </a:lnTo>
                  <a:lnTo>
                    <a:pt x="52" y="200"/>
                  </a:lnTo>
                  <a:lnTo>
                    <a:pt x="52" y="215"/>
                  </a:lnTo>
                  <a:lnTo>
                    <a:pt x="54" y="213"/>
                  </a:lnTo>
                  <a:lnTo>
                    <a:pt x="54" y="215"/>
                  </a:lnTo>
                  <a:lnTo>
                    <a:pt x="54" y="217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8" name="Freeform 1148"/>
            <p:cNvSpPr>
              <a:spLocks/>
            </p:cNvSpPr>
            <p:nvPr/>
          </p:nvSpPr>
          <p:spPr bwMode="auto">
            <a:xfrm>
              <a:off x="3623" y="1257"/>
              <a:ext cx="26" cy="114"/>
            </a:xfrm>
            <a:custGeom>
              <a:avLst/>
              <a:gdLst/>
              <a:ahLst/>
              <a:cxnLst>
                <a:cxn ang="0">
                  <a:pos x="0" y="229"/>
                </a:cxn>
                <a:cxn ang="0">
                  <a:pos x="2" y="223"/>
                </a:cxn>
                <a:cxn ang="0">
                  <a:pos x="2" y="225"/>
                </a:cxn>
                <a:cxn ang="0">
                  <a:pos x="4" y="210"/>
                </a:cxn>
                <a:cxn ang="0">
                  <a:pos x="6" y="194"/>
                </a:cxn>
                <a:cxn ang="0">
                  <a:pos x="6" y="200"/>
                </a:cxn>
                <a:cxn ang="0">
                  <a:pos x="6" y="179"/>
                </a:cxn>
                <a:cxn ang="0">
                  <a:pos x="8" y="187"/>
                </a:cxn>
                <a:cxn ang="0">
                  <a:pos x="8" y="165"/>
                </a:cxn>
                <a:cxn ang="0">
                  <a:pos x="10" y="158"/>
                </a:cxn>
                <a:cxn ang="0">
                  <a:pos x="12" y="165"/>
                </a:cxn>
                <a:cxn ang="0">
                  <a:pos x="12" y="177"/>
                </a:cxn>
                <a:cxn ang="0">
                  <a:pos x="14" y="162"/>
                </a:cxn>
                <a:cxn ang="0">
                  <a:pos x="14" y="173"/>
                </a:cxn>
                <a:cxn ang="0">
                  <a:pos x="16" y="154"/>
                </a:cxn>
                <a:cxn ang="0">
                  <a:pos x="17" y="165"/>
                </a:cxn>
                <a:cxn ang="0">
                  <a:pos x="17" y="169"/>
                </a:cxn>
                <a:cxn ang="0">
                  <a:pos x="19" y="154"/>
                </a:cxn>
                <a:cxn ang="0">
                  <a:pos x="19" y="152"/>
                </a:cxn>
                <a:cxn ang="0">
                  <a:pos x="19" y="162"/>
                </a:cxn>
                <a:cxn ang="0">
                  <a:pos x="21" y="158"/>
                </a:cxn>
                <a:cxn ang="0">
                  <a:pos x="23" y="135"/>
                </a:cxn>
                <a:cxn ang="0">
                  <a:pos x="25" y="123"/>
                </a:cxn>
                <a:cxn ang="0">
                  <a:pos x="27" y="108"/>
                </a:cxn>
                <a:cxn ang="0">
                  <a:pos x="27" y="114"/>
                </a:cxn>
                <a:cxn ang="0">
                  <a:pos x="27" y="119"/>
                </a:cxn>
                <a:cxn ang="0">
                  <a:pos x="29" y="116"/>
                </a:cxn>
                <a:cxn ang="0">
                  <a:pos x="31" y="114"/>
                </a:cxn>
                <a:cxn ang="0">
                  <a:pos x="31" y="123"/>
                </a:cxn>
                <a:cxn ang="0">
                  <a:pos x="31" y="123"/>
                </a:cxn>
                <a:cxn ang="0">
                  <a:pos x="33" y="108"/>
                </a:cxn>
                <a:cxn ang="0">
                  <a:pos x="33" y="106"/>
                </a:cxn>
                <a:cxn ang="0">
                  <a:pos x="35" y="106"/>
                </a:cxn>
                <a:cxn ang="0">
                  <a:pos x="37" y="87"/>
                </a:cxn>
                <a:cxn ang="0">
                  <a:pos x="39" y="54"/>
                </a:cxn>
                <a:cxn ang="0">
                  <a:pos x="39" y="31"/>
                </a:cxn>
                <a:cxn ang="0">
                  <a:pos x="41" y="18"/>
                </a:cxn>
                <a:cxn ang="0">
                  <a:pos x="41" y="20"/>
                </a:cxn>
                <a:cxn ang="0">
                  <a:pos x="42" y="0"/>
                </a:cxn>
                <a:cxn ang="0">
                  <a:pos x="44" y="16"/>
                </a:cxn>
                <a:cxn ang="0">
                  <a:pos x="44" y="23"/>
                </a:cxn>
                <a:cxn ang="0">
                  <a:pos x="44" y="21"/>
                </a:cxn>
                <a:cxn ang="0">
                  <a:pos x="48" y="23"/>
                </a:cxn>
                <a:cxn ang="0">
                  <a:pos x="48" y="31"/>
                </a:cxn>
                <a:cxn ang="0">
                  <a:pos x="48" y="31"/>
                </a:cxn>
                <a:cxn ang="0">
                  <a:pos x="50" y="54"/>
                </a:cxn>
                <a:cxn ang="0">
                  <a:pos x="52" y="31"/>
                </a:cxn>
                <a:cxn ang="0">
                  <a:pos x="52" y="23"/>
                </a:cxn>
                <a:cxn ang="0">
                  <a:pos x="54" y="37"/>
                </a:cxn>
                <a:cxn ang="0">
                  <a:pos x="54" y="43"/>
                </a:cxn>
              </a:cxnLst>
              <a:rect l="0" t="0" r="r" b="b"/>
              <a:pathLst>
                <a:path w="54" h="229">
                  <a:moveTo>
                    <a:pt x="0" y="229"/>
                  </a:moveTo>
                  <a:lnTo>
                    <a:pt x="0" y="229"/>
                  </a:lnTo>
                  <a:lnTo>
                    <a:pt x="2" y="227"/>
                  </a:lnTo>
                  <a:lnTo>
                    <a:pt x="2" y="223"/>
                  </a:lnTo>
                  <a:lnTo>
                    <a:pt x="2" y="227"/>
                  </a:lnTo>
                  <a:lnTo>
                    <a:pt x="2" y="225"/>
                  </a:lnTo>
                  <a:lnTo>
                    <a:pt x="2" y="211"/>
                  </a:lnTo>
                  <a:lnTo>
                    <a:pt x="4" y="210"/>
                  </a:lnTo>
                  <a:lnTo>
                    <a:pt x="4" y="194"/>
                  </a:lnTo>
                  <a:lnTo>
                    <a:pt x="6" y="194"/>
                  </a:lnTo>
                  <a:lnTo>
                    <a:pt x="6" y="202"/>
                  </a:lnTo>
                  <a:lnTo>
                    <a:pt x="6" y="200"/>
                  </a:lnTo>
                  <a:lnTo>
                    <a:pt x="6" y="200"/>
                  </a:lnTo>
                  <a:lnTo>
                    <a:pt x="6" y="179"/>
                  </a:lnTo>
                  <a:lnTo>
                    <a:pt x="8" y="177"/>
                  </a:lnTo>
                  <a:lnTo>
                    <a:pt x="8" y="187"/>
                  </a:lnTo>
                  <a:lnTo>
                    <a:pt x="8" y="187"/>
                  </a:lnTo>
                  <a:lnTo>
                    <a:pt x="8" y="165"/>
                  </a:lnTo>
                  <a:lnTo>
                    <a:pt x="10" y="165"/>
                  </a:lnTo>
                  <a:lnTo>
                    <a:pt x="10" y="158"/>
                  </a:lnTo>
                  <a:lnTo>
                    <a:pt x="10" y="165"/>
                  </a:lnTo>
                  <a:lnTo>
                    <a:pt x="12" y="165"/>
                  </a:lnTo>
                  <a:lnTo>
                    <a:pt x="12" y="179"/>
                  </a:lnTo>
                  <a:lnTo>
                    <a:pt x="12" y="177"/>
                  </a:lnTo>
                  <a:lnTo>
                    <a:pt x="14" y="175"/>
                  </a:lnTo>
                  <a:lnTo>
                    <a:pt x="14" y="162"/>
                  </a:lnTo>
                  <a:lnTo>
                    <a:pt x="14" y="162"/>
                  </a:lnTo>
                  <a:lnTo>
                    <a:pt x="14" y="173"/>
                  </a:lnTo>
                  <a:lnTo>
                    <a:pt x="16" y="171"/>
                  </a:lnTo>
                  <a:lnTo>
                    <a:pt x="16" y="154"/>
                  </a:lnTo>
                  <a:lnTo>
                    <a:pt x="17" y="154"/>
                  </a:lnTo>
                  <a:lnTo>
                    <a:pt x="17" y="165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56"/>
                  </a:lnTo>
                  <a:lnTo>
                    <a:pt x="19" y="154"/>
                  </a:lnTo>
                  <a:lnTo>
                    <a:pt x="19" y="148"/>
                  </a:lnTo>
                  <a:lnTo>
                    <a:pt x="19" y="152"/>
                  </a:lnTo>
                  <a:lnTo>
                    <a:pt x="19" y="152"/>
                  </a:lnTo>
                  <a:lnTo>
                    <a:pt x="19" y="162"/>
                  </a:lnTo>
                  <a:lnTo>
                    <a:pt x="19" y="160"/>
                  </a:lnTo>
                  <a:lnTo>
                    <a:pt x="21" y="158"/>
                  </a:lnTo>
                  <a:lnTo>
                    <a:pt x="21" y="135"/>
                  </a:lnTo>
                  <a:lnTo>
                    <a:pt x="23" y="135"/>
                  </a:lnTo>
                  <a:lnTo>
                    <a:pt x="23" y="125"/>
                  </a:lnTo>
                  <a:lnTo>
                    <a:pt x="25" y="123"/>
                  </a:lnTo>
                  <a:lnTo>
                    <a:pt x="25" y="110"/>
                  </a:lnTo>
                  <a:lnTo>
                    <a:pt x="27" y="108"/>
                  </a:lnTo>
                  <a:lnTo>
                    <a:pt x="27" y="106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9"/>
                  </a:lnTo>
                  <a:lnTo>
                    <a:pt x="27" y="117"/>
                  </a:lnTo>
                  <a:lnTo>
                    <a:pt x="29" y="116"/>
                  </a:lnTo>
                  <a:lnTo>
                    <a:pt x="29" y="114"/>
                  </a:lnTo>
                  <a:lnTo>
                    <a:pt x="31" y="114"/>
                  </a:lnTo>
                  <a:lnTo>
                    <a:pt x="31" y="123"/>
                  </a:lnTo>
                  <a:lnTo>
                    <a:pt x="31" y="123"/>
                  </a:lnTo>
                  <a:lnTo>
                    <a:pt x="31" y="127"/>
                  </a:lnTo>
                  <a:lnTo>
                    <a:pt x="31" y="123"/>
                  </a:lnTo>
                  <a:lnTo>
                    <a:pt x="33" y="123"/>
                  </a:lnTo>
                  <a:lnTo>
                    <a:pt x="33" y="108"/>
                  </a:lnTo>
                  <a:lnTo>
                    <a:pt x="33" y="106"/>
                  </a:lnTo>
                  <a:lnTo>
                    <a:pt x="33" y="106"/>
                  </a:lnTo>
                  <a:lnTo>
                    <a:pt x="33" y="106"/>
                  </a:lnTo>
                  <a:lnTo>
                    <a:pt x="35" y="106"/>
                  </a:lnTo>
                  <a:lnTo>
                    <a:pt x="35" y="87"/>
                  </a:lnTo>
                  <a:lnTo>
                    <a:pt x="37" y="87"/>
                  </a:lnTo>
                  <a:lnTo>
                    <a:pt x="37" y="56"/>
                  </a:lnTo>
                  <a:lnTo>
                    <a:pt x="39" y="54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39" y="16"/>
                  </a:lnTo>
                  <a:lnTo>
                    <a:pt x="41" y="18"/>
                  </a:lnTo>
                  <a:lnTo>
                    <a:pt x="41" y="21"/>
                  </a:lnTo>
                  <a:lnTo>
                    <a:pt x="41" y="20"/>
                  </a:lnTo>
                  <a:lnTo>
                    <a:pt x="41" y="2"/>
                  </a:lnTo>
                  <a:lnTo>
                    <a:pt x="42" y="0"/>
                  </a:lnTo>
                  <a:lnTo>
                    <a:pt x="42" y="16"/>
                  </a:lnTo>
                  <a:lnTo>
                    <a:pt x="44" y="16"/>
                  </a:lnTo>
                  <a:lnTo>
                    <a:pt x="44" y="27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48" y="33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31"/>
                  </a:lnTo>
                  <a:lnTo>
                    <a:pt x="50" y="33"/>
                  </a:lnTo>
                  <a:lnTo>
                    <a:pt x="50" y="54"/>
                  </a:lnTo>
                  <a:lnTo>
                    <a:pt x="52" y="52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23"/>
                  </a:lnTo>
                  <a:lnTo>
                    <a:pt x="52" y="35"/>
                  </a:lnTo>
                  <a:lnTo>
                    <a:pt x="54" y="37"/>
                  </a:lnTo>
                  <a:lnTo>
                    <a:pt x="54" y="48"/>
                  </a:lnTo>
                  <a:lnTo>
                    <a:pt x="54" y="43"/>
                  </a:lnTo>
                  <a:lnTo>
                    <a:pt x="54" y="43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49" name="Freeform 1149"/>
            <p:cNvSpPr>
              <a:spLocks/>
            </p:cNvSpPr>
            <p:nvPr/>
          </p:nvSpPr>
          <p:spPr bwMode="auto">
            <a:xfrm>
              <a:off x="3595" y="1292"/>
              <a:ext cx="28" cy="9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0"/>
                </a:cxn>
                <a:cxn ang="0">
                  <a:pos x="1" y="25"/>
                </a:cxn>
                <a:cxn ang="0">
                  <a:pos x="1" y="54"/>
                </a:cxn>
                <a:cxn ang="0">
                  <a:pos x="1" y="58"/>
                </a:cxn>
                <a:cxn ang="0">
                  <a:pos x="3" y="85"/>
                </a:cxn>
                <a:cxn ang="0">
                  <a:pos x="5" y="71"/>
                </a:cxn>
                <a:cxn ang="0">
                  <a:pos x="5" y="91"/>
                </a:cxn>
                <a:cxn ang="0">
                  <a:pos x="7" y="95"/>
                </a:cxn>
                <a:cxn ang="0">
                  <a:pos x="9" y="71"/>
                </a:cxn>
                <a:cxn ang="0">
                  <a:pos x="11" y="48"/>
                </a:cxn>
                <a:cxn ang="0">
                  <a:pos x="11" y="54"/>
                </a:cxn>
                <a:cxn ang="0">
                  <a:pos x="11" y="33"/>
                </a:cxn>
                <a:cxn ang="0">
                  <a:pos x="13" y="47"/>
                </a:cxn>
                <a:cxn ang="0">
                  <a:pos x="15" y="50"/>
                </a:cxn>
                <a:cxn ang="0">
                  <a:pos x="15" y="79"/>
                </a:cxn>
                <a:cxn ang="0">
                  <a:pos x="17" y="87"/>
                </a:cxn>
                <a:cxn ang="0">
                  <a:pos x="19" y="79"/>
                </a:cxn>
                <a:cxn ang="0">
                  <a:pos x="19" y="64"/>
                </a:cxn>
                <a:cxn ang="0">
                  <a:pos x="21" y="93"/>
                </a:cxn>
                <a:cxn ang="0">
                  <a:pos x="21" y="100"/>
                </a:cxn>
                <a:cxn ang="0">
                  <a:pos x="23" y="96"/>
                </a:cxn>
                <a:cxn ang="0">
                  <a:pos x="23" y="110"/>
                </a:cxn>
                <a:cxn ang="0">
                  <a:pos x="24" y="144"/>
                </a:cxn>
                <a:cxn ang="0">
                  <a:pos x="26" y="156"/>
                </a:cxn>
                <a:cxn ang="0">
                  <a:pos x="26" y="162"/>
                </a:cxn>
                <a:cxn ang="0">
                  <a:pos x="28" y="167"/>
                </a:cxn>
                <a:cxn ang="0">
                  <a:pos x="28" y="177"/>
                </a:cxn>
                <a:cxn ang="0">
                  <a:pos x="28" y="185"/>
                </a:cxn>
                <a:cxn ang="0">
                  <a:pos x="32" y="148"/>
                </a:cxn>
                <a:cxn ang="0">
                  <a:pos x="32" y="139"/>
                </a:cxn>
                <a:cxn ang="0">
                  <a:pos x="34" y="141"/>
                </a:cxn>
                <a:cxn ang="0">
                  <a:pos x="34" y="133"/>
                </a:cxn>
                <a:cxn ang="0">
                  <a:pos x="36" y="108"/>
                </a:cxn>
                <a:cxn ang="0">
                  <a:pos x="36" y="96"/>
                </a:cxn>
                <a:cxn ang="0">
                  <a:pos x="38" y="100"/>
                </a:cxn>
                <a:cxn ang="0">
                  <a:pos x="40" y="104"/>
                </a:cxn>
                <a:cxn ang="0">
                  <a:pos x="40" y="96"/>
                </a:cxn>
                <a:cxn ang="0">
                  <a:pos x="42" y="85"/>
                </a:cxn>
                <a:cxn ang="0">
                  <a:pos x="44" y="106"/>
                </a:cxn>
                <a:cxn ang="0">
                  <a:pos x="46" y="119"/>
                </a:cxn>
                <a:cxn ang="0">
                  <a:pos x="46" y="135"/>
                </a:cxn>
                <a:cxn ang="0">
                  <a:pos x="48" y="152"/>
                </a:cxn>
                <a:cxn ang="0">
                  <a:pos x="48" y="164"/>
                </a:cxn>
                <a:cxn ang="0">
                  <a:pos x="49" y="158"/>
                </a:cxn>
                <a:cxn ang="0">
                  <a:pos x="49" y="158"/>
                </a:cxn>
                <a:cxn ang="0">
                  <a:pos x="49" y="171"/>
                </a:cxn>
                <a:cxn ang="0">
                  <a:pos x="51" y="171"/>
                </a:cxn>
                <a:cxn ang="0">
                  <a:pos x="53" y="175"/>
                </a:cxn>
                <a:cxn ang="0">
                  <a:pos x="55" y="160"/>
                </a:cxn>
              </a:cxnLst>
              <a:rect l="0" t="0" r="r" b="b"/>
              <a:pathLst>
                <a:path w="55" h="187">
                  <a:moveTo>
                    <a:pt x="0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" y="25"/>
                  </a:lnTo>
                  <a:lnTo>
                    <a:pt x="1" y="56"/>
                  </a:lnTo>
                  <a:lnTo>
                    <a:pt x="1" y="54"/>
                  </a:lnTo>
                  <a:lnTo>
                    <a:pt x="1" y="54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3" y="85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70"/>
                  </a:lnTo>
                  <a:lnTo>
                    <a:pt x="5" y="91"/>
                  </a:lnTo>
                  <a:lnTo>
                    <a:pt x="7" y="93"/>
                  </a:lnTo>
                  <a:lnTo>
                    <a:pt x="7" y="95"/>
                  </a:lnTo>
                  <a:lnTo>
                    <a:pt x="7" y="71"/>
                  </a:lnTo>
                  <a:lnTo>
                    <a:pt x="9" y="71"/>
                  </a:lnTo>
                  <a:lnTo>
                    <a:pt x="9" y="47"/>
                  </a:lnTo>
                  <a:lnTo>
                    <a:pt x="11" y="48"/>
                  </a:lnTo>
                  <a:lnTo>
                    <a:pt x="11" y="56"/>
                  </a:lnTo>
                  <a:lnTo>
                    <a:pt x="11" y="54"/>
                  </a:lnTo>
                  <a:lnTo>
                    <a:pt x="11" y="52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3" y="47"/>
                  </a:lnTo>
                  <a:lnTo>
                    <a:pt x="15" y="48"/>
                  </a:lnTo>
                  <a:lnTo>
                    <a:pt x="15" y="50"/>
                  </a:lnTo>
                  <a:lnTo>
                    <a:pt x="15" y="52"/>
                  </a:lnTo>
                  <a:lnTo>
                    <a:pt x="15" y="79"/>
                  </a:lnTo>
                  <a:lnTo>
                    <a:pt x="17" y="79"/>
                  </a:lnTo>
                  <a:lnTo>
                    <a:pt x="17" y="87"/>
                  </a:lnTo>
                  <a:lnTo>
                    <a:pt x="17" y="79"/>
                  </a:lnTo>
                  <a:lnTo>
                    <a:pt x="19" y="79"/>
                  </a:lnTo>
                  <a:lnTo>
                    <a:pt x="19" y="62"/>
                  </a:lnTo>
                  <a:lnTo>
                    <a:pt x="19" y="64"/>
                  </a:lnTo>
                  <a:lnTo>
                    <a:pt x="21" y="66"/>
                  </a:lnTo>
                  <a:lnTo>
                    <a:pt x="21" y="93"/>
                  </a:lnTo>
                  <a:lnTo>
                    <a:pt x="21" y="95"/>
                  </a:lnTo>
                  <a:lnTo>
                    <a:pt x="21" y="100"/>
                  </a:lnTo>
                  <a:lnTo>
                    <a:pt x="21" y="96"/>
                  </a:lnTo>
                  <a:lnTo>
                    <a:pt x="23" y="96"/>
                  </a:lnTo>
                  <a:lnTo>
                    <a:pt x="23" y="108"/>
                  </a:lnTo>
                  <a:lnTo>
                    <a:pt x="23" y="110"/>
                  </a:lnTo>
                  <a:lnTo>
                    <a:pt x="23" y="142"/>
                  </a:lnTo>
                  <a:lnTo>
                    <a:pt x="24" y="144"/>
                  </a:lnTo>
                  <a:lnTo>
                    <a:pt x="24" y="154"/>
                  </a:lnTo>
                  <a:lnTo>
                    <a:pt x="26" y="156"/>
                  </a:lnTo>
                  <a:lnTo>
                    <a:pt x="26" y="162"/>
                  </a:lnTo>
                  <a:lnTo>
                    <a:pt x="26" y="162"/>
                  </a:lnTo>
                  <a:lnTo>
                    <a:pt x="26" y="166"/>
                  </a:lnTo>
                  <a:lnTo>
                    <a:pt x="28" y="167"/>
                  </a:lnTo>
                  <a:lnTo>
                    <a:pt x="28" y="177"/>
                  </a:lnTo>
                  <a:lnTo>
                    <a:pt x="28" y="177"/>
                  </a:lnTo>
                  <a:lnTo>
                    <a:pt x="28" y="187"/>
                  </a:lnTo>
                  <a:lnTo>
                    <a:pt x="28" y="185"/>
                  </a:lnTo>
                  <a:lnTo>
                    <a:pt x="32" y="183"/>
                  </a:lnTo>
                  <a:lnTo>
                    <a:pt x="32" y="148"/>
                  </a:lnTo>
                  <a:lnTo>
                    <a:pt x="32" y="146"/>
                  </a:lnTo>
                  <a:lnTo>
                    <a:pt x="32" y="139"/>
                  </a:lnTo>
                  <a:lnTo>
                    <a:pt x="32" y="139"/>
                  </a:lnTo>
                  <a:lnTo>
                    <a:pt x="34" y="141"/>
                  </a:lnTo>
                  <a:lnTo>
                    <a:pt x="34" y="142"/>
                  </a:lnTo>
                  <a:lnTo>
                    <a:pt x="34" y="133"/>
                  </a:lnTo>
                  <a:lnTo>
                    <a:pt x="36" y="131"/>
                  </a:lnTo>
                  <a:lnTo>
                    <a:pt x="36" y="108"/>
                  </a:lnTo>
                  <a:lnTo>
                    <a:pt x="36" y="106"/>
                  </a:lnTo>
                  <a:lnTo>
                    <a:pt x="36" y="96"/>
                  </a:lnTo>
                  <a:lnTo>
                    <a:pt x="38" y="95"/>
                  </a:lnTo>
                  <a:lnTo>
                    <a:pt x="38" y="100"/>
                  </a:lnTo>
                  <a:lnTo>
                    <a:pt x="40" y="100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40" y="96"/>
                  </a:lnTo>
                  <a:lnTo>
                    <a:pt x="40" y="83"/>
                  </a:lnTo>
                  <a:lnTo>
                    <a:pt x="42" y="85"/>
                  </a:lnTo>
                  <a:lnTo>
                    <a:pt x="42" y="104"/>
                  </a:lnTo>
                  <a:lnTo>
                    <a:pt x="44" y="106"/>
                  </a:lnTo>
                  <a:lnTo>
                    <a:pt x="44" y="118"/>
                  </a:lnTo>
                  <a:lnTo>
                    <a:pt x="46" y="119"/>
                  </a:lnTo>
                  <a:lnTo>
                    <a:pt x="46" y="133"/>
                  </a:lnTo>
                  <a:lnTo>
                    <a:pt x="46" y="135"/>
                  </a:lnTo>
                  <a:lnTo>
                    <a:pt x="46" y="152"/>
                  </a:lnTo>
                  <a:lnTo>
                    <a:pt x="48" y="152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0"/>
                  </a:lnTo>
                  <a:lnTo>
                    <a:pt x="49" y="158"/>
                  </a:lnTo>
                  <a:lnTo>
                    <a:pt x="49" y="156"/>
                  </a:lnTo>
                  <a:lnTo>
                    <a:pt x="49" y="158"/>
                  </a:lnTo>
                  <a:lnTo>
                    <a:pt x="49" y="160"/>
                  </a:lnTo>
                  <a:lnTo>
                    <a:pt x="49" y="171"/>
                  </a:lnTo>
                  <a:lnTo>
                    <a:pt x="51" y="173"/>
                  </a:lnTo>
                  <a:lnTo>
                    <a:pt x="51" y="171"/>
                  </a:lnTo>
                  <a:lnTo>
                    <a:pt x="53" y="171"/>
                  </a:lnTo>
                  <a:lnTo>
                    <a:pt x="53" y="175"/>
                  </a:lnTo>
                  <a:lnTo>
                    <a:pt x="55" y="175"/>
                  </a:lnTo>
                  <a:lnTo>
                    <a:pt x="55" y="16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0" name="Freeform 1150"/>
            <p:cNvSpPr>
              <a:spLocks/>
            </p:cNvSpPr>
            <p:nvPr/>
          </p:nvSpPr>
          <p:spPr bwMode="auto">
            <a:xfrm>
              <a:off x="3566" y="1289"/>
              <a:ext cx="29" cy="102"/>
            </a:xfrm>
            <a:custGeom>
              <a:avLst/>
              <a:gdLst/>
              <a:ahLst/>
              <a:cxnLst>
                <a:cxn ang="0">
                  <a:pos x="0" y="194"/>
                </a:cxn>
                <a:cxn ang="0">
                  <a:pos x="2" y="184"/>
                </a:cxn>
                <a:cxn ang="0">
                  <a:pos x="4" y="194"/>
                </a:cxn>
                <a:cxn ang="0">
                  <a:pos x="4" y="192"/>
                </a:cxn>
                <a:cxn ang="0">
                  <a:pos x="8" y="167"/>
                </a:cxn>
                <a:cxn ang="0">
                  <a:pos x="8" y="182"/>
                </a:cxn>
                <a:cxn ang="0">
                  <a:pos x="8" y="188"/>
                </a:cxn>
                <a:cxn ang="0">
                  <a:pos x="10" y="172"/>
                </a:cxn>
                <a:cxn ang="0">
                  <a:pos x="10" y="167"/>
                </a:cxn>
                <a:cxn ang="0">
                  <a:pos x="11" y="171"/>
                </a:cxn>
                <a:cxn ang="0">
                  <a:pos x="11" y="165"/>
                </a:cxn>
                <a:cxn ang="0">
                  <a:pos x="11" y="157"/>
                </a:cxn>
                <a:cxn ang="0">
                  <a:pos x="13" y="167"/>
                </a:cxn>
                <a:cxn ang="0">
                  <a:pos x="13" y="163"/>
                </a:cxn>
                <a:cxn ang="0">
                  <a:pos x="13" y="147"/>
                </a:cxn>
                <a:cxn ang="0">
                  <a:pos x="15" y="178"/>
                </a:cxn>
                <a:cxn ang="0">
                  <a:pos x="17" y="163"/>
                </a:cxn>
                <a:cxn ang="0">
                  <a:pos x="19" y="161"/>
                </a:cxn>
                <a:cxn ang="0">
                  <a:pos x="19" y="176"/>
                </a:cxn>
                <a:cxn ang="0">
                  <a:pos x="19" y="184"/>
                </a:cxn>
                <a:cxn ang="0">
                  <a:pos x="21" y="178"/>
                </a:cxn>
                <a:cxn ang="0">
                  <a:pos x="21" y="188"/>
                </a:cxn>
                <a:cxn ang="0">
                  <a:pos x="21" y="201"/>
                </a:cxn>
                <a:cxn ang="0">
                  <a:pos x="23" y="171"/>
                </a:cxn>
                <a:cxn ang="0">
                  <a:pos x="25" y="190"/>
                </a:cxn>
                <a:cxn ang="0">
                  <a:pos x="25" y="172"/>
                </a:cxn>
                <a:cxn ang="0">
                  <a:pos x="27" y="157"/>
                </a:cxn>
                <a:cxn ang="0">
                  <a:pos x="29" y="161"/>
                </a:cxn>
                <a:cxn ang="0">
                  <a:pos x="29" y="149"/>
                </a:cxn>
                <a:cxn ang="0">
                  <a:pos x="31" y="113"/>
                </a:cxn>
                <a:cxn ang="0">
                  <a:pos x="33" y="119"/>
                </a:cxn>
                <a:cxn ang="0">
                  <a:pos x="33" y="121"/>
                </a:cxn>
                <a:cxn ang="0">
                  <a:pos x="34" y="115"/>
                </a:cxn>
                <a:cxn ang="0">
                  <a:pos x="34" y="111"/>
                </a:cxn>
                <a:cxn ang="0">
                  <a:pos x="34" y="111"/>
                </a:cxn>
                <a:cxn ang="0">
                  <a:pos x="36" y="109"/>
                </a:cxn>
                <a:cxn ang="0">
                  <a:pos x="38" y="111"/>
                </a:cxn>
                <a:cxn ang="0">
                  <a:pos x="40" y="105"/>
                </a:cxn>
                <a:cxn ang="0">
                  <a:pos x="40" y="107"/>
                </a:cxn>
                <a:cxn ang="0">
                  <a:pos x="42" y="109"/>
                </a:cxn>
                <a:cxn ang="0">
                  <a:pos x="44" y="105"/>
                </a:cxn>
                <a:cxn ang="0">
                  <a:pos x="44" y="86"/>
                </a:cxn>
                <a:cxn ang="0">
                  <a:pos x="46" y="75"/>
                </a:cxn>
                <a:cxn ang="0">
                  <a:pos x="48" y="59"/>
                </a:cxn>
                <a:cxn ang="0">
                  <a:pos x="50" y="38"/>
                </a:cxn>
                <a:cxn ang="0">
                  <a:pos x="52" y="27"/>
                </a:cxn>
                <a:cxn ang="0">
                  <a:pos x="52" y="17"/>
                </a:cxn>
                <a:cxn ang="0">
                  <a:pos x="54" y="9"/>
                </a:cxn>
                <a:cxn ang="0">
                  <a:pos x="54" y="2"/>
                </a:cxn>
                <a:cxn ang="0">
                  <a:pos x="56" y="19"/>
                </a:cxn>
              </a:cxnLst>
              <a:rect l="0" t="0" r="r" b="b"/>
              <a:pathLst>
                <a:path w="58" h="203">
                  <a:moveTo>
                    <a:pt x="0" y="194"/>
                  </a:moveTo>
                  <a:lnTo>
                    <a:pt x="0" y="194"/>
                  </a:lnTo>
                  <a:lnTo>
                    <a:pt x="2" y="184"/>
                  </a:lnTo>
                  <a:lnTo>
                    <a:pt x="2" y="184"/>
                  </a:lnTo>
                  <a:lnTo>
                    <a:pt x="4" y="188"/>
                  </a:lnTo>
                  <a:lnTo>
                    <a:pt x="4" y="194"/>
                  </a:lnTo>
                  <a:lnTo>
                    <a:pt x="4" y="194"/>
                  </a:lnTo>
                  <a:lnTo>
                    <a:pt x="4" y="192"/>
                  </a:lnTo>
                  <a:lnTo>
                    <a:pt x="4" y="167"/>
                  </a:lnTo>
                  <a:lnTo>
                    <a:pt x="8" y="167"/>
                  </a:lnTo>
                  <a:lnTo>
                    <a:pt x="8" y="165"/>
                  </a:lnTo>
                  <a:lnTo>
                    <a:pt x="8" y="182"/>
                  </a:lnTo>
                  <a:lnTo>
                    <a:pt x="8" y="184"/>
                  </a:lnTo>
                  <a:lnTo>
                    <a:pt x="8" y="188"/>
                  </a:lnTo>
                  <a:lnTo>
                    <a:pt x="8" y="176"/>
                  </a:lnTo>
                  <a:lnTo>
                    <a:pt x="10" y="172"/>
                  </a:lnTo>
                  <a:lnTo>
                    <a:pt x="10" y="163"/>
                  </a:lnTo>
                  <a:lnTo>
                    <a:pt x="10" y="167"/>
                  </a:lnTo>
                  <a:lnTo>
                    <a:pt x="11" y="167"/>
                  </a:lnTo>
                  <a:lnTo>
                    <a:pt x="11" y="171"/>
                  </a:lnTo>
                  <a:lnTo>
                    <a:pt x="11" y="167"/>
                  </a:lnTo>
                  <a:lnTo>
                    <a:pt x="11" y="165"/>
                  </a:lnTo>
                  <a:lnTo>
                    <a:pt x="11" y="155"/>
                  </a:lnTo>
                  <a:lnTo>
                    <a:pt x="11" y="157"/>
                  </a:lnTo>
                  <a:lnTo>
                    <a:pt x="13" y="159"/>
                  </a:lnTo>
                  <a:lnTo>
                    <a:pt x="13" y="167"/>
                  </a:lnTo>
                  <a:lnTo>
                    <a:pt x="13" y="165"/>
                  </a:lnTo>
                  <a:lnTo>
                    <a:pt x="13" y="163"/>
                  </a:lnTo>
                  <a:lnTo>
                    <a:pt x="13" y="147"/>
                  </a:lnTo>
                  <a:lnTo>
                    <a:pt x="13" y="147"/>
                  </a:lnTo>
                  <a:lnTo>
                    <a:pt x="15" y="149"/>
                  </a:lnTo>
                  <a:lnTo>
                    <a:pt x="15" y="178"/>
                  </a:lnTo>
                  <a:lnTo>
                    <a:pt x="17" y="180"/>
                  </a:lnTo>
                  <a:lnTo>
                    <a:pt x="17" y="163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9" y="176"/>
                  </a:lnTo>
                  <a:lnTo>
                    <a:pt x="19" y="176"/>
                  </a:lnTo>
                  <a:lnTo>
                    <a:pt x="19" y="188"/>
                  </a:lnTo>
                  <a:lnTo>
                    <a:pt x="19" y="184"/>
                  </a:lnTo>
                  <a:lnTo>
                    <a:pt x="21" y="182"/>
                  </a:lnTo>
                  <a:lnTo>
                    <a:pt x="21" y="178"/>
                  </a:lnTo>
                  <a:lnTo>
                    <a:pt x="21" y="184"/>
                  </a:lnTo>
                  <a:lnTo>
                    <a:pt x="21" y="188"/>
                  </a:lnTo>
                  <a:lnTo>
                    <a:pt x="21" y="203"/>
                  </a:lnTo>
                  <a:lnTo>
                    <a:pt x="21" y="201"/>
                  </a:lnTo>
                  <a:lnTo>
                    <a:pt x="23" y="199"/>
                  </a:lnTo>
                  <a:lnTo>
                    <a:pt x="23" y="171"/>
                  </a:lnTo>
                  <a:lnTo>
                    <a:pt x="25" y="169"/>
                  </a:lnTo>
                  <a:lnTo>
                    <a:pt x="25" y="190"/>
                  </a:lnTo>
                  <a:lnTo>
                    <a:pt x="25" y="192"/>
                  </a:lnTo>
                  <a:lnTo>
                    <a:pt x="25" y="172"/>
                  </a:lnTo>
                  <a:lnTo>
                    <a:pt x="27" y="171"/>
                  </a:lnTo>
                  <a:lnTo>
                    <a:pt x="27" y="157"/>
                  </a:lnTo>
                  <a:lnTo>
                    <a:pt x="27" y="159"/>
                  </a:lnTo>
                  <a:lnTo>
                    <a:pt x="29" y="161"/>
                  </a:lnTo>
                  <a:lnTo>
                    <a:pt x="29" y="161"/>
                  </a:lnTo>
                  <a:lnTo>
                    <a:pt x="29" y="149"/>
                  </a:lnTo>
                  <a:lnTo>
                    <a:pt x="31" y="147"/>
                  </a:lnTo>
                  <a:lnTo>
                    <a:pt x="31" y="113"/>
                  </a:lnTo>
                  <a:lnTo>
                    <a:pt x="33" y="111"/>
                  </a:lnTo>
                  <a:lnTo>
                    <a:pt x="33" y="119"/>
                  </a:lnTo>
                  <a:lnTo>
                    <a:pt x="33" y="121"/>
                  </a:lnTo>
                  <a:lnTo>
                    <a:pt x="33" y="121"/>
                  </a:lnTo>
                  <a:lnTo>
                    <a:pt x="33" y="117"/>
                  </a:lnTo>
                  <a:lnTo>
                    <a:pt x="34" y="115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3"/>
                  </a:lnTo>
                  <a:lnTo>
                    <a:pt x="34" y="111"/>
                  </a:lnTo>
                  <a:lnTo>
                    <a:pt x="38" y="109"/>
                  </a:lnTo>
                  <a:lnTo>
                    <a:pt x="36" y="109"/>
                  </a:lnTo>
                  <a:lnTo>
                    <a:pt x="38" y="113"/>
                  </a:lnTo>
                  <a:lnTo>
                    <a:pt x="38" y="111"/>
                  </a:lnTo>
                  <a:lnTo>
                    <a:pt x="38" y="107"/>
                  </a:lnTo>
                  <a:lnTo>
                    <a:pt x="40" y="105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2" y="109"/>
                  </a:lnTo>
                  <a:lnTo>
                    <a:pt x="42" y="109"/>
                  </a:lnTo>
                  <a:lnTo>
                    <a:pt x="42" y="105"/>
                  </a:lnTo>
                  <a:lnTo>
                    <a:pt x="44" y="105"/>
                  </a:lnTo>
                  <a:lnTo>
                    <a:pt x="44" y="88"/>
                  </a:lnTo>
                  <a:lnTo>
                    <a:pt x="44" y="86"/>
                  </a:lnTo>
                  <a:lnTo>
                    <a:pt x="44" y="75"/>
                  </a:lnTo>
                  <a:lnTo>
                    <a:pt x="46" y="75"/>
                  </a:lnTo>
                  <a:lnTo>
                    <a:pt x="46" y="61"/>
                  </a:lnTo>
                  <a:lnTo>
                    <a:pt x="48" y="59"/>
                  </a:lnTo>
                  <a:lnTo>
                    <a:pt x="48" y="42"/>
                  </a:lnTo>
                  <a:lnTo>
                    <a:pt x="50" y="38"/>
                  </a:lnTo>
                  <a:lnTo>
                    <a:pt x="50" y="28"/>
                  </a:lnTo>
                  <a:lnTo>
                    <a:pt x="52" y="27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6" y="19"/>
                  </a:lnTo>
                  <a:lnTo>
                    <a:pt x="58" y="19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1" name="Freeform 1151"/>
            <p:cNvSpPr>
              <a:spLocks/>
            </p:cNvSpPr>
            <p:nvPr/>
          </p:nvSpPr>
          <p:spPr bwMode="auto">
            <a:xfrm>
              <a:off x="3540" y="1384"/>
              <a:ext cx="27" cy="66"/>
            </a:xfrm>
            <a:custGeom>
              <a:avLst/>
              <a:gdLst/>
              <a:ahLst/>
              <a:cxnLst>
                <a:cxn ang="0">
                  <a:pos x="0" y="132"/>
                </a:cxn>
                <a:cxn ang="0">
                  <a:pos x="2" y="123"/>
                </a:cxn>
                <a:cxn ang="0">
                  <a:pos x="2" y="109"/>
                </a:cxn>
                <a:cxn ang="0">
                  <a:pos x="2" y="113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6" y="117"/>
                </a:cxn>
                <a:cxn ang="0">
                  <a:pos x="6" y="107"/>
                </a:cxn>
                <a:cxn ang="0">
                  <a:pos x="6" y="100"/>
                </a:cxn>
                <a:cxn ang="0">
                  <a:pos x="8" y="109"/>
                </a:cxn>
                <a:cxn ang="0">
                  <a:pos x="8" y="123"/>
                </a:cxn>
                <a:cxn ang="0">
                  <a:pos x="10" y="113"/>
                </a:cxn>
                <a:cxn ang="0">
                  <a:pos x="14" y="98"/>
                </a:cxn>
                <a:cxn ang="0">
                  <a:pos x="14" y="86"/>
                </a:cxn>
                <a:cxn ang="0">
                  <a:pos x="15" y="78"/>
                </a:cxn>
                <a:cxn ang="0">
                  <a:pos x="17" y="71"/>
                </a:cxn>
                <a:cxn ang="0">
                  <a:pos x="17" y="82"/>
                </a:cxn>
                <a:cxn ang="0">
                  <a:pos x="19" y="92"/>
                </a:cxn>
                <a:cxn ang="0">
                  <a:pos x="19" y="90"/>
                </a:cxn>
                <a:cxn ang="0">
                  <a:pos x="21" y="65"/>
                </a:cxn>
                <a:cxn ang="0">
                  <a:pos x="21" y="78"/>
                </a:cxn>
                <a:cxn ang="0">
                  <a:pos x="23" y="82"/>
                </a:cxn>
                <a:cxn ang="0">
                  <a:pos x="25" y="69"/>
                </a:cxn>
                <a:cxn ang="0">
                  <a:pos x="25" y="57"/>
                </a:cxn>
                <a:cxn ang="0">
                  <a:pos x="25" y="63"/>
                </a:cxn>
                <a:cxn ang="0">
                  <a:pos x="27" y="59"/>
                </a:cxn>
                <a:cxn ang="0">
                  <a:pos x="29" y="40"/>
                </a:cxn>
                <a:cxn ang="0">
                  <a:pos x="29" y="53"/>
                </a:cxn>
                <a:cxn ang="0">
                  <a:pos x="31" y="29"/>
                </a:cxn>
                <a:cxn ang="0">
                  <a:pos x="31" y="36"/>
                </a:cxn>
                <a:cxn ang="0">
                  <a:pos x="31" y="46"/>
                </a:cxn>
                <a:cxn ang="0">
                  <a:pos x="33" y="38"/>
                </a:cxn>
                <a:cxn ang="0">
                  <a:pos x="33" y="25"/>
                </a:cxn>
                <a:cxn ang="0">
                  <a:pos x="35" y="42"/>
                </a:cxn>
                <a:cxn ang="0">
                  <a:pos x="37" y="38"/>
                </a:cxn>
                <a:cxn ang="0">
                  <a:pos x="38" y="40"/>
                </a:cxn>
                <a:cxn ang="0">
                  <a:pos x="38" y="69"/>
                </a:cxn>
                <a:cxn ang="0">
                  <a:pos x="38" y="61"/>
                </a:cxn>
                <a:cxn ang="0">
                  <a:pos x="40" y="84"/>
                </a:cxn>
                <a:cxn ang="0">
                  <a:pos x="42" y="111"/>
                </a:cxn>
                <a:cxn ang="0">
                  <a:pos x="42" y="109"/>
                </a:cxn>
                <a:cxn ang="0">
                  <a:pos x="44" y="92"/>
                </a:cxn>
                <a:cxn ang="0">
                  <a:pos x="44" y="103"/>
                </a:cxn>
                <a:cxn ang="0">
                  <a:pos x="46" y="88"/>
                </a:cxn>
                <a:cxn ang="0">
                  <a:pos x="48" y="84"/>
                </a:cxn>
                <a:cxn ang="0">
                  <a:pos x="50" y="36"/>
                </a:cxn>
                <a:cxn ang="0">
                  <a:pos x="50" y="36"/>
                </a:cxn>
                <a:cxn ang="0">
                  <a:pos x="50" y="42"/>
                </a:cxn>
                <a:cxn ang="0">
                  <a:pos x="52" y="29"/>
                </a:cxn>
                <a:cxn ang="0">
                  <a:pos x="54" y="4"/>
                </a:cxn>
              </a:cxnLst>
              <a:rect l="0" t="0" r="r" b="b"/>
              <a:pathLst>
                <a:path w="54" h="132">
                  <a:moveTo>
                    <a:pt x="0" y="132"/>
                  </a:moveTo>
                  <a:lnTo>
                    <a:pt x="0" y="132"/>
                  </a:lnTo>
                  <a:lnTo>
                    <a:pt x="0" y="125"/>
                  </a:lnTo>
                  <a:lnTo>
                    <a:pt x="2" y="123"/>
                  </a:lnTo>
                  <a:lnTo>
                    <a:pt x="2" y="107"/>
                  </a:lnTo>
                  <a:lnTo>
                    <a:pt x="2" y="109"/>
                  </a:lnTo>
                  <a:lnTo>
                    <a:pt x="2" y="109"/>
                  </a:lnTo>
                  <a:lnTo>
                    <a:pt x="2" y="113"/>
                  </a:lnTo>
                  <a:lnTo>
                    <a:pt x="2" y="111"/>
                  </a:lnTo>
                  <a:lnTo>
                    <a:pt x="4" y="111"/>
                  </a:lnTo>
                  <a:lnTo>
                    <a:pt x="4" y="98"/>
                  </a:lnTo>
                  <a:lnTo>
                    <a:pt x="4" y="100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6" y="119"/>
                  </a:lnTo>
                  <a:lnTo>
                    <a:pt x="6" y="107"/>
                  </a:lnTo>
                  <a:lnTo>
                    <a:pt x="6" y="105"/>
                  </a:lnTo>
                  <a:lnTo>
                    <a:pt x="6" y="100"/>
                  </a:lnTo>
                  <a:lnTo>
                    <a:pt x="6" y="109"/>
                  </a:lnTo>
                  <a:lnTo>
                    <a:pt x="8" y="109"/>
                  </a:lnTo>
                  <a:lnTo>
                    <a:pt x="8" y="125"/>
                  </a:lnTo>
                  <a:lnTo>
                    <a:pt x="8" y="123"/>
                  </a:lnTo>
                  <a:lnTo>
                    <a:pt x="10" y="121"/>
                  </a:lnTo>
                  <a:lnTo>
                    <a:pt x="10" y="113"/>
                  </a:lnTo>
                  <a:lnTo>
                    <a:pt x="14" y="111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86"/>
                  </a:lnTo>
                  <a:lnTo>
                    <a:pt x="15" y="86"/>
                  </a:lnTo>
                  <a:lnTo>
                    <a:pt x="15" y="78"/>
                  </a:lnTo>
                  <a:lnTo>
                    <a:pt x="17" y="77"/>
                  </a:lnTo>
                  <a:lnTo>
                    <a:pt x="17" y="71"/>
                  </a:lnTo>
                  <a:lnTo>
                    <a:pt x="17" y="69"/>
                  </a:lnTo>
                  <a:lnTo>
                    <a:pt x="17" y="82"/>
                  </a:lnTo>
                  <a:lnTo>
                    <a:pt x="19" y="82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0"/>
                  </a:lnTo>
                  <a:lnTo>
                    <a:pt x="19" y="69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78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69"/>
                  </a:lnTo>
                  <a:lnTo>
                    <a:pt x="25" y="69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5" y="59"/>
                  </a:lnTo>
                  <a:lnTo>
                    <a:pt x="27" y="59"/>
                  </a:lnTo>
                  <a:lnTo>
                    <a:pt x="27" y="38"/>
                  </a:lnTo>
                  <a:lnTo>
                    <a:pt x="29" y="40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30"/>
                  </a:lnTo>
                  <a:lnTo>
                    <a:pt x="31" y="29"/>
                  </a:lnTo>
                  <a:lnTo>
                    <a:pt x="31" y="25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46"/>
                  </a:lnTo>
                  <a:lnTo>
                    <a:pt x="31" y="40"/>
                  </a:lnTo>
                  <a:lnTo>
                    <a:pt x="33" y="38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5" y="27"/>
                  </a:lnTo>
                  <a:lnTo>
                    <a:pt x="35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40"/>
                  </a:lnTo>
                  <a:lnTo>
                    <a:pt x="38" y="65"/>
                  </a:lnTo>
                  <a:lnTo>
                    <a:pt x="38" y="69"/>
                  </a:lnTo>
                  <a:lnTo>
                    <a:pt x="38" y="71"/>
                  </a:lnTo>
                  <a:lnTo>
                    <a:pt x="38" y="61"/>
                  </a:lnTo>
                  <a:lnTo>
                    <a:pt x="40" y="59"/>
                  </a:lnTo>
                  <a:lnTo>
                    <a:pt x="40" y="84"/>
                  </a:lnTo>
                  <a:lnTo>
                    <a:pt x="42" y="86"/>
                  </a:lnTo>
                  <a:lnTo>
                    <a:pt x="42" y="111"/>
                  </a:lnTo>
                  <a:lnTo>
                    <a:pt x="42" y="109"/>
                  </a:lnTo>
                  <a:lnTo>
                    <a:pt x="42" y="109"/>
                  </a:lnTo>
                  <a:lnTo>
                    <a:pt x="42" y="92"/>
                  </a:lnTo>
                  <a:lnTo>
                    <a:pt x="44" y="92"/>
                  </a:lnTo>
                  <a:lnTo>
                    <a:pt x="44" y="105"/>
                  </a:lnTo>
                  <a:lnTo>
                    <a:pt x="44" y="103"/>
                  </a:lnTo>
                  <a:lnTo>
                    <a:pt x="44" y="90"/>
                  </a:lnTo>
                  <a:lnTo>
                    <a:pt x="46" y="88"/>
                  </a:lnTo>
                  <a:lnTo>
                    <a:pt x="46" y="84"/>
                  </a:lnTo>
                  <a:lnTo>
                    <a:pt x="48" y="84"/>
                  </a:lnTo>
                  <a:lnTo>
                    <a:pt x="48" y="38"/>
                  </a:lnTo>
                  <a:lnTo>
                    <a:pt x="50" y="36"/>
                  </a:lnTo>
                  <a:lnTo>
                    <a:pt x="50" y="27"/>
                  </a:lnTo>
                  <a:lnTo>
                    <a:pt x="50" y="36"/>
                  </a:lnTo>
                  <a:lnTo>
                    <a:pt x="50" y="38"/>
                  </a:lnTo>
                  <a:lnTo>
                    <a:pt x="50" y="42"/>
                  </a:lnTo>
                  <a:lnTo>
                    <a:pt x="50" y="30"/>
                  </a:lnTo>
                  <a:lnTo>
                    <a:pt x="52" y="29"/>
                  </a:lnTo>
                  <a:lnTo>
                    <a:pt x="52" y="0"/>
                  </a:lnTo>
                  <a:lnTo>
                    <a:pt x="54" y="4"/>
                  </a:lnTo>
                  <a:lnTo>
                    <a:pt x="52" y="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2" name="Freeform 1152"/>
            <p:cNvSpPr>
              <a:spLocks/>
            </p:cNvSpPr>
            <p:nvPr/>
          </p:nvSpPr>
          <p:spPr bwMode="auto">
            <a:xfrm>
              <a:off x="3511" y="1360"/>
              <a:ext cx="29" cy="145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" y="92"/>
                </a:cxn>
                <a:cxn ang="0">
                  <a:pos x="4" y="67"/>
                </a:cxn>
                <a:cxn ang="0">
                  <a:pos x="4" y="82"/>
                </a:cxn>
                <a:cxn ang="0">
                  <a:pos x="6" y="65"/>
                </a:cxn>
                <a:cxn ang="0">
                  <a:pos x="6" y="63"/>
                </a:cxn>
                <a:cxn ang="0">
                  <a:pos x="8" y="36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12" y="42"/>
                </a:cxn>
                <a:cxn ang="0">
                  <a:pos x="12" y="40"/>
                </a:cxn>
                <a:cxn ang="0">
                  <a:pos x="14" y="86"/>
                </a:cxn>
                <a:cxn ang="0">
                  <a:pos x="14" y="107"/>
                </a:cxn>
                <a:cxn ang="0">
                  <a:pos x="16" y="146"/>
                </a:cxn>
                <a:cxn ang="0">
                  <a:pos x="16" y="153"/>
                </a:cxn>
                <a:cxn ang="0">
                  <a:pos x="18" y="132"/>
                </a:cxn>
                <a:cxn ang="0">
                  <a:pos x="18" y="121"/>
                </a:cxn>
                <a:cxn ang="0">
                  <a:pos x="20" y="159"/>
                </a:cxn>
                <a:cxn ang="0">
                  <a:pos x="20" y="159"/>
                </a:cxn>
                <a:cxn ang="0">
                  <a:pos x="22" y="167"/>
                </a:cxn>
                <a:cxn ang="0">
                  <a:pos x="24" y="217"/>
                </a:cxn>
                <a:cxn ang="0">
                  <a:pos x="25" y="236"/>
                </a:cxn>
                <a:cxn ang="0">
                  <a:pos x="25" y="284"/>
                </a:cxn>
                <a:cxn ang="0">
                  <a:pos x="25" y="270"/>
                </a:cxn>
                <a:cxn ang="0">
                  <a:pos x="27" y="255"/>
                </a:cxn>
                <a:cxn ang="0">
                  <a:pos x="29" y="261"/>
                </a:cxn>
                <a:cxn ang="0">
                  <a:pos x="29" y="259"/>
                </a:cxn>
                <a:cxn ang="0">
                  <a:pos x="29" y="232"/>
                </a:cxn>
                <a:cxn ang="0">
                  <a:pos x="31" y="222"/>
                </a:cxn>
                <a:cxn ang="0">
                  <a:pos x="33" y="199"/>
                </a:cxn>
                <a:cxn ang="0">
                  <a:pos x="35" y="205"/>
                </a:cxn>
                <a:cxn ang="0">
                  <a:pos x="35" y="203"/>
                </a:cxn>
                <a:cxn ang="0">
                  <a:pos x="37" y="161"/>
                </a:cxn>
                <a:cxn ang="0">
                  <a:pos x="37" y="155"/>
                </a:cxn>
                <a:cxn ang="0">
                  <a:pos x="37" y="157"/>
                </a:cxn>
                <a:cxn ang="0">
                  <a:pos x="39" y="146"/>
                </a:cxn>
                <a:cxn ang="0">
                  <a:pos x="39" y="134"/>
                </a:cxn>
                <a:cxn ang="0">
                  <a:pos x="41" y="146"/>
                </a:cxn>
                <a:cxn ang="0">
                  <a:pos x="41" y="155"/>
                </a:cxn>
                <a:cxn ang="0">
                  <a:pos x="43" y="171"/>
                </a:cxn>
                <a:cxn ang="0">
                  <a:pos x="43" y="178"/>
                </a:cxn>
                <a:cxn ang="0">
                  <a:pos x="47" y="184"/>
                </a:cxn>
                <a:cxn ang="0">
                  <a:pos x="48" y="184"/>
                </a:cxn>
                <a:cxn ang="0">
                  <a:pos x="50" y="188"/>
                </a:cxn>
                <a:cxn ang="0">
                  <a:pos x="50" y="197"/>
                </a:cxn>
                <a:cxn ang="0">
                  <a:pos x="52" y="194"/>
                </a:cxn>
                <a:cxn ang="0">
                  <a:pos x="54" y="205"/>
                </a:cxn>
                <a:cxn ang="0">
                  <a:pos x="54" y="184"/>
                </a:cxn>
                <a:cxn ang="0">
                  <a:pos x="56" y="173"/>
                </a:cxn>
                <a:cxn ang="0">
                  <a:pos x="58" y="178"/>
                </a:cxn>
              </a:cxnLst>
              <a:rect l="0" t="0" r="r" b="b"/>
              <a:pathLst>
                <a:path w="58" h="290">
                  <a:moveTo>
                    <a:pt x="0" y="84"/>
                  </a:moveTo>
                  <a:lnTo>
                    <a:pt x="0" y="84"/>
                  </a:lnTo>
                  <a:lnTo>
                    <a:pt x="0" y="94"/>
                  </a:lnTo>
                  <a:lnTo>
                    <a:pt x="2" y="92"/>
                  </a:lnTo>
                  <a:lnTo>
                    <a:pt x="2" y="69"/>
                  </a:lnTo>
                  <a:lnTo>
                    <a:pt x="4" y="67"/>
                  </a:lnTo>
                  <a:lnTo>
                    <a:pt x="4" y="80"/>
                  </a:lnTo>
                  <a:lnTo>
                    <a:pt x="4" y="82"/>
                  </a:lnTo>
                  <a:lnTo>
                    <a:pt x="4" y="67"/>
                  </a:lnTo>
                  <a:lnTo>
                    <a:pt x="6" y="65"/>
                  </a:lnTo>
                  <a:lnTo>
                    <a:pt x="6" y="59"/>
                  </a:lnTo>
                  <a:lnTo>
                    <a:pt x="6" y="63"/>
                  </a:lnTo>
                  <a:lnTo>
                    <a:pt x="8" y="65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8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14" y="86"/>
                  </a:lnTo>
                  <a:lnTo>
                    <a:pt x="14" y="88"/>
                  </a:lnTo>
                  <a:lnTo>
                    <a:pt x="14" y="107"/>
                  </a:lnTo>
                  <a:lnTo>
                    <a:pt x="16" y="107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16" y="153"/>
                  </a:lnTo>
                  <a:lnTo>
                    <a:pt x="16" y="132"/>
                  </a:lnTo>
                  <a:lnTo>
                    <a:pt x="18" y="132"/>
                  </a:lnTo>
                  <a:lnTo>
                    <a:pt x="18" y="113"/>
                  </a:lnTo>
                  <a:lnTo>
                    <a:pt x="18" y="121"/>
                  </a:lnTo>
                  <a:lnTo>
                    <a:pt x="20" y="123"/>
                  </a:lnTo>
                  <a:lnTo>
                    <a:pt x="20" y="159"/>
                  </a:lnTo>
                  <a:lnTo>
                    <a:pt x="20" y="161"/>
                  </a:lnTo>
                  <a:lnTo>
                    <a:pt x="20" y="159"/>
                  </a:lnTo>
                  <a:lnTo>
                    <a:pt x="20" y="165"/>
                  </a:lnTo>
                  <a:lnTo>
                    <a:pt x="22" y="167"/>
                  </a:lnTo>
                  <a:lnTo>
                    <a:pt x="22" y="215"/>
                  </a:lnTo>
                  <a:lnTo>
                    <a:pt x="24" y="217"/>
                  </a:lnTo>
                  <a:lnTo>
                    <a:pt x="24" y="236"/>
                  </a:lnTo>
                  <a:lnTo>
                    <a:pt x="25" y="236"/>
                  </a:lnTo>
                  <a:lnTo>
                    <a:pt x="25" y="282"/>
                  </a:lnTo>
                  <a:lnTo>
                    <a:pt x="25" y="284"/>
                  </a:lnTo>
                  <a:lnTo>
                    <a:pt x="25" y="290"/>
                  </a:lnTo>
                  <a:lnTo>
                    <a:pt x="25" y="270"/>
                  </a:lnTo>
                  <a:lnTo>
                    <a:pt x="27" y="269"/>
                  </a:lnTo>
                  <a:lnTo>
                    <a:pt x="27" y="255"/>
                  </a:lnTo>
                  <a:lnTo>
                    <a:pt x="27" y="259"/>
                  </a:lnTo>
                  <a:lnTo>
                    <a:pt x="29" y="261"/>
                  </a:lnTo>
                  <a:lnTo>
                    <a:pt x="29" y="267"/>
                  </a:lnTo>
                  <a:lnTo>
                    <a:pt x="29" y="259"/>
                  </a:lnTo>
                  <a:lnTo>
                    <a:pt x="29" y="257"/>
                  </a:lnTo>
                  <a:lnTo>
                    <a:pt x="29" y="232"/>
                  </a:lnTo>
                  <a:lnTo>
                    <a:pt x="31" y="230"/>
                  </a:lnTo>
                  <a:lnTo>
                    <a:pt x="31" y="222"/>
                  </a:lnTo>
                  <a:lnTo>
                    <a:pt x="33" y="221"/>
                  </a:lnTo>
                  <a:lnTo>
                    <a:pt x="33" y="199"/>
                  </a:lnTo>
                  <a:lnTo>
                    <a:pt x="35" y="199"/>
                  </a:lnTo>
                  <a:lnTo>
                    <a:pt x="35" y="205"/>
                  </a:lnTo>
                  <a:lnTo>
                    <a:pt x="35" y="203"/>
                  </a:lnTo>
                  <a:lnTo>
                    <a:pt x="35" y="203"/>
                  </a:lnTo>
                  <a:lnTo>
                    <a:pt x="35" y="163"/>
                  </a:lnTo>
                  <a:lnTo>
                    <a:pt x="37" y="161"/>
                  </a:lnTo>
                  <a:lnTo>
                    <a:pt x="37" y="151"/>
                  </a:lnTo>
                  <a:lnTo>
                    <a:pt x="37" y="155"/>
                  </a:lnTo>
                  <a:lnTo>
                    <a:pt x="37" y="157"/>
                  </a:lnTo>
                  <a:lnTo>
                    <a:pt x="37" y="157"/>
                  </a:lnTo>
                  <a:lnTo>
                    <a:pt x="37" y="148"/>
                  </a:lnTo>
                  <a:lnTo>
                    <a:pt x="39" y="146"/>
                  </a:lnTo>
                  <a:lnTo>
                    <a:pt x="39" y="132"/>
                  </a:lnTo>
                  <a:lnTo>
                    <a:pt x="39" y="134"/>
                  </a:lnTo>
                  <a:lnTo>
                    <a:pt x="41" y="134"/>
                  </a:lnTo>
                  <a:lnTo>
                    <a:pt x="41" y="146"/>
                  </a:lnTo>
                  <a:lnTo>
                    <a:pt x="41" y="148"/>
                  </a:lnTo>
                  <a:lnTo>
                    <a:pt x="41" y="155"/>
                  </a:lnTo>
                  <a:lnTo>
                    <a:pt x="43" y="157"/>
                  </a:lnTo>
                  <a:lnTo>
                    <a:pt x="43" y="171"/>
                  </a:lnTo>
                  <a:lnTo>
                    <a:pt x="43" y="173"/>
                  </a:lnTo>
                  <a:lnTo>
                    <a:pt x="43" y="178"/>
                  </a:lnTo>
                  <a:lnTo>
                    <a:pt x="47" y="180"/>
                  </a:lnTo>
                  <a:lnTo>
                    <a:pt x="47" y="184"/>
                  </a:lnTo>
                  <a:lnTo>
                    <a:pt x="47" y="184"/>
                  </a:lnTo>
                  <a:lnTo>
                    <a:pt x="48" y="184"/>
                  </a:lnTo>
                  <a:lnTo>
                    <a:pt x="50" y="184"/>
                  </a:lnTo>
                  <a:lnTo>
                    <a:pt x="50" y="188"/>
                  </a:lnTo>
                  <a:lnTo>
                    <a:pt x="50" y="190"/>
                  </a:lnTo>
                  <a:lnTo>
                    <a:pt x="50" y="197"/>
                  </a:lnTo>
                  <a:lnTo>
                    <a:pt x="52" y="196"/>
                  </a:lnTo>
                  <a:lnTo>
                    <a:pt x="52" y="194"/>
                  </a:lnTo>
                  <a:lnTo>
                    <a:pt x="54" y="194"/>
                  </a:lnTo>
                  <a:lnTo>
                    <a:pt x="54" y="205"/>
                  </a:lnTo>
                  <a:lnTo>
                    <a:pt x="54" y="203"/>
                  </a:lnTo>
                  <a:lnTo>
                    <a:pt x="54" y="184"/>
                  </a:lnTo>
                  <a:lnTo>
                    <a:pt x="56" y="182"/>
                  </a:lnTo>
                  <a:lnTo>
                    <a:pt x="56" y="173"/>
                  </a:lnTo>
                  <a:lnTo>
                    <a:pt x="56" y="176"/>
                  </a:lnTo>
                  <a:lnTo>
                    <a:pt x="58" y="178"/>
                  </a:lnTo>
                  <a:lnTo>
                    <a:pt x="58" y="18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3" name="Freeform 1153"/>
            <p:cNvSpPr>
              <a:spLocks/>
            </p:cNvSpPr>
            <p:nvPr/>
          </p:nvSpPr>
          <p:spPr bwMode="auto">
            <a:xfrm>
              <a:off x="3480" y="1346"/>
              <a:ext cx="31" cy="112"/>
            </a:xfrm>
            <a:custGeom>
              <a:avLst/>
              <a:gdLst/>
              <a:ahLst/>
              <a:cxnLst>
                <a:cxn ang="0">
                  <a:pos x="0" y="223"/>
                </a:cxn>
                <a:cxn ang="0">
                  <a:pos x="0" y="205"/>
                </a:cxn>
                <a:cxn ang="0">
                  <a:pos x="4" y="180"/>
                </a:cxn>
                <a:cxn ang="0">
                  <a:pos x="4" y="186"/>
                </a:cxn>
                <a:cxn ang="0">
                  <a:pos x="4" y="184"/>
                </a:cxn>
                <a:cxn ang="0">
                  <a:pos x="6" y="161"/>
                </a:cxn>
                <a:cxn ang="0">
                  <a:pos x="6" y="146"/>
                </a:cxn>
                <a:cxn ang="0">
                  <a:pos x="8" y="150"/>
                </a:cxn>
                <a:cxn ang="0">
                  <a:pos x="10" y="152"/>
                </a:cxn>
                <a:cxn ang="0">
                  <a:pos x="10" y="148"/>
                </a:cxn>
                <a:cxn ang="0">
                  <a:pos x="12" y="153"/>
                </a:cxn>
                <a:cxn ang="0">
                  <a:pos x="12" y="175"/>
                </a:cxn>
                <a:cxn ang="0">
                  <a:pos x="15" y="171"/>
                </a:cxn>
                <a:cxn ang="0">
                  <a:pos x="15" y="165"/>
                </a:cxn>
                <a:cxn ang="0">
                  <a:pos x="17" y="146"/>
                </a:cxn>
                <a:cxn ang="0">
                  <a:pos x="17" y="117"/>
                </a:cxn>
                <a:cxn ang="0">
                  <a:pos x="19" y="92"/>
                </a:cxn>
                <a:cxn ang="0">
                  <a:pos x="21" y="29"/>
                </a:cxn>
                <a:cxn ang="0">
                  <a:pos x="21" y="6"/>
                </a:cxn>
                <a:cxn ang="0">
                  <a:pos x="23" y="15"/>
                </a:cxn>
                <a:cxn ang="0">
                  <a:pos x="25" y="27"/>
                </a:cxn>
                <a:cxn ang="0">
                  <a:pos x="27" y="65"/>
                </a:cxn>
                <a:cxn ang="0">
                  <a:pos x="29" y="84"/>
                </a:cxn>
                <a:cxn ang="0">
                  <a:pos x="29" y="104"/>
                </a:cxn>
                <a:cxn ang="0">
                  <a:pos x="29" y="115"/>
                </a:cxn>
                <a:cxn ang="0">
                  <a:pos x="31" y="92"/>
                </a:cxn>
                <a:cxn ang="0">
                  <a:pos x="31" y="90"/>
                </a:cxn>
                <a:cxn ang="0">
                  <a:pos x="33" y="92"/>
                </a:cxn>
                <a:cxn ang="0">
                  <a:pos x="33" y="73"/>
                </a:cxn>
                <a:cxn ang="0">
                  <a:pos x="35" y="52"/>
                </a:cxn>
                <a:cxn ang="0">
                  <a:pos x="37" y="31"/>
                </a:cxn>
                <a:cxn ang="0">
                  <a:pos x="39" y="11"/>
                </a:cxn>
                <a:cxn ang="0">
                  <a:pos x="40" y="2"/>
                </a:cxn>
                <a:cxn ang="0">
                  <a:pos x="42" y="40"/>
                </a:cxn>
                <a:cxn ang="0">
                  <a:pos x="42" y="57"/>
                </a:cxn>
                <a:cxn ang="0">
                  <a:pos x="44" y="67"/>
                </a:cxn>
                <a:cxn ang="0">
                  <a:pos x="46" y="94"/>
                </a:cxn>
                <a:cxn ang="0">
                  <a:pos x="46" y="92"/>
                </a:cxn>
                <a:cxn ang="0">
                  <a:pos x="48" y="75"/>
                </a:cxn>
                <a:cxn ang="0">
                  <a:pos x="50" y="63"/>
                </a:cxn>
                <a:cxn ang="0">
                  <a:pos x="52" y="52"/>
                </a:cxn>
                <a:cxn ang="0">
                  <a:pos x="52" y="46"/>
                </a:cxn>
                <a:cxn ang="0">
                  <a:pos x="54" y="52"/>
                </a:cxn>
                <a:cxn ang="0">
                  <a:pos x="56" y="57"/>
                </a:cxn>
                <a:cxn ang="0">
                  <a:pos x="58" y="75"/>
                </a:cxn>
                <a:cxn ang="0">
                  <a:pos x="58" y="86"/>
                </a:cxn>
                <a:cxn ang="0">
                  <a:pos x="60" y="104"/>
                </a:cxn>
                <a:cxn ang="0">
                  <a:pos x="62" y="117"/>
                </a:cxn>
                <a:cxn ang="0">
                  <a:pos x="63" y="115"/>
                </a:cxn>
                <a:cxn ang="0">
                  <a:pos x="63" y="109"/>
                </a:cxn>
              </a:cxnLst>
              <a:rect l="0" t="0" r="r" b="b"/>
              <a:pathLst>
                <a:path w="63" h="223">
                  <a:moveTo>
                    <a:pt x="0" y="223"/>
                  </a:moveTo>
                  <a:lnTo>
                    <a:pt x="0" y="223"/>
                  </a:lnTo>
                  <a:lnTo>
                    <a:pt x="0" y="207"/>
                  </a:lnTo>
                  <a:lnTo>
                    <a:pt x="0" y="205"/>
                  </a:lnTo>
                  <a:lnTo>
                    <a:pt x="0" y="180"/>
                  </a:lnTo>
                  <a:lnTo>
                    <a:pt x="4" y="180"/>
                  </a:lnTo>
                  <a:lnTo>
                    <a:pt x="4" y="186"/>
                  </a:lnTo>
                  <a:lnTo>
                    <a:pt x="4" y="186"/>
                  </a:lnTo>
                  <a:lnTo>
                    <a:pt x="4" y="190"/>
                  </a:lnTo>
                  <a:lnTo>
                    <a:pt x="4" y="184"/>
                  </a:lnTo>
                  <a:lnTo>
                    <a:pt x="6" y="184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6" y="146"/>
                  </a:lnTo>
                  <a:lnTo>
                    <a:pt x="8" y="144"/>
                  </a:lnTo>
                  <a:lnTo>
                    <a:pt x="8" y="150"/>
                  </a:lnTo>
                  <a:lnTo>
                    <a:pt x="10" y="150"/>
                  </a:lnTo>
                  <a:lnTo>
                    <a:pt x="10" y="152"/>
                  </a:lnTo>
                  <a:lnTo>
                    <a:pt x="10" y="150"/>
                  </a:lnTo>
                  <a:lnTo>
                    <a:pt x="10" y="148"/>
                  </a:lnTo>
                  <a:lnTo>
                    <a:pt x="10" y="152"/>
                  </a:lnTo>
                  <a:lnTo>
                    <a:pt x="12" y="153"/>
                  </a:lnTo>
                  <a:lnTo>
                    <a:pt x="12" y="175"/>
                  </a:lnTo>
                  <a:lnTo>
                    <a:pt x="12" y="175"/>
                  </a:lnTo>
                  <a:lnTo>
                    <a:pt x="12" y="171"/>
                  </a:lnTo>
                  <a:lnTo>
                    <a:pt x="15" y="171"/>
                  </a:lnTo>
                  <a:lnTo>
                    <a:pt x="15" y="167"/>
                  </a:lnTo>
                  <a:lnTo>
                    <a:pt x="15" y="165"/>
                  </a:lnTo>
                  <a:lnTo>
                    <a:pt x="15" y="146"/>
                  </a:lnTo>
                  <a:lnTo>
                    <a:pt x="17" y="146"/>
                  </a:lnTo>
                  <a:lnTo>
                    <a:pt x="17" y="119"/>
                  </a:lnTo>
                  <a:lnTo>
                    <a:pt x="17" y="117"/>
                  </a:lnTo>
                  <a:lnTo>
                    <a:pt x="17" y="92"/>
                  </a:lnTo>
                  <a:lnTo>
                    <a:pt x="19" y="92"/>
                  </a:lnTo>
                  <a:lnTo>
                    <a:pt x="19" y="31"/>
                  </a:lnTo>
                  <a:lnTo>
                    <a:pt x="21" y="29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13"/>
                  </a:lnTo>
                  <a:lnTo>
                    <a:pt x="23" y="15"/>
                  </a:lnTo>
                  <a:lnTo>
                    <a:pt x="23" y="25"/>
                  </a:lnTo>
                  <a:lnTo>
                    <a:pt x="25" y="27"/>
                  </a:lnTo>
                  <a:lnTo>
                    <a:pt x="25" y="65"/>
                  </a:lnTo>
                  <a:lnTo>
                    <a:pt x="27" y="65"/>
                  </a:lnTo>
                  <a:lnTo>
                    <a:pt x="27" y="82"/>
                  </a:lnTo>
                  <a:lnTo>
                    <a:pt x="29" y="84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31" y="113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1" y="90"/>
                  </a:lnTo>
                  <a:lnTo>
                    <a:pt x="31" y="92"/>
                  </a:lnTo>
                  <a:lnTo>
                    <a:pt x="33" y="92"/>
                  </a:lnTo>
                  <a:lnTo>
                    <a:pt x="33" y="75"/>
                  </a:lnTo>
                  <a:lnTo>
                    <a:pt x="33" y="73"/>
                  </a:lnTo>
                  <a:lnTo>
                    <a:pt x="33" y="52"/>
                  </a:lnTo>
                  <a:lnTo>
                    <a:pt x="35" y="52"/>
                  </a:lnTo>
                  <a:lnTo>
                    <a:pt x="35" y="32"/>
                  </a:lnTo>
                  <a:lnTo>
                    <a:pt x="37" y="31"/>
                  </a:lnTo>
                  <a:lnTo>
                    <a:pt x="37" y="11"/>
                  </a:lnTo>
                  <a:lnTo>
                    <a:pt x="39" y="11"/>
                  </a:lnTo>
                  <a:lnTo>
                    <a:pt x="39" y="0"/>
                  </a:lnTo>
                  <a:lnTo>
                    <a:pt x="40" y="2"/>
                  </a:lnTo>
                  <a:lnTo>
                    <a:pt x="40" y="38"/>
                  </a:lnTo>
                  <a:lnTo>
                    <a:pt x="42" y="40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2" y="67"/>
                  </a:lnTo>
                  <a:lnTo>
                    <a:pt x="44" y="67"/>
                  </a:lnTo>
                  <a:lnTo>
                    <a:pt x="44" y="96"/>
                  </a:lnTo>
                  <a:lnTo>
                    <a:pt x="46" y="94"/>
                  </a:lnTo>
                  <a:lnTo>
                    <a:pt x="46" y="92"/>
                  </a:lnTo>
                  <a:lnTo>
                    <a:pt x="46" y="92"/>
                  </a:lnTo>
                  <a:lnTo>
                    <a:pt x="48" y="92"/>
                  </a:lnTo>
                  <a:lnTo>
                    <a:pt x="48" y="75"/>
                  </a:lnTo>
                  <a:lnTo>
                    <a:pt x="50" y="73"/>
                  </a:lnTo>
                  <a:lnTo>
                    <a:pt x="50" y="63"/>
                  </a:lnTo>
                  <a:lnTo>
                    <a:pt x="52" y="61"/>
                  </a:lnTo>
                  <a:lnTo>
                    <a:pt x="52" y="52"/>
                  </a:lnTo>
                  <a:lnTo>
                    <a:pt x="52" y="50"/>
                  </a:lnTo>
                  <a:lnTo>
                    <a:pt x="52" y="46"/>
                  </a:lnTo>
                  <a:lnTo>
                    <a:pt x="54" y="46"/>
                  </a:lnTo>
                  <a:lnTo>
                    <a:pt x="54" y="52"/>
                  </a:lnTo>
                  <a:lnTo>
                    <a:pt x="56" y="54"/>
                  </a:lnTo>
                  <a:lnTo>
                    <a:pt x="56" y="57"/>
                  </a:lnTo>
                  <a:lnTo>
                    <a:pt x="58" y="61"/>
                  </a:lnTo>
                  <a:lnTo>
                    <a:pt x="58" y="75"/>
                  </a:lnTo>
                  <a:lnTo>
                    <a:pt x="58" y="77"/>
                  </a:lnTo>
                  <a:lnTo>
                    <a:pt x="58" y="86"/>
                  </a:lnTo>
                  <a:lnTo>
                    <a:pt x="60" y="86"/>
                  </a:lnTo>
                  <a:lnTo>
                    <a:pt x="60" y="104"/>
                  </a:lnTo>
                  <a:lnTo>
                    <a:pt x="62" y="104"/>
                  </a:lnTo>
                  <a:lnTo>
                    <a:pt x="62" y="117"/>
                  </a:lnTo>
                  <a:lnTo>
                    <a:pt x="62" y="115"/>
                  </a:lnTo>
                  <a:lnTo>
                    <a:pt x="63" y="115"/>
                  </a:lnTo>
                  <a:lnTo>
                    <a:pt x="63" y="107"/>
                  </a:lnTo>
                  <a:lnTo>
                    <a:pt x="63" y="109"/>
                  </a:lnTo>
                  <a:lnTo>
                    <a:pt x="63" y="11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4" name="Freeform 1154"/>
            <p:cNvSpPr>
              <a:spLocks/>
            </p:cNvSpPr>
            <p:nvPr/>
          </p:nvSpPr>
          <p:spPr bwMode="auto">
            <a:xfrm>
              <a:off x="3450" y="1425"/>
              <a:ext cx="30" cy="52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2" y="81"/>
                </a:cxn>
                <a:cxn ang="0">
                  <a:pos x="3" y="91"/>
                </a:cxn>
                <a:cxn ang="0">
                  <a:pos x="3" y="91"/>
                </a:cxn>
                <a:cxn ang="0">
                  <a:pos x="3" y="75"/>
                </a:cxn>
                <a:cxn ang="0">
                  <a:pos x="5" y="69"/>
                </a:cxn>
                <a:cxn ang="0">
                  <a:pos x="7" y="50"/>
                </a:cxn>
                <a:cxn ang="0">
                  <a:pos x="7" y="25"/>
                </a:cxn>
                <a:cxn ang="0">
                  <a:pos x="9" y="2"/>
                </a:cxn>
                <a:cxn ang="0">
                  <a:pos x="9" y="4"/>
                </a:cxn>
                <a:cxn ang="0">
                  <a:pos x="11" y="10"/>
                </a:cxn>
                <a:cxn ang="0">
                  <a:pos x="13" y="16"/>
                </a:cxn>
                <a:cxn ang="0">
                  <a:pos x="15" y="35"/>
                </a:cxn>
                <a:cxn ang="0">
                  <a:pos x="17" y="54"/>
                </a:cxn>
                <a:cxn ang="0">
                  <a:pos x="17" y="64"/>
                </a:cxn>
                <a:cxn ang="0">
                  <a:pos x="19" y="50"/>
                </a:cxn>
                <a:cxn ang="0">
                  <a:pos x="21" y="39"/>
                </a:cxn>
                <a:cxn ang="0">
                  <a:pos x="23" y="43"/>
                </a:cxn>
                <a:cxn ang="0">
                  <a:pos x="23" y="41"/>
                </a:cxn>
                <a:cxn ang="0">
                  <a:pos x="25" y="35"/>
                </a:cxn>
                <a:cxn ang="0">
                  <a:pos x="26" y="56"/>
                </a:cxn>
                <a:cxn ang="0">
                  <a:pos x="26" y="50"/>
                </a:cxn>
                <a:cxn ang="0">
                  <a:pos x="28" y="43"/>
                </a:cxn>
                <a:cxn ang="0">
                  <a:pos x="28" y="46"/>
                </a:cxn>
                <a:cxn ang="0">
                  <a:pos x="28" y="50"/>
                </a:cxn>
                <a:cxn ang="0">
                  <a:pos x="30" y="37"/>
                </a:cxn>
                <a:cxn ang="0">
                  <a:pos x="30" y="43"/>
                </a:cxn>
                <a:cxn ang="0">
                  <a:pos x="32" y="39"/>
                </a:cxn>
                <a:cxn ang="0">
                  <a:pos x="34" y="23"/>
                </a:cxn>
                <a:cxn ang="0">
                  <a:pos x="34" y="37"/>
                </a:cxn>
                <a:cxn ang="0">
                  <a:pos x="34" y="31"/>
                </a:cxn>
                <a:cxn ang="0">
                  <a:pos x="36" y="21"/>
                </a:cxn>
                <a:cxn ang="0">
                  <a:pos x="38" y="23"/>
                </a:cxn>
                <a:cxn ang="0">
                  <a:pos x="38" y="21"/>
                </a:cxn>
                <a:cxn ang="0">
                  <a:pos x="40" y="14"/>
                </a:cxn>
                <a:cxn ang="0">
                  <a:pos x="42" y="16"/>
                </a:cxn>
                <a:cxn ang="0">
                  <a:pos x="42" y="27"/>
                </a:cxn>
                <a:cxn ang="0">
                  <a:pos x="44" y="4"/>
                </a:cxn>
                <a:cxn ang="0">
                  <a:pos x="44" y="23"/>
                </a:cxn>
                <a:cxn ang="0">
                  <a:pos x="46" y="39"/>
                </a:cxn>
                <a:cxn ang="0">
                  <a:pos x="48" y="43"/>
                </a:cxn>
                <a:cxn ang="0">
                  <a:pos x="48" y="54"/>
                </a:cxn>
                <a:cxn ang="0">
                  <a:pos x="50" y="54"/>
                </a:cxn>
                <a:cxn ang="0">
                  <a:pos x="51" y="50"/>
                </a:cxn>
                <a:cxn ang="0">
                  <a:pos x="51" y="56"/>
                </a:cxn>
                <a:cxn ang="0">
                  <a:pos x="53" y="87"/>
                </a:cxn>
                <a:cxn ang="0">
                  <a:pos x="55" y="102"/>
                </a:cxn>
                <a:cxn ang="0">
                  <a:pos x="55" y="102"/>
                </a:cxn>
                <a:cxn ang="0">
                  <a:pos x="55" y="85"/>
                </a:cxn>
                <a:cxn ang="0">
                  <a:pos x="57" y="67"/>
                </a:cxn>
              </a:cxnLst>
              <a:rect l="0" t="0" r="r" b="b"/>
              <a:pathLst>
                <a:path w="59" h="104">
                  <a:moveTo>
                    <a:pt x="0" y="60"/>
                  </a:moveTo>
                  <a:lnTo>
                    <a:pt x="0" y="60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2" y="89"/>
                  </a:lnTo>
                  <a:lnTo>
                    <a:pt x="3" y="91"/>
                  </a:lnTo>
                  <a:lnTo>
                    <a:pt x="3" y="94"/>
                  </a:lnTo>
                  <a:lnTo>
                    <a:pt x="3" y="91"/>
                  </a:lnTo>
                  <a:lnTo>
                    <a:pt x="3" y="89"/>
                  </a:lnTo>
                  <a:lnTo>
                    <a:pt x="3" y="75"/>
                  </a:lnTo>
                  <a:lnTo>
                    <a:pt x="5" y="73"/>
                  </a:lnTo>
                  <a:lnTo>
                    <a:pt x="5" y="69"/>
                  </a:lnTo>
                  <a:lnTo>
                    <a:pt x="7" y="67"/>
                  </a:lnTo>
                  <a:lnTo>
                    <a:pt x="7" y="50"/>
                  </a:lnTo>
                  <a:lnTo>
                    <a:pt x="7" y="48"/>
                  </a:lnTo>
                  <a:lnTo>
                    <a:pt x="7" y="25"/>
                  </a:lnTo>
                  <a:lnTo>
                    <a:pt x="9" y="23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1" y="10"/>
                  </a:lnTo>
                  <a:lnTo>
                    <a:pt x="13" y="12"/>
                  </a:lnTo>
                  <a:lnTo>
                    <a:pt x="13" y="16"/>
                  </a:lnTo>
                  <a:lnTo>
                    <a:pt x="15" y="18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7" y="54"/>
                  </a:lnTo>
                  <a:lnTo>
                    <a:pt x="17" y="56"/>
                  </a:lnTo>
                  <a:lnTo>
                    <a:pt x="17" y="64"/>
                  </a:lnTo>
                  <a:lnTo>
                    <a:pt x="19" y="64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39"/>
                  </a:lnTo>
                  <a:lnTo>
                    <a:pt x="23" y="39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3" y="35"/>
                  </a:lnTo>
                  <a:lnTo>
                    <a:pt x="25" y="35"/>
                  </a:lnTo>
                  <a:lnTo>
                    <a:pt x="25" y="54"/>
                  </a:lnTo>
                  <a:lnTo>
                    <a:pt x="26" y="56"/>
                  </a:lnTo>
                  <a:lnTo>
                    <a:pt x="26" y="60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6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30" y="48"/>
                  </a:lnTo>
                  <a:lnTo>
                    <a:pt x="30" y="37"/>
                  </a:lnTo>
                  <a:lnTo>
                    <a:pt x="30" y="39"/>
                  </a:lnTo>
                  <a:lnTo>
                    <a:pt x="30" y="43"/>
                  </a:lnTo>
                  <a:lnTo>
                    <a:pt x="30" y="41"/>
                  </a:lnTo>
                  <a:lnTo>
                    <a:pt x="32" y="39"/>
                  </a:lnTo>
                  <a:lnTo>
                    <a:pt x="32" y="23"/>
                  </a:lnTo>
                  <a:lnTo>
                    <a:pt x="34" y="23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4" y="39"/>
                  </a:lnTo>
                  <a:lnTo>
                    <a:pt x="34" y="31"/>
                  </a:lnTo>
                  <a:lnTo>
                    <a:pt x="36" y="29"/>
                  </a:lnTo>
                  <a:lnTo>
                    <a:pt x="36" y="21"/>
                  </a:lnTo>
                  <a:lnTo>
                    <a:pt x="36" y="23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38" y="21"/>
                  </a:lnTo>
                  <a:lnTo>
                    <a:pt x="40" y="19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2" y="16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6"/>
                  </a:lnTo>
                  <a:lnTo>
                    <a:pt x="44" y="4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37"/>
                  </a:lnTo>
                  <a:lnTo>
                    <a:pt x="46" y="39"/>
                  </a:lnTo>
                  <a:lnTo>
                    <a:pt x="46" y="43"/>
                  </a:lnTo>
                  <a:lnTo>
                    <a:pt x="48" y="43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50" y="56"/>
                  </a:lnTo>
                  <a:lnTo>
                    <a:pt x="50" y="54"/>
                  </a:lnTo>
                  <a:lnTo>
                    <a:pt x="51" y="52"/>
                  </a:lnTo>
                  <a:lnTo>
                    <a:pt x="51" y="50"/>
                  </a:lnTo>
                  <a:lnTo>
                    <a:pt x="51" y="54"/>
                  </a:lnTo>
                  <a:lnTo>
                    <a:pt x="51" y="56"/>
                  </a:lnTo>
                  <a:lnTo>
                    <a:pt x="51" y="85"/>
                  </a:lnTo>
                  <a:lnTo>
                    <a:pt x="53" y="87"/>
                  </a:lnTo>
                  <a:lnTo>
                    <a:pt x="53" y="100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0"/>
                  </a:lnTo>
                  <a:lnTo>
                    <a:pt x="55" y="85"/>
                  </a:lnTo>
                  <a:lnTo>
                    <a:pt x="57" y="83"/>
                  </a:lnTo>
                  <a:lnTo>
                    <a:pt x="57" y="67"/>
                  </a:lnTo>
                  <a:lnTo>
                    <a:pt x="59" y="6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5" name="Freeform 1155"/>
            <p:cNvSpPr>
              <a:spLocks/>
            </p:cNvSpPr>
            <p:nvPr/>
          </p:nvSpPr>
          <p:spPr bwMode="auto">
            <a:xfrm>
              <a:off x="3421" y="1354"/>
              <a:ext cx="29" cy="101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0" y="77"/>
                </a:cxn>
                <a:cxn ang="0">
                  <a:pos x="2" y="60"/>
                </a:cxn>
                <a:cxn ang="0">
                  <a:pos x="4" y="41"/>
                </a:cxn>
                <a:cxn ang="0">
                  <a:pos x="4" y="42"/>
                </a:cxn>
                <a:cxn ang="0">
                  <a:pos x="6" y="39"/>
                </a:cxn>
                <a:cxn ang="0">
                  <a:pos x="8" y="1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0" y="12"/>
                </a:cxn>
                <a:cxn ang="0">
                  <a:pos x="12" y="19"/>
                </a:cxn>
                <a:cxn ang="0">
                  <a:pos x="12" y="16"/>
                </a:cxn>
                <a:cxn ang="0">
                  <a:pos x="13" y="6"/>
                </a:cxn>
                <a:cxn ang="0">
                  <a:pos x="15" y="23"/>
                </a:cxn>
                <a:cxn ang="0">
                  <a:pos x="15" y="6"/>
                </a:cxn>
                <a:cxn ang="0">
                  <a:pos x="15" y="17"/>
                </a:cxn>
                <a:cxn ang="0">
                  <a:pos x="17" y="39"/>
                </a:cxn>
                <a:cxn ang="0">
                  <a:pos x="19" y="31"/>
                </a:cxn>
                <a:cxn ang="0">
                  <a:pos x="21" y="35"/>
                </a:cxn>
                <a:cxn ang="0">
                  <a:pos x="21" y="39"/>
                </a:cxn>
                <a:cxn ang="0">
                  <a:pos x="23" y="52"/>
                </a:cxn>
                <a:cxn ang="0">
                  <a:pos x="25" y="50"/>
                </a:cxn>
                <a:cxn ang="0">
                  <a:pos x="27" y="54"/>
                </a:cxn>
                <a:cxn ang="0">
                  <a:pos x="29" y="60"/>
                </a:cxn>
                <a:cxn ang="0">
                  <a:pos x="29" y="62"/>
                </a:cxn>
                <a:cxn ang="0">
                  <a:pos x="31" y="50"/>
                </a:cxn>
                <a:cxn ang="0">
                  <a:pos x="31" y="58"/>
                </a:cxn>
                <a:cxn ang="0">
                  <a:pos x="33" y="71"/>
                </a:cxn>
                <a:cxn ang="0">
                  <a:pos x="33" y="67"/>
                </a:cxn>
                <a:cxn ang="0">
                  <a:pos x="35" y="52"/>
                </a:cxn>
                <a:cxn ang="0">
                  <a:pos x="35" y="64"/>
                </a:cxn>
                <a:cxn ang="0">
                  <a:pos x="38" y="71"/>
                </a:cxn>
                <a:cxn ang="0">
                  <a:pos x="38" y="85"/>
                </a:cxn>
                <a:cxn ang="0">
                  <a:pos x="38" y="85"/>
                </a:cxn>
                <a:cxn ang="0">
                  <a:pos x="40" y="98"/>
                </a:cxn>
                <a:cxn ang="0">
                  <a:pos x="40" y="123"/>
                </a:cxn>
                <a:cxn ang="0">
                  <a:pos x="42" y="123"/>
                </a:cxn>
                <a:cxn ang="0">
                  <a:pos x="44" y="138"/>
                </a:cxn>
                <a:cxn ang="0">
                  <a:pos x="46" y="142"/>
                </a:cxn>
                <a:cxn ang="0">
                  <a:pos x="46" y="154"/>
                </a:cxn>
                <a:cxn ang="0">
                  <a:pos x="46" y="160"/>
                </a:cxn>
                <a:cxn ang="0">
                  <a:pos x="50" y="154"/>
                </a:cxn>
                <a:cxn ang="0">
                  <a:pos x="50" y="156"/>
                </a:cxn>
                <a:cxn ang="0">
                  <a:pos x="52" y="161"/>
                </a:cxn>
                <a:cxn ang="0">
                  <a:pos x="54" y="150"/>
                </a:cxn>
                <a:cxn ang="0">
                  <a:pos x="54" y="156"/>
                </a:cxn>
                <a:cxn ang="0">
                  <a:pos x="54" y="163"/>
                </a:cxn>
                <a:cxn ang="0">
                  <a:pos x="56" y="160"/>
                </a:cxn>
                <a:cxn ang="0">
                  <a:pos x="56" y="165"/>
                </a:cxn>
                <a:cxn ang="0">
                  <a:pos x="56" y="202"/>
                </a:cxn>
              </a:cxnLst>
              <a:rect l="0" t="0" r="r" b="b"/>
              <a:pathLst>
                <a:path w="58" h="202">
                  <a:moveTo>
                    <a:pt x="0" y="75"/>
                  </a:moveTo>
                  <a:lnTo>
                    <a:pt x="0" y="75"/>
                  </a:lnTo>
                  <a:lnTo>
                    <a:pt x="0" y="79"/>
                  </a:lnTo>
                  <a:lnTo>
                    <a:pt x="0" y="77"/>
                  </a:lnTo>
                  <a:lnTo>
                    <a:pt x="2" y="77"/>
                  </a:lnTo>
                  <a:lnTo>
                    <a:pt x="2" y="60"/>
                  </a:lnTo>
                  <a:lnTo>
                    <a:pt x="4" y="58"/>
                  </a:lnTo>
                  <a:lnTo>
                    <a:pt x="4" y="41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6" y="39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12"/>
                  </a:lnTo>
                  <a:lnTo>
                    <a:pt x="12" y="14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25"/>
                  </a:lnTo>
                  <a:lnTo>
                    <a:pt x="15" y="2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7" y="39"/>
                  </a:lnTo>
                  <a:lnTo>
                    <a:pt x="19" y="39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21" y="35"/>
                  </a:lnTo>
                  <a:lnTo>
                    <a:pt x="21" y="37"/>
                  </a:lnTo>
                  <a:lnTo>
                    <a:pt x="21" y="39"/>
                  </a:lnTo>
                  <a:lnTo>
                    <a:pt x="21" y="54"/>
                  </a:lnTo>
                  <a:lnTo>
                    <a:pt x="23" y="52"/>
                  </a:lnTo>
                  <a:lnTo>
                    <a:pt x="23" y="50"/>
                  </a:lnTo>
                  <a:lnTo>
                    <a:pt x="25" y="50"/>
                  </a:lnTo>
                  <a:lnTo>
                    <a:pt x="25" y="52"/>
                  </a:lnTo>
                  <a:lnTo>
                    <a:pt x="27" y="54"/>
                  </a:lnTo>
                  <a:lnTo>
                    <a:pt x="27" y="58"/>
                  </a:lnTo>
                  <a:lnTo>
                    <a:pt x="29" y="60"/>
                  </a:lnTo>
                  <a:lnTo>
                    <a:pt x="29" y="64"/>
                  </a:lnTo>
                  <a:lnTo>
                    <a:pt x="29" y="62"/>
                  </a:lnTo>
                  <a:lnTo>
                    <a:pt x="29" y="52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8"/>
                  </a:lnTo>
                  <a:lnTo>
                    <a:pt x="33" y="58"/>
                  </a:lnTo>
                  <a:lnTo>
                    <a:pt x="33" y="71"/>
                  </a:lnTo>
                  <a:lnTo>
                    <a:pt x="33" y="69"/>
                  </a:lnTo>
                  <a:lnTo>
                    <a:pt x="33" y="67"/>
                  </a:lnTo>
                  <a:lnTo>
                    <a:pt x="33" y="54"/>
                  </a:lnTo>
                  <a:lnTo>
                    <a:pt x="35" y="52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71"/>
                  </a:lnTo>
                  <a:lnTo>
                    <a:pt x="38" y="71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8" y="89"/>
                  </a:lnTo>
                  <a:lnTo>
                    <a:pt x="38" y="85"/>
                  </a:lnTo>
                  <a:lnTo>
                    <a:pt x="40" y="85"/>
                  </a:lnTo>
                  <a:lnTo>
                    <a:pt x="40" y="98"/>
                  </a:lnTo>
                  <a:lnTo>
                    <a:pt x="40" y="98"/>
                  </a:lnTo>
                  <a:lnTo>
                    <a:pt x="40" y="123"/>
                  </a:lnTo>
                  <a:lnTo>
                    <a:pt x="42" y="123"/>
                  </a:lnTo>
                  <a:lnTo>
                    <a:pt x="42" y="123"/>
                  </a:lnTo>
                  <a:lnTo>
                    <a:pt x="42" y="137"/>
                  </a:lnTo>
                  <a:lnTo>
                    <a:pt x="44" y="138"/>
                  </a:lnTo>
                  <a:lnTo>
                    <a:pt x="44" y="142"/>
                  </a:lnTo>
                  <a:lnTo>
                    <a:pt x="46" y="142"/>
                  </a:lnTo>
                  <a:lnTo>
                    <a:pt x="46" y="152"/>
                  </a:lnTo>
                  <a:lnTo>
                    <a:pt x="46" y="154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50" y="158"/>
                  </a:lnTo>
                  <a:lnTo>
                    <a:pt x="50" y="154"/>
                  </a:lnTo>
                  <a:lnTo>
                    <a:pt x="50" y="156"/>
                  </a:lnTo>
                  <a:lnTo>
                    <a:pt x="50" y="156"/>
                  </a:lnTo>
                  <a:lnTo>
                    <a:pt x="50" y="163"/>
                  </a:lnTo>
                  <a:lnTo>
                    <a:pt x="52" y="161"/>
                  </a:lnTo>
                  <a:lnTo>
                    <a:pt x="52" y="152"/>
                  </a:lnTo>
                  <a:lnTo>
                    <a:pt x="54" y="150"/>
                  </a:lnTo>
                  <a:lnTo>
                    <a:pt x="54" y="148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54" y="163"/>
                  </a:lnTo>
                  <a:lnTo>
                    <a:pt x="54" y="161"/>
                  </a:lnTo>
                  <a:lnTo>
                    <a:pt x="56" y="160"/>
                  </a:lnTo>
                  <a:lnTo>
                    <a:pt x="56" y="160"/>
                  </a:lnTo>
                  <a:lnTo>
                    <a:pt x="56" y="165"/>
                  </a:lnTo>
                  <a:lnTo>
                    <a:pt x="56" y="165"/>
                  </a:lnTo>
                  <a:lnTo>
                    <a:pt x="56" y="202"/>
                  </a:lnTo>
                  <a:lnTo>
                    <a:pt x="58" y="202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6" name="Freeform 1156"/>
            <p:cNvSpPr>
              <a:spLocks/>
            </p:cNvSpPr>
            <p:nvPr/>
          </p:nvSpPr>
          <p:spPr bwMode="auto">
            <a:xfrm>
              <a:off x="3389" y="1359"/>
              <a:ext cx="32" cy="9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" y="27"/>
                </a:cxn>
                <a:cxn ang="0">
                  <a:pos x="3" y="32"/>
                </a:cxn>
                <a:cxn ang="0">
                  <a:pos x="3" y="36"/>
                </a:cxn>
                <a:cxn ang="0">
                  <a:pos x="3" y="32"/>
                </a:cxn>
                <a:cxn ang="0">
                  <a:pos x="5" y="36"/>
                </a:cxn>
                <a:cxn ang="0">
                  <a:pos x="7" y="69"/>
                </a:cxn>
                <a:cxn ang="0">
                  <a:pos x="9" y="82"/>
                </a:cxn>
                <a:cxn ang="0">
                  <a:pos x="9" y="92"/>
                </a:cxn>
                <a:cxn ang="0">
                  <a:pos x="11" y="109"/>
                </a:cxn>
                <a:cxn ang="0">
                  <a:pos x="11" y="113"/>
                </a:cxn>
                <a:cxn ang="0">
                  <a:pos x="11" y="113"/>
                </a:cxn>
                <a:cxn ang="0">
                  <a:pos x="13" y="109"/>
                </a:cxn>
                <a:cxn ang="0">
                  <a:pos x="15" y="115"/>
                </a:cxn>
                <a:cxn ang="0">
                  <a:pos x="15" y="119"/>
                </a:cxn>
                <a:cxn ang="0">
                  <a:pos x="17" y="115"/>
                </a:cxn>
                <a:cxn ang="0">
                  <a:pos x="19" y="113"/>
                </a:cxn>
                <a:cxn ang="0">
                  <a:pos x="21" y="115"/>
                </a:cxn>
                <a:cxn ang="0">
                  <a:pos x="21" y="119"/>
                </a:cxn>
                <a:cxn ang="0">
                  <a:pos x="23" y="121"/>
                </a:cxn>
                <a:cxn ang="0">
                  <a:pos x="25" y="125"/>
                </a:cxn>
                <a:cxn ang="0">
                  <a:pos x="27" y="132"/>
                </a:cxn>
                <a:cxn ang="0">
                  <a:pos x="28" y="144"/>
                </a:cxn>
                <a:cxn ang="0">
                  <a:pos x="30" y="157"/>
                </a:cxn>
                <a:cxn ang="0">
                  <a:pos x="32" y="175"/>
                </a:cxn>
                <a:cxn ang="0">
                  <a:pos x="32" y="178"/>
                </a:cxn>
                <a:cxn ang="0">
                  <a:pos x="34" y="171"/>
                </a:cxn>
                <a:cxn ang="0">
                  <a:pos x="34" y="175"/>
                </a:cxn>
                <a:cxn ang="0">
                  <a:pos x="36" y="180"/>
                </a:cxn>
                <a:cxn ang="0">
                  <a:pos x="36" y="175"/>
                </a:cxn>
                <a:cxn ang="0">
                  <a:pos x="38" y="161"/>
                </a:cxn>
                <a:cxn ang="0">
                  <a:pos x="38" y="157"/>
                </a:cxn>
                <a:cxn ang="0">
                  <a:pos x="42" y="134"/>
                </a:cxn>
                <a:cxn ang="0">
                  <a:pos x="42" y="132"/>
                </a:cxn>
                <a:cxn ang="0">
                  <a:pos x="44" y="111"/>
                </a:cxn>
                <a:cxn ang="0">
                  <a:pos x="44" y="103"/>
                </a:cxn>
                <a:cxn ang="0">
                  <a:pos x="46" y="96"/>
                </a:cxn>
                <a:cxn ang="0">
                  <a:pos x="46" y="73"/>
                </a:cxn>
                <a:cxn ang="0">
                  <a:pos x="48" y="63"/>
                </a:cxn>
                <a:cxn ang="0">
                  <a:pos x="50" y="55"/>
                </a:cxn>
                <a:cxn ang="0">
                  <a:pos x="50" y="44"/>
                </a:cxn>
                <a:cxn ang="0">
                  <a:pos x="51" y="15"/>
                </a:cxn>
                <a:cxn ang="0">
                  <a:pos x="53" y="7"/>
                </a:cxn>
                <a:cxn ang="0">
                  <a:pos x="55" y="7"/>
                </a:cxn>
                <a:cxn ang="0">
                  <a:pos x="55" y="0"/>
                </a:cxn>
                <a:cxn ang="0">
                  <a:pos x="57" y="4"/>
                </a:cxn>
                <a:cxn ang="0">
                  <a:pos x="57" y="17"/>
                </a:cxn>
                <a:cxn ang="0">
                  <a:pos x="59" y="36"/>
                </a:cxn>
                <a:cxn ang="0">
                  <a:pos x="61" y="50"/>
                </a:cxn>
                <a:cxn ang="0">
                  <a:pos x="61" y="63"/>
                </a:cxn>
              </a:cxnLst>
              <a:rect l="0" t="0" r="r" b="b"/>
              <a:pathLst>
                <a:path w="63" h="180">
                  <a:moveTo>
                    <a:pt x="0" y="36"/>
                  </a:moveTo>
                  <a:lnTo>
                    <a:pt x="0" y="36"/>
                  </a:lnTo>
                  <a:lnTo>
                    <a:pt x="0" y="27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3" y="32"/>
                  </a:lnTo>
                  <a:lnTo>
                    <a:pt x="3" y="38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2"/>
                  </a:lnTo>
                  <a:lnTo>
                    <a:pt x="3" y="36"/>
                  </a:lnTo>
                  <a:lnTo>
                    <a:pt x="5" y="36"/>
                  </a:lnTo>
                  <a:lnTo>
                    <a:pt x="5" y="67"/>
                  </a:lnTo>
                  <a:lnTo>
                    <a:pt x="7" y="69"/>
                  </a:lnTo>
                  <a:lnTo>
                    <a:pt x="7" y="80"/>
                  </a:lnTo>
                  <a:lnTo>
                    <a:pt x="9" y="82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109"/>
                  </a:lnTo>
                  <a:lnTo>
                    <a:pt x="11" y="109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5"/>
                  </a:lnTo>
                  <a:lnTo>
                    <a:pt x="11" y="113"/>
                  </a:lnTo>
                  <a:lnTo>
                    <a:pt x="13" y="113"/>
                  </a:lnTo>
                  <a:lnTo>
                    <a:pt x="13" y="109"/>
                  </a:lnTo>
                  <a:lnTo>
                    <a:pt x="15" y="109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9"/>
                  </a:lnTo>
                  <a:lnTo>
                    <a:pt x="15" y="115"/>
                  </a:lnTo>
                  <a:lnTo>
                    <a:pt x="17" y="115"/>
                  </a:lnTo>
                  <a:lnTo>
                    <a:pt x="17" y="111"/>
                  </a:lnTo>
                  <a:lnTo>
                    <a:pt x="19" y="113"/>
                  </a:lnTo>
                  <a:lnTo>
                    <a:pt x="19" y="115"/>
                  </a:lnTo>
                  <a:lnTo>
                    <a:pt x="21" y="115"/>
                  </a:lnTo>
                  <a:lnTo>
                    <a:pt x="21" y="119"/>
                  </a:lnTo>
                  <a:lnTo>
                    <a:pt x="21" y="119"/>
                  </a:lnTo>
                  <a:lnTo>
                    <a:pt x="23" y="119"/>
                  </a:lnTo>
                  <a:lnTo>
                    <a:pt x="23" y="121"/>
                  </a:lnTo>
                  <a:lnTo>
                    <a:pt x="25" y="123"/>
                  </a:lnTo>
                  <a:lnTo>
                    <a:pt x="25" y="125"/>
                  </a:lnTo>
                  <a:lnTo>
                    <a:pt x="27" y="128"/>
                  </a:lnTo>
                  <a:lnTo>
                    <a:pt x="27" y="132"/>
                  </a:lnTo>
                  <a:lnTo>
                    <a:pt x="28" y="132"/>
                  </a:lnTo>
                  <a:lnTo>
                    <a:pt x="28" y="144"/>
                  </a:lnTo>
                  <a:lnTo>
                    <a:pt x="30" y="146"/>
                  </a:lnTo>
                  <a:lnTo>
                    <a:pt x="30" y="157"/>
                  </a:lnTo>
                  <a:lnTo>
                    <a:pt x="32" y="157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32" y="178"/>
                  </a:lnTo>
                  <a:lnTo>
                    <a:pt x="32" y="173"/>
                  </a:lnTo>
                  <a:lnTo>
                    <a:pt x="34" y="171"/>
                  </a:lnTo>
                  <a:lnTo>
                    <a:pt x="34" y="171"/>
                  </a:lnTo>
                  <a:lnTo>
                    <a:pt x="34" y="175"/>
                  </a:lnTo>
                  <a:lnTo>
                    <a:pt x="36" y="178"/>
                  </a:lnTo>
                  <a:lnTo>
                    <a:pt x="36" y="180"/>
                  </a:lnTo>
                  <a:lnTo>
                    <a:pt x="36" y="175"/>
                  </a:lnTo>
                  <a:lnTo>
                    <a:pt x="36" y="175"/>
                  </a:lnTo>
                  <a:lnTo>
                    <a:pt x="36" y="163"/>
                  </a:lnTo>
                  <a:lnTo>
                    <a:pt x="38" y="161"/>
                  </a:lnTo>
                  <a:lnTo>
                    <a:pt x="38" y="159"/>
                  </a:lnTo>
                  <a:lnTo>
                    <a:pt x="38" y="157"/>
                  </a:lnTo>
                  <a:lnTo>
                    <a:pt x="38" y="136"/>
                  </a:lnTo>
                  <a:lnTo>
                    <a:pt x="42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2" y="113"/>
                  </a:lnTo>
                  <a:lnTo>
                    <a:pt x="44" y="111"/>
                  </a:lnTo>
                  <a:lnTo>
                    <a:pt x="44" y="103"/>
                  </a:lnTo>
                  <a:lnTo>
                    <a:pt x="44" y="103"/>
                  </a:lnTo>
                  <a:lnTo>
                    <a:pt x="46" y="103"/>
                  </a:lnTo>
                  <a:lnTo>
                    <a:pt x="46" y="96"/>
                  </a:lnTo>
                  <a:lnTo>
                    <a:pt x="46" y="96"/>
                  </a:lnTo>
                  <a:lnTo>
                    <a:pt x="46" y="73"/>
                  </a:lnTo>
                  <a:lnTo>
                    <a:pt x="48" y="71"/>
                  </a:lnTo>
                  <a:lnTo>
                    <a:pt x="48" y="63"/>
                  </a:lnTo>
                  <a:lnTo>
                    <a:pt x="50" y="63"/>
                  </a:lnTo>
                  <a:lnTo>
                    <a:pt x="50" y="55"/>
                  </a:lnTo>
                  <a:lnTo>
                    <a:pt x="50" y="54"/>
                  </a:lnTo>
                  <a:lnTo>
                    <a:pt x="50" y="44"/>
                  </a:lnTo>
                  <a:lnTo>
                    <a:pt x="51" y="42"/>
                  </a:lnTo>
                  <a:lnTo>
                    <a:pt x="51" y="15"/>
                  </a:lnTo>
                  <a:lnTo>
                    <a:pt x="53" y="15"/>
                  </a:lnTo>
                  <a:lnTo>
                    <a:pt x="53" y="7"/>
                  </a:lnTo>
                  <a:lnTo>
                    <a:pt x="55" y="9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59" y="36"/>
                  </a:lnTo>
                  <a:lnTo>
                    <a:pt x="61" y="36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61" y="63"/>
                  </a:lnTo>
                  <a:lnTo>
                    <a:pt x="63" y="6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7" name="Freeform 1157"/>
            <p:cNvSpPr>
              <a:spLocks/>
            </p:cNvSpPr>
            <p:nvPr/>
          </p:nvSpPr>
          <p:spPr bwMode="auto">
            <a:xfrm>
              <a:off x="3358" y="1337"/>
              <a:ext cx="31" cy="80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0" y="73"/>
                </a:cxn>
                <a:cxn ang="0">
                  <a:pos x="2" y="73"/>
                </a:cxn>
                <a:cxn ang="0">
                  <a:pos x="4" y="65"/>
                </a:cxn>
                <a:cxn ang="0">
                  <a:pos x="6" y="69"/>
                </a:cxn>
                <a:cxn ang="0">
                  <a:pos x="6" y="61"/>
                </a:cxn>
                <a:cxn ang="0">
                  <a:pos x="8" y="53"/>
                </a:cxn>
                <a:cxn ang="0">
                  <a:pos x="8" y="46"/>
                </a:cxn>
                <a:cxn ang="0">
                  <a:pos x="12" y="28"/>
                </a:cxn>
                <a:cxn ang="0">
                  <a:pos x="12" y="21"/>
                </a:cxn>
                <a:cxn ang="0">
                  <a:pos x="14" y="13"/>
                </a:cxn>
                <a:cxn ang="0">
                  <a:pos x="16" y="13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19" y="2"/>
                </a:cxn>
                <a:cxn ang="0">
                  <a:pos x="21" y="5"/>
                </a:cxn>
                <a:cxn ang="0">
                  <a:pos x="23" y="5"/>
                </a:cxn>
                <a:cxn ang="0">
                  <a:pos x="25" y="15"/>
                </a:cxn>
                <a:cxn ang="0">
                  <a:pos x="25" y="23"/>
                </a:cxn>
                <a:cxn ang="0">
                  <a:pos x="27" y="21"/>
                </a:cxn>
                <a:cxn ang="0">
                  <a:pos x="27" y="25"/>
                </a:cxn>
                <a:cxn ang="0">
                  <a:pos x="29" y="40"/>
                </a:cxn>
                <a:cxn ang="0">
                  <a:pos x="29" y="48"/>
                </a:cxn>
                <a:cxn ang="0">
                  <a:pos x="31" y="59"/>
                </a:cxn>
                <a:cxn ang="0">
                  <a:pos x="33" y="48"/>
                </a:cxn>
                <a:cxn ang="0">
                  <a:pos x="35" y="59"/>
                </a:cxn>
                <a:cxn ang="0">
                  <a:pos x="35" y="59"/>
                </a:cxn>
                <a:cxn ang="0">
                  <a:pos x="35" y="50"/>
                </a:cxn>
                <a:cxn ang="0">
                  <a:pos x="37" y="51"/>
                </a:cxn>
                <a:cxn ang="0">
                  <a:pos x="39" y="59"/>
                </a:cxn>
                <a:cxn ang="0">
                  <a:pos x="39" y="59"/>
                </a:cxn>
                <a:cxn ang="0">
                  <a:pos x="39" y="67"/>
                </a:cxn>
                <a:cxn ang="0">
                  <a:pos x="41" y="57"/>
                </a:cxn>
                <a:cxn ang="0">
                  <a:pos x="42" y="65"/>
                </a:cxn>
                <a:cxn ang="0">
                  <a:pos x="42" y="55"/>
                </a:cxn>
                <a:cxn ang="0">
                  <a:pos x="44" y="50"/>
                </a:cxn>
                <a:cxn ang="0">
                  <a:pos x="48" y="53"/>
                </a:cxn>
                <a:cxn ang="0">
                  <a:pos x="48" y="71"/>
                </a:cxn>
                <a:cxn ang="0">
                  <a:pos x="50" y="86"/>
                </a:cxn>
                <a:cxn ang="0">
                  <a:pos x="52" y="92"/>
                </a:cxn>
                <a:cxn ang="0">
                  <a:pos x="52" y="130"/>
                </a:cxn>
                <a:cxn ang="0">
                  <a:pos x="54" y="144"/>
                </a:cxn>
                <a:cxn ang="0">
                  <a:pos x="54" y="151"/>
                </a:cxn>
                <a:cxn ang="0">
                  <a:pos x="56" y="144"/>
                </a:cxn>
                <a:cxn ang="0">
                  <a:pos x="58" y="157"/>
                </a:cxn>
                <a:cxn ang="0">
                  <a:pos x="58" y="147"/>
                </a:cxn>
                <a:cxn ang="0">
                  <a:pos x="60" y="117"/>
                </a:cxn>
                <a:cxn ang="0">
                  <a:pos x="60" y="119"/>
                </a:cxn>
                <a:cxn ang="0">
                  <a:pos x="62" y="98"/>
                </a:cxn>
                <a:cxn ang="0">
                  <a:pos x="64" y="80"/>
                </a:cxn>
              </a:cxnLst>
              <a:rect l="0" t="0" r="r" b="b"/>
              <a:pathLst>
                <a:path w="64" h="159">
                  <a:moveTo>
                    <a:pt x="0" y="75"/>
                  </a:moveTo>
                  <a:lnTo>
                    <a:pt x="0" y="75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7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4" y="67"/>
                  </a:lnTo>
                  <a:lnTo>
                    <a:pt x="6" y="69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55"/>
                  </a:lnTo>
                  <a:lnTo>
                    <a:pt x="8" y="53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8" y="30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3" y="5"/>
                  </a:lnTo>
                  <a:lnTo>
                    <a:pt x="25" y="5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40"/>
                  </a:lnTo>
                  <a:lnTo>
                    <a:pt x="29" y="40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9" y="61"/>
                  </a:lnTo>
                  <a:lnTo>
                    <a:pt x="31" y="59"/>
                  </a:lnTo>
                  <a:lnTo>
                    <a:pt x="31" y="50"/>
                  </a:lnTo>
                  <a:lnTo>
                    <a:pt x="33" y="48"/>
                  </a:lnTo>
                  <a:lnTo>
                    <a:pt x="33" y="59"/>
                  </a:lnTo>
                  <a:lnTo>
                    <a:pt x="35" y="59"/>
                  </a:lnTo>
                  <a:lnTo>
                    <a:pt x="35" y="63"/>
                  </a:lnTo>
                  <a:lnTo>
                    <a:pt x="35" y="59"/>
                  </a:lnTo>
                  <a:lnTo>
                    <a:pt x="35" y="57"/>
                  </a:lnTo>
                  <a:lnTo>
                    <a:pt x="35" y="50"/>
                  </a:lnTo>
                  <a:lnTo>
                    <a:pt x="35" y="51"/>
                  </a:lnTo>
                  <a:lnTo>
                    <a:pt x="37" y="51"/>
                  </a:lnTo>
                  <a:lnTo>
                    <a:pt x="37" y="59"/>
                  </a:lnTo>
                  <a:lnTo>
                    <a:pt x="39" y="59"/>
                  </a:lnTo>
                  <a:lnTo>
                    <a:pt x="39" y="57"/>
                  </a:lnTo>
                  <a:lnTo>
                    <a:pt x="39" y="59"/>
                  </a:lnTo>
                  <a:lnTo>
                    <a:pt x="39" y="61"/>
                  </a:lnTo>
                  <a:lnTo>
                    <a:pt x="39" y="67"/>
                  </a:lnTo>
                  <a:lnTo>
                    <a:pt x="41" y="65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2" y="65"/>
                  </a:lnTo>
                  <a:lnTo>
                    <a:pt x="42" y="63"/>
                  </a:lnTo>
                  <a:lnTo>
                    <a:pt x="42" y="55"/>
                  </a:lnTo>
                  <a:lnTo>
                    <a:pt x="44" y="53"/>
                  </a:lnTo>
                  <a:lnTo>
                    <a:pt x="44" y="50"/>
                  </a:lnTo>
                  <a:lnTo>
                    <a:pt x="44" y="51"/>
                  </a:lnTo>
                  <a:lnTo>
                    <a:pt x="48" y="53"/>
                  </a:lnTo>
                  <a:lnTo>
                    <a:pt x="48" y="69"/>
                  </a:lnTo>
                  <a:lnTo>
                    <a:pt x="48" y="71"/>
                  </a:lnTo>
                  <a:lnTo>
                    <a:pt x="48" y="86"/>
                  </a:lnTo>
                  <a:lnTo>
                    <a:pt x="50" y="86"/>
                  </a:lnTo>
                  <a:lnTo>
                    <a:pt x="50" y="92"/>
                  </a:lnTo>
                  <a:lnTo>
                    <a:pt x="52" y="92"/>
                  </a:lnTo>
                  <a:lnTo>
                    <a:pt x="52" y="130"/>
                  </a:lnTo>
                  <a:lnTo>
                    <a:pt x="52" y="130"/>
                  </a:lnTo>
                  <a:lnTo>
                    <a:pt x="52" y="142"/>
                  </a:lnTo>
                  <a:lnTo>
                    <a:pt x="54" y="144"/>
                  </a:lnTo>
                  <a:lnTo>
                    <a:pt x="54" y="147"/>
                  </a:lnTo>
                  <a:lnTo>
                    <a:pt x="54" y="151"/>
                  </a:lnTo>
                  <a:lnTo>
                    <a:pt x="54" y="146"/>
                  </a:lnTo>
                  <a:lnTo>
                    <a:pt x="56" y="144"/>
                  </a:lnTo>
                  <a:lnTo>
                    <a:pt x="56" y="155"/>
                  </a:lnTo>
                  <a:lnTo>
                    <a:pt x="58" y="157"/>
                  </a:lnTo>
                  <a:lnTo>
                    <a:pt x="58" y="159"/>
                  </a:lnTo>
                  <a:lnTo>
                    <a:pt x="58" y="147"/>
                  </a:lnTo>
                  <a:lnTo>
                    <a:pt x="60" y="147"/>
                  </a:lnTo>
                  <a:lnTo>
                    <a:pt x="60" y="117"/>
                  </a:lnTo>
                  <a:lnTo>
                    <a:pt x="60" y="115"/>
                  </a:lnTo>
                  <a:lnTo>
                    <a:pt x="60" y="119"/>
                  </a:lnTo>
                  <a:lnTo>
                    <a:pt x="62" y="119"/>
                  </a:lnTo>
                  <a:lnTo>
                    <a:pt x="62" y="98"/>
                  </a:lnTo>
                  <a:lnTo>
                    <a:pt x="64" y="96"/>
                  </a:lnTo>
                  <a:lnTo>
                    <a:pt x="64" y="80"/>
                  </a:lnTo>
                  <a:lnTo>
                    <a:pt x="64" y="8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8" name="Freeform 1158"/>
            <p:cNvSpPr>
              <a:spLocks/>
            </p:cNvSpPr>
            <p:nvPr/>
          </p:nvSpPr>
          <p:spPr bwMode="auto">
            <a:xfrm>
              <a:off x="3325" y="1324"/>
              <a:ext cx="33" cy="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7"/>
                </a:cxn>
                <a:cxn ang="0">
                  <a:pos x="4" y="19"/>
                </a:cxn>
                <a:cxn ang="0">
                  <a:pos x="6" y="27"/>
                </a:cxn>
                <a:cxn ang="0">
                  <a:pos x="6" y="38"/>
                </a:cxn>
                <a:cxn ang="0">
                  <a:pos x="8" y="42"/>
                </a:cxn>
                <a:cxn ang="0">
                  <a:pos x="10" y="50"/>
                </a:cxn>
                <a:cxn ang="0">
                  <a:pos x="10" y="67"/>
                </a:cxn>
                <a:cxn ang="0">
                  <a:pos x="11" y="55"/>
                </a:cxn>
                <a:cxn ang="0">
                  <a:pos x="11" y="52"/>
                </a:cxn>
                <a:cxn ang="0">
                  <a:pos x="13" y="63"/>
                </a:cxn>
                <a:cxn ang="0">
                  <a:pos x="15" y="71"/>
                </a:cxn>
                <a:cxn ang="0">
                  <a:pos x="17" y="59"/>
                </a:cxn>
                <a:cxn ang="0">
                  <a:pos x="19" y="53"/>
                </a:cxn>
                <a:cxn ang="0">
                  <a:pos x="21" y="40"/>
                </a:cxn>
                <a:cxn ang="0">
                  <a:pos x="21" y="29"/>
                </a:cxn>
                <a:cxn ang="0">
                  <a:pos x="23" y="25"/>
                </a:cxn>
                <a:cxn ang="0">
                  <a:pos x="23" y="29"/>
                </a:cxn>
                <a:cxn ang="0">
                  <a:pos x="25" y="40"/>
                </a:cxn>
                <a:cxn ang="0">
                  <a:pos x="25" y="27"/>
                </a:cxn>
                <a:cxn ang="0">
                  <a:pos x="27" y="15"/>
                </a:cxn>
                <a:cxn ang="0">
                  <a:pos x="29" y="17"/>
                </a:cxn>
                <a:cxn ang="0">
                  <a:pos x="31" y="29"/>
                </a:cxn>
                <a:cxn ang="0">
                  <a:pos x="31" y="27"/>
                </a:cxn>
                <a:cxn ang="0">
                  <a:pos x="33" y="48"/>
                </a:cxn>
                <a:cxn ang="0">
                  <a:pos x="33" y="71"/>
                </a:cxn>
                <a:cxn ang="0">
                  <a:pos x="35" y="80"/>
                </a:cxn>
                <a:cxn ang="0">
                  <a:pos x="36" y="71"/>
                </a:cxn>
                <a:cxn ang="0">
                  <a:pos x="36" y="86"/>
                </a:cxn>
                <a:cxn ang="0">
                  <a:pos x="36" y="98"/>
                </a:cxn>
                <a:cxn ang="0">
                  <a:pos x="38" y="76"/>
                </a:cxn>
                <a:cxn ang="0">
                  <a:pos x="40" y="82"/>
                </a:cxn>
                <a:cxn ang="0">
                  <a:pos x="42" y="65"/>
                </a:cxn>
                <a:cxn ang="0">
                  <a:pos x="44" y="76"/>
                </a:cxn>
                <a:cxn ang="0">
                  <a:pos x="44" y="63"/>
                </a:cxn>
                <a:cxn ang="0">
                  <a:pos x="46" y="50"/>
                </a:cxn>
                <a:cxn ang="0">
                  <a:pos x="46" y="55"/>
                </a:cxn>
                <a:cxn ang="0">
                  <a:pos x="46" y="73"/>
                </a:cxn>
                <a:cxn ang="0">
                  <a:pos x="48" y="48"/>
                </a:cxn>
                <a:cxn ang="0">
                  <a:pos x="50" y="63"/>
                </a:cxn>
                <a:cxn ang="0">
                  <a:pos x="50" y="71"/>
                </a:cxn>
                <a:cxn ang="0">
                  <a:pos x="52" y="71"/>
                </a:cxn>
                <a:cxn ang="0">
                  <a:pos x="54" y="76"/>
                </a:cxn>
                <a:cxn ang="0">
                  <a:pos x="54" y="84"/>
                </a:cxn>
                <a:cxn ang="0">
                  <a:pos x="56" y="98"/>
                </a:cxn>
                <a:cxn ang="0">
                  <a:pos x="58" y="117"/>
                </a:cxn>
                <a:cxn ang="0">
                  <a:pos x="58" y="113"/>
                </a:cxn>
                <a:cxn ang="0">
                  <a:pos x="59" y="117"/>
                </a:cxn>
                <a:cxn ang="0">
                  <a:pos x="61" y="119"/>
                </a:cxn>
                <a:cxn ang="0">
                  <a:pos x="65" y="109"/>
                </a:cxn>
              </a:cxnLst>
              <a:rect l="0" t="0" r="r" b="b"/>
              <a:pathLst>
                <a:path w="65" h="12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7"/>
                  </a:lnTo>
                  <a:lnTo>
                    <a:pt x="4" y="9"/>
                  </a:lnTo>
                  <a:lnTo>
                    <a:pt x="4" y="19"/>
                  </a:lnTo>
                  <a:lnTo>
                    <a:pt x="6" y="1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10" y="44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1" y="52"/>
                  </a:lnTo>
                  <a:lnTo>
                    <a:pt x="11" y="61"/>
                  </a:lnTo>
                  <a:lnTo>
                    <a:pt x="13" y="63"/>
                  </a:lnTo>
                  <a:lnTo>
                    <a:pt x="13" y="71"/>
                  </a:lnTo>
                  <a:lnTo>
                    <a:pt x="15" y="71"/>
                  </a:lnTo>
                  <a:lnTo>
                    <a:pt x="15" y="61"/>
                  </a:lnTo>
                  <a:lnTo>
                    <a:pt x="17" y="59"/>
                  </a:lnTo>
                  <a:lnTo>
                    <a:pt x="17" y="55"/>
                  </a:lnTo>
                  <a:lnTo>
                    <a:pt x="19" y="53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19" y="40"/>
                  </a:lnTo>
                  <a:lnTo>
                    <a:pt x="21" y="29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3" y="29"/>
                  </a:lnTo>
                  <a:lnTo>
                    <a:pt x="23" y="38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5" y="27"/>
                  </a:lnTo>
                  <a:lnTo>
                    <a:pt x="27" y="25"/>
                  </a:lnTo>
                  <a:lnTo>
                    <a:pt x="27" y="15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29" y="30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46"/>
                  </a:lnTo>
                  <a:lnTo>
                    <a:pt x="33" y="48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3" y="82"/>
                  </a:lnTo>
                  <a:lnTo>
                    <a:pt x="35" y="80"/>
                  </a:lnTo>
                  <a:lnTo>
                    <a:pt x="35" y="73"/>
                  </a:lnTo>
                  <a:lnTo>
                    <a:pt x="36" y="71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6" y="101"/>
                  </a:lnTo>
                  <a:lnTo>
                    <a:pt x="36" y="98"/>
                  </a:lnTo>
                  <a:lnTo>
                    <a:pt x="38" y="98"/>
                  </a:lnTo>
                  <a:lnTo>
                    <a:pt x="38" y="76"/>
                  </a:lnTo>
                  <a:lnTo>
                    <a:pt x="40" y="76"/>
                  </a:lnTo>
                  <a:lnTo>
                    <a:pt x="40" y="82"/>
                  </a:lnTo>
                  <a:lnTo>
                    <a:pt x="42" y="80"/>
                  </a:lnTo>
                  <a:lnTo>
                    <a:pt x="42" y="65"/>
                  </a:lnTo>
                  <a:lnTo>
                    <a:pt x="44" y="65"/>
                  </a:lnTo>
                  <a:lnTo>
                    <a:pt x="44" y="76"/>
                  </a:lnTo>
                  <a:lnTo>
                    <a:pt x="44" y="78"/>
                  </a:lnTo>
                  <a:lnTo>
                    <a:pt x="44" y="63"/>
                  </a:lnTo>
                  <a:lnTo>
                    <a:pt x="46" y="61"/>
                  </a:lnTo>
                  <a:lnTo>
                    <a:pt x="46" y="50"/>
                  </a:lnTo>
                  <a:lnTo>
                    <a:pt x="46" y="53"/>
                  </a:lnTo>
                  <a:lnTo>
                    <a:pt x="46" y="55"/>
                  </a:lnTo>
                  <a:lnTo>
                    <a:pt x="46" y="73"/>
                  </a:lnTo>
                  <a:lnTo>
                    <a:pt x="46" y="73"/>
                  </a:lnTo>
                  <a:lnTo>
                    <a:pt x="48" y="71"/>
                  </a:lnTo>
                  <a:lnTo>
                    <a:pt x="48" y="48"/>
                  </a:lnTo>
                  <a:lnTo>
                    <a:pt x="50" y="46"/>
                  </a:lnTo>
                  <a:lnTo>
                    <a:pt x="50" y="63"/>
                  </a:lnTo>
                  <a:lnTo>
                    <a:pt x="50" y="65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2" y="71"/>
                  </a:lnTo>
                  <a:lnTo>
                    <a:pt x="52" y="75"/>
                  </a:lnTo>
                  <a:lnTo>
                    <a:pt x="54" y="76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4" y="96"/>
                  </a:lnTo>
                  <a:lnTo>
                    <a:pt x="56" y="98"/>
                  </a:lnTo>
                  <a:lnTo>
                    <a:pt x="56" y="117"/>
                  </a:lnTo>
                  <a:lnTo>
                    <a:pt x="58" y="117"/>
                  </a:lnTo>
                  <a:lnTo>
                    <a:pt x="58" y="111"/>
                  </a:lnTo>
                  <a:lnTo>
                    <a:pt x="58" y="113"/>
                  </a:lnTo>
                  <a:lnTo>
                    <a:pt x="58" y="117"/>
                  </a:lnTo>
                  <a:lnTo>
                    <a:pt x="59" y="117"/>
                  </a:lnTo>
                  <a:lnTo>
                    <a:pt x="59" y="121"/>
                  </a:lnTo>
                  <a:lnTo>
                    <a:pt x="61" y="119"/>
                  </a:lnTo>
                  <a:lnTo>
                    <a:pt x="61" y="109"/>
                  </a:lnTo>
                  <a:lnTo>
                    <a:pt x="65" y="109"/>
                  </a:lnTo>
                  <a:lnTo>
                    <a:pt x="65" y="10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59" name="Freeform 1159"/>
            <p:cNvSpPr>
              <a:spLocks/>
            </p:cNvSpPr>
            <p:nvPr/>
          </p:nvSpPr>
          <p:spPr bwMode="auto">
            <a:xfrm>
              <a:off x="3294" y="1292"/>
              <a:ext cx="31" cy="147"/>
            </a:xfrm>
            <a:custGeom>
              <a:avLst/>
              <a:gdLst/>
              <a:ahLst/>
              <a:cxnLst>
                <a:cxn ang="0">
                  <a:pos x="0" y="244"/>
                </a:cxn>
                <a:cxn ang="0">
                  <a:pos x="0" y="231"/>
                </a:cxn>
                <a:cxn ang="0">
                  <a:pos x="1" y="254"/>
                </a:cxn>
                <a:cxn ang="0">
                  <a:pos x="3" y="294"/>
                </a:cxn>
                <a:cxn ang="0">
                  <a:pos x="3" y="279"/>
                </a:cxn>
                <a:cxn ang="0">
                  <a:pos x="3" y="256"/>
                </a:cxn>
                <a:cxn ang="0">
                  <a:pos x="5" y="262"/>
                </a:cxn>
                <a:cxn ang="0">
                  <a:pos x="7" y="225"/>
                </a:cxn>
                <a:cxn ang="0">
                  <a:pos x="9" y="212"/>
                </a:cxn>
                <a:cxn ang="0">
                  <a:pos x="9" y="223"/>
                </a:cxn>
                <a:cxn ang="0">
                  <a:pos x="11" y="263"/>
                </a:cxn>
                <a:cxn ang="0">
                  <a:pos x="11" y="256"/>
                </a:cxn>
                <a:cxn ang="0">
                  <a:pos x="13" y="254"/>
                </a:cxn>
                <a:cxn ang="0">
                  <a:pos x="13" y="254"/>
                </a:cxn>
                <a:cxn ang="0">
                  <a:pos x="15" y="250"/>
                </a:cxn>
                <a:cxn ang="0">
                  <a:pos x="17" y="237"/>
                </a:cxn>
                <a:cxn ang="0">
                  <a:pos x="17" y="196"/>
                </a:cxn>
                <a:cxn ang="0">
                  <a:pos x="19" y="148"/>
                </a:cxn>
                <a:cxn ang="0">
                  <a:pos x="19" y="146"/>
                </a:cxn>
                <a:cxn ang="0">
                  <a:pos x="21" y="131"/>
                </a:cxn>
                <a:cxn ang="0">
                  <a:pos x="21" y="102"/>
                </a:cxn>
                <a:cxn ang="0">
                  <a:pos x="23" y="89"/>
                </a:cxn>
                <a:cxn ang="0">
                  <a:pos x="24" y="70"/>
                </a:cxn>
                <a:cxn ang="0">
                  <a:pos x="24" y="54"/>
                </a:cxn>
                <a:cxn ang="0">
                  <a:pos x="26" y="41"/>
                </a:cxn>
                <a:cxn ang="0">
                  <a:pos x="26" y="33"/>
                </a:cxn>
                <a:cxn ang="0">
                  <a:pos x="30" y="18"/>
                </a:cxn>
                <a:cxn ang="0">
                  <a:pos x="32" y="14"/>
                </a:cxn>
                <a:cxn ang="0">
                  <a:pos x="34" y="20"/>
                </a:cxn>
                <a:cxn ang="0">
                  <a:pos x="36" y="23"/>
                </a:cxn>
                <a:cxn ang="0">
                  <a:pos x="36" y="29"/>
                </a:cxn>
                <a:cxn ang="0">
                  <a:pos x="38" y="25"/>
                </a:cxn>
                <a:cxn ang="0">
                  <a:pos x="40" y="35"/>
                </a:cxn>
                <a:cxn ang="0">
                  <a:pos x="40" y="29"/>
                </a:cxn>
                <a:cxn ang="0">
                  <a:pos x="40" y="29"/>
                </a:cxn>
                <a:cxn ang="0">
                  <a:pos x="44" y="39"/>
                </a:cxn>
                <a:cxn ang="0">
                  <a:pos x="46" y="41"/>
                </a:cxn>
                <a:cxn ang="0">
                  <a:pos x="46" y="41"/>
                </a:cxn>
                <a:cxn ang="0">
                  <a:pos x="48" y="47"/>
                </a:cxn>
                <a:cxn ang="0">
                  <a:pos x="48" y="54"/>
                </a:cxn>
                <a:cxn ang="0">
                  <a:pos x="49" y="50"/>
                </a:cxn>
                <a:cxn ang="0">
                  <a:pos x="51" y="41"/>
                </a:cxn>
                <a:cxn ang="0">
                  <a:pos x="51" y="33"/>
                </a:cxn>
                <a:cxn ang="0">
                  <a:pos x="55" y="35"/>
                </a:cxn>
                <a:cxn ang="0">
                  <a:pos x="55" y="20"/>
                </a:cxn>
                <a:cxn ang="0">
                  <a:pos x="57" y="0"/>
                </a:cxn>
                <a:cxn ang="0">
                  <a:pos x="59" y="4"/>
                </a:cxn>
                <a:cxn ang="0">
                  <a:pos x="59" y="8"/>
                </a:cxn>
                <a:cxn ang="0">
                  <a:pos x="61" y="23"/>
                </a:cxn>
                <a:cxn ang="0">
                  <a:pos x="61" y="47"/>
                </a:cxn>
              </a:cxnLst>
              <a:rect l="0" t="0" r="r" b="b"/>
              <a:pathLst>
                <a:path w="61" h="294">
                  <a:moveTo>
                    <a:pt x="0" y="244"/>
                  </a:moveTo>
                  <a:lnTo>
                    <a:pt x="0" y="244"/>
                  </a:lnTo>
                  <a:lnTo>
                    <a:pt x="0" y="229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1" y="254"/>
                  </a:lnTo>
                  <a:lnTo>
                    <a:pt x="1" y="292"/>
                  </a:lnTo>
                  <a:lnTo>
                    <a:pt x="3" y="294"/>
                  </a:lnTo>
                  <a:lnTo>
                    <a:pt x="3" y="294"/>
                  </a:lnTo>
                  <a:lnTo>
                    <a:pt x="3" y="279"/>
                  </a:lnTo>
                  <a:lnTo>
                    <a:pt x="3" y="277"/>
                  </a:lnTo>
                  <a:lnTo>
                    <a:pt x="3" y="256"/>
                  </a:lnTo>
                  <a:lnTo>
                    <a:pt x="5" y="256"/>
                  </a:lnTo>
                  <a:lnTo>
                    <a:pt x="5" y="262"/>
                  </a:lnTo>
                  <a:lnTo>
                    <a:pt x="7" y="260"/>
                  </a:lnTo>
                  <a:lnTo>
                    <a:pt x="7" y="225"/>
                  </a:lnTo>
                  <a:lnTo>
                    <a:pt x="9" y="225"/>
                  </a:lnTo>
                  <a:lnTo>
                    <a:pt x="9" y="212"/>
                  </a:lnTo>
                  <a:lnTo>
                    <a:pt x="9" y="221"/>
                  </a:lnTo>
                  <a:lnTo>
                    <a:pt x="9" y="223"/>
                  </a:lnTo>
                  <a:lnTo>
                    <a:pt x="9" y="262"/>
                  </a:lnTo>
                  <a:lnTo>
                    <a:pt x="11" y="263"/>
                  </a:lnTo>
                  <a:lnTo>
                    <a:pt x="11" y="265"/>
                  </a:lnTo>
                  <a:lnTo>
                    <a:pt x="11" y="256"/>
                  </a:lnTo>
                  <a:lnTo>
                    <a:pt x="13" y="256"/>
                  </a:lnTo>
                  <a:lnTo>
                    <a:pt x="13" y="254"/>
                  </a:lnTo>
                  <a:lnTo>
                    <a:pt x="13" y="256"/>
                  </a:lnTo>
                  <a:lnTo>
                    <a:pt x="13" y="254"/>
                  </a:lnTo>
                  <a:lnTo>
                    <a:pt x="13" y="250"/>
                  </a:lnTo>
                  <a:lnTo>
                    <a:pt x="15" y="250"/>
                  </a:lnTo>
                  <a:lnTo>
                    <a:pt x="15" y="238"/>
                  </a:lnTo>
                  <a:lnTo>
                    <a:pt x="17" y="237"/>
                  </a:lnTo>
                  <a:lnTo>
                    <a:pt x="17" y="196"/>
                  </a:lnTo>
                  <a:lnTo>
                    <a:pt x="17" y="196"/>
                  </a:lnTo>
                  <a:lnTo>
                    <a:pt x="17" y="150"/>
                  </a:lnTo>
                  <a:lnTo>
                    <a:pt x="19" y="148"/>
                  </a:lnTo>
                  <a:lnTo>
                    <a:pt x="19" y="144"/>
                  </a:lnTo>
                  <a:lnTo>
                    <a:pt x="19" y="146"/>
                  </a:lnTo>
                  <a:lnTo>
                    <a:pt x="21" y="144"/>
                  </a:lnTo>
                  <a:lnTo>
                    <a:pt x="21" y="131"/>
                  </a:lnTo>
                  <a:lnTo>
                    <a:pt x="21" y="129"/>
                  </a:lnTo>
                  <a:lnTo>
                    <a:pt x="21" y="102"/>
                  </a:lnTo>
                  <a:lnTo>
                    <a:pt x="23" y="100"/>
                  </a:lnTo>
                  <a:lnTo>
                    <a:pt x="23" y="89"/>
                  </a:lnTo>
                  <a:lnTo>
                    <a:pt x="24" y="87"/>
                  </a:lnTo>
                  <a:lnTo>
                    <a:pt x="24" y="70"/>
                  </a:lnTo>
                  <a:lnTo>
                    <a:pt x="24" y="68"/>
                  </a:lnTo>
                  <a:lnTo>
                    <a:pt x="24" y="54"/>
                  </a:lnTo>
                  <a:lnTo>
                    <a:pt x="26" y="52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33"/>
                  </a:lnTo>
                  <a:lnTo>
                    <a:pt x="30" y="29"/>
                  </a:lnTo>
                  <a:lnTo>
                    <a:pt x="30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4" y="25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6" y="29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33"/>
                  </a:lnTo>
                  <a:lnTo>
                    <a:pt x="40" y="35"/>
                  </a:lnTo>
                  <a:lnTo>
                    <a:pt x="40" y="31"/>
                  </a:lnTo>
                  <a:lnTo>
                    <a:pt x="40" y="29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4" y="31"/>
                  </a:lnTo>
                  <a:lnTo>
                    <a:pt x="44" y="39"/>
                  </a:lnTo>
                  <a:lnTo>
                    <a:pt x="44" y="37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48" y="41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54"/>
                  </a:lnTo>
                  <a:lnTo>
                    <a:pt x="48" y="52"/>
                  </a:lnTo>
                  <a:lnTo>
                    <a:pt x="49" y="50"/>
                  </a:lnTo>
                  <a:lnTo>
                    <a:pt x="49" y="41"/>
                  </a:lnTo>
                  <a:lnTo>
                    <a:pt x="51" y="41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1" y="37"/>
                  </a:lnTo>
                  <a:lnTo>
                    <a:pt x="55" y="35"/>
                  </a:lnTo>
                  <a:lnTo>
                    <a:pt x="55" y="22"/>
                  </a:lnTo>
                  <a:lnTo>
                    <a:pt x="55" y="2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2"/>
                  </a:lnTo>
                  <a:lnTo>
                    <a:pt x="59" y="4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22"/>
                  </a:lnTo>
                  <a:lnTo>
                    <a:pt x="61" y="23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66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0" name="Freeform 1160"/>
            <p:cNvSpPr>
              <a:spLocks/>
            </p:cNvSpPr>
            <p:nvPr/>
          </p:nvSpPr>
          <p:spPr bwMode="auto">
            <a:xfrm>
              <a:off x="3261" y="1245"/>
              <a:ext cx="33" cy="170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2" y="79"/>
                </a:cxn>
                <a:cxn ang="0">
                  <a:pos x="4" y="75"/>
                </a:cxn>
                <a:cxn ang="0">
                  <a:pos x="6" y="87"/>
                </a:cxn>
                <a:cxn ang="0">
                  <a:pos x="6" y="96"/>
                </a:cxn>
                <a:cxn ang="0">
                  <a:pos x="8" y="87"/>
                </a:cxn>
                <a:cxn ang="0">
                  <a:pos x="10" y="77"/>
                </a:cxn>
                <a:cxn ang="0">
                  <a:pos x="10" y="73"/>
                </a:cxn>
                <a:cxn ang="0">
                  <a:pos x="12" y="91"/>
                </a:cxn>
                <a:cxn ang="0">
                  <a:pos x="14" y="108"/>
                </a:cxn>
                <a:cxn ang="0">
                  <a:pos x="14" y="106"/>
                </a:cxn>
                <a:cxn ang="0">
                  <a:pos x="18" y="108"/>
                </a:cxn>
                <a:cxn ang="0">
                  <a:pos x="18" y="112"/>
                </a:cxn>
                <a:cxn ang="0">
                  <a:pos x="18" y="106"/>
                </a:cxn>
                <a:cxn ang="0">
                  <a:pos x="20" y="112"/>
                </a:cxn>
                <a:cxn ang="0">
                  <a:pos x="21" y="119"/>
                </a:cxn>
                <a:cxn ang="0">
                  <a:pos x="21" y="129"/>
                </a:cxn>
                <a:cxn ang="0">
                  <a:pos x="25" y="129"/>
                </a:cxn>
                <a:cxn ang="0">
                  <a:pos x="25" y="123"/>
                </a:cxn>
                <a:cxn ang="0">
                  <a:pos x="27" y="102"/>
                </a:cxn>
                <a:cxn ang="0">
                  <a:pos x="29" y="91"/>
                </a:cxn>
                <a:cxn ang="0">
                  <a:pos x="31" y="81"/>
                </a:cxn>
                <a:cxn ang="0">
                  <a:pos x="31" y="60"/>
                </a:cxn>
                <a:cxn ang="0">
                  <a:pos x="31" y="60"/>
                </a:cxn>
                <a:cxn ang="0">
                  <a:pos x="33" y="60"/>
                </a:cxn>
                <a:cxn ang="0">
                  <a:pos x="35" y="52"/>
                </a:cxn>
                <a:cxn ang="0">
                  <a:pos x="35" y="39"/>
                </a:cxn>
                <a:cxn ang="0">
                  <a:pos x="37" y="6"/>
                </a:cxn>
                <a:cxn ang="0">
                  <a:pos x="39" y="0"/>
                </a:cxn>
                <a:cxn ang="0">
                  <a:pos x="41" y="6"/>
                </a:cxn>
                <a:cxn ang="0">
                  <a:pos x="41" y="12"/>
                </a:cxn>
                <a:cxn ang="0">
                  <a:pos x="43" y="23"/>
                </a:cxn>
                <a:cxn ang="0">
                  <a:pos x="44" y="48"/>
                </a:cxn>
                <a:cxn ang="0">
                  <a:pos x="44" y="66"/>
                </a:cxn>
                <a:cxn ang="0">
                  <a:pos x="46" y="94"/>
                </a:cxn>
                <a:cxn ang="0">
                  <a:pos x="46" y="131"/>
                </a:cxn>
                <a:cxn ang="0">
                  <a:pos x="48" y="177"/>
                </a:cxn>
                <a:cxn ang="0">
                  <a:pos x="48" y="212"/>
                </a:cxn>
                <a:cxn ang="0">
                  <a:pos x="52" y="250"/>
                </a:cxn>
                <a:cxn ang="0">
                  <a:pos x="52" y="277"/>
                </a:cxn>
                <a:cxn ang="0">
                  <a:pos x="54" y="279"/>
                </a:cxn>
                <a:cxn ang="0">
                  <a:pos x="56" y="290"/>
                </a:cxn>
                <a:cxn ang="0">
                  <a:pos x="56" y="283"/>
                </a:cxn>
                <a:cxn ang="0">
                  <a:pos x="58" y="277"/>
                </a:cxn>
                <a:cxn ang="0">
                  <a:pos x="60" y="286"/>
                </a:cxn>
                <a:cxn ang="0">
                  <a:pos x="60" y="306"/>
                </a:cxn>
                <a:cxn ang="0">
                  <a:pos x="62" y="311"/>
                </a:cxn>
                <a:cxn ang="0">
                  <a:pos x="64" y="308"/>
                </a:cxn>
                <a:cxn ang="0">
                  <a:pos x="66" y="329"/>
                </a:cxn>
                <a:cxn ang="0">
                  <a:pos x="66" y="338"/>
                </a:cxn>
              </a:cxnLst>
              <a:rect l="0" t="0" r="r" b="b"/>
              <a:pathLst>
                <a:path w="68" h="340">
                  <a:moveTo>
                    <a:pt x="0" y="102"/>
                  </a:moveTo>
                  <a:lnTo>
                    <a:pt x="0" y="102"/>
                  </a:lnTo>
                  <a:lnTo>
                    <a:pt x="2" y="102"/>
                  </a:lnTo>
                  <a:lnTo>
                    <a:pt x="2" y="79"/>
                  </a:lnTo>
                  <a:lnTo>
                    <a:pt x="4" y="77"/>
                  </a:lnTo>
                  <a:lnTo>
                    <a:pt x="4" y="75"/>
                  </a:lnTo>
                  <a:lnTo>
                    <a:pt x="4" y="85"/>
                  </a:lnTo>
                  <a:lnTo>
                    <a:pt x="6" y="87"/>
                  </a:lnTo>
                  <a:lnTo>
                    <a:pt x="6" y="98"/>
                  </a:lnTo>
                  <a:lnTo>
                    <a:pt x="6" y="96"/>
                  </a:lnTo>
                  <a:lnTo>
                    <a:pt x="6" y="89"/>
                  </a:lnTo>
                  <a:lnTo>
                    <a:pt x="8" y="87"/>
                  </a:lnTo>
                  <a:lnTo>
                    <a:pt x="8" y="79"/>
                  </a:lnTo>
                  <a:lnTo>
                    <a:pt x="10" y="77"/>
                  </a:lnTo>
                  <a:lnTo>
                    <a:pt x="10" y="71"/>
                  </a:lnTo>
                  <a:lnTo>
                    <a:pt x="10" y="73"/>
                  </a:lnTo>
                  <a:lnTo>
                    <a:pt x="10" y="89"/>
                  </a:lnTo>
                  <a:lnTo>
                    <a:pt x="12" y="91"/>
                  </a:lnTo>
                  <a:lnTo>
                    <a:pt x="12" y="108"/>
                  </a:lnTo>
                  <a:lnTo>
                    <a:pt x="14" y="108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8" y="108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08"/>
                  </a:lnTo>
                  <a:lnTo>
                    <a:pt x="18" y="106"/>
                  </a:lnTo>
                  <a:lnTo>
                    <a:pt x="20" y="108"/>
                  </a:lnTo>
                  <a:lnTo>
                    <a:pt x="20" y="112"/>
                  </a:lnTo>
                  <a:lnTo>
                    <a:pt x="21" y="112"/>
                  </a:lnTo>
                  <a:lnTo>
                    <a:pt x="21" y="119"/>
                  </a:lnTo>
                  <a:lnTo>
                    <a:pt x="21" y="119"/>
                  </a:lnTo>
                  <a:lnTo>
                    <a:pt x="21" y="129"/>
                  </a:lnTo>
                  <a:lnTo>
                    <a:pt x="23" y="131"/>
                  </a:lnTo>
                  <a:lnTo>
                    <a:pt x="25" y="129"/>
                  </a:lnTo>
                  <a:lnTo>
                    <a:pt x="25" y="125"/>
                  </a:lnTo>
                  <a:lnTo>
                    <a:pt x="25" y="123"/>
                  </a:lnTo>
                  <a:lnTo>
                    <a:pt x="25" y="102"/>
                  </a:lnTo>
                  <a:lnTo>
                    <a:pt x="27" y="102"/>
                  </a:lnTo>
                  <a:lnTo>
                    <a:pt x="27" y="93"/>
                  </a:lnTo>
                  <a:lnTo>
                    <a:pt x="29" y="91"/>
                  </a:lnTo>
                  <a:lnTo>
                    <a:pt x="29" y="81"/>
                  </a:lnTo>
                  <a:lnTo>
                    <a:pt x="31" y="81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1" y="58"/>
                  </a:lnTo>
                  <a:lnTo>
                    <a:pt x="31" y="60"/>
                  </a:lnTo>
                  <a:lnTo>
                    <a:pt x="33" y="62"/>
                  </a:lnTo>
                  <a:lnTo>
                    <a:pt x="33" y="60"/>
                  </a:lnTo>
                  <a:lnTo>
                    <a:pt x="35" y="58"/>
                  </a:lnTo>
                  <a:lnTo>
                    <a:pt x="35" y="52"/>
                  </a:lnTo>
                  <a:lnTo>
                    <a:pt x="35" y="48"/>
                  </a:lnTo>
                  <a:lnTo>
                    <a:pt x="35" y="39"/>
                  </a:lnTo>
                  <a:lnTo>
                    <a:pt x="37" y="37"/>
                  </a:lnTo>
                  <a:lnTo>
                    <a:pt x="37" y="6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9" y="4"/>
                  </a:lnTo>
                  <a:lnTo>
                    <a:pt x="41" y="6"/>
                  </a:lnTo>
                  <a:lnTo>
                    <a:pt x="41" y="10"/>
                  </a:lnTo>
                  <a:lnTo>
                    <a:pt x="41" y="12"/>
                  </a:lnTo>
                  <a:lnTo>
                    <a:pt x="41" y="21"/>
                  </a:lnTo>
                  <a:lnTo>
                    <a:pt x="43" y="23"/>
                  </a:lnTo>
                  <a:lnTo>
                    <a:pt x="43" y="46"/>
                  </a:lnTo>
                  <a:lnTo>
                    <a:pt x="44" y="48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93"/>
                  </a:lnTo>
                  <a:lnTo>
                    <a:pt x="46" y="94"/>
                  </a:lnTo>
                  <a:lnTo>
                    <a:pt x="46" y="129"/>
                  </a:lnTo>
                  <a:lnTo>
                    <a:pt x="46" y="131"/>
                  </a:lnTo>
                  <a:lnTo>
                    <a:pt x="46" y="177"/>
                  </a:lnTo>
                  <a:lnTo>
                    <a:pt x="48" y="177"/>
                  </a:lnTo>
                  <a:lnTo>
                    <a:pt x="48" y="212"/>
                  </a:lnTo>
                  <a:lnTo>
                    <a:pt x="48" y="212"/>
                  </a:lnTo>
                  <a:lnTo>
                    <a:pt x="48" y="250"/>
                  </a:lnTo>
                  <a:lnTo>
                    <a:pt x="52" y="250"/>
                  </a:lnTo>
                  <a:lnTo>
                    <a:pt x="52" y="273"/>
                  </a:lnTo>
                  <a:lnTo>
                    <a:pt x="52" y="277"/>
                  </a:lnTo>
                  <a:lnTo>
                    <a:pt x="52" y="279"/>
                  </a:lnTo>
                  <a:lnTo>
                    <a:pt x="54" y="279"/>
                  </a:lnTo>
                  <a:lnTo>
                    <a:pt x="54" y="290"/>
                  </a:lnTo>
                  <a:lnTo>
                    <a:pt x="56" y="290"/>
                  </a:lnTo>
                  <a:lnTo>
                    <a:pt x="56" y="284"/>
                  </a:lnTo>
                  <a:lnTo>
                    <a:pt x="56" y="283"/>
                  </a:lnTo>
                  <a:lnTo>
                    <a:pt x="56" y="277"/>
                  </a:lnTo>
                  <a:lnTo>
                    <a:pt x="58" y="277"/>
                  </a:lnTo>
                  <a:lnTo>
                    <a:pt x="58" y="284"/>
                  </a:lnTo>
                  <a:lnTo>
                    <a:pt x="60" y="286"/>
                  </a:lnTo>
                  <a:lnTo>
                    <a:pt x="60" y="304"/>
                  </a:lnTo>
                  <a:lnTo>
                    <a:pt x="60" y="306"/>
                  </a:lnTo>
                  <a:lnTo>
                    <a:pt x="60" y="311"/>
                  </a:lnTo>
                  <a:lnTo>
                    <a:pt x="62" y="311"/>
                  </a:lnTo>
                  <a:lnTo>
                    <a:pt x="66" y="308"/>
                  </a:lnTo>
                  <a:lnTo>
                    <a:pt x="64" y="308"/>
                  </a:lnTo>
                  <a:lnTo>
                    <a:pt x="66" y="327"/>
                  </a:lnTo>
                  <a:lnTo>
                    <a:pt x="66" y="329"/>
                  </a:lnTo>
                  <a:lnTo>
                    <a:pt x="66" y="340"/>
                  </a:lnTo>
                  <a:lnTo>
                    <a:pt x="66" y="338"/>
                  </a:lnTo>
                  <a:lnTo>
                    <a:pt x="68" y="33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1" name="Freeform 1161"/>
            <p:cNvSpPr>
              <a:spLocks/>
            </p:cNvSpPr>
            <p:nvPr/>
          </p:nvSpPr>
          <p:spPr bwMode="auto">
            <a:xfrm>
              <a:off x="3231" y="1280"/>
              <a:ext cx="30" cy="92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2" y="110"/>
                </a:cxn>
                <a:cxn ang="0">
                  <a:pos x="2" y="131"/>
                </a:cxn>
                <a:cxn ang="0">
                  <a:pos x="2" y="127"/>
                </a:cxn>
                <a:cxn ang="0">
                  <a:pos x="6" y="123"/>
                </a:cxn>
                <a:cxn ang="0">
                  <a:pos x="6" y="125"/>
                </a:cxn>
                <a:cxn ang="0">
                  <a:pos x="7" y="141"/>
                </a:cxn>
                <a:cxn ang="0">
                  <a:pos x="9" y="160"/>
                </a:cxn>
                <a:cxn ang="0">
                  <a:pos x="9" y="160"/>
                </a:cxn>
                <a:cxn ang="0">
                  <a:pos x="11" y="169"/>
                </a:cxn>
                <a:cxn ang="0">
                  <a:pos x="11" y="185"/>
                </a:cxn>
                <a:cxn ang="0">
                  <a:pos x="13" y="171"/>
                </a:cxn>
                <a:cxn ang="0">
                  <a:pos x="13" y="173"/>
                </a:cxn>
                <a:cxn ang="0">
                  <a:pos x="17" y="148"/>
                </a:cxn>
                <a:cxn ang="0">
                  <a:pos x="17" y="106"/>
                </a:cxn>
                <a:cxn ang="0">
                  <a:pos x="19" y="83"/>
                </a:cxn>
                <a:cxn ang="0">
                  <a:pos x="19" y="58"/>
                </a:cxn>
                <a:cxn ang="0">
                  <a:pos x="21" y="46"/>
                </a:cxn>
                <a:cxn ang="0">
                  <a:pos x="23" y="56"/>
                </a:cxn>
                <a:cxn ang="0">
                  <a:pos x="23" y="81"/>
                </a:cxn>
                <a:cxn ang="0">
                  <a:pos x="25" y="127"/>
                </a:cxn>
                <a:cxn ang="0">
                  <a:pos x="27" y="156"/>
                </a:cxn>
                <a:cxn ang="0">
                  <a:pos x="31" y="165"/>
                </a:cxn>
                <a:cxn ang="0">
                  <a:pos x="31" y="175"/>
                </a:cxn>
                <a:cxn ang="0">
                  <a:pos x="32" y="167"/>
                </a:cxn>
                <a:cxn ang="0">
                  <a:pos x="32" y="141"/>
                </a:cxn>
                <a:cxn ang="0">
                  <a:pos x="34" y="139"/>
                </a:cxn>
                <a:cxn ang="0">
                  <a:pos x="34" y="148"/>
                </a:cxn>
                <a:cxn ang="0">
                  <a:pos x="36" y="164"/>
                </a:cxn>
                <a:cxn ang="0">
                  <a:pos x="38" y="141"/>
                </a:cxn>
                <a:cxn ang="0">
                  <a:pos x="40" y="123"/>
                </a:cxn>
                <a:cxn ang="0">
                  <a:pos x="40" y="98"/>
                </a:cxn>
                <a:cxn ang="0">
                  <a:pos x="42" y="70"/>
                </a:cxn>
                <a:cxn ang="0">
                  <a:pos x="44" y="60"/>
                </a:cxn>
                <a:cxn ang="0">
                  <a:pos x="44" y="52"/>
                </a:cxn>
                <a:cxn ang="0">
                  <a:pos x="44" y="66"/>
                </a:cxn>
                <a:cxn ang="0">
                  <a:pos x="46" y="45"/>
                </a:cxn>
                <a:cxn ang="0">
                  <a:pos x="48" y="41"/>
                </a:cxn>
                <a:cxn ang="0">
                  <a:pos x="48" y="52"/>
                </a:cxn>
                <a:cxn ang="0">
                  <a:pos x="48" y="45"/>
                </a:cxn>
                <a:cxn ang="0">
                  <a:pos x="50" y="31"/>
                </a:cxn>
                <a:cxn ang="0">
                  <a:pos x="52" y="35"/>
                </a:cxn>
                <a:cxn ang="0">
                  <a:pos x="54" y="27"/>
                </a:cxn>
                <a:cxn ang="0">
                  <a:pos x="54" y="6"/>
                </a:cxn>
                <a:cxn ang="0">
                  <a:pos x="55" y="31"/>
                </a:cxn>
                <a:cxn ang="0">
                  <a:pos x="57" y="6"/>
                </a:cxn>
                <a:cxn ang="0">
                  <a:pos x="57" y="12"/>
                </a:cxn>
                <a:cxn ang="0">
                  <a:pos x="57" y="29"/>
                </a:cxn>
                <a:cxn ang="0">
                  <a:pos x="59" y="25"/>
                </a:cxn>
                <a:cxn ang="0">
                  <a:pos x="59" y="16"/>
                </a:cxn>
              </a:cxnLst>
              <a:rect l="0" t="0" r="r" b="b"/>
              <a:pathLst>
                <a:path w="59" h="185">
                  <a:moveTo>
                    <a:pt x="0" y="96"/>
                  </a:moveTo>
                  <a:lnTo>
                    <a:pt x="0" y="96"/>
                  </a:lnTo>
                  <a:lnTo>
                    <a:pt x="0" y="108"/>
                  </a:lnTo>
                  <a:lnTo>
                    <a:pt x="2" y="110"/>
                  </a:lnTo>
                  <a:lnTo>
                    <a:pt x="2" y="129"/>
                  </a:lnTo>
                  <a:lnTo>
                    <a:pt x="2" y="131"/>
                  </a:lnTo>
                  <a:lnTo>
                    <a:pt x="2" y="133"/>
                  </a:lnTo>
                  <a:lnTo>
                    <a:pt x="2" y="127"/>
                  </a:lnTo>
                  <a:lnTo>
                    <a:pt x="6" y="127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6" y="125"/>
                  </a:lnTo>
                  <a:lnTo>
                    <a:pt x="6" y="139"/>
                  </a:lnTo>
                  <a:lnTo>
                    <a:pt x="7" y="141"/>
                  </a:lnTo>
                  <a:lnTo>
                    <a:pt x="7" y="160"/>
                  </a:lnTo>
                  <a:lnTo>
                    <a:pt x="9" y="160"/>
                  </a:lnTo>
                  <a:lnTo>
                    <a:pt x="9" y="162"/>
                  </a:lnTo>
                  <a:lnTo>
                    <a:pt x="9" y="160"/>
                  </a:lnTo>
                  <a:lnTo>
                    <a:pt x="11" y="160"/>
                  </a:lnTo>
                  <a:lnTo>
                    <a:pt x="11" y="169"/>
                  </a:lnTo>
                  <a:lnTo>
                    <a:pt x="11" y="171"/>
                  </a:lnTo>
                  <a:lnTo>
                    <a:pt x="11" y="185"/>
                  </a:lnTo>
                  <a:lnTo>
                    <a:pt x="13" y="185"/>
                  </a:lnTo>
                  <a:lnTo>
                    <a:pt x="13" y="171"/>
                  </a:lnTo>
                  <a:lnTo>
                    <a:pt x="13" y="169"/>
                  </a:lnTo>
                  <a:lnTo>
                    <a:pt x="13" y="173"/>
                  </a:lnTo>
                  <a:lnTo>
                    <a:pt x="17" y="171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7" y="106"/>
                  </a:lnTo>
                  <a:lnTo>
                    <a:pt x="19" y="106"/>
                  </a:lnTo>
                  <a:lnTo>
                    <a:pt x="19" y="83"/>
                  </a:lnTo>
                  <a:lnTo>
                    <a:pt x="19" y="83"/>
                  </a:lnTo>
                  <a:lnTo>
                    <a:pt x="19" y="58"/>
                  </a:lnTo>
                  <a:lnTo>
                    <a:pt x="21" y="56"/>
                  </a:lnTo>
                  <a:lnTo>
                    <a:pt x="21" y="46"/>
                  </a:lnTo>
                  <a:lnTo>
                    <a:pt x="23" y="48"/>
                  </a:lnTo>
                  <a:lnTo>
                    <a:pt x="23" y="56"/>
                  </a:lnTo>
                  <a:lnTo>
                    <a:pt x="23" y="58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5" y="127"/>
                  </a:lnTo>
                  <a:lnTo>
                    <a:pt x="27" y="129"/>
                  </a:lnTo>
                  <a:lnTo>
                    <a:pt x="27" y="156"/>
                  </a:lnTo>
                  <a:lnTo>
                    <a:pt x="31" y="160"/>
                  </a:lnTo>
                  <a:lnTo>
                    <a:pt x="31" y="165"/>
                  </a:lnTo>
                  <a:lnTo>
                    <a:pt x="31" y="167"/>
                  </a:lnTo>
                  <a:lnTo>
                    <a:pt x="31" y="175"/>
                  </a:lnTo>
                  <a:lnTo>
                    <a:pt x="32" y="175"/>
                  </a:lnTo>
                  <a:lnTo>
                    <a:pt x="32" y="167"/>
                  </a:lnTo>
                  <a:lnTo>
                    <a:pt x="32" y="165"/>
                  </a:lnTo>
                  <a:lnTo>
                    <a:pt x="32" y="141"/>
                  </a:lnTo>
                  <a:lnTo>
                    <a:pt x="34" y="141"/>
                  </a:lnTo>
                  <a:lnTo>
                    <a:pt x="34" y="139"/>
                  </a:lnTo>
                  <a:lnTo>
                    <a:pt x="34" y="146"/>
                  </a:lnTo>
                  <a:lnTo>
                    <a:pt x="34" y="148"/>
                  </a:lnTo>
                  <a:lnTo>
                    <a:pt x="34" y="165"/>
                  </a:lnTo>
                  <a:lnTo>
                    <a:pt x="36" y="164"/>
                  </a:lnTo>
                  <a:lnTo>
                    <a:pt x="36" y="141"/>
                  </a:lnTo>
                  <a:lnTo>
                    <a:pt x="38" y="141"/>
                  </a:lnTo>
                  <a:lnTo>
                    <a:pt x="38" y="125"/>
                  </a:lnTo>
                  <a:lnTo>
                    <a:pt x="40" y="123"/>
                  </a:lnTo>
                  <a:lnTo>
                    <a:pt x="40" y="100"/>
                  </a:lnTo>
                  <a:lnTo>
                    <a:pt x="40" y="98"/>
                  </a:lnTo>
                  <a:lnTo>
                    <a:pt x="40" y="71"/>
                  </a:lnTo>
                  <a:lnTo>
                    <a:pt x="42" y="70"/>
                  </a:lnTo>
                  <a:lnTo>
                    <a:pt x="42" y="60"/>
                  </a:lnTo>
                  <a:lnTo>
                    <a:pt x="44" y="60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66"/>
                  </a:lnTo>
                  <a:lnTo>
                    <a:pt x="46" y="64"/>
                  </a:lnTo>
                  <a:lnTo>
                    <a:pt x="46" y="45"/>
                  </a:lnTo>
                  <a:lnTo>
                    <a:pt x="48" y="43"/>
                  </a:lnTo>
                  <a:lnTo>
                    <a:pt x="48" y="41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8" y="45"/>
                  </a:lnTo>
                  <a:lnTo>
                    <a:pt x="50" y="43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35"/>
                  </a:lnTo>
                  <a:lnTo>
                    <a:pt x="52" y="29"/>
                  </a:lnTo>
                  <a:lnTo>
                    <a:pt x="54" y="27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29"/>
                  </a:lnTo>
                  <a:lnTo>
                    <a:pt x="55" y="31"/>
                  </a:lnTo>
                  <a:lnTo>
                    <a:pt x="55" y="8"/>
                  </a:lnTo>
                  <a:lnTo>
                    <a:pt x="57" y="6"/>
                  </a:lnTo>
                  <a:lnTo>
                    <a:pt x="57" y="0"/>
                  </a:lnTo>
                  <a:lnTo>
                    <a:pt x="57" y="12"/>
                  </a:lnTo>
                  <a:lnTo>
                    <a:pt x="57" y="14"/>
                  </a:lnTo>
                  <a:lnTo>
                    <a:pt x="57" y="29"/>
                  </a:lnTo>
                  <a:lnTo>
                    <a:pt x="57" y="27"/>
                  </a:lnTo>
                  <a:lnTo>
                    <a:pt x="59" y="25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59" y="31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2" name="Freeform 1162"/>
            <p:cNvSpPr>
              <a:spLocks/>
            </p:cNvSpPr>
            <p:nvPr/>
          </p:nvSpPr>
          <p:spPr bwMode="auto">
            <a:xfrm>
              <a:off x="3198" y="1266"/>
              <a:ext cx="33" cy="67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1" y="63"/>
                </a:cxn>
                <a:cxn ang="0">
                  <a:pos x="3" y="76"/>
                </a:cxn>
                <a:cxn ang="0">
                  <a:pos x="3" y="86"/>
                </a:cxn>
                <a:cxn ang="0">
                  <a:pos x="5" y="94"/>
                </a:cxn>
                <a:cxn ang="0">
                  <a:pos x="5" y="107"/>
                </a:cxn>
                <a:cxn ang="0">
                  <a:pos x="7" y="113"/>
                </a:cxn>
                <a:cxn ang="0">
                  <a:pos x="9" y="111"/>
                </a:cxn>
                <a:cxn ang="0">
                  <a:pos x="11" y="103"/>
                </a:cxn>
                <a:cxn ang="0">
                  <a:pos x="11" y="96"/>
                </a:cxn>
                <a:cxn ang="0">
                  <a:pos x="13" y="74"/>
                </a:cxn>
                <a:cxn ang="0">
                  <a:pos x="15" y="40"/>
                </a:cxn>
                <a:cxn ang="0">
                  <a:pos x="17" y="25"/>
                </a:cxn>
                <a:cxn ang="0">
                  <a:pos x="19" y="9"/>
                </a:cxn>
                <a:cxn ang="0">
                  <a:pos x="19" y="0"/>
                </a:cxn>
                <a:cxn ang="0">
                  <a:pos x="21" y="19"/>
                </a:cxn>
                <a:cxn ang="0">
                  <a:pos x="23" y="42"/>
                </a:cxn>
                <a:cxn ang="0">
                  <a:pos x="24" y="51"/>
                </a:cxn>
                <a:cxn ang="0">
                  <a:pos x="24" y="96"/>
                </a:cxn>
                <a:cxn ang="0">
                  <a:pos x="26" y="103"/>
                </a:cxn>
                <a:cxn ang="0">
                  <a:pos x="28" y="98"/>
                </a:cxn>
                <a:cxn ang="0">
                  <a:pos x="28" y="98"/>
                </a:cxn>
                <a:cxn ang="0">
                  <a:pos x="28" y="90"/>
                </a:cxn>
                <a:cxn ang="0">
                  <a:pos x="30" y="86"/>
                </a:cxn>
                <a:cxn ang="0">
                  <a:pos x="30" y="90"/>
                </a:cxn>
                <a:cxn ang="0">
                  <a:pos x="30" y="92"/>
                </a:cxn>
                <a:cxn ang="0">
                  <a:pos x="32" y="80"/>
                </a:cxn>
                <a:cxn ang="0">
                  <a:pos x="34" y="96"/>
                </a:cxn>
                <a:cxn ang="0">
                  <a:pos x="36" y="71"/>
                </a:cxn>
                <a:cxn ang="0">
                  <a:pos x="36" y="50"/>
                </a:cxn>
                <a:cxn ang="0">
                  <a:pos x="38" y="51"/>
                </a:cxn>
                <a:cxn ang="0">
                  <a:pos x="38" y="57"/>
                </a:cxn>
                <a:cxn ang="0">
                  <a:pos x="40" y="50"/>
                </a:cxn>
                <a:cxn ang="0">
                  <a:pos x="42" y="51"/>
                </a:cxn>
                <a:cxn ang="0">
                  <a:pos x="42" y="57"/>
                </a:cxn>
                <a:cxn ang="0">
                  <a:pos x="44" y="74"/>
                </a:cxn>
                <a:cxn ang="0">
                  <a:pos x="44" y="74"/>
                </a:cxn>
                <a:cxn ang="0">
                  <a:pos x="46" y="61"/>
                </a:cxn>
                <a:cxn ang="0">
                  <a:pos x="48" y="69"/>
                </a:cxn>
                <a:cxn ang="0">
                  <a:pos x="49" y="69"/>
                </a:cxn>
                <a:cxn ang="0">
                  <a:pos x="51" y="80"/>
                </a:cxn>
                <a:cxn ang="0">
                  <a:pos x="51" y="86"/>
                </a:cxn>
                <a:cxn ang="0">
                  <a:pos x="55" y="92"/>
                </a:cxn>
                <a:cxn ang="0">
                  <a:pos x="55" y="96"/>
                </a:cxn>
                <a:cxn ang="0">
                  <a:pos x="57" y="94"/>
                </a:cxn>
                <a:cxn ang="0">
                  <a:pos x="59" y="99"/>
                </a:cxn>
                <a:cxn ang="0">
                  <a:pos x="61" y="113"/>
                </a:cxn>
                <a:cxn ang="0">
                  <a:pos x="63" y="132"/>
                </a:cxn>
                <a:cxn ang="0">
                  <a:pos x="63" y="130"/>
                </a:cxn>
                <a:cxn ang="0">
                  <a:pos x="63" y="122"/>
                </a:cxn>
              </a:cxnLst>
              <a:rect l="0" t="0" r="r" b="b"/>
              <a:pathLst>
                <a:path w="65" h="134">
                  <a:moveTo>
                    <a:pt x="0" y="40"/>
                  </a:moveTo>
                  <a:lnTo>
                    <a:pt x="0" y="40"/>
                  </a:lnTo>
                  <a:lnTo>
                    <a:pt x="1" y="42"/>
                  </a:lnTo>
                  <a:lnTo>
                    <a:pt x="1" y="63"/>
                  </a:lnTo>
                  <a:lnTo>
                    <a:pt x="3" y="65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86"/>
                  </a:lnTo>
                  <a:lnTo>
                    <a:pt x="5" y="88"/>
                  </a:lnTo>
                  <a:lnTo>
                    <a:pt x="5" y="94"/>
                  </a:lnTo>
                  <a:lnTo>
                    <a:pt x="5" y="96"/>
                  </a:lnTo>
                  <a:lnTo>
                    <a:pt x="5" y="107"/>
                  </a:lnTo>
                  <a:lnTo>
                    <a:pt x="7" y="109"/>
                  </a:lnTo>
                  <a:lnTo>
                    <a:pt x="7" y="113"/>
                  </a:lnTo>
                  <a:lnTo>
                    <a:pt x="7" y="111"/>
                  </a:lnTo>
                  <a:lnTo>
                    <a:pt x="9" y="111"/>
                  </a:lnTo>
                  <a:lnTo>
                    <a:pt x="9" y="105"/>
                  </a:lnTo>
                  <a:lnTo>
                    <a:pt x="11" y="103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76"/>
                  </a:lnTo>
                  <a:lnTo>
                    <a:pt x="13" y="74"/>
                  </a:lnTo>
                  <a:lnTo>
                    <a:pt x="13" y="42"/>
                  </a:lnTo>
                  <a:lnTo>
                    <a:pt x="15" y="40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1" y="19"/>
                  </a:lnTo>
                  <a:lnTo>
                    <a:pt x="23" y="21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51"/>
                  </a:lnTo>
                  <a:lnTo>
                    <a:pt x="24" y="53"/>
                  </a:lnTo>
                  <a:lnTo>
                    <a:pt x="24" y="96"/>
                  </a:lnTo>
                  <a:lnTo>
                    <a:pt x="26" y="98"/>
                  </a:lnTo>
                  <a:lnTo>
                    <a:pt x="26" y="103"/>
                  </a:lnTo>
                  <a:lnTo>
                    <a:pt x="26" y="98"/>
                  </a:lnTo>
                  <a:lnTo>
                    <a:pt x="28" y="98"/>
                  </a:lnTo>
                  <a:lnTo>
                    <a:pt x="28" y="96"/>
                  </a:lnTo>
                  <a:lnTo>
                    <a:pt x="28" y="98"/>
                  </a:lnTo>
                  <a:lnTo>
                    <a:pt x="28" y="96"/>
                  </a:lnTo>
                  <a:lnTo>
                    <a:pt x="28" y="90"/>
                  </a:lnTo>
                  <a:lnTo>
                    <a:pt x="30" y="88"/>
                  </a:lnTo>
                  <a:lnTo>
                    <a:pt x="30" y="86"/>
                  </a:lnTo>
                  <a:lnTo>
                    <a:pt x="30" y="88"/>
                  </a:lnTo>
                  <a:lnTo>
                    <a:pt x="30" y="90"/>
                  </a:lnTo>
                  <a:lnTo>
                    <a:pt x="30" y="94"/>
                  </a:lnTo>
                  <a:lnTo>
                    <a:pt x="30" y="92"/>
                  </a:lnTo>
                  <a:lnTo>
                    <a:pt x="32" y="90"/>
                  </a:lnTo>
                  <a:lnTo>
                    <a:pt x="32" y="80"/>
                  </a:lnTo>
                  <a:lnTo>
                    <a:pt x="34" y="82"/>
                  </a:lnTo>
                  <a:lnTo>
                    <a:pt x="34" y="96"/>
                  </a:lnTo>
                  <a:lnTo>
                    <a:pt x="36" y="94"/>
                  </a:lnTo>
                  <a:lnTo>
                    <a:pt x="36" y="71"/>
                  </a:lnTo>
                  <a:lnTo>
                    <a:pt x="36" y="69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8" y="51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8" y="48"/>
                  </a:lnTo>
                  <a:lnTo>
                    <a:pt x="40" y="50"/>
                  </a:lnTo>
                  <a:lnTo>
                    <a:pt x="40" y="51"/>
                  </a:lnTo>
                  <a:lnTo>
                    <a:pt x="42" y="51"/>
                  </a:lnTo>
                  <a:lnTo>
                    <a:pt x="42" y="55"/>
                  </a:lnTo>
                  <a:lnTo>
                    <a:pt x="42" y="57"/>
                  </a:lnTo>
                  <a:lnTo>
                    <a:pt x="42" y="73"/>
                  </a:lnTo>
                  <a:lnTo>
                    <a:pt x="44" y="74"/>
                  </a:lnTo>
                  <a:lnTo>
                    <a:pt x="44" y="80"/>
                  </a:lnTo>
                  <a:lnTo>
                    <a:pt x="44" y="74"/>
                  </a:lnTo>
                  <a:lnTo>
                    <a:pt x="46" y="74"/>
                  </a:lnTo>
                  <a:lnTo>
                    <a:pt x="46" y="61"/>
                  </a:lnTo>
                  <a:lnTo>
                    <a:pt x="48" y="63"/>
                  </a:lnTo>
                  <a:lnTo>
                    <a:pt x="48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76"/>
                  </a:lnTo>
                  <a:lnTo>
                    <a:pt x="51" y="80"/>
                  </a:lnTo>
                  <a:lnTo>
                    <a:pt x="51" y="84"/>
                  </a:lnTo>
                  <a:lnTo>
                    <a:pt x="51" y="86"/>
                  </a:lnTo>
                  <a:lnTo>
                    <a:pt x="55" y="88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6"/>
                  </a:lnTo>
                  <a:lnTo>
                    <a:pt x="59" y="94"/>
                  </a:lnTo>
                  <a:lnTo>
                    <a:pt x="57" y="94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11"/>
                  </a:lnTo>
                  <a:lnTo>
                    <a:pt x="61" y="113"/>
                  </a:lnTo>
                  <a:lnTo>
                    <a:pt x="61" y="130"/>
                  </a:lnTo>
                  <a:lnTo>
                    <a:pt x="63" y="132"/>
                  </a:lnTo>
                  <a:lnTo>
                    <a:pt x="63" y="134"/>
                  </a:lnTo>
                  <a:lnTo>
                    <a:pt x="63" y="130"/>
                  </a:lnTo>
                  <a:lnTo>
                    <a:pt x="63" y="128"/>
                  </a:lnTo>
                  <a:lnTo>
                    <a:pt x="63" y="122"/>
                  </a:lnTo>
                  <a:lnTo>
                    <a:pt x="65" y="12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3" name="Freeform 1163"/>
            <p:cNvSpPr>
              <a:spLocks/>
            </p:cNvSpPr>
            <p:nvPr/>
          </p:nvSpPr>
          <p:spPr bwMode="auto">
            <a:xfrm>
              <a:off x="3167" y="1239"/>
              <a:ext cx="31" cy="82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" y="77"/>
                </a:cxn>
                <a:cxn ang="0">
                  <a:pos x="4" y="88"/>
                </a:cxn>
                <a:cxn ang="0">
                  <a:pos x="6" y="80"/>
                </a:cxn>
                <a:cxn ang="0">
                  <a:pos x="6" y="96"/>
                </a:cxn>
                <a:cxn ang="0">
                  <a:pos x="8" y="82"/>
                </a:cxn>
                <a:cxn ang="0">
                  <a:pos x="8" y="79"/>
                </a:cxn>
                <a:cxn ang="0">
                  <a:pos x="10" y="88"/>
                </a:cxn>
                <a:cxn ang="0">
                  <a:pos x="10" y="96"/>
                </a:cxn>
                <a:cxn ang="0">
                  <a:pos x="12" y="63"/>
                </a:cxn>
                <a:cxn ang="0">
                  <a:pos x="12" y="59"/>
                </a:cxn>
                <a:cxn ang="0">
                  <a:pos x="14" y="67"/>
                </a:cxn>
                <a:cxn ang="0">
                  <a:pos x="16" y="57"/>
                </a:cxn>
                <a:cxn ang="0">
                  <a:pos x="17" y="46"/>
                </a:cxn>
                <a:cxn ang="0">
                  <a:pos x="19" y="42"/>
                </a:cxn>
                <a:cxn ang="0">
                  <a:pos x="21" y="56"/>
                </a:cxn>
                <a:cxn ang="0">
                  <a:pos x="21" y="57"/>
                </a:cxn>
                <a:cxn ang="0">
                  <a:pos x="21" y="54"/>
                </a:cxn>
                <a:cxn ang="0">
                  <a:pos x="23" y="57"/>
                </a:cxn>
                <a:cxn ang="0">
                  <a:pos x="25" y="77"/>
                </a:cxn>
                <a:cxn ang="0">
                  <a:pos x="25" y="67"/>
                </a:cxn>
                <a:cxn ang="0">
                  <a:pos x="25" y="71"/>
                </a:cxn>
                <a:cxn ang="0">
                  <a:pos x="27" y="79"/>
                </a:cxn>
                <a:cxn ang="0">
                  <a:pos x="29" y="82"/>
                </a:cxn>
                <a:cxn ang="0">
                  <a:pos x="29" y="104"/>
                </a:cxn>
                <a:cxn ang="0">
                  <a:pos x="31" y="107"/>
                </a:cxn>
                <a:cxn ang="0">
                  <a:pos x="33" y="127"/>
                </a:cxn>
                <a:cxn ang="0">
                  <a:pos x="33" y="142"/>
                </a:cxn>
                <a:cxn ang="0">
                  <a:pos x="35" y="146"/>
                </a:cxn>
                <a:cxn ang="0">
                  <a:pos x="37" y="155"/>
                </a:cxn>
                <a:cxn ang="0">
                  <a:pos x="40" y="163"/>
                </a:cxn>
                <a:cxn ang="0">
                  <a:pos x="40" y="159"/>
                </a:cxn>
                <a:cxn ang="0">
                  <a:pos x="42" y="153"/>
                </a:cxn>
                <a:cxn ang="0">
                  <a:pos x="42" y="150"/>
                </a:cxn>
                <a:cxn ang="0">
                  <a:pos x="44" y="134"/>
                </a:cxn>
                <a:cxn ang="0">
                  <a:pos x="46" y="113"/>
                </a:cxn>
                <a:cxn ang="0">
                  <a:pos x="46" y="107"/>
                </a:cxn>
                <a:cxn ang="0">
                  <a:pos x="48" y="79"/>
                </a:cxn>
                <a:cxn ang="0">
                  <a:pos x="48" y="63"/>
                </a:cxn>
                <a:cxn ang="0">
                  <a:pos x="52" y="46"/>
                </a:cxn>
                <a:cxn ang="0">
                  <a:pos x="52" y="31"/>
                </a:cxn>
                <a:cxn ang="0">
                  <a:pos x="54" y="25"/>
                </a:cxn>
                <a:cxn ang="0">
                  <a:pos x="54" y="4"/>
                </a:cxn>
                <a:cxn ang="0">
                  <a:pos x="56" y="9"/>
                </a:cxn>
                <a:cxn ang="0">
                  <a:pos x="56" y="2"/>
                </a:cxn>
                <a:cxn ang="0">
                  <a:pos x="58" y="0"/>
                </a:cxn>
                <a:cxn ang="0">
                  <a:pos x="60" y="8"/>
                </a:cxn>
                <a:cxn ang="0">
                  <a:pos x="60" y="21"/>
                </a:cxn>
                <a:cxn ang="0">
                  <a:pos x="64" y="54"/>
                </a:cxn>
                <a:cxn ang="0">
                  <a:pos x="64" y="92"/>
                </a:cxn>
              </a:cxnLst>
              <a:rect l="0" t="0" r="r" b="b"/>
              <a:pathLst>
                <a:path w="64" h="163">
                  <a:moveTo>
                    <a:pt x="0" y="90"/>
                  </a:moveTo>
                  <a:lnTo>
                    <a:pt x="0" y="90"/>
                  </a:lnTo>
                  <a:lnTo>
                    <a:pt x="2" y="88"/>
                  </a:lnTo>
                  <a:lnTo>
                    <a:pt x="2" y="77"/>
                  </a:lnTo>
                  <a:lnTo>
                    <a:pt x="4" y="77"/>
                  </a:lnTo>
                  <a:lnTo>
                    <a:pt x="4" y="88"/>
                  </a:lnTo>
                  <a:lnTo>
                    <a:pt x="6" y="88"/>
                  </a:lnTo>
                  <a:lnTo>
                    <a:pt x="6" y="80"/>
                  </a:lnTo>
                  <a:lnTo>
                    <a:pt x="6" y="82"/>
                  </a:lnTo>
                  <a:lnTo>
                    <a:pt x="6" y="96"/>
                  </a:lnTo>
                  <a:lnTo>
                    <a:pt x="8" y="98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8" y="79"/>
                  </a:lnTo>
                  <a:lnTo>
                    <a:pt x="8" y="88"/>
                  </a:lnTo>
                  <a:lnTo>
                    <a:pt x="10" y="88"/>
                  </a:lnTo>
                  <a:lnTo>
                    <a:pt x="10" y="100"/>
                  </a:lnTo>
                  <a:lnTo>
                    <a:pt x="10" y="96"/>
                  </a:lnTo>
                  <a:lnTo>
                    <a:pt x="12" y="96"/>
                  </a:lnTo>
                  <a:lnTo>
                    <a:pt x="12" y="63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7"/>
                  </a:lnTo>
                  <a:lnTo>
                    <a:pt x="14" y="67"/>
                  </a:lnTo>
                  <a:lnTo>
                    <a:pt x="14" y="57"/>
                  </a:lnTo>
                  <a:lnTo>
                    <a:pt x="16" y="57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7" y="42"/>
                  </a:lnTo>
                  <a:lnTo>
                    <a:pt x="19" y="42"/>
                  </a:lnTo>
                  <a:lnTo>
                    <a:pt x="19" y="54"/>
                  </a:lnTo>
                  <a:lnTo>
                    <a:pt x="21" y="56"/>
                  </a:lnTo>
                  <a:lnTo>
                    <a:pt x="21" y="59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4"/>
                  </a:lnTo>
                  <a:lnTo>
                    <a:pt x="21" y="56"/>
                  </a:lnTo>
                  <a:lnTo>
                    <a:pt x="23" y="57"/>
                  </a:lnTo>
                  <a:lnTo>
                    <a:pt x="23" y="75"/>
                  </a:lnTo>
                  <a:lnTo>
                    <a:pt x="25" y="7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5"/>
                  </a:lnTo>
                  <a:lnTo>
                    <a:pt x="25" y="71"/>
                  </a:lnTo>
                  <a:lnTo>
                    <a:pt x="27" y="71"/>
                  </a:lnTo>
                  <a:lnTo>
                    <a:pt x="27" y="79"/>
                  </a:lnTo>
                  <a:lnTo>
                    <a:pt x="29" y="79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9" y="104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3" y="109"/>
                  </a:lnTo>
                  <a:lnTo>
                    <a:pt x="33" y="127"/>
                  </a:lnTo>
                  <a:lnTo>
                    <a:pt x="33" y="128"/>
                  </a:lnTo>
                  <a:lnTo>
                    <a:pt x="33" y="142"/>
                  </a:lnTo>
                  <a:lnTo>
                    <a:pt x="35" y="144"/>
                  </a:lnTo>
                  <a:lnTo>
                    <a:pt x="35" y="146"/>
                  </a:lnTo>
                  <a:lnTo>
                    <a:pt x="35" y="153"/>
                  </a:lnTo>
                  <a:lnTo>
                    <a:pt x="37" y="155"/>
                  </a:lnTo>
                  <a:lnTo>
                    <a:pt x="37" y="159"/>
                  </a:lnTo>
                  <a:lnTo>
                    <a:pt x="40" y="163"/>
                  </a:lnTo>
                  <a:lnTo>
                    <a:pt x="39" y="163"/>
                  </a:lnTo>
                  <a:lnTo>
                    <a:pt x="40" y="159"/>
                  </a:lnTo>
                  <a:lnTo>
                    <a:pt x="42" y="159"/>
                  </a:lnTo>
                  <a:lnTo>
                    <a:pt x="42" y="153"/>
                  </a:lnTo>
                  <a:lnTo>
                    <a:pt x="42" y="152"/>
                  </a:lnTo>
                  <a:lnTo>
                    <a:pt x="42" y="150"/>
                  </a:lnTo>
                  <a:lnTo>
                    <a:pt x="44" y="150"/>
                  </a:lnTo>
                  <a:lnTo>
                    <a:pt x="44" y="134"/>
                  </a:lnTo>
                  <a:lnTo>
                    <a:pt x="46" y="130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07"/>
                  </a:lnTo>
                  <a:lnTo>
                    <a:pt x="48" y="105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63"/>
                  </a:lnTo>
                  <a:lnTo>
                    <a:pt x="52" y="59"/>
                  </a:lnTo>
                  <a:lnTo>
                    <a:pt x="52" y="46"/>
                  </a:lnTo>
                  <a:lnTo>
                    <a:pt x="52" y="44"/>
                  </a:lnTo>
                  <a:lnTo>
                    <a:pt x="52" y="31"/>
                  </a:lnTo>
                  <a:lnTo>
                    <a:pt x="54" y="29"/>
                  </a:lnTo>
                  <a:lnTo>
                    <a:pt x="54" y="25"/>
                  </a:lnTo>
                  <a:lnTo>
                    <a:pt x="54" y="23"/>
                  </a:lnTo>
                  <a:lnTo>
                    <a:pt x="54" y="4"/>
                  </a:lnTo>
                  <a:lnTo>
                    <a:pt x="56" y="6"/>
                  </a:lnTo>
                  <a:lnTo>
                    <a:pt x="56" y="9"/>
                  </a:lnTo>
                  <a:lnTo>
                    <a:pt x="56" y="11"/>
                  </a:lnTo>
                  <a:lnTo>
                    <a:pt x="56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54"/>
                  </a:lnTo>
                  <a:lnTo>
                    <a:pt x="64" y="54"/>
                  </a:lnTo>
                  <a:lnTo>
                    <a:pt x="64" y="90"/>
                  </a:lnTo>
                  <a:lnTo>
                    <a:pt x="64" y="92"/>
                  </a:lnTo>
                  <a:lnTo>
                    <a:pt x="64" y="94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4" name="Freeform 1164"/>
            <p:cNvSpPr>
              <a:spLocks/>
            </p:cNvSpPr>
            <p:nvPr/>
          </p:nvSpPr>
          <p:spPr bwMode="auto">
            <a:xfrm>
              <a:off x="3137" y="1276"/>
              <a:ext cx="30" cy="76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0" y="65"/>
                </a:cxn>
                <a:cxn ang="0">
                  <a:pos x="2" y="71"/>
                </a:cxn>
                <a:cxn ang="0">
                  <a:pos x="3" y="77"/>
                </a:cxn>
                <a:cxn ang="0">
                  <a:pos x="5" y="84"/>
                </a:cxn>
                <a:cxn ang="0">
                  <a:pos x="5" y="100"/>
                </a:cxn>
                <a:cxn ang="0">
                  <a:pos x="7" y="101"/>
                </a:cxn>
                <a:cxn ang="0">
                  <a:pos x="9" y="113"/>
                </a:cxn>
                <a:cxn ang="0">
                  <a:pos x="9" y="126"/>
                </a:cxn>
                <a:cxn ang="0">
                  <a:pos x="11" y="123"/>
                </a:cxn>
                <a:cxn ang="0">
                  <a:pos x="13" y="142"/>
                </a:cxn>
                <a:cxn ang="0">
                  <a:pos x="13" y="148"/>
                </a:cxn>
                <a:cxn ang="0">
                  <a:pos x="17" y="142"/>
                </a:cxn>
                <a:cxn ang="0">
                  <a:pos x="17" y="142"/>
                </a:cxn>
                <a:cxn ang="0">
                  <a:pos x="17" y="151"/>
                </a:cxn>
                <a:cxn ang="0">
                  <a:pos x="19" y="146"/>
                </a:cxn>
                <a:cxn ang="0">
                  <a:pos x="19" y="146"/>
                </a:cxn>
                <a:cxn ang="0">
                  <a:pos x="21" y="134"/>
                </a:cxn>
                <a:cxn ang="0">
                  <a:pos x="21" y="126"/>
                </a:cxn>
                <a:cxn ang="0">
                  <a:pos x="23" y="130"/>
                </a:cxn>
                <a:cxn ang="0">
                  <a:pos x="23" y="132"/>
                </a:cxn>
                <a:cxn ang="0">
                  <a:pos x="25" y="115"/>
                </a:cxn>
                <a:cxn ang="0">
                  <a:pos x="25" y="115"/>
                </a:cxn>
                <a:cxn ang="0">
                  <a:pos x="27" y="115"/>
                </a:cxn>
                <a:cxn ang="0">
                  <a:pos x="28" y="101"/>
                </a:cxn>
                <a:cxn ang="0">
                  <a:pos x="30" y="92"/>
                </a:cxn>
                <a:cxn ang="0">
                  <a:pos x="30" y="88"/>
                </a:cxn>
                <a:cxn ang="0">
                  <a:pos x="34" y="73"/>
                </a:cxn>
                <a:cxn ang="0">
                  <a:pos x="34" y="59"/>
                </a:cxn>
                <a:cxn ang="0">
                  <a:pos x="38" y="55"/>
                </a:cxn>
                <a:cxn ang="0">
                  <a:pos x="40" y="44"/>
                </a:cxn>
                <a:cxn ang="0">
                  <a:pos x="40" y="42"/>
                </a:cxn>
                <a:cxn ang="0">
                  <a:pos x="40" y="44"/>
                </a:cxn>
                <a:cxn ang="0">
                  <a:pos x="44" y="44"/>
                </a:cxn>
                <a:cxn ang="0">
                  <a:pos x="44" y="53"/>
                </a:cxn>
                <a:cxn ang="0">
                  <a:pos x="46" y="48"/>
                </a:cxn>
                <a:cxn ang="0">
                  <a:pos x="46" y="44"/>
                </a:cxn>
                <a:cxn ang="0">
                  <a:pos x="46" y="42"/>
                </a:cxn>
                <a:cxn ang="0">
                  <a:pos x="48" y="21"/>
                </a:cxn>
                <a:cxn ang="0">
                  <a:pos x="48" y="36"/>
                </a:cxn>
                <a:cxn ang="0">
                  <a:pos x="51" y="40"/>
                </a:cxn>
                <a:cxn ang="0">
                  <a:pos x="51" y="30"/>
                </a:cxn>
                <a:cxn ang="0">
                  <a:pos x="51" y="29"/>
                </a:cxn>
                <a:cxn ang="0">
                  <a:pos x="53" y="32"/>
                </a:cxn>
                <a:cxn ang="0">
                  <a:pos x="55" y="29"/>
                </a:cxn>
                <a:cxn ang="0">
                  <a:pos x="55" y="17"/>
                </a:cxn>
                <a:cxn ang="0">
                  <a:pos x="57" y="23"/>
                </a:cxn>
                <a:cxn ang="0">
                  <a:pos x="59" y="2"/>
                </a:cxn>
                <a:cxn ang="0">
                  <a:pos x="59" y="13"/>
                </a:cxn>
                <a:cxn ang="0">
                  <a:pos x="59" y="21"/>
                </a:cxn>
              </a:cxnLst>
              <a:rect l="0" t="0" r="r" b="b"/>
              <a:pathLst>
                <a:path w="59" h="151">
                  <a:moveTo>
                    <a:pt x="0" y="55"/>
                  </a:moveTo>
                  <a:lnTo>
                    <a:pt x="0" y="55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2" y="75"/>
                  </a:lnTo>
                  <a:lnTo>
                    <a:pt x="3" y="77"/>
                  </a:lnTo>
                  <a:lnTo>
                    <a:pt x="3" y="86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5" y="100"/>
                  </a:lnTo>
                  <a:lnTo>
                    <a:pt x="7" y="100"/>
                  </a:lnTo>
                  <a:lnTo>
                    <a:pt x="7" y="101"/>
                  </a:lnTo>
                  <a:lnTo>
                    <a:pt x="9" y="101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9" y="126"/>
                  </a:lnTo>
                  <a:lnTo>
                    <a:pt x="11" y="126"/>
                  </a:lnTo>
                  <a:lnTo>
                    <a:pt x="11" y="123"/>
                  </a:lnTo>
                  <a:lnTo>
                    <a:pt x="13" y="123"/>
                  </a:lnTo>
                  <a:lnTo>
                    <a:pt x="13" y="142"/>
                  </a:lnTo>
                  <a:lnTo>
                    <a:pt x="13" y="142"/>
                  </a:lnTo>
                  <a:lnTo>
                    <a:pt x="13" y="148"/>
                  </a:lnTo>
                  <a:lnTo>
                    <a:pt x="13" y="144"/>
                  </a:lnTo>
                  <a:lnTo>
                    <a:pt x="17" y="142"/>
                  </a:lnTo>
                  <a:lnTo>
                    <a:pt x="17" y="138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51"/>
                  </a:lnTo>
                  <a:lnTo>
                    <a:pt x="19" y="149"/>
                  </a:lnTo>
                  <a:lnTo>
                    <a:pt x="19" y="146"/>
                  </a:lnTo>
                  <a:lnTo>
                    <a:pt x="19" y="144"/>
                  </a:lnTo>
                  <a:lnTo>
                    <a:pt x="19" y="146"/>
                  </a:lnTo>
                  <a:lnTo>
                    <a:pt x="21" y="146"/>
                  </a:lnTo>
                  <a:lnTo>
                    <a:pt x="21" y="134"/>
                  </a:lnTo>
                  <a:lnTo>
                    <a:pt x="21" y="132"/>
                  </a:lnTo>
                  <a:lnTo>
                    <a:pt x="21" y="126"/>
                  </a:lnTo>
                  <a:lnTo>
                    <a:pt x="21" y="130"/>
                  </a:lnTo>
                  <a:lnTo>
                    <a:pt x="23" y="130"/>
                  </a:lnTo>
                  <a:lnTo>
                    <a:pt x="23" y="134"/>
                  </a:lnTo>
                  <a:lnTo>
                    <a:pt x="23" y="132"/>
                  </a:lnTo>
                  <a:lnTo>
                    <a:pt x="25" y="130"/>
                  </a:lnTo>
                  <a:lnTo>
                    <a:pt x="25" y="115"/>
                  </a:lnTo>
                  <a:lnTo>
                    <a:pt x="25" y="113"/>
                  </a:lnTo>
                  <a:lnTo>
                    <a:pt x="25" y="115"/>
                  </a:lnTo>
                  <a:lnTo>
                    <a:pt x="27" y="117"/>
                  </a:lnTo>
                  <a:lnTo>
                    <a:pt x="27" y="115"/>
                  </a:lnTo>
                  <a:lnTo>
                    <a:pt x="28" y="113"/>
                  </a:lnTo>
                  <a:lnTo>
                    <a:pt x="28" y="101"/>
                  </a:lnTo>
                  <a:lnTo>
                    <a:pt x="30" y="101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8"/>
                  </a:lnTo>
                  <a:lnTo>
                    <a:pt x="34" y="88"/>
                  </a:lnTo>
                  <a:lnTo>
                    <a:pt x="34" y="73"/>
                  </a:lnTo>
                  <a:lnTo>
                    <a:pt x="34" y="71"/>
                  </a:lnTo>
                  <a:lnTo>
                    <a:pt x="34" y="59"/>
                  </a:lnTo>
                  <a:lnTo>
                    <a:pt x="36" y="59"/>
                  </a:lnTo>
                  <a:lnTo>
                    <a:pt x="38" y="55"/>
                  </a:lnTo>
                  <a:lnTo>
                    <a:pt x="38" y="48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40" y="42"/>
                  </a:lnTo>
                  <a:lnTo>
                    <a:pt x="42" y="44"/>
                  </a:lnTo>
                  <a:lnTo>
                    <a:pt x="40" y="44"/>
                  </a:lnTo>
                  <a:lnTo>
                    <a:pt x="42" y="42"/>
                  </a:lnTo>
                  <a:lnTo>
                    <a:pt x="44" y="44"/>
                  </a:lnTo>
                  <a:lnTo>
                    <a:pt x="44" y="52"/>
                  </a:lnTo>
                  <a:lnTo>
                    <a:pt x="44" y="53"/>
                  </a:lnTo>
                  <a:lnTo>
                    <a:pt x="44" y="50"/>
                  </a:lnTo>
                  <a:lnTo>
                    <a:pt x="46" y="48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6" y="48"/>
                  </a:lnTo>
                  <a:lnTo>
                    <a:pt x="46" y="42"/>
                  </a:lnTo>
                  <a:lnTo>
                    <a:pt x="48" y="40"/>
                  </a:lnTo>
                  <a:lnTo>
                    <a:pt x="48" y="21"/>
                  </a:lnTo>
                  <a:lnTo>
                    <a:pt x="48" y="23"/>
                  </a:lnTo>
                  <a:lnTo>
                    <a:pt x="48" y="36"/>
                  </a:lnTo>
                  <a:lnTo>
                    <a:pt x="51" y="38"/>
                  </a:lnTo>
                  <a:lnTo>
                    <a:pt x="51" y="40"/>
                  </a:lnTo>
                  <a:lnTo>
                    <a:pt x="51" y="32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1" y="29"/>
                  </a:lnTo>
                  <a:lnTo>
                    <a:pt x="53" y="30"/>
                  </a:lnTo>
                  <a:lnTo>
                    <a:pt x="53" y="32"/>
                  </a:lnTo>
                  <a:lnTo>
                    <a:pt x="53" y="29"/>
                  </a:lnTo>
                  <a:lnTo>
                    <a:pt x="55" y="29"/>
                  </a:lnTo>
                  <a:lnTo>
                    <a:pt x="55" y="15"/>
                  </a:lnTo>
                  <a:lnTo>
                    <a:pt x="55" y="17"/>
                  </a:lnTo>
                  <a:lnTo>
                    <a:pt x="55" y="25"/>
                  </a:lnTo>
                  <a:lnTo>
                    <a:pt x="57" y="23"/>
                  </a:lnTo>
                  <a:lnTo>
                    <a:pt x="57" y="2"/>
                  </a:lnTo>
                  <a:lnTo>
                    <a:pt x="59" y="2"/>
                  </a:lnTo>
                  <a:lnTo>
                    <a:pt x="59" y="0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21"/>
                  </a:lnTo>
                  <a:lnTo>
                    <a:pt x="59" y="15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5" name="Freeform 1165"/>
            <p:cNvSpPr>
              <a:spLocks/>
            </p:cNvSpPr>
            <p:nvPr/>
          </p:nvSpPr>
          <p:spPr bwMode="auto">
            <a:xfrm>
              <a:off x="3103" y="1264"/>
              <a:ext cx="34" cy="42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" y="23"/>
                </a:cxn>
                <a:cxn ang="0">
                  <a:pos x="4" y="17"/>
                </a:cxn>
                <a:cxn ang="0">
                  <a:pos x="4" y="13"/>
                </a:cxn>
                <a:cxn ang="0">
                  <a:pos x="6" y="21"/>
                </a:cxn>
                <a:cxn ang="0">
                  <a:pos x="8" y="17"/>
                </a:cxn>
                <a:cxn ang="0">
                  <a:pos x="10" y="21"/>
                </a:cxn>
                <a:cxn ang="0">
                  <a:pos x="10" y="32"/>
                </a:cxn>
                <a:cxn ang="0">
                  <a:pos x="14" y="48"/>
                </a:cxn>
                <a:cxn ang="0">
                  <a:pos x="14" y="52"/>
                </a:cxn>
                <a:cxn ang="0">
                  <a:pos x="16" y="67"/>
                </a:cxn>
                <a:cxn ang="0">
                  <a:pos x="18" y="78"/>
                </a:cxn>
                <a:cxn ang="0">
                  <a:pos x="18" y="75"/>
                </a:cxn>
                <a:cxn ang="0">
                  <a:pos x="20" y="80"/>
                </a:cxn>
                <a:cxn ang="0">
                  <a:pos x="20" y="78"/>
                </a:cxn>
                <a:cxn ang="0">
                  <a:pos x="22" y="84"/>
                </a:cxn>
                <a:cxn ang="0">
                  <a:pos x="25" y="73"/>
                </a:cxn>
                <a:cxn ang="0">
                  <a:pos x="25" y="73"/>
                </a:cxn>
                <a:cxn ang="0">
                  <a:pos x="25" y="75"/>
                </a:cxn>
                <a:cxn ang="0">
                  <a:pos x="27" y="73"/>
                </a:cxn>
                <a:cxn ang="0">
                  <a:pos x="27" y="63"/>
                </a:cxn>
                <a:cxn ang="0">
                  <a:pos x="29" y="65"/>
                </a:cxn>
                <a:cxn ang="0">
                  <a:pos x="31" y="54"/>
                </a:cxn>
                <a:cxn ang="0">
                  <a:pos x="31" y="50"/>
                </a:cxn>
                <a:cxn ang="0">
                  <a:pos x="31" y="44"/>
                </a:cxn>
                <a:cxn ang="0">
                  <a:pos x="33" y="27"/>
                </a:cxn>
                <a:cxn ang="0">
                  <a:pos x="35" y="32"/>
                </a:cxn>
                <a:cxn ang="0">
                  <a:pos x="37" y="9"/>
                </a:cxn>
                <a:cxn ang="0">
                  <a:pos x="39" y="0"/>
                </a:cxn>
                <a:cxn ang="0">
                  <a:pos x="39" y="7"/>
                </a:cxn>
                <a:cxn ang="0">
                  <a:pos x="41" y="19"/>
                </a:cxn>
                <a:cxn ang="0">
                  <a:pos x="41" y="7"/>
                </a:cxn>
                <a:cxn ang="0">
                  <a:pos x="43" y="25"/>
                </a:cxn>
                <a:cxn ang="0">
                  <a:pos x="43" y="27"/>
                </a:cxn>
                <a:cxn ang="0">
                  <a:pos x="45" y="38"/>
                </a:cxn>
                <a:cxn ang="0">
                  <a:pos x="45" y="54"/>
                </a:cxn>
                <a:cxn ang="0">
                  <a:pos x="47" y="48"/>
                </a:cxn>
                <a:cxn ang="0">
                  <a:pos x="48" y="52"/>
                </a:cxn>
                <a:cxn ang="0">
                  <a:pos x="48" y="77"/>
                </a:cxn>
                <a:cxn ang="0">
                  <a:pos x="50" y="63"/>
                </a:cxn>
                <a:cxn ang="0">
                  <a:pos x="50" y="63"/>
                </a:cxn>
                <a:cxn ang="0">
                  <a:pos x="52" y="75"/>
                </a:cxn>
                <a:cxn ang="0">
                  <a:pos x="52" y="67"/>
                </a:cxn>
                <a:cxn ang="0">
                  <a:pos x="56" y="69"/>
                </a:cxn>
                <a:cxn ang="0">
                  <a:pos x="56" y="75"/>
                </a:cxn>
                <a:cxn ang="0">
                  <a:pos x="60" y="75"/>
                </a:cxn>
                <a:cxn ang="0">
                  <a:pos x="62" y="73"/>
                </a:cxn>
                <a:cxn ang="0">
                  <a:pos x="64" y="69"/>
                </a:cxn>
                <a:cxn ang="0">
                  <a:pos x="66" y="75"/>
                </a:cxn>
                <a:cxn ang="0">
                  <a:pos x="66" y="78"/>
                </a:cxn>
              </a:cxnLst>
              <a:rect l="0" t="0" r="r" b="b"/>
              <a:pathLst>
                <a:path w="68" h="84">
                  <a:moveTo>
                    <a:pt x="0" y="17"/>
                  </a:moveTo>
                  <a:lnTo>
                    <a:pt x="0" y="17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4" y="21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10" y="15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0" y="32"/>
                  </a:lnTo>
                  <a:lnTo>
                    <a:pt x="14" y="34"/>
                  </a:lnTo>
                  <a:lnTo>
                    <a:pt x="14" y="48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16" y="54"/>
                  </a:lnTo>
                  <a:lnTo>
                    <a:pt x="16" y="67"/>
                  </a:lnTo>
                  <a:lnTo>
                    <a:pt x="18" y="69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5"/>
                  </a:lnTo>
                  <a:lnTo>
                    <a:pt x="20" y="75"/>
                  </a:lnTo>
                  <a:lnTo>
                    <a:pt x="20" y="80"/>
                  </a:lnTo>
                  <a:lnTo>
                    <a:pt x="22" y="78"/>
                  </a:lnTo>
                  <a:lnTo>
                    <a:pt x="20" y="78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75"/>
                  </a:lnTo>
                  <a:lnTo>
                    <a:pt x="25" y="73"/>
                  </a:lnTo>
                  <a:lnTo>
                    <a:pt x="25" y="69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5"/>
                  </a:lnTo>
                  <a:lnTo>
                    <a:pt x="25" y="73"/>
                  </a:lnTo>
                  <a:lnTo>
                    <a:pt x="27" y="7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27" y="67"/>
                  </a:lnTo>
                  <a:lnTo>
                    <a:pt x="29" y="65"/>
                  </a:lnTo>
                  <a:lnTo>
                    <a:pt x="29" y="55"/>
                  </a:lnTo>
                  <a:lnTo>
                    <a:pt x="31" y="54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44"/>
                  </a:lnTo>
                  <a:lnTo>
                    <a:pt x="33" y="42"/>
                  </a:lnTo>
                  <a:lnTo>
                    <a:pt x="33" y="27"/>
                  </a:lnTo>
                  <a:lnTo>
                    <a:pt x="35" y="29"/>
                  </a:lnTo>
                  <a:lnTo>
                    <a:pt x="35" y="32"/>
                  </a:lnTo>
                  <a:lnTo>
                    <a:pt x="37" y="30"/>
                  </a:lnTo>
                  <a:lnTo>
                    <a:pt x="37" y="9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21"/>
                  </a:lnTo>
                  <a:lnTo>
                    <a:pt x="41" y="19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23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5" y="27"/>
                  </a:lnTo>
                  <a:lnTo>
                    <a:pt x="45" y="38"/>
                  </a:lnTo>
                  <a:lnTo>
                    <a:pt x="45" y="40"/>
                  </a:lnTo>
                  <a:lnTo>
                    <a:pt x="45" y="54"/>
                  </a:lnTo>
                  <a:lnTo>
                    <a:pt x="47" y="52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8" y="52"/>
                  </a:lnTo>
                  <a:lnTo>
                    <a:pt x="48" y="75"/>
                  </a:lnTo>
                  <a:lnTo>
                    <a:pt x="48" y="77"/>
                  </a:lnTo>
                  <a:lnTo>
                    <a:pt x="48" y="63"/>
                  </a:lnTo>
                  <a:lnTo>
                    <a:pt x="50" y="63"/>
                  </a:lnTo>
                  <a:lnTo>
                    <a:pt x="50" y="57"/>
                  </a:lnTo>
                  <a:lnTo>
                    <a:pt x="50" y="63"/>
                  </a:lnTo>
                  <a:lnTo>
                    <a:pt x="52" y="65"/>
                  </a:lnTo>
                  <a:lnTo>
                    <a:pt x="52" y="75"/>
                  </a:lnTo>
                  <a:lnTo>
                    <a:pt x="52" y="73"/>
                  </a:lnTo>
                  <a:lnTo>
                    <a:pt x="52" y="67"/>
                  </a:lnTo>
                  <a:lnTo>
                    <a:pt x="54" y="67"/>
                  </a:lnTo>
                  <a:lnTo>
                    <a:pt x="56" y="69"/>
                  </a:lnTo>
                  <a:lnTo>
                    <a:pt x="56" y="69"/>
                  </a:lnTo>
                  <a:lnTo>
                    <a:pt x="56" y="75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62" y="69"/>
                  </a:lnTo>
                  <a:lnTo>
                    <a:pt x="64" y="69"/>
                  </a:lnTo>
                  <a:lnTo>
                    <a:pt x="66" y="69"/>
                  </a:lnTo>
                  <a:lnTo>
                    <a:pt x="66" y="75"/>
                  </a:lnTo>
                  <a:lnTo>
                    <a:pt x="66" y="77"/>
                  </a:lnTo>
                  <a:lnTo>
                    <a:pt x="66" y="78"/>
                  </a:lnTo>
                  <a:lnTo>
                    <a:pt x="68" y="8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6" name="Freeform 1166"/>
            <p:cNvSpPr>
              <a:spLocks/>
            </p:cNvSpPr>
            <p:nvPr/>
          </p:nvSpPr>
          <p:spPr bwMode="auto">
            <a:xfrm>
              <a:off x="3081" y="1269"/>
              <a:ext cx="22" cy="81"/>
            </a:xfrm>
            <a:custGeom>
              <a:avLst/>
              <a:gdLst/>
              <a:ahLst/>
              <a:cxnLst>
                <a:cxn ang="0">
                  <a:pos x="0" y="164"/>
                </a:cxn>
                <a:cxn ang="0">
                  <a:pos x="2" y="142"/>
                </a:cxn>
                <a:cxn ang="0">
                  <a:pos x="2" y="93"/>
                </a:cxn>
                <a:cxn ang="0">
                  <a:pos x="4" y="87"/>
                </a:cxn>
                <a:cxn ang="0">
                  <a:pos x="4" y="64"/>
                </a:cxn>
                <a:cxn ang="0">
                  <a:pos x="6" y="33"/>
                </a:cxn>
                <a:cxn ang="0">
                  <a:pos x="8" y="29"/>
                </a:cxn>
                <a:cxn ang="0">
                  <a:pos x="10" y="12"/>
                </a:cxn>
                <a:cxn ang="0">
                  <a:pos x="12" y="8"/>
                </a:cxn>
                <a:cxn ang="0">
                  <a:pos x="12" y="0"/>
                </a:cxn>
                <a:cxn ang="0">
                  <a:pos x="14" y="4"/>
                </a:cxn>
                <a:cxn ang="0">
                  <a:pos x="16" y="12"/>
                </a:cxn>
                <a:cxn ang="0">
                  <a:pos x="16" y="4"/>
                </a:cxn>
                <a:cxn ang="0">
                  <a:pos x="18" y="8"/>
                </a:cxn>
                <a:cxn ang="0">
                  <a:pos x="18" y="25"/>
                </a:cxn>
                <a:cxn ang="0">
                  <a:pos x="19" y="29"/>
                </a:cxn>
                <a:cxn ang="0">
                  <a:pos x="21" y="43"/>
                </a:cxn>
                <a:cxn ang="0">
                  <a:pos x="23" y="66"/>
                </a:cxn>
                <a:cxn ang="0">
                  <a:pos x="23" y="71"/>
                </a:cxn>
                <a:cxn ang="0">
                  <a:pos x="25" y="87"/>
                </a:cxn>
                <a:cxn ang="0">
                  <a:pos x="25" y="75"/>
                </a:cxn>
                <a:cxn ang="0">
                  <a:pos x="25" y="77"/>
                </a:cxn>
                <a:cxn ang="0">
                  <a:pos x="27" y="79"/>
                </a:cxn>
                <a:cxn ang="0">
                  <a:pos x="29" y="71"/>
                </a:cxn>
                <a:cxn ang="0">
                  <a:pos x="29" y="64"/>
                </a:cxn>
                <a:cxn ang="0">
                  <a:pos x="29" y="64"/>
                </a:cxn>
                <a:cxn ang="0">
                  <a:pos x="31" y="46"/>
                </a:cxn>
                <a:cxn ang="0">
                  <a:pos x="33" y="58"/>
                </a:cxn>
                <a:cxn ang="0">
                  <a:pos x="35" y="41"/>
                </a:cxn>
                <a:cxn ang="0">
                  <a:pos x="37" y="37"/>
                </a:cxn>
                <a:cxn ang="0">
                  <a:pos x="37" y="45"/>
                </a:cxn>
                <a:cxn ang="0">
                  <a:pos x="37" y="45"/>
                </a:cxn>
                <a:cxn ang="0">
                  <a:pos x="39" y="29"/>
                </a:cxn>
                <a:cxn ang="0">
                  <a:pos x="39" y="39"/>
                </a:cxn>
                <a:cxn ang="0">
                  <a:pos x="41" y="23"/>
                </a:cxn>
                <a:cxn ang="0">
                  <a:pos x="43" y="27"/>
                </a:cxn>
                <a:cxn ang="0">
                  <a:pos x="43" y="18"/>
                </a:cxn>
                <a:cxn ang="0">
                  <a:pos x="44" y="8"/>
                </a:cxn>
              </a:cxnLst>
              <a:rect l="0" t="0" r="r" b="b"/>
              <a:pathLst>
                <a:path w="44" h="164">
                  <a:moveTo>
                    <a:pt x="0" y="164"/>
                  </a:moveTo>
                  <a:lnTo>
                    <a:pt x="0" y="164"/>
                  </a:lnTo>
                  <a:lnTo>
                    <a:pt x="0" y="142"/>
                  </a:lnTo>
                  <a:lnTo>
                    <a:pt x="2" y="142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87"/>
                  </a:lnTo>
                  <a:lnTo>
                    <a:pt x="4" y="87"/>
                  </a:lnTo>
                  <a:lnTo>
                    <a:pt x="4" y="66"/>
                  </a:lnTo>
                  <a:lnTo>
                    <a:pt x="4" y="64"/>
                  </a:lnTo>
                  <a:lnTo>
                    <a:pt x="4" y="35"/>
                  </a:lnTo>
                  <a:lnTo>
                    <a:pt x="6" y="33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23"/>
                  </a:lnTo>
                  <a:lnTo>
                    <a:pt x="18" y="25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19" y="41"/>
                  </a:lnTo>
                  <a:lnTo>
                    <a:pt x="21" y="43"/>
                  </a:lnTo>
                  <a:lnTo>
                    <a:pt x="21" y="66"/>
                  </a:lnTo>
                  <a:lnTo>
                    <a:pt x="23" y="66"/>
                  </a:lnTo>
                  <a:lnTo>
                    <a:pt x="23" y="69"/>
                  </a:lnTo>
                  <a:lnTo>
                    <a:pt x="23" y="71"/>
                  </a:lnTo>
                  <a:lnTo>
                    <a:pt x="23" y="85"/>
                  </a:lnTo>
                  <a:lnTo>
                    <a:pt x="25" y="87"/>
                  </a:lnTo>
                  <a:lnTo>
                    <a:pt x="25" y="77"/>
                  </a:lnTo>
                  <a:lnTo>
                    <a:pt x="25" y="75"/>
                  </a:lnTo>
                  <a:lnTo>
                    <a:pt x="25" y="71"/>
                  </a:lnTo>
                  <a:lnTo>
                    <a:pt x="25" y="77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7" y="71"/>
                  </a:lnTo>
                  <a:lnTo>
                    <a:pt x="29" y="71"/>
                  </a:lnTo>
                  <a:lnTo>
                    <a:pt x="29" y="60"/>
                  </a:lnTo>
                  <a:lnTo>
                    <a:pt x="29" y="64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1" y="46"/>
                  </a:lnTo>
                  <a:lnTo>
                    <a:pt x="33" y="46"/>
                  </a:lnTo>
                  <a:lnTo>
                    <a:pt x="33" y="58"/>
                  </a:lnTo>
                  <a:lnTo>
                    <a:pt x="35" y="56"/>
                  </a:lnTo>
                  <a:lnTo>
                    <a:pt x="35" y="41"/>
                  </a:lnTo>
                  <a:lnTo>
                    <a:pt x="37" y="41"/>
                  </a:lnTo>
                  <a:lnTo>
                    <a:pt x="37" y="37"/>
                  </a:lnTo>
                  <a:lnTo>
                    <a:pt x="37" y="43"/>
                  </a:lnTo>
                  <a:lnTo>
                    <a:pt x="37" y="45"/>
                  </a:lnTo>
                  <a:lnTo>
                    <a:pt x="37" y="50"/>
                  </a:lnTo>
                  <a:lnTo>
                    <a:pt x="37" y="45"/>
                  </a:lnTo>
                  <a:lnTo>
                    <a:pt x="39" y="45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39"/>
                  </a:lnTo>
                  <a:lnTo>
                    <a:pt x="41" y="37"/>
                  </a:lnTo>
                  <a:lnTo>
                    <a:pt x="41" y="23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3" y="29"/>
                  </a:lnTo>
                  <a:lnTo>
                    <a:pt x="43" y="18"/>
                  </a:lnTo>
                  <a:lnTo>
                    <a:pt x="44" y="16"/>
                  </a:lnTo>
                  <a:lnTo>
                    <a:pt x="44" y="8"/>
                  </a:lnTo>
                  <a:lnTo>
                    <a:pt x="44" y="8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7" name="Freeform 1167"/>
            <p:cNvSpPr>
              <a:spLocks/>
            </p:cNvSpPr>
            <p:nvPr/>
          </p:nvSpPr>
          <p:spPr bwMode="auto">
            <a:xfrm>
              <a:off x="3081" y="1313"/>
              <a:ext cx="26" cy="85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0" y="36"/>
                </a:cxn>
                <a:cxn ang="0">
                  <a:pos x="50" y="40"/>
                </a:cxn>
                <a:cxn ang="0">
                  <a:pos x="48" y="15"/>
                </a:cxn>
                <a:cxn ang="0">
                  <a:pos x="48" y="11"/>
                </a:cxn>
                <a:cxn ang="0">
                  <a:pos x="48" y="38"/>
                </a:cxn>
                <a:cxn ang="0">
                  <a:pos x="46" y="36"/>
                </a:cxn>
                <a:cxn ang="0">
                  <a:pos x="44" y="15"/>
                </a:cxn>
                <a:cxn ang="0">
                  <a:pos x="43" y="40"/>
                </a:cxn>
                <a:cxn ang="0">
                  <a:pos x="43" y="27"/>
                </a:cxn>
                <a:cxn ang="0">
                  <a:pos x="43" y="44"/>
                </a:cxn>
                <a:cxn ang="0">
                  <a:pos x="41" y="61"/>
                </a:cxn>
                <a:cxn ang="0">
                  <a:pos x="39" y="53"/>
                </a:cxn>
                <a:cxn ang="0">
                  <a:pos x="39" y="34"/>
                </a:cxn>
                <a:cxn ang="0">
                  <a:pos x="37" y="69"/>
                </a:cxn>
                <a:cxn ang="0">
                  <a:pos x="37" y="53"/>
                </a:cxn>
                <a:cxn ang="0">
                  <a:pos x="37" y="50"/>
                </a:cxn>
                <a:cxn ang="0">
                  <a:pos x="35" y="63"/>
                </a:cxn>
                <a:cxn ang="0">
                  <a:pos x="35" y="75"/>
                </a:cxn>
                <a:cxn ang="0">
                  <a:pos x="33" y="67"/>
                </a:cxn>
                <a:cxn ang="0">
                  <a:pos x="31" y="69"/>
                </a:cxn>
                <a:cxn ang="0">
                  <a:pos x="29" y="82"/>
                </a:cxn>
                <a:cxn ang="0">
                  <a:pos x="29" y="73"/>
                </a:cxn>
                <a:cxn ang="0">
                  <a:pos x="27" y="82"/>
                </a:cxn>
                <a:cxn ang="0">
                  <a:pos x="27" y="82"/>
                </a:cxn>
                <a:cxn ang="0">
                  <a:pos x="25" y="98"/>
                </a:cxn>
                <a:cxn ang="0">
                  <a:pos x="25" y="140"/>
                </a:cxn>
                <a:cxn ang="0">
                  <a:pos x="23" y="142"/>
                </a:cxn>
                <a:cxn ang="0">
                  <a:pos x="23" y="128"/>
                </a:cxn>
                <a:cxn ang="0">
                  <a:pos x="23" y="124"/>
                </a:cxn>
                <a:cxn ang="0">
                  <a:pos x="21" y="140"/>
                </a:cxn>
                <a:cxn ang="0">
                  <a:pos x="19" y="119"/>
                </a:cxn>
                <a:cxn ang="0">
                  <a:pos x="18" y="136"/>
                </a:cxn>
                <a:cxn ang="0">
                  <a:pos x="18" y="142"/>
                </a:cxn>
                <a:cxn ang="0">
                  <a:pos x="16" y="132"/>
                </a:cxn>
                <a:cxn ang="0">
                  <a:pos x="16" y="130"/>
                </a:cxn>
                <a:cxn ang="0">
                  <a:pos x="16" y="153"/>
                </a:cxn>
                <a:cxn ang="0">
                  <a:pos x="14" y="134"/>
                </a:cxn>
                <a:cxn ang="0">
                  <a:pos x="12" y="155"/>
                </a:cxn>
                <a:cxn ang="0">
                  <a:pos x="12" y="142"/>
                </a:cxn>
                <a:cxn ang="0">
                  <a:pos x="10" y="136"/>
                </a:cxn>
                <a:cxn ang="0">
                  <a:pos x="8" y="149"/>
                </a:cxn>
                <a:cxn ang="0">
                  <a:pos x="8" y="161"/>
                </a:cxn>
                <a:cxn ang="0">
                  <a:pos x="6" y="146"/>
                </a:cxn>
                <a:cxn ang="0">
                  <a:pos x="4" y="147"/>
                </a:cxn>
                <a:cxn ang="0">
                  <a:pos x="4" y="169"/>
                </a:cxn>
                <a:cxn ang="0">
                  <a:pos x="2" y="132"/>
                </a:cxn>
                <a:cxn ang="0">
                  <a:pos x="2" y="128"/>
                </a:cxn>
                <a:cxn ang="0">
                  <a:pos x="2" y="134"/>
                </a:cxn>
                <a:cxn ang="0">
                  <a:pos x="0" y="124"/>
                </a:cxn>
              </a:cxnLst>
              <a:rect l="0" t="0" r="r" b="b"/>
              <a:pathLst>
                <a:path w="52" h="171">
                  <a:moveTo>
                    <a:pt x="52" y="0"/>
                  </a:moveTo>
                  <a:lnTo>
                    <a:pt x="52" y="0"/>
                  </a:lnTo>
                  <a:lnTo>
                    <a:pt x="50" y="2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40"/>
                  </a:lnTo>
                  <a:lnTo>
                    <a:pt x="50" y="17"/>
                  </a:lnTo>
                  <a:lnTo>
                    <a:pt x="48" y="15"/>
                  </a:lnTo>
                  <a:lnTo>
                    <a:pt x="48" y="2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15"/>
                  </a:lnTo>
                  <a:lnTo>
                    <a:pt x="44" y="15"/>
                  </a:lnTo>
                  <a:lnTo>
                    <a:pt x="44" y="40"/>
                  </a:lnTo>
                  <a:lnTo>
                    <a:pt x="43" y="40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5"/>
                  </a:lnTo>
                  <a:lnTo>
                    <a:pt x="43" y="44"/>
                  </a:lnTo>
                  <a:lnTo>
                    <a:pt x="41" y="46"/>
                  </a:lnTo>
                  <a:lnTo>
                    <a:pt x="41" y="61"/>
                  </a:lnTo>
                  <a:lnTo>
                    <a:pt x="41" y="53"/>
                  </a:lnTo>
                  <a:lnTo>
                    <a:pt x="39" y="53"/>
                  </a:lnTo>
                  <a:lnTo>
                    <a:pt x="39" y="32"/>
                  </a:lnTo>
                  <a:lnTo>
                    <a:pt x="39" y="34"/>
                  </a:lnTo>
                  <a:lnTo>
                    <a:pt x="39" y="69"/>
                  </a:lnTo>
                  <a:lnTo>
                    <a:pt x="37" y="69"/>
                  </a:lnTo>
                  <a:lnTo>
                    <a:pt x="37" y="71"/>
                  </a:lnTo>
                  <a:lnTo>
                    <a:pt x="37" y="53"/>
                  </a:lnTo>
                  <a:lnTo>
                    <a:pt x="37" y="53"/>
                  </a:lnTo>
                  <a:lnTo>
                    <a:pt x="37" y="50"/>
                  </a:lnTo>
                  <a:lnTo>
                    <a:pt x="37" y="61"/>
                  </a:lnTo>
                  <a:lnTo>
                    <a:pt x="35" y="63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3" y="73"/>
                  </a:lnTo>
                  <a:lnTo>
                    <a:pt x="33" y="67"/>
                  </a:lnTo>
                  <a:lnTo>
                    <a:pt x="33" y="69"/>
                  </a:lnTo>
                  <a:lnTo>
                    <a:pt x="31" y="69"/>
                  </a:lnTo>
                  <a:lnTo>
                    <a:pt x="31" y="82"/>
                  </a:lnTo>
                  <a:lnTo>
                    <a:pt x="29" y="82"/>
                  </a:lnTo>
                  <a:lnTo>
                    <a:pt x="29" y="73"/>
                  </a:lnTo>
                  <a:lnTo>
                    <a:pt x="29" y="73"/>
                  </a:lnTo>
                  <a:lnTo>
                    <a:pt x="29" y="82"/>
                  </a:lnTo>
                  <a:lnTo>
                    <a:pt x="27" y="82"/>
                  </a:lnTo>
                  <a:lnTo>
                    <a:pt x="27" y="86"/>
                  </a:lnTo>
                  <a:lnTo>
                    <a:pt x="27" y="82"/>
                  </a:lnTo>
                  <a:lnTo>
                    <a:pt x="25" y="84"/>
                  </a:lnTo>
                  <a:lnTo>
                    <a:pt x="25" y="98"/>
                  </a:lnTo>
                  <a:lnTo>
                    <a:pt x="25" y="99"/>
                  </a:lnTo>
                  <a:lnTo>
                    <a:pt x="25" y="140"/>
                  </a:lnTo>
                  <a:lnTo>
                    <a:pt x="23" y="142"/>
                  </a:lnTo>
                  <a:lnTo>
                    <a:pt x="23" y="142"/>
                  </a:lnTo>
                  <a:lnTo>
                    <a:pt x="23" y="130"/>
                  </a:lnTo>
                  <a:lnTo>
                    <a:pt x="23" y="128"/>
                  </a:lnTo>
                  <a:lnTo>
                    <a:pt x="23" y="119"/>
                  </a:lnTo>
                  <a:lnTo>
                    <a:pt x="23" y="124"/>
                  </a:lnTo>
                  <a:lnTo>
                    <a:pt x="21" y="124"/>
                  </a:lnTo>
                  <a:lnTo>
                    <a:pt x="21" y="140"/>
                  </a:lnTo>
                  <a:lnTo>
                    <a:pt x="19" y="136"/>
                  </a:lnTo>
                  <a:lnTo>
                    <a:pt x="19" y="119"/>
                  </a:lnTo>
                  <a:lnTo>
                    <a:pt x="18" y="119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8" y="142"/>
                  </a:lnTo>
                  <a:lnTo>
                    <a:pt x="18" y="132"/>
                  </a:lnTo>
                  <a:lnTo>
                    <a:pt x="16" y="132"/>
                  </a:lnTo>
                  <a:lnTo>
                    <a:pt x="16" y="123"/>
                  </a:lnTo>
                  <a:lnTo>
                    <a:pt x="16" y="130"/>
                  </a:lnTo>
                  <a:lnTo>
                    <a:pt x="16" y="132"/>
                  </a:lnTo>
                  <a:lnTo>
                    <a:pt x="16" y="153"/>
                  </a:lnTo>
                  <a:lnTo>
                    <a:pt x="14" y="151"/>
                  </a:lnTo>
                  <a:lnTo>
                    <a:pt x="14" y="134"/>
                  </a:lnTo>
                  <a:lnTo>
                    <a:pt x="12" y="136"/>
                  </a:lnTo>
                  <a:lnTo>
                    <a:pt x="12" y="155"/>
                  </a:lnTo>
                  <a:lnTo>
                    <a:pt x="12" y="157"/>
                  </a:lnTo>
                  <a:lnTo>
                    <a:pt x="12" y="142"/>
                  </a:lnTo>
                  <a:lnTo>
                    <a:pt x="10" y="142"/>
                  </a:lnTo>
                  <a:lnTo>
                    <a:pt x="10" y="136"/>
                  </a:lnTo>
                  <a:lnTo>
                    <a:pt x="10" y="147"/>
                  </a:lnTo>
                  <a:lnTo>
                    <a:pt x="8" y="149"/>
                  </a:lnTo>
                  <a:lnTo>
                    <a:pt x="8" y="165"/>
                  </a:lnTo>
                  <a:lnTo>
                    <a:pt x="8" y="161"/>
                  </a:lnTo>
                  <a:lnTo>
                    <a:pt x="6" y="159"/>
                  </a:lnTo>
                  <a:lnTo>
                    <a:pt x="6" y="146"/>
                  </a:lnTo>
                  <a:lnTo>
                    <a:pt x="6" y="146"/>
                  </a:lnTo>
                  <a:lnTo>
                    <a:pt x="4" y="147"/>
                  </a:lnTo>
                  <a:lnTo>
                    <a:pt x="4" y="171"/>
                  </a:lnTo>
                  <a:lnTo>
                    <a:pt x="4" y="169"/>
                  </a:lnTo>
                  <a:lnTo>
                    <a:pt x="4" y="134"/>
                  </a:lnTo>
                  <a:lnTo>
                    <a:pt x="2" y="132"/>
                  </a:lnTo>
                  <a:lnTo>
                    <a:pt x="2" y="121"/>
                  </a:lnTo>
                  <a:lnTo>
                    <a:pt x="2" y="128"/>
                  </a:lnTo>
                  <a:lnTo>
                    <a:pt x="2" y="130"/>
                  </a:lnTo>
                  <a:lnTo>
                    <a:pt x="2" y="134"/>
                  </a:lnTo>
                  <a:lnTo>
                    <a:pt x="2" y="124"/>
                  </a:lnTo>
                  <a:lnTo>
                    <a:pt x="0" y="124"/>
                  </a:lnTo>
                  <a:lnTo>
                    <a:pt x="0" y="9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8" name="Freeform 1168"/>
            <p:cNvSpPr>
              <a:spLocks/>
            </p:cNvSpPr>
            <p:nvPr/>
          </p:nvSpPr>
          <p:spPr bwMode="auto">
            <a:xfrm>
              <a:off x="3107" y="1313"/>
              <a:ext cx="27" cy="50"/>
            </a:xfrm>
            <a:custGeom>
              <a:avLst/>
              <a:gdLst/>
              <a:ahLst/>
              <a:cxnLst>
                <a:cxn ang="0">
                  <a:pos x="54" y="73"/>
                </a:cxn>
                <a:cxn ang="0">
                  <a:pos x="52" y="88"/>
                </a:cxn>
                <a:cxn ang="0">
                  <a:pos x="50" y="99"/>
                </a:cxn>
                <a:cxn ang="0">
                  <a:pos x="48" y="94"/>
                </a:cxn>
                <a:cxn ang="0">
                  <a:pos x="48" y="84"/>
                </a:cxn>
                <a:cxn ang="0">
                  <a:pos x="48" y="99"/>
                </a:cxn>
                <a:cxn ang="0">
                  <a:pos x="46" y="82"/>
                </a:cxn>
                <a:cxn ang="0">
                  <a:pos x="44" y="96"/>
                </a:cxn>
                <a:cxn ang="0">
                  <a:pos x="44" y="99"/>
                </a:cxn>
                <a:cxn ang="0">
                  <a:pos x="42" y="86"/>
                </a:cxn>
                <a:cxn ang="0">
                  <a:pos x="42" y="75"/>
                </a:cxn>
                <a:cxn ang="0">
                  <a:pos x="40" y="94"/>
                </a:cxn>
                <a:cxn ang="0">
                  <a:pos x="40" y="90"/>
                </a:cxn>
                <a:cxn ang="0">
                  <a:pos x="39" y="61"/>
                </a:cxn>
                <a:cxn ang="0">
                  <a:pos x="37" y="75"/>
                </a:cxn>
                <a:cxn ang="0">
                  <a:pos x="37" y="50"/>
                </a:cxn>
                <a:cxn ang="0">
                  <a:pos x="37" y="50"/>
                </a:cxn>
                <a:cxn ang="0">
                  <a:pos x="35" y="61"/>
                </a:cxn>
                <a:cxn ang="0">
                  <a:pos x="33" y="53"/>
                </a:cxn>
                <a:cxn ang="0">
                  <a:pos x="33" y="27"/>
                </a:cxn>
                <a:cxn ang="0">
                  <a:pos x="31" y="46"/>
                </a:cxn>
                <a:cxn ang="0">
                  <a:pos x="31" y="27"/>
                </a:cxn>
                <a:cxn ang="0">
                  <a:pos x="31" y="25"/>
                </a:cxn>
                <a:cxn ang="0">
                  <a:pos x="29" y="28"/>
                </a:cxn>
                <a:cxn ang="0">
                  <a:pos x="27" y="23"/>
                </a:cxn>
                <a:cxn ang="0">
                  <a:pos x="27" y="17"/>
                </a:cxn>
                <a:cxn ang="0">
                  <a:pos x="25" y="23"/>
                </a:cxn>
                <a:cxn ang="0">
                  <a:pos x="23" y="19"/>
                </a:cxn>
                <a:cxn ang="0">
                  <a:pos x="23" y="11"/>
                </a:cxn>
                <a:cxn ang="0">
                  <a:pos x="21" y="17"/>
                </a:cxn>
                <a:cxn ang="0">
                  <a:pos x="21" y="21"/>
                </a:cxn>
                <a:cxn ang="0">
                  <a:pos x="19" y="7"/>
                </a:cxn>
                <a:cxn ang="0">
                  <a:pos x="19" y="4"/>
                </a:cxn>
                <a:cxn ang="0">
                  <a:pos x="17" y="13"/>
                </a:cxn>
                <a:cxn ang="0">
                  <a:pos x="17" y="19"/>
                </a:cxn>
                <a:cxn ang="0">
                  <a:pos x="14" y="11"/>
                </a:cxn>
                <a:cxn ang="0">
                  <a:pos x="14" y="21"/>
                </a:cxn>
                <a:cxn ang="0">
                  <a:pos x="12" y="15"/>
                </a:cxn>
                <a:cxn ang="0">
                  <a:pos x="12" y="28"/>
                </a:cxn>
                <a:cxn ang="0">
                  <a:pos x="12" y="17"/>
                </a:cxn>
                <a:cxn ang="0">
                  <a:pos x="10" y="4"/>
                </a:cxn>
                <a:cxn ang="0">
                  <a:pos x="10" y="13"/>
                </a:cxn>
                <a:cxn ang="0">
                  <a:pos x="10" y="36"/>
                </a:cxn>
                <a:cxn ang="0">
                  <a:pos x="8" y="4"/>
                </a:cxn>
                <a:cxn ang="0">
                  <a:pos x="6" y="28"/>
                </a:cxn>
                <a:cxn ang="0">
                  <a:pos x="6" y="36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2" y="34"/>
                </a:cxn>
                <a:cxn ang="0">
                  <a:pos x="0" y="28"/>
                </a:cxn>
              </a:cxnLst>
              <a:rect l="0" t="0" r="r" b="b"/>
              <a:pathLst>
                <a:path w="54" h="99">
                  <a:moveTo>
                    <a:pt x="54" y="73"/>
                  </a:moveTo>
                  <a:lnTo>
                    <a:pt x="54" y="73"/>
                  </a:lnTo>
                  <a:lnTo>
                    <a:pt x="52" y="73"/>
                  </a:lnTo>
                  <a:lnTo>
                    <a:pt x="52" y="88"/>
                  </a:lnTo>
                  <a:lnTo>
                    <a:pt x="50" y="90"/>
                  </a:lnTo>
                  <a:lnTo>
                    <a:pt x="50" y="99"/>
                  </a:lnTo>
                  <a:lnTo>
                    <a:pt x="50" y="94"/>
                  </a:lnTo>
                  <a:lnTo>
                    <a:pt x="48" y="94"/>
                  </a:lnTo>
                  <a:lnTo>
                    <a:pt x="48" y="82"/>
                  </a:lnTo>
                  <a:lnTo>
                    <a:pt x="48" y="84"/>
                  </a:lnTo>
                  <a:lnTo>
                    <a:pt x="48" y="86"/>
                  </a:lnTo>
                  <a:lnTo>
                    <a:pt x="48" y="99"/>
                  </a:lnTo>
                  <a:lnTo>
                    <a:pt x="46" y="99"/>
                  </a:lnTo>
                  <a:lnTo>
                    <a:pt x="46" y="82"/>
                  </a:lnTo>
                  <a:lnTo>
                    <a:pt x="44" y="80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4" y="86"/>
                  </a:lnTo>
                  <a:lnTo>
                    <a:pt x="42" y="86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0" y="76"/>
                  </a:lnTo>
                  <a:lnTo>
                    <a:pt x="40" y="94"/>
                  </a:lnTo>
                  <a:lnTo>
                    <a:pt x="40" y="92"/>
                  </a:lnTo>
                  <a:lnTo>
                    <a:pt x="40" y="90"/>
                  </a:lnTo>
                  <a:lnTo>
                    <a:pt x="40" y="59"/>
                  </a:lnTo>
                  <a:lnTo>
                    <a:pt x="39" y="61"/>
                  </a:lnTo>
                  <a:lnTo>
                    <a:pt x="39" y="73"/>
                  </a:lnTo>
                  <a:lnTo>
                    <a:pt x="37" y="75"/>
                  </a:lnTo>
                  <a:lnTo>
                    <a:pt x="37" y="52"/>
                  </a:lnTo>
                  <a:lnTo>
                    <a:pt x="37" y="50"/>
                  </a:lnTo>
                  <a:lnTo>
                    <a:pt x="37" y="42"/>
                  </a:lnTo>
                  <a:lnTo>
                    <a:pt x="37" y="50"/>
                  </a:lnTo>
                  <a:lnTo>
                    <a:pt x="35" y="50"/>
                  </a:lnTo>
                  <a:lnTo>
                    <a:pt x="35" y="61"/>
                  </a:lnTo>
                  <a:lnTo>
                    <a:pt x="35" y="53"/>
                  </a:lnTo>
                  <a:lnTo>
                    <a:pt x="33" y="53"/>
                  </a:lnTo>
                  <a:lnTo>
                    <a:pt x="33" y="25"/>
                  </a:lnTo>
                  <a:lnTo>
                    <a:pt x="33" y="27"/>
                  </a:lnTo>
                  <a:lnTo>
                    <a:pt x="33" y="48"/>
                  </a:lnTo>
                  <a:lnTo>
                    <a:pt x="31" y="46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9" y="25"/>
                  </a:lnTo>
                  <a:lnTo>
                    <a:pt x="27" y="23"/>
                  </a:lnTo>
                  <a:lnTo>
                    <a:pt x="27" y="15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3" y="1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1" y="17"/>
                  </a:lnTo>
                  <a:lnTo>
                    <a:pt x="21" y="23"/>
                  </a:lnTo>
                  <a:lnTo>
                    <a:pt x="21" y="21"/>
                  </a:lnTo>
                  <a:lnTo>
                    <a:pt x="19" y="19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11"/>
                  </a:lnTo>
                  <a:lnTo>
                    <a:pt x="17" y="13"/>
                  </a:lnTo>
                  <a:lnTo>
                    <a:pt x="17" y="21"/>
                  </a:lnTo>
                  <a:lnTo>
                    <a:pt x="17" y="19"/>
                  </a:lnTo>
                  <a:lnTo>
                    <a:pt x="17" y="9"/>
                  </a:lnTo>
                  <a:lnTo>
                    <a:pt x="14" y="11"/>
                  </a:lnTo>
                  <a:lnTo>
                    <a:pt x="14" y="19"/>
                  </a:lnTo>
                  <a:lnTo>
                    <a:pt x="14" y="21"/>
                  </a:lnTo>
                  <a:lnTo>
                    <a:pt x="14" y="17"/>
                  </a:lnTo>
                  <a:lnTo>
                    <a:pt x="12" y="15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17"/>
                  </a:lnTo>
                  <a:lnTo>
                    <a:pt x="10" y="15"/>
                  </a:lnTo>
                  <a:lnTo>
                    <a:pt x="10" y="4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8" y="34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36"/>
                  </a:lnTo>
                  <a:lnTo>
                    <a:pt x="6" y="19"/>
                  </a:lnTo>
                  <a:lnTo>
                    <a:pt x="2" y="17"/>
                  </a:lnTo>
                  <a:lnTo>
                    <a:pt x="2" y="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34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69" name="Freeform 1169"/>
            <p:cNvSpPr>
              <a:spLocks/>
            </p:cNvSpPr>
            <p:nvPr/>
          </p:nvSpPr>
          <p:spPr bwMode="auto">
            <a:xfrm>
              <a:off x="3134" y="1255"/>
              <a:ext cx="26" cy="104"/>
            </a:xfrm>
            <a:custGeom>
              <a:avLst/>
              <a:gdLst/>
              <a:ahLst/>
              <a:cxnLst>
                <a:cxn ang="0">
                  <a:pos x="52" y="20"/>
                </a:cxn>
                <a:cxn ang="0">
                  <a:pos x="50" y="0"/>
                </a:cxn>
                <a:cxn ang="0">
                  <a:pos x="50" y="22"/>
                </a:cxn>
                <a:cxn ang="0">
                  <a:pos x="50" y="10"/>
                </a:cxn>
                <a:cxn ang="0">
                  <a:pos x="48" y="4"/>
                </a:cxn>
                <a:cxn ang="0">
                  <a:pos x="46" y="18"/>
                </a:cxn>
                <a:cxn ang="0">
                  <a:pos x="46" y="27"/>
                </a:cxn>
                <a:cxn ang="0">
                  <a:pos x="46" y="8"/>
                </a:cxn>
                <a:cxn ang="0">
                  <a:pos x="44" y="31"/>
                </a:cxn>
                <a:cxn ang="0">
                  <a:pos x="42" y="35"/>
                </a:cxn>
                <a:cxn ang="0">
                  <a:pos x="40" y="22"/>
                </a:cxn>
                <a:cxn ang="0">
                  <a:pos x="40" y="14"/>
                </a:cxn>
                <a:cxn ang="0">
                  <a:pos x="40" y="31"/>
                </a:cxn>
                <a:cxn ang="0">
                  <a:pos x="38" y="18"/>
                </a:cxn>
                <a:cxn ang="0">
                  <a:pos x="36" y="27"/>
                </a:cxn>
                <a:cxn ang="0">
                  <a:pos x="36" y="33"/>
                </a:cxn>
                <a:cxn ang="0">
                  <a:pos x="34" y="20"/>
                </a:cxn>
                <a:cxn ang="0">
                  <a:pos x="34" y="14"/>
                </a:cxn>
                <a:cxn ang="0">
                  <a:pos x="33" y="37"/>
                </a:cxn>
                <a:cxn ang="0">
                  <a:pos x="31" y="4"/>
                </a:cxn>
                <a:cxn ang="0">
                  <a:pos x="31" y="0"/>
                </a:cxn>
                <a:cxn ang="0">
                  <a:pos x="29" y="22"/>
                </a:cxn>
                <a:cxn ang="0">
                  <a:pos x="29" y="22"/>
                </a:cxn>
                <a:cxn ang="0">
                  <a:pos x="27" y="6"/>
                </a:cxn>
                <a:cxn ang="0">
                  <a:pos x="27" y="10"/>
                </a:cxn>
                <a:cxn ang="0">
                  <a:pos x="25" y="22"/>
                </a:cxn>
                <a:cxn ang="0">
                  <a:pos x="25" y="6"/>
                </a:cxn>
                <a:cxn ang="0">
                  <a:pos x="23" y="27"/>
                </a:cxn>
                <a:cxn ang="0">
                  <a:pos x="23" y="22"/>
                </a:cxn>
                <a:cxn ang="0">
                  <a:pos x="23" y="14"/>
                </a:cxn>
                <a:cxn ang="0">
                  <a:pos x="19" y="24"/>
                </a:cxn>
                <a:cxn ang="0">
                  <a:pos x="19" y="45"/>
                </a:cxn>
                <a:cxn ang="0">
                  <a:pos x="17" y="37"/>
                </a:cxn>
                <a:cxn ang="0">
                  <a:pos x="15" y="56"/>
                </a:cxn>
                <a:cxn ang="0">
                  <a:pos x="15" y="64"/>
                </a:cxn>
                <a:cxn ang="0">
                  <a:pos x="15" y="72"/>
                </a:cxn>
                <a:cxn ang="0">
                  <a:pos x="13" y="91"/>
                </a:cxn>
                <a:cxn ang="0">
                  <a:pos x="11" y="85"/>
                </a:cxn>
                <a:cxn ang="0">
                  <a:pos x="11" y="87"/>
                </a:cxn>
                <a:cxn ang="0">
                  <a:pos x="9" y="118"/>
                </a:cxn>
                <a:cxn ang="0">
                  <a:pos x="9" y="123"/>
                </a:cxn>
                <a:cxn ang="0">
                  <a:pos x="8" y="120"/>
                </a:cxn>
                <a:cxn ang="0">
                  <a:pos x="6" y="131"/>
                </a:cxn>
                <a:cxn ang="0">
                  <a:pos x="6" y="158"/>
                </a:cxn>
                <a:cxn ang="0">
                  <a:pos x="4" y="152"/>
                </a:cxn>
                <a:cxn ang="0">
                  <a:pos x="4" y="177"/>
                </a:cxn>
                <a:cxn ang="0">
                  <a:pos x="4" y="179"/>
                </a:cxn>
                <a:cxn ang="0">
                  <a:pos x="2" y="169"/>
                </a:cxn>
                <a:cxn ang="0">
                  <a:pos x="0" y="179"/>
                </a:cxn>
                <a:cxn ang="0">
                  <a:pos x="0" y="206"/>
                </a:cxn>
              </a:cxnLst>
              <a:rect l="0" t="0" r="r" b="b"/>
              <a:pathLst>
                <a:path w="52" h="208">
                  <a:moveTo>
                    <a:pt x="52" y="20"/>
                  </a:moveTo>
                  <a:lnTo>
                    <a:pt x="52" y="2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48" y="16"/>
                  </a:lnTo>
                  <a:lnTo>
                    <a:pt x="46" y="18"/>
                  </a:lnTo>
                  <a:lnTo>
                    <a:pt x="46" y="31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8"/>
                  </a:lnTo>
                  <a:lnTo>
                    <a:pt x="44" y="10"/>
                  </a:lnTo>
                  <a:lnTo>
                    <a:pt x="44" y="31"/>
                  </a:lnTo>
                  <a:lnTo>
                    <a:pt x="42" y="33"/>
                  </a:lnTo>
                  <a:lnTo>
                    <a:pt x="42" y="35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10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18"/>
                  </a:lnTo>
                  <a:lnTo>
                    <a:pt x="36" y="16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36" y="33"/>
                  </a:lnTo>
                  <a:lnTo>
                    <a:pt x="36" y="22"/>
                  </a:lnTo>
                  <a:lnTo>
                    <a:pt x="34" y="20"/>
                  </a:lnTo>
                  <a:lnTo>
                    <a:pt x="34" y="8"/>
                  </a:lnTo>
                  <a:lnTo>
                    <a:pt x="34" y="14"/>
                  </a:lnTo>
                  <a:lnTo>
                    <a:pt x="33" y="14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31" y="22"/>
                  </a:lnTo>
                  <a:lnTo>
                    <a:pt x="29" y="22"/>
                  </a:lnTo>
                  <a:lnTo>
                    <a:pt x="29" y="31"/>
                  </a:lnTo>
                  <a:lnTo>
                    <a:pt x="29" y="22"/>
                  </a:lnTo>
                  <a:lnTo>
                    <a:pt x="27" y="22"/>
                  </a:lnTo>
                  <a:lnTo>
                    <a:pt x="27" y="6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7" y="24"/>
                  </a:lnTo>
                  <a:lnTo>
                    <a:pt x="25" y="22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27"/>
                  </a:lnTo>
                  <a:lnTo>
                    <a:pt x="23" y="27"/>
                  </a:lnTo>
                  <a:lnTo>
                    <a:pt x="23" y="33"/>
                  </a:lnTo>
                  <a:lnTo>
                    <a:pt x="23" y="22"/>
                  </a:lnTo>
                  <a:lnTo>
                    <a:pt x="23" y="20"/>
                  </a:lnTo>
                  <a:lnTo>
                    <a:pt x="23" y="14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9" y="47"/>
                  </a:lnTo>
                  <a:lnTo>
                    <a:pt x="19" y="45"/>
                  </a:lnTo>
                  <a:lnTo>
                    <a:pt x="19" y="35"/>
                  </a:lnTo>
                  <a:lnTo>
                    <a:pt x="17" y="37"/>
                  </a:lnTo>
                  <a:lnTo>
                    <a:pt x="17" y="56"/>
                  </a:lnTo>
                  <a:lnTo>
                    <a:pt x="15" y="56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5" y="72"/>
                  </a:lnTo>
                  <a:lnTo>
                    <a:pt x="13" y="73"/>
                  </a:lnTo>
                  <a:lnTo>
                    <a:pt x="13" y="91"/>
                  </a:lnTo>
                  <a:lnTo>
                    <a:pt x="11" y="91"/>
                  </a:lnTo>
                  <a:lnTo>
                    <a:pt x="11" y="85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118"/>
                  </a:lnTo>
                  <a:lnTo>
                    <a:pt x="9" y="118"/>
                  </a:lnTo>
                  <a:lnTo>
                    <a:pt x="9" y="127"/>
                  </a:lnTo>
                  <a:lnTo>
                    <a:pt x="9" y="123"/>
                  </a:lnTo>
                  <a:lnTo>
                    <a:pt x="8" y="121"/>
                  </a:lnTo>
                  <a:lnTo>
                    <a:pt x="8" y="120"/>
                  </a:lnTo>
                  <a:lnTo>
                    <a:pt x="8" y="129"/>
                  </a:lnTo>
                  <a:lnTo>
                    <a:pt x="6" y="131"/>
                  </a:lnTo>
                  <a:lnTo>
                    <a:pt x="6" y="158"/>
                  </a:lnTo>
                  <a:lnTo>
                    <a:pt x="6" y="158"/>
                  </a:lnTo>
                  <a:lnTo>
                    <a:pt x="6" y="152"/>
                  </a:lnTo>
                  <a:lnTo>
                    <a:pt x="4" y="152"/>
                  </a:lnTo>
                  <a:lnTo>
                    <a:pt x="4" y="175"/>
                  </a:lnTo>
                  <a:lnTo>
                    <a:pt x="4" y="177"/>
                  </a:lnTo>
                  <a:lnTo>
                    <a:pt x="4" y="185"/>
                  </a:lnTo>
                  <a:lnTo>
                    <a:pt x="4" y="179"/>
                  </a:lnTo>
                  <a:lnTo>
                    <a:pt x="2" y="177"/>
                  </a:lnTo>
                  <a:lnTo>
                    <a:pt x="2" y="169"/>
                  </a:lnTo>
                  <a:lnTo>
                    <a:pt x="2" y="179"/>
                  </a:lnTo>
                  <a:lnTo>
                    <a:pt x="0" y="179"/>
                  </a:lnTo>
                  <a:lnTo>
                    <a:pt x="0" y="208"/>
                  </a:lnTo>
                  <a:lnTo>
                    <a:pt x="0" y="206"/>
                  </a:lnTo>
                  <a:lnTo>
                    <a:pt x="0" y="18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0" name="Freeform 1170"/>
            <p:cNvSpPr>
              <a:spLocks/>
            </p:cNvSpPr>
            <p:nvPr/>
          </p:nvSpPr>
          <p:spPr bwMode="auto">
            <a:xfrm>
              <a:off x="3160" y="1248"/>
              <a:ext cx="26" cy="25"/>
            </a:xfrm>
            <a:custGeom>
              <a:avLst/>
              <a:gdLst/>
              <a:ahLst/>
              <a:cxnLst>
                <a:cxn ang="0">
                  <a:pos x="52" y="19"/>
                </a:cxn>
                <a:cxn ang="0">
                  <a:pos x="50" y="37"/>
                </a:cxn>
                <a:cxn ang="0">
                  <a:pos x="48" y="23"/>
                </a:cxn>
                <a:cxn ang="0">
                  <a:pos x="48" y="14"/>
                </a:cxn>
                <a:cxn ang="0">
                  <a:pos x="46" y="25"/>
                </a:cxn>
                <a:cxn ang="0">
                  <a:pos x="46" y="42"/>
                </a:cxn>
                <a:cxn ang="0">
                  <a:pos x="46" y="17"/>
                </a:cxn>
                <a:cxn ang="0">
                  <a:pos x="44" y="42"/>
                </a:cxn>
                <a:cxn ang="0">
                  <a:pos x="42" y="46"/>
                </a:cxn>
                <a:cxn ang="0">
                  <a:pos x="42" y="31"/>
                </a:cxn>
                <a:cxn ang="0">
                  <a:pos x="42" y="31"/>
                </a:cxn>
                <a:cxn ang="0">
                  <a:pos x="40" y="50"/>
                </a:cxn>
                <a:cxn ang="0">
                  <a:pos x="38" y="46"/>
                </a:cxn>
                <a:cxn ang="0">
                  <a:pos x="38" y="25"/>
                </a:cxn>
                <a:cxn ang="0">
                  <a:pos x="36" y="50"/>
                </a:cxn>
                <a:cxn ang="0">
                  <a:pos x="36" y="39"/>
                </a:cxn>
                <a:cxn ang="0">
                  <a:pos x="34" y="31"/>
                </a:cxn>
                <a:cxn ang="0">
                  <a:pos x="34" y="37"/>
                </a:cxn>
                <a:cxn ang="0">
                  <a:pos x="34" y="46"/>
                </a:cxn>
                <a:cxn ang="0">
                  <a:pos x="32" y="33"/>
                </a:cxn>
                <a:cxn ang="0">
                  <a:pos x="30" y="50"/>
                </a:cxn>
                <a:cxn ang="0">
                  <a:pos x="30" y="35"/>
                </a:cxn>
                <a:cxn ang="0">
                  <a:pos x="29" y="29"/>
                </a:cxn>
                <a:cxn ang="0">
                  <a:pos x="27" y="37"/>
                </a:cxn>
                <a:cxn ang="0">
                  <a:pos x="27" y="46"/>
                </a:cxn>
                <a:cxn ang="0">
                  <a:pos x="25" y="25"/>
                </a:cxn>
                <a:cxn ang="0">
                  <a:pos x="25" y="40"/>
                </a:cxn>
                <a:cxn ang="0">
                  <a:pos x="23" y="42"/>
                </a:cxn>
                <a:cxn ang="0">
                  <a:pos x="21" y="31"/>
                </a:cxn>
                <a:cxn ang="0">
                  <a:pos x="21" y="31"/>
                </a:cxn>
                <a:cxn ang="0">
                  <a:pos x="21" y="42"/>
                </a:cxn>
                <a:cxn ang="0">
                  <a:pos x="19" y="40"/>
                </a:cxn>
                <a:cxn ang="0">
                  <a:pos x="19" y="25"/>
                </a:cxn>
                <a:cxn ang="0">
                  <a:pos x="17" y="40"/>
                </a:cxn>
                <a:cxn ang="0">
                  <a:pos x="17" y="27"/>
                </a:cxn>
                <a:cxn ang="0">
                  <a:pos x="15" y="8"/>
                </a:cxn>
                <a:cxn ang="0">
                  <a:pos x="13" y="14"/>
                </a:cxn>
                <a:cxn ang="0">
                  <a:pos x="13" y="37"/>
                </a:cxn>
                <a:cxn ang="0">
                  <a:pos x="11" y="2"/>
                </a:cxn>
                <a:cxn ang="0">
                  <a:pos x="11" y="19"/>
                </a:cxn>
                <a:cxn ang="0">
                  <a:pos x="9" y="33"/>
                </a:cxn>
                <a:cxn ang="0">
                  <a:pos x="9" y="21"/>
                </a:cxn>
                <a:cxn ang="0">
                  <a:pos x="9" y="6"/>
                </a:cxn>
                <a:cxn ang="0">
                  <a:pos x="7" y="29"/>
                </a:cxn>
                <a:cxn ang="0">
                  <a:pos x="5" y="0"/>
                </a:cxn>
                <a:cxn ang="0">
                  <a:pos x="5" y="27"/>
                </a:cxn>
                <a:cxn ang="0">
                  <a:pos x="2" y="37"/>
                </a:cxn>
                <a:cxn ang="0">
                  <a:pos x="2" y="19"/>
                </a:cxn>
                <a:cxn ang="0">
                  <a:pos x="2" y="10"/>
                </a:cxn>
                <a:cxn ang="0">
                  <a:pos x="0" y="37"/>
                </a:cxn>
              </a:cxnLst>
              <a:rect l="0" t="0" r="r" b="b"/>
              <a:pathLst>
                <a:path w="52" h="52">
                  <a:moveTo>
                    <a:pt x="52" y="19"/>
                  </a:moveTo>
                  <a:lnTo>
                    <a:pt x="52" y="19"/>
                  </a:lnTo>
                  <a:lnTo>
                    <a:pt x="50" y="17"/>
                  </a:lnTo>
                  <a:lnTo>
                    <a:pt x="50" y="37"/>
                  </a:lnTo>
                  <a:lnTo>
                    <a:pt x="48" y="39"/>
                  </a:lnTo>
                  <a:lnTo>
                    <a:pt x="48" y="23"/>
                  </a:lnTo>
                  <a:lnTo>
                    <a:pt x="48" y="21"/>
                  </a:lnTo>
                  <a:lnTo>
                    <a:pt x="48" y="14"/>
                  </a:lnTo>
                  <a:lnTo>
                    <a:pt x="48" y="23"/>
                  </a:lnTo>
                  <a:lnTo>
                    <a:pt x="46" y="25"/>
                  </a:lnTo>
                  <a:lnTo>
                    <a:pt x="46" y="46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17"/>
                  </a:lnTo>
                  <a:lnTo>
                    <a:pt x="44" y="19"/>
                  </a:lnTo>
                  <a:lnTo>
                    <a:pt x="44" y="42"/>
                  </a:lnTo>
                  <a:lnTo>
                    <a:pt x="42" y="42"/>
                  </a:lnTo>
                  <a:lnTo>
                    <a:pt x="42" y="46"/>
                  </a:lnTo>
                  <a:lnTo>
                    <a:pt x="42" y="33"/>
                  </a:lnTo>
                  <a:lnTo>
                    <a:pt x="42" y="31"/>
                  </a:lnTo>
                  <a:lnTo>
                    <a:pt x="42" y="21"/>
                  </a:lnTo>
                  <a:lnTo>
                    <a:pt x="42" y="31"/>
                  </a:lnTo>
                  <a:lnTo>
                    <a:pt x="40" y="33"/>
                  </a:lnTo>
                  <a:lnTo>
                    <a:pt x="40" y="50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6" y="39"/>
                  </a:lnTo>
                  <a:lnTo>
                    <a:pt x="34" y="37"/>
                  </a:lnTo>
                  <a:lnTo>
                    <a:pt x="34" y="31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32" y="42"/>
                  </a:lnTo>
                  <a:lnTo>
                    <a:pt x="32" y="33"/>
                  </a:lnTo>
                  <a:lnTo>
                    <a:pt x="30" y="35"/>
                  </a:lnTo>
                  <a:lnTo>
                    <a:pt x="30" y="50"/>
                  </a:lnTo>
                  <a:lnTo>
                    <a:pt x="30" y="48"/>
                  </a:lnTo>
                  <a:lnTo>
                    <a:pt x="30" y="35"/>
                  </a:lnTo>
                  <a:lnTo>
                    <a:pt x="29" y="33"/>
                  </a:lnTo>
                  <a:lnTo>
                    <a:pt x="29" y="29"/>
                  </a:lnTo>
                  <a:lnTo>
                    <a:pt x="29" y="37"/>
                  </a:lnTo>
                  <a:lnTo>
                    <a:pt x="27" y="37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5" y="46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5" y="40"/>
                  </a:lnTo>
                  <a:lnTo>
                    <a:pt x="23" y="40"/>
                  </a:lnTo>
                  <a:lnTo>
                    <a:pt x="23" y="42"/>
                  </a:lnTo>
                  <a:lnTo>
                    <a:pt x="23" y="33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1" y="33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9" y="40"/>
                  </a:lnTo>
                  <a:lnTo>
                    <a:pt x="19" y="23"/>
                  </a:lnTo>
                  <a:lnTo>
                    <a:pt x="19" y="25"/>
                  </a:lnTo>
                  <a:lnTo>
                    <a:pt x="19" y="40"/>
                  </a:lnTo>
                  <a:lnTo>
                    <a:pt x="17" y="40"/>
                  </a:lnTo>
                  <a:lnTo>
                    <a:pt x="17" y="42"/>
                  </a:lnTo>
                  <a:lnTo>
                    <a:pt x="17" y="27"/>
                  </a:lnTo>
                  <a:lnTo>
                    <a:pt x="15" y="25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19"/>
                  </a:lnTo>
                  <a:lnTo>
                    <a:pt x="9" y="21"/>
                  </a:lnTo>
                  <a:lnTo>
                    <a:pt x="9" y="3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9" y="4"/>
                  </a:lnTo>
                  <a:lnTo>
                    <a:pt x="9" y="6"/>
                  </a:lnTo>
                  <a:lnTo>
                    <a:pt x="7" y="8"/>
                  </a:lnTo>
                  <a:lnTo>
                    <a:pt x="7" y="29"/>
                  </a:lnTo>
                  <a:lnTo>
                    <a:pt x="5" y="27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7"/>
                  </a:lnTo>
                  <a:lnTo>
                    <a:pt x="2" y="29"/>
                  </a:lnTo>
                  <a:lnTo>
                    <a:pt x="2" y="37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4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37"/>
                  </a:lnTo>
                  <a:lnTo>
                    <a:pt x="0" y="3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1" name="Freeform 1171"/>
            <p:cNvSpPr>
              <a:spLocks/>
            </p:cNvSpPr>
            <p:nvPr/>
          </p:nvSpPr>
          <p:spPr bwMode="auto">
            <a:xfrm>
              <a:off x="3186" y="1255"/>
              <a:ext cx="25" cy="43"/>
            </a:xfrm>
            <a:custGeom>
              <a:avLst/>
              <a:gdLst/>
              <a:ahLst/>
              <a:cxnLst>
                <a:cxn ang="0">
                  <a:pos x="49" y="45"/>
                </a:cxn>
                <a:cxn ang="0">
                  <a:pos x="49" y="37"/>
                </a:cxn>
                <a:cxn ang="0">
                  <a:pos x="49" y="27"/>
                </a:cxn>
                <a:cxn ang="0">
                  <a:pos x="48" y="56"/>
                </a:cxn>
                <a:cxn ang="0">
                  <a:pos x="46" y="41"/>
                </a:cxn>
                <a:cxn ang="0">
                  <a:pos x="44" y="54"/>
                </a:cxn>
                <a:cxn ang="0">
                  <a:pos x="42" y="60"/>
                </a:cxn>
                <a:cxn ang="0">
                  <a:pos x="42" y="47"/>
                </a:cxn>
                <a:cxn ang="0">
                  <a:pos x="42" y="47"/>
                </a:cxn>
                <a:cxn ang="0">
                  <a:pos x="40" y="68"/>
                </a:cxn>
                <a:cxn ang="0">
                  <a:pos x="40" y="64"/>
                </a:cxn>
                <a:cxn ang="0">
                  <a:pos x="38" y="47"/>
                </a:cxn>
                <a:cxn ang="0">
                  <a:pos x="36" y="68"/>
                </a:cxn>
                <a:cxn ang="0">
                  <a:pos x="36" y="58"/>
                </a:cxn>
                <a:cxn ang="0">
                  <a:pos x="36" y="50"/>
                </a:cxn>
                <a:cxn ang="0">
                  <a:pos x="34" y="62"/>
                </a:cxn>
                <a:cxn ang="0">
                  <a:pos x="34" y="70"/>
                </a:cxn>
                <a:cxn ang="0">
                  <a:pos x="32" y="52"/>
                </a:cxn>
                <a:cxn ang="0">
                  <a:pos x="30" y="56"/>
                </a:cxn>
                <a:cxn ang="0">
                  <a:pos x="30" y="79"/>
                </a:cxn>
                <a:cxn ang="0">
                  <a:pos x="28" y="56"/>
                </a:cxn>
                <a:cxn ang="0">
                  <a:pos x="28" y="60"/>
                </a:cxn>
                <a:cxn ang="0">
                  <a:pos x="28" y="87"/>
                </a:cxn>
                <a:cxn ang="0">
                  <a:pos x="26" y="83"/>
                </a:cxn>
                <a:cxn ang="0">
                  <a:pos x="25" y="47"/>
                </a:cxn>
                <a:cxn ang="0">
                  <a:pos x="25" y="73"/>
                </a:cxn>
                <a:cxn ang="0">
                  <a:pos x="25" y="70"/>
                </a:cxn>
                <a:cxn ang="0">
                  <a:pos x="21" y="52"/>
                </a:cxn>
                <a:cxn ang="0">
                  <a:pos x="21" y="60"/>
                </a:cxn>
                <a:cxn ang="0">
                  <a:pos x="21" y="81"/>
                </a:cxn>
                <a:cxn ang="0">
                  <a:pos x="19" y="47"/>
                </a:cxn>
                <a:cxn ang="0">
                  <a:pos x="17" y="73"/>
                </a:cxn>
                <a:cxn ang="0">
                  <a:pos x="17" y="81"/>
                </a:cxn>
                <a:cxn ang="0">
                  <a:pos x="15" y="60"/>
                </a:cxn>
                <a:cxn ang="0">
                  <a:pos x="15" y="43"/>
                </a:cxn>
                <a:cxn ang="0">
                  <a:pos x="15" y="70"/>
                </a:cxn>
                <a:cxn ang="0">
                  <a:pos x="13" y="35"/>
                </a:cxn>
                <a:cxn ang="0">
                  <a:pos x="13" y="31"/>
                </a:cxn>
                <a:cxn ang="0">
                  <a:pos x="9" y="45"/>
                </a:cxn>
                <a:cxn ang="0">
                  <a:pos x="9" y="37"/>
                </a:cxn>
                <a:cxn ang="0">
                  <a:pos x="9" y="25"/>
                </a:cxn>
                <a:cxn ang="0">
                  <a:pos x="7" y="31"/>
                </a:cxn>
                <a:cxn ang="0">
                  <a:pos x="7" y="33"/>
                </a:cxn>
                <a:cxn ang="0">
                  <a:pos x="7" y="10"/>
                </a:cxn>
                <a:cxn ang="0">
                  <a:pos x="5" y="27"/>
                </a:cxn>
                <a:cxn ang="0">
                  <a:pos x="3" y="31"/>
                </a:cxn>
                <a:cxn ang="0">
                  <a:pos x="3" y="12"/>
                </a:cxn>
                <a:cxn ang="0">
                  <a:pos x="3" y="4"/>
                </a:cxn>
                <a:cxn ang="0">
                  <a:pos x="1" y="22"/>
                </a:cxn>
                <a:cxn ang="0">
                  <a:pos x="0" y="20"/>
                </a:cxn>
              </a:cxnLst>
              <a:rect l="0" t="0" r="r" b="b"/>
              <a:pathLst>
                <a:path w="49" h="87">
                  <a:moveTo>
                    <a:pt x="49" y="45"/>
                  </a:moveTo>
                  <a:lnTo>
                    <a:pt x="49" y="45"/>
                  </a:lnTo>
                  <a:lnTo>
                    <a:pt x="49" y="39"/>
                  </a:lnTo>
                  <a:lnTo>
                    <a:pt x="49" y="37"/>
                  </a:lnTo>
                  <a:lnTo>
                    <a:pt x="49" y="24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6" y="41"/>
                  </a:lnTo>
                  <a:lnTo>
                    <a:pt x="44" y="39"/>
                  </a:lnTo>
                  <a:lnTo>
                    <a:pt x="44" y="54"/>
                  </a:lnTo>
                  <a:lnTo>
                    <a:pt x="42" y="56"/>
                  </a:lnTo>
                  <a:lnTo>
                    <a:pt x="42" y="60"/>
                  </a:lnTo>
                  <a:lnTo>
                    <a:pt x="42" y="48"/>
                  </a:lnTo>
                  <a:lnTo>
                    <a:pt x="42" y="47"/>
                  </a:lnTo>
                  <a:lnTo>
                    <a:pt x="42" y="41"/>
                  </a:lnTo>
                  <a:lnTo>
                    <a:pt x="42" y="47"/>
                  </a:lnTo>
                  <a:lnTo>
                    <a:pt x="40" y="48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0" y="64"/>
                  </a:lnTo>
                  <a:lnTo>
                    <a:pt x="40" y="47"/>
                  </a:lnTo>
                  <a:lnTo>
                    <a:pt x="38" y="47"/>
                  </a:lnTo>
                  <a:lnTo>
                    <a:pt x="38" y="68"/>
                  </a:lnTo>
                  <a:lnTo>
                    <a:pt x="36" y="68"/>
                  </a:lnTo>
                  <a:lnTo>
                    <a:pt x="36" y="70"/>
                  </a:lnTo>
                  <a:lnTo>
                    <a:pt x="36" y="58"/>
                  </a:lnTo>
                  <a:lnTo>
                    <a:pt x="36" y="56"/>
                  </a:lnTo>
                  <a:lnTo>
                    <a:pt x="36" y="50"/>
                  </a:lnTo>
                  <a:lnTo>
                    <a:pt x="36" y="60"/>
                  </a:lnTo>
                  <a:lnTo>
                    <a:pt x="34" y="62"/>
                  </a:lnTo>
                  <a:lnTo>
                    <a:pt x="34" y="73"/>
                  </a:lnTo>
                  <a:lnTo>
                    <a:pt x="34" y="70"/>
                  </a:lnTo>
                  <a:lnTo>
                    <a:pt x="32" y="68"/>
                  </a:lnTo>
                  <a:lnTo>
                    <a:pt x="32" y="52"/>
                  </a:lnTo>
                  <a:lnTo>
                    <a:pt x="32" y="54"/>
                  </a:lnTo>
                  <a:lnTo>
                    <a:pt x="30" y="56"/>
                  </a:lnTo>
                  <a:lnTo>
                    <a:pt x="30" y="77"/>
                  </a:lnTo>
                  <a:lnTo>
                    <a:pt x="30" y="79"/>
                  </a:lnTo>
                  <a:lnTo>
                    <a:pt x="30" y="56"/>
                  </a:lnTo>
                  <a:lnTo>
                    <a:pt x="28" y="56"/>
                  </a:lnTo>
                  <a:lnTo>
                    <a:pt x="28" y="47"/>
                  </a:lnTo>
                  <a:lnTo>
                    <a:pt x="28" y="60"/>
                  </a:lnTo>
                  <a:lnTo>
                    <a:pt x="28" y="62"/>
                  </a:lnTo>
                  <a:lnTo>
                    <a:pt x="28" y="87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26" y="48"/>
                  </a:lnTo>
                  <a:lnTo>
                    <a:pt x="25" y="47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83"/>
                  </a:lnTo>
                  <a:lnTo>
                    <a:pt x="25" y="70"/>
                  </a:lnTo>
                  <a:lnTo>
                    <a:pt x="21" y="68"/>
                  </a:lnTo>
                  <a:lnTo>
                    <a:pt x="21" y="52"/>
                  </a:lnTo>
                  <a:lnTo>
                    <a:pt x="21" y="58"/>
                  </a:lnTo>
                  <a:lnTo>
                    <a:pt x="21" y="60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19" y="79"/>
                  </a:lnTo>
                  <a:lnTo>
                    <a:pt x="19" y="47"/>
                  </a:lnTo>
                  <a:lnTo>
                    <a:pt x="17" y="48"/>
                  </a:lnTo>
                  <a:lnTo>
                    <a:pt x="17" y="73"/>
                  </a:lnTo>
                  <a:lnTo>
                    <a:pt x="17" y="75"/>
                  </a:lnTo>
                  <a:lnTo>
                    <a:pt x="17" y="81"/>
                  </a:lnTo>
                  <a:lnTo>
                    <a:pt x="17" y="60"/>
                  </a:lnTo>
                  <a:lnTo>
                    <a:pt x="15" y="60"/>
                  </a:lnTo>
                  <a:lnTo>
                    <a:pt x="15" y="37"/>
                  </a:lnTo>
                  <a:lnTo>
                    <a:pt x="15" y="43"/>
                  </a:lnTo>
                  <a:lnTo>
                    <a:pt x="15" y="45"/>
                  </a:lnTo>
                  <a:lnTo>
                    <a:pt x="15" y="70"/>
                  </a:lnTo>
                  <a:lnTo>
                    <a:pt x="13" y="68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1"/>
                  </a:lnTo>
                  <a:lnTo>
                    <a:pt x="13" y="45"/>
                  </a:lnTo>
                  <a:lnTo>
                    <a:pt x="9" y="45"/>
                  </a:lnTo>
                  <a:lnTo>
                    <a:pt x="9" y="47"/>
                  </a:lnTo>
                  <a:lnTo>
                    <a:pt x="9" y="37"/>
                  </a:lnTo>
                  <a:lnTo>
                    <a:pt x="9" y="35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7" y="31"/>
                  </a:lnTo>
                  <a:lnTo>
                    <a:pt x="7" y="35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3" y="31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0"/>
                  </a:lnTo>
                  <a:lnTo>
                    <a:pt x="3" y="4"/>
                  </a:lnTo>
                  <a:lnTo>
                    <a:pt x="1" y="6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2" name="Freeform 1172"/>
            <p:cNvSpPr>
              <a:spLocks/>
            </p:cNvSpPr>
            <p:nvPr/>
          </p:nvSpPr>
          <p:spPr bwMode="auto">
            <a:xfrm>
              <a:off x="3211" y="1209"/>
              <a:ext cx="27" cy="68"/>
            </a:xfrm>
            <a:custGeom>
              <a:avLst/>
              <a:gdLst/>
              <a:ahLst/>
              <a:cxnLst>
                <a:cxn ang="0">
                  <a:pos x="54" y="27"/>
                </a:cxn>
                <a:cxn ang="0">
                  <a:pos x="52" y="44"/>
                </a:cxn>
                <a:cxn ang="0">
                  <a:pos x="52" y="35"/>
                </a:cxn>
                <a:cxn ang="0">
                  <a:pos x="50" y="10"/>
                </a:cxn>
                <a:cxn ang="0">
                  <a:pos x="48" y="27"/>
                </a:cxn>
                <a:cxn ang="0">
                  <a:pos x="48" y="6"/>
                </a:cxn>
                <a:cxn ang="0">
                  <a:pos x="47" y="25"/>
                </a:cxn>
                <a:cxn ang="0">
                  <a:pos x="47" y="18"/>
                </a:cxn>
                <a:cxn ang="0">
                  <a:pos x="47" y="0"/>
                </a:cxn>
                <a:cxn ang="0">
                  <a:pos x="43" y="6"/>
                </a:cxn>
                <a:cxn ang="0">
                  <a:pos x="43" y="27"/>
                </a:cxn>
                <a:cxn ang="0">
                  <a:pos x="41" y="2"/>
                </a:cxn>
                <a:cxn ang="0">
                  <a:pos x="39" y="18"/>
                </a:cxn>
                <a:cxn ang="0">
                  <a:pos x="39" y="8"/>
                </a:cxn>
                <a:cxn ang="0">
                  <a:pos x="39" y="0"/>
                </a:cxn>
                <a:cxn ang="0">
                  <a:pos x="37" y="8"/>
                </a:cxn>
                <a:cxn ang="0">
                  <a:pos x="37" y="18"/>
                </a:cxn>
                <a:cxn ang="0">
                  <a:pos x="35" y="2"/>
                </a:cxn>
                <a:cxn ang="0">
                  <a:pos x="35" y="18"/>
                </a:cxn>
                <a:cxn ang="0">
                  <a:pos x="33" y="10"/>
                </a:cxn>
                <a:cxn ang="0">
                  <a:pos x="31" y="0"/>
                </a:cxn>
                <a:cxn ang="0">
                  <a:pos x="31" y="2"/>
                </a:cxn>
                <a:cxn ang="0">
                  <a:pos x="29" y="18"/>
                </a:cxn>
                <a:cxn ang="0">
                  <a:pos x="29" y="12"/>
                </a:cxn>
                <a:cxn ang="0">
                  <a:pos x="27" y="6"/>
                </a:cxn>
                <a:cxn ang="0">
                  <a:pos x="27" y="14"/>
                </a:cxn>
                <a:cxn ang="0">
                  <a:pos x="25" y="23"/>
                </a:cxn>
                <a:cxn ang="0">
                  <a:pos x="25" y="14"/>
                </a:cxn>
                <a:cxn ang="0">
                  <a:pos x="24" y="35"/>
                </a:cxn>
                <a:cxn ang="0">
                  <a:pos x="24" y="23"/>
                </a:cxn>
                <a:cxn ang="0">
                  <a:pos x="22" y="20"/>
                </a:cxn>
                <a:cxn ang="0">
                  <a:pos x="20" y="31"/>
                </a:cxn>
                <a:cxn ang="0">
                  <a:pos x="20" y="44"/>
                </a:cxn>
                <a:cxn ang="0">
                  <a:pos x="18" y="29"/>
                </a:cxn>
                <a:cxn ang="0">
                  <a:pos x="18" y="31"/>
                </a:cxn>
                <a:cxn ang="0">
                  <a:pos x="16" y="52"/>
                </a:cxn>
                <a:cxn ang="0">
                  <a:pos x="14" y="41"/>
                </a:cxn>
                <a:cxn ang="0">
                  <a:pos x="14" y="66"/>
                </a:cxn>
                <a:cxn ang="0">
                  <a:pos x="14" y="64"/>
                </a:cxn>
                <a:cxn ang="0">
                  <a:pos x="12" y="52"/>
                </a:cxn>
                <a:cxn ang="0">
                  <a:pos x="12" y="60"/>
                </a:cxn>
                <a:cxn ang="0">
                  <a:pos x="10" y="85"/>
                </a:cxn>
                <a:cxn ang="0">
                  <a:pos x="8" y="66"/>
                </a:cxn>
                <a:cxn ang="0">
                  <a:pos x="6" y="91"/>
                </a:cxn>
                <a:cxn ang="0">
                  <a:pos x="6" y="92"/>
                </a:cxn>
                <a:cxn ang="0">
                  <a:pos x="6" y="85"/>
                </a:cxn>
                <a:cxn ang="0">
                  <a:pos x="4" y="94"/>
                </a:cxn>
                <a:cxn ang="0">
                  <a:pos x="4" y="116"/>
                </a:cxn>
                <a:cxn ang="0">
                  <a:pos x="2" y="102"/>
                </a:cxn>
                <a:cxn ang="0">
                  <a:pos x="0" y="127"/>
                </a:cxn>
              </a:cxnLst>
              <a:rect l="0" t="0" r="r" b="b"/>
              <a:pathLst>
                <a:path w="54" h="137">
                  <a:moveTo>
                    <a:pt x="54" y="27"/>
                  </a:moveTo>
                  <a:lnTo>
                    <a:pt x="54" y="27"/>
                  </a:lnTo>
                  <a:lnTo>
                    <a:pt x="52" y="29"/>
                  </a:lnTo>
                  <a:lnTo>
                    <a:pt x="52" y="44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2" y="10"/>
                  </a:lnTo>
                  <a:lnTo>
                    <a:pt x="50" y="10"/>
                  </a:lnTo>
                  <a:lnTo>
                    <a:pt x="50" y="29"/>
                  </a:lnTo>
                  <a:lnTo>
                    <a:pt x="48" y="27"/>
                  </a:lnTo>
                  <a:lnTo>
                    <a:pt x="48" y="8"/>
                  </a:lnTo>
                  <a:lnTo>
                    <a:pt x="48" y="6"/>
                  </a:lnTo>
                  <a:lnTo>
                    <a:pt x="48" y="25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47" y="18"/>
                  </a:lnTo>
                  <a:lnTo>
                    <a:pt x="47" y="14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3" y="6"/>
                  </a:lnTo>
                  <a:lnTo>
                    <a:pt x="43" y="29"/>
                  </a:lnTo>
                  <a:lnTo>
                    <a:pt x="43" y="27"/>
                  </a:lnTo>
                  <a:lnTo>
                    <a:pt x="43" y="4"/>
                  </a:lnTo>
                  <a:lnTo>
                    <a:pt x="41" y="2"/>
                  </a:lnTo>
                  <a:lnTo>
                    <a:pt x="41" y="18"/>
                  </a:lnTo>
                  <a:lnTo>
                    <a:pt x="39" y="18"/>
                  </a:lnTo>
                  <a:lnTo>
                    <a:pt x="39" y="20"/>
                  </a:lnTo>
                  <a:lnTo>
                    <a:pt x="39" y="8"/>
                  </a:lnTo>
                  <a:lnTo>
                    <a:pt x="39" y="6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5" y="14"/>
                  </a:lnTo>
                  <a:lnTo>
                    <a:pt x="35" y="2"/>
                  </a:lnTo>
                  <a:lnTo>
                    <a:pt x="35" y="4"/>
                  </a:lnTo>
                  <a:lnTo>
                    <a:pt x="35" y="18"/>
                  </a:lnTo>
                  <a:lnTo>
                    <a:pt x="33" y="18"/>
                  </a:lnTo>
                  <a:lnTo>
                    <a:pt x="33" y="10"/>
                  </a:lnTo>
                  <a:lnTo>
                    <a:pt x="31" y="1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1" y="18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9" y="12"/>
                  </a:lnTo>
                  <a:lnTo>
                    <a:pt x="27" y="10"/>
                  </a:lnTo>
                  <a:lnTo>
                    <a:pt x="27" y="6"/>
                  </a:lnTo>
                  <a:lnTo>
                    <a:pt x="27" y="12"/>
                  </a:lnTo>
                  <a:lnTo>
                    <a:pt x="27" y="14"/>
                  </a:lnTo>
                  <a:lnTo>
                    <a:pt x="27" y="25"/>
                  </a:lnTo>
                  <a:lnTo>
                    <a:pt x="25" y="23"/>
                  </a:lnTo>
                  <a:lnTo>
                    <a:pt x="25" y="12"/>
                  </a:lnTo>
                  <a:lnTo>
                    <a:pt x="25" y="14"/>
                  </a:lnTo>
                  <a:lnTo>
                    <a:pt x="25" y="35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23"/>
                  </a:lnTo>
                  <a:lnTo>
                    <a:pt x="22" y="21"/>
                  </a:lnTo>
                  <a:lnTo>
                    <a:pt x="22" y="20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18" y="43"/>
                  </a:lnTo>
                  <a:lnTo>
                    <a:pt x="18" y="29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52"/>
                  </a:lnTo>
                  <a:lnTo>
                    <a:pt x="16" y="52"/>
                  </a:lnTo>
                  <a:lnTo>
                    <a:pt x="16" y="41"/>
                  </a:lnTo>
                  <a:lnTo>
                    <a:pt x="14" y="41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4" y="71"/>
                  </a:lnTo>
                  <a:lnTo>
                    <a:pt x="14" y="64"/>
                  </a:lnTo>
                  <a:lnTo>
                    <a:pt x="12" y="62"/>
                  </a:lnTo>
                  <a:lnTo>
                    <a:pt x="12" y="52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85"/>
                  </a:lnTo>
                  <a:lnTo>
                    <a:pt x="10" y="85"/>
                  </a:lnTo>
                  <a:lnTo>
                    <a:pt x="10" y="66"/>
                  </a:lnTo>
                  <a:lnTo>
                    <a:pt x="8" y="66"/>
                  </a:lnTo>
                  <a:lnTo>
                    <a:pt x="8" y="89"/>
                  </a:lnTo>
                  <a:lnTo>
                    <a:pt x="6" y="91"/>
                  </a:lnTo>
                  <a:lnTo>
                    <a:pt x="6" y="96"/>
                  </a:lnTo>
                  <a:lnTo>
                    <a:pt x="6" y="92"/>
                  </a:lnTo>
                  <a:lnTo>
                    <a:pt x="6" y="91"/>
                  </a:lnTo>
                  <a:lnTo>
                    <a:pt x="6" y="85"/>
                  </a:lnTo>
                  <a:lnTo>
                    <a:pt x="6" y="92"/>
                  </a:lnTo>
                  <a:lnTo>
                    <a:pt x="4" y="94"/>
                  </a:lnTo>
                  <a:lnTo>
                    <a:pt x="4" y="117"/>
                  </a:lnTo>
                  <a:lnTo>
                    <a:pt x="4" y="116"/>
                  </a:lnTo>
                  <a:lnTo>
                    <a:pt x="4" y="100"/>
                  </a:lnTo>
                  <a:lnTo>
                    <a:pt x="2" y="102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0" y="13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3" name="Freeform 1173"/>
            <p:cNvSpPr>
              <a:spLocks/>
            </p:cNvSpPr>
            <p:nvPr/>
          </p:nvSpPr>
          <p:spPr bwMode="auto">
            <a:xfrm>
              <a:off x="3238" y="1212"/>
              <a:ext cx="26" cy="34"/>
            </a:xfrm>
            <a:custGeom>
              <a:avLst/>
              <a:gdLst/>
              <a:ahLst/>
              <a:cxnLst>
                <a:cxn ang="0">
                  <a:pos x="52" y="15"/>
                </a:cxn>
                <a:cxn ang="0">
                  <a:pos x="50" y="4"/>
                </a:cxn>
                <a:cxn ang="0">
                  <a:pos x="48" y="14"/>
                </a:cxn>
                <a:cxn ang="0">
                  <a:pos x="48" y="35"/>
                </a:cxn>
                <a:cxn ang="0">
                  <a:pos x="46" y="0"/>
                </a:cxn>
                <a:cxn ang="0">
                  <a:pos x="46" y="29"/>
                </a:cxn>
                <a:cxn ang="0">
                  <a:pos x="44" y="35"/>
                </a:cxn>
                <a:cxn ang="0">
                  <a:pos x="44" y="15"/>
                </a:cxn>
                <a:cxn ang="0">
                  <a:pos x="44" y="6"/>
                </a:cxn>
                <a:cxn ang="0">
                  <a:pos x="42" y="33"/>
                </a:cxn>
                <a:cxn ang="0">
                  <a:pos x="41" y="29"/>
                </a:cxn>
                <a:cxn ang="0">
                  <a:pos x="41" y="2"/>
                </a:cxn>
                <a:cxn ang="0">
                  <a:pos x="39" y="31"/>
                </a:cxn>
                <a:cxn ang="0">
                  <a:pos x="39" y="14"/>
                </a:cxn>
                <a:cxn ang="0">
                  <a:pos x="37" y="0"/>
                </a:cxn>
                <a:cxn ang="0">
                  <a:pos x="35" y="14"/>
                </a:cxn>
                <a:cxn ang="0">
                  <a:pos x="35" y="40"/>
                </a:cxn>
                <a:cxn ang="0">
                  <a:pos x="33" y="14"/>
                </a:cxn>
                <a:cxn ang="0">
                  <a:pos x="31" y="40"/>
                </a:cxn>
                <a:cxn ang="0">
                  <a:pos x="31" y="37"/>
                </a:cxn>
                <a:cxn ang="0">
                  <a:pos x="31" y="25"/>
                </a:cxn>
                <a:cxn ang="0">
                  <a:pos x="29" y="33"/>
                </a:cxn>
                <a:cxn ang="0">
                  <a:pos x="27" y="50"/>
                </a:cxn>
                <a:cxn ang="0">
                  <a:pos x="27" y="40"/>
                </a:cxn>
                <a:cxn ang="0">
                  <a:pos x="25" y="54"/>
                </a:cxn>
                <a:cxn ang="0">
                  <a:pos x="25" y="56"/>
                </a:cxn>
                <a:cxn ang="0">
                  <a:pos x="23" y="50"/>
                </a:cxn>
                <a:cxn ang="0">
                  <a:pos x="21" y="52"/>
                </a:cxn>
                <a:cxn ang="0">
                  <a:pos x="21" y="65"/>
                </a:cxn>
                <a:cxn ang="0">
                  <a:pos x="19" y="54"/>
                </a:cxn>
                <a:cxn ang="0">
                  <a:pos x="19" y="56"/>
                </a:cxn>
                <a:cxn ang="0">
                  <a:pos x="19" y="60"/>
                </a:cxn>
                <a:cxn ang="0">
                  <a:pos x="18" y="52"/>
                </a:cxn>
                <a:cxn ang="0">
                  <a:pos x="18" y="44"/>
                </a:cxn>
                <a:cxn ang="0">
                  <a:pos x="18" y="62"/>
                </a:cxn>
                <a:cxn ang="0">
                  <a:pos x="16" y="38"/>
                </a:cxn>
                <a:cxn ang="0">
                  <a:pos x="14" y="37"/>
                </a:cxn>
                <a:cxn ang="0">
                  <a:pos x="12" y="60"/>
                </a:cxn>
                <a:cxn ang="0">
                  <a:pos x="12" y="58"/>
                </a:cxn>
                <a:cxn ang="0">
                  <a:pos x="10" y="31"/>
                </a:cxn>
                <a:cxn ang="0">
                  <a:pos x="10" y="35"/>
                </a:cxn>
                <a:cxn ang="0">
                  <a:pos x="8" y="58"/>
                </a:cxn>
                <a:cxn ang="0">
                  <a:pos x="6" y="29"/>
                </a:cxn>
                <a:cxn ang="0">
                  <a:pos x="6" y="42"/>
                </a:cxn>
                <a:cxn ang="0">
                  <a:pos x="6" y="50"/>
                </a:cxn>
                <a:cxn ang="0">
                  <a:pos x="4" y="33"/>
                </a:cxn>
                <a:cxn ang="0">
                  <a:pos x="4" y="15"/>
                </a:cxn>
                <a:cxn ang="0">
                  <a:pos x="4" y="48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w="52" h="67">
                  <a:moveTo>
                    <a:pt x="52" y="15"/>
                  </a:moveTo>
                  <a:lnTo>
                    <a:pt x="52" y="15"/>
                  </a:lnTo>
                  <a:lnTo>
                    <a:pt x="50" y="14"/>
                  </a:lnTo>
                  <a:lnTo>
                    <a:pt x="50" y="4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6" y="33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29"/>
                  </a:lnTo>
                  <a:lnTo>
                    <a:pt x="44" y="29"/>
                  </a:lnTo>
                  <a:lnTo>
                    <a:pt x="44" y="35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0"/>
                  </a:lnTo>
                  <a:lnTo>
                    <a:pt x="44" y="6"/>
                  </a:lnTo>
                  <a:lnTo>
                    <a:pt x="42" y="8"/>
                  </a:lnTo>
                  <a:lnTo>
                    <a:pt x="42" y="33"/>
                  </a:lnTo>
                  <a:lnTo>
                    <a:pt x="42" y="31"/>
                  </a:lnTo>
                  <a:lnTo>
                    <a:pt x="41" y="29"/>
                  </a:lnTo>
                  <a:lnTo>
                    <a:pt x="41" y="0"/>
                  </a:lnTo>
                  <a:lnTo>
                    <a:pt x="41" y="2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9" y="35"/>
                  </a:lnTo>
                  <a:lnTo>
                    <a:pt x="39" y="14"/>
                  </a:lnTo>
                  <a:lnTo>
                    <a:pt x="37" y="14"/>
                  </a:lnTo>
                  <a:lnTo>
                    <a:pt x="37" y="0"/>
                  </a:lnTo>
                  <a:lnTo>
                    <a:pt x="37" y="12"/>
                  </a:lnTo>
                  <a:lnTo>
                    <a:pt x="35" y="14"/>
                  </a:lnTo>
                  <a:lnTo>
                    <a:pt x="35" y="42"/>
                  </a:lnTo>
                  <a:lnTo>
                    <a:pt x="35" y="40"/>
                  </a:lnTo>
                  <a:lnTo>
                    <a:pt x="35" y="14"/>
                  </a:lnTo>
                  <a:lnTo>
                    <a:pt x="33" y="14"/>
                  </a:lnTo>
                  <a:lnTo>
                    <a:pt x="33" y="38"/>
                  </a:lnTo>
                  <a:lnTo>
                    <a:pt x="31" y="40"/>
                  </a:lnTo>
                  <a:lnTo>
                    <a:pt x="31" y="46"/>
                  </a:lnTo>
                  <a:lnTo>
                    <a:pt x="31" y="37"/>
                  </a:lnTo>
                  <a:lnTo>
                    <a:pt x="31" y="35"/>
                  </a:lnTo>
                  <a:lnTo>
                    <a:pt x="31" y="25"/>
                  </a:lnTo>
                  <a:lnTo>
                    <a:pt x="31" y="31"/>
                  </a:lnTo>
                  <a:lnTo>
                    <a:pt x="29" y="33"/>
                  </a:lnTo>
                  <a:lnTo>
                    <a:pt x="29" y="50"/>
                  </a:lnTo>
                  <a:lnTo>
                    <a:pt x="27" y="50"/>
                  </a:lnTo>
                  <a:lnTo>
                    <a:pt x="27" y="38"/>
                  </a:lnTo>
                  <a:lnTo>
                    <a:pt x="27" y="40"/>
                  </a:lnTo>
                  <a:lnTo>
                    <a:pt x="27" y="52"/>
                  </a:lnTo>
                  <a:lnTo>
                    <a:pt x="25" y="54"/>
                  </a:lnTo>
                  <a:lnTo>
                    <a:pt x="25" y="60"/>
                  </a:lnTo>
                  <a:lnTo>
                    <a:pt x="25" y="56"/>
                  </a:lnTo>
                  <a:lnTo>
                    <a:pt x="23" y="54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1" y="52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54"/>
                  </a:lnTo>
                  <a:lnTo>
                    <a:pt x="19" y="54"/>
                  </a:lnTo>
                  <a:lnTo>
                    <a:pt x="19" y="52"/>
                  </a:lnTo>
                  <a:lnTo>
                    <a:pt x="19" y="56"/>
                  </a:lnTo>
                  <a:lnTo>
                    <a:pt x="19" y="58"/>
                  </a:lnTo>
                  <a:lnTo>
                    <a:pt x="19" y="60"/>
                  </a:lnTo>
                  <a:lnTo>
                    <a:pt x="19" y="54"/>
                  </a:lnTo>
                  <a:lnTo>
                    <a:pt x="18" y="52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62"/>
                  </a:lnTo>
                  <a:lnTo>
                    <a:pt x="16" y="62"/>
                  </a:lnTo>
                  <a:lnTo>
                    <a:pt x="16" y="38"/>
                  </a:lnTo>
                  <a:lnTo>
                    <a:pt x="14" y="38"/>
                  </a:lnTo>
                  <a:lnTo>
                    <a:pt x="14" y="37"/>
                  </a:lnTo>
                  <a:lnTo>
                    <a:pt x="14" y="58"/>
                  </a:lnTo>
                  <a:lnTo>
                    <a:pt x="12" y="60"/>
                  </a:lnTo>
                  <a:lnTo>
                    <a:pt x="12" y="67"/>
                  </a:lnTo>
                  <a:lnTo>
                    <a:pt x="12" y="58"/>
                  </a:lnTo>
                  <a:lnTo>
                    <a:pt x="10" y="56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0" y="35"/>
                  </a:lnTo>
                  <a:lnTo>
                    <a:pt x="10" y="60"/>
                  </a:lnTo>
                  <a:lnTo>
                    <a:pt x="8" y="58"/>
                  </a:lnTo>
                  <a:lnTo>
                    <a:pt x="8" y="31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6" y="42"/>
                  </a:lnTo>
                  <a:lnTo>
                    <a:pt x="6" y="44"/>
                  </a:lnTo>
                  <a:lnTo>
                    <a:pt x="6" y="50"/>
                  </a:lnTo>
                  <a:lnTo>
                    <a:pt x="6" y="35"/>
                  </a:lnTo>
                  <a:lnTo>
                    <a:pt x="4" y="33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48"/>
                  </a:lnTo>
                  <a:lnTo>
                    <a:pt x="0" y="4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4" name="Freeform 1174"/>
            <p:cNvSpPr>
              <a:spLocks/>
            </p:cNvSpPr>
            <p:nvPr/>
          </p:nvSpPr>
          <p:spPr bwMode="auto">
            <a:xfrm>
              <a:off x="3264" y="1208"/>
              <a:ext cx="25" cy="41"/>
            </a:xfrm>
            <a:custGeom>
              <a:avLst/>
              <a:gdLst/>
              <a:ahLst/>
              <a:cxnLst>
                <a:cxn ang="0">
                  <a:pos x="50" y="58"/>
                </a:cxn>
                <a:cxn ang="0">
                  <a:pos x="50" y="62"/>
                </a:cxn>
                <a:cxn ang="0">
                  <a:pos x="50" y="81"/>
                </a:cxn>
                <a:cxn ang="0">
                  <a:pos x="48" y="77"/>
                </a:cxn>
                <a:cxn ang="0">
                  <a:pos x="46" y="46"/>
                </a:cxn>
                <a:cxn ang="0">
                  <a:pos x="46" y="58"/>
                </a:cxn>
                <a:cxn ang="0">
                  <a:pos x="46" y="64"/>
                </a:cxn>
                <a:cxn ang="0">
                  <a:pos x="42" y="54"/>
                </a:cxn>
                <a:cxn ang="0">
                  <a:pos x="42" y="43"/>
                </a:cxn>
                <a:cxn ang="0">
                  <a:pos x="42" y="52"/>
                </a:cxn>
                <a:cxn ang="0">
                  <a:pos x="40" y="23"/>
                </a:cxn>
                <a:cxn ang="0">
                  <a:pos x="40" y="46"/>
                </a:cxn>
                <a:cxn ang="0">
                  <a:pos x="38" y="54"/>
                </a:cxn>
                <a:cxn ang="0">
                  <a:pos x="38" y="35"/>
                </a:cxn>
                <a:cxn ang="0">
                  <a:pos x="38" y="12"/>
                </a:cxn>
                <a:cxn ang="0">
                  <a:pos x="37" y="54"/>
                </a:cxn>
                <a:cxn ang="0">
                  <a:pos x="35" y="20"/>
                </a:cxn>
                <a:cxn ang="0">
                  <a:pos x="35" y="12"/>
                </a:cxn>
                <a:cxn ang="0">
                  <a:pos x="33" y="33"/>
                </a:cxn>
                <a:cxn ang="0">
                  <a:pos x="33" y="37"/>
                </a:cxn>
                <a:cxn ang="0">
                  <a:pos x="31" y="22"/>
                </a:cxn>
                <a:cxn ang="0">
                  <a:pos x="29" y="27"/>
                </a:cxn>
                <a:cxn ang="0">
                  <a:pos x="29" y="46"/>
                </a:cxn>
                <a:cxn ang="0">
                  <a:pos x="29" y="14"/>
                </a:cxn>
                <a:cxn ang="0">
                  <a:pos x="27" y="45"/>
                </a:cxn>
                <a:cxn ang="0">
                  <a:pos x="25" y="50"/>
                </a:cxn>
                <a:cxn ang="0">
                  <a:pos x="25" y="33"/>
                </a:cxn>
                <a:cxn ang="0">
                  <a:pos x="25" y="22"/>
                </a:cxn>
                <a:cxn ang="0">
                  <a:pos x="23" y="41"/>
                </a:cxn>
                <a:cxn ang="0">
                  <a:pos x="21" y="22"/>
                </a:cxn>
                <a:cxn ang="0">
                  <a:pos x="19" y="31"/>
                </a:cxn>
                <a:cxn ang="0">
                  <a:pos x="19" y="20"/>
                </a:cxn>
                <a:cxn ang="0">
                  <a:pos x="17" y="12"/>
                </a:cxn>
                <a:cxn ang="0">
                  <a:pos x="15" y="22"/>
                </a:cxn>
                <a:cxn ang="0">
                  <a:pos x="15" y="33"/>
                </a:cxn>
                <a:cxn ang="0">
                  <a:pos x="15" y="2"/>
                </a:cxn>
                <a:cxn ang="0">
                  <a:pos x="14" y="16"/>
                </a:cxn>
                <a:cxn ang="0">
                  <a:pos x="14" y="23"/>
                </a:cxn>
                <a:cxn ang="0">
                  <a:pos x="12" y="14"/>
                </a:cxn>
                <a:cxn ang="0">
                  <a:pos x="12" y="2"/>
                </a:cxn>
                <a:cxn ang="0">
                  <a:pos x="12" y="22"/>
                </a:cxn>
                <a:cxn ang="0">
                  <a:pos x="8" y="2"/>
                </a:cxn>
                <a:cxn ang="0">
                  <a:pos x="8" y="22"/>
                </a:cxn>
                <a:cxn ang="0">
                  <a:pos x="6" y="27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4" y="35"/>
                </a:cxn>
                <a:cxn ang="0">
                  <a:pos x="2" y="12"/>
                </a:cxn>
                <a:cxn ang="0">
                  <a:pos x="0" y="27"/>
                </a:cxn>
                <a:cxn ang="0">
                  <a:pos x="0" y="35"/>
                </a:cxn>
              </a:cxnLst>
              <a:rect l="0" t="0" r="r" b="b"/>
              <a:pathLst>
                <a:path w="50" h="81">
                  <a:moveTo>
                    <a:pt x="50" y="58"/>
                  </a:moveTo>
                  <a:lnTo>
                    <a:pt x="50" y="58"/>
                  </a:lnTo>
                  <a:lnTo>
                    <a:pt x="50" y="52"/>
                  </a:lnTo>
                  <a:lnTo>
                    <a:pt x="50" y="62"/>
                  </a:lnTo>
                  <a:lnTo>
                    <a:pt x="50" y="64"/>
                  </a:lnTo>
                  <a:lnTo>
                    <a:pt x="50" y="81"/>
                  </a:lnTo>
                  <a:lnTo>
                    <a:pt x="50" y="79"/>
                  </a:lnTo>
                  <a:lnTo>
                    <a:pt x="48" y="77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6" y="45"/>
                  </a:lnTo>
                  <a:lnTo>
                    <a:pt x="46" y="58"/>
                  </a:lnTo>
                  <a:lnTo>
                    <a:pt x="46" y="60"/>
                  </a:lnTo>
                  <a:lnTo>
                    <a:pt x="46" y="64"/>
                  </a:lnTo>
                  <a:lnTo>
                    <a:pt x="46" y="56"/>
                  </a:lnTo>
                  <a:lnTo>
                    <a:pt x="42" y="54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5"/>
                  </a:lnTo>
                  <a:lnTo>
                    <a:pt x="42" y="52"/>
                  </a:lnTo>
                  <a:lnTo>
                    <a:pt x="40" y="50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46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8" y="37"/>
                  </a:lnTo>
                  <a:lnTo>
                    <a:pt x="38" y="35"/>
                  </a:lnTo>
                  <a:lnTo>
                    <a:pt x="38" y="8"/>
                  </a:lnTo>
                  <a:lnTo>
                    <a:pt x="38" y="12"/>
                  </a:lnTo>
                  <a:lnTo>
                    <a:pt x="37" y="14"/>
                  </a:lnTo>
                  <a:lnTo>
                    <a:pt x="37" y="54"/>
                  </a:lnTo>
                  <a:lnTo>
                    <a:pt x="35" y="54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12"/>
                  </a:lnTo>
                  <a:lnTo>
                    <a:pt x="35" y="33"/>
                  </a:lnTo>
                  <a:lnTo>
                    <a:pt x="33" y="33"/>
                  </a:lnTo>
                  <a:lnTo>
                    <a:pt x="33" y="46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1" y="22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48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5" y="50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16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3" y="41"/>
                  </a:lnTo>
                  <a:lnTo>
                    <a:pt x="21" y="39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9" y="31"/>
                  </a:lnTo>
                  <a:lnTo>
                    <a:pt x="19" y="29"/>
                  </a:lnTo>
                  <a:lnTo>
                    <a:pt x="19" y="20"/>
                  </a:lnTo>
                  <a:lnTo>
                    <a:pt x="17" y="16"/>
                  </a:lnTo>
                  <a:lnTo>
                    <a:pt x="17" y="12"/>
                  </a:lnTo>
                  <a:lnTo>
                    <a:pt x="17" y="20"/>
                  </a:lnTo>
                  <a:lnTo>
                    <a:pt x="15" y="2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1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16"/>
                  </a:lnTo>
                  <a:lnTo>
                    <a:pt x="14" y="20"/>
                  </a:lnTo>
                  <a:lnTo>
                    <a:pt x="14" y="23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2"/>
                  </a:lnTo>
                  <a:lnTo>
                    <a:pt x="8" y="20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7"/>
                  </a:lnTo>
                  <a:lnTo>
                    <a:pt x="6" y="20"/>
                  </a:lnTo>
                  <a:lnTo>
                    <a:pt x="4" y="16"/>
                  </a:lnTo>
                  <a:lnTo>
                    <a:pt x="4" y="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0" y="23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5" name="Freeform 1175"/>
            <p:cNvSpPr>
              <a:spLocks/>
            </p:cNvSpPr>
            <p:nvPr/>
          </p:nvSpPr>
          <p:spPr bwMode="auto">
            <a:xfrm>
              <a:off x="3289" y="1220"/>
              <a:ext cx="25" cy="28"/>
            </a:xfrm>
            <a:custGeom>
              <a:avLst/>
              <a:gdLst/>
              <a:ahLst/>
              <a:cxnLst>
                <a:cxn ang="0">
                  <a:pos x="52" y="10"/>
                </a:cxn>
                <a:cxn ang="0">
                  <a:pos x="52" y="48"/>
                </a:cxn>
                <a:cxn ang="0">
                  <a:pos x="50" y="8"/>
                </a:cxn>
                <a:cxn ang="0">
                  <a:pos x="50" y="2"/>
                </a:cxn>
                <a:cxn ang="0">
                  <a:pos x="48" y="35"/>
                </a:cxn>
                <a:cxn ang="0">
                  <a:pos x="48" y="29"/>
                </a:cxn>
                <a:cxn ang="0">
                  <a:pos x="46" y="0"/>
                </a:cxn>
                <a:cxn ang="0">
                  <a:pos x="46" y="6"/>
                </a:cxn>
                <a:cxn ang="0">
                  <a:pos x="44" y="43"/>
                </a:cxn>
                <a:cxn ang="0">
                  <a:pos x="42" y="10"/>
                </a:cxn>
                <a:cxn ang="0">
                  <a:pos x="42" y="33"/>
                </a:cxn>
                <a:cxn ang="0">
                  <a:pos x="40" y="39"/>
                </a:cxn>
                <a:cxn ang="0">
                  <a:pos x="38" y="23"/>
                </a:cxn>
                <a:cxn ang="0">
                  <a:pos x="38" y="23"/>
                </a:cxn>
                <a:cxn ang="0">
                  <a:pos x="38" y="41"/>
                </a:cxn>
                <a:cxn ang="0">
                  <a:pos x="36" y="37"/>
                </a:cxn>
                <a:cxn ang="0">
                  <a:pos x="36" y="20"/>
                </a:cxn>
                <a:cxn ang="0">
                  <a:pos x="35" y="43"/>
                </a:cxn>
                <a:cxn ang="0">
                  <a:pos x="33" y="29"/>
                </a:cxn>
                <a:cxn ang="0">
                  <a:pos x="33" y="29"/>
                </a:cxn>
                <a:cxn ang="0">
                  <a:pos x="33" y="41"/>
                </a:cxn>
                <a:cxn ang="0">
                  <a:pos x="31" y="39"/>
                </a:cxn>
                <a:cxn ang="0">
                  <a:pos x="29" y="23"/>
                </a:cxn>
                <a:cxn ang="0">
                  <a:pos x="29" y="33"/>
                </a:cxn>
                <a:cxn ang="0">
                  <a:pos x="29" y="27"/>
                </a:cxn>
                <a:cxn ang="0">
                  <a:pos x="27" y="20"/>
                </a:cxn>
                <a:cxn ang="0">
                  <a:pos x="25" y="25"/>
                </a:cxn>
                <a:cxn ang="0">
                  <a:pos x="25" y="35"/>
                </a:cxn>
                <a:cxn ang="0">
                  <a:pos x="25" y="4"/>
                </a:cxn>
                <a:cxn ang="0">
                  <a:pos x="23" y="31"/>
                </a:cxn>
                <a:cxn ang="0">
                  <a:pos x="21" y="45"/>
                </a:cxn>
                <a:cxn ang="0">
                  <a:pos x="21" y="31"/>
                </a:cxn>
                <a:cxn ang="0">
                  <a:pos x="21" y="6"/>
                </a:cxn>
                <a:cxn ang="0">
                  <a:pos x="19" y="47"/>
                </a:cxn>
                <a:cxn ang="0">
                  <a:pos x="17" y="16"/>
                </a:cxn>
                <a:cxn ang="0">
                  <a:pos x="15" y="10"/>
                </a:cxn>
                <a:cxn ang="0">
                  <a:pos x="15" y="35"/>
                </a:cxn>
                <a:cxn ang="0">
                  <a:pos x="15" y="37"/>
                </a:cxn>
                <a:cxn ang="0">
                  <a:pos x="13" y="16"/>
                </a:cxn>
                <a:cxn ang="0">
                  <a:pos x="12" y="23"/>
                </a:cxn>
                <a:cxn ang="0">
                  <a:pos x="12" y="56"/>
                </a:cxn>
                <a:cxn ang="0">
                  <a:pos x="10" y="20"/>
                </a:cxn>
                <a:cxn ang="0">
                  <a:pos x="10" y="45"/>
                </a:cxn>
                <a:cxn ang="0">
                  <a:pos x="10" y="54"/>
                </a:cxn>
                <a:cxn ang="0">
                  <a:pos x="8" y="41"/>
                </a:cxn>
                <a:cxn ang="0">
                  <a:pos x="8" y="31"/>
                </a:cxn>
                <a:cxn ang="0">
                  <a:pos x="6" y="56"/>
                </a:cxn>
                <a:cxn ang="0">
                  <a:pos x="4" y="37"/>
                </a:cxn>
                <a:cxn ang="0">
                  <a:pos x="4" y="56"/>
                </a:cxn>
                <a:cxn ang="0">
                  <a:pos x="2" y="37"/>
                </a:cxn>
              </a:cxnLst>
              <a:rect l="0" t="0" r="r" b="b"/>
              <a:pathLst>
                <a:path w="52" h="56">
                  <a:moveTo>
                    <a:pt x="52" y="10"/>
                  </a:moveTo>
                  <a:lnTo>
                    <a:pt x="52" y="10"/>
                  </a:lnTo>
                  <a:lnTo>
                    <a:pt x="52" y="10"/>
                  </a:lnTo>
                  <a:lnTo>
                    <a:pt x="52" y="48"/>
                  </a:lnTo>
                  <a:lnTo>
                    <a:pt x="50" y="47"/>
                  </a:lnTo>
                  <a:lnTo>
                    <a:pt x="50" y="8"/>
                  </a:lnTo>
                  <a:lnTo>
                    <a:pt x="50" y="6"/>
                  </a:lnTo>
                  <a:lnTo>
                    <a:pt x="50" y="2"/>
                  </a:lnTo>
                  <a:lnTo>
                    <a:pt x="50" y="33"/>
                  </a:lnTo>
                  <a:lnTo>
                    <a:pt x="48" y="35"/>
                  </a:lnTo>
                  <a:lnTo>
                    <a:pt x="48" y="47"/>
                  </a:lnTo>
                  <a:lnTo>
                    <a:pt x="48" y="29"/>
                  </a:lnTo>
                  <a:lnTo>
                    <a:pt x="46" y="27"/>
                  </a:lnTo>
                  <a:lnTo>
                    <a:pt x="46" y="0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45"/>
                  </a:lnTo>
                  <a:lnTo>
                    <a:pt x="44" y="43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42" y="8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40" y="39"/>
                  </a:lnTo>
                  <a:lnTo>
                    <a:pt x="40" y="25"/>
                  </a:lnTo>
                  <a:lnTo>
                    <a:pt x="38" y="23"/>
                  </a:lnTo>
                  <a:lnTo>
                    <a:pt x="38" y="14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38" y="41"/>
                  </a:lnTo>
                  <a:lnTo>
                    <a:pt x="38" y="39"/>
                  </a:lnTo>
                  <a:lnTo>
                    <a:pt x="36" y="37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41"/>
                  </a:lnTo>
                  <a:lnTo>
                    <a:pt x="35" y="43"/>
                  </a:lnTo>
                  <a:lnTo>
                    <a:pt x="35" y="31"/>
                  </a:lnTo>
                  <a:lnTo>
                    <a:pt x="33" y="29"/>
                  </a:lnTo>
                  <a:lnTo>
                    <a:pt x="33" y="23"/>
                  </a:lnTo>
                  <a:lnTo>
                    <a:pt x="33" y="29"/>
                  </a:lnTo>
                  <a:lnTo>
                    <a:pt x="33" y="31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1" y="39"/>
                  </a:lnTo>
                  <a:lnTo>
                    <a:pt x="31" y="25"/>
                  </a:lnTo>
                  <a:lnTo>
                    <a:pt x="29" y="23"/>
                  </a:lnTo>
                  <a:lnTo>
                    <a:pt x="29" y="31"/>
                  </a:lnTo>
                  <a:lnTo>
                    <a:pt x="29" y="33"/>
                  </a:lnTo>
                  <a:lnTo>
                    <a:pt x="29" y="35"/>
                  </a:lnTo>
                  <a:lnTo>
                    <a:pt x="29" y="27"/>
                  </a:lnTo>
                  <a:lnTo>
                    <a:pt x="27" y="25"/>
                  </a:lnTo>
                  <a:lnTo>
                    <a:pt x="27" y="20"/>
                  </a:lnTo>
                  <a:lnTo>
                    <a:pt x="27" y="23"/>
                  </a:lnTo>
                  <a:lnTo>
                    <a:pt x="25" y="25"/>
                  </a:lnTo>
                  <a:lnTo>
                    <a:pt x="25" y="37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4"/>
                  </a:lnTo>
                  <a:lnTo>
                    <a:pt x="23" y="2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1" y="45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2"/>
                  </a:lnTo>
                  <a:lnTo>
                    <a:pt x="21" y="6"/>
                  </a:lnTo>
                  <a:lnTo>
                    <a:pt x="19" y="8"/>
                  </a:lnTo>
                  <a:lnTo>
                    <a:pt x="19" y="47"/>
                  </a:lnTo>
                  <a:lnTo>
                    <a:pt x="17" y="47"/>
                  </a:lnTo>
                  <a:lnTo>
                    <a:pt x="17" y="16"/>
                  </a:lnTo>
                  <a:lnTo>
                    <a:pt x="15" y="14"/>
                  </a:lnTo>
                  <a:lnTo>
                    <a:pt x="15" y="10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5" y="47"/>
                  </a:lnTo>
                  <a:lnTo>
                    <a:pt x="15" y="37"/>
                  </a:lnTo>
                  <a:lnTo>
                    <a:pt x="13" y="35"/>
                  </a:lnTo>
                  <a:lnTo>
                    <a:pt x="13" y="16"/>
                  </a:lnTo>
                  <a:lnTo>
                    <a:pt x="13" y="22"/>
                  </a:lnTo>
                  <a:lnTo>
                    <a:pt x="12" y="23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54"/>
                  </a:lnTo>
                  <a:lnTo>
                    <a:pt x="10" y="43"/>
                  </a:lnTo>
                  <a:lnTo>
                    <a:pt x="8" y="41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6" y="33"/>
                  </a:lnTo>
                  <a:lnTo>
                    <a:pt x="6" y="56"/>
                  </a:lnTo>
                  <a:lnTo>
                    <a:pt x="4" y="54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2" y="37"/>
                  </a:lnTo>
                  <a:lnTo>
                    <a:pt x="0" y="3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6" name="Freeform 1176"/>
            <p:cNvSpPr>
              <a:spLocks/>
            </p:cNvSpPr>
            <p:nvPr/>
          </p:nvSpPr>
          <p:spPr bwMode="auto">
            <a:xfrm>
              <a:off x="3314" y="1222"/>
              <a:ext cx="26" cy="56"/>
            </a:xfrm>
            <a:custGeom>
              <a:avLst/>
              <a:gdLst/>
              <a:ahLst/>
              <a:cxnLst>
                <a:cxn ang="0">
                  <a:pos x="52" y="102"/>
                </a:cxn>
                <a:cxn ang="0">
                  <a:pos x="52" y="91"/>
                </a:cxn>
                <a:cxn ang="0">
                  <a:pos x="50" y="106"/>
                </a:cxn>
                <a:cxn ang="0">
                  <a:pos x="48" y="112"/>
                </a:cxn>
                <a:cxn ang="0">
                  <a:pos x="46" y="94"/>
                </a:cxn>
                <a:cxn ang="0">
                  <a:pos x="46" y="89"/>
                </a:cxn>
                <a:cxn ang="0">
                  <a:pos x="46" y="114"/>
                </a:cxn>
                <a:cxn ang="0">
                  <a:pos x="44" y="89"/>
                </a:cxn>
                <a:cxn ang="0">
                  <a:pos x="44" y="87"/>
                </a:cxn>
                <a:cxn ang="0">
                  <a:pos x="42" y="98"/>
                </a:cxn>
                <a:cxn ang="0">
                  <a:pos x="42" y="98"/>
                </a:cxn>
                <a:cxn ang="0">
                  <a:pos x="40" y="87"/>
                </a:cxn>
                <a:cxn ang="0">
                  <a:pos x="40" y="89"/>
                </a:cxn>
                <a:cxn ang="0">
                  <a:pos x="40" y="104"/>
                </a:cxn>
                <a:cxn ang="0">
                  <a:pos x="38" y="67"/>
                </a:cxn>
                <a:cxn ang="0">
                  <a:pos x="36" y="98"/>
                </a:cxn>
                <a:cxn ang="0">
                  <a:pos x="34" y="112"/>
                </a:cxn>
                <a:cxn ang="0">
                  <a:pos x="32" y="91"/>
                </a:cxn>
                <a:cxn ang="0">
                  <a:pos x="32" y="60"/>
                </a:cxn>
                <a:cxn ang="0">
                  <a:pos x="32" y="100"/>
                </a:cxn>
                <a:cxn ang="0">
                  <a:pos x="31" y="66"/>
                </a:cxn>
                <a:cxn ang="0">
                  <a:pos x="31" y="60"/>
                </a:cxn>
                <a:cxn ang="0">
                  <a:pos x="29" y="81"/>
                </a:cxn>
                <a:cxn ang="0">
                  <a:pos x="29" y="75"/>
                </a:cxn>
                <a:cxn ang="0">
                  <a:pos x="27" y="58"/>
                </a:cxn>
                <a:cxn ang="0">
                  <a:pos x="27" y="66"/>
                </a:cxn>
                <a:cxn ang="0">
                  <a:pos x="27" y="89"/>
                </a:cxn>
                <a:cxn ang="0">
                  <a:pos x="25" y="46"/>
                </a:cxn>
                <a:cxn ang="0">
                  <a:pos x="23" y="44"/>
                </a:cxn>
                <a:cxn ang="0">
                  <a:pos x="21" y="71"/>
                </a:cxn>
                <a:cxn ang="0">
                  <a:pos x="21" y="71"/>
                </a:cxn>
                <a:cxn ang="0">
                  <a:pos x="21" y="52"/>
                </a:cxn>
                <a:cxn ang="0">
                  <a:pos x="19" y="56"/>
                </a:cxn>
                <a:cxn ang="0">
                  <a:pos x="19" y="67"/>
                </a:cxn>
                <a:cxn ang="0">
                  <a:pos x="17" y="60"/>
                </a:cxn>
                <a:cxn ang="0">
                  <a:pos x="15" y="66"/>
                </a:cxn>
                <a:cxn ang="0">
                  <a:pos x="15" y="52"/>
                </a:cxn>
                <a:cxn ang="0">
                  <a:pos x="15" y="50"/>
                </a:cxn>
                <a:cxn ang="0">
                  <a:pos x="11" y="60"/>
                </a:cxn>
                <a:cxn ang="0">
                  <a:pos x="11" y="41"/>
                </a:cxn>
                <a:cxn ang="0">
                  <a:pos x="9" y="35"/>
                </a:cxn>
                <a:cxn ang="0">
                  <a:pos x="8" y="44"/>
                </a:cxn>
                <a:cxn ang="0">
                  <a:pos x="8" y="48"/>
                </a:cxn>
                <a:cxn ang="0">
                  <a:pos x="8" y="27"/>
                </a:cxn>
                <a:cxn ang="0">
                  <a:pos x="6" y="44"/>
                </a:cxn>
                <a:cxn ang="0">
                  <a:pos x="6" y="19"/>
                </a:cxn>
                <a:cxn ang="0">
                  <a:pos x="4" y="14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0" y="0"/>
                </a:cxn>
              </a:cxnLst>
              <a:rect l="0" t="0" r="r" b="b"/>
              <a:pathLst>
                <a:path w="52" h="114">
                  <a:moveTo>
                    <a:pt x="52" y="102"/>
                  </a:moveTo>
                  <a:lnTo>
                    <a:pt x="52" y="102"/>
                  </a:lnTo>
                  <a:lnTo>
                    <a:pt x="52" y="100"/>
                  </a:lnTo>
                  <a:lnTo>
                    <a:pt x="52" y="91"/>
                  </a:lnTo>
                  <a:lnTo>
                    <a:pt x="50" y="92"/>
                  </a:lnTo>
                  <a:lnTo>
                    <a:pt x="50" y="106"/>
                  </a:lnTo>
                  <a:lnTo>
                    <a:pt x="48" y="108"/>
                  </a:lnTo>
                  <a:lnTo>
                    <a:pt x="48" y="112"/>
                  </a:lnTo>
                  <a:lnTo>
                    <a:pt x="48" y="98"/>
                  </a:lnTo>
                  <a:lnTo>
                    <a:pt x="46" y="94"/>
                  </a:lnTo>
                  <a:lnTo>
                    <a:pt x="46" y="85"/>
                  </a:lnTo>
                  <a:lnTo>
                    <a:pt x="46" y="89"/>
                  </a:lnTo>
                  <a:lnTo>
                    <a:pt x="46" y="89"/>
                  </a:lnTo>
                  <a:lnTo>
                    <a:pt x="46" y="114"/>
                  </a:lnTo>
                  <a:lnTo>
                    <a:pt x="44" y="112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44" y="87"/>
                  </a:lnTo>
                  <a:lnTo>
                    <a:pt x="44" y="98"/>
                  </a:lnTo>
                  <a:lnTo>
                    <a:pt x="42" y="98"/>
                  </a:lnTo>
                  <a:lnTo>
                    <a:pt x="42" y="106"/>
                  </a:lnTo>
                  <a:lnTo>
                    <a:pt x="42" y="98"/>
                  </a:lnTo>
                  <a:lnTo>
                    <a:pt x="40" y="94"/>
                  </a:lnTo>
                  <a:lnTo>
                    <a:pt x="40" y="87"/>
                  </a:lnTo>
                  <a:lnTo>
                    <a:pt x="40" y="89"/>
                  </a:lnTo>
                  <a:lnTo>
                    <a:pt x="40" y="89"/>
                  </a:lnTo>
                  <a:lnTo>
                    <a:pt x="40" y="106"/>
                  </a:lnTo>
                  <a:lnTo>
                    <a:pt x="40" y="104"/>
                  </a:lnTo>
                  <a:lnTo>
                    <a:pt x="38" y="102"/>
                  </a:lnTo>
                  <a:lnTo>
                    <a:pt x="38" y="67"/>
                  </a:lnTo>
                  <a:lnTo>
                    <a:pt x="36" y="66"/>
                  </a:lnTo>
                  <a:lnTo>
                    <a:pt x="36" y="98"/>
                  </a:lnTo>
                  <a:lnTo>
                    <a:pt x="34" y="100"/>
                  </a:lnTo>
                  <a:lnTo>
                    <a:pt x="34" y="112"/>
                  </a:lnTo>
                  <a:lnTo>
                    <a:pt x="34" y="92"/>
                  </a:lnTo>
                  <a:lnTo>
                    <a:pt x="32" y="91"/>
                  </a:lnTo>
                  <a:lnTo>
                    <a:pt x="32" y="58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32" y="100"/>
                  </a:lnTo>
                  <a:lnTo>
                    <a:pt x="31" y="98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0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89"/>
                  </a:lnTo>
                  <a:lnTo>
                    <a:pt x="29" y="75"/>
                  </a:lnTo>
                  <a:lnTo>
                    <a:pt x="27" y="73"/>
                  </a:lnTo>
                  <a:lnTo>
                    <a:pt x="27" y="58"/>
                  </a:lnTo>
                  <a:lnTo>
                    <a:pt x="27" y="64"/>
                  </a:lnTo>
                  <a:lnTo>
                    <a:pt x="27" y="66"/>
                  </a:lnTo>
                  <a:lnTo>
                    <a:pt x="27" y="91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5" y="46"/>
                  </a:lnTo>
                  <a:lnTo>
                    <a:pt x="23" y="46"/>
                  </a:lnTo>
                  <a:lnTo>
                    <a:pt x="23" y="44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21" y="81"/>
                  </a:lnTo>
                  <a:lnTo>
                    <a:pt x="21" y="71"/>
                  </a:lnTo>
                  <a:lnTo>
                    <a:pt x="21" y="69"/>
                  </a:lnTo>
                  <a:lnTo>
                    <a:pt x="21" y="52"/>
                  </a:lnTo>
                  <a:lnTo>
                    <a:pt x="21" y="54"/>
                  </a:lnTo>
                  <a:lnTo>
                    <a:pt x="19" y="56"/>
                  </a:lnTo>
                  <a:lnTo>
                    <a:pt x="19" y="69"/>
                  </a:lnTo>
                  <a:lnTo>
                    <a:pt x="19" y="67"/>
                  </a:lnTo>
                  <a:lnTo>
                    <a:pt x="19" y="60"/>
                  </a:lnTo>
                  <a:lnTo>
                    <a:pt x="17" y="60"/>
                  </a:lnTo>
                  <a:lnTo>
                    <a:pt x="17" y="67"/>
                  </a:lnTo>
                  <a:lnTo>
                    <a:pt x="15" y="66"/>
                  </a:lnTo>
                  <a:lnTo>
                    <a:pt x="15" y="54"/>
                  </a:lnTo>
                  <a:lnTo>
                    <a:pt x="15" y="52"/>
                  </a:lnTo>
                  <a:lnTo>
                    <a:pt x="15" y="46"/>
                  </a:lnTo>
                  <a:lnTo>
                    <a:pt x="15" y="50"/>
                  </a:lnTo>
                  <a:lnTo>
                    <a:pt x="11" y="5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41"/>
                  </a:lnTo>
                  <a:lnTo>
                    <a:pt x="9" y="39"/>
                  </a:lnTo>
                  <a:lnTo>
                    <a:pt x="9" y="35"/>
                  </a:lnTo>
                  <a:lnTo>
                    <a:pt x="9" y="43"/>
                  </a:lnTo>
                  <a:lnTo>
                    <a:pt x="8" y="44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44"/>
                  </a:lnTo>
                  <a:lnTo>
                    <a:pt x="6" y="43"/>
                  </a:lnTo>
                  <a:lnTo>
                    <a:pt x="6" y="19"/>
                  </a:lnTo>
                  <a:lnTo>
                    <a:pt x="4" y="19"/>
                  </a:lnTo>
                  <a:lnTo>
                    <a:pt x="4" y="14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43"/>
                  </a:lnTo>
                  <a:lnTo>
                    <a:pt x="4" y="31"/>
                  </a:lnTo>
                  <a:lnTo>
                    <a:pt x="0" y="29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7" name="Freeform 1177"/>
            <p:cNvSpPr>
              <a:spLocks/>
            </p:cNvSpPr>
            <p:nvPr/>
          </p:nvSpPr>
          <p:spPr bwMode="auto">
            <a:xfrm>
              <a:off x="3340" y="1258"/>
              <a:ext cx="25" cy="46"/>
            </a:xfrm>
            <a:custGeom>
              <a:avLst/>
              <a:gdLst/>
              <a:ahLst/>
              <a:cxnLst>
                <a:cxn ang="0">
                  <a:pos x="50" y="67"/>
                </a:cxn>
                <a:cxn ang="0">
                  <a:pos x="48" y="87"/>
                </a:cxn>
                <a:cxn ang="0">
                  <a:pos x="48" y="85"/>
                </a:cxn>
                <a:cxn ang="0">
                  <a:pos x="48" y="67"/>
                </a:cxn>
                <a:cxn ang="0">
                  <a:pos x="46" y="71"/>
                </a:cxn>
                <a:cxn ang="0">
                  <a:pos x="46" y="90"/>
                </a:cxn>
                <a:cxn ang="0">
                  <a:pos x="46" y="69"/>
                </a:cxn>
                <a:cxn ang="0">
                  <a:pos x="42" y="81"/>
                </a:cxn>
                <a:cxn ang="0">
                  <a:pos x="42" y="85"/>
                </a:cxn>
                <a:cxn ang="0">
                  <a:pos x="40" y="66"/>
                </a:cxn>
                <a:cxn ang="0">
                  <a:pos x="40" y="66"/>
                </a:cxn>
                <a:cxn ang="0">
                  <a:pos x="40" y="85"/>
                </a:cxn>
                <a:cxn ang="0">
                  <a:pos x="38" y="79"/>
                </a:cxn>
                <a:cxn ang="0">
                  <a:pos x="36" y="41"/>
                </a:cxn>
                <a:cxn ang="0">
                  <a:pos x="36" y="67"/>
                </a:cxn>
                <a:cxn ang="0">
                  <a:pos x="36" y="58"/>
                </a:cxn>
                <a:cxn ang="0">
                  <a:pos x="34" y="39"/>
                </a:cxn>
                <a:cxn ang="0">
                  <a:pos x="34" y="42"/>
                </a:cxn>
                <a:cxn ang="0">
                  <a:pos x="30" y="64"/>
                </a:cxn>
                <a:cxn ang="0">
                  <a:pos x="30" y="29"/>
                </a:cxn>
                <a:cxn ang="0">
                  <a:pos x="30" y="46"/>
                </a:cxn>
                <a:cxn ang="0">
                  <a:pos x="28" y="54"/>
                </a:cxn>
                <a:cxn ang="0">
                  <a:pos x="27" y="39"/>
                </a:cxn>
                <a:cxn ang="0">
                  <a:pos x="27" y="16"/>
                </a:cxn>
                <a:cxn ang="0">
                  <a:pos x="27" y="44"/>
                </a:cxn>
                <a:cxn ang="0">
                  <a:pos x="25" y="14"/>
                </a:cxn>
                <a:cxn ang="0">
                  <a:pos x="23" y="10"/>
                </a:cxn>
                <a:cxn ang="0">
                  <a:pos x="23" y="33"/>
                </a:cxn>
                <a:cxn ang="0">
                  <a:pos x="23" y="29"/>
                </a:cxn>
                <a:cxn ang="0">
                  <a:pos x="21" y="10"/>
                </a:cxn>
                <a:cxn ang="0">
                  <a:pos x="19" y="16"/>
                </a:cxn>
                <a:cxn ang="0">
                  <a:pos x="19" y="42"/>
                </a:cxn>
                <a:cxn ang="0">
                  <a:pos x="19" y="4"/>
                </a:cxn>
                <a:cxn ang="0">
                  <a:pos x="17" y="35"/>
                </a:cxn>
                <a:cxn ang="0">
                  <a:pos x="15" y="44"/>
                </a:cxn>
                <a:cxn ang="0">
                  <a:pos x="15" y="25"/>
                </a:cxn>
                <a:cxn ang="0">
                  <a:pos x="15" y="8"/>
                </a:cxn>
                <a:cxn ang="0">
                  <a:pos x="13" y="35"/>
                </a:cxn>
                <a:cxn ang="0">
                  <a:pos x="13" y="8"/>
                </a:cxn>
                <a:cxn ang="0">
                  <a:pos x="11" y="33"/>
                </a:cxn>
                <a:cxn ang="0">
                  <a:pos x="9" y="35"/>
                </a:cxn>
                <a:cxn ang="0">
                  <a:pos x="7" y="14"/>
                </a:cxn>
                <a:cxn ang="0">
                  <a:pos x="7" y="14"/>
                </a:cxn>
                <a:cxn ang="0">
                  <a:pos x="5" y="39"/>
                </a:cxn>
                <a:cxn ang="0">
                  <a:pos x="5" y="35"/>
                </a:cxn>
                <a:cxn ang="0">
                  <a:pos x="4" y="4"/>
                </a:cxn>
                <a:cxn ang="0">
                  <a:pos x="2" y="29"/>
                </a:cxn>
                <a:cxn ang="0">
                  <a:pos x="2" y="27"/>
                </a:cxn>
                <a:cxn ang="0">
                  <a:pos x="2" y="14"/>
                </a:cxn>
                <a:cxn ang="0">
                  <a:pos x="0" y="16"/>
                </a:cxn>
              </a:cxnLst>
              <a:rect l="0" t="0" r="r" b="b"/>
              <a:pathLst>
                <a:path w="50" h="92">
                  <a:moveTo>
                    <a:pt x="50" y="67"/>
                  </a:moveTo>
                  <a:lnTo>
                    <a:pt x="50" y="67"/>
                  </a:lnTo>
                  <a:lnTo>
                    <a:pt x="50" y="87"/>
                  </a:lnTo>
                  <a:lnTo>
                    <a:pt x="48" y="87"/>
                  </a:lnTo>
                  <a:lnTo>
                    <a:pt x="48" y="92"/>
                  </a:lnTo>
                  <a:lnTo>
                    <a:pt x="48" y="85"/>
                  </a:lnTo>
                  <a:lnTo>
                    <a:pt x="48" y="81"/>
                  </a:lnTo>
                  <a:lnTo>
                    <a:pt x="48" y="67"/>
                  </a:lnTo>
                  <a:lnTo>
                    <a:pt x="48" y="69"/>
                  </a:lnTo>
                  <a:lnTo>
                    <a:pt x="46" y="71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46" y="89"/>
                  </a:lnTo>
                  <a:lnTo>
                    <a:pt x="46" y="69"/>
                  </a:lnTo>
                  <a:lnTo>
                    <a:pt x="42" y="67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42" y="67"/>
                  </a:lnTo>
                  <a:lnTo>
                    <a:pt x="40" y="66"/>
                  </a:lnTo>
                  <a:lnTo>
                    <a:pt x="40" y="58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0" y="85"/>
                  </a:lnTo>
                  <a:lnTo>
                    <a:pt x="40" y="79"/>
                  </a:lnTo>
                  <a:lnTo>
                    <a:pt x="38" y="79"/>
                  </a:lnTo>
                  <a:lnTo>
                    <a:pt x="38" y="42"/>
                  </a:lnTo>
                  <a:lnTo>
                    <a:pt x="36" y="41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75"/>
                  </a:lnTo>
                  <a:lnTo>
                    <a:pt x="36" y="58"/>
                  </a:lnTo>
                  <a:lnTo>
                    <a:pt x="34" y="56"/>
                  </a:lnTo>
                  <a:lnTo>
                    <a:pt x="34" y="39"/>
                  </a:lnTo>
                  <a:lnTo>
                    <a:pt x="34" y="41"/>
                  </a:lnTo>
                  <a:lnTo>
                    <a:pt x="34" y="42"/>
                  </a:lnTo>
                  <a:lnTo>
                    <a:pt x="34" y="66"/>
                  </a:lnTo>
                  <a:lnTo>
                    <a:pt x="30" y="64"/>
                  </a:lnTo>
                  <a:lnTo>
                    <a:pt x="30" y="31"/>
                  </a:lnTo>
                  <a:lnTo>
                    <a:pt x="30" y="29"/>
                  </a:lnTo>
                  <a:lnTo>
                    <a:pt x="30" y="27"/>
                  </a:lnTo>
                  <a:lnTo>
                    <a:pt x="30" y="46"/>
                  </a:lnTo>
                  <a:lnTo>
                    <a:pt x="28" y="48"/>
                  </a:lnTo>
                  <a:lnTo>
                    <a:pt x="28" y="54"/>
                  </a:lnTo>
                  <a:lnTo>
                    <a:pt x="28" y="41"/>
                  </a:lnTo>
                  <a:lnTo>
                    <a:pt x="27" y="39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7" y="18"/>
                  </a:lnTo>
                  <a:lnTo>
                    <a:pt x="27" y="44"/>
                  </a:lnTo>
                  <a:lnTo>
                    <a:pt x="25" y="42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3" y="10"/>
                  </a:lnTo>
                  <a:lnTo>
                    <a:pt x="23" y="31"/>
                  </a:lnTo>
                  <a:lnTo>
                    <a:pt x="23" y="33"/>
                  </a:lnTo>
                  <a:lnTo>
                    <a:pt x="23" y="41"/>
                  </a:lnTo>
                  <a:lnTo>
                    <a:pt x="23" y="29"/>
                  </a:lnTo>
                  <a:lnTo>
                    <a:pt x="21" y="27"/>
                  </a:lnTo>
                  <a:lnTo>
                    <a:pt x="21" y="10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9" y="44"/>
                  </a:lnTo>
                  <a:lnTo>
                    <a:pt x="19" y="42"/>
                  </a:lnTo>
                  <a:lnTo>
                    <a:pt x="19" y="41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7" y="35"/>
                  </a:lnTo>
                  <a:lnTo>
                    <a:pt x="15" y="37"/>
                  </a:lnTo>
                  <a:lnTo>
                    <a:pt x="15" y="4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"/>
                  </a:lnTo>
                  <a:lnTo>
                    <a:pt x="15" y="8"/>
                  </a:lnTo>
                  <a:lnTo>
                    <a:pt x="13" y="10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3" y="8"/>
                  </a:lnTo>
                  <a:lnTo>
                    <a:pt x="11" y="6"/>
                  </a:lnTo>
                  <a:lnTo>
                    <a:pt x="11" y="33"/>
                  </a:lnTo>
                  <a:lnTo>
                    <a:pt x="9" y="33"/>
                  </a:lnTo>
                  <a:lnTo>
                    <a:pt x="9" y="35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7" y="0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39"/>
                  </a:lnTo>
                  <a:lnTo>
                    <a:pt x="5" y="37"/>
                  </a:lnTo>
                  <a:lnTo>
                    <a:pt x="5" y="35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2" y="37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2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8" name="Freeform 1178"/>
            <p:cNvSpPr>
              <a:spLocks/>
            </p:cNvSpPr>
            <p:nvPr/>
          </p:nvSpPr>
          <p:spPr bwMode="auto">
            <a:xfrm>
              <a:off x="3365" y="1284"/>
              <a:ext cx="26" cy="47"/>
            </a:xfrm>
            <a:custGeom>
              <a:avLst/>
              <a:gdLst/>
              <a:ahLst/>
              <a:cxnLst>
                <a:cxn ang="0">
                  <a:pos x="51" y="77"/>
                </a:cxn>
                <a:cxn ang="0">
                  <a:pos x="50" y="65"/>
                </a:cxn>
                <a:cxn ang="0">
                  <a:pos x="50" y="58"/>
                </a:cxn>
                <a:cxn ang="0">
                  <a:pos x="48" y="83"/>
                </a:cxn>
                <a:cxn ang="0">
                  <a:pos x="48" y="81"/>
                </a:cxn>
                <a:cxn ang="0">
                  <a:pos x="46" y="56"/>
                </a:cxn>
                <a:cxn ang="0">
                  <a:pos x="44" y="86"/>
                </a:cxn>
                <a:cxn ang="0">
                  <a:pos x="44" y="73"/>
                </a:cxn>
                <a:cxn ang="0">
                  <a:pos x="44" y="48"/>
                </a:cxn>
                <a:cxn ang="0">
                  <a:pos x="42" y="54"/>
                </a:cxn>
                <a:cxn ang="0">
                  <a:pos x="40" y="83"/>
                </a:cxn>
                <a:cxn ang="0">
                  <a:pos x="38" y="50"/>
                </a:cxn>
                <a:cxn ang="0">
                  <a:pos x="38" y="60"/>
                </a:cxn>
                <a:cxn ang="0">
                  <a:pos x="38" y="65"/>
                </a:cxn>
                <a:cxn ang="0">
                  <a:pos x="36" y="56"/>
                </a:cxn>
                <a:cxn ang="0">
                  <a:pos x="36" y="38"/>
                </a:cxn>
                <a:cxn ang="0">
                  <a:pos x="36" y="56"/>
                </a:cxn>
                <a:cxn ang="0">
                  <a:pos x="34" y="52"/>
                </a:cxn>
                <a:cxn ang="0">
                  <a:pos x="32" y="17"/>
                </a:cxn>
                <a:cxn ang="0">
                  <a:pos x="32" y="35"/>
                </a:cxn>
                <a:cxn ang="0">
                  <a:pos x="32" y="44"/>
                </a:cxn>
                <a:cxn ang="0">
                  <a:pos x="30" y="33"/>
                </a:cxn>
                <a:cxn ang="0">
                  <a:pos x="28" y="10"/>
                </a:cxn>
                <a:cxn ang="0">
                  <a:pos x="26" y="29"/>
                </a:cxn>
                <a:cxn ang="0">
                  <a:pos x="26" y="10"/>
                </a:cxn>
                <a:cxn ang="0">
                  <a:pos x="26" y="23"/>
                </a:cxn>
                <a:cxn ang="0">
                  <a:pos x="25" y="29"/>
                </a:cxn>
                <a:cxn ang="0">
                  <a:pos x="23" y="12"/>
                </a:cxn>
                <a:cxn ang="0">
                  <a:pos x="23" y="10"/>
                </a:cxn>
                <a:cxn ang="0">
                  <a:pos x="23" y="44"/>
                </a:cxn>
                <a:cxn ang="0">
                  <a:pos x="21" y="40"/>
                </a:cxn>
                <a:cxn ang="0">
                  <a:pos x="19" y="4"/>
                </a:cxn>
                <a:cxn ang="0">
                  <a:pos x="19" y="33"/>
                </a:cxn>
                <a:cxn ang="0">
                  <a:pos x="19" y="38"/>
                </a:cxn>
                <a:cxn ang="0">
                  <a:pos x="17" y="19"/>
                </a:cxn>
                <a:cxn ang="0">
                  <a:pos x="15" y="27"/>
                </a:cxn>
                <a:cxn ang="0">
                  <a:pos x="13" y="50"/>
                </a:cxn>
                <a:cxn ang="0">
                  <a:pos x="13" y="33"/>
                </a:cxn>
                <a:cxn ang="0">
                  <a:pos x="11" y="62"/>
                </a:cxn>
                <a:cxn ang="0">
                  <a:pos x="11" y="52"/>
                </a:cxn>
                <a:cxn ang="0">
                  <a:pos x="11" y="29"/>
                </a:cxn>
                <a:cxn ang="0">
                  <a:pos x="9" y="35"/>
                </a:cxn>
                <a:cxn ang="0">
                  <a:pos x="9" y="63"/>
                </a:cxn>
                <a:cxn ang="0">
                  <a:pos x="7" y="35"/>
                </a:cxn>
                <a:cxn ang="0">
                  <a:pos x="7" y="44"/>
                </a:cxn>
                <a:cxn ang="0">
                  <a:pos x="5" y="52"/>
                </a:cxn>
                <a:cxn ang="0">
                  <a:pos x="3" y="44"/>
                </a:cxn>
                <a:cxn ang="0">
                  <a:pos x="3" y="29"/>
                </a:cxn>
                <a:cxn ang="0">
                  <a:pos x="2" y="44"/>
                </a:cxn>
                <a:cxn ang="0">
                  <a:pos x="2" y="17"/>
                </a:cxn>
              </a:cxnLst>
              <a:rect l="0" t="0" r="r" b="b"/>
              <a:pathLst>
                <a:path w="51" h="94">
                  <a:moveTo>
                    <a:pt x="51" y="77"/>
                  </a:moveTo>
                  <a:lnTo>
                    <a:pt x="51" y="77"/>
                  </a:lnTo>
                  <a:lnTo>
                    <a:pt x="51" y="67"/>
                  </a:lnTo>
                  <a:lnTo>
                    <a:pt x="50" y="65"/>
                  </a:lnTo>
                  <a:lnTo>
                    <a:pt x="50" y="52"/>
                  </a:lnTo>
                  <a:lnTo>
                    <a:pt x="50" y="58"/>
                  </a:lnTo>
                  <a:lnTo>
                    <a:pt x="48" y="60"/>
                  </a:lnTo>
                  <a:lnTo>
                    <a:pt x="48" y="83"/>
                  </a:lnTo>
                  <a:lnTo>
                    <a:pt x="48" y="81"/>
                  </a:lnTo>
                  <a:lnTo>
                    <a:pt x="48" y="81"/>
                  </a:lnTo>
                  <a:lnTo>
                    <a:pt x="48" y="54"/>
                  </a:lnTo>
                  <a:lnTo>
                    <a:pt x="46" y="56"/>
                  </a:lnTo>
                  <a:lnTo>
                    <a:pt x="46" y="86"/>
                  </a:lnTo>
                  <a:lnTo>
                    <a:pt x="44" y="86"/>
                  </a:lnTo>
                  <a:lnTo>
                    <a:pt x="44" y="94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44" y="48"/>
                  </a:lnTo>
                  <a:lnTo>
                    <a:pt x="44" y="52"/>
                  </a:lnTo>
                  <a:lnTo>
                    <a:pt x="42" y="54"/>
                  </a:lnTo>
                  <a:lnTo>
                    <a:pt x="42" y="85"/>
                  </a:lnTo>
                  <a:lnTo>
                    <a:pt x="40" y="83"/>
                  </a:lnTo>
                  <a:lnTo>
                    <a:pt x="40" y="52"/>
                  </a:lnTo>
                  <a:lnTo>
                    <a:pt x="38" y="50"/>
                  </a:lnTo>
                  <a:lnTo>
                    <a:pt x="38" y="46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5"/>
                  </a:lnTo>
                  <a:lnTo>
                    <a:pt x="38" y="56"/>
                  </a:lnTo>
                  <a:lnTo>
                    <a:pt x="36" y="56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56"/>
                  </a:lnTo>
                  <a:lnTo>
                    <a:pt x="36" y="54"/>
                  </a:lnTo>
                  <a:lnTo>
                    <a:pt x="34" y="52"/>
                  </a:lnTo>
                  <a:lnTo>
                    <a:pt x="34" y="19"/>
                  </a:lnTo>
                  <a:lnTo>
                    <a:pt x="32" y="17"/>
                  </a:lnTo>
                  <a:lnTo>
                    <a:pt x="32" y="15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44"/>
                  </a:lnTo>
                  <a:lnTo>
                    <a:pt x="32" y="33"/>
                  </a:lnTo>
                  <a:lnTo>
                    <a:pt x="30" y="33"/>
                  </a:lnTo>
                  <a:lnTo>
                    <a:pt x="30" y="8"/>
                  </a:lnTo>
                  <a:lnTo>
                    <a:pt x="28" y="10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6" y="23"/>
                  </a:lnTo>
                  <a:lnTo>
                    <a:pt x="25" y="25"/>
                  </a:lnTo>
                  <a:lnTo>
                    <a:pt x="25" y="29"/>
                  </a:lnTo>
                  <a:lnTo>
                    <a:pt x="25" y="14"/>
                  </a:lnTo>
                  <a:lnTo>
                    <a:pt x="23" y="12"/>
                  </a:lnTo>
                  <a:lnTo>
                    <a:pt x="23" y="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44"/>
                  </a:lnTo>
                  <a:lnTo>
                    <a:pt x="23" y="40"/>
                  </a:lnTo>
                  <a:lnTo>
                    <a:pt x="21" y="40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46"/>
                  </a:lnTo>
                  <a:lnTo>
                    <a:pt x="19" y="38"/>
                  </a:lnTo>
                  <a:lnTo>
                    <a:pt x="17" y="37"/>
                  </a:lnTo>
                  <a:lnTo>
                    <a:pt x="17" y="19"/>
                  </a:lnTo>
                  <a:lnTo>
                    <a:pt x="17" y="25"/>
                  </a:lnTo>
                  <a:lnTo>
                    <a:pt x="15" y="27"/>
                  </a:lnTo>
                  <a:lnTo>
                    <a:pt x="15" y="52"/>
                  </a:lnTo>
                  <a:lnTo>
                    <a:pt x="13" y="50"/>
                  </a:lnTo>
                  <a:lnTo>
                    <a:pt x="13" y="29"/>
                  </a:lnTo>
                  <a:lnTo>
                    <a:pt x="13" y="33"/>
                  </a:lnTo>
                  <a:lnTo>
                    <a:pt x="13" y="62"/>
                  </a:lnTo>
                  <a:lnTo>
                    <a:pt x="11" y="62"/>
                  </a:lnTo>
                  <a:lnTo>
                    <a:pt x="11" y="69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1" y="29"/>
                  </a:lnTo>
                  <a:lnTo>
                    <a:pt x="11" y="33"/>
                  </a:lnTo>
                  <a:lnTo>
                    <a:pt x="9" y="35"/>
                  </a:lnTo>
                  <a:lnTo>
                    <a:pt x="9" y="65"/>
                  </a:lnTo>
                  <a:lnTo>
                    <a:pt x="9" y="63"/>
                  </a:lnTo>
                  <a:lnTo>
                    <a:pt x="9" y="37"/>
                  </a:lnTo>
                  <a:lnTo>
                    <a:pt x="7" y="35"/>
                  </a:lnTo>
                  <a:lnTo>
                    <a:pt x="7" y="33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5" y="52"/>
                  </a:lnTo>
                  <a:lnTo>
                    <a:pt x="5" y="44"/>
                  </a:lnTo>
                  <a:lnTo>
                    <a:pt x="3" y="44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33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17"/>
                  </a:lnTo>
                  <a:lnTo>
                    <a:pt x="0" y="1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79" name="Freeform 1179"/>
            <p:cNvSpPr>
              <a:spLocks/>
            </p:cNvSpPr>
            <p:nvPr/>
          </p:nvSpPr>
          <p:spPr bwMode="auto">
            <a:xfrm>
              <a:off x="3391" y="1301"/>
              <a:ext cx="26" cy="48"/>
            </a:xfrm>
            <a:custGeom>
              <a:avLst/>
              <a:gdLst/>
              <a:ahLst/>
              <a:cxnLst>
                <a:cxn ang="0">
                  <a:pos x="52" y="73"/>
                </a:cxn>
                <a:cxn ang="0">
                  <a:pos x="50" y="96"/>
                </a:cxn>
                <a:cxn ang="0">
                  <a:pos x="48" y="92"/>
                </a:cxn>
                <a:cxn ang="0">
                  <a:pos x="47" y="53"/>
                </a:cxn>
                <a:cxn ang="0">
                  <a:pos x="47" y="71"/>
                </a:cxn>
                <a:cxn ang="0">
                  <a:pos x="47" y="84"/>
                </a:cxn>
                <a:cxn ang="0">
                  <a:pos x="45" y="73"/>
                </a:cxn>
                <a:cxn ang="0">
                  <a:pos x="45" y="46"/>
                </a:cxn>
                <a:cxn ang="0">
                  <a:pos x="43" y="71"/>
                </a:cxn>
                <a:cxn ang="0">
                  <a:pos x="43" y="50"/>
                </a:cxn>
                <a:cxn ang="0">
                  <a:pos x="41" y="44"/>
                </a:cxn>
                <a:cxn ang="0">
                  <a:pos x="39" y="55"/>
                </a:cxn>
                <a:cxn ang="0">
                  <a:pos x="39" y="50"/>
                </a:cxn>
                <a:cxn ang="0">
                  <a:pos x="39" y="28"/>
                </a:cxn>
                <a:cxn ang="0">
                  <a:pos x="35" y="34"/>
                </a:cxn>
                <a:cxn ang="0">
                  <a:pos x="35" y="59"/>
                </a:cxn>
                <a:cxn ang="0">
                  <a:pos x="33" y="25"/>
                </a:cxn>
                <a:cxn ang="0">
                  <a:pos x="33" y="38"/>
                </a:cxn>
                <a:cxn ang="0">
                  <a:pos x="33" y="50"/>
                </a:cxn>
                <a:cxn ang="0">
                  <a:pos x="31" y="38"/>
                </a:cxn>
                <a:cxn ang="0">
                  <a:pos x="31" y="19"/>
                </a:cxn>
                <a:cxn ang="0">
                  <a:pos x="29" y="40"/>
                </a:cxn>
                <a:cxn ang="0">
                  <a:pos x="29" y="15"/>
                </a:cxn>
                <a:cxn ang="0">
                  <a:pos x="27" y="34"/>
                </a:cxn>
                <a:cxn ang="0">
                  <a:pos x="27" y="42"/>
                </a:cxn>
                <a:cxn ang="0">
                  <a:pos x="25" y="27"/>
                </a:cxn>
                <a:cxn ang="0">
                  <a:pos x="25" y="13"/>
                </a:cxn>
                <a:cxn ang="0">
                  <a:pos x="24" y="44"/>
                </a:cxn>
                <a:cxn ang="0">
                  <a:pos x="22" y="17"/>
                </a:cxn>
                <a:cxn ang="0">
                  <a:pos x="22" y="11"/>
                </a:cxn>
                <a:cxn ang="0">
                  <a:pos x="20" y="27"/>
                </a:cxn>
                <a:cxn ang="0">
                  <a:pos x="20" y="28"/>
                </a:cxn>
                <a:cxn ang="0">
                  <a:pos x="18" y="9"/>
                </a:cxn>
                <a:cxn ang="0">
                  <a:pos x="18" y="11"/>
                </a:cxn>
                <a:cxn ang="0">
                  <a:pos x="16" y="36"/>
                </a:cxn>
                <a:cxn ang="0">
                  <a:pos x="14" y="11"/>
                </a:cxn>
                <a:cxn ang="0">
                  <a:pos x="14" y="17"/>
                </a:cxn>
                <a:cxn ang="0">
                  <a:pos x="12" y="34"/>
                </a:cxn>
                <a:cxn ang="0">
                  <a:pos x="12" y="27"/>
                </a:cxn>
                <a:cxn ang="0">
                  <a:pos x="10" y="3"/>
                </a:cxn>
                <a:cxn ang="0">
                  <a:pos x="8" y="25"/>
                </a:cxn>
                <a:cxn ang="0">
                  <a:pos x="8" y="5"/>
                </a:cxn>
                <a:cxn ang="0">
                  <a:pos x="8" y="21"/>
                </a:cxn>
                <a:cxn ang="0">
                  <a:pos x="6" y="30"/>
                </a:cxn>
                <a:cxn ang="0">
                  <a:pos x="6" y="19"/>
                </a:cxn>
                <a:cxn ang="0">
                  <a:pos x="6" y="5"/>
                </a:cxn>
                <a:cxn ang="0">
                  <a:pos x="4" y="40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0" y="30"/>
                </a:cxn>
              </a:cxnLst>
              <a:rect l="0" t="0" r="r" b="b"/>
              <a:pathLst>
                <a:path w="52" h="96">
                  <a:moveTo>
                    <a:pt x="52" y="73"/>
                  </a:moveTo>
                  <a:lnTo>
                    <a:pt x="52" y="73"/>
                  </a:lnTo>
                  <a:lnTo>
                    <a:pt x="50" y="73"/>
                  </a:lnTo>
                  <a:lnTo>
                    <a:pt x="50" y="96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8" y="55"/>
                  </a:lnTo>
                  <a:lnTo>
                    <a:pt x="47" y="53"/>
                  </a:lnTo>
                  <a:lnTo>
                    <a:pt x="47" y="51"/>
                  </a:lnTo>
                  <a:lnTo>
                    <a:pt x="47" y="71"/>
                  </a:lnTo>
                  <a:lnTo>
                    <a:pt x="47" y="73"/>
                  </a:lnTo>
                  <a:lnTo>
                    <a:pt x="47" y="84"/>
                  </a:lnTo>
                  <a:lnTo>
                    <a:pt x="47" y="73"/>
                  </a:lnTo>
                  <a:lnTo>
                    <a:pt x="45" y="73"/>
                  </a:lnTo>
                  <a:lnTo>
                    <a:pt x="45" y="44"/>
                  </a:lnTo>
                  <a:lnTo>
                    <a:pt x="45" y="46"/>
                  </a:lnTo>
                  <a:lnTo>
                    <a:pt x="43" y="46"/>
                  </a:lnTo>
                  <a:lnTo>
                    <a:pt x="43" y="71"/>
                  </a:lnTo>
                  <a:lnTo>
                    <a:pt x="43" y="69"/>
                  </a:lnTo>
                  <a:lnTo>
                    <a:pt x="43" y="50"/>
                  </a:lnTo>
                  <a:lnTo>
                    <a:pt x="41" y="48"/>
                  </a:lnTo>
                  <a:lnTo>
                    <a:pt x="41" y="44"/>
                  </a:lnTo>
                  <a:lnTo>
                    <a:pt x="41" y="53"/>
                  </a:lnTo>
                  <a:lnTo>
                    <a:pt x="39" y="55"/>
                  </a:lnTo>
                  <a:lnTo>
                    <a:pt x="39" y="61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9" y="28"/>
                  </a:lnTo>
                  <a:lnTo>
                    <a:pt x="39" y="32"/>
                  </a:lnTo>
                  <a:lnTo>
                    <a:pt x="35" y="34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25"/>
                  </a:lnTo>
                  <a:lnTo>
                    <a:pt x="33" y="25"/>
                  </a:lnTo>
                  <a:lnTo>
                    <a:pt x="33" y="21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50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1" y="17"/>
                  </a:lnTo>
                  <a:lnTo>
                    <a:pt x="31" y="19"/>
                  </a:lnTo>
                  <a:lnTo>
                    <a:pt x="29" y="21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15"/>
                  </a:lnTo>
                  <a:lnTo>
                    <a:pt x="27" y="13"/>
                  </a:lnTo>
                  <a:lnTo>
                    <a:pt x="27" y="34"/>
                  </a:lnTo>
                  <a:lnTo>
                    <a:pt x="27" y="36"/>
                  </a:lnTo>
                  <a:lnTo>
                    <a:pt x="27" y="42"/>
                  </a:lnTo>
                  <a:lnTo>
                    <a:pt x="27" y="27"/>
                  </a:lnTo>
                  <a:lnTo>
                    <a:pt x="25" y="27"/>
                  </a:lnTo>
                  <a:lnTo>
                    <a:pt x="25" y="9"/>
                  </a:lnTo>
                  <a:lnTo>
                    <a:pt x="25" y="13"/>
                  </a:lnTo>
                  <a:lnTo>
                    <a:pt x="24" y="15"/>
                  </a:lnTo>
                  <a:lnTo>
                    <a:pt x="24" y="44"/>
                  </a:lnTo>
                  <a:lnTo>
                    <a:pt x="22" y="42"/>
                  </a:lnTo>
                  <a:lnTo>
                    <a:pt x="22" y="17"/>
                  </a:lnTo>
                  <a:lnTo>
                    <a:pt x="22" y="15"/>
                  </a:lnTo>
                  <a:lnTo>
                    <a:pt x="22" y="11"/>
                  </a:lnTo>
                  <a:lnTo>
                    <a:pt x="22" y="25"/>
                  </a:lnTo>
                  <a:lnTo>
                    <a:pt x="20" y="27"/>
                  </a:lnTo>
                  <a:lnTo>
                    <a:pt x="20" y="36"/>
                  </a:lnTo>
                  <a:lnTo>
                    <a:pt x="20" y="28"/>
                  </a:lnTo>
                  <a:lnTo>
                    <a:pt x="18" y="27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8" y="34"/>
                  </a:lnTo>
                  <a:lnTo>
                    <a:pt x="16" y="36"/>
                  </a:lnTo>
                  <a:lnTo>
                    <a:pt x="16" y="13"/>
                  </a:lnTo>
                  <a:lnTo>
                    <a:pt x="14" y="11"/>
                  </a:lnTo>
                  <a:lnTo>
                    <a:pt x="14" y="3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12" y="34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10" y="27"/>
                  </a:lnTo>
                  <a:lnTo>
                    <a:pt x="8" y="2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3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6" y="30"/>
                  </a:lnTo>
                  <a:lnTo>
                    <a:pt x="6" y="21"/>
                  </a:lnTo>
                  <a:lnTo>
                    <a:pt x="6" y="19"/>
                  </a:lnTo>
                  <a:lnTo>
                    <a:pt x="6" y="0"/>
                  </a:lnTo>
                  <a:lnTo>
                    <a:pt x="6" y="5"/>
                  </a:lnTo>
                  <a:lnTo>
                    <a:pt x="4" y="5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4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0" name="Freeform 1180"/>
            <p:cNvSpPr>
              <a:spLocks/>
            </p:cNvSpPr>
            <p:nvPr/>
          </p:nvSpPr>
          <p:spPr bwMode="auto">
            <a:xfrm>
              <a:off x="3417" y="1336"/>
              <a:ext cx="24" cy="50"/>
            </a:xfrm>
            <a:custGeom>
              <a:avLst/>
              <a:gdLst/>
              <a:ahLst/>
              <a:cxnLst>
                <a:cxn ang="0">
                  <a:pos x="48" y="100"/>
                </a:cxn>
                <a:cxn ang="0">
                  <a:pos x="48" y="67"/>
                </a:cxn>
                <a:cxn ang="0">
                  <a:pos x="48" y="88"/>
                </a:cxn>
                <a:cxn ang="0">
                  <a:pos x="46" y="98"/>
                </a:cxn>
                <a:cxn ang="0">
                  <a:pos x="46" y="86"/>
                </a:cxn>
                <a:cxn ang="0">
                  <a:pos x="46" y="75"/>
                </a:cxn>
                <a:cxn ang="0">
                  <a:pos x="43" y="100"/>
                </a:cxn>
                <a:cxn ang="0">
                  <a:pos x="43" y="98"/>
                </a:cxn>
                <a:cxn ang="0">
                  <a:pos x="41" y="67"/>
                </a:cxn>
                <a:cxn ang="0">
                  <a:pos x="41" y="94"/>
                </a:cxn>
                <a:cxn ang="0">
                  <a:pos x="41" y="88"/>
                </a:cxn>
                <a:cxn ang="0">
                  <a:pos x="39" y="63"/>
                </a:cxn>
                <a:cxn ang="0">
                  <a:pos x="37" y="67"/>
                </a:cxn>
                <a:cxn ang="0">
                  <a:pos x="37" y="94"/>
                </a:cxn>
                <a:cxn ang="0">
                  <a:pos x="35" y="73"/>
                </a:cxn>
                <a:cxn ang="0">
                  <a:pos x="35" y="86"/>
                </a:cxn>
                <a:cxn ang="0">
                  <a:pos x="33" y="90"/>
                </a:cxn>
                <a:cxn ang="0">
                  <a:pos x="31" y="75"/>
                </a:cxn>
                <a:cxn ang="0">
                  <a:pos x="31" y="61"/>
                </a:cxn>
                <a:cxn ang="0">
                  <a:pos x="29" y="86"/>
                </a:cxn>
                <a:cxn ang="0">
                  <a:pos x="29" y="46"/>
                </a:cxn>
                <a:cxn ang="0">
                  <a:pos x="27" y="40"/>
                </a:cxn>
                <a:cxn ang="0">
                  <a:pos x="27" y="59"/>
                </a:cxn>
                <a:cxn ang="0">
                  <a:pos x="27" y="63"/>
                </a:cxn>
                <a:cxn ang="0">
                  <a:pos x="25" y="34"/>
                </a:cxn>
                <a:cxn ang="0">
                  <a:pos x="23" y="57"/>
                </a:cxn>
                <a:cxn ang="0">
                  <a:pos x="23" y="34"/>
                </a:cxn>
                <a:cxn ang="0">
                  <a:pos x="21" y="29"/>
                </a:cxn>
                <a:cxn ang="0">
                  <a:pos x="20" y="48"/>
                </a:cxn>
                <a:cxn ang="0">
                  <a:pos x="20" y="48"/>
                </a:cxn>
                <a:cxn ang="0">
                  <a:pos x="20" y="25"/>
                </a:cxn>
                <a:cxn ang="0">
                  <a:pos x="18" y="27"/>
                </a:cxn>
                <a:cxn ang="0">
                  <a:pos x="16" y="53"/>
                </a:cxn>
                <a:cxn ang="0">
                  <a:pos x="16" y="29"/>
                </a:cxn>
                <a:cxn ang="0">
                  <a:pos x="16" y="36"/>
                </a:cxn>
                <a:cxn ang="0">
                  <a:pos x="14" y="50"/>
                </a:cxn>
                <a:cxn ang="0">
                  <a:pos x="12" y="42"/>
                </a:cxn>
                <a:cxn ang="0">
                  <a:pos x="12" y="27"/>
                </a:cxn>
                <a:cxn ang="0">
                  <a:pos x="12" y="44"/>
                </a:cxn>
                <a:cxn ang="0">
                  <a:pos x="10" y="17"/>
                </a:cxn>
                <a:cxn ang="0">
                  <a:pos x="8" y="40"/>
                </a:cxn>
                <a:cxn ang="0">
                  <a:pos x="6" y="50"/>
                </a:cxn>
                <a:cxn ang="0">
                  <a:pos x="6" y="30"/>
                </a:cxn>
                <a:cxn ang="0">
                  <a:pos x="6" y="6"/>
                </a:cxn>
                <a:cxn ang="0">
                  <a:pos x="4" y="40"/>
                </a:cxn>
                <a:cxn ang="0">
                  <a:pos x="2" y="11"/>
                </a:cxn>
                <a:cxn ang="0">
                  <a:pos x="2" y="4"/>
                </a:cxn>
                <a:cxn ang="0">
                  <a:pos x="0" y="21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48" h="100">
                  <a:moveTo>
                    <a:pt x="48" y="100"/>
                  </a:moveTo>
                  <a:lnTo>
                    <a:pt x="48" y="100"/>
                  </a:lnTo>
                  <a:lnTo>
                    <a:pt x="48" y="69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8" y="88"/>
                  </a:lnTo>
                  <a:lnTo>
                    <a:pt x="46" y="88"/>
                  </a:lnTo>
                  <a:lnTo>
                    <a:pt x="46" y="98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71"/>
                  </a:lnTo>
                  <a:lnTo>
                    <a:pt x="46" y="75"/>
                  </a:lnTo>
                  <a:lnTo>
                    <a:pt x="43" y="77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3" y="69"/>
                  </a:lnTo>
                  <a:lnTo>
                    <a:pt x="41" y="67"/>
                  </a:lnTo>
                  <a:lnTo>
                    <a:pt x="41" y="90"/>
                  </a:lnTo>
                  <a:lnTo>
                    <a:pt x="41" y="94"/>
                  </a:lnTo>
                  <a:lnTo>
                    <a:pt x="41" y="100"/>
                  </a:lnTo>
                  <a:lnTo>
                    <a:pt x="41" y="88"/>
                  </a:lnTo>
                  <a:lnTo>
                    <a:pt x="39" y="86"/>
                  </a:lnTo>
                  <a:lnTo>
                    <a:pt x="39" y="63"/>
                  </a:lnTo>
                  <a:lnTo>
                    <a:pt x="39" y="67"/>
                  </a:lnTo>
                  <a:lnTo>
                    <a:pt x="37" y="67"/>
                  </a:lnTo>
                  <a:lnTo>
                    <a:pt x="37" y="90"/>
                  </a:lnTo>
                  <a:lnTo>
                    <a:pt x="37" y="94"/>
                  </a:lnTo>
                  <a:lnTo>
                    <a:pt x="37" y="75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86"/>
                  </a:lnTo>
                  <a:lnTo>
                    <a:pt x="33" y="86"/>
                  </a:lnTo>
                  <a:lnTo>
                    <a:pt x="33" y="90"/>
                  </a:lnTo>
                  <a:lnTo>
                    <a:pt x="33" y="75"/>
                  </a:lnTo>
                  <a:lnTo>
                    <a:pt x="31" y="75"/>
                  </a:lnTo>
                  <a:lnTo>
                    <a:pt x="31" y="57"/>
                  </a:lnTo>
                  <a:lnTo>
                    <a:pt x="31" y="61"/>
                  </a:lnTo>
                  <a:lnTo>
                    <a:pt x="29" y="63"/>
                  </a:lnTo>
                  <a:lnTo>
                    <a:pt x="29" y="86"/>
                  </a:lnTo>
                  <a:lnTo>
                    <a:pt x="29" y="84"/>
                  </a:lnTo>
                  <a:lnTo>
                    <a:pt x="29" y="46"/>
                  </a:lnTo>
                  <a:lnTo>
                    <a:pt x="27" y="44"/>
                  </a:lnTo>
                  <a:lnTo>
                    <a:pt x="27" y="40"/>
                  </a:lnTo>
                  <a:lnTo>
                    <a:pt x="27" y="57"/>
                  </a:lnTo>
                  <a:lnTo>
                    <a:pt x="27" y="59"/>
                  </a:lnTo>
                  <a:lnTo>
                    <a:pt x="27" y="71"/>
                  </a:lnTo>
                  <a:lnTo>
                    <a:pt x="27" y="63"/>
                  </a:lnTo>
                  <a:lnTo>
                    <a:pt x="25" y="61"/>
                  </a:lnTo>
                  <a:lnTo>
                    <a:pt x="25" y="34"/>
                  </a:lnTo>
                  <a:lnTo>
                    <a:pt x="23" y="36"/>
                  </a:lnTo>
                  <a:lnTo>
                    <a:pt x="23" y="57"/>
                  </a:lnTo>
                  <a:lnTo>
                    <a:pt x="23" y="55"/>
                  </a:lnTo>
                  <a:lnTo>
                    <a:pt x="23" y="34"/>
                  </a:lnTo>
                  <a:lnTo>
                    <a:pt x="21" y="32"/>
                  </a:lnTo>
                  <a:lnTo>
                    <a:pt x="21" y="29"/>
                  </a:lnTo>
                  <a:lnTo>
                    <a:pt x="21" y="46"/>
                  </a:lnTo>
                  <a:lnTo>
                    <a:pt x="20" y="48"/>
                  </a:lnTo>
                  <a:lnTo>
                    <a:pt x="20" y="55"/>
                  </a:lnTo>
                  <a:lnTo>
                    <a:pt x="20" y="48"/>
                  </a:lnTo>
                  <a:lnTo>
                    <a:pt x="20" y="46"/>
                  </a:lnTo>
                  <a:lnTo>
                    <a:pt x="20" y="25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55"/>
                  </a:lnTo>
                  <a:lnTo>
                    <a:pt x="16" y="53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3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4" y="50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9"/>
                  </a:lnTo>
                  <a:lnTo>
                    <a:pt x="12" y="44"/>
                  </a:lnTo>
                  <a:lnTo>
                    <a:pt x="10" y="42"/>
                  </a:lnTo>
                  <a:lnTo>
                    <a:pt x="10" y="17"/>
                  </a:lnTo>
                  <a:lnTo>
                    <a:pt x="8" y="15"/>
                  </a:lnTo>
                  <a:lnTo>
                    <a:pt x="8" y="40"/>
                  </a:lnTo>
                  <a:lnTo>
                    <a:pt x="6" y="42"/>
                  </a:lnTo>
                  <a:lnTo>
                    <a:pt x="6" y="50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7"/>
                  </a:lnTo>
                  <a:lnTo>
                    <a:pt x="4" y="40"/>
                  </a:lnTo>
                  <a:lnTo>
                    <a:pt x="2" y="38"/>
                  </a:lnTo>
                  <a:lnTo>
                    <a:pt x="2" y="11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1" name="Freeform 1181"/>
            <p:cNvSpPr>
              <a:spLocks/>
            </p:cNvSpPr>
            <p:nvPr/>
          </p:nvSpPr>
          <p:spPr bwMode="auto">
            <a:xfrm>
              <a:off x="3441" y="1360"/>
              <a:ext cx="26" cy="34"/>
            </a:xfrm>
            <a:custGeom>
              <a:avLst/>
              <a:gdLst/>
              <a:ahLst/>
              <a:cxnLst>
                <a:cxn ang="0">
                  <a:pos x="52" y="9"/>
                </a:cxn>
                <a:cxn ang="0">
                  <a:pos x="50" y="21"/>
                </a:cxn>
                <a:cxn ang="0">
                  <a:pos x="50" y="23"/>
                </a:cxn>
                <a:cxn ang="0">
                  <a:pos x="48" y="4"/>
                </a:cxn>
                <a:cxn ang="0">
                  <a:pos x="48" y="9"/>
                </a:cxn>
                <a:cxn ang="0">
                  <a:pos x="46" y="38"/>
                </a:cxn>
                <a:cxn ang="0">
                  <a:pos x="46" y="2"/>
                </a:cxn>
                <a:cxn ang="0">
                  <a:pos x="46" y="25"/>
                </a:cxn>
                <a:cxn ang="0">
                  <a:pos x="44" y="42"/>
                </a:cxn>
                <a:cxn ang="0">
                  <a:pos x="43" y="36"/>
                </a:cxn>
                <a:cxn ang="0">
                  <a:pos x="43" y="15"/>
                </a:cxn>
                <a:cxn ang="0">
                  <a:pos x="41" y="48"/>
                </a:cxn>
                <a:cxn ang="0">
                  <a:pos x="41" y="25"/>
                </a:cxn>
                <a:cxn ang="0">
                  <a:pos x="39" y="46"/>
                </a:cxn>
                <a:cxn ang="0">
                  <a:pos x="39" y="59"/>
                </a:cxn>
                <a:cxn ang="0">
                  <a:pos x="37" y="42"/>
                </a:cxn>
                <a:cxn ang="0">
                  <a:pos x="37" y="27"/>
                </a:cxn>
                <a:cxn ang="0">
                  <a:pos x="35" y="69"/>
                </a:cxn>
                <a:cxn ang="0">
                  <a:pos x="35" y="38"/>
                </a:cxn>
                <a:cxn ang="0">
                  <a:pos x="33" y="29"/>
                </a:cxn>
                <a:cxn ang="0">
                  <a:pos x="31" y="46"/>
                </a:cxn>
                <a:cxn ang="0">
                  <a:pos x="31" y="57"/>
                </a:cxn>
                <a:cxn ang="0">
                  <a:pos x="29" y="34"/>
                </a:cxn>
                <a:cxn ang="0">
                  <a:pos x="27" y="36"/>
                </a:cxn>
                <a:cxn ang="0">
                  <a:pos x="27" y="55"/>
                </a:cxn>
                <a:cxn ang="0">
                  <a:pos x="25" y="29"/>
                </a:cxn>
                <a:cxn ang="0">
                  <a:pos x="25" y="40"/>
                </a:cxn>
                <a:cxn ang="0">
                  <a:pos x="25" y="55"/>
                </a:cxn>
                <a:cxn ang="0">
                  <a:pos x="23" y="42"/>
                </a:cxn>
                <a:cxn ang="0">
                  <a:pos x="21" y="15"/>
                </a:cxn>
                <a:cxn ang="0">
                  <a:pos x="21" y="48"/>
                </a:cxn>
                <a:cxn ang="0">
                  <a:pos x="20" y="17"/>
                </a:cxn>
                <a:cxn ang="0">
                  <a:pos x="20" y="23"/>
                </a:cxn>
                <a:cxn ang="0">
                  <a:pos x="18" y="40"/>
                </a:cxn>
                <a:cxn ang="0">
                  <a:pos x="16" y="30"/>
                </a:cxn>
                <a:cxn ang="0">
                  <a:pos x="16" y="5"/>
                </a:cxn>
                <a:cxn ang="0">
                  <a:pos x="16" y="42"/>
                </a:cxn>
                <a:cxn ang="0">
                  <a:pos x="14" y="5"/>
                </a:cxn>
                <a:cxn ang="0">
                  <a:pos x="14" y="0"/>
                </a:cxn>
                <a:cxn ang="0">
                  <a:pos x="12" y="25"/>
                </a:cxn>
                <a:cxn ang="0">
                  <a:pos x="12" y="34"/>
                </a:cxn>
                <a:cxn ang="0">
                  <a:pos x="10" y="2"/>
                </a:cxn>
                <a:cxn ang="0">
                  <a:pos x="10" y="5"/>
                </a:cxn>
                <a:cxn ang="0">
                  <a:pos x="6" y="42"/>
                </a:cxn>
                <a:cxn ang="0">
                  <a:pos x="6" y="11"/>
                </a:cxn>
                <a:cxn ang="0">
                  <a:pos x="6" y="34"/>
                </a:cxn>
                <a:cxn ang="0">
                  <a:pos x="4" y="52"/>
                </a:cxn>
                <a:cxn ang="0">
                  <a:pos x="2" y="38"/>
                </a:cxn>
                <a:cxn ang="0">
                  <a:pos x="2" y="19"/>
                </a:cxn>
                <a:cxn ang="0">
                  <a:pos x="2" y="52"/>
                </a:cxn>
              </a:cxnLst>
              <a:rect l="0" t="0" r="r" b="b"/>
              <a:pathLst>
                <a:path w="52" h="69">
                  <a:moveTo>
                    <a:pt x="52" y="9"/>
                  </a:moveTo>
                  <a:lnTo>
                    <a:pt x="52" y="9"/>
                  </a:lnTo>
                  <a:lnTo>
                    <a:pt x="52" y="19"/>
                  </a:lnTo>
                  <a:lnTo>
                    <a:pt x="50" y="21"/>
                  </a:lnTo>
                  <a:lnTo>
                    <a:pt x="50" y="29"/>
                  </a:lnTo>
                  <a:lnTo>
                    <a:pt x="50" y="23"/>
                  </a:lnTo>
                  <a:lnTo>
                    <a:pt x="48" y="21"/>
                  </a:lnTo>
                  <a:lnTo>
                    <a:pt x="48" y="4"/>
                  </a:lnTo>
                  <a:lnTo>
                    <a:pt x="48" y="7"/>
                  </a:lnTo>
                  <a:lnTo>
                    <a:pt x="48" y="9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25"/>
                  </a:lnTo>
                  <a:lnTo>
                    <a:pt x="44" y="25"/>
                  </a:lnTo>
                  <a:lnTo>
                    <a:pt x="44" y="42"/>
                  </a:lnTo>
                  <a:lnTo>
                    <a:pt x="44" y="38"/>
                  </a:lnTo>
                  <a:lnTo>
                    <a:pt x="43" y="36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1" y="17"/>
                  </a:lnTo>
                  <a:lnTo>
                    <a:pt x="41" y="48"/>
                  </a:lnTo>
                  <a:lnTo>
                    <a:pt x="41" y="46"/>
                  </a:lnTo>
                  <a:lnTo>
                    <a:pt x="41" y="25"/>
                  </a:lnTo>
                  <a:lnTo>
                    <a:pt x="39" y="23"/>
                  </a:lnTo>
                  <a:lnTo>
                    <a:pt x="39" y="46"/>
                  </a:lnTo>
                  <a:lnTo>
                    <a:pt x="39" y="48"/>
                  </a:lnTo>
                  <a:lnTo>
                    <a:pt x="39" y="59"/>
                  </a:lnTo>
                  <a:lnTo>
                    <a:pt x="39" y="46"/>
                  </a:lnTo>
                  <a:lnTo>
                    <a:pt x="37" y="42"/>
                  </a:lnTo>
                  <a:lnTo>
                    <a:pt x="37" y="21"/>
                  </a:lnTo>
                  <a:lnTo>
                    <a:pt x="37" y="27"/>
                  </a:lnTo>
                  <a:lnTo>
                    <a:pt x="35" y="27"/>
                  </a:lnTo>
                  <a:lnTo>
                    <a:pt x="35" y="69"/>
                  </a:lnTo>
                  <a:lnTo>
                    <a:pt x="35" y="67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3" y="29"/>
                  </a:lnTo>
                  <a:lnTo>
                    <a:pt x="33" y="42"/>
                  </a:lnTo>
                  <a:lnTo>
                    <a:pt x="31" y="46"/>
                  </a:lnTo>
                  <a:lnTo>
                    <a:pt x="31" y="61"/>
                  </a:lnTo>
                  <a:lnTo>
                    <a:pt x="31" y="57"/>
                  </a:lnTo>
                  <a:lnTo>
                    <a:pt x="29" y="55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7" y="36"/>
                  </a:lnTo>
                  <a:lnTo>
                    <a:pt x="27" y="57"/>
                  </a:lnTo>
                  <a:lnTo>
                    <a:pt x="27" y="55"/>
                  </a:lnTo>
                  <a:lnTo>
                    <a:pt x="27" y="30"/>
                  </a:lnTo>
                  <a:lnTo>
                    <a:pt x="25" y="29"/>
                  </a:lnTo>
                  <a:lnTo>
                    <a:pt x="25" y="25"/>
                  </a:lnTo>
                  <a:lnTo>
                    <a:pt x="25" y="40"/>
                  </a:lnTo>
                  <a:lnTo>
                    <a:pt x="25" y="42"/>
                  </a:lnTo>
                  <a:lnTo>
                    <a:pt x="25" y="55"/>
                  </a:lnTo>
                  <a:lnTo>
                    <a:pt x="25" y="46"/>
                  </a:lnTo>
                  <a:lnTo>
                    <a:pt x="23" y="42"/>
                  </a:lnTo>
                  <a:lnTo>
                    <a:pt x="23" y="13"/>
                  </a:lnTo>
                  <a:lnTo>
                    <a:pt x="21" y="15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1" y="19"/>
                  </a:lnTo>
                  <a:lnTo>
                    <a:pt x="20" y="17"/>
                  </a:lnTo>
                  <a:lnTo>
                    <a:pt x="20" y="7"/>
                  </a:lnTo>
                  <a:lnTo>
                    <a:pt x="20" y="23"/>
                  </a:lnTo>
                  <a:lnTo>
                    <a:pt x="18" y="25"/>
                  </a:lnTo>
                  <a:lnTo>
                    <a:pt x="18" y="40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42"/>
                  </a:lnTo>
                  <a:lnTo>
                    <a:pt x="14" y="40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4" y="25"/>
                  </a:lnTo>
                  <a:lnTo>
                    <a:pt x="12" y="25"/>
                  </a:lnTo>
                  <a:lnTo>
                    <a:pt x="12" y="46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6"/>
                  </a:lnTo>
                  <a:lnTo>
                    <a:pt x="6" y="42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6" y="7"/>
                  </a:lnTo>
                  <a:lnTo>
                    <a:pt x="6" y="34"/>
                  </a:lnTo>
                  <a:lnTo>
                    <a:pt x="4" y="36"/>
                  </a:lnTo>
                  <a:lnTo>
                    <a:pt x="4" y="52"/>
                  </a:lnTo>
                  <a:lnTo>
                    <a:pt x="4" y="40"/>
                  </a:lnTo>
                  <a:lnTo>
                    <a:pt x="2" y="38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52"/>
                  </a:lnTo>
                  <a:lnTo>
                    <a:pt x="0" y="5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2" name="Freeform 1182"/>
            <p:cNvSpPr>
              <a:spLocks/>
            </p:cNvSpPr>
            <p:nvPr/>
          </p:nvSpPr>
          <p:spPr bwMode="auto">
            <a:xfrm>
              <a:off x="3467" y="1365"/>
              <a:ext cx="26" cy="45"/>
            </a:xfrm>
            <a:custGeom>
              <a:avLst/>
              <a:gdLst/>
              <a:ahLst/>
              <a:cxnLst>
                <a:cxn ang="0">
                  <a:pos x="52" y="48"/>
                </a:cxn>
                <a:cxn ang="0">
                  <a:pos x="50" y="29"/>
                </a:cxn>
                <a:cxn ang="0">
                  <a:pos x="48" y="31"/>
                </a:cxn>
                <a:cxn ang="0">
                  <a:pos x="46" y="56"/>
                </a:cxn>
                <a:cxn ang="0">
                  <a:pos x="46" y="33"/>
                </a:cxn>
                <a:cxn ang="0">
                  <a:pos x="46" y="46"/>
                </a:cxn>
                <a:cxn ang="0">
                  <a:pos x="44" y="62"/>
                </a:cxn>
                <a:cxn ang="0">
                  <a:pos x="42" y="54"/>
                </a:cxn>
                <a:cxn ang="0">
                  <a:pos x="42" y="37"/>
                </a:cxn>
                <a:cxn ang="0">
                  <a:pos x="42" y="69"/>
                </a:cxn>
                <a:cxn ang="0">
                  <a:pos x="40" y="44"/>
                </a:cxn>
                <a:cxn ang="0">
                  <a:pos x="40" y="39"/>
                </a:cxn>
                <a:cxn ang="0">
                  <a:pos x="37" y="60"/>
                </a:cxn>
                <a:cxn ang="0">
                  <a:pos x="37" y="69"/>
                </a:cxn>
                <a:cxn ang="0">
                  <a:pos x="37" y="44"/>
                </a:cxn>
                <a:cxn ang="0">
                  <a:pos x="35" y="48"/>
                </a:cxn>
                <a:cxn ang="0">
                  <a:pos x="35" y="77"/>
                </a:cxn>
                <a:cxn ang="0">
                  <a:pos x="33" y="54"/>
                </a:cxn>
                <a:cxn ang="0">
                  <a:pos x="33" y="68"/>
                </a:cxn>
                <a:cxn ang="0">
                  <a:pos x="31" y="79"/>
                </a:cxn>
                <a:cxn ang="0">
                  <a:pos x="31" y="73"/>
                </a:cxn>
                <a:cxn ang="0">
                  <a:pos x="31" y="54"/>
                </a:cxn>
                <a:cxn ang="0">
                  <a:pos x="29" y="87"/>
                </a:cxn>
                <a:cxn ang="0">
                  <a:pos x="29" y="62"/>
                </a:cxn>
                <a:cxn ang="0">
                  <a:pos x="25" y="54"/>
                </a:cxn>
                <a:cxn ang="0">
                  <a:pos x="25" y="75"/>
                </a:cxn>
                <a:cxn ang="0">
                  <a:pos x="25" y="85"/>
                </a:cxn>
                <a:cxn ang="0">
                  <a:pos x="23" y="64"/>
                </a:cxn>
                <a:cxn ang="0">
                  <a:pos x="21" y="66"/>
                </a:cxn>
                <a:cxn ang="0">
                  <a:pos x="21" y="89"/>
                </a:cxn>
                <a:cxn ang="0">
                  <a:pos x="19" y="58"/>
                </a:cxn>
                <a:cxn ang="0">
                  <a:pos x="19" y="79"/>
                </a:cxn>
                <a:cxn ang="0">
                  <a:pos x="17" y="89"/>
                </a:cxn>
                <a:cxn ang="0">
                  <a:pos x="17" y="69"/>
                </a:cxn>
                <a:cxn ang="0">
                  <a:pos x="17" y="43"/>
                </a:cxn>
                <a:cxn ang="0">
                  <a:pos x="16" y="77"/>
                </a:cxn>
                <a:cxn ang="0">
                  <a:pos x="14" y="41"/>
                </a:cxn>
                <a:cxn ang="0">
                  <a:pos x="14" y="33"/>
                </a:cxn>
                <a:cxn ang="0">
                  <a:pos x="12" y="50"/>
                </a:cxn>
                <a:cxn ang="0">
                  <a:pos x="12" y="52"/>
                </a:cxn>
                <a:cxn ang="0">
                  <a:pos x="10" y="31"/>
                </a:cxn>
                <a:cxn ang="0">
                  <a:pos x="10" y="33"/>
                </a:cxn>
                <a:cxn ang="0">
                  <a:pos x="8" y="52"/>
                </a:cxn>
                <a:cxn ang="0">
                  <a:pos x="8" y="20"/>
                </a:cxn>
                <a:cxn ang="0">
                  <a:pos x="8" y="31"/>
                </a:cxn>
                <a:cxn ang="0">
                  <a:pos x="6" y="43"/>
                </a:cxn>
                <a:cxn ang="0">
                  <a:pos x="4" y="33"/>
                </a:cxn>
                <a:cxn ang="0">
                  <a:pos x="2" y="6"/>
                </a:cxn>
                <a:cxn ang="0">
                  <a:pos x="0" y="29"/>
                </a:cxn>
                <a:cxn ang="0">
                  <a:pos x="0" y="8"/>
                </a:cxn>
              </a:cxnLst>
              <a:rect l="0" t="0" r="r" b="b"/>
              <a:pathLst>
                <a:path w="52" h="91">
                  <a:moveTo>
                    <a:pt x="52" y="48"/>
                  </a:moveTo>
                  <a:lnTo>
                    <a:pt x="52" y="48"/>
                  </a:lnTo>
                  <a:lnTo>
                    <a:pt x="50" y="46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8" y="31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6" y="37"/>
                  </a:lnTo>
                  <a:lnTo>
                    <a:pt x="46" y="33"/>
                  </a:lnTo>
                  <a:lnTo>
                    <a:pt x="46" y="31"/>
                  </a:lnTo>
                  <a:lnTo>
                    <a:pt x="46" y="46"/>
                  </a:lnTo>
                  <a:lnTo>
                    <a:pt x="44" y="48"/>
                  </a:lnTo>
                  <a:lnTo>
                    <a:pt x="44" y="62"/>
                  </a:lnTo>
                  <a:lnTo>
                    <a:pt x="44" y="56"/>
                  </a:lnTo>
                  <a:lnTo>
                    <a:pt x="42" y="54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9"/>
                  </a:lnTo>
                  <a:lnTo>
                    <a:pt x="42" y="69"/>
                  </a:lnTo>
                  <a:lnTo>
                    <a:pt x="40" y="71"/>
                  </a:lnTo>
                  <a:lnTo>
                    <a:pt x="40" y="44"/>
                  </a:lnTo>
                  <a:lnTo>
                    <a:pt x="40" y="43"/>
                  </a:lnTo>
                  <a:lnTo>
                    <a:pt x="40" y="39"/>
                  </a:lnTo>
                  <a:lnTo>
                    <a:pt x="40" y="58"/>
                  </a:lnTo>
                  <a:lnTo>
                    <a:pt x="37" y="60"/>
                  </a:lnTo>
                  <a:lnTo>
                    <a:pt x="37" y="77"/>
                  </a:lnTo>
                  <a:lnTo>
                    <a:pt x="37" y="69"/>
                  </a:lnTo>
                  <a:lnTo>
                    <a:pt x="37" y="68"/>
                  </a:lnTo>
                  <a:lnTo>
                    <a:pt x="37" y="44"/>
                  </a:lnTo>
                  <a:lnTo>
                    <a:pt x="37" y="46"/>
                  </a:lnTo>
                  <a:lnTo>
                    <a:pt x="35" y="48"/>
                  </a:lnTo>
                  <a:lnTo>
                    <a:pt x="35" y="75"/>
                  </a:lnTo>
                  <a:lnTo>
                    <a:pt x="35" y="77"/>
                  </a:lnTo>
                  <a:lnTo>
                    <a:pt x="35" y="56"/>
                  </a:lnTo>
                  <a:lnTo>
                    <a:pt x="33" y="54"/>
                  </a:lnTo>
                  <a:lnTo>
                    <a:pt x="33" y="52"/>
                  </a:lnTo>
                  <a:lnTo>
                    <a:pt x="33" y="68"/>
                  </a:lnTo>
                  <a:lnTo>
                    <a:pt x="31" y="68"/>
                  </a:lnTo>
                  <a:lnTo>
                    <a:pt x="31" y="79"/>
                  </a:lnTo>
                  <a:lnTo>
                    <a:pt x="31" y="75"/>
                  </a:lnTo>
                  <a:lnTo>
                    <a:pt x="31" y="73"/>
                  </a:lnTo>
                  <a:lnTo>
                    <a:pt x="31" y="52"/>
                  </a:lnTo>
                  <a:lnTo>
                    <a:pt x="31" y="54"/>
                  </a:lnTo>
                  <a:lnTo>
                    <a:pt x="29" y="56"/>
                  </a:lnTo>
                  <a:lnTo>
                    <a:pt x="29" y="87"/>
                  </a:lnTo>
                  <a:lnTo>
                    <a:pt x="29" y="85"/>
                  </a:lnTo>
                  <a:lnTo>
                    <a:pt x="29" y="62"/>
                  </a:lnTo>
                  <a:lnTo>
                    <a:pt x="25" y="60"/>
                  </a:lnTo>
                  <a:lnTo>
                    <a:pt x="25" y="54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91"/>
                  </a:lnTo>
                  <a:lnTo>
                    <a:pt x="25" y="85"/>
                  </a:lnTo>
                  <a:lnTo>
                    <a:pt x="23" y="83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1" y="66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21" y="60"/>
                  </a:lnTo>
                  <a:lnTo>
                    <a:pt x="19" y="58"/>
                  </a:lnTo>
                  <a:lnTo>
                    <a:pt x="19" y="56"/>
                  </a:lnTo>
                  <a:lnTo>
                    <a:pt x="19" y="79"/>
                  </a:lnTo>
                  <a:lnTo>
                    <a:pt x="17" y="79"/>
                  </a:lnTo>
                  <a:lnTo>
                    <a:pt x="17" y="89"/>
                  </a:lnTo>
                  <a:lnTo>
                    <a:pt x="17" y="71"/>
                  </a:lnTo>
                  <a:lnTo>
                    <a:pt x="17" y="69"/>
                  </a:lnTo>
                  <a:lnTo>
                    <a:pt x="17" y="41"/>
                  </a:lnTo>
                  <a:lnTo>
                    <a:pt x="17" y="43"/>
                  </a:lnTo>
                  <a:lnTo>
                    <a:pt x="16" y="44"/>
                  </a:lnTo>
                  <a:lnTo>
                    <a:pt x="16" y="77"/>
                  </a:lnTo>
                  <a:lnTo>
                    <a:pt x="14" y="75"/>
                  </a:lnTo>
                  <a:lnTo>
                    <a:pt x="14" y="41"/>
                  </a:lnTo>
                  <a:lnTo>
                    <a:pt x="14" y="39"/>
                  </a:lnTo>
                  <a:lnTo>
                    <a:pt x="14" y="33"/>
                  </a:lnTo>
                  <a:lnTo>
                    <a:pt x="14" y="50"/>
                  </a:lnTo>
                  <a:lnTo>
                    <a:pt x="12" y="50"/>
                  </a:lnTo>
                  <a:lnTo>
                    <a:pt x="12" y="62"/>
                  </a:lnTo>
                  <a:lnTo>
                    <a:pt x="12" y="52"/>
                  </a:lnTo>
                  <a:lnTo>
                    <a:pt x="10" y="5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6" y="43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3" name="Freeform 1183"/>
            <p:cNvSpPr>
              <a:spLocks/>
            </p:cNvSpPr>
            <p:nvPr/>
          </p:nvSpPr>
          <p:spPr bwMode="auto">
            <a:xfrm>
              <a:off x="3493" y="1375"/>
              <a:ext cx="25" cy="52"/>
            </a:xfrm>
            <a:custGeom>
              <a:avLst/>
              <a:gdLst/>
              <a:ahLst/>
              <a:cxnLst>
                <a:cxn ang="0">
                  <a:pos x="50" y="102"/>
                </a:cxn>
                <a:cxn ang="0">
                  <a:pos x="50" y="64"/>
                </a:cxn>
                <a:cxn ang="0">
                  <a:pos x="48" y="100"/>
                </a:cxn>
                <a:cxn ang="0">
                  <a:pos x="48" y="83"/>
                </a:cxn>
                <a:cxn ang="0">
                  <a:pos x="46" y="71"/>
                </a:cxn>
                <a:cxn ang="0">
                  <a:pos x="44" y="87"/>
                </a:cxn>
                <a:cxn ang="0">
                  <a:pos x="44" y="98"/>
                </a:cxn>
                <a:cxn ang="0">
                  <a:pos x="44" y="68"/>
                </a:cxn>
                <a:cxn ang="0">
                  <a:pos x="42" y="71"/>
                </a:cxn>
                <a:cxn ang="0">
                  <a:pos x="40" y="104"/>
                </a:cxn>
                <a:cxn ang="0">
                  <a:pos x="40" y="71"/>
                </a:cxn>
                <a:cxn ang="0">
                  <a:pos x="40" y="79"/>
                </a:cxn>
                <a:cxn ang="0">
                  <a:pos x="38" y="98"/>
                </a:cxn>
                <a:cxn ang="0">
                  <a:pos x="36" y="93"/>
                </a:cxn>
                <a:cxn ang="0">
                  <a:pos x="36" y="71"/>
                </a:cxn>
                <a:cxn ang="0">
                  <a:pos x="35" y="81"/>
                </a:cxn>
                <a:cxn ang="0">
                  <a:pos x="33" y="64"/>
                </a:cxn>
                <a:cxn ang="0">
                  <a:pos x="31" y="81"/>
                </a:cxn>
                <a:cxn ang="0">
                  <a:pos x="31" y="77"/>
                </a:cxn>
                <a:cxn ang="0">
                  <a:pos x="31" y="50"/>
                </a:cxn>
                <a:cxn ang="0">
                  <a:pos x="29" y="75"/>
                </a:cxn>
                <a:cxn ang="0">
                  <a:pos x="29" y="77"/>
                </a:cxn>
                <a:cxn ang="0">
                  <a:pos x="27" y="54"/>
                </a:cxn>
                <a:cxn ang="0">
                  <a:pos x="27" y="43"/>
                </a:cxn>
                <a:cxn ang="0">
                  <a:pos x="25" y="58"/>
                </a:cxn>
                <a:cxn ang="0">
                  <a:pos x="25" y="56"/>
                </a:cxn>
                <a:cxn ang="0">
                  <a:pos x="23" y="31"/>
                </a:cxn>
                <a:cxn ang="0">
                  <a:pos x="21" y="52"/>
                </a:cxn>
                <a:cxn ang="0">
                  <a:pos x="19" y="18"/>
                </a:cxn>
                <a:cxn ang="0">
                  <a:pos x="19" y="25"/>
                </a:cxn>
                <a:cxn ang="0">
                  <a:pos x="19" y="54"/>
                </a:cxn>
                <a:cxn ang="0">
                  <a:pos x="17" y="43"/>
                </a:cxn>
                <a:cxn ang="0">
                  <a:pos x="15" y="0"/>
                </a:cxn>
                <a:cxn ang="0">
                  <a:pos x="15" y="41"/>
                </a:cxn>
                <a:cxn ang="0">
                  <a:pos x="15" y="16"/>
                </a:cxn>
                <a:cxn ang="0">
                  <a:pos x="13" y="6"/>
                </a:cxn>
                <a:cxn ang="0">
                  <a:pos x="12" y="20"/>
                </a:cxn>
                <a:cxn ang="0">
                  <a:pos x="12" y="27"/>
                </a:cxn>
                <a:cxn ang="0">
                  <a:pos x="12" y="6"/>
                </a:cxn>
                <a:cxn ang="0">
                  <a:pos x="10" y="10"/>
                </a:cxn>
                <a:cxn ang="0">
                  <a:pos x="8" y="37"/>
                </a:cxn>
                <a:cxn ang="0">
                  <a:pos x="6" y="8"/>
                </a:cxn>
                <a:cxn ang="0">
                  <a:pos x="6" y="25"/>
                </a:cxn>
                <a:cxn ang="0">
                  <a:pos x="6" y="37"/>
                </a:cxn>
                <a:cxn ang="0">
                  <a:pos x="4" y="29"/>
                </a:cxn>
                <a:cxn ang="0">
                  <a:pos x="4" y="16"/>
                </a:cxn>
                <a:cxn ang="0">
                  <a:pos x="4" y="33"/>
                </a:cxn>
                <a:cxn ang="0">
                  <a:pos x="2" y="16"/>
                </a:cxn>
                <a:cxn ang="0">
                  <a:pos x="2" y="29"/>
                </a:cxn>
                <a:cxn ang="0">
                  <a:pos x="0" y="35"/>
                </a:cxn>
              </a:cxnLst>
              <a:rect l="0" t="0" r="r" b="b"/>
              <a:pathLst>
                <a:path w="50" h="104">
                  <a:moveTo>
                    <a:pt x="50" y="102"/>
                  </a:moveTo>
                  <a:lnTo>
                    <a:pt x="50" y="102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50" y="98"/>
                  </a:lnTo>
                  <a:lnTo>
                    <a:pt x="48" y="100"/>
                  </a:lnTo>
                  <a:lnTo>
                    <a:pt x="48" y="102"/>
                  </a:lnTo>
                  <a:lnTo>
                    <a:pt x="48" y="83"/>
                  </a:lnTo>
                  <a:lnTo>
                    <a:pt x="46" y="81"/>
                  </a:lnTo>
                  <a:lnTo>
                    <a:pt x="46" y="71"/>
                  </a:lnTo>
                  <a:lnTo>
                    <a:pt x="46" y="87"/>
                  </a:lnTo>
                  <a:lnTo>
                    <a:pt x="44" y="87"/>
                  </a:lnTo>
                  <a:lnTo>
                    <a:pt x="44" y="104"/>
                  </a:lnTo>
                  <a:lnTo>
                    <a:pt x="44" y="98"/>
                  </a:lnTo>
                  <a:lnTo>
                    <a:pt x="44" y="96"/>
                  </a:lnTo>
                  <a:lnTo>
                    <a:pt x="44" y="68"/>
                  </a:lnTo>
                  <a:lnTo>
                    <a:pt x="44" y="70"/>
                  </a:lnTo>
                  <a:lnTo>
                    <a:pt x="42" y="71"/>
                  </a:lnTo>
                  <a:lnTo>
                    <a:pt x="42" y="104"/>
                  </a:lnTo>
                  <a:lnTo>
                    <a:pt x="40" y="104"/>
                  </a:lnTo>
                  <a:lnTo>
                    <a:pt x="40" y="75"/>
                  </a:lnTo>
                  <a:lnTo>
                    <a:pt x="40" y="71"/>
                  </a:lnTo>
                  <a:lnTo>
                    <a:pt x="40" y="64"/>
                  </a:lnTo>
                  <a:lnTo>
                    <a:pt x="40" y="79"/>
                  </a:lnTo>
                  <a:lnTo>
                    <a:pt x="38" y="81"/>
                  </a:lnTo>
                  <a:lnTo>
                    <a:pt x="38" y="98"/>
                  </a:lnTo>
                  <a:lnTo>
                    <a:pt x="38" y="93"/>
                  </a:lnTo>
                  <a:lnTo>
                    <a:pt x="36" y="93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83"/>
                  </a:lnTo>
                  <a:lnTo>
                    <a:pt x="35" y="81"/>
                  </a:lnTo>
                  <a:lnTo>
                    <a:pt x="35" y="66"/>
                  </a:lnTo>
                  <a:lnTo>
                    <a:pt x="33" y="64"/>
                  </a:lnTo>
                  <a:lnTo>
                    <a:pt x="33" y="79"/>
                  </a:lnTo>
                  <a:lnTo>
                    <a:pt x="31" y="81"/>
                  </a:lnTo>
                  <a:lnTo>
                    <a:pt x="31" y="87"/>
                  </a:lnTo>
                  <a:lnTo>
                    <a:pt x="31" y="77"/>
                  </a:lnTo>
                  <a:lnTo>
                    <a:pt x="31" y="75"/>
                  </a:lnTo>
                  <a:lnTo>
                    <a:pt x="31" y="50"/>
                  </a:lnTo>
                  <a:lnTo>
                    <a:pt x="29" y="52"/>
                  </a:lnTo>
                  <a:lnTo>
                    <a:pt x="29" y="75"/>
                  </a:lnTo>
                  <a:lnTo>
                    <a:pt x="29" y="77"/>
                  </a:lnTo>
                  <a:lnTo>
                    <a:pt x="29" y="77"/>
                  </a:lnTo>
                  <a:lnTo>
                    <a:pt x="29" y="56"/>
                  </a:lnTo>
                  <a:lnTo>
                    <a:pt x="27" y="54"/>
                  </a:lnTo>
                  <a:lnTo>
                    <a:pt x="27" y="41"/>
                  </a:lnTo>
                  <a:lnTo>
                    <a:pt x="27" y="43"/>
                  </a:lnTo>
                  <a:lnTo>
                    <a:pt x="25" y="45"/>
                  </a:lnTo>
                  <a:lnTo>
                    <a:pt x="25" y="58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5" y="31"/>
                  </a:lnTo>
                  <a:lnTo>
                    <a:pt x="23" y="31"/>
                  </a:lnTo>
                  <a:lnTo>
                    <a:pt x="23" y="54"/>
                  </a:lnTo>
                  <a:lnTo>
                    <a:pt x="21" y="52"/>
                  </a:lnTo>
                  <a:lnTo>
                    <a:pt x="21" y="20"/>
                  </a:lnTo>
                  <a:lnTo>
                    <a:pt x="19" y="18"/>
                  </a:lnTo>
                  <a:lnTo>
                    <a:pt x="19" y="8"/>
                  </a:lnTo>
                  <a:lnTo>
                    <a:pt x="19" y="25"/>
                  </a:lnTo>
                  <a:lnTo>
                    <a:pt x="19" y="27"/>
                  </a:lnTo>
                  <a:lnTo>
                    <a:pt x="19" y="54"/>
                  </a:lnTo>
                  <a:lnTo>
                    <a:pt x="19" y="45"/>
                  </a:lnTo>
                  <a:lnTo>
                    <a:pt x="17" y="43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39"/>
                  </a:lnTo>
                  <a:lnTo>
                    <a:pt x="15" y="41"/>
                  </a:lnTo>
                  <a:lnTo>
                    <a:pt x="15" y="43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3" y="6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12" y="35"/>
                  </a:lnTo>
                  <a:lnTo>
                    <a:pt x="12" y="27"/>
                  </a:lnTo>
                  <a:lnTo>
                    <a:pt x="12" y="25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8" y="10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37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0" y="2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4" name="Freeform 1184"/>
            <p:cNvSpPr>
              <a:spLocks/>
            </p:cNvSpPr>
            <p:nvPr/>
          </p:nvSpPr>
          <p:spPr bwMode="auto">
            <a:xfrm>
              <a:off x="3518" y="1372"/>
              <a:ext cx="25" cy="57"/>
            </a:xfrm>
            <a:custGeom>
              <a:avLst/>
              <a:gdLst/>
              <a:ahLst/>
              <a:cxnLst>
                <a:cxn ang="0">
                  <a:pos x="50" y="105"/>
                </a:cxn>
                <a:cxn ang="0">
                  <a:pos x="50" y="107"/>
                </a:cxn>
                <a:cxn ang="0">
                  <a:pos x="48" y="92"/>
                </a:cxn>
                <a:cxn ang="0">
                  <a:pos x="48" y="88"/>
                </a:cxn>
                <a:cxn ang="0">
                  <a:pos x="48" y="103"/>
                </a:cxn>
                <a:cxn ang="0">
                  <a:pos x="46" y="98"/>
                </a:cxn>
                <a:cxn ang="0">
                  <a:pos x="46" y="73"/>
                </a:cxn>
                <a:cxn ang="0">
                  <a:pos x="44" y="98"/>
                </a:cxn>
                <a:cxn ang="0">
                  <a:pos x="42" y="73"/>
                </a:cxn>
                <a:cxn ang="0">
                  <a:pos x="42" y="69"/>
                </a:cxn>
                <a:cxn ang="0">
                  <a:pos x="40" y="86"/>
                </a:cxn>
                <a:cxn ang="0">
                  <a:pos x="40" y="80"/>
                </a:cxn>
                <a:cxn ang="0">
                  <a:pos x="38" y="52"/>
                </a:cxn>
                <a:cxn ang="0">
                  <a:pos x="36" y="75"/>
                </a:cxn>
                <a:cxn ang="0">
                  <a:pos x="36" y="46"/>
                </a:cxn>
                <a:cxn ang="0">
                  <a:pos x="36" y="52"/>
                </a:cxn>
                <a:cxn ang="0">
                  <a:pos x="34" y="71"/>
                </a:cxn>
                <a:cxn ang="0">
                  <a:pos x="33" y="61"/>
                </a:cxn>
                <a:cxn ang="0">
                  <a:pos x="33" y="32"/>
                </a:cxn>
                <a:cxn ang="0">
                  <a:pos x="29" y="63"/>
                </a:cxn>
                <a:cxn ang="0">
                  <a:pos x="29" y="36"/>
                </a:cxn>
                <a:cxn ang="0">
                  <a:pos x="29" y="42"/>
                </a:cxn>
                <a:cxn ang="0">
                  <a:pos x="27" y="63"/>
                </a:cxn>
                <a:cxn ang="0">
                  <a:pos x="27" y="59"/>
                </a:cxn>
                <a:cxn ang="0">
                  <a:pos x="25" y="28"/>
                </a:cxn>
                <a:cxn ang="0">
                  <a:pos x="23" y="57"/>
                </a:cxn>
                <a:cxn ang="0">
                  <a:pos x="23" y="34"/>
                </a:cxn>
                <a:cxn ang="0">
                  <a:pos x="23" y="21"/>
                </a:cxn>
                <a:cxn ang="0">
                  <a:pos x="21" y="30"/>
                </a:cxn>
                <a:cxn ang="0">
                  <a:pos x="21" y="46"/>
                </a:cxn>
                <a:cxn ang="0">
                  <a:pos x="21" y="17"/>
                </a:cxn>
                <a:cxn ang="0">
                  <a:pos x="19" y="36"/>
                </a:cxn>
                <a:cxn ang="0">
                  <a:pos x="17" y="9"/>
                </a:cxn>
                <a:cxn ang="0">
                  <a:pos x="15" y="0"/>
                </a:cxn>
                <a:cxn ang="0">
                  <a:pos x="15" y="15"/>
                </a:cxn>
                <a:cxn ang="0">
                  <a:pos x="15" y="38"/>
                </a:cxn>
                <a:cxn ang="0">
                  <a:pos x="13" y="17"/>
                </a:cxn>
                <a:cxn ang="0">
                  <a:pos x="11" y="21"/>
                </a:cxn>
                <a:cxn ang="0">
                  <a:pos x="11" y="67"/>
                </a:cxn>
                <a:cxn ang="0">
                  <a:pos x="11" y="52"/>
                </a:cxn>
                <a:cxn ang="0">
                  <a:pos x="10" y="40"/>
                </a:cxn>
                <a:cxn ang="0">
                  <a:pos x="8" y="52"/>
                </a:cxn>
                <a:cxn ang="0">
                  <a:pos x="8" y="63"/>
                </a:cxn>
                <a:cxn ang="0">
                  <a:pos x="6" y="40"/>
                </a:cxn>
                <a:cxn ang="0">
                  <a:pos x="6" y="46"/>
                </a:cxn>
                <a:cxn ang="0">
                  <a:pos x="4" y="92"/>
                </a:cxn>
                <a:cxn ang="0">
                  <a:pos x="4" y="69"/>
                </a:cxn>
                <a:cxn ang="0">
                  <a:pos x="2" y="59"/>
                </a:cxn>
                <a:cxn ang="0">
                  <a:pos x="2" y="82"/>
                </a:cxn>
                <a:cxn ang="0">
                  <a:pos x="2" y="109"/>
                </a:cxn>
              </a:cxnLst>
              <a:rect l="0" t="0" r="r" b="b"/>
              <a:pathLst>
                <a:path w="50" h="113">
                  <a:moveTo>
                    <a:pt x="50" y="105"/>
                  </a:moveTo>
                  <a:lnTo>
                    <a:pt x="50" y="105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92"/>
                  </a:lnTo>
                  <a:lnTo>
                    <a:pt x="48" y="92"/>
                  </a:lnTo>
                  <a:lnTo>
                    <a:pt x="48" y="82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8" y="103"/>
                  </a:lnTo>
                  <a:lnTo>
                    <a:pt x="48" y="98"/>
                  </a:lnTo>
                  <a:lnTo>
                    <a:pt x="46" y="98"/>
                  </a:lnTo>
                  <a:lnTo>
                    <a:pt x="46" y="71"/>
                  </a:lnTo>
                  <a:lnTo>
                    <a:pt x="46" y="73"/>
                  </a:lnTo>
                  <a:lnTo>
                    <a:pt x="46" y="98"/>
                  </a:lnTo>
                  <a:lnTo>
                    <a:pt x="44" y="98"/>
                  </a:lnTo>
                  <a:lnTo>
                    <a:pt x="44" y="75"/>
                  </a:lnTo>
                  <a:lnTo>
                    <a:pt x="42" y="73"/>
                  </a:lnTo>
                  <a:lnTo>
                    <a:pt x="42" y="61"/>
                  </a:lnTo>
                  <a:lnTo>
                    <a:pt x="42" y="69"/>
                  </a:lnTo>
                  <a:lnTo>
                    <a:pt x="40" y="71"/>
                  </a:lnTo>
                  <a:lnTo>
                    <a:pt x="40" y="86"/>
                  </a:lnTo>
                  <a:lnTo>
                    <a:pt x="40" y="82"/>
                  </a:lnTo>
                  <a:lnTo>
                    <a:pt x="40" y="80"/>
                  </a:lnTo>
                  <a:lnTo>
                    <a:pt x="40" y="52"/>
                  </a:lnTo>
                  <a:lnTo>
                    <a:pt x="38" y="52"/>
                  </a:lnTo>
                  <a:lnTo>
                    <a:pt x="38" y="76"/>
                  </a:lnTo>
                  <a:lnTo>
                    <a:pt x="36" y="75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6" y="38"/>
                  </a:lnTo>
                  <a:lnTo>
                    <a:pt x="36" y="52"/>
                  </a:lnTo>
                  <a:lnTo>
                    <a:pt x="34" y="53"/>
                  </a:lnTo>
                  <a:lnTo>
                    <a:pt x="34" y="71"/>
                  </a:lnTo>
                  <a:lnTo>
                    <a:pt x="34" y="63"/>
                  </a:lnTo>
                  <a:lnTo>
                    <a:pt x="33" y="61"/>
                  </a:lnTo>
                  <a:lnTo>
                    <a:pt x="33" y="30"/>
                  </a:lnTo>
                  <a:lnTo>
                    <a:pt x="33" y="32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27"/>
                  </a:lnTo>
                  <a:lnTo>
                    <a:pt x="29" y="42"/>
                  </a:lnTo>
                  <a:lnTo>
                    <a:pt x="27" y="44"/>
                  </a:lnTo>
                  <a:lnTo>
                    <a:pt x="27" y="63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7" y="27"/>
                  </a:lnTo>
                  <a:lnTo>
                    <a:pt x="25" y="28"/>
                  </a:lnTo>
                  <a:lnTo>
                    <a:pt x="25" y="55"/>
                  </a:lnTo>
                  <a:lnTo>
                    <a:pt x="23" y="57"/>
                  </a:lnTo>
                  <a:lnTo>
                    <a:pt x="23" y="59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21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1" y="48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1" y="17"/>
                  </a:lnTo>
                  <a:lnTo>
                    <a:pt x="19" y="21"/>
                  </a:lnTo>
                  <a:lnTo>
                    <a:pt x="19" y="36"/>
                  </a:lnTo>
                  <a:lnTo>
                    <a:pt x="17" y="38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40"/>
                  </a:lnTo>
                  <a:lnTo>
                    <a:pt x="15" y="38"/>
                  </a:lnTo>
                  <a:lnTo>
                    <a:pt x="13" y="36"/>
                  </a:lnTo>
                  <a:lnTo>
                    <a:pt x="13" y="17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65"/>
                  </a:lnTo>
                  <a:lnTo>
                    <a:pt x="11" y="67"/>
                  </a:lnTo>
                  <a:lnTo>
                    <a:pt x="11" y="71"/>
                  </a:lnTo>
                  <a:lnTo>
                    <a:pt x="11" y="52"/>
                  </a:lnTo>
                  <a:lnTo>
                    <a:pt x="10" y="50"/>
                  </a:lnTo>
                  <a:lnTo>
                    <a:pt x="10" y="40"/>
                  </a:lnTo>
                  <a:lnTo>
                    <a:pt x="10" y="50"/>
                  </a:lnTo>
                  <a:lnTo>
                    <a:pt x="8" y="52"/>
                  </a:lnTo>
                  <a:lnTo>
                    <a:pt x="8" y="67"/>
                  </a:lnTo>
                  <a:lnTo>
                    <a:pt x="8" y="63"/>
                  </a:lnTo>
                  <a:lnTo>
                    <a:pt x="6" y="61"/>
                  </a:lnTo>
                  <a:lnTo>
                    <a:pt x="6" y="40"/>
                  </a:lnTo>
                  <a:lnTo>
                    <a:pt x="6" y="44"/>
                  </a:lnTo>
                  <a:lnTo>
                    <a:pt x="6" y="46"/>
                  </a:lnTo>
                  <a:lnTo>
                    <a:pt x="6" y="88"/>
                  </a:lnTo>
                  <a:lnTo>
                    <a:pt x="4" y="92"/>
                  </a:lnTo>
                  <a:lnTo>
                    <a:pt x="4" y="94"/>
                  </a:lnTo>
                  <a:lnTo>
                    <a:pt x="4" y="69"/>
                  </a:lnTo>
                  <a:lnTo>
                    <a:pt x="2" y="67"/>
                  </a:lnTo>
                  <a:lnTo>
                    <a:pt x="2" y="59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113"/>
                  </a:lnTo>
                  <a:lnTo>
                    <a:pt x="2" y="109"/>
                  </a:lnTo>
                  <a:lnTo>
                    <a:pt x="0" y="10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5" name="Freeform 1185"/>
            <p:cNvSpPr>
              <a:spLocks/>
            </p:cNvSpPr>
            <p:nvPr/>
          </p:nvSpPr>
          <p:spPr bwMode="auto">
            <a:xfrm>
              <a:off x="3543" y="1352"/>
              <a:ext cx="27" cy="89"/>
            </a:xfrm>
            <a:custGeom>
              <a:avLst/>
              <a:gdLst/>
              <a:ahLst/>
              <a:cxnLst>
                <a:cxn ang="0">
                  <a:pos x="54" y="177"/>
                </a:cxn>
                <a:cxn ang="0">
                  <a:pos x="54" y="142"/>
                </a:cxn>
                <a:cxn ang="0">
                  <a:pos x="50" y="127"/>
                </a:cxn>
                <a:cxn ang="0">
                  <a:pos x="50" y="135"/>
                </a:cxn>
                <a:cxn ang="0">
                  <a:pos x="50" y="141"/>
                </a:cxn>
                <a:cxn ang="0">
                  <a:pos x="48" y="98"/>
                </a:cxn>
                <a:cxn ang="0">
                  <a:pos x="46" y="94"/>
                </a:cxn>
                <a:cxn ang="0">
                  <a:pos x="46" y="102"/>
                </a:cxn>
                <a:cxn ang="0">
                  <a:pos x="44" y="75"/>
                </a:cxn>
                <a:cxn ang="0">
                  <a:pos x="44" y="75"/>
                </a:cxn>
                <a:cxn ang="0">
                  <a:pos x="44" y="85"/>
                </a:cxn>
                <a:cxn ang="0">
                  <a:pos x="42" y="69"/>
                </a:cxn>
                <a:cxn ang="0">
                  <a:pos x="40" y="35"/>
                </a:cxn>
                <a:cxn ang="0">
                  <a:pos x="38" y="68"/>
                </a:cxn>
                <a:cxn ang="0">
                  <a:pos x="38" y="29"/>
                </a:cxn>
                <a:cxn ang="0">
                  <a:pos x="38" y="21"/>
                </a:cxn>
                <a:cxn ang="0">
                  <a:pos x="36" y="39"/>
                </a:cxn>
                <a:cxn ang="0">
                  <a:pos x="36" y="31"/>
                </a:cxn>
                <a:cxn ang="0">
                  <a:pos x="34" y="2"/>
                </a:cxn>
                <a:cxn ang="0">
                  <a:pos x="32" y="29"/>
                </a:cxn>
                <a:cxn ang="0">
                  <a:pos x="32" y="4"/>
                </a:cxn>
                <a:cxn ang="0">
                  <a:pos x="32" y="21"/>
                </a:cxn>
                <a:cxn ang="0">
                  <a:pos x="31" y="46"/>
                </a:cxn>
                <a:cxn ang="0">
                  <a:pos x="29" y="43"/>
                </a:cxn>
                <a:cxn ang="0">
                  <a:pos x="27" y="20"/>
                </a:cxn>
                <a:cxn ang="0">
                  <a:pos x="25" y="58"/>
                </a:cxn>
                <a:cxn ang="0">
                  <a:pos x="25" y="58"/>
                </a:cxn>
                <a:cxn ang="0">
                  <a:pos x="25" y="50"/>
                </a:cxn>
                <a:cxn ang="0">
                  <a:pos x="23" y="58"/>
                </a:cxn>
                <a:cxn ang="0">
                  <a:pos x="23" y="77"/>
                </a:cxn>
                <a:cxn ang="0">
                  <a:pos x="21" y="68"/>
                </a:cxn>
                <a:cxn ang="0">
                  <a:pos x="19" y="94"/>
                </a:cxn>
                <a:cxn ang="0">
                  <a:pos x="19" y="77"/>
                </a:cxn>
                <a:cxn ang="0">
                  <a:pos x="19" y="69"/>
                </a:cxn>
                <a:cxn ang="0">
                  <a:pos x="17" y="89"/>
                </a:cxn>
                <a:cxn ang="0">
                  <a:pos x="15" y="123"/>
                </a:cxn>
                <a:cxn ang="0">
                  <a:pos x="13" y="102"/>
                </a:cxn>
                <a:cxn ang="0">
                  <a:pos x="13" y="139"/>
                </a:cxn>
                <a:cxn ang="0">
                  <a:pos x="13" y="129"/>
                </a:cxn>
                <a:cxn ang="0">
                  <a:pos x="11" y="123"/>
                </a:cxn>
                <a:cxn ang="0">
                  <a:pos x="11" y="137"/>
                </a:cxn>
                <a:cxn ang="0">
                  <a:pos x="11" y="146"/>
                </a:cxn>
                <a:cxn ang="0">
                  <a:pos x="9" y="116"/>
                </a:cxn>
                <a:cxn ang="0">
                  <a:pos x="8" y="117"/>
                </a:cxn>
                <a:cxn ang="0">
                  <a:pos x="8" y="160"/>
                </a:cxn>
                <a:cxn ang="0">
                  <a:pos x="6" y="127"/>
                </a:cxn>
                <a:cxn ang="0">
                  <a:pos x="6" y="133"/>
                </a:cxn>
                <a:cxn ang="0">
                  <a:pos x="4" y="158"/>
                </a:cxn>
                <a:cxn ang="0">
                  <a:pos x="2" y="154"/>
                </a:cxn>
                <a:cxn ang="0">
                  <a:pos x="0" y="127"/>
                </a:cxn>
              </a:cxnLst>
              <a:rect l="0" t="0" r="r" b="b"/>
              <a:pathLst>
                <a:path w="54" h="177">
                  <a:moveTo>
                    <a:pt x="54" y="177"/>
                  </a:moveTo>
                  <a:lnTo>
                    <a:pt x="54" y="177"/>
                  </a:lnTo>
                  <a:lnTo>
                    <a:pt x="54" y="175"/>
                  </a:lnTo>
                  <a:lnTo>
                    <a:pt x="54" y="142"/>
                  </a:lnTo>
                  <a:lnTo>
                    <a:pt x="50" y="141"/>
                  </a:lnTo>
                  <a:lnTo>
                    <a:pt x="50" y="127"/>
                  </a:lnTo>
                  <a:lnTo>
                    <a:pt x="50" y="133"/>
                  </a:lnTo>
                  <a:lnTo>
                    <a:pt x="50" y="135"/>
                  </a:lnTo>
                  <a:lnTo>
                    <a:pt x="50" y="148"/>
                  </a:lnTo>
                  <a:lnTo>
                    <a:pt x="50" y="141"/>
                  </a:lnTo>
                  <a:lnTo>
                    <a:pt x="48" y="139"/>
                  </a:lnTo>
                  <a:lnTo>
                    <a:pt x="48" y="98"/>
                  </a:lnTo>
                  <a:lnTo>
                    <a:pt x="46" y="96"/>
                  </a:lnTo>
                  <a:lnTo>
                    <a:pt x="46" y="94"/>
                  </a:lnTo>
                  <a:lnTo>
                    <a:pt x="46" y="104"/>
                  </a:lnTo>
                  <a:lnTo>
                    <a:pt x="46" y="102"/>
                  </a:lnTo>
                  <a:lnTo>
                    <a:pt x="46" y="75"/>
                  </a:lnTo>
                  <a:lnTo>
                    <a:pt x="44" y="75"/>
                  </a:lnTo>
                  <a:lnTo>
                    <a:pt x="44" y="64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4" y="85"/>
                  </a:lnTo>
                  <a:lnTo>
                    <a:pt x="44" y="71"/>
                  </a:lnTo>
                  <a:lnTo>
                    <a:pt x="42" y="69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40" y="68"/>
                  </a:lnTo>
                  <a:lnTo>
                    <a:pt x="38" y="68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38" y="12"/>
                  </a:lnTo>
                  <a:lnTo>
                    <a:pt x="38" y="21"/>
                  </a:lnTo>
                  <a:lnTo>
                    <a:pt x="36" y="21"/>
                  </a:lnTo>
                  <a:lnTo>
                    <a:pt x="36" y="39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29"/>
                  </a:lnTo>
                  <a:lnTo>
                    <a:pt x="32" y="29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1" y="46"/>
                  </a:lnTo>
                  <a:lnTo>
                    <a:pt x="31" y="43"/>
                  </a:lnTo>
                  <a:lnTo>
                    <a:pt x="29" y="43"/>
                  </a:lnTo>
                  <a:lnTo>
                    <a:pt x="29" y="18"/>
                  </a:lnTo>
                  <a:lnTo>
                    <a:pt x="27" y="20"/>
                  </a:lnTo>
                  <a:lnTo>
                    <a:pt x="27" y="56"/>
                  </a:lnTo>
                  <a:lnTo>
                    <a:pt x="25" y="58"/>
                  </a:lnTo>
                  <a:lnTo>
                    <a:pt x="25" y="66"/>
                  </a:lnTo>
                  <a:lnTo>
                    <a:pt x="25" y="58"/>
                  </a:lnTo>
                  <a:lnTo>
                    <a:pt x="25" y="56"/>
                  </a:lnTo>
                  <a:lnTo>
                    <a:pt x="25" y="50"/>
                  </a:lnTo>
                  <a:lnTo>
                    <a:pt x="25" y="56"/>
                  </a:lnTo>
                  <a:lnTo>
                    <a:pt x="23" y="58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66"/>
                  </a:lnTo>
                  <a:lnTo>
                    <a:pt x="21" y="68"/>
                  </a:lnTo>
                  <a:lnTo>
                    <a:pt x="21" y="93"/>
                  </a:lnTo>
                  <a:lnTo>
                    <a:pt x="19" y="94"/>
                  </a:lnTo>
                  <a:lnTo>
                    <a:pt x="19" y="96"/>
                  </a:lnTo>
                  <a:lnTo>
                    <a:pt x="19" y="77"/>
                  </a:lnTo>
                  <a:lnTo>
                    <a:pt x="19" y="75"/>
                  </a:lnTo>
                  <a:lnTo>
                    <a:pt x="19" y="69"/>
                  </a:lnTo>
                  <a:lnTo>
                    <a:pt x="19" y="89"/>
                  </a:lnTo>
                  <a:lnTo>
                    <a:pt x="17" y="89"/>
                  </a:lnTo>
                  <a:lnTo>
                    <a:pt x="17" y="125"/>
                  </a:lnTo>
                  <a:lnTo>
                    <a:pt x="15" y="123"/>
                  </a:lnTo>
                  <a:lnTo>
                    <a:pt x="15" y="100"/>
                  </a:lnTo>
                  <a:lnTo>
                    <a:pt x="13" y="102"/>
                  </a:lnTo>
                  <a:lnTo>
                    <a:pt x="13" y="137"/>
                  </a:lnTo>
                  <a:lnTo>
                    <a:pt x="13" y="139"/>
                  </a:lnTo>
                  <a:lnTo>
                    <a:pt x="13" y="142"/>
                  </a:lnTo>
                  <a:lnTo>
                    <a:pt x="13" y="129"/>
                  </a:lnTo>
                  <a:lnTo>
                    <a:pt x="11" y="127"/>
                  </a:lnTo>
                  <a:lnTo>
                    <a:pt x="11" y="123"/>
                  </a:lnTo>
                  <a:lnTo>
                    <a:pt x="11" y="135"/>
                  </a:lnTo>
                  <a:lnTo>
                    <a:pt x="11" y="137"/>
                  </a:lnTo>
                  <a:lnTo>
                    <a:pt x="11" y="152"/>
                  </a:lnTo>
                  <a:lnTo>
                    <a:pt x="11" y="146"/>
                  </a:lnTo>
                  <a:lnTo>
                    <a:pt x="9" y="144"/>
                  </a:lnTo>
                  <a:lnTo>
                    <a:pt x="9" y="116"/>
                  </a:lnTo>
                  <a:lnTo>
                    <a:pt x="9" y="117"/>
                  </a:lnTo>
                  <a:lnTo>
                    <a:pt x="8" y="117"/>
                  </a:lnTo>
                  <a:lnTo>
                    <a:pt x="8" y="158"/>
                  </a:lnTo>
                  <a:lnTo>
                    <a:pt x="8" y="160"/>
                  </a:lnTo>
                  <a:lnTo>
                    <a:pt x="8" y="129"/>
                  </a:lnTo>
                  <a:lnTo>
                    <a:pt x="6" y="127"/>
                  </a:lnTo>
                  <a:lnTo>
                    <a:pt x="6" y="117"/>
                  </a:lnTo>
                  <a:lnTo>
                    <a:pt x="6" y="133"/>
                  </a:lnTo>
                  <a:lnTo>
                    <a:pt x="4" y="133"/>
                  </a:lnTo>
                  <a:lnTo>
                    <a:pt x="4" y="158"/>
                  </a:lnTo>
                  <a:lnTo>
                    <a:pt x="4" y="156"/>
                  </a:lnTo>
                  <a:lnTo>
                    <a:pt x="2" y="154"/>
                  </a:lnTo>
                  <a:lnTo>
                    <a:pt x="2" y="125"/>
                  </a:lnTo>
                  <a:lnTo>
                    <a:pt x="0" y="127"/>
                  </a:lnTo>
                  <a:lnTo>
                    <a:pt x="0" y="14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6" name="Freeform 1186"/>
            <p:cNvSpPr>
              <a:spLocks/>
            </p:cNvSpPr>
            <p:nvPr/>
          </p:nvSpPr>
          <p:spPr bwMode="auto">
            <a:xfrm>
              <a:off x="3570" y="1425"/>
              <a:ext cx="26" cy="42"/>
            </a:xfrm>
            <a:custGeom>
              <a:avLst/>
              <a:gdLst/>
              <a:ahLst/>
              <a:cxnLst>
                <a:cxn ang="0">
                  <a:pos x="51" y="10"/>
                </a:cxn>
                <a:cxn ang="0">
                  <a:pos x="50" y="0"/>
                </a:cxn>
                <a:cxn ang="0">
                  <a:pos x="50" y="10"/>
                </a:cxn>
                <a:cxn ang="0">
                  <a:pos x="50" y="29"/>
                </a:cxn>
                <a:cxn ang="0">
                  <a:pos x="48" y="12"/>
                </a:cxn>
                <a:cxn ang="0">
                  <a:pos x="46" y="33"/>
                </a:cxn>
                <a:cxn ang="0">
                  <a:pos x="44" y="14"/>
                </a:cxn>
                <a:cxn ang="0">
                  <a:pos x="44" y="10"/>
                </a:cxn>
                <a:cxn ang="0">
                  <a:pos x="42" y="27"/>
                </a:cxn>
                <a:cxn ang="0">
                  <a:pos x="42" y="41"/>
                </a:cxn>
                <a:cxn ang="0">
                  <a:pos x="40" y="10"/>
                </a:cxn>
                <a:cxn ang="0">
                  <a:pos x="40" y="39"/>
                </a:cxn>
                <a:cxn ang="0">
                  <a:pos x="38" y="43"/>
                </a:cxn>
                <a:cxn ang="0">
                  <a:pos x="36" y="27"/>
                </a:cxn>
                <a:cxn ang="0">
                  <a:pos x="36" y="23"/>
                </a:cxn>
                <a:cxn ang="0">
                  <a:pos x="36" y="39"/>
                </a:cxn>
                <a:cxn ang="0">
                  <a:pos x="34" y="37"/>
                </a:cxn>
                <a:cxn ang="0">
                  <a:pos x="32" y="18"/>
                </a:cxn>
                <a:cxn ang="0">
                  <a:pos x="30" y="43"/>
                </a:cxn>
                <a:cxn ang="0">
                  <a:pos x="30" y="25"/>
                </a:cxn>
                <a:cxn ang="0">
                  <a:pos x="30" y="16"/>
                </a:cxn>
                <a:cxn ang="0">
                  <a:pos x="28" y="29"/>
                </a:cxn>
                <a:cxn ang="0">
                  <a:pos x="28" y="52"/>
                </a:cxn>
                <a:cxn ang="0">
                  <a:pos x="26" y="27"/>
                </a:cxn>
                <a:cxn ang="0">
                  <a:pos x="26" y="56"/>
                </a:cxn>
                <a:cxn ang="0">
                  <a:pos x="25" y="62"/>
                </a:cxn>
                <a:cxn ang="0">
                  <a:pos x="25" y="48"/>
                </a:cxn>
                <a:cxn ang="0">
                  <a:pos x="25" y="52"/>
                </a:cxn>
                <a:cxn ang="0">
                  <a:pos x="23" y="69"/>
                </a:cxn>
                <a:cxn ang="0">
                  <a:pos x="21" y="64"/>
                </a:cxn>
                <a:cxn ang="0">
                  <a:pos x="19" y="48"/>
                </a:cxn>
                <a:cxn ang="0">
                  <a:pos x="17" y="81"/>
                </a:cxn>
                <a:cxn ang="0">
                  <a:pos x="17" y="64"/>
                </a:cxn>
                <a:cxn ang="0">
                  <a:pos x="17" y="56"/>
                </a:cxn>
                <a:cxn ang="0">
                  <a:pos x="15" y="69"/>
                </a:cxn>
                <a:cxn ang="0">
                  <a:pos x="15" y="83"/>
                </a:cxn>
                <a:cxn ang="0">
                  <a:pos x="13" y="60"/>
                </a:cxn>
                <a:cxn ang="0">
                  <a:pos x="13" y="83"/>
                </a:cxn>
                <a:cxn ang="0">
                  <a:pos x="11" y="64"/>
                </a:cxn>
                <a:cxn ang="0">
                  <a:pos x="11" y="50"/>
                </a:cxn>
                <a:cxn ang="0">
                  <a:pos x="9" y="62"/>
                </a:cxn>
                <a:cxn ang="0">
                  <a:pos x="9" y="75"/>
                </a:cxn>
                <a:cxn ang="0">
                  <a:pos x="7" y="46"/>
                </a:cxn>
                <a:cxn ang="0">
                  <a:pos x="5" y="60"/>
                </a:cxn>
                <a:cxn ang="0">
                  <a:pos x="5" y="64"/>
                </a:cxn>
                <a:cxn ang="0">
                  <a:pos x="3" y="48"/>
                </a:cxn>
                <a:cxn ang="0">
                  <a:pos x="3" y="43"/>
                </a:cxn>
                <a:cxn ang="0">
                  <a:pos x="3" y="50"/>
                </a:cxn>
                <a:cxn ang="0">
                  <a:pos x="2" y="43"/>
                </a:cxn>
                <a:cxn ang="0">
                  <a:pos x="0" y="18"/>
                </a:cxn>
              </a:cxnLst>
              <a:rect l="0" t="0" r="r" b="b"/>
              <a:pathLst>
                <a:path w="51" h="85">
                  <a:moveTo>
                    <a:pt x="51" y="10"/>
                  </a:moveTo>
                  <a:lnTo>
                    <a:pt x="51" y="10"/>
                  </a:lnTo>
                  <a:lnTo>
                    <a:pt x="50" y="1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8" y="27"/>
                  </a:lnTo>
                  <a:lnTo>
                    <a:pt x="48" y="12"/>
                  </a:lnTo>
                  <a:lnTo>
                    <a:pt x="46" y="14"/>
                  </a:lnTo>
                  <a:lnTo>
                    <a:pt x="46" y="33"/>
                  </a:lnTo>
                  <a:lnTo>
                    <a:pt x="44" y="3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4" y="27"/>
                  </a:lnTo>
                  <a:lnTo>
                    <a:pt x="42" y="27"/>
                  </a:lnTo>
                  <a:lnTo>
                    <a:pt x="42" y="46"/>
                  </a:lnTo>
                  <a:lnTo>
                    <a:pt x="42" y="41"/>
                  </a:lnTo>
                  <a:lnTo>
                    <a:pt x="40" y="39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0" y="39"/>
                  </a:lnTo>
                  <a:lnTo>
                    <a:pt x="38" y="39"/>
                  </a:lnTo>
                  <a:lnTo>
                    <a:pt x="38" y="43"/>
                  </a:lnTo>
                  <a:lnTo>
                    <a:pt x="38" y="29"/>
                  </a:lnTo>
                  <a:lnTo>
                    <a:pt x="36" y="27"/>
                  </a:lnTo>
                  <a:lnTo>
                    <a:pt x="36" y="18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4" y="37"/>
                  </a:lnTo>
                  <a:lnTo>
                    <a:pt x="34" y="18"/>
                  </a:lnTo>
                  <a:lnTo>
                    <a:pt x="32" y="18"/>
                  </a:lnTo>
                  <a:lnTo>
                    <a:pt x="32" y="41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30" y="27"/>
                  </a:lnTo>
                  <a:lnTo>
                    <a:pt x="28" y="29"/>
                  </a:lnTo>
                  <a:lnTo>
                    <a:pt x="28" y="54"/>
                  </a:lnTo>
                  <a:lnTo>
                    <a:pt x="28" y="52"/>
                  </a:lnTo>
                  <a:lnTo>
                    <a:pt x="26" y="50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56"/>
                  </a:lnTo>
                  <a:lnTo>
                    <a:pt x="25" y="58"/>
                  </a:lnTo>
                  <a:lnTo>
                    <a:pt x="25" y="62"/>
                  </a:lnTo>
                  <a:lnTo>
                    <a:pt x="25" y="50"/>
                  </a:lnTo>
                  <a:lnTo>
                    <a:pt x="25" y="48"/>
                  </a:lnTo>
                  <a:lnTo>
                    <a:pt x="25" y="43"/>
                  </a:lnTo>
                  <a:lnTo>
                    <a:pt x="25" y="52"/>
                  </a:lnTo>
                  <a:lnTo>
                    <a:pt x="23" y="54"/>
                  </a:lnTo>
                  <a:lnTo>
                    <a:pt x="23" y="69"/>
                  </a:lnTo>
                  <a:lnTo>
                    <a:pt x="23" y="66"/>
                  </a:lnTo>
                  <a:lnTo>
                    <a:pt x="21" y="64"/>
                  </a:lnTo>
                  <a:lnTo>
                    <a:pt x="21" y="46"/>
                  </a:lnTo>
                  <a:lnTo>
                    <a:pt x="19" y="48"/>
                  </a:lnTo>
                  <a:lnTo>
                    <a:pt x="19" y="79"/>
                  </a:lnTo>
                  <a:lnTo>
                    <a:pt x="17" y="81"/>
                  </a:lnTo>
                  <a:lnTo>
                    <a:pt x="17" y="81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7" y="56"/>
                  </a:lnTo>
                  <a:lnTo>
                    <a:pt x="17" y="69"/>
                  </a:lnTo>
                  <a:lnTo>
                    <a:pt x="15" y="69"/>
                  </a:lnTo>
                  <a:lnTo>
                    <a:pt x="15" y="85"/>
                  </a:lnTo>
                  <a:lnTo>
                    <a:pt x="15" y="83"/>
                  </a:lnTo>
                  <a:lnTo>
                    <a:pt x="13" y="81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83"/>
                  </a:lnTo>
                  <a:lnTo>
                    <a:pt x="11" y="85"/>
                  </a:lnTo>
                  <a:lnTo>
                    <a:pt x="11" y="64"/>
                  </a:lnTo>
                  <a:lnTo>
                    <a:pt x="11" y="62"/>
                  </a:lnTo>
                  <a:lnTo>
                    <a:pt x="11" y="50"/>
                  </a:lnTo>
                  <a:lnTo>
                    <a:pt x="11" y="60"/>
                  </a:lnTo>
                  <a:lnTo>
                    <a:pt x="9" y="62"/>
                  </a:lnTo>
                  <a:lnTo>
                    <a:pt x="9" y="79"/>
                  </a:lnTo>
                  <a:lnTo>
                    <a:pt x="9" y="75"/>
                  </a:lnTo>
                  <a:lnTo>
                    <a:pt x="7" y="75"/>
                  </a:lnTo>
                  <a:lnTo>
                    <a:pt x="7" y="46"/>
                  </a:lnTo>
                  <a:lnTo>
                    <a:pt x="5" y="43"/>
                  </a:lnTo>
                  <a:lnTo>
                    <a:pt x="5" y="60"/>
                  </a:lnTo>
                  <a:lnTo>
                    <a:pt x="5" y="62"/>
                  </a:lnTo>
                  <a:lnTo>
                    <a:pt x="5" y="64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3" y="39"/>
                  </a:lnTo>
                  <a:lnTo>
                    <a:pt x="3" y="43"/>
                  </a:lnTo>
                  <a:lnTo>
                    <a:pt x="3" y="46"/>
                  </a:lnTo>
                  <a:lnTo>
                    <a:pt x="3" y="50"/>
                  </a:lnTo>
                  <a:lnTo>
                    <a:pt x="3" y="46"/>
                  </a:lnTo>
                  <a:lnTo>
                    <a:pt x="2" y="43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3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7" name="Freeform 1187"/>
            <p:cNvSpPr>
              <a:spLocks/>
            </p:cNvSpPr>
            <p:nvPr/>
          </p:nvSpPr>
          <p:spPr bwMode="auto">
            <a:xfrm>
              <a:off x="3596" y="1395"/>
              <a:ext cx="24" cy="45"/>
            </a:xfrm>
            <a:custGeom>
              <a:avLst/>
              <a:gdLst/>
              <a:ahLst/>
              <a:cxnLst>
                <a:cxn ang="0">
                  <a:pos x="48" y="11"/>
                </a:cxn>
                <a:cxn ang="0">
                  <a:pos x="48" y="30"/>
                </a:cxn>
                <a:cxn ang="0">
                  <a:pos x="48" y="0"/>
                </a:cxn>
                <a:cxn ang="0">
                  <a:pos x="47" y="27"/>
                </a:cxn>
                <a:cxn ang="0">
                  <a:pos x="47" y="36"/>
                </a:cxn>
                <a:cxn ang="0">
                  <a:pos x="45" y="19"/>
                </a:cxn>
                <a:cxn ang="0">
                  <a:pos x="45" y="4"/>
                </a:cxn>
                <a:cxn ang="0">
                  <a:pos x="45" y="30"/>
                </a:cxn>
                <a:cxn ang="0">
                  <a:pos x="43" y="2"/>
                </a:cxn>
                <a:cxn ang="0">
                  <a:pos x="41" y="23"/>
                </a:cxn>
                <a:cxn ang="0">
                  <a:pos x="39" y="27"/>
                </a:cxn>
                <a:cxn ang="0">
                  <a:pos x="39" y="13"/>
                </a:cxn>
                <a:cxn ang="0">
                  <a:pos x="39" y="13"/>
                </a:cxn>
                <a:cxn ang="0">
                  <a:pos x="37" y="30"/>
                </a:cxn>
                <a:cxn ang="0">
                  <a:pos x="35" y="27"/>
                </a:cxn>
                <a:cxn ang="0">
                  <a:pos x="35" y="2"/>
                </a:cxn>
                <a:cxn ang="0">
                  <a:pos x="33" y="34"/>
                </a:cxn>
                <a:cxn ang="0">
                  <a:pos x="33" y="27"/>
                </a:cxn>
                <a:cxn ang="0">
                  <a:pos x="31" y="15"/>
                </a:cxn>
                <a:cxn ang="0">
                  <a:pos x="31" y="21"/>
                </a:cxn>
                <a:cxn ang="0">
                  <a:pos x="31" y="36"/>
                </a:cxn>
                <a:cxn ang="0">
                  <a:pos x="27" y="23"/>
                </a:cxn>
                <a:cxn ang="0">
                  <a:pos x="27" y="48"/>
                </a:cxn>
                <a:cxn ang="0">
                  <a:pos x="25" y="50"/>
                </a:cxn>
                <a:cxn ang="0">
                  <a:pos x="25" y="34"/>
                </a:cxn>
                <a:cxn ang="0">
                  <a:pos x="25" y="42"/>
                </a:cxn>
                <a:cxn ang="0">
                  <a:pos x="23" y="65"/>
                </a:cxn>
                <a:cxn ang="0">
                  <a:pos x="22" y="61"/>
                </a:cxn>
                <a:cxn ang="0">
                  <a:pos x="22" y="34"/>
                </a:cxn>
                <a:cxn ang="0">
                  <a:pos x="20" y="61"/>
                </a:cxn>
                <a:cxn ang="0">
                  <a:pos x="20" y="55"/>
                </a:cxn>
                <a:cxn ang="0">
                  <a:pos x="20" y="42"/>
                </a:cxn>
                <a:cxn ang="0">
                  <a:pos x="18" y="50"/>
                </a:cxn>
                <a:cxn ang="0">
                  <a:pos x="18" y="65"/>
                </a:cxn>
                <a:cxn ang="0">
                  <a:pos x="16" y="42"/>
                </a:cxn>
                <a:cxn ang="0">
                  <a:pos x="14" y="69"/>
                </a:cxn>
                <a:cxn ang="0">
                  <a:pos x="14" y="75"/>
                </a:cxn>
                <a:cxn ang="0">
                  <a:pos x="12" y="55"/>
                </a:cxn>
                <a:cxn ang="0">
                  <a:pos x="12" y="46"/>
                </a:cxn>
                <a:cxn ang="0">
                  <a:pos x="10" y="77"/>
                </a:cxn>
                <a:cxn ang="0">
                  <a:pos x="10" y="48"/>
                </a:cxn>
                <a:cxn ang="0">
                  <a:pos x="8" y="46"/>
                </a:cxn>
                <a:cxn ang="0">
                  <a:pos x="6" y="65"/>
                </a:cxn>
                <a:cxn ang="0">
                  <a:pos x="6" y="61"/>
                </a:cxn>
                <a:cxn ang="0">
                  <a:pos x="4" y="52"/>
                </a:cxn>
                <a:cxn ang="0">
                  <a:pos x="4" y="63"/>
                </a:cxn>
                <a:cxn ang="0">
                  <a:pos x="4" y="73"/>
                </a:cxn>
                <a:cxn ang="0">
                  <a:pos x="2" y="48"/>
                </a:cxn>
                <a:cxn ang="0">
                  <a:pos x="0" y="84"/>
                </a:cxn>
                <a:cxn ang="0">
                  <a:pos x="0" y="88"/>
                </a:cxn>
              </a:cxnLst>
              <a:rect l="0" t="0" r="r" b="b"/>
              <a:pathLst>
                <a:path w="48" h="88">
                  <a:moveTo>
                    <a:pt x="48" y="11"/>
                  </a:moveTo>
                  <a:lnTo>
                    <a:pt x="48" y="11"/>
                  </a:lnTo>
                  <a:lnTo>
                    <a:pt x="48" y="34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0"/>
                  </a:lnTo>
                  <a:lnTo>
                    <a:pt x="47" y="2"/>
                  </a:lnTo>
                  <a:lnTo>
                    <a:pt x="47" y="27"/>
                  </a:lnTo>
                  <a:lnTo>
                    <a:pt x="47" y="29"/>
                  </a:lnTo>
                  <a:lnTo>
                    <a:pt x="47" y="36"/>
                  </a:lnTo>
                  <a:lnTo>
                    <a:pt x="47" y="21"/>
                  </a:lnTo>
                  <a:lnTo>
                    <a:pt x="45" y="19"/>
                  </a:lnTo>
                  <a:lnTo>
                    <a:pt x="45" y="0"/>
                  </a:lnTo>
                  <a:lnTo>
                    <a:pt x="45" y="4"/>
                  </a:lnTo>
                  <a:lnTo>
                    <a:pt x="45" y="6"/>
                  </a:lnTo>
                  <a:lnTo>
                    <a:pt x="45" y="30"/>
                  </a:lnTo>
                  <a:lnTo>
                    <a:pt x="43" y="29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9" y="27"/>
                  </a:lnTo>
                  <a:lnTo>
                    <a:pt x="39" y="15"/>
                  </a:lnTo>
                  <a:lnTo>
                    <a:pt x="39" y="13"/>
                  </a:lnTo>
                  <a:lnTo>
                    <a:pt x="39" y="4"/>
                  </a:lnTo>
                  <a:lnTo>
                    <a:pt x="39" y="13"/>
                  </a:lnTo>
                  <a:lnTo>
                    <a:pt x="37" y="13"/>
                  </a:lnTo>
                  <a:lnTo>
                    <a:pt x="37" y="30"/>
                  </a:lnTo>
                  <a:lnTo>
                    <a:pt x="37" y="29"/>
                  </a:lnTo>
                  <a:lnTo>
                    <a:pt x="35" y="27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0"/>
                  </a:lnTo>
                  <a:lnTo>
                    <a:pt x="33" y="34"/>
                  </a:lnTo>
                  <a:lnTo>
                    <a:pt x="33" y="38"/>
                  </a:lnTo>
                  <a:lnTo>
                    <a:pt x="33" y="27"/>
                  </a:lnTo>
                  <a:lnTo>
                    <a:pt x="31" y="25"/>
                  </a:lnTo>
                  <a:lnTo>
                    <a:pt x="31" y="15"/>
                  </a:lnTo>
                  <a:lnTo>
                    <a:pt x="31" y="19"/>
                  </a:lnTo>
                  <a:lnTo>
                    <a:pt x="31" y="21"/>
                  </a:lnTo>
                  <a:lnTo>
                    <a:pt x="31" y="38"/>
                  </a:lnTo>
                  <a:lnTo>
                    <a:pt x="31" y="36"/>
                  </a:lnTo>
                  <a:lnTo>
                    <a:pt x="27" y="36"/>
                  </a:lnTo>
                  <a:lnTo>
                    <a:pt x="27" y="23"/>
                  </a:lnTo>
                  <a:lnTo>
                    <a:pt x="27" y="25"/>
                  </a:lnTo>
                  <a:lnTo>
                    <a:pt x="27" y="48"/>
                  </a:lnTo>
                  <a:lnTo>
                    <a:pt x="25" y="48"/>
                  </a:lnTo>
                  <a:lnTo>
                    <a:pt x="25" y="50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29"/>
                  </a:lnTo>
                  <a:lnTo>
                    <a:pt x="25" y="42"/>
                  </a:lnTo>
                  <a:lnTo>
                    <a:pt x="23" y="42"/>
                  </a:lnTo>
                  <a:lnTo>
                    <a:pt x="23" y="65"/>
                  </a:lnTo>
                  <a:lnTo>
                    <a:pt x="23" y="63"/>
                  </a:lnTo>
                  <a:lnTo>
                    <a:pt x="22" y="61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59"/>
                  </a:lnTo>
                  <a:lnTo>
                    <a:pt x="20" y="61"/>
                  </a:lnTo>
                  <a:lnTo>
                    <a:pt x="20" y="67"/>
                  </a:lnTo>
                  <a:lnTo>
                    <a:pt x="20" y="55"/>
                  </a:lnTo>
                  <a:lnTo>
                    <a:pt x="20" y="54"/>
                  </a:lnTo>
                  <a:lnTo>
                    <a:pt x="20" y="42"/>
                  </a:lnTo>
                  <a:lnTo>
                    <a:pt x="20" y="48"/>
                  </a:lnTo>
                  <a:lnTo>
                    <a:pt x="18" y="50"/>
                  </a:lnTo>
                  <a:lnTo>
                    <a:pt x="18" y="67"/>
                  </a:lnTo>
                  <a:lnTo>
                    <a:pt x="18" y="65"/>
                  </a:lnTo>
                  <a:lnTo>
                    <a:pt x="16" y="63"/>
                  </a:lnTo>
                  <a:lnTo>
                    <a:pt x="16" y="42"/>
                  </a:lnTo>
                  <a:lnTo>
                    <a:pt x="14" y="46"/>
                  </a:lnTo>
                  <a:lnTo>
                    <a:pt x="14" y="69"/>
                  </a:lnTo>
                  <a:lnTo>
                    <a:pt x="14" y="71"/>
                  </a:lnTo>
                  <a:lnTo>
                    <a:pt x="14" y="75"/>
                  </a:lnTo>
                  <a:lnTo>
                    <a:pt x="14" y="57"/>
                  </a:lnTo>
                  <a:lnTo>
                    <a:pt x="12" y="55"/>
                  </a:lnTo>
                  <a:lnTo>
                    <a:pt x="12" y="40"/>
                  </a:lnTo>
                  <a:lnTo>
                    <a:pt x="12" y="46"/>
                  </a:lnTo>
                  <a:lnTo>
                    <a:pt x="10" y="48"/>
                  </a:lnTo>
                  <a:lnTo>
                    <a:pt x="10" y="77"/>
                  </a:lnTo>
                  <a:lnTo>
                    <a:pt x="10" y="77"/>
                  </a:lnTo>
                  <a:lnTo>
                    <a:pt x="10" y="48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8" y="63"/>
                  </a:lnTo>
                  <a:lnTo>
                    <a:pt x="6" y="65"/>
                  </a:lnTo>
                  <a:lnTo>
                    <a:pt x="6" y="71"/>
                  </a:lnTo>
                  <a:lnTo>
                    <a:pt x="6" y="61"/>
                  </a:lnTo>
                  <a:lnTo>
                    <a:pt x="4" y="59"/>
                  </a:lnTo>
                  <a:lnTo>
                    <a:pt x="4" y="52"/>
                  </a:lnTo>
                  <a:lnTo>
                    <a:pt x="4" y="61"/>
                  </a:lnTo>
                  <a:lnTo>
                    <a:pt x="4" y="63"/>
                  </a:lnTo>
                  <a:lnTo>
                    <a:pt x="4" y="77"/>
                  </a:lnTo>
                  <a:lnTo>
                    <a:pt x="4" y="73"/>
                  </a:lnTo>
                  <a:lnTo>
                    <a:pt x="2" y="73"/>
                  </a:lnTo>
                  <a:lnTo>
                    <a:pt x="2" y="48"/>
                  </a:lnTo>
                  <a:lnTo>
                    <a:pt x="0" y="50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8"/>
                  </a:lnTo>
                  <a:lnTo>
                    <a:pt x="0" y="6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8" name="Freeform 1188"/>
            <p:cNvSpPr>
              <a:spLocks/>
            </p:cNvSpPr>
            <p:nvPr/>
          </p:nvSpPr>
          <p:spPr bwMode="auto">
            <a:xfrm>
              <a:off x="3620" y="1396"/>
              <a:ext cx="27" cy="25"/>
            </a:xfrm>
            <a:custGeom>
              <a:avLst/>
              <a:gdLst/>
              <a:ahLst/>
              <a:cxnLst>
                <a:cxn ang="0">
                  <a:pos x="54" y="28"/>
                </a:cxn>
                <a:cxn ang="0">
                  <a:pos x="50" y="2"/>
                </a:cxn>
                <a:cxn ang="0">
                  <a:pos x="50" y="28"/>
                </a:cxn>
                <a:cxn ang="0">
                  <a:pos x="50" y="21"/>
                </a:cxn>
                <a:cxn ang="0">
                  <a:pos x="48" y="5"/>
                </a:cxn>
                <a:cxn ang="0">
                  <a:pos x="47" y="11"/>
                </a:cxn>
                <a:cxn ang="0">
                  <a:pos x="47" y="25"/>
                </a:cxn>
                <a:cxn ang="0">
                  <a:pos x="47" y="11"/>
                </a:cxn>
                <a:cxn ang="0">
                  <a:pos x="45" y="28"/>
                </a:cxn>
                <a:cxn ang="0">
                  <a:pos x="45" y="11"/>
                </a:cxn>
                <a:cxn ang="0">
                  <a:pos x="43" y="0"/>
                </a:cxn>
                <a:cxn ang="0">
                  <a:pos x="41" y="13"/>
                </a:cxn>
                <a:cxn ang="0">
                  <a:pos x="41" y="32"/>
                </a:cxn>
                <a:cxn ang="0">
                  <a:pos x="39" y="7"/>
                </a:cxn>
                <a:cxn ang="0">
                  <a:pos x="39" y="27"/>
                </a:cxn>
                <a:cxn ang="0">
                  <a:pos x="37" y="34"/>
                </a:cxn>
                <a:cxn ang="0">
                  <a:pos x="37" y="25"/>
                </a:cxn>
                <a:cxn ang="0">
                  <a:pos x="37" y="25"/>
                </a:cxn>
                <a:cxn ang="0">
                  <a:pos x="35" y="38"/>
                </a:cxn>
                <a:cxn ang="0">
                  <a:pos x="33" y="34"/>
                </a:cxn>
                <a:cxn ang="0">
                  <a:pos x="33" y="15"/>
                </a:cxn>
                <a:cxn ang="0">
                  <a:pos x="31" y="46"/>
                </a:cxn>
                <a:cxn ang="0">
                  <a:pos x="31" y="28"/>
                </a:cxn>
                <a:cxn ang="0">
                  <a:pos x="29" y="13"/>
                </a:cxn>
                <a:cxn ang="0">
                  <a:pos x="27" y="21"/>
                </a:cxn>
                <a:cxn ang="0">
                  <a:pos x="27" y="46"/>
                </a:cxn>
                <a:cxn ang="0">
                  <a:pos x="25" y="15"/>
                </a:cxn>
                <a:cxn ang="0">
                  <a:pos x="25" y="13"/>
                </a:cxn>
                <a:cxn ang="0">
                  <a:pos x="23" y="32"/>
                </a:cxn>
                <a:cxn ang="0">
                  <a:pos x="23" y="21"/>
                </a:cxn>
                <a:cxn ang="0">
                  <a:pos x="23" y="11"/>
                </a:cxn>
                <a:cxn ang="0">
                  <a:pos x="22" y="15"/>
                </a:cxn>
                <a:cxn ang="0">
                  <a:pos x="22" y="27"/>
                </a:cxn>
                <a:cxn ang="0">
                  <a:pos x="20" y="0"/>
                </a:cxn>
                <a:cxn ang="0">
                  <a:pos x="20" y="21"/>
                </a:cxn>
                <a:cxn ang="0">
                  <a:pos x="18" y="25"/>
                </a:cxn>
                <a:cxn ang="0">
                  <a:pos x="16" y="11"/>
                </a:cxn>
                <a:cxn ang="0">
                  <a:pos x="16" y="2"/>
                </a:cxn>
                <a:cxn ang="0">
                  <a:pos x="14" y="17"/>
                </a:cxn>
                <a:cxn ang="0">
                  <a:pos x="14" y="4"/>
                </a:cxn>
                <a:cxn ang="0">
                  <a:pos x="12" y="13"/>
                </a:cxn>
                <a:cxn ang="0">
                  <a:pos x="12" y="15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8" y="21"/>
                </a:cxn>
                <a:cxn ang="0">
                  <a:pos x="8" y="2"/>
                </a:cxn>
                <a:cxn ang="0">
                  <a:pos x="6" y="21"/>
                </a:cxn>
                <a:cxn ang="0">
                  <a:pos x="4" y="27"/>
                </a:cxn>
                <a:cxn ang="0">
                  <a:pos x="2" y="13"/>
                </a:cxn>
                <a:cxn ang="0">
                  <a:pos x="2" y="7"/>
                </a:cxn>
              </a:cxnLst>
              <a:rect l="0" t="0" r="r" b="b"/>
              <a:pathLst>
                <a:path w="54" h="50">
                  <a:moveTo>
                    <a:pt x="54" y="28"/>
                  </a:moveTo>
                  <a:lnTo>
                    <a:pt x="54" y="28"/>
                  </a:lnTo>
                  <a:lnTo>
                    <a:pt x="54" y="0"/>
                  </a:lnTo>
                  <a:lnTo>
                    <a:pt x="50" y="2"/>
                  </a:lnTo>
                  <a:lnTo>
                    <a:pt x="50" y="27"/>
                  </a:lnTo>
                  <a:lnTo>
                    <a:pt x="50" y="28"/>
                  </a:lnTo>
                  <a:lnTo>
                    <a:pt x="50" y="34"/>
                  </a:lnTo>
                  <a:lnTo>
                    <a:pt x="50" y="21"/>
                  </a:lnTo>
                  <a:lnTo>
                    <a:pt x="48" y="19"/>
                  </a:lnTo>
                  <a:lnTo>
                    <a:pt x="48" y="5"/>
                  </a:lnTo>
                  <a:lnTo>
                    <a:pt x="48" y="11"/>
                  </a:lnTo>
                  <a:lnTo>
                    <a:pt x="47" y="11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11"/>
                  </a:lnTo>
                  <a:lnTo>
                    <a:pt x="45" y="13"/>
                  </a:lnTo>
                  <a:lnTo>
                    <a:pt x="45" y="28"/>
                  </a:lnTo>
                  <a:lnTo>
                    <a:pt x="45" y="32"/>
                  </a:lnTo>
                  <a:lnTo>
                    <a:pt x="45" y="11"/>
                  </a:lnTo>
                  <a:lnTo>
                    <a:pt x="43" y="9"/>
                  </a:lnTo>
                  <a:lnTo>
                    <a:pt x="43" y="0"/>
                  </a:lnTo>
                  <a:lnTo>
                    <a:pt x="43" y="11"/>
                  </a:lnTo>
                  <a:lnTo>
                    <a:pt x="41" y="13"/>
                  </a:lnTo>
                  <a:lnTo>
                    <a:pt x="41" y="34"/>
                  </a:lnTo>
                  <a:lnTo>
                    <a:pt x="41" y="32"/>
                  </a:lnTo>
                  <a:lnTo>
                    <a:pt x="39" y="32"/>
                  </a:lnTo>
                  <a:lnTo>
                    <a:pt x="39" y="7"/>
                  </a:lnTo>
                  <a:lnTo>
                    <a:pt x="39" y="5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7" y="19"/>
                  </a:lnTo>
                  <a:lnTo>
                    <a:pt x="37" y="25"/>
                  </a:lnTo>
                  <a:lnTo>
                    <a:pt x="35" y="25"/>
                  </a:lnTo>
                  <a:lnTo>
                    <a:pt x="35" y="38"/>
                  </a:lnTo>
                  <a:lnTo>
                    <a:pt x="35" y="36"/>
                  </a:lnTo>
                  <a:lnTo>
                    <a:pt x="33" y="34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46"/>
                  </a:lnTo>
                  <a:lnTo>
                    <a:pt x="31" y="46"/>
                  </a:lnTo>
                  <a:lnTo>
                    <a:pt x="31" y="50"/>
                  </a:lnTo>
                  <a:lnTo>
                    <a:pt x="31" y="28"/>
                  </a:lnTo>
                  <a:lnTo>
                    <a:pt x="29" y="28"/>
                  </a:lnTo>
                  <a:lnTo>
                    <a:pt x="29" y="13"/>
                  </a:lnTo>
                  <a:lnTo>
                    <a:pt x="29" y="19"/>
                  </a:lnTo>
                  <a:lnTo>
                    <a:pt x="27" y="21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5" y="44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28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23" y="21"/>
                  </a:lnTo>
                  <a:lnTo>
                    <a:pt x="23" y="19"/>
                  </a:lnTo>
                  <a:lnTo>
                    <a:pt x="23" y="11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2" y="28"/>
                  </a:lnTo>
                  <a:lnTo>
                    <a:pt x="22" y="27"/>
                  </a:lnTo>
                  <a:lnTo>
                    <a:pt x="20" y="25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8" y="25"/>
                  </a:lnTo>
                  <a:lnTo>
                    <a:pt x="18" y="13"/>
                  </a:lnTo>
                  <a:lnTo>
                    <a:pt x="16" y="11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7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8" y="5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21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2" y="2"/>
                  </a:lnTo>
                  <a:lnTo>
                    <a:pt x="2" y="7"/>
                  </a:lnTo>
                  <a:lnTo>
                    <a:pt x="0" y="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89" name="Freeform 1189"/>
            <p:cNvSpPr>
              <a:spLocks/>
            </p:cNvSpPr>
            <p:nvPr/>
          </p:nvSpPr>
          <p:spPr bwMode="auto">
            <a:xfrm>
              <a:off x="3647" y="1368"/>
              <a:ext cx="25" cy="46"/>
            </a:xfrm>
            <a:custGeom>
              <a:avLst/>
              <a:gdLst/>
              <a:ahLst/>
              <a:cxnLst>
                <a:cxn ang="0">
                  <a:pos x="50" y="83"/>
                </a:cxn>
                <a:cxn ang="0">
                  <a:pos x="50" y="92"/>
                </a:cxn>
                <a:cxn ang="0">
                  <a:pos x="48" y="79"/>
                </a:cxn>
                <a:cxn ang="0">
                  <a:pos x="48" y="67"/>
                </a:cxn>
                <a:cxn ang="0">
                  <a:pos x="46" y="85"/>
                </a:cxn>
                <a:cxn ang="0">
                  <a:pos x="44" y="83"/>
                </a:cxn>
                <a:cxn ang="0">
                  <a:pos x="42" y="60"/>
                </a:cxn>
                <a:cxn ang="0">
                  <a:pos x="42" y="81"/>
                </a:cxn>
                <a:cxn ang="0">
                  <a:pos x="42" y="58"/>
                </a:cxn>
                <a:cxn ang="0">
                  <a:pos x="41" y="46"/>
                </a:cxn>
                <a:cxn ang="0">
                  <a:pos x="39" y="56"/>
                </a:cxn>
                <a:cxn ang="0">
                  <a:pos x="39" y="69"/>
                </a:cxn>
                <a:cxn ang="0">
                  <a:pos x="39" y="33"/>
                </a:cxn>
                <a:cxn ang="0">
                  <a:pos x="37" y="54"/>
                </a:cxn>
                <a:cxn ang="0">
                  <a:pos x="37" y="25"/>
                </a:cxn>
                <a:cxn ang="0">
                  <a:pos x="35" y="12"/>
                </a:cxn>
                <a:cxn ang="0">
                  <a:pos x="33" y="25"/>
                </a:cxn>
                <a:cxn ang="0">
                  <a:pos x="33" y="38"/>
                </a:cxn>
                <a:cxn ang="0">
                  <a:pos x="31" y="4"/>
                </a:cxn>
                <a:cxn ang="0">
                  <a:pos x="31" y="27"/>
                </a:cxn>
                <a:cxn ang="0">
                  <a:pos x="29" y="31"/>
                </a:cxn>
                <a:cxn ang="0">
                  <a:pos x="27" y="14"/>
                </a:cxn>
                <a:cxn ang="0">
                  <a:pos x="27" y="8"/>
                </a:cxn>
                <a:cxn ang="0">
                  <a:pos x="27" y="23"/>
                </a:cxn>
                <a:cxn ang="0">
                  <a:pos x="25" y="19"/>
                </a:cxn>
                <a:cxn ang="0">
                  <a:pos x="25" y="4"/>
                </a:cxn>
                <a:cxn ang="0">
                  <a:pos x="23" y="25"/>
                </a:cxn>
                <a:cxn ang="0">
                  <a:pos x="23" y="12"/>
                </a:cxn>
                <a:cxn ang="0">
                  <a:pos x="21" y="0"/>
                </a:cxn>
                <a:cxn ang="0">
                  <a:pos x="19" y="10"/>
                </a:cxn>
                <a:cxn ang="0">
                  <a:pos x="17" y="31"/>
                </a:cxn>
                <a:cxn ang="0">
                  <a:pos x="17" y="12"/>
                </a:cxn>
                <a:cxn ang="0">
                  <a:pos x="16" y="31"/>
                </a:cxn>
                <a:cxn ang="0">
                  <a:pos x="16" y="27"/>
                </a:cxn>
                <a:cxn ang="0">
                  <a:pos x="14" y="23"/>
                </a:cxn>
                <a:cxn ang="0">
                  <a:pos x="14" y="33"/>
                </a:cxn>
                <a:cxn ang="0">
                  <a:pos x="14" y="44"/>
                </a:cxn>
                <a:cxn ang="0">
                  <a:pos x="12" y="21"/>
                </a:cxn>
                <a:cxn ang="0">
                  <a:pos x="12" y="23"/>
                </a:cxn>
                <a:cxn ang="0">
                  <a:pos x="10" y="56"/>
                </a:cxn>
                <a:cxn ang="0">
                  <a:pos x="10" y="42"/>
                </a:cxn>
                <a:cxn ang="0">
                  <a:pos x="8" y="27"/>
                </a:cxn>
                <a:cxn ang="0">
                  <a:pos x="6" y="37"/>
                </a:cxn>
                <a:cxn ang="0">
                  <a:pos x="6" y="63"/>
                </a:cxn>
                <a:cxn ang="0">
                  <a:pos x="4" y="50"/>
                </a:cxn>
                <a:cxn ang="0">
                  <a:pos x="4" y="71"/>
                </a:cxn>
                <a:cxn ang="0">
                  <a:pos x="4" y="63"/>
                </a:cxn>
                <a:cxn ang="0">
                  <a:pos x="2" y="56"/>
                </a:cxn>
                <a:cxn ang="0">
                  <a:pos x="0" y="69"/>
                </a:cxn>
                <a:cxn ang="0">
                  <a:pos x="0" y="86"/>
                </a:cxn>
              </a:cxnLst>
              <a:rect l="0" t="0" r="r" b="b"/>
              <a:pathLst>
                <a:path w="50" h="92">
                  <a:moveTo>
                    <a:pt x="50" y="83"/>
                  </a:moveTo>
                  <a:lnTo>
                    <a:pt x="50" y="83"/>
                  </a:lnTo>
                  <a:lnTo>
                    <a:pt x="50" y="85"/>
                  </a:lnTo>
                  <a:lnTo>
                    <a:pt x="50" y="92"/>
                  </a:lnTo>
                  <a:lnTo>
                    <a:pt x="50" y="81"/>
                  </a:lnTo>
                  <a:lnTo>
                    <a:pt x="48" y="79"/>
                  </a:lnTo>
                  <a:lnTo>
                    <a:pt x="48" y="62"/>
                  </a:lnTo>
                  <a:lnTo>
                    <a:pt x="48" y="67"/>
                  </a:lnTo>
                  <a:lnTo>
                    <a:pt x="46" y="69"/>
                  </a:lnTo>
                  <a:lnTo>
                    <a:pt x="46" y="85"/>
                  </a:lnTo>
                  <a:lnTo>
                    <a:pt x="46" y="83"/>
                  </a:lnTo>
                  <a:lnTo>
                    <a:pt x="44" y="83"/>
                  </a:lnTo>
                  <a:lnTo>
                    <a:pt x="44" y="58"/>
                  </a:lnTo>
                  <a:lnTo>
                    <a:pt x="42" y="60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3"/>
                  </a:lnTo>
                  <a:lnTo>
                    <a:pt x="42" y="58"/>
                  </a:lnTo>
                  <a:lnTo>
                    <a:pt x="41" y="58"/>
                  </a:lnTo>
                  <a:lnTo>
                    <a:pt x="41" y="46"/>
                  </a:lnTo>
                  <a:lnTo>
                    <a:pt x="41" y="56"/>
                  </a:lnTo>
                  <a:lnTo>
                    <a:pt x="39" y="56"/>
                  </a:lnTo>
                  <a:lnTo>
                    <a:pt x="39" y="73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39" y="33"/>
                  </a:lnTo>
                  <a:lnTo>
                    <a:pt x="37" y="33"/>
                  </a:lnTo>
                  <a:lnTo>
                    <a:pt x="37" y="54"/>
                  </a:lnTo>
                  <a:lnTo>
                    <a:pt x="37" y="52"/>
                  </a:lnTo>
                  <a:lnTo>
                    <a:pt x="37" y="25"/>
                  </a:lnTo>
                  <a:lnTo>
                    <a:pt x="35" y="25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33" y="25"/>
                  </a:lnTo>
                  <a:lnTo>
                    <a:pt x="33" y="44"/>
                  </a:lnTo>
                  <a:lnTo>
                    <a:pt x="33" y="38"/>
                  </a:lnTo>
                  <a:lnTo>
                    <a:pt x="31" y="37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9" y="31"/>
                  </a:lnTo>
                  <a:lnTo>
                    <a:pt x="29" y="15"/>
                  </a:lnTo>
                  <a:lnTo>
                    <a:pt x="27" y="1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7" y="23"/>
                  </a:lnTo>
                  <a:lnTo>
                    <a:pt x="27" y="21"/>
                  </a:lnTo>
                  <a:lnTo>
                    <a:pt x="25" y="19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3" y="12"/>
                  </a:lnTo>
                  <a:lnTo>
                    <a:pt x="21" y="10"/>
                  </a:lnTo>
                  <a:lnTo>
                    <a:pt x="21" y="0"/>
                  </a:lnTo>
                  <a:lnTo>
                    <a:pt x="21" y="8"/>
                  </a:lnTo>
                  <a:lnTo>
                    <a:pt x="19" y="10"/>
                  </a:lnTo>
                  <a:lnTo>
                    <a:pt x="19" y="33"/>
                  </a:lnTo>
                  <a:lnTo>
                    <a:pt x="17" y="31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27"/>
                  </a:lnTo>
                  <a:lnTo>
                    <a:pt x="16" y="31"/>
                  </a:lnTo>
                  <a:lnTo>
                    <a:pt x="16" y="33"/>
                  </a:lnTo>
                  <a:lnTo>
                    <a:pt x="16" y="27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2" y="42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10" y="60"/>
                  </a:lnTo>
                  <a:lnTo>
                    <a:pt x="10" y="42"/>
                  </a:lnTo>
                  <a:lnTo>
                    <a:pt x="8" y="40"/>
                  </a:lnTo>
                  <a:lnTo>
                    <a:pt x="8" y="27"/>
                  </a:lnTo>
                  <a:lnTo>
                    <a:pt x="8" y="35"/>
                  </a:lnTo>
                  <a:lnTo>
                    <a:pt x="6" y="37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4" y="69"/>
                  </a:lnTo>
                  <a:lnTo>
                    <a:pt x="4" y="71"/>
                  </a:lnTo>
                  <a:lnTo>
                    <a:pt x="4" y="73"/>
                  </a:lnTo>
                  <a:lnTo>
                    <a:pt x="4" y="63"/>
                  </a:lnTo>
                  <a:lnTo>
                    <a:pt x="2" y="62"/>
                  </a:lnTo>
                  <a:lnTo>
                    <a:pt x="2" y="56"/>
                  </a:lnTo>
                  <a:lnTo>
                    <a:pt x="2" y="67"/>
                  </a:lnTo>
                  <a:lnTo>
                    <a:pt x="0" y="69"/>
                  </a:lnTo>
                  <a:lnTo>
                    <a:pt x="0" y="90"/>
                  </a:lnTo>
                  <a:lnTo>
                    <a:pt x="0" y="86"/>
                  </a:lnTo>
                  <a:lnTo>
                    <a:pt x="0" y="8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90" name="Freeform 1190"/>
            <p:cNvSpPr>
              <a:spLocks/>
            </p:cNvSpPr>
            <p:nvPr/>
          </p:nvSpPr>
          <p:spPr bwMode="auto">
            <a:xfrm>
              <a:off x="3672" y="1338"/>
              <a:ext cx="25" cy="78"/>
            </a:xfrm>
            <a:custGeom>
              <a:avLst/>
              <a:gdLst/>
              <a:ahLst/>
              <a:cxnLst>
                <a:cxn ang="0">
                  <a:pos x="50" y="57"/>
                </a:cxn>
                <a:cxn ang="0">
                  <a:pos x="50" y="32"/>
                </a:cxn>
                <a:cxn ang="0">
                  <a:pos x="50" y="28"/>
                </a:cxn>
                <a:cxn ang="0">
                  <a:pos x="48" y="44"/>
                </a:cxn>
                <a:cxn ang="0">
                  <a:pos x="48" y="38"/>
                </a:cxn>
                <a:cxn ang="0">
                  <a:pos x="46" y="2"/>
                </a:cxn>
                <a:cxn ang="0">
                  <a:pos x="46" y="19"/>
                </a:cxn>
                <a:cxn ang="0">
                  <a:pos x="44" y="25"/>
                </a:cxn>
                <a:cxn ang="0">
                  <a:pos x="44" y="11"/>
                </a:cxn>
                <a:cxn ang="0">
                  <a:pos x="44" y="7"/>
                </a:cxn>
                <a:cxn ang="0">
                  <a:pos x="42" y="23"/>
                </a:cxn>
                <a:cxn ang="0">
                  <a:pos x="40" y="19"/>
                </a:cxn>
                <a:cxn ang="0">
                  <a:pos x="39" y="7"/>
                </a:cxn>
                <a:cxn ang="0">
                  <a:pos x="39" y="38"/>
                </a:cxn>
                <a:cxn ang="0">
                  <a:pos x="39" y="25"/>
                </a:cxn>
                <a:cxn ang="0">
                  <a:pos x="37" y="13"/>
                </a:cxn>
                <a:cxn ang="0">
                  <a:pos x="35" y="25"/>
                </a:cxn>
                <a:cxn ang="0">
                  <a:pos x="35" y="61"/>
                </a:cxn>
                <a:cxn ang="0">
                  <a:pos x="33" y="40"/>
                </a:cxn>
                <a:cxn ang="0">
                  <a:pos x="31" y="63"/>
                </a:cxn>
                <a:cxn ang="0">
                  <a:pos x="31" y="71"/>
                </a:cxn>
                <a:cxn ang="0">
                  <a:pos x="29" y="69"/>
                </a:cxn>
                <a:cxn ang="0">
                  <a:pos x="29" y="82"/>
                </a:cxn>
                <a:cxn ang="0">
                  <a:pos x="29" y="92"/>
                </a:cxn>
                <a:cxn ang="0">
                  <a:pos x="27" y="78"/>
                </a:cxn>
                <a:cxn ang="0">
                  <a:pos x="27" y="113"/>
                </a:cxn>
                <a:cxn ang="0">
                  <a:pos x="25" y="117"/>
                </a:cxn>
                <a:cxn ang="0">
                  <a:pos x="23" y="103"/>
                </a:cxn>
                <a:cxn ang="0">
                  <a:pos x="23" y="103"/>
                </a:cxn>
                <a:cxn ang="0">
                  <a:pos x="23" y="128"/>
                </a:cxn>
                <a:cxn ang="0">
                  <a:pos x="21" y="117"/>
                </a:cxn>
                <a:cxn ang="0">
                  <a:pos x="21" y="130"/>
                </a:cxn>
                <a:cxn ang="0">
                  <a:pos x="17" y="119"/>
                </a:cxn>
                <a:cxn ang="0">
                  <a:pos x="17" y="115"/>
                </a:cxn>
                <a:cxn ang="0">
                  <a:pos x="15" y="128"/>
                </a:cxn>
                <a:cxn ang="0">
                  <a:pos x="15" y="142"/>
                </a:cxn>
                <a:cxn ang="0">
                  <a:pos x="14" y="119"/>
                </a:cxn>
                <a:cxn ang="0">
                  <a:pos x="14" y="142"/>
                </a:cxn>
                <a:cxn ang="0">
                  <a:pos x="12" y="149"/>
                </a:cxn>
                <a:cxn ang="0">
                  <a:pos x="10" y="138"/>
                </a:cxn>
                <a:cxn ang="0">
                  <a:pos x="10" y="124"/>
                </a:cxn>
                <a:cxn ang="0">
                  <a:pos x="10" y="145"/>
                </a:cxn>
                <a:cxn ang="0">
                  <a:pos x="8" y="130"/>
                </a:cxn>
                <a:cxn ang="0">
                  <a:pos x="6" y="144"/>
                </a:cxn>
                <a:cxn ang="0">
                  <a:pos x="4" y="149"/>
                </a:cxn>
                <a:cxn ang="0">
                  <a:pos x="4" y="134"/>
                </a:cxn>
                <a:cxn ang="0">
                  <a:pos x="4" y="130"/>
                </a:cxn>
                <a:cxn ang="0">
                  <a:pos x="2" y="155"/>
                </a:cxn>
                <a:cxn ang="0">
                  <a:pos x="2" y="153"/>
                </a:cxn>
                <a:cxn ang="0">
                  <a:pos x="0" y="121"/>
                </a:cxn>
              </a:cxnLst>
              <a:rect l="0" t="0" r="r" b="b"/>
              <a:pathLst>
                <a:path w="50" h="155">
                  <a:moveTo>
                    <a:pt x="50" y="57"/>
                  </a:moveTo>
                  <a:lnTo>
                    <a:pt x="50" y="57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48" y="30"/>
                  </a:lnTo>
                  <a:lnTo>
                    <a:pt x="48" y="44"/>
                  </a:lnTo>
                  <a:lnTo>
                    <a:pt x="48" y="40"/>
                  </a:lnTo>
                  <a:lnTo>
                    <a:pt x="48" y="38"/>
                  </a:lnTo>
                  <a:lnTo>
                    <a:pt x="48" y="3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19"/>
                  </a:lnTo>
                  <a:lnTo>
                    <a:pt x="44" y="21"/>
                  </a:lnTo>
                  <a:lnTo>
                    <a:pt x="44" y="25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42" y="7"/>
                  </a:lnTo>
                  <a:lnTo>
                    <a:pt x="42" y="23"/>
                  </a:lnTo>
                  <a:lnTo>
                    <a:pt x="42" y="21"/>
                  </a:lnTo>
                  <a:lnTo>
                    <a:pt x="40" y="19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44"/>
                  </a:lnTo>
                  <a:lnTo>
                    <a:pt x="39" y="25"/>
                  </a:lnTo>
                  <a:lnTo>
                    <a:pt x="37" y="25"/>
                  </a:lnTo>
                  <a:lnTo>
                    <a:pt x="37" y="13"/>
                  </a:lnTo>
                  <a:lnTo>
                    <a:pt x="37" y="23"/>
                  </a:lnTo>
                  <a:lnTo>
                    <a:pt x="35" y="25"/>
                  </a:lnTo>
                  <a:lnTo>
                    <a:pt x="35" y="63"/>
                  </a:lnTo>
                  <a:lnTo>
                    <a:pt x="35" y="61"/>
                  </a:lnTo>
                  <a:lnTo>
                    <a:pt x="35" y="42"/>
                  </a:lnTo>
                  <a:lnTo>
                    <a:pt x="33" y="40"/>
                  </a:lnTo>
                  <a:lnTo>
                    <a:pt x="33" y="61"/>
                  </a:lnTo>
                  <a:lnTo>
                    <a:pt x="31" y="63"/>
                  </a:lnTo>
                  <a:lnTo>
                    <a:pt x="31" y="73"/>
                  </a:lnTo>
                  <a:lnTo>
                    <a:pt x="31" y="71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29" y="80"/>
                  </a:lnTo>
                  <a:lnTo>
                    <a:pt x="29" y="82"/>
                  </a:lnTo>
                  <a:lnTo>
                    <a:pt x="29" y="94"/>
                  </a:lnTo>
                  <a:lnTo>
                    <a:pt x="29" y="92"/>
                  </a:lnTo>
                  <a:lnTo>
                    <a:pt x="27" y="92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113"/>
                  </a:lnTo>
                  <a:lnTo>
                    <a:pt x="25" y="115"/>
                  </a:lnTo>
                  <a:lnTo>
                    <a:pt x="25" y="117"/>
                  </a:lnTo>
                  <a:lnTo>
                    <a:pt x="25" y="105"/>
                  </a:lnTo>
                  <a:lnTo>
                    <a:pt x="23" y="103"/>
                  </a:lnTo>
                  <a:lnTo>
                    <a:pt x="23" y="96"/>
                  </a:lnTo>
                  <a:lnTo>
                    <a:pt x="23" y="103"/>
                  </a:lnTo>
                  <a:lnTo>
                    <a:pt x="23" y="105"/>
                  </a:lnTo>
                  <a:lnTo>
                    <a:pt x="23" y="128"/>
                  </a:lnTo>
                  <a:lnTo>
                    <a:pt x="21" y="128"/>
                  </a:lnTo>
                  <a:lnTo>
                    <a:pt x="21" y="117"/>
                  </a:lnTo>
                  <a:lnTo>
                    <a:pt x="21" y="119"/>
                  </a:lnTo>
                  <a:lnTo>
                    <a:pt x="21" y="130"/>
                  </a:lnTo>
                  <a:lnTo>
                    <a:pt x="17" y="132"/>
                  </a:lnTo>
                  <a:lnTo>
                    <a:pt x="17" y="119"/>
                  </a:lnTo>
                  <a:lnTo>
                    <a:pt x="17" y="117"/>
                  </a:lnTo>
                  <a:lnTo>
                    <a:pt x="17" y="115"/>
                  </a:lnTo>
                  <a:lnTo>
                    <a:pt x="17" y="126"/>
                  </a:lnTo>
                  <a:lnTo>
                    <a:pt x="15" y="128"/>
                  </a:lnTo>
                  <a:lnTo>
                    <a:pt x="15" y="144"/>
                  </a:lnTo>
                  <a:lnTo>
                    <a:pt x="15" y="142"/>
                  </a:lnTo>
                  <a:lnTo>
                    <a:pt x="14" y="142"/>
                  </a:lnTo>
                  <a:lnTo>
                    <a:pt x="14" y="119"/>
                  </a:lnTo>
                  <a:lnTo>
                    <a:pt x="14" y="117"/>
                  </a:lnTo>
                  <a:lnTo>
                    <a:pt x="14" y="142"/>
                  </a:lnTo>
                  <a:lnTo>
                    <a:pt x="12" y="144"/>
                  </a:lnTo>
                  <a:lnTo>
                    <a:pt x="12" y="149"/>
                  </a:lnTo>
                  <a:lnTo>
                    <a:pt x="12" y="138"/>
                  </a:lnTo>
                  <a:lnTo>
                    <a:pt x="10" y="138"/>
                  </a:lnTo>
                  <a:lnTo>
                    <a:pt x="10" y="121"/>
                  </a:lnTo>
                  <a:lnTo>
                    <a:pt x="10" y="124"/>
                  </a:lnTo>
                  <a:lnTo>
                    <a:pt x="10" y="126"/>
                  </a:lnTo>
                  <a:lnTo>
                    <a:pt x="10" y="145"/>
                  </a:lnTo>
                  <a:lnTo>
                    <a:pt x="8" y="145"/>
                  </a:lnTo>
                  <a:lnTo>
                    <a:pt x="8" y="130"/>
                  </a:lnTo>
                  <a:lnTo>
                    <a:pt x="6" y="128"/>
                  </a:lnTo>
                  <a:lnTo>
                    <a:pt x="6" y="144"/>
                  </a:lnTo>
                  <a:lnTo>
                    <a:pt x="4" y="145"/>
                  </a:lnTo>
                  <a:lnTo>
                    <a:pt x="4" y="149"/>
                  </a:lnTo>
                  <a:lnTo>
                    <a:pt x="4" y="136"/>
                  </a:lnTo>
                  <a:lnTo>
                    <a:pt x="4" y="134"/>
                  </a:lnTo>
                  <a:lnTo>
                    <a:pt x="4" y="124"/>
                  </a:lnTo>
                  <a:lnTo>
                    <a:pt x="4" y="130"/>
                  </a:lnTo>
                  <a:lnTo>
                    <a:pt x="2" y="130"/>
                  </a:lnTo>
                  <a:lnTo>
                    <a:pt x="2" y="155"/>
                  </a:lnTo>
                  <a:lnTo>
                    <a:pt x="2" y="155"/>
                  </a:lnTo>
                  <a:lnTo>
                    <a:pt x="2" y="153"/>
                  </a:lnTo>
                  <a:lnTo>
                    <a:pt x="2" y="121"/>
                  </a:lnTo>
                  <a:lnTo>
                    <a:pt x="0" y="121"/>
                  </a:lnTo>
                  <a:lnTo>
                    <a:pt x="0" y="14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91" name="Freeform 1191"/>
            <p:cNvSpPr>
              <a:spLocks/>
            </p:cNvSpPr>
            <p:nvPr/>
          </p:nvSpPr>
          <p:spPr bwMode="auto">
            <a:xfrm>
              <a:off x="3697" y="1357"/>
              <a:ext cx="26" cy="54"/>
            </a:xfrm>
            <a:custGeom>
              <a:avLst/>
              <a:gdLst/>
              <a:ahLst/>
              <a:cxnLst>
                <a:cxn ang="0">
                  <a:pos x="54" y="65"/>
                </a:cxn>
                <a:cxn ang="0">
                  <a:pos x="52" y="54"/>
                </a:cxn>
                <a:cxn ang="0">
                  <a:pos x="52" y="65"/>
                </a:cxn>
                <a:cxn ang="0">
                  <a:pos x="50" y="104"/>
                </a:cxn>
                <a:cxn ang="0">
                  <a:pos x="48" y="81"/>
                </a:cxn>
                <a:cxn ang="0">
                  <a:pos x="48" y="104"/>
                </a:cxn>
                <a:cxn ang="0">
                  <a:pos x="46" y="107"/>
                </a:cxn>
                <a:cxn ang="0">
                  <a:pos x="46" y="90"/>
                </a:cxn>
                <a:cxn ang="0">
                  <a:pos x="46" y="79"/>
                </a:cxn>
                <a:cxn ang="0">
                  <a:pos x="44" y="96"/>
                </a:cxn>
                <a:cxn ang="0">
                  <a:pos x="44" y="94"/>
                </a:cxn>
                <a:cxn ang="0">
                  <a:pos x="42" y="69"/>
                </a:cxn>
                <a:cxn ang="0">
                  <a:pos x="40" y="96"/>
                </a:cxn>
                <a:cxn ang="0">
                  <a:pos x="40" y="77"/>
                </a:cxn>
                <a:cxn ang="0">
                  <a:pos x="38" y="58"/>
                </a:cxn>
                <a:cxn ang="0">
                  <a:pos x="38" y="65"/>
                </a:cxn>
                <a:cxn ang="0">
                  <a:pos x="38" y="79"/>
                </a:cxn>
                <a:cxn ang="0">
                  <a:pos x="37" y="40"/>
                </a:cxn>
                <a:cxn ang="0">
                  <a:pos x="35" y="52"/>
                </a:cxn>
                <a:cxn ang="0">
                  <a:pos x="35" y="29"/>
                </a:cxn>
                <a:cxn ang="0">
                  <a:pos x="33" y="19"/>
                </a:cxn>
                <a:cxn ang="0">
                  <a:pos x="31" y="27"/>
                </a:cxn>
                <a:cxn ang="0">
                  <a:pos x="31" y="31"/>
                </a:cxn>
                <a:cxn ang="0">
                  <a:pos x="31" y="11"/>
                </a:cxn>
                <a:cxn ang="0">
                  <a:pos x="29" y="25"/>
                </a:cxn>
                <a:cxn ang="0">
                  <a:pos x="27" y="11"/>
                </a:cxn>
                <a:cxn ang="0">
                  <a:pos x="25" y="6"/>
                </a:cxn>
                <a:cxn ang="0">
                  <a:pos x="25" y="13"/>
                </a:cxn>
                <a:cxn ang="0">
                  <a:pos x="25" y="19"/>
                </a:cxn>
                <a:cxn ang="0">
                  <a:pos x="23" y="0"/>
                </a:cxn>
                <a:cxn ang="0">
                  <a:pos x="21" y="19"/>
                </a:cxn>
                <a:cxn ang="0">
                  <a:pos x="21" y="21"/>
                </a:cxn>
                <a:cxn ang="0">
                  <a:pos x="19" y="11"/>
                </a:cxn>
                <a:cxn ang="0">
                  <a:pos x="19" y="4"/>
                </a:cxn>
                <a:cxn ang="0">
                  <a:pos x="19" y="27"/>
                </a:cxn>
                <a:cxn ang="0">
                  <a:pos x="17" y="11"/>
                </a:cxn>
                <a:cxn ang="0">
                  <a:pos x="15" y="31"/>
                </a:cxn>
                <a:cxn ang="0">
                  <a:pos x="13" y="40"/>
                </a:cxn>
                <a:cxn ang="0">
                  <a:pos x="13" y="33"/>
                </a:cxn>
                <a:cxn ang="0">
                  <a:pos x="13" y="31"/>
                </a:cxn>
                <a:cxn ang="0">
                  <a:pos x="12" y="54"/>
                </a:cxn>
                <a:cxn ang="0">
                  <a:pos x="10" y="52"/>
                </a:cxn>
                <a:cxn ang="0">
                  <a:pos x="10" y="21"/>
                </a:cxn>
                <a:cxn ang="0">
                  <a:pos x="8" y="48"/>
                </a:cxn>
                <a:cxn ang="0">
                  <a:pos x="8" y="35"/>
                </a:cxn>
                <a:cxn ang="0">
                  <a:pos x="6" y="13"/>
                </a:cxn>
                <a:cxn ang="0">
                  <a:pos x="6" y="19"/>
                </a:cxn>
                <a:cxn ang="0">
                  <a:pos x="6" y="35"/>
                </a:cxn>
                <a:cxn ang="0">
                  <a:pos x="4" y="8"/>
                </a:cxn>
                <a:cxn ang="0">
                  <a:pos x="2" y="21"/>
                </a:cxn>
              </a:cxnLst>
              <a:rect l="0" t="0" r="r" b="b"/>
              <a:pathLst>
                <a:path w="54" h="107">
                  <a:moveTo>
                    <a:pt x="54" y="65"/>
                  </a:moveTo>
                  <a:lnTo>
                    <a:pt x="54" y="65"/>
                  </a:lnTo>
                  <a:lnTo>
                    <a:pt x="54" y="56"/>
                  </a:lnTo>
                  <a:lnTo>
                    <a:pt x="52" y="54"/>
                  </a:lnTo>
                  <a:lnTo>
                    <a:pt x="52" y="48"/>
                  </a:lnTo>
                  <a:lnTo>
                    <a:pt x="52" y="65"/>
                  </a:lnTo>
                  <a:lnTo>
                    <a:pt x="50" y="67"/>
                  </a:lnTo>
                  <a:lnTo>
                    <a:pt x="50" y="104"/>
                  </a:lnTo>
                  <a:lnTo>
                    <a:pt x="48" y="104"/>
                  </a:lnTo>
                  <a:lnTo>
                    <a:pt x="48" y="81"/>
                  </a:lnTo>
                  <a:lnTo>
                    <a:pt x="48" y="83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6" y="107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46" y="73"/>
                  </a:lnTo>
                  <a:lnTo>
                    <a:pt x="46" y="79"/>
                  </a:lnTo>
                  <a:lnTo>
                    <a:pt x="44" y="79"/>
                  </a:lnTo>
                  <a:lnTo>
                    <a:pt x="44" y="96"/>
                  </a:lnTo>
                  <a:lnTo>
                    <a:pt x="44" y="94"/>
                  </a:lnTo>
                  <a:lnTo>
                    <a:pt x="44" y="94"/>
                  </a:lnTo>
                  <a:lnTo>
                    <a:pt x="44" y="67"/>
                  </a:lnTo>
                  <a:lnTo>
                    <a:pt x="42" y="69"/>
                  </a:lnTo>
                  <a:lnTo>
                    <a:pt x="42" y="94"/>
                  </a:lnTo>
                  <a:lnTo>
                    <a:pt x="40" y="96"/>
                  </a:lnTo>
                  <a:lnTo>
                    <a:pt x="40" y="100"/>
                  </a:lnTo>
                  <a:lnTo>
                    <a:pt x="40" y="77"/>
                  </a:lnTo>
                  <a:lnTo>
                    <a:pt x="38" y="75"/>
                  </a:lnTo>
                  <a:lnTo>
                    <a:pt x="38" y="58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7" y="77"/>
                  </a:lnTo>
                  <a:lnTo>
                    <a:pt x="37" y="40"/>
                  </a:lnTo>
                  <a:lnTo>
                    <a:pt x="35" y="40"/>
                  </a:lnTo>
                  <a:lnTo>
                    <a:pt x="35" y="52"/>
                  </a:lnTo>
                  <a:lnTo>
                    <a:pt x="35" y="48"/>
                  </a:lnTo>
                  <a:lnTo>
                    <a:pt x="35" y="29"/>
                  </a:lnTo>
                  <a:lnTo>
                    <a:pt x="33" y="27"/>
                  </a:lnTo>
                  <a:lnTo>
                    <a:pt x="33" y="19"/>
                  </a:lnTo>
                  <a:lnTo>
                    <a:pt x="33" y="25"/>
                  </a:lnTo>
                  <a:lnTo>
                    <a:pt x="31" y="27"/>
                  </a:lnTo>
                  <a:lnTo>
                    <a:pt x="31" y="35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9" y="25"/>
                  </a:lnTo>
                  <a:lnTo>
                    <a:pt x="27" y="27"/>
                  </a:lnTo>
                  <a:lnTo>
                    <a:pt x="27" y="11"/>
                  </a:lnTo>
                  <a:lnTo>
                    <a:pt x="25" y="10"/>
                  </a:lnTo>
                  <a:lnTo>
                    <a:pt x="25" y="6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21"/>
                  </a:lnTo>
                  <a:lnTo>
                    <a:pt x="25" y="19"/>
                  </a:lnTo>
                  <a:lnTo>
                    <a:pt x="23" y="19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21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27"/>
                  </a:lnTo>
                  <a:lnTo>
                    <a:pt x="17" y="25"/>
                  </a:lnTo>
                  <a:lnTo>
                    <a:pt x="17" y="11"/>
                  </a:lnTo>
                  <a:lnTo>
                    <a:pt x="15" y="10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13" y="40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23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54"/>
                  </a:lnTo>
                  <a:lnTo>
                    <a:pt x="12" y="52"/>
                  </a:lnTo>
                  <a:lnTo>
                    <a:pt x="10" y="52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46"/>
                  </a:lnTo>
                  <a:lnTo>
                    <a:pt x="8" y="48"/>
                  </a:lnTo>
                  <a:lnTo>
                    <a:pt x="8" y="54"/>
                  </a:lnTo>
                  <a:lnTo>
                    <a:pt x="8" y="35"/>
                  </a:lnTo>
                  <a:lnTo>
                    <a:pt x="6" y="33"/>
                  </a:lnTo>
                  <a:lnTo>
                    <a:pt x="6" y="13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4" y="33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21"/>
                  </a:lnTo>
                  <a:lnTo>
                    <a:pt x="0" y="1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92" name="Freeform 1192"/>
            <p:cNvSpPr>
              <a:spLocks/>
            </p:cNvSpPr>
            <p:nvPr/>
          </p:nvSpPr>
          <p:spPr bwMode="auto">
            <a:xfrm>
              <a:off x="3723" y="1287"/>
              <a:ext cx="26" cy="103"/>
            </a:xfrm>
            <a:custGeom>
              <a:avLst/>
              <a:gdLst/>
              <a:ahLst/>
              <a:cxnLst>
                <a:cxn ang="0">
                  <a:pos x="52" y="92"/>
                </a:cxn>
                <a:cxn ang="0">
                  <a:pos x="52" y="80"/>
                </a:cxn>
                <a:cxn ang="0">
                  <a:pos x="52" y="67"/>
                </a:cxn>
                <a:cxn ang="0">
                  <a:pos x="50" y="71"/>
                </a:cxn>
                <a:cxn ang="0">
                  <a:pos x="48" y="86"/>
                </a:cxn>
                <a:cxn ang="0">
                  <a:pos x="48" y="79"/>
                </a:cxn>
                <a:cxn ang="0">
                  <a:pos x="46" y="94"/>
                </a:cxn>
                <a:cxn ang="0">
                  <a:pos x="44" y="79"/>
                </a:cxn>
                <a:cxn ang="0">
                  <a:pos x="44" y="67"/>
                </a:cxn>
                <a:cxn ang="0">
                  <a:pos x="42" y="79"/>
                </a:cxn>
                <a:cxn ang="0">
                  <a:pos x="40" y="50"/>
                </a:cxn>
                <a:cxn ang="0">
                  <a:pos x="40" y="46"/>
                </a:cxn>
                <a:cxn ang="0">
                  <a:pos x="38" y="54"/>
                </a:cxn>
                <a:cxn ang="0">
                  <a:pos x="38" y="48"/>
                </a:cxn>
                <a:cxn ang="0">
                  <a:pos x="38" y="32"/>
                </a:cxn>
                <a:cxn ang="0">
                  <a:pos x="36" y="40"/>
                </a:cxn>
                <a:cxn ang="0">
                  <a:pos x="34" y="34"/>
                </a:cxn>
                <a:cxn ang="0">
                  <a:pos x="34" y="11"/>
                </a:cxn>
                <a:cxn ang="0">
                  <a:pos x="32" y="34"/>
                </a:cxn>
                <a:cxn ang="0">
                  <a:pos x="32" y="17"/>
                </a:cxn>
                <a:cxn ang="0">
                  <a:pos x="31" y="0"/>
                </a:cxn>
                <a:cxn ang="0">
                  <a:pos x="31" y="9"/>
                </a:cxn>
                <a:cxn ang="0">
                  <a:pos x="29" y="38"/>
                </a:cxn>
                <a:cxn ang="0">
                  <a:pos x="27" y="21"/>
                </a:cxn>
                <a:cxn ang="0">
                  <a:pos x="27" y="46"/>
                </a:cxn>
                <a:cxn ang="0">
                  <a:pos x="27" y="38"/>
                </a:cxn>
                <a:cxn ang="0">
                  <a:pos x="25" y="32"/>
                </a:cxn>
                <a:cxn ang="0">
                  <a:pos x="23" y="46"/>
                </a:cxn>
                <a:cxn ang="0">
                  <a:pos x="23" y="57"/>
                </a:cxn>
                <a:cxn ang="0">
                  <a:pos x="23" y="29"/>
                </a:cxn>
                <a:cxn ang="0">
                  <a:pos x="19" y="57"/>
                </a:cxn>
                <a:cxn ang="0">
                  <a:pos x="19" y="63"/>
                </a:cxn>
                <a:cxn ang="0">
                  <a:pos x="17" y="46"/>
                </a:cxn>
                <a:cxn ang="0">
                  <a:pos x="17" y="38"/>
                </a:cxn>
                <a:cxn ang="0">
                  <a:pos x="17" y="59"/>
                </a:cxn>
                <a:cxn ang="0">
                  <a:pos x="15" y="56"/>
                </a:cxn>
                <a:cxn ang="0">
                  <a:pos x="13" y="57"/>
                </a:cxn>
                <a:cxn ang="0">
                  <a:pos x="13" y="80"/>
                </a:cxn>
                <a:cxn ang="0">
                  <a:pos x="13" y="80"/>
                </a:cxn>
                <a:cxn ang="0">
                  <a:pos x="11" y="96"/>
                </a:cxn>
                <a:cxn ang="0">
                  <a:pos x="11" y="121"/>
                </a:cxn>
                <a:cxn ang="0">
                  <a:pos x="8" y="109"/>
                </a:cxn>
                <a:cxn ang="0">
                  <a:pos x="8" y="134"/>
                </a:cxn>
                <a:cxn ang="0">
                  <a:pos x="6" y="146"/>
                </a:cxn>
                <a:cxn ang="0">
                  <a:pos x="6" y="140"/>
                </a:cxn>
                <a:cxn ang="0">
                  <a:pos x="6" y="140"/>
                </a:cxn>
                <a:cxn ang="0">
                  <a:pos x="4" y="163"/>
                </a:cxn>
                <a:cxn ang="0">
                  <a:pos x="2" y="159"/>
                </a:cxn>
                <a:cxn ang="0">
                  <a:pos x="2" y="161"/>
                </a:cxn>
                <a:cxn ang="0">
                  <a:pos x="0" y="198"/>
                </a:cxn>
              </a:cxnLst>
              <a:rect l="0" t="0" r="r" b="b"/>
              <a:pathLst>
                <a:path w="52" h="205">
                  <a:moveTo>
                    <a:pt x="52" y="92"/>
                  </a:moveTo>
                  <a:lnTo>
                    <a:pt x="52" y="92"/>
                  </a:lnTo>
                  <a:lnTo>
                    <a:pt x="52" y="94"/>
                  </a:lnTo>
                  <a:lnTo>
                    <a:pt x="52" y="80"/>
                  </a:lnTo>
                  <a:lnTo>
                    <a:pt x="52" y="79"/>
                  </a:lnTo>
                  <a:lnTo>
                    <a:pt x="52" y="67"/>
                  </a:lnTo>
                  <a:lnTo>
                    <a:pt x="52" y="69"/>
                  </a:lnTo>
                  <a:lnTo>
                    <a:pt x="50" y="71"/>
                  </a:lnTo>
                  <a:lnTo>
                    <a:pt x="50" y="88"/>
                  </a:lnTo>
                  <a:lnTo>
                    <a:pt x="48" y="86"/>
                  </a:lnTo>
                  <a:lnTo>
                    <a:pt x="48" y="77"/>
                  </a:lnTo>
                  <a:lnTo>
                    <a:pt x="48" y="79"/>
                  </a:lnTo>
                  <a:lnTo>
                    <a:pt x="48" y="92"/>
                  </a:lnTo>
                  <a:lnTo>
                    <a:pt x="46" y="94"/>
                  </a:lnTo>
                  <a:lnTo>
                    <a:pt x="46" y="79"/>
                  </a:lnTo>
                  <a:lnTo>
                    <a:pt x="44" y="79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2" y="69"/>
                  </a:lnTo>
                  <a:lnTo>
                    <a:pt x="42" y="79"/>
                  </a:lnTo>
                  <a:lnTo>
                    <a:pt x="40" y="79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46"/>
                  </a:lnTo>
                  <a:lnTo>
                    <a:pt x="40" y="52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48"/>
                  </a:lnTo>
                  <a:lnTo>
                    <a:pt x="38" y="46"/>
                  </a:lnTo>
                  <a:lnTo>
                    <a:pt x="38" y="32"/>
                  </a:lnTo>
                  <a:lnTo>
                    <a:pt x="36" y="34"/>
                  </a:lnTo>
                  <a:lnTo>
                    <a:pt x="36" y="40"/>
                  </a:lnTo>
                  <a:lnTo>
                    <a:pt x="36" y="38"/>
                  </a:lnTo>
                  <a:lnTo>
                    <a:pt x="34" y="34"/>
                  </a:lnTo>
                  <a:lnTo>
                    <a:pt x="34" y="9"/>
                  </a:lnTo>
                  <a:lnTo>
                    <a:pt x="34" y="11"/>
                  </a:lnTo>
                  <a:lnTo>
                    <a:pt x="34" y="32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2" y="17"/>
                  </a:lnTo>
                  <a:lnTo>
                    <a:pt x="31" y="17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1" y="40"/>
                  </a:lnTo>
                  <a:lnTo>
                    <a:pt x="29" y="38"/>
                  </a:lnTo>
                  <a:lnTo>
                    <a:pt x="29" y="21"/>
                  </a:lnTo>
                  <a:lnTo>
                    <a:pt x="27" y="21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50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46"/>
                  </a:lnTo>
                  <a:lnTo>
                    <a:pt x="23" y="46"/>
                  </a:lnTo>
                  <a:lnTo>
                    <a:pt x="23" y="63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3" y="29"/>
                  </a:lnTo>
                  <a:lnTo>
                    <a:pt x="19" y="31"/>
                  </a:lnTo>
                  <a:lnTo>
                    <a:pt x="19" y="57"/>
                  </a:lnTo>
                  <a:lnTo>
                    <a:pt x="19" y="59"/>
                  </a:lnTo>
                  <a:lnTo>
                    <a:pt x="19" y="63"/>
                  </a:lnTo>
                  <a:lnTo>
                    <a:pt x="19" y="46"/>
                  </a:lnTo>
                  <a:lnTo>
                    <a:pt x="17" y="46"/>
                  </a:lnTo>
                  <a:lnTo>
                    <a:pt x="17" y="32"/>
                  </a:lnTo>
                  <a:lnTo>
                    <a:pt x="17" y="38"/>
                  </a:lnTo>
                  <a:lnTo>
                    <a:pt x="17" y="40"/>
                  </a:lnTo>
                  <a:lnTo>
                    <a:pt x="17" y="59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3" y="57"/>
                  </a:lnTo>
                  <a:lnTo>
                    <a:pt x="13" y="79"/>
                  </a:lnTo>
                  <a:lnTo>
                    <a:pt x="13" y="80"/>
                  </a:lnTo>
                  <a:lnTo>
                    <a:pt x="13" y="84"/>
                  </a:lnTo>
                  <a:lnTo>
                    <a:pt x="13" y="80"/>
                  </a:lnTo>
                  <a:lnTo>
                    <a:pt x="11" y="80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1" y="121"/>
                  </a:lnTo>
                  <a:lnTo>
                    <a:pt x="8" y="121"/>
                  </a:lnTo>
                  <a:lnTo>
                    <a:pt x="8" y="109"/>
                  </a:lnTo>
                  <a:lnTo>
                    <a:pt x="8" y="111"/>
                  </a:lnTo>
                  <a:lnTo>
                    <a:pt x="8" y="134"/>
                  </a:lnTo>
                  <a:lnTo>
                    <a:pt x="6" y="134"/>
                  </a:lnTo>
                  <a:lnTo>
                    <a:pt x="6" y="146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36"/>
                  </a:lnTo>
                  <a:lnTo>
                    <a:pt x="6" y="140"/>
                  </a:lnTo>
                  <a:lnTo>
                    <a:pt x="4" y="142"/>
                  </a:lnTo>
                  <a:lnTo>
                    <a:pt x="4" y="163"/>
                  </a:lnTo>
                  <a:lnTo>
                    <a:pt x="2" y="161"/>
                  </a:lnTo>
                  <a:lnTo>
                    <a:pt x="2" y="159"/>
                  </a:lnTo>
                  <a:lnTo>
                    <a:pt x="2" y="159"/>
                  </a:lnTo>
                  <a:lnTo>
                    <a:pt x="2" y="161"/>
                  </a:lnTo>
                  <a:lnTo>
                    <a:pt x="2" y="196"/>
                  </a:lnTo>
                  <a:lnTo>
                    <a:pt x="0" y="198"/>
                  </a:lnTo>
                  <a:lnTo>
                    <a:pt x="0" y="20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93" name="Freeform 1193"/>
            <p:cNvSpPr>
              <a:spLocks/>
            </p:cNvSpPr>
            <p:nvPr/>
          </p:nvSpPr>
          <p:spPr bwMode="auto">
            <a:xfrm>
              <a:off x="3749" y="1309"/>
              <a:ext cx="27" cy="44"/>
            </a:xfrm>
            <a:custGeom>
              <a:avLst/>
              <a:gdLst/>
              <a:ahLst/>
              <a:cxnLst>
                <a:cxn ang="0">
                  <a:pos x="53" y="46"/>
                </a:cxn>
                <a:cxn ang="0">
                  <a:pos x="53" y="50"/>
                </a:cxn>
                <a:cxn ang="0">
                  <a:pos x="52" y="44"/>
                </a:cxn>
                <a:cxn ang="0">
                  <a:pos x="50" y="31"/>
                </a:cxn>
                <a:cxn ang="0">
                  <a:pos x="50" y="31"/>
                </a:cxn>
                <a:cxn ang="0">
                  <a:pos x="48" y="13"/>
                </a:cxn>
                <a:cxn ang="0">
                  <a:pos x="48" y="25"/>
                </a:cxn>
                <a:cxn ang="0">
                  <a:pos x="46" y="27"/>
                </a:cxn>
                <a:cxn ang="0">
                  <a:pos x="46" y="15"/>
                </a:cxn>
                <a:cxn ang="0">
                  <a:pos x="46" y="2"/>
                </a:cxn>
                <a:cxn ang="0">
                  <a:pos x="44" y="21"/>
                </a:cxn>
                <a:cxn ang="0">
                  <a:pos x="42" y="10"/>
                </a:cxn>
                <a:cxn ang="0">
                  <a:pos x="42" y="19"/>
                </a:cxn>
                <a:cxn ang="0">
                  <a:pos x="38" y="21"/>
                </a:cxn>
                <a:cxn ang="0">
                  <a:pos x="38" y="12"/>
                </a:cxn>
                <a:cxn ang="0">
                  <a:pos x="36" y="29"/>
                </a:cxn>
                <a:cxn ang="0">
                  <a:pos x="36" y="46"/>
                </a:cxn>
                <a:cxn ang="0">
                  <a:pos x="34" y="25"/>
                </a:cxn>
                <a:cxn ang="0">
                  <a:pos x="34" y="65"/>
                </a:cxn>
                <a:cxn ang="0">
                  <a:pos x="32" y="71"/>
                </a:cxn>
                <a:cxn ang="0">
                  <a:pos x="32" y="56"/>
                </a:cxn>
                <a:cxn ang="0">
                  <a:pos x="32" y="54"/>
                </a:cxn>
                <a:cxn ang="0">
                  <a:pos x="30" y="79"/>
                </a:cxn>
                <a:cxn ang="0">
                  <a:pos x="28" y="77"/>
                </a:cxn>
                <a:cxn ang="0">
                  <a:pos x="27" y="58"/>
                </a:cxn>
                <a:cxn ang="0">
                  <a:pos x="27" y="81"/>
                </a:cxn>
                <a:cxn ang="0">
                  <a:pos x="27" y="67"/>
                </a:cxn>
                <a:cxn ang="0">
                  <a:pos x="25" y="56"/>
                </a:cxn>
                <a:cxn ang="0">
                  <a:pos x="25" y="65"/>
                </a:cxn>
                <a:cxn ang="0">
                  <a:pos x="25" y="79"/>
                </a:cxn>
                <a:cxn ang="0">
                  <a:pos x="23" y="52"/>
                </a:cxn>
                <a:cxn ang="0">
                  <a:pos x="21" y="69"/>
                </a:cxn>
                <a:cxn ang="0">
                  <a:pos x="21" y="77"/>
                </a:cxn>
                <a:cxn ang="0">
                  <a:pos x="19" y="69"/>
                </a:cxn>
                <a:cxn ang="0">
                  <a:pos x="19" y="61"/>
                </a:cxn>
                <a:cxn ang="0">
                  <a:pos x="17" y="75"/>
                </a:cxn>
                <a:cxn ang="0">
                  <a:pos x="15" y="58"/>
                </a:cxn>
                <a:cxn ang="0">
                  <a:pos x="13" y="77"/>
                </a:cxn>
                <a:cxn ang="0">
                  <a:pos x="13" y="81"/>
                </a:cxn>
                <a:cxn ang="0">
                  <a:pos x="11" y="69"/>
                </a:cxn>
                <a:cxn ang="0">
                  <a:pos x="11" y="69"/>
                </a:cxn>
                <a:cxn ang="0">
                  <a:pos x="9" y="86"/>
                </a:cxn>
                <a:cxn ang="0">
                  <a:pos x="9" y="67"/>
                </a:cxn>
                <a:cxn ang="0">
                  <a:pos x="7" y="86"/>
                </a:cxn>
                <a:cxn ang="0">
                  <a:pos x="7" y="67"/>
                </a:cxn>
                <a:cxn ang="0">
                  <a:pos x="5" y="54"/>
                </a:cxn>
                <a:cxn ang="0">
                  <a:pos x="4" y="61"/>
                </a:cxn>
                <a:cxn ang="0">
                  <a:pos x="4" y="71"/>
                </a:cxn>
                <a:cxn ang="0">
                  <a:pos x="2" y="31"/>
                </a:cxn>
                <a:cxn ang="0">
                  <a:pos x="2" y="46"/>
                </a:cxn>
              </a:cxnLst>
              <a:rect l="0" t="0" r="r" b="b"/>
              <a:pathLst>
                <a:path w="53" h="88">
                  <a:moveTo>
                    <a:pt x="53" y="46"/>
                  </a:moveTo>
                  <a:lnTo>
                    <a:pt x="53" y="46"/>
                  </a:lnTo>
                  <a:lnTo>
                    <a:pt x="53" y="48"/>
                  </a:lnTo>
                  <a:lnTo>
                    <a:pt x="53" y="50"/>
                  </a:lnTo>
                  <a:lnTo>
                    <a:pt x="53" y="46"/>
                  </a:lnTo>
                  <a:lnTo>
                    <a:pt x="52" y="44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48" y="29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8" y="25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4" y="2"/>
                  </a:lnTo>
                  <a:lnTo>
                    <a:pt x="44" y="21"/>
                  </a:lnTo>
                  <a:lnTo>
                    <a:pt x="42" y="23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9"/>
                  </a:lnTo>
                  <a:lnTo>
                    <a:pt x="38" y="19"/>
                  </a:lnTo>
                  <a:lnTo>
                    <a:pt x="38" y="21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27"/>
                  </a:lnTo>
                  <a:lnTo>
                    <a:pt x="36" y="29"/>
                  </a:lnTo>
                  <a:lnTo>
                    <a:pt x="36" y="48"/>
                  </a:lnTo>
                  <a:lnTo>
                    <a:pt x="36" y="46"/>
                  </a:lnTo>
                  <a:lnTo>
                    <a:pt x="34" y="44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65"/>
                  </a:lnTo>
                  <a:lnTo>
                    <a:pt x="32" y="65"/>
                  </a:lnTo>
                  <a:lnTo>
                    <a:pt x="32" y="71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46"/>
                  </a:lnTo>
                  <a:lnTo>
                    <a:pt x="32" y="54"/>
                  </a:lnTo>
                  <a:lnTo>
                    <a:pt x="30" y="56"/>
                  </a:lnTo>
                  <a:lnTo>
                    <a:pt x="30" y="79"/>
                  </a:lnTo>
                  <a:lnTo>
                    <a:pt x="30" y="77"/>
                  </a:lnTo>
                  <a:lnTo>
                    <a:pt x="28" y="77"/>
                  </a:lnTo>
                  <a:lnTo>
                    <a:pt x="28" y="58"/>
                  </a:lnTo>
                  <a:lnTo>
                    <a:pt x="27" y="58"/>
                  </a:lnTo>
                  <a:lnTo>
                    <a:pt x="27" y="79"/>
                  </a:lnTo>
                  <a:lnTo>
                    <a:pt x="27" y="81"/>
                  </a:lnTo>
                  <a:lnTo>
                    <a:pt x="27" y="83"/>
                  </a:lnTo>
                  <a:lnTo>
                    <a:pt x="27" y="67"/>
                  </a:lnTo>
                  <a:lnTo>
                    <a:pt x="25" y="65"/>
                  </a:lnTo>
                  <a:lnTo>
                    <a:pt x="25" y="56"/>
                  </a:lnTo>
                  <a:lnTo>
                    <a:pt x="25" y="61"/>
                  </a:lnTo>
                  <a:lnTo>
                    <a:pt x="25" y="65"/>
                  </a:lnTo>
                  <a:lnTo>
                    <a:pt x="25" y="81"/>
                  </a:lnTo>
                  <a:lnTo>
                    <a:pt x="25" y="79"/>
                  </a:lnTo>
                  <a:lnTo>
                    <a:pt x="23" y="77"/>
                  </a:lnTo>
                  <a:lnTo>
                    <a:pt x="23" y="52"/>
                  </a:lnTo>
                  <a:lnTo>
                    <a:pt x="21" y="50"/>
                  </a:lnTo>
                  <a:lnTo>
                    <a:pt x="21" y="69"/>
                  </a:lnTo>
                  <a:lnTo>
                    <a:pt x="21" y="71"/>
                  </a:lnTo>
                  <a:lnTo>
                    <a:pt x="21" y="77"/>
                  </a:lnTo>
                  <a:lnTo>
                    <a:pt x="21" y="69"/>
                  </a:lnTo>
                  <a:lnTo>
                    <a:pt x="19" y="69"/>
                  </a:lnTo>
                  <a:lnTo>
                    <a:pt x="19" y="58"/>
                  </a:lnTo>
                  <a:lnTo>
                    <a:pt x="19" y="61"/>
                  </a:lnTo>
                  <a:lnTo>
                    <a:pt x="17" y="65"/>
                  </a:lnTo>
                  <a:lnTo>
                    <a:pt x="17" y="75"/>
                  </a:lnTo>
                  <a:lnTo>
                    <a:pt x="15" y="73"/>
                  </a:lnTo>
                  <a:lnTo>
                    <a:pt x="15" y="58"/>
                  </a:lnTo>
                  <a:lnTo>
                    <a:pt x="13" y="58"/>
                  </a:lnTo>
                  <a:lnTo>
                    <a:pt x="13" y="77"/>
                  </a:lnTo>
                  <a:lnTo>
                    <a:pt x="13" y="79"/>
                  </a:lnTo>
                  <a:lnTo>
                    <a:pt x="13" y="81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1"/>
                  </a:lnTo>
                  <a:lnTo>
                    <a:pt x="11" y="69"/>
                  </a:lnTo>
                  <a:lnTo>
                    <a:pt x="9" y="71"/>
                  </a:lnTo>
                  <a:lnTo>
                    <a:pt x="9" y="86"/>
                  </a:lnTo>
                  <a:lnTo>
                    <a:pt x="9" y="84"/>
                  </a:lnTo>
                  <a:lnTo>
                    <a:pt x="9" y="67"/>
                  </a:lnTo>
                  <a:lnTo>
                    <a:pt x="7" y="69"/>
                  </a:lnTo>
                  <a:lnTo>
                    <a:pt x="7" y="86"/>
                  </a:lnTo>
                  <a:lnTo>
                    <a:pt x="7" y="88"/>
                  </a:lnTo>
                  <a:lnTo>
                    <a:pt x="7" y="67"/>
                  </a:lnTo>
                  <a:lnTo>
                    <a:pt x="5" y="65"/>
                  </a:lnTo>
                  <a:lnTo>
                    <a:pt x="5" y="54"/>
                  </a:lnTo>
                  <a:lnTo>
                    <a:pt x="5" y="60"/>
                  </a:lnTo>
                  <a:lnTo>
                    <a:pt x="4" y="61"/>
                  </a:lnTo>
                  <a:lnTo>
                    <a:pt x="4" y="75"/>
                  </a:lnTo>
                  <a:lnTo>
                    <a:pt x="4" y="71"/>
                  </a:lnTo>
                  <a:lnTo>
                    <a:pt x="2" y="69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46"/>
                  </a:lnTo>
                  <a:lnTo>
                    <a:pt x="0" y="48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94" name="Freeform 1194"/>
            <p:cNvSpPr>
              <a:spLocks/>
            </p:cNvSpPr>
            <p:nvPr/>
          </p:nvSpPr>
          <p:spPr bwMode="auto">
            <a:xfrm>
              <a:off x="3776" y="1320"/>
              <a:ext cx="26" cy="84"/>
            </a:xfrm>
            <a:custGeom>
              <a:avLst/>
              <a:gdLst/>
              <a:ahLst/>
              <a:cxnLst>
                <a:cxn ang="0">
                  <a:pos x="52" y="83"/>
                </a:cxn>
                <a:cxn ang="0">
                  <a:pos x="50" y="73"/>
                </a:cxn>
                <a:cxn ang="0">
                  <a:pos x="48" y="75"/>
                </a:cxn>
                <a:cxn ang="0">
                  <a:pos x="48" y="73"/>
                </a:cxn>
                <a:cxn ang="0">
                  <a:pos x="48" y="44"/>
                </a:cxn>
                <a:cxn ang="0">
                  <a:pos x="47" y="50"/>
                </a:cxn>
                <a:cxn ang="0">
                  <a:pos x="45" y="37"/>
                </a:cxn>
                <a:cxn ang="0">
                  <a:pos x="43" y="27"/>
                </a:cxn>
                <a:cxn ang="0">
                  <a:pos x="43" y="31"/>
                </a:cxn>
                <a:cxn ang="0">
                  <a:pos x="43" y="35"/>
                </a:cxn>
                <a:cxn ang="0">
                  <a:pos x="41" y="12"/>
                </a:cxn>
                <a:cxn ang="0">
                  <a:pos x="41" y="27"/>
                </a:cxn>
                <a:cxn ang="0">
                  <a:pos x="39" y="31"/>
                </a:cxn>
                <a:cxn ang="0">
                  <a:pos x="39" y="15"/>
                </a:cxn>
                <a:cxn ang="0">
                  <a:pos x="39" y="2"/>
                </a:cxn>
                <a:cxn ang="0">
                  <a:pos x="37" y="27"/>
                </a:cxn>
                <a:cxn ang="0">
                  <a:pos x="35" y="10"/>
                </a:cxn>
                <a:cxn ang="0">
                  <a:pos x="33" y="4"/>
                </a:cxn>
                <a:cxn ang="0">
                  <a:pos x="31" y="19"/>
                </a:cxn>
                <a:cxn ang="0">
                  <a:pos x="31" y="31"/>
                </a:cxn>
                <a:cxn ang="0">
                  <a:pos x="31" y="23"/>
                </a:cxn>
                <a:cxn ang="0">
                  <a:pos x="29" y="27"/>
                </a:cxn>
                <a:cxn ang="0">
                  <a:pos x="27" y="50"/>
                </a:cxn>
                <a:cxn ang="0">
                  <a:pos x="27" y="44"/>
                </a:cxn>
                <a:cxn ang="0">
                  <a:pos x="25" y="69"/>
                </a:cxn>
                <a:cxn ang="0">
                  <a:pos x="25" y="85"/>
                </a:cxn>
                <a:cxn ang="0">
                  <a:pos x="25" y="73"/>
                </a:cxn>
                <a:cxn ang="0">
                  <a:pos x="23" y="79"/>
                </a:cxn>
                <a:cxn ang="0">
                  <a:pos x="22" y="111"/>
                </a:cxn>
                <a:cxn ang="0">
                  <a:pos x="22" y="110"/>
                </a:cxn>
                <a:cxn ang="0">
                  <a:pos x="20" y="129"/>
                </a:cxn>
                <a:cxn ang="0">
                  <a:pos x="20" y="134"/>
                </a:cxn>
                <a:cxn ang="0">
                  <a:pos x="18" y="129"/>
                </a:cxn>
                <a:cxn ang="0">
                  <a:pos x="18" y="142"/>
                </a:cxn>
                <a:cxn ang="0">
                  <a:pos x="16" y="165"/>
                </a:cxn>
                <a:cxn ang="0">
                  <a:pos x="16" y="163"/>
                </a:cxn>
                <a:cxn ang="0">
                  <a:pos x="14" y="142"/>
                </a:cxn>
                <a:cxn ang="0">
                  <a:pos x="14" y="167"/>
                </a:cxn>
                <a:cxn ang="0">
                  <a:pos x="14" y="152"/>
                </a:cxn>
                <a:cxn ang="0">
                  <a:pos x="12" y="134"/>
                </a:cxn>
                <a:cxn ang="0">
                  <a:pos x="10" y="140"/>
                </a:cxn>
                <a:cxn ang="0">
                  <a:pos x="10" y="134"/>
                </a:cxn>
                <a:cxn ang="0">
                  <a:pos x="8" y="102"/>
                </a:cxn>
                <a:cxn ang="0">
                  <a:pos x="6" y="108"/>
                </a:cxn>
                <a:cxn ang="0">
                  <a:pos x="6" y="71"/>
                </a:cxn>
                <a:cxn ang="0">
                  <a:pos x="4" y="50"/>
                </a:cxn>
                <a:cxn ang="0">
                  <a:pos x="2" y="56"/>
                </a:cxn>
                <a:cxn ang="0">
                  <a:pos x="2" y="62"/>
                </a:cxn>
                <a:cxn ang="0">
                  <a:pos x="2" y="29"/>
                </a:cxn>
                <a:cxn ang="0">
                  <a:pos x="0" y="23"/>
                </a:cxn>
              </a:cxnLst>
              <a:rect l="0" t="0" r="r" b="b"/>
              <a:pathLst>
                <a:path w="52" h="169">
                  <a:moveTo>
                    <a:pt x="52" y="83"/>
                  </a:moveTo>
                  <a:lnTo>
                    <a:pt x="52" y="83"/>
                  </a:lnTo>
                  <a:lnTo>
                    <a:pt x="50" y="83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48" y="73"/>
                  </a:lnTo>
                  <a:lnTo>
                    <a:pt x="48" y="71"/>
                  </a:lnTo>
                  <a:lnTo>
                    <a:pt x="48" y="44"/>
                  </a:lnTo>
                  <a:lnTo>
                    <a:pt x="47" y="44"/>
                  </a:lnTo>
                  <a:lnTo>
                    <a:pt x="47" y="50"/>
                  </a:lnTo>
                  <a:lnTo>
                    <a:pt x="45" y="50"/>
                  </a:lnTo>
                  <a:lnTo>
                    <a:pt x="45" y="37"/>
                  </a:lnTo>
                  <a:lnTo>
                    <a:pt x="43" y="35"/>
                  </a:lnTo>
                  <a:lnTo>
                    <a:pt x="43" y="27"/>
                  </a:lnTo>
                  <a:lnTo>
                    <a:pt x="43" y="29"/>
                  </a:lnTo>
                  <a:lnTo>
                    <a:pt x="43" y="31"/>
                  </a:lnTo>
                  <a:lnTo>
                    <a:pt x="43" y="37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41" y="27"/>
                  </a:lnTo>
                  <a:lnTo>
                    <a:pt x="39" y="29"/>
                  </a:lnTo>
                  <a:lnTo>
                    <a:pt x="39" y="31"/>
                  </a:lnTo>
                  <a:lnTo>
                    <a:pt x="39" y="17"/>
                  </a:lnTo>
                  <a:lnTo>
                    <a:pt x="39" y="15"/>
                  </a:lnTo>
                  <a:lnTo>
                    <a:pt x="39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27"/>
                  </a:lnTo>
                  <a:lnTo>
                    <a:pt x="35" y="29"/>
                  </a:lnTo>
                  <a:lnTo>
                    <a:pt x="35" y="10"/>
                  </a:lnTo>
                  <a:lnTo>
                    <a:pt x="33" y="8"/>
                  </a:lnTo>
                  <a:lnTo>
                    <a:pt x="33" y="4"/>
                  </a:lnTo>
                  <a:lnTo>
                    <a:pt x="33" y="17"/>
                  </a:lnTo>
                  <a:lnTo>
                    <a:pt x="31" y="19"/>
                  </a:lnTo>
                  <a:lnTo>
                    <a:pt x="31" y="33"/>
                  </a:lnTo>
                  <a:lnTo>
                    <a:pt x="31" y="31"/>
                  </a:lnTo>
                  <a:lnTo>
                    <a:pt x="31" y="29"/>
                  </a:lnTo>
                  <a:lnTo>
                    <a:pt x="31" y="23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50"/>
                  </a:lnTo>
                  <a:lnTo>
                    <a:pt x="27" y="50"/>
                  </a:lnTo>
                  <a:lnTo>
                    <a:pt x="27" y="40"/>
                  </a:lnTo>
                  <a:lnTo>
                    <a:pt x="27" y="44"/>
                  </a:lnTo>
                  <a:lnTo>
                    <a:pt x="27" y="69"/>
                  </a:lnTo>
                  <a:lnTo>
                    <a:pt x="25" y="69"/>
                  </a:lnTo>
                  <a:lnTo>
                    <a:pt x="25" y="86"/>
                  </a:lnTo>
                  <a:lnTo>
                    <a:pt x="25" y="85"/>
                  </a:lnTo>
                  <a:lnTo>
                    <a:pt x="25" y="83"/>
                  </a:lnTo>
                  <a:lnTo>
                    <a:pt x="25" y="73"/>
                  </a:lnTo>
                  <a:lnTo>
                    <a:pt x="25" y="77"/>
                  </a:lnTo>
                  <a:lnTo>
                    <a:pt x="23" y="79"/>
                  </a:lnTo>
                  <a:lnTo>
                    <a:pt x="23" y="110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10"/>
                  </a:lnTo>
                  <a:lnTo>
                    <a:pt x="20" y="111"/>
                  </a:lnTo>
                  <a:lnTo>
                    <a:pt x="20" y="129"/>
                  </a:lnTo>
                  <a:lnTo>
                    <a:pt x="20" y="131"/>
                  </a:lnTo>
                  <a:lnTo>
                    <a:pt x="20" y="134"/>
                  </a:lnTo>
                  <a:lnTo>
                    <a:pt x="20" y="129"/>
                  </a:lnTo>
                  <a:lnTo>
                    <a:pt x="18" y="129"/>
                  </a:lnTo>
                  <a:lnTo>
                    <a:pt x="18" y="127"/>
                  </a:lnTo>
                  <a:lnTo>
                    <a:pt x="18" y="142"/>
                  </a:lnTo>
                  <a:lnTo>
                    <a:pt x="16" y="144"/>
                  </a:lnTo>
                  <a:lnTo>
                    <a:pt x="16" y="165"/>
                  </a:lnTo>
                  <a:lnTo>
                    <a:pt x="16" y="165"/>
                  </a:lnTo>
                  <a:lnTo>
                    <a:pt x="16" y="163"/>
                  </a:lnTo>
                  <a:lnTo>
                    <a:pt x="16" y="140"/>
                  </a:lnTo>
                  <a:lnTo>
                    <a:pt x="14" y="142"/>
                  </a:lnTo>
                  <a:lnTo>
                    <a:pt x="14" y="167"/>
                  </a:lnTo>
                  <a:lnTo>
                    <a:pt x="14" y="167"/>
                  </a:lnTo>
                  <a:lnTo>
                    <a:pt x="14" y="169"/>
                  </a:lnTo>
                  <a:lnTo>
                    <a:pt x="14" y="152"/>
                  </a:lnTo>
                  <a:lnTo>
                    <a:pt x="12" y="150"/>
                  </a:lnTo>
                  <a:lnTo>
                    <a:pt x="12" y="134"/>
                  </a:lnTo>
                  <a:lnTo>
                    <a:pt x="12" y="138"/>
                  </a:lnTo>
                  <a:lnTo>
                    <a:pt x="10" y="140"/>
                  </a:lnTo>
                  <a:lnTo>
                    <a:pt x="10" y="142"/>
                  </a:lnTo>
                  <a:lnTo>
                    <a:pt x="10" y="134"/>
                  </a:lnTo>
                  <a:lnTo>
                    <a:pt x="8" y="133"/>
                  </a:lnTo>
                  <a:lnTo>
                    <a:pt x="8" y="102"/>
                  </a:lnTo>
                  <a:lnTo>
                    <a:pt x="6" y="100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71"/>
                  </a:lnTo>
                  <a:lnTo>
                    <a:pt x="4" y="69"/>
                  </a:lnTo>
                  <a:lnTo>
                    <a:pt x="4" y="50"/>
                  </a:lnTo>
                  <a:lnTo>
                    <a:pt x="4" y="54"/>
                  </a:lnTo>
                  <a:lnTo>
                    <a:pt x="2" y="56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2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95" name="Freeform 1195"/>
            <p:cNvSpPr>
              <a:spLocks/>
            </p:cNvSpPr>
            <p:nvPr/>
          </p:nvSpPr>
          <p:spPr bwMode="auto">
            <a:xfrm>
              <a:off x="3802" y="1361"/>
              <a:ext cx="25" cy="56"/>
            </a:xfrm>
            <a:custGeom>
              <a:avLst/>
              <a:gdLst/>
              <a:ahLst/>
              <a:cxnLst>
                <a:cxn ang="0">
                  <a:pos x="50" y="105"/>
                </a:cxn>
                <a:cxn ang="0">
                  <a:pos x="50" y="111"/>
                </a:cxn>
                <a:cxn ang="0">
                  <a:pos x="48" y="109"/>
                </a:cxn>
                <a:cxn ang="0">
                  <a:pos x="46" y="92"/>
                </a:cxn>
                <a:cxn ang="0">
                  <a:pos x="46" y="94"/>
                </a:cxn>
                <a:cxn ang="0">
                  <a:pos x="46" y="96"/>
                </a:cxn>
                <a:cxn ang="0">
                  <a:pos x="44" y="92"/>
                </a:cxn>
                <a:cxn ang="0">
                  <a:pos x="44" y="86"/>
                </a:cxn>
                <a:cxn ang="0">
                  <a:pos x="43" y="92"/>
                </a:cxn>
                <a:cxn ang="0">
                  <a:pos x="43" y="90"/>
                </a:cxn>
                <a:cxn ang="0">
                  <a:pos x="41" y="69"/>
                </a:cxn>
                <a:cxn ang="0">
                  <a:pos x="41" y="78"/>
                </a:cxn>
                <a:cxn ang="0">
                  <a:pos x="39" y="84"/>
                </a:cxn>
                <a:cxn ang="0">
                  <a:pos x="37" y="75"/>
                </a:cxn>
                <a:cxn ang="0">
                  <a:pos x="37" y="53"/>
                </a:cxn>
                <a:cxn ang="0">
                  <a:pos x="35" y="67"/>
                </a:cxn>
                <a:cxn ang="0">
                  <a:pos x="35" y="51"/>
                </a:cxn>
                <a:cxn ang="0">
                  <a:pos x="35" y="57"/>
                </a:cxn>
                <a:cxn ang="0">
                  <a:pos x="33" y="48"/>
                </a:cxn>
                <a:cxn ang="0">
                  <a:pos x="31" y="40"/>
                </a:cxn>
                <a:cxn ang="0">
                  <a:pos x="31" y="50"/>
                </a:cxn>
                <a:cxn ang="0">
                  <a:pos x="31" y="63"/>
                </a:cxn>
                <a:cxn ang="0">
                  <a:pos x="29" y="38"/>
                </a:cxn>
                <a:cxn ang="0">
                  <a:pos x="27" y="57"/>
                </a:cxn>
                <a:cxn ang="0">
                  <a:pos x="25" y="63"/>
                </a:cxn>
                <a:cxn ang="0">
                  <a:pos x="25" y="57"/>
                </a:cxn>
                <a:cxn ang="0">
                  <a:pos x="25" y="55"/>
                </a:cxn>
                <a:cxn ang="0">
                  <a:pos x="23" y="63"/>
                </a:cxn>
                <a:cxn ang="0">
                  <a:pos x="21" y="61"/>
                </a:cxn>
                <a:cxn ang="0">
                  <a:pos x="21" y="51"/>
                </a:cxn>
                <a:cxn ang="0">
                  <a:pos x="19" y="75"/>
                </a:cxn>
                <a:cxn ang="0">
                  <a:pos x="18" y="59"/>
                </a:cxn>
                <a:cxn ang="0">
                  <a:pos x="18" y="59"/>
                </a:cxn>
                <a:cxn ang="0">
                  <a:pos x="16" y="84"/>
                </a:cxn>
                <a:cxn ang="0">
                  <a:pos x="16" y="59"/>
                </a:cxn>
                <a:cxn ang="0">
                  <a:pos x="14" y="73"/>
                </a:cxn>
                <a:cxn ang="0">
                  <a:pos x="14" y="82"/>
                </a:cxn>
                <a:cxn ang="0">
                  <a:pos x="12" y="73"/>
                </a:cxn>
                <a:cxn ang="0">
                  <a:pos x="12" y="65"/>
                </a:cxn>
                <a:cxn ang="0">
                  <a:pos x="10" y="82"/>
                </a:cxn>
                <a:cxn ang="0">
                  <a:pos x="10" y="78"/>
                </a:cxn>
                <a:cxn ang="0">
                  <a:pos x="8" y="59"/>
                </a:cxn>
                <a:cxn ang="0">
                  <a:pos x="8" y="75"/>
                </a:cxn>
                <a:cxn ang="0">
                  <a:pos x="8" y="57"/>
                </a:cxn>
                <a:cxn ang="0">
                  <a:pos x="4" y="40"/>
                </a:cxn>
                <a:cxn ang="0">
                  <a:pos x="4" y="44"/>
                </a:cxn>
                <a:cxn ang="0">
                  <a:pos x="4" y="50"/>
                </a:cxn>
                <a:cxn ang="0">
                  <a:pos x="2" y="23"/>
                </a:cxn>
                <a:cxn ang="0">
                  <a:pos x="0" y="19"/>
                </a:cxn>
                <a:cxn ang="0">
                  <a:pos x="0" y="21"/>
                </a:cxn>
              </a:cxnLst>
              <a:rect l="0" t="0" r="r" b="b"/>
              <a:pathLst>
                <a:path w="50" h="111">
                  <a:moveTo>
                    <a:pt x="50" y="105"/>
                  </a:moveTo>
                  <a:lnTo>
                    <a:pt x="50" y="105"/>
                  </a:lnTo>
                  <a:lnTo>
                    <a:pt x="50" y="107"/>
                  </a:lnTo>
                  <a:lnTo>
                    <a:pt x="50" y="111"/>
                  </a:lnTo>
                  <a:lnTo>
                    <a:pt x="50" y="109"/>
                  </a:lnTo>
                  <a:lnTo>
                    <a:pt x="48" y="109"/>
                  </a:lnTo>
                  <a:lnTo>
                    <a:pt x="48" y="94"/>
                  </a:lnTo>
                  <a:lnTo>
                    <a:pt x="46" y="92"/>
                  </a:lnTo>
                  <a:lnTo>
                    <a:pt x="46" y="92"/>
                  </a:lnTo>
                  <a:lnTo>
                    <a:pt x="46" y="94"/>
                  </a:lnTo>
                  <a:lnTo>
                    <a:pt x="46" y="96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4" y="92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3" y="88"/>
                  </a:lnTo>
                  <a:lnTo>
                    <a:pt x="43" y="92"/>
                  </a:lnTo>
                  <a:lnTo>
                    <a:pt x="43" y="92"/>
                  </a:lnTo>
                  <a:lnTo>
                    <a:pt x="43" y="90"/>
                  </a:lnTo>
                  <a:lnTo>
                    <a:pt x="43" y="71"/>
                  </a:lnTo>
                  <a:lnTo>
                    <a:pt x="41" y="69"/>
                  </a:lnTo>
                  <a:lnTo>
                    <a:pt x="41" y="69"/>
                  </a:lnTo>
                  <a:lnTo>
                    <a:pt x="41" y="78"/>
                  </a:lnTo>
                  <a:lnTo>
                    <a:pt x="39" y="80"/>
                  </a:lnTo>
                  <a:lnTo>
                    <a:pt x="39" y="84"/>
                  </a:lnTo>
                  <a:lnTo>
                    <a:pt x="39" y="75"/>
                  </a:lnTo>
                  <a:lnTo>
                    <a:pt x="37" y="75"/>
                  </a:lnTo>
                  <a:lnTo>
                    <a:pt x="37" y="51"/>
                  </a:lnTo>
                  <a:lnTo>
                    <a:pt x="37" y="53"/>
                  </a:lnTo>
                  <a:lnTo>
                    <a:pt x="37" y="65"/>
                  </a:lnTo>
                  <a:lnTo>
                    <a:pt x="35" y="67"/>
                  </a:lnTo>
                  <a:lnTo>
                    <a:pt x="35" y="53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5" y="57"/>
                  </a:lnTo>
                  <a:lnTo>
                    <a:pt x="33" y="59"/>
                  </a:lnTo>
                  <a:lnTo>
                    <a:pt x="33" y="48"/>
                  </a:lnTo>
                  <a:lnTo>
                    <a:pt x="31" y="46"/>
                  </a:lnTo>
                  <a:lnTo>
                    <a:pt x="31" y="40"/>
                  </a:lnTo>
                  <a:lnTo>
                    <a:pt x="31" y="48"/>
                  </a:lnTo>
                  <a:lnTo>
                    <a:pt x="31" y="50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29" y="61"/>
                  </a:lnTo>
                  <a:lnTo>
                    <a:pt x="29" y="38"/>
                  </a:lnTo>
                  <a:lnTo>
                    <a:pt x="27" y="38"/>
                  </a:lnTo>
                  <a:lnTo>
                    <a:pt x="27" y="57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5" y="59"/>
                  </a:lnTo>
                  <a:lnTo>
                    <a:pt x="25" y="57"/>
                  </a:lnTo>
                  <a:lnTo>
                    <a:pt x="25" y="50"/>
                  </a:lnTo>
                  <a:lnTo>
                    <a:pt x="25" y="55"/>
                  </a:lnTo>
                  <a:lnTo>
                    <a:pt x="23" y="57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1" y="61"/>
                  </a:lnTo>
                  <a:lnTo>
                    <a:pt x="21" y="50"/>
                  </a:lnTo>
                  <a:lnTo>
                    <a:pt x="21" y="51"/>
                  </a:lnTo>
                  <a:lnTo>
                    <a:pt x="21" y="75"/>
                  </a:lnTo>
                  <a:lnTo>
                    <a:pt x="19" y="75"/>
                  </a:lnTo>
                  <a:lnTo>
                    <a:pt x="19" y="59"/>
                  </a:lnTo>
                  <a:lnTo>
                    <a:pt x="18" y="59"/>
                  </a:lnTo>
                  <a:lnTo>
                    <a:pt x="18" y="50"/>
                  </a:lnTo>
                  <a:lnTo>
                    <a:pt x="18" y="59"/>
                  </a:lnTo>
                  <a:lnTo>
                    <a:pt x="16" y="59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59"/>
                  </a:lnTo>
                  <a:lnTo>
                    <a:pt x="14" y="57"/>
                  </a:lnTo>
                  <a:lnTo>
                    <a:pt x="14" y="73"/>
                  </a:lnTo>
                  <a:lnTo>
                    <a:pt x="14" y="75"/>
                  </a:lnTo>
                  <a:lnTo>
                    <a:pt x="14" y="82"/>
                  </a:lnTo>
                  <a:lnTo>
                    <a:pt x="14" y="75"/>
                  </a:lnTo>
                  <a:lnTo>
                    <a:pt x="12" y="73"/>
                  </a:lnTo>
                  <a:lnTo>
                    <a:pt x="12" y="63"/>
                  </a:lnTo>
                  <a:lnTo>
                    <a:pt x="12" y="65"/>
                  </a:lnTo>
                  <a:lnTo>
                    <a:pt x="10" y="67"/>
                  </a:lnTo>
                  <a:lnTo>
                    <a:pt x="10" y="82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0" y="59"/>
                  </a:lnTo>
                  <a:lnTo>
                    <a:pt x="8" y="59"/>
                  </a:lnTo>
                  <a:lnTo>
                    <a:pt x="8" y="73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57"/>
                  </a:lnTo>
                  <a:lnTo>
                    <a:pt x="4" y="57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4" y="51"/>
                  </a:lnTo>
                  <a:lnTo>
                    <a:pt x="4" y="50"/>
                  </a:lnTo>
                  <a:lnTo>
                    <a:pt x="2" y="50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96" name="Freeform 1196"/>
            <p:cNvSpPr>
              <a:spLocks/>
            </p:cNvSpPr>
            <p:nvPr/>
          </p:nvSpPr>
          <p:spPr bwMode="auto">
            <a:xfrm>
              <a:off x="3827" y="1372"/>
              <a:ext cx="27" cy="80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52" y="4"/>
                </a:cxn>
                <a:cxn ang="0">
                  <a:pos x="52" y="23"/>
                </a:cxn>
                <a:cxn ang="0">
                  <a:pos x="48" y="11"/>
                </a:cxn>
                <a:cxn ang="0">
                  <a:pos x="48" y="23"/>
                </a:cxn>
                <a:cxn ang="0">
                  <a:pos x="48" y="17"/>
                </a:cxn>
                <a:cxn ang="0">
                  <a:pos x="46" y="13"/>
                </a:cxn>
                <a:cxn ang="0">
                  <a:pos x="46" y="21"/>
                </a:cxn>
                <a:cxn ang="0">
                  <a:pos x="44" y="34"/>
                </a:cxn>
                <a:cxn ang="0">
                  <a:pos x="42" y="17"/>
                </a:cxn>
                <a:cxn ang="0">
                  <a:pos x="42" y="34"/>
                </a:cxn>
                <a:cxn ang="0">
                  <a:pos x="42" y="40"/>
                </a:cxn>
                <a:cxn ang="0">
                  <a:pos x="41" y="28"/>
                </a:cxn>
                <a:cxn ang="0">
                  <a:pos x="39" y="42"/>
                </a:cxn>
                <a:cxn ang="0">
                  <a:pos x="37" y="36"/>
                </a:cxn>
                <a:cxn ang="0">
                  <a:pos x="35" y="44"/>
                </a:cxn>
                <a:cxn ang="0">
                  <a:pos x="35" y="52"/>
                </a:cxn>
                <a:cxn ang="0">
                  <a:pos x="33" y="50"/>
                </a:cxn>
                <a:cxn ang="0">
                  <a:pos x="33" y="46"/>
                </a:cxn>
                <a:cxn ang="0">
                  <a:pos x="33" y="73"/>
                </a:cxn>
                <a:cxn ang="0">
                  <a:pos x="31" y="76"/>
                </a:cxn>
                <a:cxn ang="0">
                  <a:pos x="31" y="69"/>
                </a:cxn>
                <a:cxn ang="0">
                  <a:pos x="29" y="86"/>
                </a:cxn>
                <a:cxn ang="0">
                  <a:pos x="29" y="101"/>
                </a:cxn>
                <a:cxn ang="0">
                  <a:pos x="27" y="88"/>
                </a:cxn>
                <a:cxn ang="0">
                  <a:pos x="25" y="94"/>
                </a:cxn>
                <a:cxn ang="0">
                  <a:pos x="25" y="123"/>
                </a:cxn>
                <a:cxn ang="0">
                  <a:pos x="23" y="103"/>
                </a:cxn>
                <a:cxn ang="0">
                  <a:pos x="23" y="123"/>
                </a:cxn>
                <a:cxn ang="0">
                  <a:pos x="21" y="142"/>
                </a:cxn>
                <a:cxn ang="0">
                  <a:pos x="21" y="134"/>
                </a:cxn>
                <a:cxn ang="0">
                  <a:pos x="21" y="121"/>
                </a:cxn>
                <a:cxn ang="0">
                  <a:pos x="19" y="151"/>
                </a:cxn>
                <a:cxn ang="0">
                  <a:pos x="17" y="132"/>
                </a:cxn>
                <a:cxn ang="0">
                  <a:pos x="17" y="153"/>
                </a:cxn>
                <a:cxn ang="0">
                  <a:pos x="16" y="157"/>
                </a:cxn>
                <a:cxn ang="0">
                  <a:pos x="14" y="140"/>
                </a:cxn>
                <a:cxn ang="0">
                  <a:pos x="14" y="134"/>
                </a:cxn>
                <a:cxn ang="0">
                  <a:pos x="12" y="159"/>
                </a:cxn>
                <a:cxn ang="0">
                  <a:pos x="12" y="155"/>
                </a:cxn>
                <a:cxn ang="0">
                  <a:pos x="10" y="121"/>
                </a:cxn>
                <a:cxn ang="0">
                  <a:pos x="8" y="134"/>
                </a:cxn>
                <a:cxn ang="0">
                  <a:pos x="8" y="124"/>
                </a:cxn>
                <a:cxn ang="0">
                  <a:pos x="8" y="119"/>
                </a:cxn>
                <a:cxn ang="0">
                  <a:pos x="6" y="123"/>
                </a:cxn>
                <a:cxn ang="0">
                  <a:pos x="6" y="117"/>
                </a:cxn>
                <a:cxn ang="0">
                  <a:pos x="6" y="100"/>
                </a:cxn>
                <a:cxn ang="0">
                  <a:pos x="4" y="115"/>
                </a:cxn>
                <a:cxn ang="0">
                  <a:pos x="2" y="92"/>
                </a:cxn>
                <a:cxn ang="0">
                  <a:pos x="0" y="80"/>
                </a:cxn>
              </a:cxnLst>
              <a:rect l="0" t="0" r="r" b="b"/>
              <a:pathLst>
                <a:path w="54" h="159">
                  <a:moveTo>
                    <a:pt x="54" y="0"/>
                  </a:moveTo>
                  <a:lnTo>
                    <a:pt x="54" y="0"/>
                  </a:lnTo>
                  <a:lnTo>
                    <a:pt x="54" y="2"/>
                  </a:lnTo>
                  <a:lnTo>
                    <a:pt x="52" y="4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9"/>
                  </a:lnTo>
                  <a:lnTo>
                    <a:pt x="48" y="11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25"/>
                  </a:lnTo>
                  <a:lnTo>
                    <a:pt x="48" y="17"/>
                  </a:lnTo>
                  <a:lnTo>
                    <a:pt x="46" y="15"/>
                  </a:lnTo>
                  <a:lnTo>
                    <a:pt x="46" y="13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34"/>
                  </a:lnTo>
                  <a:lnTo>
                    <a:pt x="44" y="34"/>
                  </a:lnTo>
                  <a:lnTo>
                    <a:pt x="44" y="15"/>
                  </a:lnTo>
                  <a:lnTo>
                    <a:pt x="42" y="17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1" y="38"/>
                  </a:lnTo>
                  <a:lnTo>
                    <a:pt x="41" y="28"/>
                  </a:lnTo>
                  <a:lnTo>
                    <a:pt x="39" y="30"/>
                  </a:lnTo>
                  <a:lnTo>
                    <a:pt x="39" y="42"/>
                  </a:lnTo>
                  <a:lnTo>
                    <a:pt x="37" y="44"/>
                  </a:lnTo>
                  <a:lnTo>
                    <a:pt x="37" y="36"/>
                  </a:lnTo>
                  <a:lnTo>
                    <a:pt x="35" y="34"/>
                  </a:lnTo>
                  <a:lnTo>
                    <a:pt x="35" y="44"/>
                  </a:lnTo>
                  <a:lnTo>
                    <a:pt x="35" y="46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3" y="50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3" y="48"/>
                  </a:lnTo>
                  <a:lnTo>
                    <a:pt x="33" y="73"/>
                  </a:lnTo>
                  <a:lnTo>
                    <a:pt x="31" y="75"/>
                  </a:lnTo>
                  <a:lnTo>
                    <a:pt x="31" y="76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31" y="86"/>
                  </a:lnTo>
                  <a:lnTo>
                    <a:pt x="29" y="86"/>
                  </a:lnTo>
                  <a:lnTo>
                    <a:pt x="29" y="103"/>
                  </a:lnTo>
                  <a:lnTo>
                    <a:pt x="29" y="101"/>
                  </a:lnTo>
                  <a:lnTo>
                    <a:pt x="27" y="100"/>
                  </a:lnTo>
                  <a:lnTo>
                    <a:pt x="27" y="88"/>
                  </a:lnTo>
                  <a:lnTo>
                    <a:pt x="27" y="92"/>
                  </a:lnTo>
                  <a:lnTo>
                    <a:pt x="25" y="94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5" y="105"/>
                  </a:lnTo>
                  <a:lnTo>
                    <a:pt x="23" y="103"/>
                  </a:lnTo>
                  <a:lnTo>
                    <a:pt x="23" y="100"/>
                  </a:lnTo>
                  <a:lnTo>
                    <a:pt x="23" y="123"/>
                  </a:lnTo>
                  <a:lnTo>
                    <a:pt x="21" y="123"/>
                  </a:lnTo>
                  <a:lnTo>
                    <a:pt x="21" y="142"/>
                  </a:lnTo>
                  <a:lnTo>
                    <a:pt x="21" y="136"/>
                  </a:lnTo>
                  <a:lnTo>
                    <a:pt x="21" y="134"/>
                  </a:lnTo>
                  <a:lnTo>
                    <a:pt x="21" y="119"/>
                  </a:lnTo>
                  <a:lnTo>
                    <a:pt x="21" y="121"/>
                  </a:lnTo>
                  <a:lnTo>
                    <a:pt x="19" y="123"/>
                  </a:lnTo>
                  <a:lnTo>
                    <a:pt x="19" y="151"/>
                  </a:lnTo>
                  <a:lnTo>
                    <a:pt x="17" y="148"/>
                  </a:lnTo>
                  <a:lnTo>
                    <a:pt x="17" y="132"/>
                  </a:lnTo>
                  <a:lnTo>
                    <a:pt x="17" y="130"/>
                  </a:lnTo>
                  <a:lnTo>
                    <a:pt x="17" y="153"/>
                  </a:lnTo>
                  <a:lnTo>
                    <a:pt x="16" y="153"/>
                  </a:lnTo>
                  <a:lnTo>
                    <a:pt x="16" y="157"/>
                  </a:lnTo>
                  <a:lnTo>
                    <a:pt x="16" y="140"/>
                  </a:lnTo>
                  <a:lnTo>
                    <a:pt x="14" y="140"/>
                  </a:lnTo>
                  <a:lnTo>
                    <a:pt x="14" y="126"/>
                  </a:lnTo>
                  <a:lnTo>
                    <a:pt x="14" y="134"/>
                  </a:lnTo>
                  <a:lnTo>
                    <a:pt x="12" y="134"/>
                  </a:lnTo>
                  <a:lnTo>
                    <a:pt x="12" y="159"/>
                  </a:lnTo>
                  <a:lnTo>
                    <a:pt x="12" y="157"/>
                  </a:lnTo>
                  <a:lnTo>
                    <a:pt x="12" y="155"/>
                  </a:lnTo>
                  <a:lnTo>
                    <a:pt x="12" y="123"/>
                  </a:lnTo>
                  <a:lnTo>
                    <a:pt x="10" y="121"/>
                  </a:lnTo>
                  <a:lnTo>
                    <a:pt x="10" y="134"/>
                  </a:lnTo>
                  <a:lnTo>
                    <a:pt x="8" y="134"/>
                  </a:lnTo>
                  <a:lnTo>
                    <a:pt x="8" y="136"/>
                  </a:lnTo>
                  <a:lnTo>
                    <a:pt x="8" y="124"/>
                  </a:lnTo>
                  <a:lnTo>
                    <a:pt x="8" y="123"/>
                  </a:lnTo>
                  <a:lnTo>
                    <a:pt x="8" y="119"/>
                  </a:lnTo>
                  <a:lnTo>
                    <a:pt x="8" y="123"/>
                  </a:lnTo>
                  <a:lnTo>
                    <a:pt x="6" y="123"/>
                  </a:lnTo>
                  <a:lnTo>
                    <a:pt x="6" y="124"/>
                  </a:lnTo>
                  <a:lnTo>
                    <a:pt x="6" y="117"/>
                  </a:lnTo>
                  <a:lnTo>
                    <a:pt x="6" y="115"/>
                  </a:lnTo>
                  <a:lnTo>
                    <a:pt x="6" y="100"/>
                  </a:lnTo>
                  <a:lnTo>
                    <a:pt x="4" y="101"/>
                  </a:lnTo>
                  <a:lnTo>
                    <a:pt x="4" y="115"/>
                  </a:lnTo>
                  <a:lnTo>
                    <a:pt x="2" y="113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0" y="8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97" name="Freeform 1197"/>
            <p:cNvSpPr>
              <a:spLocks/>
            </p:cNvSpPr>
            <p:nvPr/>
          </p:nvSpPr>
          <p:spPr bwMode="auto">
            <a:xfrm>
              <a:off x="3854" y="1346"/>
              <a:ext cx="26" cy="47"/>
            </a:xfrm>
            <a:custGeom>
              <a:avLst/>
              <a:gdLst/>
              <a:ahLst/>
              <a:cxnLst>
                <a:cxn ang="0">
                  <a:pos x="52" y="6"/>
                </a:cxn>
                <a:cxn ang="0">
                  <a:pos x="52" y="2"/>
                </a:cxn>
                <a:cxn ang="0">
                  <a:pos x="50" y="13"/>
                </a:cxn>
                <a:cxn ang="0">
                  <a:pos x="48" y="0"/>
                </a:cxn>
                <a:cxn ang="0">
                  <a:pos x="48" y="19"/>
                </a:cxn>
                <a:cxn ang="0">
                  <a:pos x="46" y="25"/>
                </a:cxn>
                <a:cxn ang="0">
                  <a:pos x="46" y="15"/>
                </a:cxn>
                <a:cxn ang="0">
                  <a:pos x="44" y="4"/>
                </a:cxn>
                <a:cxn ang="0">
                  <a:pos x="42" y="21"/>
                </a:cxn>
                <a:cxn ang="0">
                  <a:pos x="40" y="11"/>
                </a:cxn>
                <a:cxn ang="0">
                  <a:pos x="40" y="15"/>
                </a:cxn>
                <a:cxn ang="0">
                  <a:pos x="40" y="19"/>
                </a:cxn>
                <a:cxn ang="0">
                  <a:pos x="38" y="13"/>
                </a:cxn>
                <a:cxn ang="0">
                  <a:pos x="38" y="19"/>
                </a:cxn>
                <a:cxn ang="0">
                  <a:pos x="38" y="34"/>
                </a:cxn>
                <a:cxn ang="0">
                  <a:pos x="36" y="15"/>
                </a:cxn>
                <a:cxn ang="0">
                  <a:pos x="35" y="40"/>
                </a:cxn>
                <a:cxn ang="0">
                  <a:pos x="35" y="52"/>
                </a:cxn>
                <a:cxn ang="0">
                  <a:pos x="33" y="44"/>
                </a:cxn>
                <a:cxn ang="0">
                  <a:pos x="33" y="40"/>
                </a:cxn>
                <a:cxn ang="0">
                  <a:pos x="31" y="57"/>
                </a:cxn>
                <a:cxn ang="0">
                  <a:pos x="29" y="50"/>
                </a:cxn>
                <a:cxn ang="0">
                  <a:pos x="27" y="69"/>
                </a:cxn>
                <a:cxn ang="0">
                  <a:pos x="27" y="75"/>
                </a:cxn>
                <a:cxn ang="0">
                  <a:pos x="25" y="65"/>
                </a:cxn>
                <a:cxn ang="0">
                  <a:pos x="25" y="67"/>
                </a:cxn>
                <a:cxn ang="0">
                  <a:pos x="25" y="92"/>
                </a:cxn>
                <a:cxn ang="0">
                  <a:pos x="23" y="69"/>
                </a:cxn>
                <a:cxn ang="0">
                  <a:pos x="21" y="65"/>
                </a:cxn>
                <a:cxn ang="0">
                  <a:pos x="21" y="79"/>
                </a:cxn>
                <a:cxn ang="0">
                  <a:pos x="21" y="90"/>
                </a:cxn>
                <a:cxn ang="0">
                  <a:pos x="19" y="75"/>
                </a:cxn>
                <a:cxn ang="0">
                  <a:pos x="17" y="86"/>
                </a:cxn>
                <a:cxn ang="0">
                  <a:pos x="17" y="75"/>
                </a:cxn>
                <a:cxn ang="0">
                  <a:pos x="15" y="86"/>
                </a:cxn>
                <a:cxn ang="0">
                  <a:pos x="13" y="92"/>
                </a:cxn>
                <a:cxn ang="0">
                  <a:pos x="13" y="82"/>
                </a:cxn>
                <a:cxn ang="0">
                  <a:pos x="13" y="65"/>
                </a:cxn>
                <a:cxn ang="0">
                  <a:pos x="11" y="90"/>
                </a:cxn>
                <a:cxn ang="0">
                  <a:pos x="10" y="73"/>
                </a:cxn>
                <a:cxn ang="0">
                  <a:pos x="10" y="67"/>
                </a:cxn>
                <a:cxn ang="0">
                  <a:pos x="6" y="75"/>
                </a:cxn>
                <a:cxn ang="0">
                  <a:pos x="6" y="73"/>
                </a:cxn>
                <a:cxn ang="0">
                  <a:pos x="6" y="65"/>
                </a:cxn>
                <a:cxn ang="0">
                  <a:pos x="4" y="73"/>
                </a:cxn>
                <a:cxn ang="0">
                  <a:pos x="4" y="82"/>
                </a:cxn>
                <a:cxn ang="0">
                  <a:pos x="4" y="56"/>
                </a:cxn>
                <a:cxn ang="0">
                  <a:pos x="2" y="79"/>
                </a:cxn>
                <a:cxn ang="0">
                  <a:pos x="0" y="82"/>
                </a:cxn>
                <a:cxn ang="0">
                  <a:pos x="0" y="65"/>
                </a:cxn>
              </a:cxnLst>
              <a:rect l="0" t="0" r="r" b="b"/>
              <a:pathLst>
                <a:path w="52" h="92">
                  <a:moveTo>
                    <a:pt x="52" y="6"/>
                  </a:moveTo>
                  <a:lnTo>
                    <a:pt x="52" y="6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0" y="2"/>
                  </a:lnTo>
                  <a:lnTo>
                    <a:pt x="50" y="13"/>
                  </a:lnTo>
                  <a:lnTo>
                    <a:pt x="48" y="11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8" y="19"/>
                  </a:lnTo>
                  <a:lnTo>
                    <a:pt x="46" y="19"/>
                  </a:lnTo>
                  <a:lnTo>
                    <a:pt x="46" y="25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21"/>
                  </a:lnTo>
                  <a:lnTo>
                    <a:pt x="42" y="21"/>
                  </a:lnTo>
                  <a:lnTo>
                    <a:pt x="42" y="13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0" y="15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9"/>
                  </a:lnTo>
                  <a:lnTo>
                    <a:pt x="38" y="21"/>
                  </a:lnTo>
                  <a:lnTo>
                    <a:pt x="38" y="34"/>
                  </a:lnTo>
                  <a:lnTo>
                    <a:pt x="36" y="32"/>
                  </a:lnTo>
                  <a:lnTo>
                    <a:pt x="36" y="15"/>
                  </a:lnTo>
                  <a:lnTo>
                    <a:pt x="35" y="17"/>
                  </a:lnTo>
                  <a:lnTo>
                    <a:pt x="35" y="40"/>
                  </a:lnTo>
                  <a:lnTo>
                    <a:pt x="35" y="42"/>
                  </a:lnTo>
                  <a:lnTo>
                    <a:pt x="35" y="52"/>
                  </a:lnTo>
                  <a:lnTo>
                    <a:pt x="35" y="46"/>
                  </a:lnTo>
                  <a:lnTo>
                    <a:pt x="33" y="4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1" y="40"/>
                  </a:lnTo>
                  <a:lnTo>
                    <a:pt x="31" y="57"/>
                  </a:lnTo>
                  <a:lnTo>
                    <a:pt x="29" y="56"/>
                  </a:lnTo>
                  <a:lnTo>
                    <a:pt x="29" y="50"/>
                  </a:lnTo>
                  <a:lnTo>
                    <a:pt x="27" y="52"/>
                  </a:lnTo>
                  <a:lnTo>
                    <a:pt x="27" y="69"/>
                  </a:lnTo>
                  <a:lnTo>
                    <a:pt x="27" y="73"/>
                  </a:lnTo>
                  <a:lnTo>
                    <a:pt x="27" y="75"/>
                  </a:lnTo>
                  <a:lnTo>
                    <a:pt x="27" y="67"/>
                  </a:lnTo>
                  <a:lnTo>
                    <a:pt x="25" y="65"/>
                  </a:lnTo>
                  <a:lnTo>
                    <a:pt x="25" y="61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92"/>
                  </a:lnTo>
                  <a:lnTo>
                    <a:pt x="23" y="92"/>
                  </a:lnTo>
                  <a:lnTo>
                    <a:pt x="23" y="69"/>
                  </a:lnTo>
                  <a:lnTo>
                    <a:pt x="21" y="69"/>
                  </a:lnTo>
                  <a:lnTo>
                    <a:pt x="21" y="65"/>
                  </a:lnTo>
                  <a:lnTo>
                    <a:pt x="21" y="77"/>
                  </a:lnTo>
                  <a:lnTo>
                    <a:pt x="21" y="79"/>
                  </a:lnTo>
                  <a:lnTo>
                    <a:pt x="21" y="92"/>
                  </a:lnTo>
                  <a:lnTo>
                    <a:pt x="21" y="90"/>
                  </a:lnTo>
                  <a:lnTo>
                    <a:pt x="19" y="88"/>
                  </a:lnTo>
                  <a:lnTo>
                    <a:pt x="19" y="75"/>
                  </a:lnTo>
                  <a:lnTo>
                    <a:pt x="17" y="77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75"/>
                  </a:lnTo>
                  <a:lnTo>
                    <a:pt x="15" y="75"/>
                  </a:lnTo>
                  <a:lnTo>
                    <a:pt x="15" y="86"/>
                  </a:lnTo>
                  <a:lnTo>
                    <a:pt x="13" y="88"/>
                  </a:lnTo>
                  <a:lnTo>
                    <a:pt x="13" y="92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1" y="67"/>
                  </a:lnTo>
                  <a:lnTo>
                    <a:pt x="11" y="90"/>
                  </a:lnTo>
                  <a:lnTo>
                    <a:pt x="10" y="92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0" y="67"/>
                  </a:lnTo>
                  <a:lnTo>
                    <a:pt x="10" y="75"/>
                  </a:lnTo>
                  <a:lnTo>
                    <a:pt x="6" y="75"/>
                  </a:lnTo>
                  <a:lnTo>
                    <a:pt x="6" y="79"/>
                  </a:lnTo>
                  <a:lnTo>
                    <a:pt x="6" y="73"/>
                  </a:lnTo>
                  <a:lnTo>
                    <a:pt x="6" y="69"/>
                  </a:lnTo>
                  <a:lnTo>
                    <a:pt x="6" y="65"/>
                  </a:lnTo>
                  <a:lnTo>
                    <a:pt x="6" y="69"/>
                  </a:lnTo>
                  <a:lnTo>
                    <a:pt x="4" y="73"/>
                  </a:lnTo>
                  <a:lnTo>
                    <a:pt x="4" y="84"/>
                  </a:lnTo>
                  <a:lnTo>
                    <a:pt x="4" y="82"/>
                  </a:lnTo>
                  <a:lnTo>
                    <a:pt x="4" y="80"/>
                  </a:lnTo>
                  <a:lnTo>
                    <a:pt x="4" y="56"/>
                  </a:lnTo>
                  <a:lnTo>
                    <a:pt x="2" y="54"/>
                  </a:lnTo>
                  <a:lnTo>
                    <a:pt x="2" y="79"/>
                  </a:lnTo>
                  <a:lnTo>
                    <a:pt x="0" y="79"/>
                  </a:lnTo>
                  <a:lnTo>
                    <a:pt x="0" y="82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0" y="5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98" name="Freeform 1198"/>
            <p:cNvSpPr>
              <a:spLocks/>
            </p:cNvSpPr>
            <p:nvPr/>
          </p:nvSpPr>
          <p:spPr bwMode="auto">
            <a:xfrm>
              <a:off x="3880" y="1284"/>
              <a:ext cx="27" cy="80"/>
            </a:xfrm>
            <a:custGeom>
              <a:avLst/>
              <a:gdLst/>
              <a:ahLst/>
              <a:cxnLst>
                <a:cxn ang="0">
                  <a:pos x="54" y="154"/>
                </a:cxn>
                <a:cxn ang="0">
                  <a:pos x="54" y="146"/>
                </a:cxn>
                <a:cxn ang="0">
                  <a:pos x="52" y="159"/>
                </a:cxn>
                <a:cxn ang="0">
                  <a:pos x="50" y="157"/>
                </a:cxn>
                <a:cxn ang="0">
                  <a:pos x="48" y="121"/>
                </a:cxn>
                <a:cxn ang="0">
                  <a:pos x="48" y="134"/>
                </a:cxn>
                <a:cxn ang="0">
                  <a:pos x="46" y="140"/>
                </a:cxn>
                <a:cxn ang="0">
                  <a:pos x="46" y="127"/>
                </a:cxn>
                <a:cxn ang="0">
                  <a:pos x="44" y="108"/>
                </a:cxn>
                <a:cxn ang="0">
                  <a:pos x="44" y="108"/>
                </a:cxn>
                <a:cxn ang="0">
                  <a:pos x="42" y="86"/>
                </a:cxn>
                <a:cxn ang="0">
                  <a:pos x="42" y="92"/>
                </a:cxn>
                <a:cxn ang="0">
                  <a:pos x="40" y="71"/>
                </a:cxn>
                <a:cxn ang="0">
                  <a:pos x="40" y="58"/>
                </a:cxn>
                <a:cxn ang="0">
                  <a:pos x="36" y="62"/>
                </a:cxn>
                <a:cxn ang="0">
                  <a:pos x="36" y="75"/>
                </a:cxn>
                <a:cxn ang="0">
                  <a:pos x="34" y="44"/>
                </a:cxn>
                <a:cxn ang="0">
                  <a:pos x="34" y="50"/>
                </a:cxn>
                <a:cxn ang="0">
                  <a:pos x="34" y="56"/>
                </a:cxn>
                <a:cxn ang="0">
                  <a:pos x="32" y="46"/>
                </a:cxn>
                <a:cxn ang="0">
                  <a:pos x="32" y="29"/>
                </a:cxn>
                <a:cxn ang="0">
                  <a:pos x="31" y="33"/>
                </a:cxn>
                <a:cxn ang="0">
                  <a:pos x="29" y="14"/>
                </a:cxn>
                <a:cxn ang="0">
                  <a:pos x="29" y="19"/>
                </a:cxn>
                <a:cxn ang="0">
                  <a:pos x="29" y="23"/>
                </a:cxn>
                <a:cxn ang="0">
                  <a:pos x="25" y="14"/>
                </a:cxn>
                <a:cxn ang="0">
                  <a:pos x="25" y="2"/>
                </a:cxn>
                <a:cxn ang="0">
                  <a:pos x="25" y="21"/>
                </a:cxn>
                <a:cxn ang="0">
                  <a:pos x="23" y="10"/>
                </a:cxn>
                <a:cxn ang="0">
                  <a:pos x="21" y="6"/>
                </a:cxn>
                <a:cxn ang="0">
                  <a:pos x="21" y="15"/>
                </a:cxn>
                <a:cxn ang="0">
                  <a:pos x="21" y="25"/>
                </a:cxn>
                <a:cxn ang="0">
                  <a:pos x="19" y="14"/>
                </a:cxn>
                <a:cxn ang="0">
                  <a:pos x="19" y="35"/>
                </a:cxn>
                <a:cxn ang="0">
                  <a:pos x="17" y="37"/>
                </a:cxn>
                <a:cxn ang="0">
                  <a:pos x="15" y="27"/>
                </a:cxn>
                <a:cxn ang="0">
                  <a:pos x="13" y="40"/>
                </a:cxn>
                <a:cxn ang="0">
                  <a:pos x="13" y="52"/>
                </a:cxn>
                <a:cxn ang="0">
                  <a:pos x="13" y="46"/>
                </a:cxn>
                <a:cxn ang="0">
                  <a:pos x="11" y="52"/>
                </a:cxn>
                <a:cxn ang="0">
                  <a:pos x="9" y="77"/>
                </a:cxn>
                <a:cxn ang="0">
                  <a:pos x="9" y="69"/>
                </a:cxn>
                <a:cxn ang="0">
                  <a:pos x="7" y="98"/>
                </a:cxn>
                <a:cxn ang="0">
                  <a:pos x="7" y="100"/>
                </a:cxn>
                <a:cxn ang="0">
                  <a:pos x="7" y="90"/>
                </a:cxn>
                <a:cxn ang="0">
                  <a:pos x="6" y="98"/>
                </a:cxn>
                <a:cxn ang="0">
                  <a:pos x="4" y="127"/>
                </a:cxn>
                <a:cxn ang="0">
                  <a:pos x="2" y="108"/>
                </a:cxn>
                <a:cxn ang="0">
                  <a:pos x="0" y="125"/>
                </a:cxn>
                <a:cxn ang="0">
                  <a:pos x="0" y="131"/>
                </a:cxn>
              </a:cxnLst>
              <a:rect l="0" t="0" r="r" b="b"/>
              <a:pathLst>
                <a:path w="54" h="159">
                  <a:moveTo>
                    <a:pt x="54" y="154"/>
                  </a:moveTo>
                  <a:lnTo>
                    <a:pt x="54" y="154"/>
                  </a:lnTo>
                  <a:lnTo>
                    <a:pt x="54" y="144"/>
                  </a:lnTo>
                  <a:lnTo>
                    <a:pt x="54" y="146"/>
                  </a:lnTo>
                  <a:lnTo>
                    <a:pt x="52" y="148"/>
                  </a:lnTo>
                  <a:lnTo>
                    <a:pt x="52" y="159"/>
                  </a:lnTo>
                  <a:lnTo>
                    <a:pt x="52" y="157"/>
                  </a:lnTo>
                  <a:lnTo>
                    <a:pt x="50" y="157"/>
                  </a:lnTo>
                  <a:lnTo>
                    <a:pt x="50" y="123"/>
                  </a:lnTo>
                  <a:lnTo>
                    <a:pt x="48" y="121"/>
                  </a:lnTo>
                  <a:lnTo>
                    <a:pt x="48" y="121"/>
                  </a:lnTo>
                  <a:lnTo>
                    <a:pt x="48" y="134"/>
                  </a:lnTo>
                  <a:lnTo>
                    <a:pt x="46" y="136"/>
                  </a:lnTo>
                  <a:lnTo>
                    <a:pt x="46" y="140"/>
                  </a:lnTo>
                  <a:lnTo>
                    <a:pt x="46" y="127"/>
                  </a:lnTo>
                  <a:lnTo>
                    <a:pt x="46" y="127"/>
                  </a:lnTo>
                  <a:lnTo>
                    <a:pt x="46" y="106"/>
                  </a:lnTo>
                  <a:lnTo>
                    <a:pt x="44" y="108"/>
                  </a:lnTo>
                  <a:lnTo>
                    <a:pt x="44" y="110"/>
                  </a:lnTo>
                  <a:lnTo>
                    <a:pt x="44" y="108"/>
                  </a:lnTo>
                  <a:lnTo>
                    <a:pt x="42" y="106"/>
                  </a:lnTo>
                  <a:lnTo>
                    <a:pt x="42" y="86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0" y="90"/>
                  </a:lnTo>
                  <a:lnTo>
                    <a:pt x="40" y="71"/>
                  </a:lnTo>
                  <a:lnTo>
                    <a:pt x="40" y="69"/>
                  </a:lnTo>
                  <a:lnTo>
                    <a:pt x="40" y="58"/>
                  </a:lnTo>
                  <a:lnTo>
                    <a:pt x="40" y="62"/>
                  </a:lnTo>
                  <a:lnTo>
                    <a:pt x="36" y="62"/>
                  </a:lnTo>
                  <a:lnTo>
                    <a:pt x="36" y="77"/>
                  </a:lnTo>
                  <a:lnTo>
                    <a:pt x="36" y="75"/>
                  </a:lnTo>
                  <a:lnTo>
                    <a:pt x="36" y="44"/>
                  </a:lnTo>
                  <a:lnTo>
                    <a:pt x="34" y="44"/>
                  </a:lnTo>
                  <a:lnTo>
                    <a:pt x="34" y="40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6"/>
                  </a:lnTo>
                  <a:lnTo>
                    <a:pt x="34" y="48"/>
                  </a:lnTo>
                  <a:lnTo>
                    <a:pt x="32" y="46"/>
                  </a:lnTo>
                  <a:lnTo>
                    <a:pt x="32" y="27"/>
                  </a:lnTo>
                  <a:lnTo>
                    <a:pt x="32" y="29"/>
                  </a:lnTo>
                  <a:lnTo>
                    <a:pt x="32" y="35"/>
                  </a:lnTo>
                  <a:lnTo>
                    <a:pt x="31" y="33"/>
                  </a:lnTo>
                  <a:lnTo>
                    <a:pt x="31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29" y="14"/>
                  </a:lnTo>
                  <a:lnTo>
                    <a:pt x="25" y="14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1"/>
                  </a:lnTo>
                  <a:lnTo>
                    <a:pt x="23" y="23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1" y="6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19" y="23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35"/>
                  </a:lnTo>
                  <a:lnTo>
                    <a:pt x="17" y="35"/>
                  </a:lnTo>
                  <a:lnTo>
                    <a:pt x="17" y="37"/>
                  </a:lnTo>
                  <a:lnTo>
                    <a:pt x="17" y="29"/>
                  </a:lnTo>
                  <a:lnTo>
                    <a:pt x="15" y="27"/>
                  </a:lnTo>
                  <a:lnTo>
                    <a:pt x="15" y="40"/>
                  </a:lnTo>
                  <a:lnTo>
                    <a:pt x="13" y="40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0"/>
                  </a:lnTo>
                  <a:lnTo>
                    <a:pt x="13" y="46"/>
                  </a:lnTo>
                  <a:lnTo>
                    <a:pt x="13" y="52"/>
                  </a:lnTo>
                  <a:lnTo>
                    <a:pt x="11" y="52"/>
                  </a:lnTo>
                  <a:lnTo>
                    <a:pt x="11" y="79"/>
                  </a:lnTo>
                  <a:lnTo>
                    <a:pt x="9" y="77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96"/>
                  </a:lnTo>
                  <a:lnTo>
                    <a:pt x="7" y="98"/>
                  </a:lnTo>
                  <a:lnTo>
                    <a:pt x="7" y="108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7" y="90"/>
                  </a:lnTo>
                  <a:lnTo>
                    <a:pt x="7" y="96"/>
                  </a:lnTo>
                  <a:lnTo>
                    <a:pt x="6" y="98"/>
                  </a:lnTo>
                  <a:lnTo>
                    <a:pt x="6" y="129"/>
                  </a:lnTo>
                  <a:lnTo>
                    <a:pt x="4" y="127"/>
                  </a:lnTo>
                  <a:lnTo>
                    <a:pt x="4" y="110"/>
                  </a:lnTo>
                  <a:lnTo>
                    <a:pt x="2" y="108"/>
                  </a:lnTo>
                  <a:lnTo>
                    <a:pt x="2" y="123"/>
                  </a:lnTo>
                  <a:lnTo>
                    <a:pt x="0" y="125"/>
                  </a:lnTo>
                  <a:lnTo>
                    <a:pt x="0" y="133"/>
                  </a:lnTo>
                  <a:lnTo>
                    <a:pt x="0" y="131"/>
                  </a:lnTo>
                  <a:lnTo>
                    <a:pt x="0" y="13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99" name="Freeform 1199"/>
            <p:cNvSpPr>
              <a:spLocks/>
            </p:cNvSpPr>
            <p:nvPr/>
          </p:nvSpPr>
          <p:spPr bwMode="auto">
            <a:xfrm>
              <a:off x="3907" y="1276"/>
              <a:ext cx="26" cy="105"/>
            </a:xfrm>
            <a:custGeom>
              <a:avLst/>
              <a:gdLst/>
              <a:ahLst/>
              <a:cxnLst>
                <a:cxn ang="0">
                  <a:pos x="51" y="13"/>
                </a:cxn>
                <a:cxn ang="0">
                  <a:pos x="51" y="0"/>
                </a:cxn>
                <a:cxn ang="0">
                  <a:pos x="49" y="4"/>
                </a:cxn>
                <a:cxn ang="0">
                  <a:pos x="48" y="21"/>
                </a:cxn>
                <a:cxn ang="0">
                  <a:pos x="48" y="4"/>
                </a:cxn>
                <a:cxn ang="0">
                  <a:pos x="46" y="25"/>
                </a:cxn>
                <a:cxn ang="0">
                  <a:pos x="46" y="17"/>
                </a:cxn>
                <a:cxn ang="0">
                  <a:pos x="46" y="7"/>
                </a:cxn>
                <a:cxn ang="0">
                  <a:pos x="42" y="19"/>
                </a:cxn>
                <a:cxn ang="0">
                  <a:pos x="42" y="44"/>
                </a:cxn>
                <a:cxn ang="0">
                  <a:pos x="40" y="25"/>
                </a:cxn>
                <a:cxn ang="0">
                  <a:pos x="38" y="53"/>
                </a:cxn>
                <a:cxn ang="0">
                  <a:pos x="38" y="63"/>
                </a:cxn>
                <a:cxn ang="0">
                  <a:pos x="38" y="53"/>
                </a:cxn>
                <a:cxn ang="0">
                  <a:pos x="36" y="59"/>
                </a:cxn>
                <a:cxn ang="0">
                  <a:pos x="34" y="84"/>
                </a:cxn>
                <a:cxn ang="0">
                  <a:pos x="34" y="82"/>
                </a:cxn>
                <a:cxn ang="0">
                  <a:pos x="34" y="101"/>
                </a:cxn>
                <a:cxn ang="0">
                  <a:pos x="32" y="109"/>
                </a:cxn>
                <a:cxn ang="0">
                  <a:pos x="30" y="105"/>
                </a:cxn>
                <a:cxn ang="0">
                  <a:pos x="28" y="117"/>
                </a:cxn>
                <a:cxn ang="0">
                  <a:pos x="28" y="144"/>
                </a:cxn>
                <a:cxn ang="0">
                  <a:pos x="26" y="130"/>
                </a:cxn>
                <a:cxn ang="0">
                  <a:pos x="26" y="146"/>
                </a:cxn>
                <a:cxn ang="0">
                  <a:pos x="25" y="157"/>
                </a:cxn>
                <a:cxn ang="0">
                  <a:pos x="25" y="157"/>
                </a:cxn>
                <a:cxn ang="0">
                  <a:pos x="23" y="161"/>
                </a:cxn>
                <a:cxn ang="0">
                  <a:pos x="23" y="159"/>
                </a:cxn>
                <a:cxn ang="0">
                  <a:pos x="21" y="161"/>
                </a:cxn>
                <a:cxn ang="0">
                  <a:pos x="19" y="176"/>
                </a:cxn>
                <a:cxn ang="0">
                  <a:pos x="17" y="167"/>
                </a:cxn>
                <a:cxn ang="0">
                  <a:pos x="17" y="161"/>
                </a:cxn>
                <a:cxn ang="0">
                  <a:pos x="17" y="182"/>
                </a:cxn>
                <a:cxn ang="0">
                  <a:pos x="15" y="186"/>
                </a:cxn>
                <a:cxn ang="0">
                  <a:pos x="13" y="172"/>
                </a:cxn>
                <a:cxn ang="0">
                  <a:pos x="13" y="176"/>
                </a:cxn>
                <a:cxn ang="0">
                  <a:pos x="13" y="188"/>
                </a:cxn>
                <a:cxn ang="0">
                  <a:pos x="11" y="186"/>
                </a:cxn>
                <a:cxn ang="0">
                  <a:pos x="11" y="180"/>
                </a:cxn>
                <a:cxn ang="0">
                  <a:pos x="9" y="197"/>
                </a:cxn>
                <a:cxn ang="0">
                  <a:pos x="9" y="176"/>
                </a:cxn>
                <a:cxn ang="0">
                  <a:pos x="7" y="172"/>
                </a:cxn>
                <a:cxn ang="0">
                  <a:pos x="5" y="196"/>
                </a:cxn>
                <a:cxn ang="0">
                  <a:pos x="5" y="203"/>
                </a:cxn>
                <a:cxn ang="0">
                  <a:pos x="5" y="167"/>
                </a:cxn>
                <a:cxn ang="0">
                  <a:pos x="3" y="197"/>
                </a:cxn>
                <a:cxn ang="0">
                  <a:pos x="1" y="180"/>
                </a:cxn>
                <a:cxn ang="0">
                  <a:pos x="1" y="171"/>
                </a:cxn>
                <a:cxn ang="0">
                  <a:pos x="0" y="178"/>
                </a:cxn>
                <a:cxn ang="0">
                  <a:pos x="0" y="171"/>
                </a:cxn>
              </a:cxnLst>
              <a:rect l="0" t="0" r="r" b="b"/>
              <a:pathLst>
                <a:path w="51" h="209">
                  <a:moveTo>
                    <a:pt x="51" y="13"/>
                  </a:moveTo>
                  <a:lnTo>
                    <a:pt x="51" y="13"/>
                  </a:lnTo>
                  <a:lnTo>
                    <a:pt x="51" y="13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49" y="4"/>
                  </a:lnTo>
                  <a:lnTo>
                    <a:pt x="49" y="21"/>
                  </a:lnTo>
                  <a:lnTo>
                    <a:pt x="48" y="21"/>
                  </a:lnTo>
                  <a:lnTo>
                    <a:pt x="48" y="2"/>
                  </a:lnTo>
                  <a:lnTo>
                    <a:pt x="48" y="4"/>
                  </a:lnTo>
                  <a:lnTo>
                    <a:pt x="48" y="25"/>
                  </a:lnTo>
                  <a:lnTo>
                    <a:pt x="46" y="25"/>
                  </a:lnTo>
                  <a:lnTo>
                    <a:pt x="46" y="29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6" y="7"/>
                  </a:lnTo>
                  <a:lnTo>
                    <a:pt x="46" y="17"/>
                  </a:lnTo>
                  <a:lnTo>
                    <a:pt x="42" y="19"/>
                  </a:lnTo>
                  <a:lnTo>
                    <a:pt x="42" y="48"/>
                  </a:lnTo>
                  <a:lnTo>
                    <a:pt x="42" y="44"/>
                  </a:lnTo>
                  <a:lnTo>
                    <a:pt x="42" y="25"/>
                  </a:lnTo>
                  <a:lnTo>
                    <a:pt x="40" y="25"/>
                  </a:lnTo>
                  <a:lnTo>
                    <a:pt x="40" y="52"/>
                  </a:lnTo>
                  <a:lnTo>
                    <a:pt x="38" y="53"/>
                  </a:lnTo>
                  <a:lnTo>
                    <a:pt x="38" y="67"/>
                  </a:lnTo>
                  <a:lnTo>
                    <a:pt x="38" y="63"/>
                  </a:lnTo>
                  <a:lnTo>
                    <a:pt x="38" y="61"/>
                  </a:lnTo>
                  <a:lnTo>
                    <a:pt x="38" y="53"/>
                  </a:lnTo>
                  <a:lnTo>
                    <a:pt x="38" y="55"/>
                  </a:lnTo>
                  <a:lnTo>
                    <a:pt x="36" y="59"/>
                  </a:lnTo>
                  <a:lnTo>
                    <a:pt x="36" y="84"/>
                  </a:lnTo>
                  <a:lnTo>
                    <a:pt x="34" y="84"/>
                  </a:lnTo>
                  <a:lnTo>
                    <a:pt x="34" y="80"/>
                  </a:lnTo>
                  <a:lnTo>
                    <a:pt x="34" y="82"/>
                  </a:lnTo>
                  <a:lnTo>
                    <a:pt x="34" y="84"/>
                  </a:lnTo>
                  <a:lnTo>
                    <a:pt x="34" y="101"/>
                  </a:lnTo>
                  <a:lnTo>
                    <a:pt x="32" y="101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0" y="105"/>
                  </a:lnTo>
                  <a:lnTo>
                    <a:pt x="30" y="115"/>
                  </a:lnTo>
                  <a:lnTo>
                    <a:pt x="28" y="117"/>
                  </a:lnTo>
                  <a:lnTo>
                    <a:pt x="28" y="142"/>
                  </a:lnTo>
                  <a:lnTo>
                    <a:pt x="28" y="144"/>
                  </a:lnTo>
                  <a:lnTo>
                    <a:pt x="28" y="130"/>
                  </a:lnTo>
                  <a:lnTo>
                    <a:pt x="26" y="130"/>
                  </a:lnTo>
                  <a:lnTo>
                    <a:pt x="26" y="146"/>
                  </a:lnTo>
                  <a:lnTo>
                    <a:pt x="26" y="146"/>
                  </a:lnTo>
                  <a:lnTo>
                    <a:pt x="26" y="159"/>
                  </a:lnTo>
                  <a:lnTo>
                    <a:pt x="25" y="157"/>
                  </a:lnTo>
                  <a:lnTo>
                    <a:pt x="25" y="155"/>
                  </a:lnTo>
                  <a:lnTo>
                    <a:pt x="25" y="157"/>
                  </a:lnTo>
                  <a:lnTo>
                    <a:pt x="23" y="159"/>
                  </a:lnTo>
                  <a:lnTo>
                    <a:pt x="23" y="161"/>
                  </a:lnTo>
                  <a:lnTo>
                    <a:pt x="23" y="161"/>
                  </a:lnTo>
                  <a:lnTo>
                    <a:pt x="23" y="159"/>
                  </a:lnTo>
                  <a:lnTo>
                    <a:pt x="23" y="161"/>
                  </a:lnTo>
                  <a:lnTo>
                    <a:pt x="21" y="161"/>
                  </a:lnTo>
                  <a:lnTo>
                    <a:pt x="21" y="174"/>
                  </a:lnTo>
                  <a:lnTo>
                    <a:pt x="19" y="176"/>
                  </a:lnTo>
                  <a:lnTo>
                    <a:pt x="19" y="169"/>
                  </a:lnTo>
                  <a:lnTo>
                    <a:pt x="17" y="167"/>
                  </a:lnTo>
                  <a:lnTo>
                    <a:pt x="17" y="159"/>
                  </a:lnTo>
                  <a:lnTo>
                    <a:pt x="17" y="161"/>
                  </a:lnTo>
                  <a:lnTo>
                    <a:pt x="17" y="163"/>
                  </a:lnTo>
                  <a:lnTo>
                    <a:pt x="17" y="182"/>
                  </a:lnTo>
                  <a:lnTo>
                    <a:pt x="15" y="184"/>
                  </a:lnTo>
                  <a:lnTo>
                    <a:pt x="15" y="186"/>
                  </a:lnTo>
                  <a:lnTo>
                    <a:pt x="15" y="174"/>
                  </a:lnTo>
                  <a:lnTo>
                    <a:pt x="13" y="172"/>
                  </a:lnTo>
                  <a:lnTo>
                    <a:pt x="13" y="169"/>
                  </a:lnTo>
                  <a:lnTo>
                    <a:pt x="13" y="176"/>
                  </a:lnTo>
                  <a:lnTo>
                    <a:pt x="13" y="178"/>
                  </a:lnTo>
                  <a:lnTo>
                    <a:pt x="13" y="188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11" y="180"/>
                  </a:lnTo>
                  <a:lnTo>
                    <a:pt x="11" y="180"/>
                  </a:lnTo>
                  <a:lnTo>
                    <a:pt x="9" y="182"/>
                  </a:lnTo>
                  <a:lnTo>
                    <a:pt x="9" y="197"/>
                  </a:lnTo>
                  <a:lnTo>
                    <a:pt x="9" y="196"/>
                  </a:lnTo>
                  <a:lnTo>
                    <a:pt x="9" y="176"/>
                  </a:lnTo>
                  <a:lnTo>
                    <a:pt x="7" y="174"/>
                  </a:lnTo>
                  <a:lnTo>
                    <a:pt x="7" y="172"/>
                  </a:lnTo>
                  <a:lnTo>
                    <a:pt x="7" y="194"/>
                  </a:lnTo>
                  <a:lnTo>
                    <a:pt x="5" y="196"/>
                  </a:lnTo>
                  <a:lnTo>
                    <a:pt x="5" y="209"/>
                  </a:lnTo>
                  <a:lnTo>
                    <a:pt x="5" y="203"/>
                  </a:lnTo>
                  <a:lnTo>
                    <a:pt x="5" y="201"/>
                  </a:lnTo>
                  <a:lnTo>
                    <a:pt x="5" y="167"/>
                  </a:lnTo>
                  <a:lnTo>
                    <a:pt x="3" y="169"/>
                  </a:lnTo>
                  <a:lnTo>
                    <a:pt x="3" y="197"/>
                  </a:lnTo>
                  <a:lnTo>
                    <a:pt x="1" y="197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" y="171"/>
                  </a:lnTo>
                  <a:lnTo>
                    <a:pt x="1" y="176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71"/>
                  </a:lnTo>
                  <a:lnTo>
                    <a:pt x="0" y="16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00" name="Freeform 1200"/>
            <p:cNvSpPr>
              <a:spLocks/>
            </p:cNvSpPr>
            <p:nvPr/>
          </p:nvSpPr>
          <p:spPr bwMode="auto">
            <a:xfrm>
              <a:off x="3933" y="1278"/>
              <a:ext cx="28" cy="101"/>
            </a:xfrm>
            <a:custGeom>
              <a:avLst/>
              <a:gdLst/>
              <a:ahLst/>
              <a:cxnLst>
                <a:cxn ang="0">
                  <a:pos x="56" y="199"/>
                </a:cxn>
                <a:cxn ang="0">
                  <a:pos x="54" y="186"/>
                </a:cxn>
                <a:cxn ang="0">
                  <a:pos x="54" y="197"/>
                </a:cxn>
                <a:cxn ang="0">
                  <a:pos x="54" y="193"/>
                </a:cxn>
                <a:cxn ang="0">
                  <a:pos x="52" y="178"/>
                </a:cxn>
                <a:cxn ang="0">
                  <a:pos x="50" y="188"/>
                </a:cxn>
                <a:cxn ang="0">
                  <a:pos x="48" y="176"/>
                </a:cxn>
                <a:cxn ang="0">
                  <a:pos x="48" y="184"/>
                </a:cxn>
                <a:cxn ang="0">
                  <a:pos x="46" y="170"/>
                </a:cxn>
                <a:cxn ang="0">
                  <a:pos x="45" y="159"/>
                </a:cxn>
                <a:cxn ang="0">
                  <a:pos x="45" y="165"/>
                </a:cxn>
                <a:cxn ang="0">
                  <a:pos x="45" y="186"/>
                </a:cxn>
                <a:cxn ang="0">
                  <a:pos x="43" y="155"/>
                </a:cxn>
                <a:cxn ang="0">
                  <a:pos x="43" y="151"/>
                </a:cxn>
                <a:cxn ang="0">
                  <a:pos x="41" y="168"/>
                </a:cxn>
                <a:cxn ang="0">
                  <a:pos x="41" y="176"/>
                </a:cxn>
                <a:cxn ang="0">
                  <a:pos x="39" y="163"/>
                </a:cxn>
                <a:cxn ang="0">
                  <a:pos x="37" y="167"/>
                </a:cxn>
                <a:cxn ang="0">
                  <a:pos x="37" y="165"/>
                </a:cxn>
                <a:cxn ang="0">
                  <a:pos x="35" y="157"/>
                </a:cxn>
                <a:cxn ang="0">
                  <a:pos x="33" y="170"/>
                </a:cxn>
                <a:cxn ang="0">
                  <a:pos x="33" y="157"/>
                </a:cxn>
                <a:cxn ang="0">
                  <a:pos x="33" y="147"/>
                </a:cxn>
                <a:cxn ang="0">
                  <a:pos x="31" y="163"/>
                </a:cxn>
                <a:cxn ang="0">
                  <a:pos x="29" y="147"/>
                </a:cxn>
                <a:cxn ang="0">
                  <a:pos x="29" y="140"/>
                </a:cxn>
                <a:cxn ang="0">
                  <a:pos x="27" y="138"/>
                </a:cxn>
                <a:cxn ang="0">
                  <a:pos x="25" y="130"/>
                </a:cxn>
                <a:cxn ang="0">
                  <a:pos x="23" y="128"/>
                </a:cxn>
                <a:cxn ang="0">
                  <a:pos x="23" y="107"/>
                </a:cxn>
                <a:cxn ang="0">
                  <a:pos x="22" y="115"/>
                </a:cxn>
                <a:cxn ang="0">
                  <a:pos x="22" y="117"/>
                </a:cxn>
                <a:cxn ang="0">
                  <a:pos x="20" y="105"/>
                </a:cxn>
                <a:cxn ang="0">
                  <a:pos x="18" y="84"/>
                </a:cxn>
                <a:cxn ang="0">
                  <a:pos x="18" y="92"/>
                </a:cxn>
                <a:cxn ang="0">
                  <a:pos x="16" y="73"/>
                </a:cxn>
                <a:cxn ang="0">
                  <a:pos x="16" y="69"/>
                </a:cxn>
                <a:cxn ang="0">
                  <a:pos x="14" y="73"/>
                </a:cxn>
                <a:cxn ang="0">
                  <a:pos x="12" y="67"/>
                </a:cxn>
                <a:cxn ang="0">
                  <a:pos x="12" y="48"/>
                </a:cxn>
                <a:cxn ang="0">
                  <a:pos x="10" y="55"/>
                </a:cxn>
                <a:cxn ang="0">
                  <a:pos x="8" y="30"/>
                </a:cxn>
                <a:cxn ang="0">
                  <a:pos x="8" y="30"/>
                </a:cxn>
                <a:cxn ang="0">
                  <a:pos x="8" y="40"/>
                </a:cxn>
                <a:cxn ang="0">
                  <a:pos x="6" y="34"/>
                </a:cxn>
                <a:cxn ang="0">
                  <a:pos x="4" y="11"/>
                </a:cxn>
                <a:cxn ang="0">
                  <a:pos x="2" y="21"/>
                </a:cxn>
                <a:cxn ang="0">
                  <a:pos x="2" y="1"/>
                </a:cxn>
                <a:cxn ang="0">
                  <a:pos x="2" y="11"/>
                </a:cxn>
                <a:cxn ang="0">
                  <a:pos x="0" y="17"/>
                </a:cxn>
              </a:cxnLst>
              <a:rect l="0" t="0" r="r" b="b"/>
              <a:pathLst>
                <a:path w="56" h="201">
                  <a:moveTo>
                    <a:pt x="56" y="199"/>
                  </a:moveTo>
                  <a:lnTo>
                    <a:pt x="56" y="199"/>
                  </a:lnTo>
                  <a:lnTo>
                    <a:pt x="56" y="184"/>
                  </a:lnTo>
                  <a:lnTo>
                    <a:pt x="54" y="186"/>
                  </a:lnTo>
                  <a:lnTo>
                    <a:pt x="54" y="193"/>
                  </a:lnTo>
                  <a:lnTo>
                    <a:pt x="54" y="197"/>
                  </a:lnTo>
                  <a:lnTo>
                    <a:pt x="54" y="201"/>
                  </a:lnTo>
                  <a:lnTo>
                    <a:pt x="54" y="193"/>
                  </a:lnTo>
                  <a:lnTo>
                    <a:pt x="52" y="193"/>
                  </a:lnTo>
                  <a:lnTo>
                    <a:pt x="52" y="178"/>
                  </a:lnTo>
                  <a:lnTo>
                    <a:pt x="50" y="178"/>
                  </a:lnTo>
                  <a:lnTo>
                    <a:pt x="50" y="188"/>
                  </a:lnTo>
                  <a:lnTo>
                    <a:pt x="48" y="186"/>
                  </a:lnTo>
                  <a:lnTo>
                    <a:pt x="48" y="176"/>
                  </a:lnTo>
                  <a:lnTo>
                    <a:pt x="48" y="174"/>
                  </a:lnTo>
                  <a:lnTo>
                    <a:pt x="48" y="184"/>
                  </a:lnTo>
                  <a:lnTo>
                    <a:pt x="46" y="186"/>
                  </a:lnTo>
                  <a:lnTo>
                    <a:pt x="46" y="170"/>
                  </a:lnTo>
                  <a:lnTo>
                    <a:pt x="45" y="168"/>
                  </a:lnTo>
                  <a:lnTo>
                    <a:pt x="45" y="159"/>
                  </a:lnTo>
                  <a:lnTo>
                    <a:pt x="45" y="165"/>
                  </a:lnTo>
                  <a:lnTo>
                    <a:pt x="45" y="165"/>
                  </a:lnTo>
                  <a:lnTo>
                    <a:pt x="45" y="188"/>
                  </a:lnTo>
                  <a:lnTo>
                    <a:pt x="45" y="186"/>
                  </a:lnTo>
                  <a:lnTo>
                    <a:pt x="43" y="184"/>
                  </a:lnTo>
                  <a:lnTo>
                    <a:pt x="43" y="155"/>
                  </a:lnTo>
                  <a:lnTo>
                    <a:pt x="43" y="153"/>
                  </a:lnTo>
                  <a:lnTo>
                    <a:pt x="43" y="151"/>
                  </a:lnTo>
                  <a:lnTo>
                    <a:pt x="43" y="167"/>
                  </a:lnTo>
                  <a:lnTo>
                    <a:pt x="41" y="168"/>
                  </a:lnTo>
                  <a:lnTo>
                    <a:pt x="41" y="178"/>
                  </a:lnTo>
                  <a:lnTo>
                    <a:pt x="41" y="176"/>
                  </a:lnTo>
                  <a:lnTo>
                    <a:pt x="39" y="174"/>
                  </a:lnTo>
                  <a:lnTo>
                    <a:pt x="39" y="163"/>
                  </a:lnTo>
                  <a:lnTo>
                    <a:pt x="37" y="163"/>
                  </a:lnTo>
                  <a:lnTo>
                    <a:pt x="37" y="167"/>
                  </a:lnTo>
                  <a:lnTo>
                    <a:pt x="37" y="165"/>
                  </a:lnTo>
                  <a:lnTo>
                    <a:pt x="37" y="165"/>
                  </a:lnTo>
                  <a:lnTo>
                    <a:pt x="37" y="157"/>
                  </a:lnTo>
                  <a:lnTo>
                    <a:pt x="35" y="157"/>
                  </a:lnTo>
                  <a:lnTo>
                    <a:pt x="35" y="168"/>
                  </a:lnTo>
                  <a:lnTo>
                    <a:pt x="33" y="170"/>
                  </a:lnTo>
                  <a:lnTo>
                    <a:pt x="33" y="159"/>
                  </a:lnTo>
                  <a:lnTo>
                    <a:pt x="33" y="157"/>
                  </a:lnTo>
                  <a:lnTo>
                    <a:pt x="33" y="145"/>
                  </a:lnTo>
                  <a:lnTo>
                    <a:pt x="33" y="147"/>
                  </a:lnTo>
                  <a:lnTo>
                    <a:pt x="31" y="149"/>
                  </a:lnTo>
                  <a:lnTo>
                    <a:pt x="31" y="163"/>
                  </a:lnTo>
                  <a:lnTo>
                    <a:pt x="29" y="161"/>
                  </a:lnTo>
                  <a:lnTo>
                    <a:pt x="29" y="147"/>
                  </a:lnTo>
                  <a:lnTo>
                    <a:pt x="29" y="145"/>
                  </a:lnTo>
                  <a:lnTo>
                    <a:pt x="29" y="140"/>
                  </a:lnTo>
                  <a:lnTo>
                    <a:pt x="27" y="142"/>
                  </a:lnTo>
                  <a:lnTo>
                    <a:pt x="27" y="138"/>
                  </a:lnTo>
                  <a:lnTo>
                    <a:pt x="25" y="136"/>
                  </a:lnTo>
                  <a:lnTo>
                    <a:pt x="25" y="130"/>
                  </a:lnTo>
                  <a:lnTo>
                    <a:pt x="23" y="132"/>
                  </a:lnTo>
                  <a:lnTo>
                    <a:pt x="23" y="128"/>
                  </a:lnTo>
                  <a:lnTo>
                    <a:pt x="23" y="126"/>
                  </a:lnTo>
                  <a:lnTo>
                    <a:pt x="23" y="107"/>
                  </a:lnTo>
                  <a:lnTo>
                    <a:pt x="22" y="105"/>
                  </a:lnTo>
                  <a:lnTo>
                    <a:pt x="22" y="115"/>
                  </a:lnTo>
                  <a:lnTo>
                    <a:pt x="22" y="117"/>
                  </a:lnTo>
                  <a:lnTo>
                    <a:pt x="22" y="117"/>
                  </a:lnTo>
                  <a:lnTo>
                    <a:pt x="22" y="107"/>
                  </a:lnTo>
                  <a:lnTo>
                    <a:pt x="20" y="105"/>
                  </a:lnTo>
                  <a:lnTo>
                    <a:pt x="20" y="82"/>
                  </a:lnTo>
                  <a:lnTo>
                    <a:pt x="18" y="84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74"/>
                  </a:lnTo>
                  <a:lnTo>
                    <a:pt x="16" y="73"/>
                  </a:lnTo>
                  <a:lnTo>
                    <a:pt x="16" y="67"/>
                  </a:lnTo>
                  <a:lnTo>
                    <a:pt x="16" y="69"/>
                  </a:lnTo>
                  <a:lnTo>
                    <a:pt x="14" y="71"/>
                  </a:lnTo>
                  <a:lnTo>
                    <a:pt x="14" y="73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12" y="55"/>
                  </a:lnTo>
                  <a:lnTo>
                    <a:pt x="10" y="55"/>
                  </a:lnTo>
                  <a:lnTo>
                    <a:pt x="10" y="32"/>
                  </a:lnTo>
                  <a:lnTo>
                    <a:pt x="8" y="30"/>
                  </a:lnTo>
                  <a:lnTo>
                    <a:pt x="8" y="25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6" y="9"/>
                  </a:lnTo>
                  <a:lnTo>
                    <a:pt x="4" y="11"/>
                  </a:lnTo>
                  <a:lnTo>
                    <a:pt x="4" y="21"/>
                  </a:lnTo>
                  <a:lnTo>
                    <a:pt x="2" y="2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01" name="Freeform 1201"/>
            <p:cNvSpPr>
              <a:spLocks/>
            </p:cNvSpPr>
            <p:nvPr/>
          </p:nvSpPr>
          <p:spPr bwMode="auto">
            <a:xfrm>
              <a:off x="3961" y="1337"/>
              <a:ext cx="26" cy="42"/>
            </a:xfrm>
            <a:custGeom>
              <a:avLst/>
              <a:gdLst/>
              <a:ahLst/>
              <a:cxnLst>
                <a:cxn ang="0">
                  <a:pos x="54" y="25"/>
                </a:cxn>
                <a:cxn ang="0">
                  <a:pos x="52" y="4"/>
                </a:cxn>
                <a:cxn ang="0">
                  <a:pos x="52" y="0"/>
                </a:cxn>
                <a:cxn ang="0">
                  <a:pos x="50" y="9"/>
                </a:cxn>
                <a:cxn ang="0">
                  <a:pos x="50" y="15"/>
                </a:cxn>
                <a:cxn ang="0">
                  <a:pos x="48" y="2"/>
                </a:cxn>
                <a:cxn ang="0">
                  <a:pos x="48" y="13"/>
                </a:cxn>
                <a:cxn ang="0">
                  <a:pos x="46" y="4"/>
                </a:cxn>
                <a:cxn ang="0">
                  <a:pos x="44" y="13"/>
                </a:cxn>
                <a:cxn ang="0">
                  <a:pos x="44" y="25"/>
                </a:cxn>
                <a:cxn ang="0">
                  <a:pos x="40" y="19"/>
                </a:cxn>
                <a:cxn ang="0">
                  <a:pos x="40" y="9"/>
                </a:cxn>
                <a:cxn ang="0">
                  <a:pos x="40" y="34"/>
                </a:cxn>
                <a:cxn ang="0">
                  <a:pos x="38" y="25"/>
                </a:cxn>
                <a:cxn ang="0">
                  <a:pos x="38" y="23"/>
                </a:cxn>
                <a:cxn ang="0">
                  <a:pos x="37" y="32"/>
                </a:cxn>
                <a:cxn ang="0">
                  <a:pos x="37" y="36"/>
                </a:cxn>
                <a:cxn ang="0">
                  <a:pos x="35" y="34"/>
                </a:cxn>
                <a:cxn ang="0">
                  <a:pos x="35" y="40"/>
                </a:cxn>
                <a:cxn ang="0">
                  <a:pos x="33" y="48"/>
                </a:cxn>
                <a:cxn ang="0">
                  <a:pos x="33" y="42"/>
                </a:cxn>
                <a:cxn ang="0">
                  <a:pos x="29" y="51"/>
                </a:cxn>
                <a:cxn ang="0">
                  <a:pos x="29" y="50"/>
                </a:cxn>
                <a:cxn ang="0">
                  <a:pos x="29" y="46"/>
                </a:cxn>
                <a:cxn ang="0">
                  <a:pos x="27" y="48"/>
                </a:cxn>
                <a:cxn ang="0">
                  <a:pos x="27" y="53"/>
                </a:cxn>
                <a:cxn ang="0">
                  <a:pos x="25" y="42"/>
                </a:cxn>
                <a:cxn ang="0">
                  <a:pos x="23" y="53"/>
                </a:cxn>
                <a:cxn ang="0">
                  <a:pos x="23" y="55"/>
                </a:cxn>
                <a:cxn ang="0">
                  <a:pos x="23" y="36"/>
                </a:cxn>
                <a:cxn ang="0">
                  <a:pos x="21" y="61"/>
                </a:cxn>
                <a:cxn ang="0">
                  <a:pos x="19" y="65"/>
                </a:cxn>
                <a:cxn ang="0">
                  <a:pos x="17" y="46"/>
                </a:cxn>
                <a:cxn ang="0">
                  <a:pos x="17" y="40"/>
                </a:cxn>
                <a:cxn ang="0">
                  <a:pos x="15" y="61"/>
                </a:cxn>
                <a:cxn ang="0">
                  <a:pos x="15" y="59"/>
                </a:cxn>
                <a:cxn ang="0">
                  <a:pos x="14" y="48"/>
                </a:cxn>
                <a:cxn ang="0">
                  <a:pos x="14" y="61"/>
                </a:cxn>
                <a:cxn ang="0">
                  <a:pos x="12" y="53"/>
                </a:cxn>
                <a:cxn ang="0">
                  <a:pos x="12" y="69"/>
                </a:cxn>
                <a:cxn ang="0">
                  <a:pos x="12" y="71"/>
                </a:cxn>
                <a:cxn ang="0">
                  <a:pos x="10" y="59"/>
                </a:cxn>
                <a:cxn ang="0">
                  <a:pos x="8" y="61"/>
                </a:cxn>
                <a:cxn ang="0">
                  <a:pos x="6" y="80"/>
                </a:cxn>
                <a:cxn ang="0">
                  <a:pos x="6" y="75"/>
                </a:cxn>
                <a:cxn ang="0">
                  <a:pos x="6" y="73"/>
                </a:cxn>
                <a:cxn ang="0">
                  <a:pos x="4" y="75"/>
                </a:cxn>
                <a:cxn ang="0">
                  <a:pos x="2" y="80"/>
                </a:cxn>
                <a:cxn ang="0">
                  <a:pos x="2" y="84"/>
                </a:cxn>
                <a:cxn ang="0">
                  <a:pos x="2" y="84"/>
                </a:cxn>
              </a:cxnLst>
              <a:rect l="0" t="0" r="r" b="b"/>
              <a:pathLst>
                <a:path w="54" h="84">
                  <a:moveTo>
                    <a:pt x="54" y="25"/>
                  </a:moveTo>
                  <a:lnTo>
                    <a:pt x="54" y="25"/>
                  </a:lnTo>
                  <a:lnTo>
                    <a:pt x="52" y="23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52" y="5"/>
                  </a:lnTo>
                  <a:lnTo>
                    <a:pt x="50" y="9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8" y="1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3"/>
                  </a:lnTo>
                  <a:lnTo>
                    <a:pt x="46" y="15"/>
                  </a:lnTo>
                  <a:lnTo>
                    <a:pt x="46" y="4"/>
                  </a:lnTo>
                  <a:lnTo>
                    <a:pt x="44" y="2"/>
                  </a:lnTo>
                  <a:lnTo>
                    <a:pt x="44" y="13"/>
                  </a:lnTo>
                  <a:lnTo>
                    <a:pt x="44" y="15"/>
                  </a:lnTo>
                  <a:lnTo>
                    <a:pt x="44" y="25"/>
                  </a:lnTo>
                  <a:lnTo>
                    <a:pt x="44" y="21"/>
                  </a:lnTo>
                  <a:lnTo>
                    <a:pt x="40" y="1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11"/>
                  </a:lnTo>
                  <a:lnTo>
                    <a:pt x="40" y="34"/>
                  </a:lnTo>
                  <a:lnTo>
                    <a:pt x="38" y="34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37" y="32"/>
                  </a:lnTo>
                  <a:lnTo>
                    <a:pt x="37" y="38"/>
                  </a:lnTo>
                  <a:lnTo>
                    <a:pt x="37" y="36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8"/>
                  </a:lnTo>
                  <a:lnTo>
                    <a:pt x="35" y="40"/>
                  </a:lnTo>
                  <a:lnTo>
                    <a:pt x="35" y="50"/>
                  </a:lnTo>
                  <a:lnTo>
                    <a:pt x="33" y="48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50"/>
                  </a:lnTo>
                  <a:lnTo>
                    <a:pt x="29" y="51"/>
                  </a:lnTo>
                  <a:lnTo>
                    <a:pt x="29" y="53"/>
                  </a:lnTo>
                  <a:lnTo>
                    <a:pt x="29" y="50"/>
                  </a:lnTo>
                  <a:lnTo>
                    <a:pt x="29" y="48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7" y="48"/>
                  </a:lnTo>
                  <a:lnTo>
                    <a:pt x="27" y="55"/>
                  </a:lnTo>
                  <a:lnTo>
                    <a:pt x="27" y="53"/>
                  </a:lnTo>
                  <a:lnTo>
                    <a:pt x="27" y="44"/>
                  </a:lnTo>
                  <a:lnTo>
                    <a:pt x="25" y="42"/>
                  </a:lnTo>
                  <a:lnTo>
                    <a:pt x="25" y="51"/>
                  </a:lnTo>
                  <a:lnTo>
                    <a:pt x="23" y="53"/>
                  </a:lnTo>
                  <a:lnTo>
                    <a:pt x="23" y="61"/>
                  </a:lnTo>
                  <a:lnTo>
                    <a:pt x="23" y="55"/>
                  </a:lnTo>
                  <a:lnTo>
                    <a:pt x="23" y="53"/>
                  </a:lnTo>
                  <a:lnTo>
                    <a:pt x="23" y="36"/>
                  </a:lnTo>
                  <a:lnTo>
                    <a:pt x="21" y="38"/>
                  </a:lnTo>
                  <a:lnTo>
                    <a:pt x="21" y="61"/>
                  </a:lnTo>
                  <a:lnTo>
                    <a:pt x="19" y="63"/>
                  </a:lnTo>
                  <a:lnTo>
                    <a:pt x="19" y="65"/>
                  </a:lnTo>
                  <a:lnTo>
                    <a:pt x="19" y="48"/>
                  </a:lnTo>
                  <a:lnTo>
                    <a:pt x="17" y="46"/>
                  </a:lnTo>
                  <a:lnTo>
                    <a:pt x="17" y="36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5" y="61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48"/>
                  </a:lnTo>
                  <a:lnTo>
                    <a:pt x="14" y="48"/>
                  </a:lnTo>
                  <a:lnTo>
                    <a:pt x="14" y="59"/>
                  </a:lnTo>
                  <a:lnTo>
                    <a:pt x="14" y="61"/>
                  </a:lnTo>
                  <a:lnTo>
                    <a:pt x="14" y="51"/>
                  </a:lnTo>
                  <a:lnTo>
                    <a:pt x="12" y="53"/>
                  </a:lnTo>
                  <a:lnTo>
                    <a:pt x="12" y="67"/>
                  </a:lnTo>
                  <a:lnTo>
                    <a:pt x="12" y="69"/>
                  </a:lnTo>
                  <a:lnTo>
                    <a:pt x="12" y="75"/>
                  </a:lnTo>
                  <a:lnTo>
                    <a:pt x="12" y="71"/>
                  </a:lnTo>
                  <a:lnTo>
                    <a:pt x="10" y="6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8" y="61"/>
                  </a:lnTo>
                  <a:lnTo>
                    <a:pt x="8" y="76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6" y="75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4" y="75"/>
                  </a:lnTo>
                  <a:lnTo>
                    <a:pt x="4" y="76"/>
                  </a:lnTo>
                  <a:lnTo>
                    <a:pt x="2" y="80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0" y="8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02" name="Freeform 1202"/>
            <p:cNvSpPr>
              <a:spLocks/>
            </p:cNvSpPr>
            <p:nvPr/>
          </p:nvSpPr>
          <p:spPr bwMode="auto">
            <a:xfrm>
              <a:off x="3987" y="1342"/>
              <a:ext cx="27" cy="106"/>
            </a:xfrm>
            <a:custGeom>
              <a:avLst/>
              <a:gdLst/>
              <a:ahLst/>
              <a:cxnLst>
                <a:cxn ang="0">
                  <a:pos x="54" y="213"/>
                </a:cxn>
                <a:cxn ang="0">
                  <a:pos x="52" y="190"/>
                </a:cxn>
                <a:cxn ang="0">
                  <a:pos x="52" y="200"/>
                </a:cxn>
                <a:cxn ang="0">
                  <a:pos x="50" y="185"/>
                </a:cxn>
                <a:cxn ang="0">
                  <a:pos x="50" y="185"/>
                </a:cxn>
                <a:cxn ang="0">
                  <a:pos x="48" y="175"/>
                </a:cxn>
                <a:cxn ang="0">
                  <a:pos x="46" y="158"/>
                </a:cxn>
                <a:cxn ang="0">
                  <a:pos x="46" y="169"/>
                </a:cxn>
                <a:cxn ang="0">
                  <a:pos x="44" y="138"/>
                </a:cxn>
                <a:cxn ang="0">
                  <a:pos x="42" y="129"/>
                </a:cxn>
                <a:cxn ang="0">
                  <a:pos x="42" y="135"/>
                </a:cxn>
                <a:cxn ang="0">
                  <a:pos x="42" y="142"/>
                </a:cxn>
                <a:cxn ang="0">
                  <a:pos x="40" y="115"/>
                </a:cxn>
                <a:cxn ang="0">
                  <a:pos x="40" y="119"/>
                </a:cxn>
                <a:cxn ang="0">
                  <a:pos x="38" y="108"/>
                </a:cxn>
                <a:cxn ang="0">
                  <a:pos x="36" y="104"/>
                </a:cxn>
                <a:cxn ang="0">
                  <a:pos x="34" y="112"/>
                </a:cxn>
                <a:cxn ang="0">
                  <a:pos x="32" y="102"/>
                </a:cxn>
                <a:cxn ang="0">
                  <a:pos x="32" y="94"/>
                </a:cxn>
                <a:cxn ang="0">
                  <a:pos x="32" y="108"/>
                </a:cxn>
                <a:cxn ang="0">
                  <a:pos x="31" y="106"/>
                </a:cxn>
                <a:cxn ang="0">
                  <a:pos x="29" y="87"/>
                </a:cxn>
                <a:cxn ang="0">
                  <a:pos x="29" y="98"/>
                </a:cxn>
                <a:cxn ang="0">
                  <a:pos x="29" y="92"/>
                </a:cxn>
                <a:cxn ang="0">
                  <a:pos x="27" y="85"/>
                </a:cxn>
                <a:cxn ang="0">
                  <a:pos x="27" y="89"/>
                </a:cxn>
                <a:cxn ang="0">
                  <a:pos x="27" y="89"/>
                </a:cxn>
                <a:cxn ang="0">
                  <a:pos x="25" y="67"/>
                </a:cxn>
                <a:cxn ang="0">
                  <a:pos x="23" y="77"/>
                </a:cxn>
                <a:cxn ang="0">
                  <a:pos x="21" y="79"/>
                </a:cxn>
                <a:cxn ang="0">
                  <a:pos x="21" y="66"/>
                </a:cxn>
                <a:cxn ang="0">
                  <a:pos x="19" y="42"/>
                </a:cxn>
                <a:cxn ang="0">
                  <a:pos x="19" y="50"/>
                </a:cxn>
                <a:cxn ang="0">
                  <a:pos x="17" y="41"/>
                </a:cxn>
                <a:cxn ang="0">
                  <a:pos x="17" y="35"/>
                </a:cxn>
                <a:cxn ang="0">
                  <a:pos x="15" y="39"/>
                </a:cxn>
                <a:cxn ang="0">
                  <a:pos x="15" y="37"/>
                </a:cxn>
                <a:cxn ang="0">
                  <a:pos x="13" y="27"/>
                </a:cxn>
                <a:cxn ang="0">
                  <a:pos x="11" y="33"/>
                </a:cxn>
                <a:cxn ang="0">
                  <a:pos x="9" y="18"/>
                </a:cxn>
                <a:cxn ang="0">
                  <a:pos x="9" y="25"/>
                </a:cxn>
                <a:cxn ang="0">
                  <a:pos x="8" y="37"/>
                </a:cxn>
                <a:cxn ang="0">
                  <a:pos x="8" y="33"/>
                </a:cxn>
                <a:cxn ang="0">
                  <a:pos x="6" y="16"/>
                </a:cxn>
                <a:cxn ang="0">
                  <a:pos x="6" y="23"/>
                </a:cxn>
                <a:cxn ang="0">
                  <a:pos x="4" y="16"/>
                </a:cxn>
                <a:cxn ang="0">
                  <a:pos x="4" y="18"/>
                </a:cxn>
                <a:cxn ang="0">
                  <a:pos x="2" y="10"/>
                </a:cxn>
                <a:cxn ang="0">
                  <a:pos x="2" y="0"/>
                </a:cxn>
                <a:cxn ang="0">
                  <a:pos x="0" y="4"/>
                </a:cxn>
              </a:cxnLst>
              <a:rect l="0" t="0" r="r" b="b"/>
              <a:pathLst>
                <a:path w="54" h="213">
                  <a:moveTo>
                    <a:pt x="54" y="213"/>
                  </a:moveTo>
                  <a:lnTo>
                    <a:pt x="54" y="213"/>
                  </a:lnTo>
                  <a:lnTo>
                    <a:pt x="54" y="190"/>
                  </a:lnTo>
                  <a:lnTo>
                    <a:pt x="52" y="190"/>
                  </a:lnTo>
                  <a:lnTo>
                    <a:pt x="52" y="202"/>
                  </a:lnTo>
                  <a:lnTo>
                    <a:pt x="52" y="200"/>
                  </a:lnTo>
                  <a:lnTo>
                    <a:pt x="52" y="186"/>
                  </a:lnTo>
                  <a:lnTo>
                    <a:pt x="50" y="185"/>
                  </a:lnTo>
                  <a:lnTo>
                    <a:pt x="50" y="181"/>
                  </a:lnTo>
                  <a:lnTo>
                    <a:pt x="50" y="185"/>
                  </a:lnTo>
                  <a:lnTo>
                    <a:pt x="48" y="185"/>
                  </a:lnTo>
                  <a:lnTo>
                    <a:pt x="48" y="175"/>
                  </a:lnTo>
                  <a:lnTo>
                    <a:pt x="46" y="173"/>
                  </a:lnTo>
                  <a:lnTo>
                    <a:pt x="46" y="158"/>
                  </a:lnTo>
                  <a:lnTo>
                    <a:pt x="46" y="160"/>
                  </a:lnTo>
                  <a:lnTo>
                    <a:pt x="46" y="169"/>
                  </a:lnTo>
                  <a:lnTo>
                    <a:pt x="44" y="167"/>
                  </a:lnTo>
                  <a:lnTo>
                    <a:pt x="44" y="138"/>
                  </a:lnTo>
                  <a:lnTo>
                    <a:pt x="42" y="137"/>
                  </a:lnTo>
                  <a:lnTo>
                    <a:pt x="42" y="129"/>
                  </a:lnTo>
                  <a:lnTo>
                    <a:pt x="42" y="135"/>
                  </a:lnTo>
                  <a:lnTo>
                    <a:pt x="42" y="135"/>
                  </a:lnTo>
                  <a:lnTo>
                    <a:pt x="42" y="144"/>
                  </a:lnTo>
                  <a:lnTo>
                    <a:pt x="42" y="142"/>
                  </a:lnTo>
                  <a:lnTo>
                    <a:pt x="40" y="142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9"/>
                  </a:lnTo>
                  <a:lnTo>
                    <a:pt x="38" y="117"/>
                  </a:lnTo>
                  <a:lnTo>
                    <a:pt x="38" y="108"/>
                  </a:lnTo>
                  <a:lnTo>
                    <a:pt x="36" y="106"/>
                  </a:lnTo>
                  <a:lnTo>
                    <a:pt x="36" y="104"/>
                  </a:lnTo>
                  <a:lnTo>
                    <a:pt x="36" y="110"/>
                  </a:lnTo>
                  <a:lnTo>
                    <a:pt x="34" y="112"/>
                  </a:lnTo>
                  <a:lnTo>
                    <a:pt x="34" y="102"/>
                  </a:lnTo>
                  <a:lnTo>
                    <a:pt x="32" y="102"/>
                  </a:lnTo>
                  <a:lnTo>
                    <a:pt x="32" y="90"/>
                  </a:lnTo>
                  <a:lnTo>
                    <a:pt x="32" y="94"/>
                  </a:lnTo>
                  <a:lnTo>
                    <a:pt x="32" y="96"/>
                  </a:lnTo>
                  <a:lnTo>
                    <a:pt x="32" y="108"/>
                  </a:lnTo>
                  <a:lnTo>
                    <a:pt x="32" y="108"/>
                  </a:lnTo>
                  <a:lnTo>
                    <a:pt x="31" y="106"/>
                  </a:lnTo>
                  <a:lnTo>
                    <a:pt x="31" y="89"/>
                  </a:lnTo>
                  <a:lnTo>
                    <a:pt x="29" y="87"/>
                  </a:lnTo>
                  <a:lnTo>
                    <a:pt x="29" y="98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92"/>
                  </a:lnTo>
                  <a:lnTo>
                    <a:pt x="27" y="90"/>
                  </a:lnTo>
                  <a:lnTo>
                    <a:pt x="27" y="85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4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5" y="67"/>
                  </a:lnTo>
                  <a:lnTo>
                    <a:pt x="23" y="71"/>
                  </a:lnTo>
                  <a:lnTo>
                    <a:pt x="23" y="77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1" y="67"/>
                  </a:lnTo>
                  <a:lnTo>
                    <a:pt x="21" y="66"/>
                  </a:lnTo>
                  <a:lnTo>
                    <a:pt x="21" y="41"/>
                  </a:lnTo>
                  <a:lnTo>
                    <a:pt x="19" y="42"/>
                  </a:lnTo>
                  <a:lnTo>
                    <a:pt x="19" y="52"/>
                  </a:lnTo>
                  <a:lnTo>
                    <a:pt x="19" y="50"/>
                  </a:lnTo>
                  <a:lnTo>
                    <a:pt x="19" y="42"/>
                  </a:lnTo>
                  <a:lnTo>
                    <a:pt x="17" y="41"/>
                  </a:lnTo>
                  <a:lnTo>
                    <a:pt x="17" y="33"/>
                  </a:lnTo>
                  <a:lnTo>
                    <a:pt x="17" y="35"/>
                  </a:lnTo>
                  <a:lnTo>
                    <a:pt x="15" y="37"/>
                  </a:lnTo>
                  <a:lnTo>
                    <a:pt x="15" y="39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25"/>
                  </a:lnTo>
                  <a:lnTo>
                    <a:pt x="13" y="27"/>
                  </a:lnTo>
                  <a:lnTo>
                    <a:pt x="13" y="35"/>
                  </a:lnTo>
                  <a:lnTo>
                    <a:pt x="11" y="33"/>
                  </a:lnTo>
                  <a:lnTo>
                    <a:pt x="11" y="18"/>
                  </a:lnTo>
                  <a:lnTo>
                    <a:pt x="9" y="18"/>
                  </a:lnTo>
                  <a:lnTo>
                    <a:pt x="9" y="16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37"/>
                  </a:lnTo>
                  <a:lnTo>
                    <a:pt x="8" y="35"/>
                  </a:lnTo>
                  <a:lnTo>
                    <a:pt x="8" y="33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1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03" name="Freeform 1203"/>
            <p:cNvSpPr>
              <a:spLocks/>
            </p:cNvSpPr>
            <p:nvPr/>
          </p:nvSpPr>
          <p:spPr bwMode="auto">
            <a:xfrm>
              <a:off x="4014" y="1405"/>
              <a:ext cx="29" cy="47"/>
            </a:xfrm>
            <a:custGeom>
              <a:avLst/>
              <a:gdLst/>
              <a:ahLst/>
              <a:cxnLst>
                <a:cxn ang="0">
                  <a:pos x="57" y="36"/>
                </a:cxn>
                <a:cxn ang="0">
                  <a:pos x="55" y="50"/>
                </a:cxn>
                <a:cxn ang="0">
                  <a:pos x="55" y="29"/>
                </a:cxn>
                <a:cxn ang="0">
                  <a:pos x="55" y="31"/>
                </a:cxn>
                <a:cxn ang="0">
                  <a:pos x="53" y="44"/>
                </a:cxn>
                <a:cxn ang="0">
                  <a:pos x="51" y="42"/>
                </a:cxn>
                <a:cxn ang="0">
                  <a:pos x="50" y="27"/>
                </a:cxn>
                <a:cxn ang="0">
                  <a:pos x="50" y="29"/>
                </a:cxn>
                <a:cxn ang="0">
                  <a:pos x="48" y="27"/>
                </a:cxn>
                <a:cxn ang="0">
                  <a:pos x="46" y="36"/>
                </a:cxn>
                <a:cxn ang="0">
                  <a:pos x="46" y="31"/>
                </a:cxn>
                <a:cxn ang="0">
                  <a:pos x="46" y="21"/>
                </a:cxn>
                <a:cxn ang="0">
                  <a:pos x="44" y="23"/>
                </a:cxn>
                <a:cxn ang="0">
                  <a:pos x="42" y="36"/>
                </a:cxn>
                <a:cxn ang="0">
                  <a:pos x="42" y="27"/>
                </a:cxn>
                <a:cxn ang="0">
                  <a:pos x="40" y="19"/>
                </a:cxn>
                <a:cxn ang="0">
                  <a:pos x="38" y="27"/>
                </a:cxn>
                <a:cxn ang="0">
                  <a:pos x="38" y="21"/>
                </a:cxn>
                <a:cxn ang="0">
                  <a:pos x="36" y="11"/>
                </a:cxn>
                <a:cxn ang="0">
                  <a:pos x="34" y="17"/>
                </a:cxn>
                <a:cxn ang="0">
                  <a:pos x="34" y="23"/>
                </a:cxn>
                <a:cxn ang="0">
                  <a:pos x="32" y="15"/>
                </a:cxn>
                <a:cxn ang="0">
                  <a:pos x="32" y="2"/>
                </a:cxn>
                <a:cxn ang="0">
                  <a:pos x="32" y="23"/>
                </a:cxn>
                <a:cxn ang="0">
                  <a:pos x="30" y="17"/>
                </a:cxn>
                <a:cxn ang="0">
                  <a:pos x="28" y="15"/>
                </a:cxn>
                <a:cxn ang="0">
                  <a:pos x="26" y="23"/>
                </a:cxn>
                <a:cxn ang="0">
                  <a:pos x="25" y="33"/>
                </a:cxn>
                <a:cxn ang="0">
                  <a:pos x="25" y="35"/>
                </a:cxn>
                <a:cxn ang="0">
                  <a:pos x="25" y="52"/>
                </a:cxn>
                <a:cxn ang="0">
                  <a:pos x="23" y="48"/>
                </a:cxn>
                <a:cxn ang="0">
                  <a:pos x="21" y="65"/>
                </a:cxn>
                <a:cxn ang="0">
                  <a:pos x="21" y="73"/>
                </a:cxn>
                <a:cxn ang="0">
                  <a:pos x="19" y="69"/>
                </a:cxn>
                <a:cxn ang="0">
                  <a:pos x="19" y="67"/>
                </a:cxn>
                <a:cxn ang="0">
                  <a:pos x="19" y="73"/>
                </a:cxn>
                <a:cxn ang="0">
                  <a:pos x="15" y="83"/>
                </a:cxn>
                <a:cxn ang="0">
                  <a:pos x="13" y="86"/>
                </a:cxn>
                <a:cxn ang="0">
                  <a:pos x="11" y="88"/>
                </a:cxn>
                <a:cxn ang="0">
                  <a:pos x="11" y="90"/>
                </a:cxn>
                <a:cxn ang="0">
                  <a:pos x="9" y="86"/>
                </a:cxn>
                <a:cxn ang="0">
                  <a:pos x="7" y="90"/>
                </a:cxn>
                <a:cxn ang="0">
                  <a:pos x="7" y="90"/>
                </a:cxn>
                <a:cxn ang="0">
                  <a:pos x="7" y="83"/>
                </a:cxn>
                <a:cxn ang="0">
                  <a:pos x="3" y="86"/>
                </a:cxn>
                <a:cxn ang="0">
                  <a:pos x="3" y="94"/>
                </a:cxn>
                <a:cxn ang="0">
                  <a:pos x="3" y="73"/>
                </a:cxn>
                <a:cxn ang="0">
                  <a:pos x="2" y="69"/>
                </a:cxn>
                <a:cxn ang="0">
                  <a:pos x="0" y="86"/>
                </a:cxn>
                <a:cxn ang="0">
                  <a:pos x="0" y="86"/>
                </a:cxn>
              </a:cxnLst>
              <a:rect l="0" t="0" r="r" b="b"/>
              <a:pathLst>
                <a:path w="57" h="94">
                  <a:moveTo>
                    <a:pt x="57" y="36"/>
                  </a:moveTo>
                  <a:lnTo>
                    <a:pt x="57" y="36"/>
                  </a:lnTo>
                  <a:lnTo>
                    <a:pt x="57" y="52"/>
                  </a:lnTo>
                  <a:lnTo>
                    <a:pt x="55" y="50"/>
                  </a:lnTo>
                  <a:lnTo>
                    <a:pt x="55" y="31"/>
                  </a:lnTo>
                  <a:lnTo>
                    <a:pt x="55" y="29"/>
                  </a:lnTo>
                  <a:lnTo>
                    <a:pt x="55" y="23"/>
                  </a:lnTo>
                  <a:lnTo>
                    <a:pt x="55" y="31"/>
                  </a:lnTo>
                  <a:lnTo>
                    <a:pt x="53" y="33"/>
                  </a:lnTo>
                  <a:lnTo>
                    <a:pt x="53" y="44"/>
                  </a:lnTo>
                  <a:lnTo>
                    <a:pt x="53" y="42"/>
                  </a:lnTo>
                  <a:lnTo>
                    <a:pt x="51" y="42"/>
                  </a:lnTo>
                  <a:lnTo>
                    <a:pt x="51" y="27"/>
                  </a:lnTo>
                  <a:lnTo>
                    <a:pt x="50" y="27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48" y="27"/>
                  </a:lnTo>
                  <a:lnTo>
                    <a:pt x="48" y="35"/>
                  </a:lnTo>
                  <a:lnTo>
                    <a:pt x="46" y="36"/>
                  </a:lnTo>
                  <a:lnTo>
                    <a:pt x="46" y="38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4" y="23"/>
                  </a:lnTo>
                  <a:lnTo>
                    <a:pt x="44" y="38"/>
                  </a:lnTo>
                  <a:lnTo>
                    <a:pt x="42" y="36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17"/>
                  </a:lnTo>
                  <a:lnTo>
                    <a:pt x="40" y="19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6" y="19"/>
                  </a:lnTo>
                  <a:lnTo>
                    <a:pt x="36" y="11"/>
                  </a:lnTo>
                  <a:lnTo>
                    <a:pt x="34" y="10"/>
                  </a:lnTo>
                  <a:lnTo>
                    <a:pt x="34" y="17"/>
                  </a:lnTo>
                  <a:lnTo>
                    <a:pt x="34" y="19"/>
                  </a:lnTo>
                  <a:lnTo>
                    <a:pt x="34" y="23"/>
                  </a:lnTo>
                  <a:lnTo>
                    <a:pt x="34" y="17"/>
                  </a:lnTo>
                  <a:lnTo>
                    <a:pt x="32" y="15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2" y="23"/>
                  </a:lnTo>
                  <a:lnTo>
                    <a:pt x="30" y="27"/>
                  </a:lnTo>
                  <a:lnTo>
                    <a:pt x="30" y="17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21"/>
                  </a:lnTo>
                  <a:lnTo>
                    <a:pt x="26" y="23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25" y="31"/>
                  </a:lnTo>
                  <a:lnTo>
                    <a:pt x="25" y="35"/>
                  </a:lnTo>
                  <a:lnTo>
                    <a:pt x="25" y="36"/>
                  </a:lnTo>
                  <a:lnTo>
                    <a:pt x="25" y="52"/>
                  </a:lnTo>
                  <a:lnTo>
                    <a:pt x="23" y="50"/>
                  </a:lnTo>
                  <a:lnTo>
                    <a:pt x="23" y="48"/>
                  </a:lnTo>
                  <a:lnTo>
                    <a:pt x="21" y="50"/>
                  </a:lnTo>
                  <a:lnTo>
                    <a:pt x="21" y="65"/>
                  </a:lnTo>
                  <a:lnTo>
                    <a:pt x="21" y="67"/>
                  </a:lnTo>
                  <a:lnTo>
                    <a:pt x="21" y="73"/>
                  </a:lnTo>
                  <a:lnTo>
                    <a:pt x="21" y="69"/>
                  </a:lnTo>
                  <a:lnTo>
                    <a:pt x="19" y="69"/>
                  </a:lnTo>
                  <a:lnTo>
                    <a:pt x="19" y="65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19" y="73"/>
                  </a:lnTo>
                  <a:lnTo>
                    <a:pt x="15" y="75"/>
                  </a:lnTo>
                  <a:lnTo>
                    <a:pt x="15" y="83"/>
                  </a:lnTo>
                  <a:lnTo>
                    <a:pt x="13" y="86"/>
                  </a:lnTo>
                  <a:lnTo>
                    <a:pt x="13" y="86"/>
                  </a:lnTo>
                  <a:lnTo>
                    <a:pt x="13" y="86"/>
                  </a:lnTo>
                  <a:lnTo>
                    <a:pt x="11" y="88"/>
                  </a:lnTo>
                  <a:lnTo>
                    <a:pt x="11" y="92"/>
                  </a:lnTo>
                  <a:lnTo>
                    <a:pt x="11" y="90"/>
                  </a:lnTo>
                  <a:lnTo>
                    <a:pt x="11" y="88"/>
                  </a:lnTo>
                  <a:lnTo>
                    <a:pt x="9" y="86"/>
                  </a:lnTo>
                  <a:lnTo>
                    <a:pt x="9" y="90"/>
                  </a:lnTo>
                  <a:lnTo>
                    <a:pt x="7" y="90"/>
                  </a:lnTo>
                  <a:lnTo>
                    <a:pt x="7" y="94"/>
                  </a:lnTo>
                  <a:lnTo>
                    <a:pt x="7" y="90"/>
                  </a:lnTo>
                  <a:lnTo>
                    <a:pt x="7" y="88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3" y="86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3" y="92"/>
                  </a:lnTo>
                  <a:lnTo>
                    <a:pt x="3" y="73"/>
                  </a:lnTo>
                  <a:lnTo>
                    <a:pt x="2" y="71"/>
                  </a:lnTo>
                  <a:lnTo>
                    <a:pt x="2" y="69"/>
                  </a:lnTo>
                  <a:lnTo>
                    <a:pt x="2" y="83"/>
                  </a:lnTo>
                  <a:lnTo>
                    <a:pt x="0" y="86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0" y="8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04" name="Freeform 1204"/>
            <p:cNvSpPr>
              <a:spLocks/>
            </p:cNvSpPr>
            <p:nvPr/>
          </p:nvSpPr>
          <p:spPr bwMode="auto">
            <a:xfrm>
              <a:off x="4043" y="1377"/>
              <a:ext cx="28" cy="51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56" y="52"/>
                </a:cxn>
                <a:cxn ang="0">
                  <a:pos x="56" y="52"/>
                </a:cxn>
                <a:cxn ang="0">
                  <a:pos x="52" y="60"/>
                </a:cxn>
                <a:cxn ang="0">
                  <a:pos x="52" y="73"/>
                </a:cxn>
                <a:cxn ang="0">
                  <a:pos x="50" y="77"/>
                </a:cxn>
                <a:cxn ang="0">
                  <a:pos x="50" y="75"/>
                </a:cxn>
                <a:cxn ang="0">
                  <a:pos x="48" y="79"/>
                </a:cxn>
                <a:cxn ang="0">
                  <a:pos x="48" y="96"/>
                </a:cxn>
                <a:cxn ang="0">
                  <a:pos x="46" y="85"/>
                </a:cxn>
                <a:cxn ang="0">
                  <a:pos x="46" y="96"/>
                </a:cxn>
                <a:cxn ang="0">
                  <a:pos x="44" y="102"/>
                </a:cxn>
                <a:cxn ang="0">
                  <a:pos x="44" y="96"/>
                </a:cxn>
                <a:cxn ang="0">
                  <a:pos x="44" y="85"/>
                </a:cxn>
                <a:cxn ang="0">
                  <a:pos x="42" y="100"/>
                </a:cxn>
                <a:cxn ang="0">
                  <a:pos x="41" y="83"/>
                </a:cxn>
                <a:cxn ang="0">
                  <a:pos x="39" y="98"/>
                </a:cxn>
                <a:cxn ang="0">
                  <a:pos x="39" y="85"/>
                </a:cxn>
                <a:cxn ang="0">
                  <a:pos x="37" y="77"/>
                </a:cxn>
                <a:cxn ang="0">
                  <a:pos x="35" y="87"/>
                </a:cxn>
                <a:cxn ang="0">
                  <a:pos x="35" y="83"/>
                </a:cxn>
                <a:cxn ang="0">
                  <a:pos x="35" y="60"/>
                </a:cxn>
                <a:cxn ang="0">
                  <a:pos x="33" y="75"/>
                </a:cxn>
                <a:cxn ang="0">
                  <a:pos x="31" y="52"/>
                </a:cxn>
                <a:cxn ang="0">
                  <a:pos x="29" y="46"/>
                </a:cxn>
                <a:cxn ang="0">
                  <a:pos x="29" y="52"/>
                </a:cxn>
                <a:cxn ang="0">
                  <a:pos x="29" y="52"/>
                </a:cxn>
                <a:cxn ang="0">
                  <a:pos x="27" y="39"/>
                </a:cxn>
                <a:cxn ang="0">
                  <a:pos x="25" y="37"/>
                </a:cxn>
                <a:cxn ang="0">
                  <a:pos x="23" y="25"/>
                </a:cxn>
                <a:cxn ang="0">
                  <a:pos x="23" y="31"/>
                </a:cxn>
                <a:cxn ang="0">
                  <a:pos x="23" y="27"/>
                </a:cxn>
                <a:cxn ang="0">
                  <a:pos x="21" y="4"/>
                </a:cxn>
                <a:cxn ang="0">
                  <a:pos x="21" y="18"/>
                </a:cxn>
                <a:cxn ang="0">
                  <a:pos x="17" y="23"/>
                </a:cxn>
                <a:cxn ang="0">
                  <a:pos x="17" y="12"/>
                </a:cxn>
                <a:cxn ang="0">
                  <a:pos x="17" y="2"/>
                </a:cxn>
                <a:cxn ang="0">
                  <a:pos x="16" y="8"/>
                </a:cxn>
                <a:cxn ang="0">
                  <a:pos x="14" y="14"/>
                </a:cxn>
                <a:cxn ang="0">
                  <a:pos x="14" y="25"/>
                </a:cxn>
                <a:cxn ang="0">
                  <a:pos x="12" y="19"/>
                </a:cxn>
                <a:cxn ang="0">
                  <a:pos x="10" y="41"/>
                </a:cxn>
                <a:cxn ang="0">
                  <a:pos x="10" y="52"/>
                </a:cxn>
                <a:cxn ang="0">
                  <a:pos x="8" y="54"/>
                </a:cxn>
                <a:cxn ang="0">
                  <a:pos x="6" y="73"/>
                </a:cxn>
                <a:cxn ang="0">
                  <a:pos x="4" y="79"/>
                </a:cxn>
                <a:cxn ang="0">
                  <a:pos x="4" y="94"/>
                </a:cxn>
                <a:cxn ang="0">
                  <a:pos x="2" y="96"/>
                </a:cxn>
                <a:cxn ang="0">
                  <a:pos x="2" y="89"/>
                </a:cxn>
                <a:cxn ang="0">
                  <a:pos x="2" y="91"/>
                </a:cxn>
              </a:cxnLst>
              <a:rect l="0" t="0" r="r" b="b"/>
              <a:pathLst>
                <a:path w="56" h="102">
                  <a:moveTo>
                    <a:pt x="56" y="25"/>
                  </a:moveTo>
                  <a:lnTo>
                    <a:pt x="56" y="25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2" y="54"/>
                  </a:lnTo>
                  <a:lnTo>
                    <a:pt x="52" y="60"/>
                  </a:lnTo>
                  <a:lnTo>
                    <a:pt x="52" y="62"/>
                  </a:lnTo>
                  <a:lnTo>
                    <a:pt x="52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48" y="7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85"/>
                  </a:lnTo>
                  <a:lnTo>
                    <a:pt x="46" y="85"/>
                  </a:lnTo>
                  <a:lnTo>
                    <a:pt x="46" y="83"/>
                  </a:lnTo>
                  <a:lnTo>
                    <a:pt x="46" y="96"/>
                  </a:lnTo>
                  <a:lnTo>
                    <a:pt x="44" y="96"/>
                  </a:lnTo>
                  <a:lnTo>
                    <a:pt x="44" y="102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83"/>
                  </a:lnTo>
                  <a:lnTo>
                    <a:pt x="44" y="85"/>
                  </a:lnTo>
                  <a:lnTo>
                    <a:pt x="42" y="87"/>
                  </a:lnTo>
                  <a:lnTo>
                    <a:pt x="42" y="100"/>
                  </a:lnTo>
                  <a:lnTo>
                    <a:pt x="41" y="100"/>
                  </a:lnTo>
                  <a:lnTo>
                    <a:pt x="41" y="83"/>
                  </a:lnTo>
                  <a:lnTo>
                    <a:pt x="39" y="85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39" y="85"/>
                  </a:lnTo>
                  <a:lnTo>
                    <a:pt x="37" y="83"/>
                  </a:lnTo>
                  <a:lnTo>
                    <a:pt x="37" y="77"/>
                  </a:lnTo>
                  <a:lnTo>
                    <a:pt x="37" y="85"/>
                  </a:lnTo>
                  <a:lnTo>
                    <a:pt x="35" y="87"/>
                  </a:lnTo>
                  <a:lnTo>
                    <a:pt x="35" y="91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60"/>
                  </a:lnTo>
                  <a:lnTo>
                    <a:pt x="33" y="62"/>
                  </a:lnTo>
                  <a:lnTo>
                    <a:pt x="33" y="75"/>
                  </a:lnTo>
                  <a:lnTo>
                    <a:pt x="31" y="73"/>
                  </a:lnTo>
                  <a:lnTo>
                    <a:pt x="31" y="52"/>
                  </a:lnTo>
                  <a:lnTo>
                    <a:pt x="29" y="52"/>
                  </a:lnTo>
                  <a:lnTo>
                    <a:pt x="29" y="46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29" y="52"/>
                  </a:lnTo>
                  <a:lnTo>
                    <a:pt x="27" y="52"/>
                  </a:lnTo>
                  <a:lnTo>
                    <a:pt x="27" y="39"/>
                  </a:lnTo>
                  <a:lnTo>
                    <a:pt x="25" y="39"/>
                  </a:lnTo>
                  <a:lnTo>
                    <a:pt x="25" y="37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3"/>
                  </a:lnTo>
                  <a:lnTo>
                    <a:pt x="23" y="27"/>
                  </a:lnTo>
                  <a:lnTo>
                    <a:pt x="21" y="25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18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17" y="14"/>
                  </a:lnTo>
                  <a:lnTo>
                    <a:pt x="17" y="12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4" y="25"/>
                  </a:lnTo>
                  <a:lnTo>
                    <a:pt x="12" y="2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6" y="56"/>
                  </a:lnTo>
                  <a:lnTo>
                    <a:pt x="6" y="73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94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1"/>
                  </a:lnTo>
                  <a:lnTo>
                    <a:pt x="2" y="89"/>
                  </a:lnTo>
                  <a:lnTo>
                    <a:pt x="2" y="85"/>
                  </a:lnTo>
                  <a:lnTo>
                    <a:pt x="2" y="91"/>
                  </a:lnTo>
                  <a:lnTo>
                    <a:pt x="0" y="9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05" name="Freeform 1205"/>
            <p:cNvSpPr>
              <a:spLocks/>
            </p:cNvSpPr>
            <p:nvPr/>
          </p:nvSpPr>
          <p:spPr bwMode="auto">
            <a:xfrm>
              <a:off x="4071" y="1375"/>
              <a:ext cx="28" cy="60"/>
            </a:xfrm>
            <a:custGeom>
              <a:avLst/>
              <a:gdLst/>
              <a:ahLst/>
              <a:cxnLst>
                <a:cxn ang="0">
                  <a:pos x="56" y="104"/>
                </a:cxn>
                <a:cxn ang="0">
                  <a:pos x="56" y="119"/>
                </a:cxn>
                <a:cxn ang="0">
                  <a:pos x="54" y="89"/>
                </a:cxn>
                <a:cxn ang="0">
                  <a:pos x="54" y="81"/>
                </a:cxn>
                <a:cxn ang="0">
                  <a:pos x="52" y="93"/>
                </a:cxn>
                <a:cxn ang="0">
                  <a:pos x="52" y="96"/>
                </a:cxn>
                <a:cxn ang="0">
                  <a:pos x="50" y="81"/>
                </a:cxn>
                <a:cxn ang="0">
                  <a:pos x="50" y="83"/>
                </a:cxn>
                <a:cxn ang="0">
                  <a:pos x="48" y="81"/>
                </a:cxn>
                <a:cxn ang="0">
                  <a:pos x="44" y="79"/>
                </a:cxn>
                <a:cxn ang="0">
                  <a:pos x="44" y="70"/>
                </a:cxn>
                <a:cxn ang="0">
                  <a:pos x="42" y="75"/>
                </a:cxn>
                <a:cxn ang="0">
                  <a:pos x="42" y="83"/>
                </a:cxn>
                <a:cxn ang="0">
                  <a:pos x="40" y="75"/>
                </a:cxn>
                <a:cxn ang="0">
                  <a:pos x="40" y="81"/>
                </a:cxn>
                <a:cxn ang="0">
                  <a:pos x="38" y="87"/>
                </a:cxn>
                <a:cxn ang="0">
                  <a:pos x="36" y="83"/>
                </a:cxn>
                <a:cxn ang="0">
                  <a:pos x="36" y="89"/>
                </a:cxn>
                <a:cxn ang="0">
                  <a:pos x="34" y="83"/>
                </a:cxn>
                <a:cxn ang="0">
                  <a:pos x="33" y="100"/>
                </a:cxn>
                <a:cxn ang="0">
                  <a:pos x="33" y="104"/>
                </a:cxn>
                <a:cxn ang="0">
                  <a:pos x="31" y="102"/>
                </a:cxn>
                <a:cxn ang="0">
                  <a:pos x="29" y="93"/>
                </a:cxn>
                <a:cxn ang="0">
                  <a:pos x="29" y="110"/>
                </a:cxn>
                <a:cxn ang="0">
                  <a:pos x="29" y="110"/>
                </a:cxn>
                <a:cxn ang="0">
                  <a:pos x="27" y="100"/>
                </a:cxn>
                <a:cxn ang="0">
                  <a:pos x="25" y="110"/>
                </a:cxn>
                <a:cxn ang="0">
                  <a:pos x="25" y="102"/>
                </a:cxn>
                <a:cxn ang="0">
                  <a:pos x="23" y="102"/>
                </a:cxn>
                <a:cxn ang="0">
                  <a:pos x="21" y="89"/>
                </a:cxn>
                <a:cxn ang="0">
                  <a:pos x="19" y="79"/>
                </a:cxn>
                <a:cxn ang="0">
                  <a:pos x="19" y="87"/>
                </a:cxn>
                <a:cxn ang="0">
                  <a:pos x="19" y="93"/>
                </a:cxn>
                <a:cxn ang="0">
                  <a:pos x="17" y="58"/>
                </a:cxn>
                <a:cxn ang="0">
                  <a:pos x="15" y="71"/>
                </a:cxn>
                <a:cxn ang="0">
                  <a:pos x="15" y="52"/>
                </a:cxn>
                <a:cxn ang="0">
                  <a:pos x="13" y="43"/>
                </a:cxn>
                <a:cxn ang="0">
                  <a:pos x="13" y="50"/>
                </a:cxn>
                <a:cxn ang="0">
                  <a:pos x="13" y="33"/>
                </a:cxn>
                <a:cxn ang="0">
                  <a:pos x="11" y="10"/>
                </a:cxn>
                <a:cxn ang="0">
                  <a:pos x="10" y="18"/>
                </a:cxn>
                <a:cxn ang="0">
                  <a:pos x="10" y="41"/>
                </a:cxn>
                <a:cxn ang="0">
                  <a:pos x="8" y="4"/>
                </a:cxn>
                <a:cxn ang="0">
                  <a:pos x="8" y="29"/>
                </a:cxn>
                <a:cxn ang="0">
                  <a:pos x="6" y="35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37"/>
                </a:cxn>
                <a:cxn ang="0">
                  <a:pos x="2" y="35"/>
                </a:cxn>
                <a:cxn ang="0">
                  <a:pos x="2" y="27"/>
                </a:cxn>
              </a:cxnLst>
              <a:rect l="0" t="0" r="r" b="b"/>
              <a:pathLst>
                <a:path w="56" h="119">
                  <a:moveTo>
                    <a:pt x="56" y="104"/>
                  </a:moveTo>
                  <a:lnTo>
                    <a:pt x="56" y="104"/>
                  </a:lnTo>
                  <a:lnTo>
                    <a:pt x="56" y="106"/>
                  </a:lnTo>
                  <a:lnTo>
                    <a:pt x="56" y="119"/>
                  </a:lnTo>
                  <a:lnTo>
                    <a:pt x="54" y="118"/>
                  </a:lnTo>
                  <a:lnTo>
                    <a:pt x="54" y="89"/>
                  </a:lnTo>
                  <a:lnTo>
                    <a:pt x="54" y="87"/>
                  </a:lnTo>
                  <a:lnTo>
                    <a:pt x="54" y="81"/>
                  </a:lnTo>
                  <a:lnTo>
                    <a:pt x="54" y="93"/>
                  </a:lnTo>
                  <a:lnTo>
                    <a:pt x="52" y="93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0" y="95"/>
                  </a:lnTo>
                  <a:lnTo>
                    <a:pt x="50" y="81"/>
                  </a:lnTo>
                  <a:lnTo>
                    <a:pt x="50" y="81"/>
                  </a:lnTo>
                  <a:lnTo>
                    <a:pt x="50" y="83"/>
                  </a:lnTo>
                  <a:lnTo>
                    <a:pt x="50" y="81"/>
                  </a:lnTo>
                  <a:lnTo>
                    <a:pt x="48" y="81"/>
                  </a:lnTo>
                  <a:lnTo>
                    <a:pt x="48" y="77"/>
                  </a:lnTo>
                  <a:lnTo>
                    <a:pt x="44" y="79"/>
                  </a:lnTo>
                  <a:lnTo>
                    <a:pt x="46" y="79"/>
                  </a:lnTo>
                  <a:lnTo>
                    <a:pt x="44" y="70"/>
                  </a:lnTo>
                  <a:lnTo>
                    <a:pt x="42" y="68"/>
                  </a:lnTo>
                  <a:lnTo>
                    <a:pt x="42" y="75"/>
                  </a:lnTo>
                  <a:lnTo>
                    <a:pt x="42" y="77"/>
                  </a:lnTo>
                  <a:lnTo>
                    <a:pt x="42" y="83"/>
                  </a:lnTo>
                  <a:lnTo>
                    <a:pt x="40" y="83"/>
                  </a:lnTo>
                  <a:lnTo>
                    <a:pt x="40" y="75"/>
                  </a:lnTo>
                  <a:lnTo>
                    <a:pt x="40" y="77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7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4" y="87"/>
                  </a:lnTo>
                  <a:lnTo>
                    <a:pt x="34" y="83"/>
                  </a:lnTo>
                  <a:lnTo>
                    <a:pt x="33" y="87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4"/>
                  </a:lnTo>
                  <a:lnTo>
                    <a:pt x="33" y="102"/>
                  </a:lnTo>
                  <a:lnTo>
                    <a:pt x="31" y="102"/>
                  </a:lnTo>
                  <a:lnTo>
                    <a:pt x="31" y="91"/>
                  </a:lnTo>
                  <a:lnTo>
                    <a:pt x="29" y="93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9" y="114"/>
                  </a:lnTo>
                  <a:lnTo>
                    <a:pt x="29" y="110"/>
                  </a:lnTo>
                  <a:lnTo>
                    <a:pt x="27" y="108"/>
                  </a:lnTo>
                  <a:lnTo>
                    <a:pt x="27" y="100"/>
                  </a:lnTo>
                  <a:lnTo>
                    <a:pt x="25" y="102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5" y="102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1" y="104"/>
                  </a:lnTo>
                  <a:lnTo>
                    <a:pt x="21" y="89"/>
                  </a:lnTo>
                  <a:lnTo>
                    <a:pt x="19" y="87"/>
                  </a:lnTo>
                  <a:lnTo>
                    <a:pt x="19" y="79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19" y="98"/>
                  </a:lnTo>
                  <a:lnTo>
                    <a:pt x="19" y="93"/>
                  </a:lnTo>
                  <a:lnTo>
                    <a:pt x="17" y="93"/>
                  </a:lnTo>
                  <a:lnTo>
                    <a:pt x="17" y="58"/>
                  </a:lnTo>
                  <a:lnTo>
                    <a:pt x="15" y="58"/>
                  </a:lnTo>
                  <a:lnTo>
                    <a:pt x="15" y="71"/>
                  </a:lnTo>
                  <a:lnTo>
                    <a:pt x="15" y="70"/>
                  </a:lnTo>
                  <a:lnTo>
                    <a:pt x="15" y="52"/>
                  </a:lnTo>
                  <a:lnTo>
                    <a:pt x="13" y="50"/>
                  </a:lnTo>
                  <a:lnTo>
                    <a:pt x="13" y="43"/>
                  </a:lnTo>
                  <a:lnTo>
                    <a:pt x="13" y="48"/>
                  </a:lnTo>
                  <a:lnTo>
                    <a:pt x="13" y="50"/>
                  </a:lnTo>
                  <a:lnTo>
                    <a:pt x="13" y="52"/>
                  </a:lnTo>
                  <a:lnTo>
                    <a:pt x="13" y="33"/>
                  </a:lnTo>
                  <a:lnTo>
                    <a:pt x="11" y="31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10" y="18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8" y="39"/>
                  </a:lnTo>
                  <a:lnTo>
                    <a:pt x="8" y="4"/>
                  </a:lnTo>
                  <a:lnTo>
                    <a:pt x="8" y="0"/>
                  </a:lnTo>
                  <a:lnTo>
                    <a:pt x="8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4" y="8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37"/>
                  </a:lnTo>
                  <a:lnTo>
                    <a:pt x="4" y="35"/>
                  </a:lnTo>
                  <a:lnTo>
                    <a:pt x="2" y="35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0" y="2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06" name="Freeform 1206"/>
            <p:cNvSpPr>
              <a:spLocks/>
            </p:cNvSpPr>
            <p:nvPr/>
          </p:nvSpPr>
          <p:spPr bwMode="auto">
            <a:xfrm>
              <a:off x="4099" y="1427"/>
              <a:ext cx="29" cy="57"/>
            </a:xfrm>
            <a:custGeom>
              <a:avLst/>
              <a:gdLst/>
              <a:ahLst/>
              <a:cxnLst>
                <a:cxn ang="0">
                  <a:pos x="57" y="113"/>
                </a:cxn>
                <a:cxn ang="0">
                  <a:pos x="55" y="106"/>
                </a:cxn>
                <a:cxn ang="0">
                  <a:pos x="53" y="100"/>
                </a:cxn>
                <a:cxn ang="0">
                  <a:pos x="53" y="92"/>
                </a:cxn>
                <a:cxn ang="0">
                  <a:pos x="53" y="83"/>
                </a:cxn>
                <a:cxn ang="0">
                  <a:pos x="51" y="100"/>
                </a:cxn>
                <a:cxn ang="0">
                  <a:pos x="51" y="90"/>
                </a:cxn>
                <a:cxn ang="0">
                  <a:pos x="50" y="81"/>
                </a:cxn>
                <a:cxn ang="0">
                  <a:pos x="48" y="85"/>
                </a:cxn>
                <a:cxn ang="0">
                  <a:pos x="46" y="96"/>
                </a:cxn>
                <a:cxn ang="0">
                  <a:pos x="46" y="90"/>
                </a:cxn>
                <a:cxn ang="0">
                  <a:pos x="44" y="96"/>
                </a:cxn>
                <a:cxn ang="0">
                  <a:pos x="44" y="92"/>
                </a:cxn>
                <a:cxn ang="0">
                  <a:pos x="42" y="102"/>
                </a:cxn>
                <a:cxn ang="0">
                  <a:pos x="42" y="102"/>
                </a:cxn>
                <a:cxn ang="0">
                  <a:pos x="40" y="85"/>
                </a:cxn>
                <a:cxn ang="0">
                  <a:pos x="40" y="102"/>
                </a:cxn>
                <a:cxn ang="0">
                  <a:pos x="38" y="90"/>
                </a:cxn>
                <a:cxn ang="0">
                  <a:pos x="36" y="81"/>
                </a:cxn>
                <a:cxn ang="0">
                  <a:pos x="34" y="85"/>
                </a:cxn>
                <a:cxn ang="0">
                  <a:pos x="34" y="90"/>
                </a:cxn>
                <a:cxn ang="0">
                  <a:pos x="32" y="81"/>
                </a:cxn>
                <a:cxn ang="0">
                  <a:pos x="32" y="96"/>
                </a:cxn>
                <a:cxn ang="0">
                  <a:pos x="30" y="83"/>
                </a:cxn>
                <a:cxn ang="0">
                  <a:pos x="30" y="79"/>
                </a:cxn>
                <a:cxn ang="0">
                  <a:pos x="28" y="92"/>
                </a:cxn>
                <a:cxn ang="0">
                  <a:pos x="28" y="106"/>
                </a:cxn>
                <a:cxn ang="0">
                  <a:pos x="26" y="94"/>
                </a:cxn>
                <a:cxn ang="0">
                  <a:pos x="26" y="104"/>
                </a:cxn>
                <a:cxn ang="0">
                  <a:pos x="25" y="106"/>
                </a:cxn>
                <a:cxn ang="0">
                  <a:pos x="23" y="102"/>
                </a:cxn>
                <a:cxn ang="0">
                  <a:pos x="23" y="102"/>
                </a:cxn>
                <a:cxn ang="0">
                  <a:pos x="23" y="102"/>
                </a:cxn>
                <a:cxn ang="0">
                  <a:pos x="21" y="94"/>
                </a:cxn>
                <a:cxn ang="0">
                  <a:pos x="19" y="100"/>
                </a:cxn>
                <a:cxn ang="0">
                  <a:pos x="19" y="92"/>
                </a:cxn>
                <a:cxn ang="0">
                  <a:pos x="17" y="88"/>
                </a:cxn>
                <a:cxn ang="0">
                  <a:pos x="15" y="87"/>
                </a:cxn>
                <a:cxn ang="0">
                  <a:pos x="11" y="81"/>
                </a:cxn>
                <a:cxn ang="0">
                  <a:pos x="11" y="62"/>
                </a:cxn>
                <a:cxn ang="0">
                  <a:pos x="9" y="54"/>
                </a:cxn>
                <a:cxn ang="0">
                  <a:pos x="9" y="62"/>
                </a:cxn>
                <a:cxn ang="0">
                  <a:pos x="9" y="67"/>
                </a:cxn>
                <a:cxn ang="0">
                  <a:pos x="7" y="37"/>
                </a:cxn>
                <a:cxn ang="0">
                  <a:pos x="5" y="48"/>
                </a:cxn>
                <a:cxn ang="0">
                  <a:pos x="5" y="35"/>
                </a:cxn>
                <a:cxn ang="0">
                  <a:pos x="3" y="23"/>
                </a:cxn>
                <a:cxn ang="0">
                  <a:pos x="3" y="27"/>
                </a:cxn>
                <a:cxn ang="0">
                  <a:pos x="3" y="19"/>
                </a:cxn>
                <a:cxn ang="0">
                  <a:pos x="0" y="0"/>
                </a:cxn>
              </a:cxnLst>
              <a:rect l="0" t="0" r="r" b="b"/>
              <a:pathLst>
                <a:path w="57" h="113">
                  <a:moveTo>
                    <a:pt x="57" y="113"/>
                  </a:moveTo>
                  <a:lnTo>
                    <a:pt x="57" y="113"/>
                  </a:lnTo>
                  <a:lnTo>
                    <a:pt x="57" y="106"/>
                  </a:lnTo>
                  <a:lnTo>
                    <a:pt x="55" y="106"/>
                  </a:lnTo>
                  <a:lnTo>
                    <a:pt x="55" y="102"/>
                  </a:lnTo>
                  <a:lnTo>
                    <a:pt x="53" y="100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81"/>
                  </a:lnTo>
                  <a:lnTo>
                    <a:pt x="53" y="83"/>
                  </a:lnTo>
                  <a:lnTo>
                    <a:pt x="51" y="85"/>
                  </a:lnTo>
                  <a:lnTo>
                    <a:pt x="51" y="100"/>
                  </a:lnTo>
                  <a:lnTo>
                    <a:pt x="51" y="102"/>
                  </a:lnTo>
                  <a:lnTo>
                    <a:pt x="51" y="90"/>
                  </a:lnTo>
                  <a:lnTo>
                    <a:pt x="50" y="90"/>
                  </a:lnTo>
                  <a:lnTo>
                    <a:pt x="50" y="81"/>
                  </a:lnTo>
                  <a:lnTo>
                    <a:pt x="50" y="83"/>
                  </a:lnTo>
                  <a:lnTo>
                    <a:pt x="48" y="85"/>
                  </a:lnTo>
                  <a:lnTo>
                    <a:pt x="48" y="98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6" y="90"/>
                  </a:lnTo>
                  <a:lnTo>
                    <a:pt x="46" y="96"/>
                  </a:lnTo>
                  <a:lnTo>
                    <a:pt x="44" y="96"/>
                  </a:lnTo>
                  <a:lnTo>
                    <a:pt x="44" y="94"/>
                  </a:lnTo>
                  <a:lnTo>
                    <a:pt x="44" y="92"/>
                  </a:lnTo>
                  <a:lnTo>
                    <a:pt x="44" y="102"/>
                  </a:lnTo>
                  <a:lnTo>
                    <a:pt x="42" y="102"/>
                  </a:lnTo>
                  <a:lnTo>
                    <a:pt x="42" y="106"/>
                  </a:lnTo>
                  <a:lnTo>
                    <a:pt x="42" y="102"/>
                  </a:lnTo>
                  <a:lnTo>
                    <a:pt x="40" y="102"/>
                  </a:lnTo>
                  <a:lnTo>
                    <a:pt x="40" y="85"/>
                  </a:lnTo>
                  <a:lnTo>
                    <a:pt x="40" y="87"/>
                  </a:lnTo>
                  <a:lnTo>
                    <a:pt x="40" y="102"/>
                  </a:lnTo>
                  <a:lnTo>
                    <a:pt x="38" y="102"/>
                  </a:lnTo>
                  <a:lnTo>
                    <a:pt x="38" y="90"/>
                  </a:lnTo>
                  <a:lnTo>
                    <a:pt x="36" y="90"/>
                  </a:lnTo>
                  <a:lnTo>
                    <a:pt x="36" y="81"/>
                  </a:lnTo>
                  <a:lnTo>
                    <a:pt x="36" y="85"/>
                  </a:lnTo>
                  <a:lnTo>
                    <a:pt x="34" y="85"/>
                  </a:lnTo>
                  <a:lnTo>
                    <a:pt x="34" y="92"/>
                  </a:lnTo>
                  <a:lnTo>
                    <a:pt x="34" y="90"/>
                  </a:lnTo>
                  <a:lnTo>
                    <a:pt x="32" y="90"/>
                  </a:lnTo>
                  <a:lnTo>
                    <a:pt x="32" y="81"/>
                  </a:lnTo>
                  <a:lnTo>
                    <a:pt x="32" y="83"/>
                  </a:lnTo>
                  <a:lnTo>
                    <a:pt x="32" y="96"/>
                  </a:lnTo>
                  <a:lnTo>
                    <a:pt x="30" y="94"/>
                  </a:lnTo>
                  <a:lnTo>
                    <a:pt x="30" y="83"/>
                  </a:lnTo>
                  <a:lnTo>
                    <a:pt x="30" y="81"/>
                  </a:lnTo>
                  <a:lnTo>
                    <a:pt x="30" y="79"/>
                  </a:lnTo>
                  <a:lnTo>
                    <a:pt x="30" y="90"/>
                  </a:lnTo>
                  <a:lnTo>
                    <a:pt x="28" y="92"/>
                  </a:lnTo>
                  <a:lnTo>
                    <a:pt x="28" y="108"/>
                  </a:lnTo>
                  <a:lnTo>
                    <a:pt x="28" y="106"/>
                  </a:lnTo>
                  <a:lnTo>
                    <a:pt x="26" y="106"/>
                  </a:lnTo>
                  <a:lnTo>
                    <a:pt x="26" y="94"/>
                  </a:lnTo>
                  <a:lnTo>
                    <a:pt x="26" y="92"/>
                  </a:lnTo>
                  <a:lnTo>
                    <a:pt x="26" y="104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4"/>
                  </a:lnTo>
                  <a:lnTo>
                    <a:pt x="23" y="102"/>
                  </a:lnTo>
                  <a:lnTo>
                    <a:pt x="23" y="102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2"/>
                  </a:lnTo>
                  <a:lnTo>
                    <a:pt x="21" y="100"/>
                  </a:lnTo>
                  <a:lnTo>
                    <a:pt x="21" y="94"/>
                  </a:lnTo>
                  <a:lnTo>
                    <a:pt x="19" y="96"/>
                  </a:lnTo>
                  <a:lnTo>
                    <a:pt x="19" y="100"/>
                  </a:lnTo>
                  <a:lnTo>
                    <a:pt x="19" y="98"/>
                  </a:lnTo>
                  <a:lnTo>
                    <a:pt x="19" y="92"/>
                  </a:lnTo>
                  <a:lnTo>
                    <a:pt x="17" y="92"/>
                  </a:lnTo>
                  <a:lnTo>
                    <a:pt x="17" y="88"/>
                  </a:lnTo>
                  <a:lnTo>
                    <a:pt x="15" y="88"/>
                  </a:lnTo>
                  <a:lnTo>
                    <a:pt x="15" y="87"/>
                  </a:lnTo>
                  <a:lnTo>
                    <a:pt x="15" y="79"/>
                  </a:lnTo>
                  <a:lnTo>
                    <a:pt x="11" y="81"/>
                  </a:lnTo>
                  <a:lnTo>
                    <a:pt x="11" y="79"/>
                  </a:lnTo>
                  <a:lnTo>
                    <a:pt x="11" y="62"/>
                  </a:lnTo>
                  <a:lnTo>
                    <a:pt x="9" y="60"/>
                  </a:lnTo>
                  <a:lnTo>
                    <a:pt x="9" y="54"/>
                  </a:lnTo>
                  <a:lnTo>
                    <a:pt x="9" y="60"/>
                  </a:lnTo>
                  <a:lnTo>
                    <a:pt x="9" y="62"/>
                  </a:lnTo>
                  <a:lnTo>
                    <a:pt x="9" y="71"/>
                  </a:lnTo>
                  <a:lnTo>
                    <a:pt x="9" y="67"/>
                  </a:lnTo>
                  <a:lnTo>
                    <a:pt x="7" y="65"/>
                  </a:lnTo>
                  <a:lnTo>
                    <a:pt x="7" y="37"/>
                  </a:lnTo>
                  <a:lnTo>
                    <a:pt x="5" y="35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3" y="23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3" y="29"/>
                  </a:lnTo>
                  <a:lnTo>
                    <a:pt x="3" y="1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07" name="Freeform 1207"/>
            <p:cNvSpPr>
              <a:spLocks/>
            </p:cNvSpPr>
            <p:nvPr/>
          </p:nvSpPr>
          <p:spPr bwMode="auto">
            <a:xfrm>
              <a:off x="4128" y="1404"/>
              <a:ext cx="26" cy="92"/>
            </a:xfrm>
            <a:custGeom>
              <a:avLst/>
              <a:gdLst/>
              <a:ahLst/>
              <a:cxnLst>
                <a:cxn ang="0">
                  <a:pos x="52" y="83"/>
                </a:cxn>
                <a:cxn ang="0">
                  <a:pos x="50" y="90"/>
                </a:cxn>
                <a:cxn ang="0">
                  <a:pos x="48" y="83"/>
                </a:cxn>
                <a:cxn ang="0">
                  <a:pos x="46" y="48"/>
                </a:cxn>
                <a:cxn ang="0">
                  <a:pos x="46" y="56"/>
                </a:cxn>
                <a:cxn ang="0">
                  <a:pos x="46" y="31"/>
                </a:cxn>
                <a:cxn ang="0">
                  <a:pos x="44" y="19"/>
                </a:cxn>
                <a:cxn ang="0">
                  <a:pos x="42" y="25"/>
                </a:cxn>
                <a:cxn ang="0">
                  <a:pos x="42" y="25"/>
                </a:cxn>
                <a:cxn ang="0">
                  <a:pos x="42" y="0"/>
                </a:cxn>
                <a:cxn ang="0">
                  <a:pos x="41" y="2"/>
                </a:cxn>
                <a:cxn ang="0">
                  <a:pos x="41" y="35"/>
                </a:cxn>
                <a:cxn ang="0">
                  <a:pos x="37" y="13"/>
                </a:cxn>
                <a:cxn ang="0">
                  <a:pos x="37" y="31"/>
                </a:cxn>
                <a:cxn ang="0">
                  <a:pos x="37" y="50"/>
                </a:cxn>
                <a:cxn ang="0">
                  <a:pos x="35" y="46"/>
                </a:cxn>
                <a:cxn ang="0">
                  <a:pos x="35" y="46"/>
                </a:cxn>
                <a:cxn ang="0">
                  <a:pos x="35" y="69"/>
                </a:cxn>
                <a:cxn ang="0">
                  <a:pos x="33" y="67"/>
                </a:cxn>
                <a:cxn ang="0">
                  <a:pos x="33" y="92"/>
                </a:cxn>
                <a:cxn ang="0">
                  <a:pos x="31" y="102"/>
                </a:cxn>
                <a:cxn ang="0">
                  <a:pos x="29" y="94"/>
                </a:cxn>
                <a:cxn ang="0">
                  <a:pos x="29" y="90"/>
                </a:cxn>
                <a:cxn ang="0">
                  <a:pos x="29" y="119"/>
                </a:cxn>
                <a:cxn ang="0">
                  <a:pos x="25" y="127"/>
                </a:cxn>
                <a:cxn ang="0">
                  <a:pos x="25" y="121"/>
                </a:cxn>
                <a:cxn ang="0">
                  <a:pos x="25" y="123"/>
                </a:cxn>
                <a:cxn ang="0">
                  <a:pos x="23" y="150"/>
                </a:cxn>
                <a:cxn ang="0">
                  <a:pos x="21" y="154"/>
                </a:cxn>
                <a:cxn ang="0">
                  <a:pos x="21" y="152"/>
                </a:cxn>
                <a:cxn ang="0">
                  <a:pos x="19" y="163"/>
                </a:cxn>
                <a:cxn ang="0">
                  <a:pos x="19" y="167"/>
                </a:cxn>
                <a:cxn ang="0">
                  <a:pos x="19" y="163"/>
                </a:cxn>
                <a:cxn ang="0">
                  <a:pos x="17" y="169"/>
                </a:cxn>
                <a:cxn ang="0">
                  <a:pos x="17" y="182"/>
                </a:cxn>
                <a:cxn ang="0">
                  <a:pos x="16" y="161"/>
                </a:cxn>
                <a:cxn ang="0">
                  <a:pos x="14" y="177"/>
                </a:cxn>
                <a:cxn ang="0">
                  <a:pos x="14" y="181"/>
                </a:cxn>
                <a:cxn ang="0">
                  <a:pos x="12" y="167"/>
                </a:cxn>
                <a:cxn ang="0">
                  <a:pos x="12" y="167"/>
                </a:cxn>
                <a:cxn ang="0">
                  <a:pos x="10" y="173"/>
                </a:cxn>
                <a:cxn ang="0">
                  <a:pos x="10" y="167"/>
                </a:cxn>
                <a:cxn ang="0">
                  <a:pos x="10" y="159"/>
                </a:cxn>
                <a:cxn ang="0">
                  <a:pos x="8" y="182"/>
                </a:cxn>
                <a:cxn ang="0">
                  <a:pos x="8" y="159"/>
                </a:cxn>
                <a:cxn ang="0">
                  <a:pos x="6" y="156"/>
                </a:cxn>
                <a:cxn ang="0">
                  <a:pos x="4" y="169"/>
                </a:cxn>
                <a:cxn ang="0">
                  <a:pos x="4" y="179"/>
                </a:cxn>
                <a:cxn ang="0">
                  <a:pos x="2" y="157"/>
                </a:cxn>
                <a:cxn ang="0">
                  <a:pos x="0" y="161"/>
                </a:cxn>
              </a:cxnLst>
              <a:rect l="0" t="0" r="r" b="b"/>
              <a:pathLst>
                <a:path w="52" h="184">
                  <a:moveTo>
                    <a:pt x="52" y="83"/>
                  </a:moveTo>
                  <a:lnTo>
                    <a:pt x="52" y="83"/>
                  </a:lnTo>
                  <a:lnTo>
                    <a:pt x="50" y="85"/>
                  </a:lnTo>
                  <a:lnTo>
                    <a:pt x="50" y="90"/>
                  </a:lnTo>
                  <a:lnTo>
                    <a:pt x="50" y="85"/>
                  </a:lnTo>
                  <a:lnTo>
                    <a:pt x="48" y="83"/>
                  </a:lnTo>
                  <a:lnTo>
                    <a:pt x="48" y="50"/>
                  </a:lnTo>
                  <a:lnTo>
                    <a:pt x="46" y="48"/>
                  </a:lnTo>
                  <a:lnTo>
                    <a:pt x="46" y="46"/>
                  </a:lnTo>
                  <a:lnTo>
                    <a:pt x="46" y="56"/>
                  </a:lnTo>
                  <a:lnTo>
                    <a:pt x="46" y="54"/>
                  </a:lnTo>
                  <a:lnTo>
                    <a:pt x="46" y="31"/>
                  </a:lnTo>
                  <a:lnTo>
                    <a:pt x="44" y="29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2" y="25"/>
                  </a:lnTo>
                  <a:lnTo>
                    <a:pt x="42" y="35"/>
                  </a:lnTo>
                  <a:lnTo>
                    <a:pt x="42" y="25"/>
                  </a:lnTo>
                  <a:lnTo>
                    <a:pt x="42" y="23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1" y="2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17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7" y="50"/>
                  </a:lnTo>
                  <a:lnTo>
                    <a:pt x="37" y="48"/>
                  </a:lnTo>
                  <a:lnTo>
                    <a:pt x="35" y="46"/>
                  </a:lnTo>
                  <a:lnTo>
                    <a:pt x="35" y="42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69"/>
                  </a:lnTo>
                  <a:lnTo>
                    <a:pt x="33" y="71"/>
                  </a:lnTo>
                  <a:lnTo>
                    <a:pt x="33" y="67"/>
                  </a:lnTo>
                  <a:lnTo>
                    <a:pt x="33" y="69"/>
                  </a:lnTo>
                  <a:lnTo>
                    <a:pt x="33" y="92"/>
                  </a:lnTo>
                  <a:lnTo>
                    <a:pt x="31" y="94"/>
                  </a:lnTo>
                  <a:lnTo>
                    <a:pt x="31" y="102"/>
                  </a:lnTo>
                  <a:lnTo>
                    <a:pt x="31" y="96"/>
                  </a:lnTo>
                  <a:lnTo>
                    <a:pt x="29" y="94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2"/>
                  </a:lnTo>
                  <a:lnTo>
                    <a:pt x="29" y="119"/>
                  </a:lnTo>
                  <a:lnTo>
                    <a:pt x="25" y="121"/>
                  </a:lnTo>
                  <a:lnTo>
                    <a:pt x="25" y="127"/>
                  </a:lnTo>
                  <a:lnTo>
                    <a:pt x="25" y="123"/>
                  </a:lnTo>
                  <a:lnTo>
                    <a:pt x="25" y="121"/>
                  </a:lnTo>
                  <a:lnTo>
                    <a:pt x="25" y="117"/>
                  </a:lnTo>
                  <a:lnTo>
                    <a:pt x="25" y="123"/>
                  </a:lnTo>
                  <a:lnTo>
                    <a:pt x="23" y="123"/>
                  </a:lnTo>
                  <a:lnTo>
                    <a:pt x="23" y="150"/>
                  </a:lnTo>
                  <a:lnTo>
                    <a:pt x="21" y="152"/>
                  </a:lnTo>
                  <a:lnTo>
                    <a:pt x="21" y="154"/>
                  </a:lnTo>
                  <a:lnTo>
                    <a:pt x="21" y="150"/>
                  </a:lnTo>
                  <a:lnTo>
                    <a:pt x="21" y="152"/>
                  </a:lnTo>
                  <a:lnTo>
                    <a:pt x="21" y="163"/>
                  </a:lnTo>
                  <a:lnTo>
                    <a:pt x="19" y="163"/>
                  </a:lnTo>
                  <a:lnTo>
                    <a:pt x="19" y="169"/>
                  </a:lnTo>
                  <a:lnTo>
                    <a:pt x="19" y="167"/>
                  </a:lnTo>
                  <a:lnTo>
                    <a:pt x="19" y="165"/>
                  </a:lnTo>
                  <a:lnTo>
                    <a:pt x="19" y="163"/>
                  </a:lnTo>
                  <a:lnTo>
                    <a:pt x="19" y="167"/>
                  </a:lnTo>
                  <a:lnTo>
                    <a:pt x="17" y="169"/>
                  </a:lnTo>
                  <a:lnTo>
                    <a:pt x="17" y="184"/>
                  </a:lnTo>
                  <a:lnTo>
                    <a:pt x="17" y="182"/>
                  </a:lnTo>
                  <a:lnTo>
                    <a:pt x="16" y="182"/>
                  </a:lnTo>
                  <a:lnTo>
                    <a:pt x="16" y="161"/>
                  </a:lnTo>
                  <a:lnTo>
                    <a:pt x="14" y="163"/>
                  </a:lnTo>
                  <a:lnTo>
                    <a:pt x="14" y="177"/>
                  </a:lnTo>
                  <a:lnTo>
                    <a:pt x="14" y="179"/>
                  </a:lnTo>
                  <a:lnTo>
                    <a:pt x="14" y="181"/>
                  </a:lnTo>
                  <a:lnTo>
                    <a:pt x="14" y="169"/>
                  </a:lnTo>
                  <a:lnTo>
                    <a:pt x="12" y="167"/>
                  </a:lnTo>
                  <a:lnTo>
                    <a:pt x="12" y="163"/>
                  </a:lnTo>
                  <a:lnTo>
                    <a:pt x="12" y="167"/>
                  </a:lnTo>
                  <a:lnTo>
                    <a:pt x="10" y="169"/>
                  </a:lnTo>
                  <a:lnTo>
                    <a:pt x="10" y="173"/>
                  </a:lnTo>
                  <a:lnTo>
                    <a:pt x="10" y="167"/>
                  </a:lnTo>
                  <a:lnTo>
                    <a:pt x="10" y="167"/>
                  </a:lnTo>
                  <a:lnTo>
                    <a:pt x="10" y="157"/>
                  </a:lnTo>
                  <a:lnTo>
                    <a:pt x="10" y="159"/>
                  </a:lnTo>
                  <a:lnTo>
                    <a:pt x="8" y="161"/>
                  </a:lnTo>
                  <a:lnTo>
                    <a:pt x="8" y="182"/>
                  </a:lnTo>
                  <a:lnTo>
                    <a:pt x="8" y="181"/>
                  </a:lnTo>
                  <a:lnTo>
                    <a:pt x="8" y="159"/>
                  </a:lnTo>
                  <a:lnTo>
                    <a:pt x="6" y="157"/>
                  </a:lnTo>
                  <a:lnTo>
                    <a:pt x="6" y="156"/>
                  </a:lnTo>
                  <a:lnTo>
                    <a:pt x="6" y="167"/>
                  </a:lnTo>
                  <a:lnTo>
                    <a:pt x="4" y="169"/>
                  </a:lnTo>
                  <a:lnTo>
                    <a:pt x="4" y="182"/>
                  </a:lnTo>
                  <a:lnTo>
                    <a:pt x="4" y="179"/>
                  </a:lnTo>
                  <a:lnTo>
                    <a:pt x="2" y="177"/>
                  </a:lnTo>
                  <a:lnTo>
                    <a:pt x="2" y="157"/>
                  </a:lnTo>
                  <a:lnTo>
                    <a:pt x="0" y="156"/>
                  </a:lnTo>
                  <a:lnTo>
                    <a:pt x="0" y="161"/>
                  </a:lnTo>
                  <a:lnTo>
                    <a:pt x="0" y="15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08" name="Freeform 1208"/>
            <p:cNvSpPr>
              <a:spLocks/>
            </p:cNvSpPr>
            <p:nvPr/>
          </p:nvSpPr>
          <p:spPr bwMode="auto">
            <a:xfrm>
              <a:off x="4154" y="1445"/>
              <a:ext cx="25" cy="74"/>
            </a:xfrm>
            <a:custGeom>
              <a:avLst/>
              <a:gdLst/>
              <a:ahLst/>
              <a:cxnLst>
                <a:cxn ang="0">
                  <a:pos x="52" y="96"/>
                </a:cxn>
                <a:cxn ang="0">
                  <a:pos x="50" y="101"/>
                </a:cxn>
                <a:cxn ang="0">
                  <a:pos x="50" y="98"/>
                </a:cxn>
                <a:cxn ang="0">
                  <a:pos x="50" y="86"/>
                </a:cxn>
                <a:cxn ang="0">
                  <a:pos x="48" y="90"/>
                </a:cxn>
                <a:cxn ang="0">
                  <a:pos x="48" y="88"/>
                </a:cxn>
                <a:cxn ang="0">
                  <a:pos x="44" y="76"/>
                </a:cxn>
                <a:cxn ang="0">
                  <a:pos x="44" y="90"/>
                </a:cxn>
                <a:cxn ang="0">
                  <a:pos x="44" y="86"/>
                </a:cxn>
                <a:cxn ang="0">
                  <a:pos x="42" y="69"/>
                </a:cxn>
                <a:cxn ang="0">
                  <a:pos x="40" y="99"/>
                </a:cxn>
                <a:cxn ang="0">
                  <a:pos x="40" y="101"/>
                </a:cxn>
                <a:cxn ang="0">
                  <a:pos x="38" y="90"/>
                </a:cxn>
                <a:cxn ang="0">
                  <a:pos x="38" y="90"/>
                </a:cxn>
                <a:cxn ang="0">
                  <a:pos x="37" y="103"/>
                </a:cxn>
                <a:cxn ang="0">
                  <a:pos x="37" y="101"/>
                </a:cxn>
                <a:cxn ang="0">
                  <a:pos x="37" y="92"/>
                </a:cxn>
                <a:cxn ang="0">
                  <a:pos x="35" y="113"/>
                </a:cxn>
                <a:cxn ang="0">
                  <a:pos x="33" y="90"/>
                </a:cxn>
                <a:cxn ang="0">
                  <a:pos x="31" y="88"/>
                </a:cxn>
                <a:cxn ang="0">
                  <a:pos x="31" y="111"/>
                </a:cxn>
                <a:cxn ang="0">
                  <a:pos x="31" y="124"/>
                </a:cxn>
                <a:cxn ang="0">
                  <a:pos x="29" y="99"/>
                </a:cxn>
                <a:cxn ang="0">
                  <a:pos x="29" y="101"/>
                </a:cxn>
                <a:cxn ang="0">
                  <a:pos x="27" y="130"/>
                </a:cxn>
                <a:cxn ang="0">
                  <a:pos x="27" y="122"/>
                </a:cxn>
                <a:cxn ang="0">
                  <a:pos x="25" y="119"/>
                </a:cxn>
                <a:cxn ang="0">
                  <a:pos x="25" y="132"/>
                </a:cxn>
                <a:cxn ang="0">
                  <a:pos x="25" y="130"/>
                </a:cxn>
                <a:cxn ang="0">
                  <a:pos x="23" y="122"/>
                </a:cxn>
                <a:cxn ang="0">
                  <a:pos x="21" y="128"/>
                </a:cxn>
                <a:cxn ang="0">
                  <a:pos x="21" y="144"/>
                </a:cxn>
                <a:cxn ang="0">
                  <a:pos x="19" y="124"/>
                </a:cxn>
                <a:cxn ang="0">
                  <a:pos x="19" y="140"/>
                </a:cxn>
                <a:cxn ang="0">
                  <a:pos x="17" y="147"/>
                </a:cxn>
                <a:cxn ang="0">
                  <a:pos x="15" y="140"/>
                </a:cxn>
                <a:cxn ang="0">
                  <a:pos x="15" y="134"/>
                </a:cxn>
                <a:cxn ang="0">
                  <a:pos x="13" y="142"/>
                </a:cxn>
                <a:cxn ang="0">
                  <a:pos x="12" y="128"/>
                </a:cxn>
                <a:cxn ang="0">
                  <a:pos x="12" y="134"/>
                </a:cxn>
                <a:cxn ang="0">
                  <a:pos x="10" y="122"/>
                </a:cxn>
                <a:cxn ang="0">
                  <a:pos x="8" y="105"/>
                </a:cxn>
                <a:cxn ang="0">
                  <a:pos x="8" y="111"/>
                </a:cxn>
                <a:cxn ang="0">
                  <a:pos x="6" y="90"/>
                </a:cxn>
                <a:cxn ang="0">
                  <a:pos x="4" y="74"/>
                </a:cxn>
                <a:cxn ang="0">
                  <a:pos x="4" y="74"/>
                </a:cxn>
                <a:cxn ang="0">
                  <a:pos x="4" y="44"/>
                </a:cxn>
                <a:cxn ang="0">
                  <a:pos x="2" y="38"/>
                </a:cxn>
                <a:cxn ang="0">
                  <a:pos x="2" y="40"/>
                </a:cxn>
                <a:cxn ang="0">
                  <a:pos x="0" y="19"/>
                </a:cxn>
              </a:cxnLst>
              <a:rect l="0" t="0" r="r" b="b"/>
              <a:pathLst>
                <a:path w="52" h="147">
                  <a:moveTo>
                    <a:pt x="52" y="96"/>
                  </a:moveTo>
                  <a:lnTo>
                    <a:pt x="52" y="96"/>
                  </a:lnTo>
                  <a:lnTo>
                    <a:pt x="52" y="101"/>
                  </a:lnTo>
                  <a:lnTo>
                    <a:pt x="50" y="101"/>
                  </a:lnTo>
                  <a:lnTo>
                    <a:pt x="50" y="103"/>
                  </a:lnTo>
                  <a:lnTo>
                    <a:pt x="50" y="98"/>
                  </a:lnTo>
                  <a:lnTo>
                    <a:pt x="50" y="96"/>
                  </a:lnTo>
                  <a:lnTo>
                    <a:pt x="50" y="86"/>
                  </a:lnTo>
                  <a:lnTo>
                    <a:pt x="48" y="88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74"/>
                  </a:lnTo>
                  <a:lnTo>
                    <a:pt x="44" y="76"/>
                  </a:lnTo>
                  <a:lnTo>
                    <a:pt x="44" y="88"/>
                  </a:lnTo>
                  <a:lnTo>
                    <a:pt x="44" y="90"/>
                  </a:lnTo>
                  <a:lnTo>
                    <a:pt x="44" y="94"/>
                  </a:lnTo>
                  <a:lnTo>
                    <a:pt x="44" y="86"/>
                  </a:lnTo>
                  <a:lnTo>
                    <a:pt x="42" y="84"/>
                  </a:lnTo>
                  <a:lnTo>
                    <a:pt x="42" y="69"/>
                  </a:lnTo>
                  <a:lnTo>
                    <a:pt x="40" y="71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1"/>
                  </a:lnTo>
                  <a:lnTo>
                    <a:pt x="40" y="90"/>
                  </a:lnTo>
                  <a:lnTo>
                    <a:pt x="38" y="90"/>
                  </a:lnTo>
                  <a:lnTo>
                    <a:pt x="38" y="82"/>
                  </a:lnTo>
                  <a:lnTo>
                    <a:pt x="38" y="90"/>
                  </a:lnTo>
                  <a:lnTo>
                    <a:pt x="37" y="90"/>
                  </a:lnTo>
                  <a:lnTo>
                    <a:pt x="37" y="103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7" y="90"/>
                  </a:lnTo>
                  <a:lnTo>
                    <a:pt x="37" y="92"/>
                  </a:lnTo>
                  <a:lnTo>
                    <a:pt x="35" y="94"/>
                  </a:lnTo>
                  <a:lnTo>
                    <a:pt x="35" y="113"/>
                  </a:lnTo>
                  <a:lnTo>
                    <a:pt x="33" y="111"/>
                  </a:lnTo>
                  <a:lnTo>
                    <a:pt x="33" y="90"/>
                  </a:lnTo>
                  <a:lnTo>
                    <a:pt x="31" y="90"/>
                  </a:lnTo>
                  <a:lnTo>
                    <a:pt x="31" y="88"/>
                  </a:lnTo>
                  <a:lnTo>
                    <a:pt x="31" y="107"/>
                  </a:lnTo>
                  <a:lnTo>
                    <a:pt x="31" y="111"/>
                  </a:lnTo>
                  <a:lnTo>
                    <a:pt x="31" y="128"/>
                  </a:lnTo>
                  <a:lnTo>
                    <a:pt x="31" y="124"/>
                  </a:lnTo>
                  <a:lnTo>
                    <a:pt x="29" y="122"/>
                  </a:lnTo>
                  <a:lnTo>
                    <a:pt x="29" y="99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29" y="130"/>
                  </a:lnTo>
                  <a:lnTo>
                    <a:pt x="27" y="130"/>
                  </a:lnTo>
                  <a:lnTo>
                    <a:pt x="27" y="132"/>
                  </a:lnTo>
                  <a:lnTo>
                    <a:pt x="27" y="122"/>
                  </a:lnTo>
                  <a:lnTo>
                    <a:pt x="25" y="121"/>
                  </a:lnTo>
                  <a:lnTo>
                    <a:pt x="25" y="119"/>
                  </a:lnTo>
                  <a:lnTo>
                    <a:pt x="25" y="130"/>
                  </a:lnTo>
                  <a:lnTo>
                    <a:pt x="25" y="132"/>
                  </a:lnTo>
                  <a:lnTo>
                    <a:pt x="25" y="136"/>
                  </a:lnTo>
                  <a:lnTo>
                    <a:pt x="25" y="130"/>
                  </a:lnTo>
                  <a:lnTo>
                    <a:pt x="23" y="128"/>
                  </a:lnTo>
                  <a:lnTo>
                    <a:pt x="23" y="122"/>
                  </a:lnTo>
                  <a:lnTo>
                    <a:pt x="23" y="126"/>
                  </a:lnTo>
                  <a:lnTo>
                    <a:pt x="21" y="128"/>
                  </a:lnTo>
                  <a:lnTo>
                    <a:pt x="21" y="146"/>
                  </a:lnTo>
                  <a:lnTo>
                    <a:pt x="21" y="144"/>
                  </a:lnTo>
                  <a:lnTo>
                    <a:pt x="19" y="144"/>
                  </a:lnTo>
                  <a:lnTo>
                    <a:pt x="19" y="124"/>
                  </a:lnTo>
                  <a:lnTo>
                    <a:pt x="19" y="124"/>
                  </a:lnTo>
                  <a:lnTo>
                    <a:pt x="19" y="140"/>
                  </a:lnTo>
                  <a:lnTo>
                    <a:pt x="17" y="140"/>
                  </a:lnTo>
                  <a:lnTo>
                    <a:pt x="17" y="147"/>
                  </a:lnTo>
                  <a:lnTo>
                    <a:pt x="17" y="142"/>
                  </a:lnTo>
                  <a:lnTo>
                    <a:pt x="15" y="140"/>
                  </a:lnTo>
                  <a:lnTo>
                    <a:pt x="15" y="132"/>
                  </a:lnTo>
                  <a:lnTo>
                    <a:pt x="15" y="134"/>
                  </a:lnTo>
                  <a:lnTo>
                    <a:pt x="15" y="144"/>
                  </a:lnTo>
                  <a:lnTo>
                    <a:pt x="13" y="142"/>
                  </a:lnTo>
                  <a:lnTo>
                    <a:pt x="13" y="130"/>
                  </a:lnTo>
                  <a:lnTo>
                    <a:pt x="12" y="128"/>
                  </a:lnTo>
                  <a:lnTo>
                    <a:pt x="12" y="132"/>
                  </a:lnTo>
                  <a:lnTo>
                    <a:pt x="12" y="134"/>
                  </a:lnTo>
                  <a:lnTo>
                    <a:pt x="12" y="124"/>
                  </a:lnTo>
                  <a:lnTo>
                    <a:pt x="10" y="122"/>
                  </a:lnTo>
                  <a:lnTo>
                    <a:pt x="10" y="105"/>
                  </a:lnTo>
                  <a:lnTo>
                    <a:pt x="8" y="105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90"/>
                  </a:lnTo>
                  <a:lnTo>
                    <a:pt x="6" y="90"/>
                  </a:lnTo>
                  <a:lnTo>
                    <a:pt x="6" y="73"/>
                  </a:lnTo>
                  <a:lnTo>
                    <a:pt x="4" y="74"/>
                  </a:lnTo>
                  <a:lnTo>
                    <a:pt x="4" y="78"/>
                  </a:lnTo>
                  <a:lnTo>
                    <a:pt x="4" y="74"/>
                  </a:lnTo>
                  <a:lnTo>
                    <a:pt x="4" y="73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09" name="Freeform 1209"/>
            <p:cNvSpPr>
              <a:spLocks/>
            </p:cNvSpPr>
            <p:nvPr/>
          </p:nvSpPr>
          <p:spPr bwMode="auto">
            <a:xfrm>
              <a:off x="4179" y="1493"/>
              <a:ext cx="27" cy="87"/>
            </a:xfrm>
            <a:custGeom>
              <a:avLst/>
              <a:gdLst/>
              <a:ahLst/>
              <a:cxnLst>
                <a:cxn ang="0">
                  <a:pos x="54" y="142"/>
                </a:cxn>
                <a:cxn ang="0">
                  <a:pos x="52" y="140"/>
                </a:cxn>
                <a:cxn ang="0">
                  <a:pos x="50" y="157"/>
                </a:cxn>
                <a:cxn ang="0">
                  <a:pos x="50" y="163"/>
                </a:cxn>
                <a:cxn ang="0">
                  <a:pos x="50" y="159"/>
                </a:cxn>
                <a:cxn ang="0">
                  <a:pos x="48" y="161"/>
                </a:cxn>
                <a:cxn ang="0">
                  <a:pos x="46" y="172"/>
                </a:cxn>
                <a:cxn ang="0">
                  <a:pos x="46" y="161"/>
                </a:cxn>
                <a:cxn ang="0">
                  <a:pos x="46" y="163"/>
                </a:cxn>
                <a:cxn ang="0">
                  <a:pos x="44" y="169"/>
                </a:cxn>
                <a:cxn ang="0">
                  <a:pos x="44" y="163"/>
                </a:cxn>
                <a:cxn ang="0">
                  <a:pos x="42" y="146"/>
                </a:cxn>
                <a:cxn ang="0">
                  <a:pos x="40" y="147"/>
                </a:cxn>
                <a:cxn ang="0">
                  <a:pos x="38" y="138"/>
                </a:cxn>
                <a:cxn ang="0">
                  <a:pos x="38" y="134"/>
                </a:cxn>
                <a:cxn ang="0">
                  <a:pos x="38" y="140"/>
                </a:cxn>
                <a:cxn ang="0">
                  <a:pos x="36" y="134"/>
                </a:cxn>
                <a:cxn ang="0">
                  <a:pos x="34" y="119"/>
                </a:cxn>
                <a:cxn ang="0">
                  <a:pos x="34" y="124"/>
                </a:cxn>
                <a:cxn ang="0">
                  <a:pos x="33" y="107"/>
                </a:cxn>
                <a:cxn ang="0">
                  <a:pos x="33" y="103"/>
                </a:cxn>
                <a:cxn ang="0">
                  <a:pos x="31" y="107"/>
                </a:cxn>
                <a:cxn ang="0">
                  <a:pos x="31" y="98"/>
                </a:cxn>
                <a:cxn ang="0">
                  <a:pos x="31" y="86"/>
                </a:cxn>
                <a:cxn ang="0">
                  <a:pos x="27" y="98"/>
                </a:cxn>
                <a:cxn ang="0">
                  <a:pos x="27" y="78"/>
                </a:cxn>
                <a:cxn ang="0">
                  <a:pos x="25" y="99"/>
                </a:cxn>
                <a:cxn ang="0">
                  <a:pos x="25" y="107"/>
                </a:cxn>
                <a:cxn ang="0">
                  <a:pos x="23" y="99"/>
                </a:cxn>
                <a:cxn ang="0">
                  <a:pos x="23" y="92"/>
                </a:cxn>
                <a:cxn ang="0">
                  <a:pos x="23" y="115"/>
                </a:cxn>
                <a:cxn ang="0">
                  <a:pos x="21" y="103"/>
                </a:cxn>
                <a:cxn ang="0">
                  <a:pos x="19" y="113"/>
                </a:cxn>
                <a:cxn ang="0">
                  <a:pos x="19" y="107"/>
                </a:cxn>
                <a:cxn ang="0">
                  <a:pos x="17" y="101"/>
                </a:cxn>
                <a:cxn ang="0">
                  <a:pos x="15" y="105"/>
                </a:cxn>
                <a:cxn ang="0">
                  <a:pos x="15" y="113"/>
                </a:cxn>
                <a:cxn ang="0">
                  <a:pos x="13" y="82"/>
                </a:cxn>
                <a:cxn ang="0">
                  <a:pos x="13" y="76"/>
                </a:cxn>
                <a:cxn ang="0">
                  <a:pos x="11" y="82"/>
                </a:cxn>
                <a:cxn ang="0">
                  <a:pos x="11" y="82"/>
                </a:cxn>
                <a:cxn ang="0">
                  <a:pos x="9" y="48"/>
                </a:cxn>
                <a:cxn ang="0">
                  <a:pos x="9" y="44"/>
                </a:cxn>
                <a:cxn ang="0">
                  <a:pos x="8" y="48"/>
                </a:cxn>
                <a:cxn ang="0">
                  <a:pos x="4" y="42"/>
                </a:cxn>
                <a:cxn ang="0">
                  <a:pos x="4" y="28"/>
                </a:cxn>
                <a:cxn ang="0">
                  <a:pos x="4" y="19"/>
                </a:cxn>
                <a:cxn ang="0">
                  <a:pos x="2" y="21"/>
                </a:cxn>
                <a:cxn ang="0">
                  <a:pos x="0" y="28"/>
                </a:cxn>
                <a:cxn ang="0">
                  <a:pos x="0" y="3"/>
                </a:cxn>
              </a:cxnLst>
              <a:rect l="0" t="0" r="r" b="b"/>
              <a:pathLst>
                <a:path w="54" h="172">
                  <a:moveTo>
                    <a:pt x="54" y="142"/>
                  </a:moveTo>
                  <a:lnTo>
                    <a:pt x="54" y="142"/>
                  </a:lnTo>
                  <a:lnTo>
                    <a:pt x="54" y="140"/>
                  </a:lnTo>
                  <a:lnTo>
                    <a:pt x="52" y="140"/>
                  </a:lnTo>
                  <a:lnTo>
                    <a:pt x="52" y="157"/>
                  </a:lnTo>
                  <a:lnTo>
                    <a:pt x="50" y="157"/>
                  </a:lnTo>
                  <a:lnTo>
                    <a:pt x="50" y="165"/>
                  </a:lnTo>
                  <a:lnTo>
                    <a:pt x="50" y="163"/>
                  </a:lnTo>
                  <a:lnTo>
                    <a:pt x="50" y="163"/>
                  </a:lnTo>
                  <a:lnTo>
                    <a:pt x="50" y="159"/>
                  </a:lnTo>
                  <a:lnTo>
                    <a:pt x="50" y="161"/>
                  </a:lnTo>
                  <a:lnTo>
                    <a:pt x="48" y="161"/>
                  </a:lnTo>
                  <a:lnTo>
                    <a:pt x="48" y="172"/>
                  </a:lnTo>
                  <a:lnTo>
                    <a:pt x="46" y="172"/>
                  </a:lnTo>
                  <a:lnTo>
                    <a:pt x="46" y="163"/>
                  </a:lnTo>
                  <a:lnTo>
                    <a:pt x="46" y="161"/>
                  </a:lnTo>
                  <a:lnTo>
                    <a:pt x="46" y="159"/>
                  </a:lnTo>
                  <a:lnTo>
                    <a:pt x="46" y="163"/>
                  </a:lnTo>
                  <a:lnTo>
                    <a:pt x="44" y="163"/>
                  </a:lnTo>
                  <a:lnTo>
                    <a:pt x="44" y="169"/>
                  </a:lnTo>
                  <a:lnTo>
                    <a:pt x="44" y="165"/>
                  </a:lnTo>
                  <a:lnTo>
                    <a:pt x="44" y="163"/>
                  </a:lnTo>
                  <a:lnTo>
                    <a:pt x="44" y="147"/>
                  </a:lnTo>
                  <a:lnTo>
                    <a:pt x="42" y="146"/>
                  </a:lnTo>
                  <a:lnTo>
                    <a:pt x="42" y="149"/>
                  </a:lnTo>
                  <a:lnTo>
                    <a:pt x="40" y="147"/>
                  </a:lnTo>
                  <a:lnTo>
                    <a:pt x="40" y="140"/>
                  </a:lnTo>
                  <a:lnTo>
                    <a:pt x="38" y="138"/>
                  </a:lnTo>
                  <a:lnTo>
                    <a:pt x="38" y="132"/>
                  </a:lnTo>
                  <a:lnTo>
                    <a:pt x="38" y="134"/>
                  </a:lnTo>
                  <a:lnTo>
                    <a:pt x="38" y="136"/>
                  </a:lnTo>
                  <a:lnTo>
                    <a:pt x="38" y="140"/>
                  </a:lnTo>
                  <a:lnTo>
                    <a:pt x="38" y="136"/>
                  </a:lnTo>
                  <a:lnTo>
                    <a:pt x="36" y="134"/>
                  </a:lnTo>
                  <a:lnTo>
                    <a:pt x="36" y="117"/>
                  </a:lnTo>
                  <a:lnTo>
                    <a:pt x="34" y="119"/>
                  </a:lnTo>
                  <a:lnTo>
                    <a:pt x="34" y="126"/>
                  </a:lnTo>
                  <a:lnTo>
                    <a:pt x="34" y="124"/>
                  </a:lnTo>
                  <a:lnTo>
                    <a:pt x="34" y="109"/>
                  </a:lnTo>
                  <a:lnTo>
                    <a:pt x="33" y="107"/>
                  </a:lnTo>
                  <a:lnTo>
                    <a:pt x="33" y="101"/>
                  </a:lnTo>
                  <a:lnTo>
                    <a:pt x="33" y="103"/>
                  </a:lnTo>
                  <a:lnTo>
                    <a:pt x="31" y="105"/>
                  </a:lnTo>
                  <a:lnTo>
                    <a:pt x="31" y="107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1" y="82"/>
                  </a:lnTo>
                  <a:lnTo>
                    <a:pt x="31" y="86"/>
                  </a:lnTo>
                  <a:lnTo>
                    <a:pt x="27" y="86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78"/>
                  </a:lnTo>
                  <a:lnTo>
                    <a:pt x="25" y="80"/>
                  </a:lnTo>
                  <a:lnTo>
                    <a:pt x="25" y="99"/>
                  </a:lnTo>
                  <a:lnTo>
                    <a:pt x="25" y="101"/>
                  </a:lnTo>
                  <a:lnTo>
                    <a:pt x="25" y="107"/>
                  </a:lnTo>
                  <a:lnTo>
                    <a:pt x="25" y="101"/>
                  </a:lnTo>
                  <a:lnTo>
                    <a:pt x="23" y="99"/>
                  </a:lnTo>
                  <a:lnTo>
                    <a:pt x="23" y="90"/>
                  </a:lnTo>
                  <a:lnTo>
                    <a:pt x="23" y="92"/>
                  </a:lnTo>
                  <a:lnTo>
                    <a:pt x="23" y="94"/>
                  </a:lnTo>
                  <a:lnTo>
                    <a:pt x="23" y="115"/>
                  </a:lnTo>
                  <a:lnTo>
                    <a:pt x="21" y="113"/>
                  </a:lnTo>
                  <a:lnTo>
                    <a:pt x="21" y="103"/>
                  </a:lnTo>
                  <a:lnTo>
                    <a:pt x="19" y="103"/>
                  </a:lnTo>
                  <a:lnTo>
                    <a:pt x="19" y="113"/>
                  </a:lnTo>
                  <a:lnTo>
                    <a:pt x="19" y="115"/>
                  </a:lnTo>
                  <a:lnTo>
                    <a:pt x="19" y="107"/>
                  </a:lnTo>
                  <a:lnTo>
                    <a:pt x="17" y="105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5" y="105"/>
                  </a:lnTo>
                  <a:lnTo>
                    <a:pt x="15" y="115"/>
                  </a:lnTo>
                  <a:lnTo>
                    <a:pt x="15" y="113"/>
                  </a:lnTo>
                  <a:lnTo>
                    <a:pt x="13" y="111"/>
                  </a:lnTo>
                  <a:lnTo>
                    <a:pt x="13" y="82"/>
                  </a:lnTo>
                  <a:lnTo>
                    <a:pt x="13" y="80"/>
                  </a:lnTo>
                  <a:lnTo>
                    <a:pt x="13" y="76"/>
                  </a:lnTo>
                  <a:lnTo>
                    <a:pt x="13" y="82"/>
                  </a:lnTo>
                  <a:lnTo>
                    <a:pt x="11" y="82"/>
                  </a:lnTo>
                  <a:lnTo>
                    <a:pt x="11" y="90"/>
                  </a:lnTo>
                  <a:lnTo>
                    <a:pt x="11" y="82"/>
                  </a:lnTo>
                  <a:lnTo>
                    <a:pt x="9" y="80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44"/>
                  </a:lnTo>
                  <a:lnTo>
                    <a:pt x="9" y="48"/>
                  </a:lnTo>
                  <a:lnTo>
                    <a:pt x="8" y="48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10" name="Freeform 1210"/>
            <p:cNvSpPr>
              <a:spLocks/>
            </p:cNvSpPr>
            <p:nvPr/>
          </p:nvSpPr>
          <p:spPr bwMode="auto">
            <a:xfrm>
              <a:off x="4206" y="1505"/>
              <a:ext cx="29" cy="59"/>
            </a:xfrm>
            <a:custGeom>
              <a:avLst/>
              <a:gdLst/>
              <a:ahLst/>
              <a:cxnLst>
                <a:cxn ang="0">
                  <a:pos x="57" y="48"/>
                </a:cxn>
                <a:cxn ang="0">
                  <a:pos x="55" y="59"/>
                </a:cxn>
                <a:cxn ang="0">
                  <a:pos x="55" y="59"/>
                </a:cxn>
                <a:cxn ang="0">
                  <a:pos x="53" y="46"/>
                </a:cxn>
                <a:cxn ang="0">
                  <a:pos x="51" y="42"/>
                </a:cxn>
                <a:cxn ang="0">
                  <a:pos x="50" y="40"/>
                </a:cxn>
                <a:cxn ang="0">
                  <a:pos x="48" y="32"/>
                </a:cxn>
                <a:cxn ang="0">
                  <a:pos x="48" y="25"/>
                </a:cxn>
                <a:cxn ang="0">
                  <a:pos x="44" y="42"/>
                </a:cxn>
                <a:cxn ang="0">
                  <a:pos x="44" y="34"/>
                </a:cxn>
                <a:cxn ang="0">
                  <a:pos x="44" y="23"/>
                </a:cxn>
                <a:cxn ang="0">
                  <a:pos x="42" y="27"/>
                </a:cxn>
                <a:cxn ang="0">
                  <a:pos x="40" y="48"/>
                </a:cxn>
                <a:cxn ang="0">
                  <a:pos x="40" y="46"/>
                </a:cxn>
                <a:cxn ang="0">
                  <a:pos x="38" y="53"/>
                </a:cxn>
                <a:cxn ang="0">
                  <a:pos x="38" y="53"/>
                </a:cxn>
                <a:cxn ang="0">
                  <a:pos x="38" y="59"/>
                </a:cxn>
                <a:cxn ang="0">
                  <a:pos x="36" y="67"/>
                </a:cxn>
                <a:cxn ang="0">
                  <a:pos x="36" y="63"/>
                </a:cxn>
                <a:cxn ang="0">
                  <a:pos x="32" y="46"/>
                </a:cxn>
                <a:cxn ang="0">
                  <a:pos x="32" y="55"/>
                </a:cxn>
                <a:cxn ang="0">
                  <a:pos x="30" y="44"/>
                </a:cxn>
                <a:cxn ang="0">
                  <a:pos x="30" y="36"/>
                </a:cxn>
                <a:cxn ang="0">
                  <a:pos x="30" y="42"/>
                </a:cxn>
                <a:cxn ang="0">
                  <a:pos x="28" y="38"/>
                </a:cxn>
                <a:cxn ang="0">
                  <a:pos x="27" y="28"/>
                </a:cxn>
                <a:cxn ang="0">
                  <a:pos x="27" y="32"/>
                </a:cxn>
                <a:cxn ang="0">
                  <a:pos x="25" y="9"/>
                </a:cxn>
                <a:cxn ang="0">
                  <a:pos x="25" y="13"/>
                </a:cxn>
                <a:cxn ang="0">
                  <a:pos x="23" y="25"/>
                </a:cxn>
                <a:cxn ang="0">
                  <a:pos x="21" y="21"/>
                </a:cxn>
                <a:cxn ang="0">
                  <a:pos x="19" y="5"/>
                </a:cxn>
                <a:cxn ang="0">
                  <a:pos x="19" y="17"/>
                </a:cxn>
                <a:cxn ang="0">
                  <a:pos x="17" y="11"/>
                </a:cxn>
                <a:cxn ang="0">
                  <a:pos x="17" y="17"/>
                </a:cxn>
                <a:cxn ang="0">
                  <a:pos x="17" y="19"/>
                </a:cxn>
                <a:cxn ang="0">
                  <a:pos x="15" y="9"/>
                </a:cxn>
                <a:cxn ang="0">
                  <a:pos x="15" y="5"/>
                </a:cxn>
                <a:cxn ang="0">
                  <a:pos x="13" y="25"/>
                </a:cxn>
                <a:cxn ang="0">
                  <a:pos x="13" y="7"/>
                </a:cxn>
                <a:cxn ang="0">
                  <a:pos x="11" y="0"/>
                </a:cxn>
                <a:cxn ang="0">
                  <a:pos x="9" y="7"/>
                </a:cxn>
                <a:cxn ang="0">
                  <a:pos x="9" y="19"/>
                </a:cxn>
                <a:cxn ang="0">
                  <a:pos x="7" y="23"/>
                </a:cxn>
                <a:cxn ang="0">
                  <a:pos x="5" y="38"/>
                </a:cxn>
                <a:cxn ang="0">
                  <a:pos x="5" y="48"/>
                </a:cxn>
                <a:cxn ang="0">
                  <a:pos x="3" y="75"/>
                </a:cxn>
                <a:cxn ang="0">
                  <a:pos x="3" y="78"/>
                </a:cxn>
                <a:cxn ang="0">
                  <a:pos x="2" y="88"/>
                </a:cxn>
                <a:cxn ang="0">
                  <a:pos x="2" y="117"/>
                </a:cxn>
              </a:cxnLst>
              <a:rect l="0" t="0" r="r" b="b"/>
              <a:pathLst>
                <a:path w="57" h="119">
                  <a:moveTo>
                    <a:pt x="57" y="48"/>
                  </a:moveTo>
                  <a:lnTo>
                    <a:pt x="57" y="48"/>
                  </a:lnTo>
                  <a:lnTo>
                    <a:pt x="57" y="57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3" y="57"/>
                  </a:lnTo>
                  <a:lnTo>
                    <a:pt x="53" y="46"/>
                  </a:lnTo>
                  <a:lnTo>
                    <a:pt x="51" y="46"/>
                  </a:lnTo>
                  <a:lnTo>
                    <a:pt x="51" y="42"/>
                  </a:lnTo>
                  <a:lnTo>
                    <a:pt x="51" y="42"/>
                  </a:lnTo>
                  <a:lnTo>
                    <a:pt x="50" y="40"/>
                  </a:lnTo>
                  <a:lnTo>
                    <a:pt x="50" y="34"/>
                  </a:lnTo>
                  <a:lnTo>
                    <a:pt x="48" y="32"/>
                  </a:lnTo>
                  <a:lnTo>
                    <a:pt x="48" y="23"/>
                  </a:lnTo>
                  <a:lnTo>
                    <a:pt x="48" y="25"/>
                  </a:lnTo>
                  <a:lnTo>
                    <a:pt x="48" y="40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4" y="23"/>
                  </a:lnTo>
                  <a:lnTo>
                    <a:pt x="44" y="25"/>
                  </a:lnTo>
                  <a:lnTo>
                    <a:pt x="42" y="27"/>
                  </a:lnTo>
                  <a:lnTo>
                    <a:pt x="42" y="46"/>
                  </a:lnTo>
                  <a:lnTo>
                    <a:pt x="40" y="48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51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8" y="51"/>
                  </a:lnTo>
                  <a:lnTo>
                    <a:pt x="38" y="59"/>
                  </a:lnTo>
                  <a:lnTo>
                    <a:pt x="36" y="63"/>
                  </a:lnTo>
                  <a:lnTo>
                    <a:pt x="36" y="67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6" y="46"/>
                  </a:lnTo>
                  <a:lnTo>
                    <a:pt x="32" y="46"/>
                  </a:lnTo>
                  <a:lnTo>
                    <a:pt x="32" y="57"/>
                  </a:lnTo>
                  <a:lnTo>
                    <a:pt x="32" y="55"/>
                  </a:lnTo>
                  <a:lnTo>
                    <a:pt x="32" y="46"/>
                  </a:lnTo>
                  <a:lnTo>
                    <a:pt x="30" y="44"/>
                  </a:lnTo>
                  <a:lnTo>
                    <a:pt x="30" y="34"/>
                  </a:lnTo>
                  <a:lnTo>
                    <a:pt x="30" y="36"/>
                  </a:lnTo>
                  <a:lnTo>
                    <a:pt x="30" y="38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28" y="3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7" y="11"/>
                  </a:lnTo>
                  <a:lnTo>
                    <a:pt x="25" y="9"/>
                  </a:lnTo>
                  <a:lnTo>
                    <a:pt x="25" y="5"/>
                  </a:lnTo>
                  <a:lnTo>
                    <a:pt x="25" y="13"/>
                  </a:lnTo>
                  <a:lnTo>
                    <a:pt x="23" y="15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1" y="21"/>
                  </a:lnTo>
                  <a:lnTo>
                    <a:pt x="21" y="3"/>
                  </a:lnTo>
                  <a:lnTo>
                    <a:pt x="19" y="5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7" y="11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7"/>
                  </a:lnTo>
                  <a:lnTo>
                    <a:pt x="11" y="5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9" y="7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7" y="23"/>
                  </a:lnTo>
                  <a:lnTo>
                    <a:pt x="7" y="36"/>
                  </a:lnTo>
                  <a:lnTo>
                    <a:pt x="5" y="38"/>
                  </a:lnTo>
                  <a:lnTo>
                    <a:pt x="5" y="46"/>
                  </a:lnTo>
                  <a:lnTo>
                    <a:pt x="5" y="48"/>
                  </a:lnTo>
                  <a:lnTo>
                    <a:pt x="5" y="73"/>
                  </a:lnTo>
                  <a:lnTo>
                    <a:pt x="3" y="75"/>
                  </a:lnTo>
                  <a:lnTo>
                    <a:pt x="3" y="80"/>
                  </a:lnTo>
                  <a:lnTo>
                    <a:pt x="3" y="78"/>
                  </a:lnTo>
                  <a:lnTo>
                    <a:pt x="2" y="78"/>
                  </a:lnTo>
                  <a:lnTo>
                    <a:pt x="2" y="88"/>
                  </a:lnTo>
                  <a:lnTo>
                    <a:pt x="2" y="90"/>
                  </a:lnTo>
                  <a:lnTo>
                    <a:pt x="2" y="117"/>
                  </a:lnTo>
                  <a:lnTo>
                    <a:pt x="0" y="11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11" name="Freeform 1211"/>
            <p:cNvSpPr>
              <a:spLocks/>
            </p:cNvSpPr>
            <p:nvPr/>
          </p:nvSpPr>
          <p:spPr bwMode="auto">
            <a:xfrm>
              <a:off x="4235" y="1482"/>
              <a:ext cx="28" cy="59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54" y="48"/>
                </a:cxn>
                <a:cxn ang="0">
                  <a:pos x="54" y="51"/>
                </a:cxn>
                <a:cxn ang="0">
                  <a:pos x="52" y="38"/>
                </a:cxn>
                <a:cxn ang="0">
                  <a:pos x="52" y="28"/>
                </a:cxn>
                <a:cxn ang="0">
                  <a:pos x="52" y="40"/>
                </a:cxn>
                <a:cxn ang="0">
                  <a:pos x="50" y="23"/>
                </a:cxn>
                <a:cxn ang="0">
                  <a:pos x="48" y="25"/>
                </a:cxn>
                <a:cxn ang="0">
                  <a:pos x="46" y="9"/>
                </a:cxn>
                <a:cxn ang="0">
                  <a:pos x="46" y="7"/>
                </a:cxn>
                <a:cxn ang="0">
                  <a:pos x="44" y="13"/>
                </a:cxn>
                <a:cxn ang="0">
                  <a:pos x="44" y="21"/>
                </a:cxn>
                <a:cxn ang="0">
                  <a:pos x="42" y="1"/>
                </a:cxn>
                <a:cxn ang="0">
                  <a:pos x="42" y="7"/>
                </a:cxn>
                <a:cxn ang="0">
                  <a:pos x="41" y="21"/>
                </a:cxn>
                <a:cxn ang="0">
                  <a:pos x="41" y="19"/>
                </a:cxn>
                <a:cxn ang="0">
                  <a:pos x="37" y="30"/>
                </a:cxn>
                <a:cxn ang="0">
                  <a:pos x="35" y="44"/>
                </a:cxn>
                <a:cxn ang="0">
                  <a:pos x="33" y="55"/>
                </a:cxn>
                <a:cxn ang="0">
                  <a:pos x="33" y="59"/>
                </a:cxn>
                <a:cxn ang="0">
                  <a:pos x="31" y="69"/>
                </a:cxn>
                <a:cxn ang="0">
                  <a:pos x="29" y="90"/>
                </a:cxn>
                <a:cxn ang="0">
                  <a:pos x="29" y="88"/>
                </a:cxn>
                <a:cxn ang="0">
                  <a:pos x="29" y="99"/>
                </a:cxn>
                <a:cxn ang="0">
                  <a:pos x="27" y="109"/>
                </a:cxn>
                <a:cxn ang="0">
                  <a:pos x="27" y="105"/>
                </a:cxn>
                <a:cxn ang="0">
                  <a:pos x="27" y="103"/>
                </a:cxn>
                <a:cxn ang="0">
                  <a:pos x="25" y="113"/>
                </a:cxn>
                <a:cxn ang="0">
                  <a:pos x="23" y="111"/>
                </a:cxn>
                <a:cxn ang="0">
                  <a:pos x="21" y="101"/>
                </a:cxn>
                <a:cxn ang="0">
                  <a:pos x="21" y="117"/>
                </a:cxn>
                <a:cxn ang="0">
                  <a:pos x="21" y="105"/>
                </a:cxn>
                <a:cxn ang="0">
                  <a:pos x="19" y="90"/>
                </a:cxn>
                <a:cxn ang="0">
                  <a:pos x="19" y="94"/>
                </a:cxn>
                <a:cxn ang="0">
                  <a:pos x="18" y="99"/>
                </a:cxn>
                <a:cxn ang="0">
                  <a:pos x="16" y="80"/>
                </a:cxn>
                <a:cxn ang="0">
                  <a:pos x="16" y="84"/>
                </a:cxn>
                <a:cxn ang="0">
                  <a:pos x="14" y="67"/>
                </a:cxn>
                <a:cxn ang="0">
                  <a:pos x="14" y="65"/>
                </a:cxn>
                <a:cxn ang="0">
                  <a:pos x="12" y="71"/>
                </a:cxn>
                <a:cxn ang="0">
                  <a:pos x="10" y="65"/>
                </a:cxn>
                <a:cxn ang="0">
                  <a:pos x="10" y="53"/>
                </a:cxn>
                <a:cxn ang="0">
                  <a:pos x="8" y="63"/>
                </a:cxn>
                <a:cxn ang="0">
                  <a:pos x="8" y="61"/>
                </a:cxn>
                <a:cxn ang="0">
                  <a:pos x="6" y="71"/>
                </a:cxn>
                <a:cxn ang="0">
                  <a:pos x="6" y="74"/>
                </a:cxn>
                <a:cxn ang="0">
                  <a:pos x="4" y="73"/>
                </a:cxn>
                <a:cxn ang="0">
                  <a:pos x="2" y="86"/>
                </a:cxn>
                <a:cxn ang="0">
                  <a:pos x="2" y="94"/>
                </a:cxn>
                <a:cxn ang="0">
                  <a:pos x="2" y="92"/>
                </a:cxn>
              </a:cxnLst>
              <a:rect l="0" t="0" r="r" b="b"/>
              <a:pathLst>
                <a:path w="56" h="119">
                  <a:moveTo>
                    <a:pt x="56" y="25"/>
                  </a:moveTo>
                  <a:lnTo>
                    <a:pt x="56" y="25"/>
                  </a:lnTo>
                  <a:lnTo>
                    <a:pt x="54" y="26"/>
                  </a:lnTo>
                  <a:lnTo>
                    <a:pt x="54" y="48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4" y="38"/>
                  </a:lnTo>
                  <a:lnTo>
                    <a:pt x="52" y="38"/>
                  </a:lnTo>
                  <a:lnTo>
                    <a:pt x="52" y="26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40"/>
                  </a:lnTo>
                  <a:lnTo>
                    <a:pt x="50" y="38"/>
                  </a:lnTo>
                  <a:lnTo>
                    <a:pt x="50" y="23"/>
                  </a:lnTo>
                  <a:lnTo>
                    <a:pt x="48" y="21"/>
                  </a:lnTo>
                  <a:lnTo>
                    <a:pt x="48" y="25"/>
                  </a:lnTo>
                  <a:lnTo>
                    <a:pt x="46" y="23"/>
                  </a:lnTo>
                  <a:lnTo>
                    <a:pt x="46" y="9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3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2" y="2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41" y="21"/>
                  </a:lnTo>
                  <a:lnTo>
                    <a:pt x="39" y="19"/>
                  </a:lnTo>
                  <a:lnTo>
                    <a:pt x="41" y="19"/>
                  </a:lnTo>
                  <a:lnTo>
                    <a:pt x="39" y="28"/>
                  </a:lnTo>
                  <a:lnTo>
                    <a:pt x="37" y="30"/>
                  </a:lnTo>
                  <a:lnTo>
                    <a:pt x="37" y="42"/>
                  </a:lnTo>
                  <a:lnTo>
                    <a:pt x="35" y="44"/>
                  </a:lnTo>
                  <a:lnTo>
                    <a:pt x="35" y="53"/>
                  </a:lnTo>
                  <a:lnTo>
                    <a:pt x="33" y="55"/>
                  </a:lnTo>
                  <a:lnTo>
                    <a:pt x="33" y="57"/>
                  </a:lnTo>
                  <a:lnTo>
                    <a:pt x="33" y="59"/>
                  </a:lnTo>
                  <a:lnTo>
                    <a:pt x="33" y="67"/>
                  </a:lnTo>
                  <a:lnTo>
                    <a:pt x="31" y="69"/>
                  </a:lnTo>
                  <a:lnTo>
                    <a:pt x="31" y="88"/>
                  </a:lnTo>
                  <a:lnTo>
                    <a:pt x="29" y="90"/>
                  </a:lnTo>
                  <a:lnTo>
                    <a:pt x="29" y="92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9"/>
                  </a:lnTo>
                  <a:lnTo>
                    <a:pt x="27" y="101"/>
                  </a:lnTo>
                  <a:lnTo>
                    <a:pt x="27" y="109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01"/>
                  </a:lnTo>
                  <a:lnTo>
                    <a:pt x="27" y="103"/>
                  </a:lnTo>
                  <a:lnTo>
                    <a:pt x="25" y="10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3" y="111"/>
                  </a:lnTo>
                  <a:lnTo>
                    <a:pt x="23" y="99"/>
                  </a:lnTo>
                  <a:lnTo>
                    <a:pt x="21" y="101"/>
                  </a:lnTo>
                  <a:lnTo>
                    <a:pt x="21" y="117"/>
                  </a:lnTo>
                  <a:lnTo>
                    <a:pt x="21" y="117"/>
                  </a:lnTo>
                  <a:lnTo>
                    <a:pt x="21" y="119"/>
                  </a:lnTo>
                  <a:lnTo>
                    <a:pt x="21" y="105"/>
                  </a:lnTo>
                  <a:lnTo>
                    <a:pt x="19" y="103"/>
                  </a:lnTo>
                  <a:lnTo>
                    <a:pt x="19" y="90"/>
                  </a:lnTo>
                  <a:lnTo>
                    <a:pt x="19" y="92"/>
                  </a:lnTo>
                  <a:lnTo>
                    <a:pt x="19" y="94"/>
                  </a:lnTo>
                  <a:lnTo>
                    <a:pt x="19" y="101"/>
                  </a:lnTo>
                  <a:lnTo>
                    <a:pt x="18" y="99"/>
                  </a:lnTo>
                  <a:lnTo>
                    <a:pt x="18" y="78"/>
                  </a:lnTo>
                  <a:lnTo>
                    <a:pt x="16" y="80"/>
                  </a:lnTo>
                  <a:lnTo>
                    <a:pt x="16" y="86"/>
                  </a:lnTo>
                  <a:lnTo>
                    <a:pt x="16" y="84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4" y="59"/>
                  </a:lnTo>
                  <a:lnTo>
                    <a:pt x="14" y="65"/>
                  </a:lnTo>
                  <a:lnTo>
                    <a:pt x="12" y="67"/>
                  </a:lnTo>
                  <a:lnTo>
                    <a:pt x="12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8" y="53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8" y="61"/>
                  </a:lnTo>
                  <a:lnTo>
                    <a:pt x="6" y="63"/>
                  </a:lnTo>
                  <a:lnTo>
                    <a:pt x="6" y="71"/>
                  </a:lnTo>
                  <a:lnTo>
                    <a:pt x="6" y="73"/>
                  </a:lnTo>
                  <a:lnTo>
                    <a:pt x="6" y="74"/>
                  </a:lnTo>
                  <a:lnTo>
                    <a:pt x="6" y="71"/>
                  </a:lnTo>
                  <a:lnTo>
                    <a:pt x="4" y="73"/>
                  </a:lnTo>
                  <a:lnTo>
                    <a:pt x="4" y="84"/>
                  </a:lnTo>
                  <a:lnTo>
                    <a:pt x="2" y="86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0" y="9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613" name="Group 1413"/>
          <p:cNvGrpSpPr>
            <a:grpSpLocks/>
          </p:cNvGrpSpPr>
          <p:nvPr/>
        </p:nvGrpSpPr>
        <p:grpSpPr bwMode="auto">
          <a:xfrm>
            <a:off x="4530725" y="831850"/>
            <a:ext cx="4297363" cy="2822575"/>
            <a:chOff x="2854" y="524"/>
            <a:chExt cx="2707" cy="1778"/>
          </a:xfrm>
        </p:grpSpPr>
        <p:sp>
          <p:nvSpPr>
            <p:cNvPr id="52413" name="Freeform 1213"/>
            <p:cNvSpPr>
              <a:spLocks/>
            </p:cNvSpPr>
            <p:nvPr/>
          </p:nvSpPr>
          <p:spPr bwMode="auto">
            <a:xfrm>
              <a:off x="4263" y="1474"/>
              <a:ext cx="27" cy="61"/>
            </a:xfrm>
            <a:custGeom>
              <a:avLst/>
              <a:gdLst/>
              <a:ahLst/>
              <a:cxnLst>
                <a:cxn ang="0">
                  <a:pos x="54" y="54"/>
                </a:cxn>
                <a:cxn ang="0">
                  <a:pos x="54" y="54"/>
                </a:cxn>
                <a:cxn ang="0">
                  <a:pos x="54" y="35"/>
                </a:cxn>
                <a:cxn ang="0">
                  <a:pos x="52" y="48"/>
                </a:cxn>
                <a:cxn ang="0">
                  <a:pos x="50" y="50"/>
                </a:cxn>
                <a:cxn ang="0">
                  <a:pos x="50" y="44"/>
                </a:cxn>
                <a:cxn ang="0">
                  <a:pos x="48" y="41"/>
                </a:cxn>
                <a:cxn ang="0">
                  <a:pos x="48" y="44"/>
                </a:cxn>
                <a:cxn ang="0">
                  <a:pos x="46" y="31"/>
                </a:cxn>
                <a:cxn ang="0">
                  <a:pos x="46" y="27"/>
                </a:cxn>
                <a:cxn ang="0">
                  <a:pos x="44" y="33"/>
                </a:cxn>
                <a:cxn ang="0">
                  <a:pos x="42" y="23"/>
                </a:cxn>
                <a:cxn ang="0">
                  <a:pos x="42" y="12"/>
                </a:cxn>
                <a:cxn ang="0">
                  <a:pos x="40" y="17"/>
                </a:cxn>
                <a:cxn ang="0">
                  <a:pos x="38" y="4"/>
                </a:cxn>
                <a:cxn ang="0">
                  <a:pos x="38" y="6"/>
                </a:cxn>
                <a:cxn ang="0">
                  <a:pos x="36" y="14"/>
                </a:cxn>
                <a:cxn ang="0">
                  <a:pos x="36" y="8"/>
                </a:cxn>
                <a:cxn ang="0">
                  <a:pos x="36" y="6"/>
                </a:cxn>
                <a:cxn ang="0">
                  <a:pos x="34" y="29"/>
                </a:cxn>
                <a:cxn ang="0">
                  <a:pos x="33" y="12"/>
                </a:cxn>
                <a:cxn ang="0">
                  <a:pos x="33" y="41"/>
                </a:cxn>
                <a:cxn ang="0">
                  <a:pos x="31" y="50"/>
                </a:cxn>
                <a:cxn ang="0">
                  <a:pos x="31" y="42"/>
                </a:cxn>
                <a:cxn ang="0">
                  <a:pos x="31" y="42"/>
                </a:cxn>
                <a:cxn ang="0">
                  <a:pos x="29" y="71"/>
                </a:cxn>
                <a:cxn ang="0">
                  <a:pos x="27" y="65"/>
                </a:cxn>
                <a:cxn ang="0">
                  <a:pos x="25" y="67"/>
                </a:cxn>
                <a:cxn ang="0">
                  <a:pos x="25" y="104"/>
                </a:cxn>
                <a:cxn ang="0">
                  <a:pos x="25" y="96"/>
                </a:cxn>
                <a:cxn ang="0">
                  <a:pos x="23" y="90"/>
                </a:cxn>
                <a:cxn ang="0">
                  <a:pos x="21" y="106"/>
                </a:cxn>
                <a:cxn ang="0">
                  <a:pos x="21" y="121"/>
                </a:cxn>
                <a:cxn ang="0">
                  <a:pos x="21" y="98"/>
                </a:cxn>
                <a:cxn ang="0">
                  <a:pos x="19" y="108"/>
                </a:cxn>
                <a:cxn ang="0">
                  <a:pos x="17" y="106"/>
                </a:cxn>
                <a:cxn ang="0">
                  <a:pos x="17" y="94"/>
                </a:cxn>
                <a:cxn ang="0">
                  <a:pos x="13" y="83"/>
                </a:cxn>
                <a:cxn ang="0">
                  <a:pos x="13" y="67"/>
                </a:cxn>
                <a:cxn ang="0">
                  <a:pos x="11" y="62"/>
                </a:cxn>
                <a:cxn ang="0">
                  <a:pos x="11" y="48"/>
                </a:cxn>
                <a:cxn ang="0">
                  <a:pos x="10" y="39"/>
                </a:cxn>
                <a:cxn ang="0">
                  <a:pos x="10" y="42"/>
                </a:cxn>
                <a:cxn ang="0">
                  <a:pos x="8" y="48"/>
                </a:cxn>
                <a:cxn ang="0">
                  <a:pos x="6" y="37"/>
                </a:cxn>
                <a:cxn ang="0">
                  <a:pos x="6" y="46"/>
                </a:cxn>
                <a:cxn ang="0">
                  <a:pos x="6" y="44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0" y="58"/>
                </a:cxn>
              </a:cxnLst>
              <a:rect l="0" t="0" r="r" b="b"/>
              <a:pathLst>
                <a:path w="54" h="121">
                  <a:moveTo>
                    <a:pt x="54" y="54"/>
                  </a:moveTo>
                  <a:lnTo>
                    <a:pt x="54" y="54"/>
                  </a:lnTo>
                  <a:lnTo>
                    <a:pt x="54" y="58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35"/>
                  </a:lnTo>
                  <a:lnTo>
                    <a:pt x="52" y="37"/>
                  </a:lnTo>
                  <a:lnTo>
                    <a:pt x="52" y="48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39"/>
                  </a:lnTo>
                  <a:lnTo>
                    <a:pt x="48" y="41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6" y="42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6" y="27"/>
                  </a:lnTo>
                  <a:lnTo>
                    <a:pt x="46" y="31"/>
                  </a:lnTo>
                  <a:lnTo>
                    <a:pt x="44" y="33"/>
                  </a:lnTo>
                  <a:lnTo>
                    <a:pt x="44" y="25"/>
                  </a:lnTo>
                  <a:lnTo>
                    <a:pt x="42" y="23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9"/>
                  </a:lnTo>
                  <a:lnTo>
                    <a:pt x="40" y="17"/>
                  </a:lnTo>
                  <a:lnTo>
                    <a:pt x="40" y="6"/>
                  </a:lnTo>
                  <a:lnTo>
                    <a:pt x="38" y="4"/>
                  </a:lnTo>
                  <a:lnTo>
                    <a:pt x="38" y="0"/>
                  </a:lnTo>
                  <a:lnTo>
                    <a:pt x="38" y="6"/>
                  </a:lnTo>
                  <a:lnTo>
                    <a:pt x="36" y="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6" y="2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4" y="29"/>
                  </a:lnTo>
                  <a:lnTo>
                    <a:pt x="33" y="27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3" y="41"/>
                  </a:lnTo>
                  <a:lnTo>
                    <a:pt x="31" y="42"/>
                  </a:lnTo>
                  <a:lnTo>
                    <a:pt x="31" y="50"/>
                  </a:lnTo>
                  <a:lnTo>
                    <a:pt x="31" y="44"/>
                  </a:lnTo>
                  <a:lnTo>
                    <a:pt x="31" y="42"/>
                  </a:lnTo>
                  <a:lnTo>
                    <a:pt x="31" y="35"/>
                  </a:lnTo>
                  <a:lnTo>
                    <a:pt x="31" y="42"/>
                  </a:lnTo>
                  <a:lnTo>
                    <a:pt x="29" y="44"/>
                  </a:lnTo>
                  <a:lnTo>
                    <a:pt x="29" y="71"/>
                  </a:lnTo>
                  <a:lnTo>
                    <a:pt x="27" y="69"/>
                  </a:lnTo>
                  <a:lnTo>
                    <a:pt x="27" y="65"/>
                  </a:lnTo>
                  <a:lnTo>
                    <a:pt x="27" y="67"/>
                  </a:lnTo>
                  <a:lnTo>
                    <a:pt x="25" y="67"/>
                  </a:lnTo>
                  <a:lnTo>
                    <a:pt x="25" y="104"/>
                  </a:lnTo>
                  <a:lnTo>
                    <a:pt x="25" y="104"/>
                  </a:lnTo>
                  <a:lnTo>
                    <a:pt x="25" y="108"/>
                  </a:lnTo>
                  <a:lnTo>
                    <a:pt x="25" y="96"/>
                  </a:lnTo>
                  <a:lnTo>
                    <a:pt x="23" y="94"/>
                  </a:lnTo>
                  <a:lnTo>
                    <a:pt x="23" y="90"/>
                  </a:lnTo>
                  <a:lnTo>
                    <a:pt x="23" y="104"/>
                  </a:lnTo>
                  <a:lnTo>
                    <a:pt x="21" y="106"/>
                  </a:lnTo>
                  <a:lnTo>
                    <a:pt x="21" y="121"/>
                  </a:lnTo>
                  <a:lnTo>
                    <a:pt x="21" y="121"/>
                  </a:lnTo>
                  <a:lnTo>
                    <a:pt x="21" y="119"/>
                  </a:lnTo>
                  <a:lnTo>
                    <a:pt x="21" y="98"/>
                  </a:lnTo>
                  <a:lnTo>
                    <a:pt x="19" y="100"/>
                  </a:lnTo>
                  <a:lnTo>
                    <a:pt x="19" y="108"/>
                  </a:lnTo>
                  <a:lnTo>
                    <a:pt x="17" y="110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94"/>
                  </a:lnTo>
                  <a:lnTo>
                    <a:pt x="13" y="92"/>
                  </a:lnTo>
                  <a:lnTo>
                    <a:pt x="13" y="83"/>
                  </a:lnTo>
                  <a:lnTo>
                    <a:pt x="13" y="81"/>
                  </a:lnTo>
                  <a:lnTo>
                    <a:pt x="13" y="67"/>
                  </a:lnTo>
                  <a:lnTo>
                    <a:pt x="11" y="65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1" y="48"/>
                  </a:lnTo>
                  <a:lnTo>
                    <a:pt x="10" y="48"/>
                  </a:lnTo>
                  <a:lnTo>
                    <a:pt x="10" y="39"/>
                  </a:lnTo>
                  <a:lnTo>
                    <a:pt x="10" y="41"/>
                  </a:lnTo>
                  <a:lnTo>
                    <a:pt x="10" y="42"/>
                  </a:lnTo>
                  <a:lnTo>
                    <a:pt x="10" y="48"/>
                  </a:lnTo>
                  <a:lnTo>
                    <a:pt x="8" y="48"/>
                  </a:lnTo>
                  <a:lnTo>
                    <a:pt x="8" y="39"/>
                  </a:lnTo>
                  <a:lnTo>
                    <a:pt x="6" y="37"/>
                  </a:lnTo>
                  <a:lnTo>
                    <a:pt x="6" y="44"/>
                  </a:lnTo>
                  <a:lnTo>
                    <a:pt x="6" y="46"/>
                  </a:lnTo>
                  <a:lnTo>
                    <a:pt x="6" y="48"/>
                  </a:lnTo>
                  <a:lnTo>
                    <a:pt x="6" y="44"/>
                  </a:lnTo>
                  <a:lnTo>
                    <a:pt x="2" y="4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64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4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14" name="Freeform 1214"/>
            <p:cNvSpPr>
              <a:spLocks/>
            </p:cNvSpPr>
            <p:nvPr/>
          </p:nvSpPr>
          <p:spPr bwMode="auto">
            <a:xfrm>
              <a:off x="4290" y="1486"/>
              <a:ext cx="28" cy="95"/>
            </a:xfrm>
            <a:custGeom>
              <a:avLst/>
              <a:gdLst/>
              <a:ahLst/>
              <a:cxnLst>
                <a:cxn ang="0">
                  <a:pos x="55" y="190"/>
                </a:cxn>
                <a:cxn ang="0">
                  <a:pos x="53" y="179"/>
                </a:cxn>
                <a:cxn ang="0">
                  <a:pos x="53" y="163"/>
                </a:cxn>
                <a:cxn ang="0">
                  <a:pos x="52" y="188"/>
                </a:cxn>
                <a:cxn ang="0">
                  <a:pos x="52" y="175"/>
                </a:cxn>
                <a:cxn ang="0">
                  <a:pos x="50" y="169"/>
                </a:cxn>
                <a:cxn ang="0">
                  <a:pos x="50" y="177"/>
                </a:cxn>
                <a:cxn ang="0">
                  <a:pos x="48" y="165"/>
                </a:cxn>
                <a:cxn ang="0">
                  <a:pos x="48" y="163"/>
                </a:cxn>
                <a:cxn ang="0">
                  <a:pos x="46" y="169"/>
                </a:cxn>
                <a:cxn ang="0">
                  <a:pos x="46" y="163"/>
                </a:cxn>
                <a:cxn ang="0">
                  <a:pos x="44" y="133"/>
                </a:cxn>
                <a:cxn ang="0">
                  <a:pos x="42" y="142"/>
                </a:cxn>
                <a:cxn ang="0">
                  <a:pos x="40" y="131"/>
                </a:cxn>
                <a:cxn ang="0">
                  <a:pos x="40" y="115"/>
                </a:cxn>
                <a:cxn ang="0">
                  <a:pos x="38" y="110"/>
                </a:cxn>
                <a:cxn ang="0">
                  <a:pos x="38" y="98"/>
                </a:cxn>
                <a:cxn ang="0">
                  <a:pos x="36" y="96"/>
                </a:cxn>
                <a:cxn ang="0">
                  <a:pos x="34" y="81"/>
                </a:cxn>
                <a:cxn ang="0">
                  <a:pos x="34" y="81"/>
                </a:cxn>
                <a:cxn ang="0">
                  <a:pos x="34" y="90"/>
                </a:cxn>
                <a:cxn ang="0">
                  <a:pos x="30" y="87"/>
                </a:cxn>
                <a:cxn ang="0">
                  <a:pos x="30" y="62"/>
                </a:cxn>
                <a:cxn ang="0">
                  <a:pos x="30" y="60"/>
                </a:cxn>
                <a:cxn ang="0">
                  <a:pos x="28" y="67"/>
                </a:cxn>
                <a:cxn ang="0">
                  <a:pos x="27" y="62"/>
                </a:cxn>
                <a:cxn ang="0">
                  <a:pos x="27" y="46"/>
                </a:cxn>
                <a:cxn ang="0">
                  <a:pos x="27" y="46"/>
                </a:cxn>
                <a:cxn ang="0">
                  <a:pos x="25" y="25"/>
                </a:cxn>
                <a:cxn ang="0">
                  <a:pos x="25" y="41"/>
                </a:cxn>
                <a:cxn ang="0">
                  <a:pos x="23" y="44"/>
                </a:cxn>
                <a:cxn ang="0">
                  <a:pos x="23" y="23"/>
                </a:cxn>
                <a:cxn ang="0">
                  <a:pos x="23" y="2"/>
                </a:cxn>
                <a:cxn ang="0">
                  <a:pos x="19" y="25"/>
                </a:cxn>
                <a:cxn ang="0">
                  <a:pos x="19" y="10"/>
                </a:cxn>
                <a:cxn ang="0">
                  <a:pos x="17" y="4"/>
                </a:cxn>
                <a:cxn ang="0">
                  <a:pos x="17" y="12"/>
                </a:cxn>
                <a:cxn ang="0">
                  <a:pos x="15" y="18"/>
                </a:cxn>
                <a:cxn ang="0">
                  <a:pos x="13" y="27"/>
                </a:cxn>
                <a:cxn ang="0">
                  <a:pos x="13" y="39"/>
                </a:cxn>
                <a:cxn ang="0">
                  <a:pos x="11" y="35"/>
                </a:cxn>
                <a:cxn ang="0">
                  <a:pos x="9" y="52"/>
                </a:cxn>
                <a:cxn ang="0">
                  <a:pos x="9" y="42"/>
                </a:cxn>
                <a:cxn ang="0">
                  <a:pos x="7" y="35"/>
                </a:cxn>
                <a:cxn ang="0">
                  <a:pos x="5" y="39"/>
                </a:cxn>
                <a:cxn ang="0">
                  <a:pos x="5" y="46"/>
                </a:cxn>
                <a:cxn ang="0">
                  <a:pos x="4" y="39"/>
                </a:cxn>
                <a:cxn ang="0">
                  <a:pos x="4" y="44"/>
                </a:cxn>
                <a:cxn ang="0">
                  <a:pos x="2" y="31"/>
                </a:cxn>
                <a:cxn ang="0">
                  <a:pos x="2" y="27"/>
                </a:cxn>
              </a:cxnLst>
              <a:rect l="0" t="0" r="r" b="b"/>
              <a:pathLst>
                <a:path w="55" h="190">
                  <a:moveTo>
                    <a:pt x="55" y="190"/>
                  </a:moveTo>
                  <a:lnTo>
                    <a:pt x="55" y="190"/>
                  </a:lnTo>
                  <a:lnTo>
                    <a:pt x="55" y="181"/>
                  </a:lnTo>
                  <a:lnTo>
                    <a:pt x="53" y="179"/>
                  </a:lnTo>
                  <a:lnTo>
                    <a:pt x="53" y="163"/>
                  </a:lnTo>
                  <a:lnTo>
                    <a:pt x="53" y="163"/>
                  </a:lnTo>
                  <a:lnTo>
                    <a:pt x="52" y="165"/>
                  </a:lnTo>
                  <a:lnTo>
                    <a:pt x="52" y="188"/>
                  </a:lnTo>
                  <a:lnTo>
                    <a:pt x="52" y="190"/>
                  </a:lnTo>
                  <a:lnTo>
                    <a:pt x="52" y="175"/>
                  </a:lnTo>
                  <a:lnTo>
                    <a:pt x="50" y="173"/>
                  </a:lnTo>
                  <a:lnTo>
                    <a:pt x="50" y="169"/>
                  </a:lnTo>
                  <a:lnTo>
                    <a:pt x="50" y="177"/>
                  </a:lnTo>
                  <a:lnTo>
                    <a:pt x="50" y="177"/>
                  </a:lnTo>
                  <a:lnTo>
                    <a:pt x="50" y="167"/>
                  </a:lnTo>
                  <a:lnTo>
                    <a:pt x="48" y="165"/>
                  </a:lnTo>
                  <a:lnTo>
                    <a:pt x="48" y="160"/>
                  </a:lnTo>
                  <a:lnTo>
                    <a:pt x="48" y="163"/>
                  </a:lnTo>
                  <a:lnTo>
                    <a:pt x="46" y="163"/>
                  </a:lnTo>
                  <a:lnTo>
                    <a:pt x="46" y="169"/>
                  </a:lnTo>
                  <a:lnTo>
                    <a:pt x="46" y="165"/>
                  </a:lnTo>
                  <a:lnTo>
                    <a:pt x="46" y="163"/>
                  </a:lnTo>
                  <a:lnTo>
                    <a:pt x="46" y="135"/>
                  </a:lnTo>
                  <a:lnTo>
                    <a:pt x="44" y="133"/>
                  </a:lnTo>
                  <a:lnTo>
                    <a:pt x="44" y="142"/>
                  </a:lnTo>
                  <a:lnTo>
                    <a:pt x="42" y="142"/>
                  </a:lnTo>
                  <a:lnTo>
                    <a:pt x="42" y="133"/>
                  </a:lnTo>
                  <a:lnTo>
                    <a:pt x="40" y="131"/>
                  </a:lnTo>
                  <a:lnTo>
                    <a:pt x="40" y="117"/>
                  </a:lnTo>
                  <a:lnTo>
                    <a:pt x="40" y="115"/>
                  </a:lnTo>
                  <a:lnTo>
                    <a:pt x="40" y="112"/>
                  </a:lnTo>
                  <a:lnTo>
                    <a:pt x="38" y="110"/>
                  </a:lnTo>
                  <a:lnTo>
                    <a:pt x="38" y="102"/>
                  </a:lnTo>
                  <a:lnTo>
                    <a:pt x="38" y="98"/>
                  </a:lnTo>
                  <a:lnTo>
                    <a:pt x="38" y="96"/>
                  </a:lnTo>
                  <a:lnTo>
                    <a:pt x="36" y="96"/>
                  </a:lnTo>
                  <a:lnTo>
                    <a:pt x="36" y="83"/>
                  </a:lnTo>
                  <a:lnTo>
                    <a:pt x="34" y="81"/>
                  </a:lnTo>
                  <a:lnTo>
                    <a:pt x="34" y="77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90"/>
                  </a:lnTo>
                  <a:lnTo>
                    <a:pt x="34" y="90"/>
                  </a:lnTo>
                  <a:lnTo>
                    <a:pt x="30" y="87"/>
                  </a:lnTo>
                  <a:lnTo>
                    <a:pt x="30" y="64"/>
                  </a:lnTo>
                  <a:lnTo>
                    <a:pt x="30" y="62"/>
                  </a:lnTo>
                  <a:lnTo>
                    <a:pt x="30" y="56"/>
                  </a:lnTo>
                  <a:lnTo>
                    <a:pt x="30" y="60"/>
                  </a:lnTo>
                  <a:lnTo>
                    <a:pt x="28" y="62"/>
                  </a:lnTo>
                  <a:lnTo>
                    <a:pt x="28" y="67"/>
                  </a:lnTo>
                  <a:lnTo>
                    <a:pt x="28" y="64"/>
                  </a:lnTo>
                  <a:lnTo>
                    <a:pt x="27" y="62"/>
                  </a:lnTo>
                  <a:lnTo>
                    <a:pt x="27" y="44"/>
                  </a:lnTo>
                  <a:lnTo>
                    <a:pt x="27" y="46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5" y="46"/>
                  </a:lnTo>
                  <a:lnTo>
                    <a:pt x="25" y="25"/>
                  </a:lnTo>
                  <a:lnTo>
                    <a:pt x="25" y="23"/>
                  </a:lnTo>
                  <a:lnTo>
                    <a:pt x="25" y="41"/>
                  </a:lnTo>
                  <a:lnTo>
                    <a:pt x="23" y="42"/>
                  </a:lnTo>
                  <a:lnTo>
                    <a:pt x="23" y="44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19" y="4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5"/>
                  </a:lnTo>
                  <a:lnTo>
                    <a:pt x="11" y="35"/>
                  </a:lnTo>
                  <a:lnTo>
                    <a:pt x="11" y="50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42"/>
                  </a:lnTo>
                  <a:lnTo>
                    <a:pt x="7" y="41"/>
                  </a:lnTo>
                  <a:lnTo>
                    <a:pt x="7" y="35"/>
                  </a:lnTo>
                  <a:lnTo>
                    <a:pt x="7" y="37"/>
                  </a:lnTo>
                  <a:lnTo>
                    <a:pt x="5" y="39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37"/>
                  </a:lnTo>
                  <a:lnTo>
                    <a:pt x="4" y="39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0" y="3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15" name="Freeform 1215"/>
            <p:cNvSpPr>
              <a:spLocks/>
            </p:cNvSpPr>
            <p:nvPr/>
          </p:nvSpPr>
          <p:spPr bwMode="auto">
            <a:xfrm>
              <a:off x="4318" y="1559"/>
              <a:ext cx="26" cy="41"/>
            </a:xfrm>
            <a:custGeom>
              <a:avLst/>
              <a:gdLst/>
              <a:ahLst/>
              <a:cxnLst>
                <a:cxn ang="0">
                  <a:pos x="52" y="75"/>
                </a:cxn>
                <a:cxn ang="0">
                  <a:pos x="52" y="83"/>
                </a:cxn>
                <a:cxn ang="0">
                  <a:pos x="52" y="64"/>
                </a:cxn>
                <a:cxn ang="0">
                  <a:pos x="50" y="75"/>
                </a:cxn>
                <a:cxn ang="0">
                  <a:pos x="50" y="67"/>
                </a:cxn>
                <a:cxn ang="0">
                  <a:pos x="46" y="64"/>
                </a:cxn>
                <a:cxn ang="0">
                  <a:pos x="46" y="67"/>
                </a:cxn>
                <a:cxn ang="0">
                  <a:pos x="45" y="54"/>
                </a:cxn>
                <a:cxn ang="0">
                  <a:pos x="45" y="44"/>
                </a:cxn>
                <a:cxn ang="0">
                  <a:pos x="43" y="62"/>
                </a:cxn>
                <a:cxn ang="0">
                  <a:pos x="43" y="58"/>
                </a:cxn>
                <a:cxn ang="0">
                  <a:pos x="41" y="33"/>
                </a:cxn>
                <a:cxn ang="0">
                  <a:pos x="39" y="54"/>
                </a:cxn>
                <a:cxn ang="0">
                  <a:pos x="39" y="42"/>
                </a:cxn>
                <a:cxn ang="0">
                  <a:pos x="39" y="33"/>
                </a:cxn>
                <a:cxn ang="0">
                  <a:pos x="37" y="39"/>
                </a:cxn>
                <a:cxn ang="0">
                  <a:pos x="37" y="40"/>
                </a:cxn>
                <a:cxn ang="0">
                  <a:pos x="35" y="19"/>
                </a:cxn>
                <a:cxn ang="0">
                  <a:pos x="35" y="39"/>
                </a:cxn>
                <a:cxn ang="0">
                  <a:pos x="33" y="19"/>
                </a:cxn>
                <a:cxn ang="0">
                  <a:pos x="31" y="14"/>
                </a:cxn>
                <a:cxn ang="0">
                  <a:pos x="31" y="23"/>
                </a:cxn>
                <a:cxn ang="0">
                  <a:pos x="31" y="31"/>
                </a:cxn>
                <a:cxn ang="0">
                  <a:pos x="29" y="12"/>
                </a:cxn>
                <a:cxn ang="0">
                  <a:pos x="29" y="19"/>
                </a:cxn>
                <a:cxn ang="0">
                  <a:pos x="27" y="10"/>
                </a:cxn>
                <a:cxn ang="0">
                  <a:pos x="25" y="0"/>
                </a:cxn>
                <a:cxn ang="0">
                  <a:pos x="23" y="4"/>
                </a:cxn>
                <a:cxn ang="0">
                  <a:pos x="21" y="12"/>
                </a:cxn>
                <a:cxn ang="0">
                  <a:pos x="21" y="4"/>
                </a:cxn>
                <a:cxn ang="0">
                  <a:pos x="20" y="14"/>
                </a:cxn>
                <a:cxn ang="0">
                  <a:pos x="20" y="17"/>
                </a:cxn>
                <a:cxn ang="0">
                  <a:pos x="18" y="16"/>
                </a:cxn>
                <a:cxn ang="0">
                  <a:pos x="18" y="19"/>
                </a:cxn>
                <a:cxn ang="0">
                  <a:pos x="18" y="27"/>
                </a:cxn>
                <a:cxn ang="0">
                  <a:pos x="16" y="19"/>
                </a:cxn>
                <a:cxn ang="0">
                  <a:pos x="16" y="37"/>
                </a:cxn>
                <a:cxn ang="0">
                  <a:pos x="14" y="27"/>
                </a:cxn>
                <a:cxn ang="0">
                  <a:pos x="12" y="23"/>
                </a:cxn>
                <a:cxn ang="0">
                  <a:pos x="10" y="31"/>
                </a:cxn>
                <a:cxn ang="0">
                  <a:pos x="10" y="42"/>
                </a:cxn>
                <a:cxn ang="0">
                  <a:pos x="10" y="23"/>
                </a:cxn>
                <a:cxn ang="0">
                  <a:pos x="8" y="31"/>
                </a:cxn>
                <a:cxn ang="0">
                  <a:pos x="8" y="35"/>
                </a:cxn>
                <a:cxn ang="0">
                  <a:pos x="6" y="31"/>
                </a:cxn>
                <a:cxn ang="0">
                  <a:pos x="6" y="31"/>
                </a:cxn>
                <a:cxn ang="0">
                  <a:pos x="4" y="39"/>
                </a:cxn>
                <a:cxn ang="0">
                  <a:pos x="4" y="35"/>
                </a:cxn>
                <a:cxn ang="0">
                  <a:pos x="2" y="21"/>
                </a:cxn>
                <a:cxn ang="0">
                  <a:pos x="0" y="40"/>
                </a:cxn>
              </a:cxnLst>
              <a:rect l="0" t="0" r="r" b="b"/>
              <a:pathLst>
                <a:path w="52" h="83">
                  <a:moveTo>
                    <a:pt x="52" y="75"/>
                  </a:moveTo>
                  <a:lnTo>
                    <a:pt x="52" y="75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1"/>
                  </a:lnTo>
                  <a:lnTo>
                    <a:pt x="52" y="64"/>
                  </a:lnTo>
                  <a:lnTo>
                    <a:pt x="50" y="64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0" y="67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6" y="65"/>
                  </a:lnTo>
                  <a:lnTo>
                    <a:pt x="46" y="67"/>
                  </a:lnTo>
                  <a:lnTo>
                    <a:pt x="46" y="56"/>
                  </a:lnTo>
                  <a:lnTo>
                    <a:pt x="45" y="54"/>
                  </a:lnTo>
                  <a:lnTo>
                    <a:pt x="45" y="42"/>
                  </a:lnTo>
                  <a:lnTo>
                    <a:pt x="45" y="44"/>
                  </a:lnTo>
                  <a:lnTo>
                    <a:pt x="43" y="46"/>
                  </a:lnTo>
                  <a:lnTo>
                    <a:pt x="43" y="62"/>
                  </a:lnTo>
                  <a:lnTo>
                    <a:pt x="43" y="60"/>
                  </a:lnTo>
                  <a:lnTo>
                    <a:pt x="43" y="58"/>
                  </a:lnTo>
                  <a:lnTo>
                    <a:pt x="43" y="33"/>
                  </a:lnTo>
                  <a:lnTo>
                    <a:pt x="41" y="33"/>
                  </a:lnTo>
                  <a:lnTo>
                    <a:pt x="41" y="52"/>
                  </a:lnTo>
                  <a:lnTo>
                    <a:pt x="39" y="54"/>
                  </a:lnTo>
                  <a:lnTo>
                    <a:pt x="39" y="56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39" y="33"/>
                  </a:lnTo>
                  <a:lnTo>
                    <a:pt x="39" y="39"/>
                  </a:lnTo>
                  <a:lnTo>
                    <a:pt x="37" y="39"/>
                  </a:lnTo>
                  <a:lnTo>
                    <a:pt x="37" y="44"/>
                  </a:lnTo>
                  <a:lnTo>
                    <a:pt x="37" y="40"/>
                  </a:lnTo>
                  <a:lnTo>
                    <a:pt x="35" y="3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39"/>
                  </a:lnTo>
                  <a:lnTo>
                    <a:pt x="33" y="39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33"/>
                  </a:lnTo>
                  <a:lnTo>
                    <a:pt x="31" y="31"/>
                  </a:lnTo>
                  <a:lnTo>
                    <a:pt x="29" y="29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9"/>
                  </a:lnTo>
                  <a:lnTo>
                    <a:pt x="27" y="19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3" y="14"/>
                  </a:lnTo>
                  <a:lnTo>
                    <a:pt x="21" y="12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1" y="12"/>
                  </a:lnTo>
                  <a:lnTo>
                    <a:pt x="20" y="14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9"/>
                  </a:lnTo>
                  <a:lnTo>
                    <a:pt x="18" y="29"/>
                  </a:lnTo>
                  <a:lnTo>
                    <a:pt x="18" y="27"/>
                  </a:lnTo>
                  <a:lnTo>
                    <a:pt x="16" y="27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37"/>
                  </a:lnTo>
                  <a:lnTo>
                    <a:pt x="14" y="39"/>
                  </a:lnTo>
                  <a:lnTo>
                    <a:pt x="14" y="27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0"/>
                  </a:lnTo>
                  <a:lnTo>
                    <a:pt x="10" y="23"/>
                  </a:lnTo>
                  <a:lnTo>
                    <a:pt x="8" y="21"/>
                  </a:lnTo>
                  <a:lnTo>
                    <a:pt x="8" y="31"/>
                  </a:lnTo>
                  <a:lnTo>
                    <a:pt x="8" y="33"/>
                  </a:lnTo>
                  <a:lnTo>
                    <a:pt x="8" y="35"/>
                  </a:lnTo>
                  <a:lnTo>
                    <a:pt x="8" y="33"/>
                  </a:lnTo>
                  <a:lnTo>
                    <a:pt x="6" y="31"/>
                  </a:lnTo>
                  <a:lnTo>
                    <a:pt x="6" y="27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4" y="35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2" y="39"/>
                  </a:lnTo>
                  <a:lnTo>
                    <a:pt x="0" y="40"/>
                  </a:lnTo>
                  <a:lnTo>
                    <a:pt x="0" y="4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16" name="Freeform 1216"/>
            <p:cNvSpPr>
              <a:spLocks/>
            </p:cNvSpPr>
            <p:nvPr/>
          </p:nvSpPr>
          <p:spPr bwMode="auto">
            <a:xfrm>
              <a:off x="4344" y="1558"/>
              <a:ext cx="28" cy="40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58" y="14"/>
                </a:cxn>
                <a:cxn ang="0">
                  <a:pos x="56" y="6"/>
                </a:cxn>
                <a:cxn ang="0">
                  <a:pos x="54" y="0"/>
                </a:cxn>
                <a:cxn ang="0">
                  <a:pos x="52" y="12"/>
                </a:cxn>
                <a:cxn ang="0">
                  <a:pos x="50" y="18"/>
                </a:cxn>
                <a:cxn ang="0">
                  <a:pos x="50" y="14"/>
                </a:cxn>
                <a:cxn ang="0">
                  <a:pos x="48" y="12"/>
                </a:cxn>
                <a:cxn ang="0">
                  <a:pos x="46" y="21"/>
                </a:cxn>
                <a:cxn ang="0">
                  <a:pos x="46" y="35"/>
                </a:cxn>
                <a:cxn ang="0">
                  <a:pos x="44" y="19"/>
                </a:cxn>
                <a:cxn ang="0">
                  <a:pos x="42" y="41"/>
                </a:cxn>
                <a:cxn ang="0">
                  <a:pos x="42" y="29"/>
                </a:cxn>
                <a:cxn ang="0">
                  <a:pos x="41" y="23"/>
                </a:cxn>
                <a:cxn ang="0">
                  <a:pos x="41" y="35"/>
                </a:cxn>
                <a:cxn ang="0">
                  <a:pos x="41" y="25"/>
                </a:cxn>
                <a:cxn ang="0">
                  <a:pos x="39" y="12"/>
                </a:cxn>
                <a:cxn ang="0">
                  <a:pos x="37" y="19"/>
                </a:cxn>
                <a:cxn ang="0">
                  <a:pos x="37" y="44"/>
                </a:cxn>
                <a:cxn ang="0">
                  <a:pos x="37" y="6"/>
                </a:cxn>
                <a:cxn ang="0">
                  <a:pos x="35" y="0"/>
                </a:cxn>
                <a:cxn ang="0">
                  <a:pos x="33" y="19"/>
                </a:cxn>
                <a:cxn ang="0">
                  <a:pos x="33" y="19"/>
                </a:cxn>
                <a:cxn ang="0">
                  <a:pos x="33" y="4"/>
                </a:cxn>
                <a:cxn ang="0">
                  <a:pos x="31" y="12"/>
                </a:cxn>
                <a:cxn ang="0">
                  <a:pos x="29" y="8"/>
                </a:cxn>
                <a:cxn ang="0">
                  <a:pos x="29" y="2"/>
                </a:cxn>
                <a:cxn ang="0">
                  <a:pos x="27" y="14"/>
                </a:cxn>
                <a:cxn ang="0">
                  <a:pos x="27" y="4"/>
                </a:cxn>
                <a:cxn ang="0">
                  <a:pos x="25" y="0"/>
                </a:cxn>
                <a:cxn ang="0">
                  <a:pos x="25" y="8"/>
                </a:cxn>
                <a:cxn ang="0">
                  <a:pos x="23" y="14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21" y="19"/>
                </a:cxn>
                <a:cxn ang="0">
                  <a:pos x="16" y="23"/>
                </a:cxn>
                <a:cxn ang="0">
                  <a:pos x="16" y="21"/>
                </a:cxn>
                <a:cxn ang="0">
                  <a:pos x="16" y="41"/>
                </a:cxn>
                <a:cxn ang="0">
                  <a:pos x="14" y="44"/>
                </a:cxn>
                <a:cxn ang="0">
                  <a:pos x="12" y="39"/>
                </a:cxn>
                <a:cxn ang="0">
                  <a:pos x="12" y="35"/>
                </a:cxn>
                <a:cxn ang="0">
                  <a:pos x="12" y="54"/>
                </a:cxn>
                <a:cxn ang="0">
                  <a:pos x="10" y="58"/>
                </a:cxn>
                <a:cxn ang="0">
                  <a:pos x="10" y="58"/>
                </a:cxn>
                <a:cxn ang="0">
                  <a:pos x="6" y="62"/>
                </a:cxn>
                <a:cxn ang="0">
                  <a:pos x="6" y="71"/>
                </a:cxn>
                <a:cxn ang="0">
                  <a:pos x="4" y="81"/>
                </a:cxn>
                <a:cxn ang="0">
                  <a:pos x="4" y="79"/>
                </a:cxn>
                <a:cxn ang="0">
                  <a:pos x="2" y="66"/>
                </a:cxn>
                <a:cxn ang="0">
                  <a:pos x="2" y="75"/>
                </a:cxn>
              </a:cxnLst>
              <a:rect l="0" t="0" r="r" b="b"/>
              <a:pathLst>
                <a:path w="58" h="81">
                  <a:moveTo>
                    <a:pt x="58" y="0"/>
                  </a:moveTo>
                  <a:lnTo>
                    <a:pt x="58" y="0"/>
                  </a:lnTo>
                  <a:lnTo>
                    <a:pt x="58" y="0"/>
                  </a:lnTo>
                  <a:lnTo>
                    <a:pt x="58" y="14"/>
                  </a:lnTo>
                  <a:lnTo>
                    <a:pt x="56" y="12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4" y="0"/>
                  </a:lnTo>
                  <a:lnTo>
                    <a:pt x="52" y="4"/>
                  </a:lnTo>
                  <a:lnTo>
                    <a:pt x="52" y="12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21"/>
                  </a:lnTo>
                  <a:lnTo>
                    <a:pt x="46" y="21"/>
                  </a:lnTo>
                  <a:lnTo>
                    <a:pt x="46" y="37"/>
                  </a:lnTo>
                  <a:lnTo>
                    <a:pt x="46" y="35"/>
                  </a:lnTo>
                  <a:lnTo>
                    <a:pt x="46" y="18"/>
                  </a:lnTo>
                  <a:lnTo>
                    <a:pt x="44" y="19"/>
                  </a:lnTo>
                  <a:lnTo>
                    <a:pt x="44" y="39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29"/>
                  </a:lnTo>
                  <a:lnTo>
                    <a:pt x="41" y="25"/>
                  </a:lnTo>
                  <a:lnTo>
                    <a:pt x="41" y="23"/>
                  </a:lnTo>
                  <a:lnTo>
                    <a:pt x="41" y="33"/>
                  </a:lnTo>
                  <a:lnTo>
                    <a:pt x="41" y="35"/>
                  </a:lnTo>
                  <a:lnTo>
                    <a:pt x="41" y="39"/>
                  </a:lnTo>
                  <a:lnTo>
                    <a:pt x="41" y="25"/>
                  </a:lnTo>
                  <a:lnTo>
                    <a:pt x="39" y="25"/>
                  </a:lnTo>
                  <a:lnTo>
                    <a:pt x="39" y="12"/>
                  </a:lnTo>
                  <a:lnTo>
                    <a:pt x="39" y="18"/>
                  </a:lnTo>
                  <a:lnTo>
                    <a:pt x="37" y="19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2"/>
                  </a:lnTo>
                  <a:lnTo>
                    <a:pt x="37" y="6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35" y="19"/>
                  </a:lnTo>
                  <a:lnTo>
                    <a:pt x="33" y="19"/>
                  </a:lnTo>
                  <a:lnTo>
                    <a:pt x="33" y="29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3" y="4"/>
                  </a:lnTo>
                  <a:lnTo>
                    <a:pt x="31" y="6"/>
                  </a:lnTo>
                  <a:lnTo>
                    <a:pt x="31" y="12"/>
                  </a:lnTo>
                  <a:lnTo>
                    <a:pt x="31" y="8"/>
                  </a:lnTo>
                  <a:lnTo>
                    <a:pt x="29" y="8"/>
                  </a:lnTo>
                  <a:lnTo>
                    <a:pt x="29" y="0"/>
                  </a:lnTo>
                  <a:lnTo>
                    <a:pt x="29" y="2"/>
                  </a:lnTo>
                  <a:lnTo>
                    <a:pt x="27" y="4"/>
                  </a:lnTo>
                  <a:lnTo>
                    <a:pt x="27" y="14"/>
                  </a:lnTo>
                  <a:lnTo>
                    <a:pt x="27" y="12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16"/>
                  </a:lnTo>
                  <a:lnTo>
                    <a:pt x="23" y="14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1" y="10"/>
                  </a:lnTo>
                  <a:lnTo>
                    <a:pt x="21" y="19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6" y="21"/>
                  </a:lnTo>
                  <a:lnTo>
                    <a:pt x="16" y="23"/>
                  </a:lnTo>
                  <a:lnTo>
                    <a:pt x="16" y="41"/>
                  </a:lnTo>
                  <a:lnTo>
                    <a:pt x="14" y="41"/>
                  </a:lnTo>
                  <a:lnTo>
                    <a:pt x="14" y="44"/>
                  </a:lnTo>
                  <a:lnTo>
                    <a:pt x="14" y="41"/>
                  </a:lnTo>
                  <a:lnTo>
                    <a:pt x="12" y="39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6" y="71"/>
                  </a:lnTo>
                  <a:lnTo>
                    <a:pt x="4" y="71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4" y="67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75"/>
                  </a:lnTo>
                  <a:lnTo>
                    <a:pt x="0" y="7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17" name="Freeform 1217"/>
            <p:cNvSpPr>
              <a:spLocks/>
            </p:cNvSpPr>
            <p:nvPr/>
          </p:nvSpPr>
          <p:spPr bwMode="auto">
            <a:xfrm>
              <a:off x="4372" y="1555"/>
              <a:ext cx="26" cy="100"/>
            </a:xfrm>
            <a:custGeom>
              <a:avLst/>
              <a:gdLst/>
              <a:ahLst/>
              <a:cxnLst>
                <a:cxn ang="0">
                  <a:pos x="52" y="189"/>
                </a:cxn>
                <a:cxn ang="0">
                  <a:pos x="50" y="198"/>
                </a:cxn>
                <a:cxn ang="0">
                  <a:pos x="50" y="185"/>
                </a:cxn>
                <a:cxn ang="0">
                  <a:pos x="48" y="194"/>
                </a:cxn>
                <a:cxn ang="0">
                  <a:pos x="46" y="173"/>
                </a:cxn>
                <a:cxn ang="0">
                  <a:pos x="46" y="177"/>
                </a:cxn>
                <a:cxn ang="0">
                  <a:pos x="46" y="189"/>
                </a:cxn>
                <a:cxn ang="0">
                  <a:pos x="42" y="181"/>
                </a:cxn>
                <a:cxn ang="0">
                  <a:pos x="42" y="143"/>
                </a:cxn>
                <a:cxn ang="0">
                  <a:pos x="42" y="150"/>
                </a:cxn>
                <a:cxn ang="0">
                  <a:pos x="40" y="154"/>
                </a:cxn>
                <a:cxn ang="0">
                  <a:pos x="40" y="137"/>
                </a:cxn>
                <a:cxn ang="0">
                  <a:pos x="38" y="118"/>
                </a:cxn>
                <a:cxn ang="0">
                  <a:pos x="38" y="120"/>
                </a:cxn>
                <a:cxn ang="0">
                  <a:pos x="36" y="98"/>
                </a:cxn>
                <a:cxn ang="0">
                  <a:pos x="36" y="112"/>
                </a:cxn>
                <a:cxn ang="0">
                  <a:pos x="34" y="118"/>
                </a:cxn>
                <a:cxn ang="0">
                  <a:pos x="34" y="100"/>
                </a:cxn>
                <a:cxn ang="0">
                  <a:pos x="34" y="85"/>
                </a:cxn>
                <a:cxn ang="0">
                  <a:pos x="32" y="114"/>
                </a:cxn>
                <a:cxn ang="0">
                  <a:pos x="31" y="91"/>
                </a:cxn>
                <a:cxn ang="0">
                  <a:pos x="29" y="85"/>
                </a:cxn>
                <a:cxn ang="0">
                  <a:pos x="29" y="95"/>
                </a:cxn>
                <a:cxn ang="0">
                  <a:pos x="29" y="98"/>
                </a:cxn>
                <a:cxn ang="0">
                  <a:pos x="27" y="87"/>
                </a:cxn>
                <a:cxn ang="0">
                  <a:pos x="25" y="95"/>
                </a:cxn>
                <a:cxn ang="0">
                  <a:pos x="25" y="91"/>
                </a:cxn>
                <a:cxn ang="0">
                  <a:pos x="23" y="77"/>
                </a:cxn>
                <a:cxn ang="0">
                  <a:pos x="21" y="87"/>
                </a:cxn>
                <a:cxn ang="0">
                  <a:pos x="21" y="77"/>
                </a:cxn>
                <a:cxn ang="0">
                  <a:pos x="19" y="60"/>
                </a:cxn>
                <a:cxn ang="0">
                  <a:pos x="19" y="73"/>
                </a:cxn>
                <a:cxn ang="0">
                  <a:pos x="17" y="56"/>
                </a:cxn>
                <a:cxn ang="0">
                  <a:pos x="15" y="50"/>
                </a:cxn>
                <a:cxn ang="0">
                  <a:pos x="15" y="60"/>
                </a:cxn>
                <a:cxn ang="0">
                  <a:pos x="15" y="52"/>
                </a:cxn>
                <a:cxn ang="0">
                  <a:pos x="13" y="35"/>
                </a:cxn>
                <a:cxn ang="0">
                  <a:pos x="13" y="39"/>
                </a:cxn>
                <a:cxn ang="0">
                  <a:pos x="11" y="58"/>
                </a:cxn>
                <a:cxn ang="0">
                  <a:pos x="9" y="22"/>
                </a:cxn>
                <a:cxn ang="0">
                  <a:pos x="9" y="39"/>
                </a:cxn>
                <a:cxn ang="0">
                  <a:pos x="7" y="47"/>
                </a:cxn>
                <a:cxn ang="0">
                  <a:pos x="7" y="31"/>
                </a:cxn>
                <a:cxn ang="0">
                  <a:pos x="7" y="16"/>
                </a:cxn>
                <a:cxn ang="0">
                  <a:pos x="6" y="35"/>
                </a:cxn>
                <a:cxn ang="0">
                  <a:pos x="4" y="31"/>
                </a:cxn>
                <a:cxn ang="0">
                  <a:pos x="4" y="0"/>
                </a:cxn>
                <a:cxn ang="0">
                  <a:pos x="2" y="25"/>
                </a:cxn>
                <a:cxn ang="0">
                  <a:pos x="2" y="16"/>
                </a:cxn>
                <a:cxn ang="0">
                  <a:pos x="0" y="2"/>
                </a:cxn>
              </a:cxnLst>
              <a:rect l="0" t="0" r="r" b="b"/>
              <a:pathLst>
                <a:path w="52" h="200">
                  <a:moveTo>
                    <a:pt x="52" y="189"/>
                  </a:moveTo>
                  <a:lnTo>
                    <a:pt x="52" y="189"/>
                  </a:lnTo>
                  <a:lnTo>
                    <a:pt x="52" y="200"/>
                  </a:lnTo>
                  <a:lnTo>
                    <a:pt x="50" y="198"/>
                  </a:lnTo>
                  <a:lnTo>
                    <a:pt x="50" y="185"/>
                  </a:lnTo>
                  <a:lnTo>
                    <a:pt x="50" y="185"/>
                  </a:lnTo>
                  <a:lnTo>
                    <a:pt x="50" y="194"/>
                  </a:lnTo>
                  <a:lnTo>
                    <a:pt x="48" y="194"/>
                  </a:lnTo>
                  <a:lnTo>
                    <a:pt x="48" y="177"/>
                  </a:lnTo>
                  <a:lnTo>
                    <a:pt x="46" y="173"/>
                  </a:lnTo>
                  <a:lnTo>
                    <a:pt x="46" y="169"/>
                  </a:lnTo>
                  <a:lnTo>
                    <a:pt x="46" y="177"/>
                  </a:lnTo>
                  <a:lnTo>
                    <a:pt x="46" y="179"/>
                  </a:lnTo>
                  <a:lnTo>
                    <a:pt x="46" y="189"/>
                  </a:lnTo>
                  <a:lnTo>
                    <a:pt x="46" y="183"/>
                  </a:lnTo>
                  <a:lnTo>
                    <a:pt x="42" y="181"/>
                  </a:lnTo>
                  <a:lnTo>
                    <a:pt x="42" y="143"/>
                  </a:lnTo>
                  <a:lnTo>
                    <a:pt x="42" y="143"/>
                  </a:lnTo>
                  <a:lnTo>
                    <a:pt x="42" y="141"/>
                  </a:lnTo>
                  <a:lnTo>
                    <a:pt x="42" y="150"/>
                  </a:lnTo>
                  <a:lnTo>
                    <a:pt x="40" y="152"/>
                  </a:lnTo>
                  <a:lnTo>
                    <a:pt x="40" y="154"/>
                  </a:lnTo>
                  <a:lnTo>
                    <a:pt x="40" y="137"/>
                  </a:lnTo>
                  <a:lnTo>
                    <a:pt x="40" y="137"/>
                  </a:lnTo>
                  <a:lnTo>
                    <a:pt x="40" y="114"/>
                  </a:lnTo>
                  <a:lnTo>
                    <a:pt x="38" y="118"/>
                  </a:lnTo>
                  <a:lnTo>
                    <a:pt x="38" y="121"/>
                  </a:lnTo>
                  <a:lnTo>
                    <a:pt x="38" y="120"/>
                  </a:lnTo>
                  <a:lnTo>
                    <a:pt x="36" y="120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112"/>
                  </a:lnTo>
                  <a:lnTo>
                    <a:pt x="34" y="114"/>
                  </a:lnTo>
                  <a:lnTo>
                    <a:pt x="34" y="118"/>
                  </a:lnTo>
                  <a:lnTo>
                    <a:pt x="34" y="102"/>
                  </a:lnTo>
                  <a:lnTo>
                    <a:pt x="34" y="100"/>
                  </a:lnTo>
                  <a:lnTo>
                    <a:pt x="34" y="83"/>
                  </a:lnTo>
                  <a:lnTo>
                    <a:pt x="34" y="85"/>
                  </a:lnTo>
                  <a:lnTo>
                    <a:pt x="32" y="87"/>
                  </a:lnTo>
                  <a:lnTo>
                    <a:pt x="32" y="114"/>
                  </a:lnTo>
                  <a:lnTo>
                    <a:pt x="31" y="114"/>
                  </a:lnTo>
                  <a:lnTo>
                    <a:pt x="31" y="91"/>
                  </a:lnTo>
                  <a:lnTo>
                    <a:pt x="29" y="91"/>
                  </a:lnTo>
                  <a:lnTo>
                    <a:pt x="29" y="85"/>
                  </a:lnTo>
                  <a:lnTo>
                    <a:pt x="29" y="93"/>
                  </a:lnTo>
                  <a:lnTo>
                    <a:pt x="29" y="95"/>
                  </a:lnTo>
                  <a:lnTo>
                    <a:pt x="29" y="102"/>
                  </a:lnTo>
                  <a:lnTo>
                    <a:pt x="29" y="98"/>
                  </a:lnTo>
                  <a:lnTo>
                    <a:pt x="27" y="96"/>
                  </a:lnTo>
                  <a:lnTo>
                    <a:pt x="27" y="87"/>
                  </a:lnTo>
                  <a:lnTo>
                    <a:pt x="25" y="89"/>
                  </a:lnTo>
                  <a:lnTo>
                    <a:pt x="25" y="95"/>
                  </a:lnTo>
                  <a:lnTo>
                    <a:pt x="25" y="93"/>
                  </a:lnTo>
                  <a:lnTo>
                    <a:pt x="25" y="91"/>
                  </a:lnTo>
                  <a:lnTo>
                    <a:pt x="25" y="77"/>
                  </a:lnTo>
                  <a:lnTo>
                    <a:pt x="23" y="77"/>
                  </a:lnTo>
                  <a:lnTo>
                    <a:pt x="23" y="85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77"/>
                  </a:lnTo>
                  <a:lnTo>
                    <a:pt x="19" y="77"/>
                  </a:lnTo>
                  <a:lnTo>
                    <a:pt x="19" y="60"/>
                  </a:lnTo>
                  <a:lnTo>
                    <a:pt x="19" y="62"/>
                  </a:lnTo>
                  <a:lnTo>
                    <a:pt x="19" y="73"/>
                  </a:lnTo>
                  <a:lnTo>
                    <a:pt x="17" y="72"/>
                  </a:lnTo>
                  <a:lnTo>
                    <a:pt x="17" y="56"/>
                  </a:lnTo>
                  <a:lnTo>
                    <a:pt x="15" y="54"/>
                  </a:lnTo>
                  <a:lnTo>
                    <a:pt x="15" y="50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64"/>
                  </a:lnTo>
                  <a:lnTo>
                    <a:pt x="15" y="52"/>
                  </a:lnTo>
                  <a:lnTo>
                    <a:pt x="13" y="50"/>
                  </a:lnTo>
                  <a:lnTo>
                    <a:pt x="13" y="35"/>
                  </a:lnTo>
                  <a:lnTo>
                    <a:pt x="13" y="37"/>
                  </a:lnTo>
                  <a:lnTo>
                    <a:pt x="13" y="39"/>
                  </a:lnTo>
                  <a:lnTo>
                    <a:pt x="13" y="60"/>
                  </a:lnTo>
                  <a:lnTo>
                    <a:pt x="11" y="58"/>
                  </a:lnTo>
                  <a:lnTo>
                    <a:pt x="11" y="24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39"/>
                  </a:lnTo>
                  <a:lnTo>
                    <a:pt x="7" y="39"/>
                  </a:lnTo>
                  <a:lnTo>
                    <a:pt x="7" y="47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12"/>
                  </a:lnTo>
                  <a:lnTo>
                    <a:pt x="7" y="16"/>
                  </a:lnTo>
                  <a:lnTo>
                    <a:pt x="6" y="18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4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18" name="Freeform 1218"/>
            <p:cNvSpPr>
              <a:spLocks/>
            </p:cNvSpPr>
            <p:nvPr/>
          </p:nvSpPr>
          <p:spPr bwMode="auto">
            <a:xfrm>
              <a:off x="4398" y="1554"/>
              <a:ext cx="27" cy="106"/>
            </a:xfrm>
            <a:custGeom>
              <a:avLst/>
              <a:gdLst/>
              <a:ahLst/>
              <a:cxnLst>
                <a:cxn ang="0">
                  <a:pos x="53" y="32"/>
                </a:cxn>
                <a:cxn ang="0">
                  <a:pos x="52" y="36"/>
                </a:cxn>
                <a:cxn ang="0">
                  <a:pos x="52" y="36"/>
                </a:cxn>
                <a:cxn ang="0">
                  <a:pos x="50" y="17"/>
                </a:cxn>
                <a:cxn ang="0">
                  <a:pos x="50" y="28"/>
                </a:cxn>
                <a:cxn ang="0">
                  <a:pos x="48" y="15"/>
                </a:cxn>
                <a:cxn ang="0">
                  <a:pos x="48" y="1"/>
                </a:cxn>
                <a:cxn ang="0">
                  <a:pos x="46" y="5"/>
                </a:cxn>
                <a:cxn ang="0">
                  <a:pos x="46" y="15"/>
                </a:cxn>
                <a:cxn ang="0">
                  <a:pos x="44" y="0"/>
                </a:cxn>
                <a:cxn ang="0">
                  <a:pos x="44" y="7"/>
                </a:cxn>
                <a:cxn ang="0">
                  <a:pos x="42" y="11"/>
                </a:cxn>
                <a:cxn ang="0">
                  <a:pos x="40" y="7"/>
                </a:cxn>
                <a:cxn ang="0">
                  <a:pos x="40" y="7"/>
                </a:cxn>
                <a:cxn ang="0">
                  <a:pos x="38" y="28"/>
                </a:cxn>
                <a:cxn ang="0">
                  <a:pos x="36" y="32"/>
                </a:cxn>
                <a:cxn ang="0">
                  <a:pos x="36" y="28"/>
                </a:cxn>
                <a:cxn ang="0">
                  <a:pos x="34" y="40"/>
                </a:cxn>
                <a:cxn ang="0">
                  <a:pos x="34" y="59"/>
                </a:cxn>
                <a:cxn ang="0">
                  <a:pos x="34" y="59"/>
                </a:cxn>
                <a:cxn ang="0">
                  <a:pos x="32" y="73"/>
                </a:cxn>
                <a:cxn ang="0">
                  <a:pos x="30" y="74"/>
                </a:cxn>
                <a:cxn ang="0">
                  <a:pos x="30" y="73"/>
                </a:cxn>
                <a:cxn ang="0">
                  <a:pos x="28" y="86"/>
                </a:cxn>
                <a:cxn ang="0">
                  <a:pos x="28" y="76"/>
                </a:cxn>
                <a:cxn ang="0">
                  <a:pos x="27" y="69"/>
                </a:cxn>
                <a:cxn ang="0">
                  <a:pos x="25" y="78"/>
                </a:cxn>
                <a:cxn ang="0">
                  <a:pos x="25" y="99"/>
                </a:cxn>
                <a:cxn ang="0">
                  <a:pos x="23" y="86"/>
                </a:cxn>
                <a:cxn ang="0">
                  <a:pos x="23" y="107"/>
                </a:cxn>
                <a:cxn ang="0">
                  <a:pos x="23" y="115"/>
                </a:cxn>
                <a:cxn ang="0">
                  <a:pos x="21" y="122"/>
                </a:cxn>
                <a:cxn ang="0">
                  <a:pos x="19" y="140"/>
                </a:cxn>
                <a:cxn ang="0">
                  <a:pos x="19" y="145"/>
                </a:cxn>
                <a:cxn ang="0">
                  <a:pos x="17" y="172"/>
                </a:cxn>
                <a:cxn ang="0">
                  <a:pos x="15" y="180"/>
                </a:cxn>
                <a:cxn ang="0">
                  <a:pos x="13" y="172"/>
                </a:cxn>
                <a:cxn ang="0">
                  <a:pos x="13" y="169"/>
                </a:cxn>
                <a:cxn ang="0">
                  <a:pos x="11" y="192"/>
                </a:cxn>
                <a:cxn ang="0">
                  <a:pos x="11" y="182"/>
                </a:cxn>
                <a:cxn ang="0">
                  <a:pos x="9" y="174"/>
                </a:cxn>
                <a:cxn ang="0">
                  <a:pos x="9" y="182"/>
                </a:cxn>
                <a:cxn ang="0">
                  <a:pos x="9" y="190"/>
                </a:cxn>
                <a:cxn ang="0">
                  <a:pos x="7" y="182"/>
                </a:cxn>
                <a:cxn ang="0">
                  <a:pos x="7" y="184"/>
                </a:cxn>
                <a:cxn ang="0">
                  <a:pos x="5" y="205"/>
                </a:cxn>
                <a:cxn ang="0">
                  <a:pos x="4" y="186"/>
                </a:cxn>
                <a:cxn ang="0">
                  <a:pos x="2" y="205"/>
                </a:cxn>
                <a:cxn ang="0">
                  <a:pos x="2" y="205"/>
                </a:cxn>
                <a:cxn ang="0">
                  <a:pos x="2" y="186"/>
                </a:cxn>
              </a:cxnLst>
              <a:rect l="0" t="0" r="r" b="b"/>
              <a:pathLst>
                <a:path w="53" h="213">
                  <a:moveTo>
                    <a:pt x="53" y="32"/>
                  </a:moveTo>
                  <a:lnTo>
                    <a:pt x="53" y="32"/>
                  </a:lnTo>
                  <a:lnTo>
                    <a:pt x="53" y="32"/>
                  </a:lnTo>
                  <a:lnTo>
                    <a:pt x="52" y="36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0" y="32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0" y="28"/>
                  </a:lnTo>
                  <a:lnTo>
                    <a:pt x="48" y="30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8" y="1"/>
                  </a:lnTo>
                  <a:lnTo>
                    <a:pt x="48" y="3"/>
                  </a:lnTo>
                  <a:lnTo>
                    <a:pt x="46" y="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4" y="13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7"/>
                  </a:lnTo>
                  <a:lnTo>
                    <a:pt x="42" y="9"/>
                  </a:lnTo>
                  <a:lnTo>
                    <a:pt x="42" y="11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38" y="9"/>
                  </a:lnTo>
                  <a:lnTo>
                    <a:pt x="38" y="28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40"/>
                  </a:lnTo>
                  <a:lnTo>
                    <a:pt x="34" y="40"/>
                  </a:lnTo>
                  <a:lnTo>
                    <a:pt x="34" y="61"/>
                  </a:lnTo>
                  <a:lnTo>
                    <a:pt x="34" y="59"/>
                  </a:lnTo>
                  <a:lnTo>
                    <a:pt x="34" y="57"/>
                  </a:lnTo>
                  <a:lnTo>
                    <a:pt x="34" y="59"/>
                  </a:lnTo>
                  <a:lnTo>
                    <a:pt x="32" y="61"/>
                  </a:lnTo>
                  <a:lnTo>
                    <a:pt x="32" y="73"/>
                  </a:lnTo>
                  <a:lnTo>
                    <a:pt x="30" y="73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84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8" y="76"/>
                  </a:lnTo>
                  <a:lnTo>
                    <a:pt x="27" y="74"/>
                  </a:lnTo>
                  <a:lnTo>
                    <a:pt x="27" y="69"/>
                  </a:lnTo>
                  <a:lnTo>
                    <a:pt x="27" y="76"/>
                  </a:lnTo>
                  <a:lnTo>
                    <a:pt x="25" y="78"/>
                  </a:lnTo>
                  <a:lnTo>
                    <a:pt x="25" y="101"/>
                  </a:lnTo>
                  <a:lnTo>
                    <a:pt x="25" y="99"/>
                  </a:lnTo>
                  <a:lnTo>
                    <a:pt x="25" y="84"/>
                  </a:lnTo>
                  <a:lnTo>
                    <a:pt x="23" y="8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1" y="113"/>
                  </a:lnTo>
                  <a:lnTo>
                    <a:pt x="21" y="122"/>
                  </a:lnTo>
                  <a:lnTo>
                    <a:pt x="19" y="124"/>
                  </a:lnTo>
                  <a:lnTo>
                    <a:pt x="19" y="140"/>
                  </a:lnTo>
                  <a:lnTo>
                    <a:pt x="19" y="142"/>
                  </a:lnTo>
                  <a:lnTo>
                    <a:pt x="19" y="145"/>
                  </a:lnTo>
                  <a:lnTo>
                    <a:pt x="17" y="145"/>
                  </a:lnTo>
                  <a:lnTo>
                    <a:pt x="17" y="172"/>
                  </a:lnTo>
                  <a:lnTo>
                    <a:pt x="15" y="174"/>
                  </a:lnTo>
                  <a:lnTo>
                    <a:pt x="15" y="180"/>
                  </a:lnTo>
                  <a:lnTo>
                    <a:pt x="15" y="174"/>
                  </a:lnTo>
                  <a:lnTo>
                    <a:pt x="13" y="172"/>
                  </a:lnTo>
                  <a:lnTo>
                    <a:pt x="13" y="167"/>
                  </a:lnTo>
                  <a:lnTo>
                    <a:pt x="13" y="169"/>
                  </a:lnTo>
                  <a:lnTo>
                    <a:pt x="11" y="170"/>
                  </a:lnTo>
                  <a:lnTo>
                    <a:pt x="11" y="192"/>
                  </a:lnTo>
                  <a:lnTo>
                    <a:pt x="11" y="192"/>
                  </a:lnTo>
                  <a:lnTo>
                    <a:pt x="11" y="182"/>
                  </a:lnTo>
                  <a:lnTo>
                    <a:pt x="9" y="180"/>
                  </a:lnTo>
                  <a:lnTo>
                    <a:pt x="9" y="174"/>
                  </a:lnTo>
                  <a:lnTo>
                    <a:pt x="9" y="180"/>
                  </a:lnTo>
                  <a:lnTo>
                    <a:pt x="9" y="182"/>
                  </a:lnTo>
                  <a:lnTo>
                    <a:pt x="9" y="190"/>
                  </a:lnTo>
                  <a:lnTo>
                    <a:pt x="9" y="190"/>
                  </a:lnTo>
                  <a:lnTo>
                    <a:pt x="7" y="186"/>
                  </a:lnTo>
                  <a:lnTo>
                    <a:pt x="7" y="182"/>
                  </a:lnTo>
                  <a:lnTo>
                    <a:pt x="7" y="184"/>
                  </a:lnTo>
                  <a:lnTo>
                    <a:pt x="7" y="184"/>
                  </a:lnTo>
                  <a:lnTo>
                    <a:pt x="7" y="203"/>
                  </a:lnTo>
                  <a:lnTo>
                    <a:pt x="5" y="205"/>
                  </a:lnTo>
                  <a:lnTo>
                    <a:pt x="5" y="186"/>
                  </a:lnTo>
                  <a:lnTo>
                    <a:pt x="4" y="186"/>
                  </a:lnTo>
                  <a:lnTo>
                    <a:pt x="4" y="203"/>
                  </a:lnTo>
                  <a:lnTo>
                    <a:pt x="2" y="205"/>
                  </a:lnTo>
                  <a:lnTo>
                    <a:pt x="2" y="213"/>
                  </a:lnTo>
                  <a:lnTo>
                    <a:pt x="2" y="205"/>
                  </a:lnTo>
                  <a:lnTo>
                    <a:pt x="2" y="203"/>
                  </a:lnTo>
                  <a:lnTo>
                    <a:pt x="2" y="186"/>
                  </a:lnTo>
                  <a:lnTo>
                    <a:pt x="0" y="19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19" name="Freeform 1219"/>
            <p:cNvSpPr>
              <a:spLocks/>
            </p:cNvSpPr>
            <p:nvPr/>
          </p:nvSpPr>
          <p:spPr bwMode="auto">
            <a:xfrm>
              <a:off x="4425" y="1564"/>
              <a:ext cx="27" cy="26"/>
            </a:xfrm>
            <a:custGeom>
              <a:avLst/>
              <a:gdLst/>
              <a:ahLst/>
              <a:cxnLst>
                <a:cxn ang="0">
                  <a:pos x="54" y="34"/>
                </a:cxn>
                <a:cxn ang="0">
                  <a:pos x="54" y="30"/>
                </a:cxn>
                <a:cxn ang="0">
                  <a:pos x="52" y="17"/>
                </a:cxn>
                <a:cxn ang="0">
                  <a:pos x="52" y="19"/>
                </a:cxn>
                <a:cxn ang="0">
                  <a:pos x="50" y="28"/>
                </a:cxn>
                <a:cxn ang="0">
                  <a:pos x="50" y="25"/>
                </a:cxn>
                <a:cxn ang="0">
                  <a:pos x="48" y="0"/>
                </a:cxn>
                <a:cxn ang="0">
                  <a:pos x="48" y="15"/>
                </a:cxn>
                <a:cxn ang="0">
                  <a:pos x="48" y="17"/>
                </a:cxn>
                <a:cxn ang="0">
                  <a:pos x="47" y="7"/>
                </a:cxn>
                <a:cxn ang="0">
                  <a:pos x="45" y="15"/>
                </a:cxn>
                <a:cxn ang="0">
                  <a:pos x="43" y="23"/>
                </a:cxn>
                <a:cxn ang="0">
                  <a:pos x="43" y="28"/>
                </a:cxn>
                <a:cxn ang="0">
                  <a:pos x="41" y="25"/>
                </a:cxn>
                <a:cxn ang="0">
                  <a:pos x="39" y="30"/>
                </a:cxn>
                <a:cxn ang="0">
                  <a:pos x="37" y="42"/>
                </a:cxn>
                <a:cxn ang="0">
                  <a:pos x="37" y="40"/>
                </a:cxn>
                <a:cxn ang="0">
                  <a:pos x="37" y="30"/>
                </a:cxn>
                <a:cxn ang="0">
                  <a:pos x="35" y="32"/>
                </a:cxn>
                <a:cxn ang="0">
                  <a:pos x="33" y="46"/>
                </a:cxn>
                <a:cxn ang="0">
                  <a:pos x="31" y="40"/>
                </a:cxn>
                <a:cxn ang="0">
                  <a:pos x="29" y="42"/>
                </a:cxn>
                <a:cxn ang="0">
                  <a:pos x="29" y="32"/>
                </a:cxn>
                <a:cxn ang="0">
                  <a:pos x="27" y="46"/>
                </a:cxn>
                <a:cxn ang="0">
                  <a:pos x="27" y="44"/>
                </a:cxn>
                <a:cxn ang="0">
                  <a:pos x="27" y="19"/>
                </a:cxn>
                <a:cxn ang="0">
                  <a:pos x="25" y="44"/>
                </a:cxn>
                <a:cxn ang="0">
                  <a:pos x="23" y="25"/>
                </a:cxn>
                <a:cxn ang="0">
                  <a:pos x="23" y="21"/>
                </a:cxn>
                <a:cxn ang="0">
                  <a:pos x="22" y="27"/>
                </a:cxn>
                <a:cxn ang="0">
                  <a:pos x="22" y="19"/>
                </a:cxn>
                <a:cxn ang="0">
                  <a:pos x="20" y="11"/>
                </a:cxn>
                <a:cxn ang="0">
                  <a:pos x="18" y="19"/>
                </a:cxn>
                <a:cxn ang="0">
                  <a:pos x="18" y="30"/>
                </a:cxn>
                <a:cxn ang="0">
                  <a:pos x="18" y="5"/>
                </a:cxn>
                <a:cxn ang="0">
                  <a:pos x="16" y="21"/>
                </a:cxn>
                <a:cxn ang="0">
                  <a:pos x="16" y="27"/>
                </a:cxn>
                <a:cxn ang="0">
                  <a:pos x="14" y="21"/>
                </a:cxn>
                <a:cxn ang="0">
                  <a:pos x="12" y="19"/>
                </a:cxn>
                <a:cxn ang="0">
                  <a:pos x="12" y="23"/>
                </a:cxn>
                <a:cxn ang="0">
                  <a:pos x="8" y="30"/>
                </a:cxn>
                <a:cxn ang="0">
                  <a:pos x="8" y="23"/>
                </a:cxn>
                <a:cxn ang="0">
                  <a:pos x="6" y="21"/>
                </a:cxn>
                <a:cxn ang="0">
                  <a:pos x="4" y="27"/>
                </a:cxn>
                <a:cxn ang="0">
                  <a:pos x="4" y="34"/>
                </a:cxn>
                <a:cxn ang="0">
                  <a:pos x="4" y="21"/>
                </a:cxn>
                <a:cxn ang="0">
                  <a:pos x="2" y="19"/>
                </a:cxn>
                <a:cxn ang="0">
                  <a:pos x="2" y="25"/>
                </a:cxn>
                <a:cxn ang="0">
                  <a:pos x="2" y="21"/>
                </a:cxn>
                <a:cxn ang="0">
                  <a:pos x="0" y="11"/>
                </a:cxn>
              </a:cxnLst>
              <a:rect l="0" t="0" r="r" b="b"/>
              <a:pathLst>
                <a:path w="54" h="52">
                  <a:moveTo>
                    <a:pt x="54" y="34"/>
                  </a:moveTo>
                  <a:lnTo>
                    <a:pt x="54" y="34"/>
                  </a:lnTo>
                  <a:lnTo>
                    <a:pt x="54" y="32"/>
                  </a:lnTo>
                  <a:lnTo>
                    <a:pt x="54" y="30"/>
                  </a:lnTo>
                  <a:lnTo>
                    <a:pt x="54" y="19"/>
                  </a:lnTo>
                  <a:lnTo>
                    <a:pt x="52" y="17"/>
                  </a:lnTo>
                  <a:lnTo>
                    <a:pt x="52" y="11"/>
                  </a:lnTo>
                  <a:lnTo>
                    <a:pt x="52" y="19"/>
                  </a:lnTo>
                  <a:lnTo>
                    <a:pt x="50" y="19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50" y="2"/>
                  </a:lnTo>
                  <a:lnTo>
                    <a:pt x="48" y="0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21"/>
                  </a:lnTo>
                  <a:lnTo>
                    <a:pt x="48" y="17"/>
                  </a:lnTo>
                  <a:lnTo>
                    <a:pt x="47" y="15"/>
                  </a:lnTo>
                  <a:lnTo>
                    <a:pt x="47" y="7"/>
                  </a:lnTo>
                  <a:lnTo>
                    <a:pt x="45" y="9"/>
                  </a:lnTo>
                  <a:lnTo>
                    <a:pt x="45" y="15"/>
                  </a:lnTo>
                  <a:lnTo>
                    <a:pt x="43" y="17"/>
                  </a:lnTo>
                  <a:lnTo>
                    <a:pt x="43" y="23"/>
                  </a:lnTo>
                  <a:lnTo>
                    <a:pt x="43" y="25"/>
                  </a:lnTo>
                  <a:lnTo>
                    <a:pt x="43" y="28"/>
                  </a:lnTo>
                  <a:lnTo>
                    <a:pt x="41" y="27"/>
                  </a:lnTo>
                  <a:lnTo>
                    <a:pt x="41" y="25"/>
                  </a:lnTo>
                  <a:lnTo>
                    <a:pt x="41" y="28"/>
                  </a:lnTo>
                  <a:lnTo>
                    <a:pt x="39" y="30"/>
                  </a:lnTo>
                  <a:lnTo>
                    <a:pt x="39" y="40"/>
                  </a:lnTo>
                  <a:lnTo>
                    <a:pt x="37" y="42"/>
                  </a:lnTo>
                  <a:lnTo>
                    <a:pt x="37" y="44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35" y="32"/>
                  </a:lnTo>
                  <a:lnTo>
                    <a:pt x="35" y="46"/>
                  </a:lnTo>
                  <a:lnTo>
                    <a:pt x="33" y="46"/>
                  </a:lnTo>
                  <a:lnTo>
                    <a:pt x="33" y="42"/>
                  </a:lnTo>
                  <a:lnTo>
                    <a:pt x="31" y="40"/>
                  </a:lnTo>
                  <a:lnTo>
                    <a:pt x="31" y="44"/>
                  </a:lnTo>
                  <a:lnTo>
                    <a:pt x="29" y="42"/>
                  </a:lnTo>
                  <a:lnTo>
                    <a:pt x="29" y="34"/>
                  </a:lnTo>
                  <a:lnTo>
                    <a:pt x="29" y="32"/>
                  </a:lnTo>
                  <a:lnTo>
                    <a:pt x="29" y="44"/>
                  </a:lnTo>
                  <a:lnTo>
                    <a:pt x="27" y="46"/>
                  </a:lnTo>
                  <a:lnTo>
                    <a:pt x="27" y="52"/>
                  </a:lnTo>
                  <a:lnTo>
                    <a:pt x="27" y="44"/>
                  </a:lnTo>
                  <a:lnTo>
                    <a:pt x="27" y="42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5" y="44"/>
                  </a:lnTo>
                  <a:lnTo>
                    <a:pt x="23" y="42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19"/>
                  </a:lnTo>
                  <a:lnTo>
                    <a:pt x="20" y="17"/>
                  </a:lnTo>
                  <a:lnTo>
                    <a:pt x="20" y="11"/>
                  </a:lnTo>
                  <a:lnTo>
                    <a:pt x="20" y="19"/>
                  </a:lnTo>
                  <a:lnTo>
                    <a:pt x="18" y="19"/>
                  </a:lnTo>
                  <a:lnTo>
                    <a:pt x="18" y="32"/>
                  </a:lnTo>
                  <a:lnTo>
                    <a:pt x="18" y="30"/>
                  </a:lnTo>
                  <a:lnTo>
                    <a:pt x="18" y="28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8" y="25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8" y="23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5"/>
                  </a:lnTo>
                  <a:lnTo>
                    <a:pt x="4" y="27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0" y="1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20" name="Freeform 1220"/>
            <p:cNvSpPr>
              <a:spLocks/>
            </p:cNvSpPr>
            <p:nvPr/>
          </p:nvSpPr>
          <p:spPr bwMode="auto">
            <a:xfrm>
              <a:off x="4452" y="1526"/>
              <a:ext cx="29" cy="65"/>
            </a:xfrm>
            <a:custGeom>
              <a:avLst/>
              <a:gdLst/>
              <a:ahLst/>
              <a:cxnLst>
                <a:cxn ang="0">
                  <a:pos x="58" y="38"/>
                </a:cxn>
                <a:cxn ang="0">
                  <a:pos x="58" y="38"/>
                </a:cxn>
                <a:cxn ang="0">
                  <a:pos x="58" y="17"/>
                </a:cxn>
                <a:cxn ang="0">
                  <a:pos x="56" y="23"/>
                </a:cxn>
                <a:cxn ang="0">
                  <a:pos x="56" y="15"/>
                </a:cxn>
                <a:cxn ang="0">
                  <a:pos x="54" y="23"/>
                </a:cxn>
                <a:cxn ang="0">
                  <a:pos x="54" y="6"/>
                </a:cxn>
                <a:cxn ang="0">
                  <a:pos x="52" y="0"/>
                </a:cxn>
                <a:cxn ang="0">
                  <a:pos x="50" y="4"/>
                </a:cxn>
                <a:cxn ang="0">
                  <a:pos x="48" y="17"/>
                </a:cxn>
                <a:cxn ang="0">
                  <a:pos x="46" y="9"/>
                </a:cxn>
                <a:cxn ang="0">
                  <a:pos x="46" y="6"/>
                </a:cxn>
                <a:cxn ang="0">
                  <a:pos x="46" y="23"/>
                </a:cxn>
                <a:cxn ang="0">
                  <a:pos x="44" y="27"/>
                </a:cxn>
                <a:cxn ang="0">
                  <a:pos x="42" y="25"/>
                </a:cxn>
                <a:cxn ang="0">
                  <a:pos x="42" y="29"/>
                </a:cxn>
                <a:cxn ang="0">
                  <a:pos x="41" y="38"/>
                </a:cxn>
                <a:cxn ang="0">
                  <a:pos x="41" y="44"/>
                </a:cxn>
                <a:cxn ang="0">
                  <a:pos x="37" y="52"/>
                </a:cxn>
                <a:cxn ang="0">
                  <a:pos x="37" y="38"/>
                </a:cxn>
                <a:cxn ang="0">
                  <a:pos x="35" y="50"/>
                </a:cxn>
                <a:cxn ang="0">
                  <a:pos x="35" y="50"/>
                </a:cxn>
                <a:cxn ang="0">
                  <a:pos x="35" y="38"/>
                </a:cxn>
                <a:cxn ang="0">
                  <a:pos x="33" y="44"/>
                </a:cxn>
                <a:cxn ang="0">
                  <a:pos x="31" y="40"/>
                </a:cxn>
                <a:cxn ang="0">
                  <a:pos x="31" y="38"/>
                </a:cxn>
                <a:cxn ang="0">
                  <a:pos x="29" y="42"/>
                </a:cxn>
                <a:cxn ang="0">
                  <a:pos x="29" y="25"/>
                </a:cxn>
                <a:cxn ang="0">
                  <a:pos x="29" y="36"/>
                </a:cxn>
                <a:cxn ang="0">
                  <a:pos x="25" y="46"/>
                </a:cxn>
                <a:cxn ang="0">
                  <a:pos x="25" y="40"/>
                </a:cxn>
                <a:cxn ang="0">
                  <a:pos x="25" y="33"/>
                </a:cxn>
                <a:cxn ang="0">
                  <a:pos x="23" y="54"/>
                </a:cxn>
                <a:cxn ang="0">
                  <a:pos x="21" y="57"/>
                </a:cxn>
                <a:cxn ang="0">
                  <a:pos x="21" y="52"/>
                </a:cxn>
                <a:cxn ang="0">
                  <a:pos x="19" y="65"/>
                </a:cxn>
                <a:cxn ang="0">
                  <a:pos x="17" y="79"/>
                </a:cxn>
                <a:cxn ang="0">
                  <a:pos x="17" y="84"/>
                </a:cxn>
                <a:cxn ang="0">
                  <a:pos x="16" y="102"/>
                </a:cxn>
                <a:cxn ang="0">
                  <a:pos x="14" y="105"/>
                </a:cxn>
                <a:cxn ang="0">
                  <a:pos x="12" y="111"/>
                </a:cxn>
                <a:cxn ang="0">
                  <a:pos x="10" y="119"/>
                </a:cxn>
                <a:cxn ang="0">
                  <a:pos x="10" y="123"/>
                </a:cxn>
                <a:cxn ang="0">
                  <a:pos x="10" y="117"/>
                </a:cxn>
                <a:cxn ang="0">
                  <a:pos x="8" y="129"/>
                </a:cxn>
                <a:cxn ang="0">
                  <a:pos x="8" y="130"/>
                </a:cxn>
                <a:cxn ang="0">
                  <a:pos x="6" y="123"/>
                </a:cxn>
                <a:cxn ang="0">
                  <a:pos x="6" y="117"/>
                </a:cxn>
                <a:cxn ang="0">
                  <a:pos x="4" y="127"/>
                </a:cxn>
                <a:cxn ang="0">
                  <a:pos x="2" y="113"/>
                </a:cxn>
              </a:cxnLst>
              <a:rect l="0" t="0" r="r" b="b"/>
              <a:pathLst>
                <a:path w="58" h="130">
                  <a:moveTo>
                    <a:pt x="58" y="38"/>
                  </a:moveTo>
                  <a:lnTo>
                    <a:pt x="58" y="38"/>
                  </a:lnTo>
                  <a:lnTo>
                    <a:pt x="58" y="46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17"/>
                  </a:lnTo>
                  <a:lnTo>
                    <a:pt x="56" y="17"/>
                  </a:lnTo>
                  <a:lnTo>
                    <a:pt x="56" y="23"/>
                  </a:lnTo>
                  <a:lnTo>
                    <a:pt x="56" y="21"/>
                  </a:lnTo>
                  <a:lnTo>
                    <a:pt x="56" y="15"/>
                  </a:lnTo>
                  <a:lnTo>
                    <a:pt x="54" y="17"/>
                  </a:lnTo>
                  <a:lnTo>
                    <a:pt x="54" y="23"/>
                  </a:lnTo>
                  <a:lnTo>
                    <a:pt x="54" y="21"/>
                  </a:lnTo>
                  <a:lnTo>
                    <a:pt x="54" y="6"/>
                  </a:lnTo>
                  <a:lnTo>
                    <a:pt x="52" y="6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50" y="15"/>
                  </a:lnTo>
                  <a:lnTo>
                    <a:pt x="48" y="17"/>
                  </a:lnTo>
                  <a:lnTo>
                    <a:pt x="48" y="11"/>
                  </a:lnTo>
                  <a:lnTo>
                    <a:pt x="46" y="9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9"/>
                  </a:lnTo>
                  <a:lnTo>
                    <a:pt x="46" y="23"/>
                  </a:lnTo>
                  <a:lnTo>
                    <a:pt x="44" y="25"/>
                  </a:lnTo>
                  <a:lnTo>
                    <a:pt x="44" y="27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38"/>
                  </a:lnTo>
                  <a:lnTo>
                    <a:pt x="41" y="38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1" y="52"/>
                  </a:lnTo>
                  <a:lnTo>
                    <a:pt x="37" y="52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50"/>
                  </a:lnTo>
                  <a:lnTo>
                    <a:pt x="35" y="50"/>
                  </a:lnTo>
                  <a:lnTo>
                    <a:pt x="35" y="54"/>
                  </a:lnTo>
                  <a:lnTo>
                    <a:pt x="35" y="50"/>
                  </a:lnTo>
                  <a:lnTo>
                    <a:pt x="35" y="4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3" y="44"/>
                  </a:lnTo>
                  <a:lnTo>
                    <a:pt x="33" y="42"/>
                  </a:lnTo>
                  <a:lnTo>
                    <a:pt x="31" y="40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4"/>
                  </a:lnTo>
                  <a:lnTo>
                    <a:pt x="29" y="42"/>
                  </a:lnTo>
                  <a:lnTo>
                    <a:pt x="29" y="27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36"/>
                  </a:lnTo>
                  <a:lnTo>
                    <a:pt x="25" y="38"/>
                  </a:lnTo>
                  <a:lnTo>
                    <a:pt x="25" y="46"/>
                  </a:lnTo>
                  <a:lnTo>
                    <a:pt x="25" y="42"/>
                  </a:lnTo>
                  <a:lnTo>
                    <a:pt x="25" y="40"/>
                  </a:lnTo>
                  <a:lnTo>
                    <a:pt x="25" y="31"/>
                  </a:lnTo>
                  <a:lnTo>
                    <a:pt x="25" y="33"/>
                  </a:lnTo>
                  <a:lnTo>
                    <a:pt x="23" y="33"/>
                  </a:lnTo>
                  <a:lnTo>
                    <a:pt x="23" y="54"/>
                  </a:lnTo>
                  <a:lnTo>
                    <a:pt x="21" y="56"/>
                  </a:lnTo>
                  <a:lnTo>
                    <a:pt x="21" y="57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63"/>
                  </a:lnTo>
                  <a:lnTo>
                    <a:pt x="19" y="65"/>
                  </a:lnTo>
                  <a:lnTo>
                    <a:pt x="19" y="81"/>
                  </a:lnTo>
                  <a:lnTo>
                    <a:pt x="17" y="79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100"/>
                  </a:lnTo>
                  <a:lnTo>
                    <a:pt x="16" y="102"/>
                  </a:lnTo>
                  <a:lnTo>
                    <a:pt x="16" y="104"/>
                  </a:lnTo>
                  <a:lnTo>
                    <a:pt x="14" y="105"/>
                  </a:lnTo>
                  <a:lnTo>
                    <a:pt x="14" y="109"/>
                  </a:lnTo>
                  <a:lnTo>
                    <a:pt x="12" y="111"/>
                  </a:lnTo>
                  <a:lnTo>
                    <a:pt x="12" y="117"/>
                  </a:lnTo>
                  <a:lnTo>
                    <a:pt x="10" y="119"/>
                  </a:lnTo>
                  <a:lnTo>
                    <a:pt x="10" y="123"/>
                  </a:lnTo>
                  <a:lnTo>
                    <a:pt x="10" y="123"/>
                  </a:lnTo>
                  <a:lnTo>
                    <a:pt x="10" y="121"/>
                  </a:lnTo>
                  <a:lnTo>
                    <a:pt x="10" y="117"/>
                  </a:lnTo>
                  <a:lnTo>
                    <a:pt x="8" y="117"/>
                  </a:lnTo>
                  <a:lnTo>
                    <a:pt x="8" y="129"/>
                  </a:lnTo>
                  <a:lnTo>
                    <a:pt x="8" y="130"/>
                  </a:lnTo>
                  <a:lnTo>
                    <a:pt x="8" y="130"/>
                  </a:lnTo>
                  <a:lnTo>
                    <a:pt x="8" y="125"/>
                  </a:lnTo>
                  <a:lnTo>
                    <a:pt x="6" y="123"/>
                  </a:lnTo>
                  <a:lnTo>
                    <a:pt x="6" y="117"/>
                  </a:lnTo>
                  <a:lnTo>
                    <a:pt x="6" y="117"/>
                  </a:lnTo>
                  <a:lnTo>
                    <a:pt x="4" y="119"/>
                  </a:lnTo>
                  <a:lnTo>
                    <a:pt x="4" y="127"/>
                  </a:lnTo>
                  <a:lnTo>
                    <a:pt x="2" y="125"/>
                  </a:lnTo>
                  <a:lnTo>
                    <a:pt x="2" y="113"/>
                  </a:lnTo>
                  <a:lnTo>
                    <a:pt x="0" y="11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21" name="Freeform 1221"/>
            <p:cNvSpPr>
              <a:spLocks/>
            </p:cNvSpPr>
            <p:nvPr/>
          </p:nvSpPr>
          <p:spPr bwMode="auto">
            <a:xfrm>
              <a:off x="4481" y="1506"/>
              <a:ext cx="29" cy="68"/>
            </a:xfrm>
            <a:custGeom>
              <a:avLst/>
              <a:gdLst/>
              <a:ahLst/>
              <a:cxnLst>
                <a:cxn ang="0">
                  <a:pos x="57" y="44"/>
                </a:cxn>
                <a:cxn ang="0">
                  <a:pos x="55" y="30"/>
                </a:cxn>
                <a:cxn ang="0">
                  <a:pos x="55" y="19"/>
                </a:cxn>
                <a:cxn ang="0">
                  <a:pos x="54" y="23"/>
                </a:cxn>
                <a:cxn ang="0">
                  <a:pos x="54" y="28"/>
                </a:cxn>
                <a:cxn ang="0">
                  <a:pos x="52" y="11"/>
                </a:cxn>
                <a:cxn ang="0">
                  <a:pos x="50" y="21"/>
                </a:cxn>
                <a:cxn ang="0">
                  <a:pos x="50" y="11"/>
                </a:cxn>
                <a:cxn ang="0">
                  <a:pos x="48" y="0"/>
                </a:cxn>
                <a:cxn ang="0">
                  <a:pos x="46" y="3"/>
                </a:cxn>
                <a:cxn ang="0">
                  <a:pos x="46" y="19"/>
                </a:cxn>
                <a:cxn ang="0">
                  <a:pos x="44" y="7"/>
                </a:cxn>
                <a:cxn ang="0">
                  <a:pos x="44" y="9"/>
                </a:cxn>
                <a:cxn ang="0">
                  <a:pos x="44" y="23"/>
                </a:cxn>
                <a:cxn ang="0">
                  <a:pos x="42" y="26"/>
                </a:cxn>
                <a:cxn ang="0">
                  <a:pos x="40" y="34"/>
                </a:cxn>
                <a:cxn ang="0">
                  <a:pos x="38" y="38"/>
                </a:cxn>
                <a:cxn ang="0">
                  <a:pos x="36" y="57"/>
                </a:cxn>
                <a:cxn ang="0">
                  <a:pos x="36" y="63"/>
                </a:cxn>
                <a:cxn ang="0">
                  <a:pos x="34" y="55"/>
                </a:cxn>
                <a:cxn ang="0">
                  <a:pos x="34" y="61"/>
                </a:cxn>
                <a:cxn ang="0">
                  <a:pos x="32" y="90"/>
                </a:cxn>
                <a:cxn ang="0">
                  <a:pos x="32" y="86"/>
                </a:cxn>
                <a:cxn ang="0">
                  <a:pos x="31" y="96"/>
                </a:cxn>
                <a:cxn ang="0">
                  <a:pos x="31" y="101"/>
                </a:cxn>
                <a:cxn ang="0">
                  <a:pos x="29" y="97"/>
                </a:cxn>
                <a:cxn ang="0">
                  <a:pos x="27" y="111"/>
                </a:cxn>
                <a:cxn ang="0">
                  <a:pos x="27" y="121"/>
                </a:cxn>
                <a:cxn ang="0">
                  <a:pos x="25" y="103"/>
                </a:cxn>
                <a:cxn ang="0">
                  <a:pos x="25" y="132"/>
                </a:cxn>
                <a:cxn ang="0">
                  <a:pos x="23" y="136"/>
                </a:cxn>
                <a:cxn ang="0">
                  <a:pos x="23" y="124"/>
                </a:cxn>
                <a:cxn ang="0">
                  <a:pos x="23" y="122"/>
                </a:cxn>
                <a:cxn ang="0">
                  <a:pos x="21" y="132"/>
                </a:cxn>
                <a:cxn ang="0">
                  <a:pos x="19" y="122"/>
                </a:cxn>
                <a:cxn ang="0">
                  <a:pos x="19" y="132"/>
                </a:cxn>
                <a:cxn ang="0">
                  <a:pos x="17" y="122"/>
                </a:cxn>
                <a:cxn ang="0">
                  <a:pos x="15" y="115"/>
                </a:cxn>
                <a:cxn ang="0">
                  <a:pos x="13" y="122"/>
                </a:cxn>
                <a:cxn ang="0">
                  <a:pos x="13" y="128"/>
                </a:cxn>
                <a:cxn ang="0">
                  <a:pos x="11" y="107"/>
                </a:cxn>
                <a:cxn ang="0">
                  <a:pos x="11" y="115"/>
                </a:cxn>
                <a:cxn ang="0">
                  <a:pos x="9" y="119"/>
                </a:cxn>
                <a:cxn ang="0">
                  <a:pos x="9" y="115"/>
                </a:cxn>
                <a:cxn ang="0">
                  <a:pos x="6" y="101"/>
                </a:cxn>
                <a:cxn ang="0">
                  <a:pos x="6" y="97"/>
                </a:cxn>
                <a:cxn ang="0">
                  <a:pos x="6" y="107"/>
                </a:cxn>
                <a:cxn ang="0">
                  <a:pos x="4" y="103"/>
                </a:cxn>
                <a:cxn ang="0">
                  <a:pos x="2" y="76"/>
                </a:cxn>
                <a:cxn ang="0">
                  <a:pos x="2" y="78"/>
                </a:cxn>
              </a:cxnLst>
              <a:rect l="0" t="0" r="r" b="b"/>
              <a:pathLst>
                <a:path w="57" h="136">
                  <a:moveTo>
                    <a:pt x="57" y="44"/>
                  </a:moveTo>
                  <a:lnTo>
                    <a:pt x="57" y="44"/>
                  </a:lnTo>
                  <a:lnTo>
                    <a:pt x="55" y="42"/>
                  </a:lnTo>
                  <a:lnTo>
                    <a:pt x="55" y="30"/>
                  </a:lnTo>
                  <a:lnTo>
                    <a:pt x="55" y="28"/>
                  </a:lnTo>
                  <a:lnTo>
                    <a:pt x="55" y="19"/>
                  </a:lnTo>
                  <a:lnTo>
                    <a:pt x="55" y="23"/>
                  </a:lnTo>
                  <a:lnTo>
                    <a:pt x="54" y="2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2" y="26"/>
                  </a:lnTo>
                  <a:lnTo>
                    <a:pt x="52" y="11"/>
                  </a:lnTo>
                  <a:lnTo>
                    <a:pt x="50" y="13"/>
                  </a:lnTo>
                  <a:lnTo>
                    <a:pt x="50" y="21"/>
                  </a:lnTo>
                  <a:lnTo>
                    <a:pt x="50" y="23"/>
                  </a:lnTo>
                  <a:lnTo>
                    <a:pt x="50" y="11"/>
                  </a:lnTo>
                  <a:lnTo>
                    <a:pt x="48" y="9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6" y="3"/>
                  </a:lnTo>
                  <a:lnTo>
                    <a:pt x="46" y="17"/>
                  </a:lnTo>
                  <a:lnTo>
                    <a:pt x="46" y="19"/>
                  </a:lnTo>
                  <a:lnTo>
                    <a:pt x="46" y="9"/>
                  </a:lnTo>
                  <a:lnTo>
                    <a:pt x="44" y="7"/>
                  </a:lnTo>
                  <a:lnTo>
                    <a:pt x="44" y="5"/>
                  </a:lnTo>
                  <a:lnTo>
                    <a:pt x="44" y="9"/>
                  </a:lnTo>
                  <a:lnTo>
                    <a:pt x="44" y="11"/>
                  </a:lnTo>
                  <a:lnTo>
                    <a:pt x="44" y="23"/>
                  </a:lnTo>
                  <a:lnTo>
                    <a:pt x="42" y="25"/>
                  </a:lnTo>
                  <a:lnTo>
                    <a:pt x="42" y="26"/>
                  </a:lnTo>
                  <a:lnTo>
                    <a:pt x="40" y="28"/>
                  </a:lnTo>
                  <a:lnTo>
                    <a:pt x="40" y="34"/>
                  </a:lnTo>
                  <a:lnTo>
                    <a:pt x="38" y="36"/>
                  </a:lnTo>
                  <a:lnTo>
                    <a:pt x="38" y="38"/>
                  </a:lnTo>
                  <a:lnTo>
                    <a:pt x="38" y="55"/>
                  </a:lnTo>
                  <a:lnTo>
                    <a:pt x="36" y="57"/>
                  </a:lnTo>
                  <a:lnTo>
                    <a:pt x="36" y="65"/>
                  </a:lnTo>
                  <a:lnTo>
                    <a:pt x="36" y="63"/>
                  </a:lnTo>
                  <a:lnTo>
                    <a:pt x="34" y="61"/>
                  </a:lnTo>
                  <a:lnTo>
                    <a:pt x="34" y="55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4" y="90"/>
                  </a:lnTo>
                  <a:lnTo>
                    <a:pt x="32" y="90"/>
                  </a:lnTo>
                  <a:lnTo>
                    <a:pt x="32" y="92"/>
                  </a:lnTo>
                  <a:lnTo>
                    <a:pt x="32" y="86"/>
                  </a:lnTo>
                  <a:lnTo>
                    <a:pt x="31" y="86"/>
                  </a:lnTo>
                  <a:lnTo>
                    <a:pt x="31" y="96"/>
                  </a:lnTo>
                  <a:lnTo>
                    <a:pt x="31" y="97"/>
                  </a:lnTo>
                  <a:lnTo>
                    <a:pt x="31" y="101"/>
                  </a:lnTo>
                  <a:lnTo>
                    <a:pt x="31" y="99"/>
                  </a:lnTo>
                  <a:lnTo>
                    <a:pt x="29" y="97"/>
                  </a:lnTo>
                  <a:lnTo>
                    <a:pt x="29" y="109"/>
                  </a:lnTo>
                  <a:lnTo>
                    <a:pt x="27" y="111"/>
                  </a:lnTo>
                  <a:lnTo>
                    <a:pt x="27" y="122"/>
                  </a:lnTo>
                  <a:lnTo>
                    <a:pt x="27" y="121"/>
                  </a:lnTo>
                  <a:lnTo>
                    <a:pt x="25" y="119"/>
                  </a:lnTo>
                  <a:lnTo>
                    <a:pt x="25" y="103"/>
                  </a:lnTo>
                  <a:lnTo>
                    <a:pt x="25" y="105"/>
                  </a:lnTo>
                  <a:lnTo>
                    <a:pt x="25" y="132"/>
                  </a:lnTo>
                  <a:lnTo>
                    <a:pt x="23" y="132"/>
                  </a:lnTo>
                  <a:lnTo>
                    <a:pt x="23" y="136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23" y="117"/>
                  </a:lnTo>
                  <a:lnTo>
                    <a:pt x="23" y="122"/>
                  </a:lnTo>
                  <a:lnTo>
                    <a:pt x="21" y="122"/>
                  </a:lnTo>
                  <a:lnTo>
                    <a:pt x="21" y="132"/>
                  </a:lnTo>
                  <a:lnTo>
                    <a:pt x="19" y="132"/>
                  </a:lnTo>
                  <a:lnTo>
                    <a:pt x="19" y="122"/>
                  </a:lnTo>
                  <a:lnTo>
                    <a:pt x="19" y="122"/>
                  </a:lnTo>
                  <a:lnTo>
                    <a:pt x="19" y="132"/>
                  </a:lnTo>
                  <a:lnTo>
                    <a:pt x="17" y="132"/>
                  </a:lnTo>
                  <a:lnTo>
                    <a:pt x="17" y="122"/>
                  </a:lnTo>
                  <a:lnTo>
                    <a:pt x="15" y="121"/>
                  </a:lnTo>
                  <a:lnTo>
                    <a:pt x="15" y="115"/>
                  </a:lnTo>
                  <a:lnTo>
                    <a:pt x="15" y="121"/>
                  </a:lnTo>
                  <a:lnTo>
                    <a:pt x="13" y="122"/>
                  </a:lnTo>
                  <a:lnTo>
                    <a:pt x="13" y="132"/>
                  </a:lnTo>
                  <a:lnTo>
                    <a:pt x="13" y="128"/>
                  </a:lnTo>
                  <a:lnTo>
                    <a:pt x="13" y="109"/>
                  </a:lnTo>
                  <a:lnTo>
                    <a:pt x="11" y="107"/>
                  </a:lnTo>
                  <a:lnTo>
                    <a:pt x="11" y="105"/>
                  </a:lnTo>
                  <a:lnTo>
                    <a:pt x="11" y="115"/>
                  </a:lnTo>
                  <a:lnTo>
                    <a:pt x="9" y="115"/>
                  </a:lnTo>
                  <a:lnTo>
                    <a:pt x="9" y="119"/>
                  </a:lnTo>
                  <a:lnTo>
                    <a:pt x="9" y="117"/>
                  </a:lnTo>
                  <a:lnTo>
                    <a:pt x="9" y="115"/>
                  </a:lnTo>
                  <a:lnTo>
                    <a:pt x="9" y="103"/>
                  </a:lnTo>
                  <a:lnTo>
                    <a:pt x="6" y="101"/>
                  </a:lnTo>
                  <a:lnTo>
                    <a:pt x="6" y="96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107"/>
                  </a:lnTo>
                  <a:lnTo>
                    <a:pt x="6" y="105"/>
                  </a:lnTo>
                  <a:lnTo>
                    <a:pt x="4" y="103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2" y="71"/>
                  </a:lnTo>
                  <a:lnTo>
                    <a:pt x="2" y="78"/>
                  </a:lnTo>
                  <a:lnTo>
                    <a:pt x="0" y="78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22" name="Freeform 1222"/>
            <p:cNvSpPr>
              <a:spLocks/>
            </p:cNvSpPr>
            <p:nvPr/>
          </p:nvSpPr>
          <p:spPr bwMode="auto">
            <a:xfrm>
              <a:off x="4510" y="1521"/>
              <a:ext cx="28" cy="38"/>
            </a:xfrm>
            <a:custGeom>
              <a:avLst/>
              <a:gdLst/>
              <a:ahLst/>
              <a:cxnLst>
                <a:cxn ang="0">
                  <a:pos x="56" y="21"/>
                </a:cxn>
                <a:cxn ang="0">
                  <a:pos x="56" y="35"/>
                </a:cxn>
                <a:cxn ang="0">
                  <a:pos x="54" y="25"/>
                </a:cxn>
                <a:cxn ang="0">
                  <a:pos x="52" y="2"/>
                </a:cxn>
                <a:cxn ang="0">
                  <a:pos x="50" y="19"/>
                </a:cxn>
                <a:cxn ang="0">
                  <a:pos x="50" y="14"/>
                </a:cxn>
                <a:cxn ang="0">
                  <a:pos x="50" y="10"/>
                </a:cxn>
                <a:cxn ang="0">
                  <a:pos x="48" y="19"/>
                </a:cxn>
                <a:cxn ang="0">
                  <a:pos x="48" y="25"/>
                </a:cxn>
                <a:cxn ang="0">
                  <a:pos x="48" y="14"/>
                </a:cxn>
                <a:cxn ang="0">
                  <a:pos x="46" y="16"/>
                </a:cxn>
                <a:cxn ang="0">
                  <a:pos x="45" y="37"/>
                </a:cxn>
                <a:cxn ang="0">
                  <a:pos x="45" y="14"/>
                </a:cxn>
                <a:cxn ang="0">
                  <a:pos x="45" y="19"/>
                </a:cxn>
                <a:cxn ang="0">
                  <a:pos x="43" y="37"/>
                </a:cxn>
                <a:cxn ang="0">
                  <a:pos x="41" y="35"/>
                </a:cxn>
                <a:cxn ang="0">
                  <a:pos x="39" y="23"/>
                </a:cxn>
                <a:cxn ang="0">
                  <a:pos x="37" y="27"/>
                </a:cxn>
                <a:cxn ang="0">
                  <a:pos x="37" y="25"/>
                </a:cxn>
                <a:cxn ang="0">
                  <a:pos x="35" y="46"/>
                </a:cxn>
                <a:cxn ang="0">
                  <a:pos x="35" y="37"/>
                </a:cxn>
                <a:cxn ang="0">
                  <a:pos x="35" y="25"/>
                </a:cxn>
                <a:cxn ang="0">
                  <a:pos x="33" y="31"/>
                </a:cxn>
                <a:cxn ang="0">
                  <a:pos x="31" y="41"/>
                </a:cxn>
                <a:cxn ang="0">
                  <a:pos x="29" y="39"/>
                </a:cxn>
                <a:cxn ang="0">
                  <a:pos x="27" y="48"/>
                </a:cxn>
                <a:cxn ang="0">
                  <a:pos x="27" y="54"/>
                </a:cxn>
                <a:cxn ang="0">
                  <a:pos x="25" y="58"/>
                </a:cxn>
                <a:cxn ang="0">
                  <a:pos x="23" y="52"/>
                </a:cxn>
                <a:cxn ang="0">
                  <a:pos x="23" y="52"/>
                </a:cxn>
                <a:cxn ang="0">
                  <a:pos x="23" y="71"/>
                </a:cxn>
                <a:cxn ang="0">
                  <a:pos x="22" y="54"/>
                </a:cxn>
                <a:cxn ang="0">
                  <a:pos x="20" y="69"/>
                </a:cxn>
                <a:cxn ang="0">
                  <a:pos x="20" y="75"/>
                </a:cxn>
                <a:cxn ang="0">
                  <a:pos x="16" y="64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4" y="27"/>
                </a:cxn>
                <a:cxn ang="0">
                  <a:pos x="14" y="41"/>
                </a:cxn>
                <a:cxn ang="0">
                  <a:pos x="12" y="21"/>
                </a:cxn>
                <a:cxn ang="0">
                  <a:pos x="10" y="14"/>
                </a:cxn>
                <a:cxn ang="0">
                  <a:pos x="10" y="21"/>
                </a:cxn>
                <a:cxn ang="0">
                  <a:pos x="10" y="27"/>
                </a:cxn>
                <a:cxn ang="0">
                  <a:pos x="8" y="14"/>
                </a:cxn>
                <a:cxn ang="0">
                  <a:pos x="8" y="21"/>
                </a:cxn>
                <a:cxn ang="0">
                  <a:pos x="6" y="14"/>
                </a:cxn>
                <a:cxn ang="0">
                  <a:pos x="4" y="19"/>
                </a:cxn>
                <a:cxn ang="0">
                  <a:pos x="2" y="23"/>
                </a:cxn>
                <a:cxn ang="0">
                  <a:pos x="2" y="16"/>
                </a:cxn>
                <a:cxn ang="0">
                  <a:pos x="0" y="2"/>
                </a:cxn>
              </a:cxnLst>
              <a:rect l="0" t="0" r="r" b="b"/>
              <a:pathLst>
                <a:path w="56" h="75">
                  <a:moveTo>
                    <a:pt x="56" y="21"/>
                  </a:moveTo>
                  <a:lnTo>
                    <a:pt x="56" y="21"/>
                  </a:lnTo>
                  <a:lnTo>
                    <a:pt x="56" y="23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4" y="25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2" y="19"/>
                  </a:lnTo>
                  <a:lnTo>
                    <a:pt x="50" y="19"/>
                  </a:lnTo>
                  <a:lnTo>
                    <a:pt x="50" y="21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0"/>
                  </a:lnTo>
                  <a:lnTo>
                    <a:pt x="50" y="16"/>
                  </a:lnTo>
                  <a:lnTo>
                    <a:pt x="48" y="19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3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6" y="16"/>
                  </a:lnTo>
                  <a:lnTo>
                    <a:pt x="46" y="35"/>
                  </a:lnTo>
                  <a:lnTo>
                    <a:pt x="45" y="37"/>
                  </a:lnTo>
                  <a:lnTo>
                    <a:pt x="45" y="16"/>
                  </a:lnTo>
                  <a:lnTo>
                    <a:pt x="45" y="14"/>
                  </a:lnTo>
                  <a:lnTo>
                    <a:pt x="45" y="8"/>
                  </a:lnTo>
                  <a:lnTo>
                    <a:pt x="45" y="19"/>
                  </a:lnTo>
                  <a:lnTo>
                    <a:pt x="43" y="19"/>
                  </a:lnTo>
                  <a:lnTo>
                    <a:pt x="43" y="37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21"/>
                  </a:lnTo>
                  <a:lnTo>
                    <a:pt x="39" y="23"/>
                  </a:lnTo>
                  <a:lnTo>
                    <a:pt x="39" y="31"/>
                  </a:lnTo>
                  <a:lnTo>
                    <a:pt x="37" y="27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7" y="44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37"/>
                  </a:lnTo>
                  <a:lnTo>
                    <a:pt x="35" y="35"/>
                  </a:lnTo>
                  <a:lnTo>
                    <a:pt x="35" y="25"/>
                  </a:lnTo>
                  <a:lnTo>
                    <a:pt x="35" y="27"/>
                  </a:lnTo>
                  <a:lnTo>
                    <a:pt x="33" y="31"/>
                  </a:lnTo>
                  <a:lnTo>
                    <a:pt x="33" y="43"/>
                  </a:lnTo>
                  <a:lnTo>
                    <a:pt x="31" y="41"/>
                  </a:lnTo>
                  <a:lnTo>
                    <a:pt x="31" y="39"/>
                  </a:lnTo>
                  <a:lnTo>
                    <a:pt x="29" y="39"/>
                  </a:lnTo>
                  <a:lnTo>
                    <a:pt x="29" y="46"/>
                  </a:lnTo>
                  <a:lnTo>
                    <a:pt x="27" y="48"/>
                  </a:lnTo>
                  <a:lnTo>
                    <a:pt x="27" y="52"/>
                  </a:lnTo>
                  <a:lnTo>
                    <a:pt x="27" y="54"/>
                  </a:lnTo>
                  <a:lnTo>
                    <a:pt x="27" y="56"/>
                  </a:lnTo>
                  <a:lnTo>
                    <a:pt x="25" y="58"/>
                  </a:lnTo>
                  <a:lnTo>
                    <a:pt x="25" y="54"/>
                  </a:lnTo>
                  <a:lnTo>
                    <a:pt x="23" y="52"/>
                  </a:lnTo>
                  <a:lnTo>
                    <a:pt x="23" y="48"/>
                  </a:lnTo>
                  <a:lnTo>
                    <a:pt x="23" y="52"/>
                  </a:lnTo>
                  <a:lnTo>
                    <a:pt x="23" y="54"/>
                  </a:lnTo>
                  <a:lnTo>
                    <a:pt x="23" y="71"/>
                  </a:lnTo>
                  <a:lnTo>
                    <a:pt x="22" y="69"/>
                  </a:lnTo>
                  <a:lnTo>
                    <a:pt x="22" y="54"/>
                  </a:lnTo>
                  <a:lnTo>
                    <a:pt x="20" y="52"/>
                  </a:lnTo>
                  <a:lnTo>
                    <a:pt x="20" y="69"/>
                  </a:lnTo>
                  <a:lnTo>
                    <a:pt x="20" y="71"/>
                  </a:lnTo>
                  <a:lnTo>
                    <a:pt x="20" y="75"/>
                  </a:lnTo>
                  <a:lnTo>
                    <a:pt x="20" y="66"/>
                  </a:lnTo>
                  <a:lnTo>
                    <a:pt x="16" y="64"/>
                  </a:lnTo>
                  <a:lnTo>
                    <a:pt x="16" y="46"/>
                  </a:lnTo>
                  <a:lnTo>
                    <a:pt x="16" y="48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4" y="46"/>
                  </a:lnTo>
                  <a:lnTo>
                    <a:pt x="14" y="27"/>
                  </a:lnTo>
                  <a:lnTo>
                    <a:pt x="14" y="31"/>
                  </a:lnTo>
                  <a:lnTo>
                    <a:pt x="14" y="41"/>
                  </a:lnTo>
                  <a:lnTo>
                    <a:pt x="12" y="43"/>
                  </a:lnTo>
                  <a:lnTo>
                    <a:pt x="12" y="21"/>
                  </a:lnTo>
                  <a:lnTo>
                    <a:pt x="10" y="19"/>
                  </a:lnTo>
                  <a:lnTo>
                    <a:pt x="10" y="14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31"/>
                  </a:lnTo>
                  <a:lnTo>
                    <a:pt x="10" y="27"/>
                  </a:lnTo>
                  <a:lnTo>
                    <a:pt x="8" y="27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2" y="16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1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23" name="Freeform 1223"/>
            <p:cNvSpPr>
              <a:spLocks/>
            </p:cNvSpPr>
            <p:nvPr/>
          </p:nvSpPr>
          <p:spPr bwMode="auto">
            <a:xfrm>
              <a:off x="4538" y="1463"/>
              <a:ext cx="25" cy="89"/>
            </a:xfrm>
            <a:custGeom>
              <a:avLst/>
              <a:gdLst/>
              <a:ahLst/>
              <a:cxnLst>
                <a:cxn ang="0">
                  <a:pos x="52" y="6"/>
                </a:cxn>
                <a:cxn ang="0">
                  <a:pos x="52" y="8"/>
                </a:cxn>
                <a:cxn ang="0">
                  <a:pos x="52" y="23"/>
                </a:cxn>
                <a:cxn ang="0">
                  <a:pos x="50" y="21"/>
                </a:cxn>
                <a:cxn ang="0">
                  <a:pos x="48" y="10"/>
                </a:cxn>
                <a:cxn ang="0">
                  <a:pos x="48" y="23"/>
                </a:cxn>
                <a:cxn ang="0">
                  <a:pos x="46" y="10"/>
                </a:cxn>
                <a:cxn ang="0">
                  <a:pos x="46" y="10"/>
                </a:cxn>
                <a:cxn ang="0">
                  <a:pos x="46" y="25"/>
                </a:cxn>
                <a:cxn ang="0">
                  <a:pos x="44" y="6"/>
                </a:cxn>
                <a:cxn ang="0">
                  <a:pos x="42" y="25"/>
                </a:cxn>
                <a:cxn ang="0">
                  <a:pos x="40" y="31"/>
                </a:cxn>
                <a:cxn ang="0">
                  <a:pos x="40" y="25"/>
                </a:cxn>
                <a:cxn ang="0">
                  <a:pos x="40" y="31"/>
                </a:cxn>
                <a:cxn ang="0">
                  <a:pos x="38" y="48"/>
                </a:cxn>
                <a:cxn ang="0">
                  <a:pos x="38" y="50"/>
                </a:cxn>
                <a:cxn ang="0">
                  <a:pos x="37" y="73"/>
                </a:cxn>
                <a:cxn ang="0">
                  <a:pos x="35" y="77"/>
                </a:cxn>
                <a:cxn ang="0">
                  <a:pos x="35" y="73"/>
                </a:cxn>
                <a:cxn ang="0">
                  <a:pos x="31" y="102"/>
                </a:cxn>
                <a:cxn ang="0">
                  <a:pos x="31" y="110"/>
                </a:cxn>
                <a:cxn ang="0">
                  <a:pos x="31" y="106"/>
                </a:cxn>
                <a:cxn ang="0">
                  <a:pos x="29" y="115"/>
                </a:cxn>
                <a:cxn ang="0">
                  <a:pos x="27" y="136"/>
                </a:cxn>
                <a:cxn ang="0">
                  <a:pos x="27" y="121"/>
                </a:cxn>
                <a:cxn ang="0">
                  <a:pos x="25" y="140"/>
                </a:cxn>
                <a:cxn ang="0">
                  <a:pos x="25" y="138"/>
                </a:cxn>
                <a:cxn ang="0">
                  <a:pos x="25" y="131"/>
                </a:cxn>
                <a:cxn ang="0">
                  <a:pos x="23" y="140"/>
                </a:cxn>
                <a:cxn ang="0">
                  <a:pos x="21" y="138"/>
                </a:cxn>
                <a:cxn ang="0">
                  <a:pos x="19" y="131"/>
                </a:cxn>
                <a:cxn ang="0">
                  <a:pos x="19" y="140"/>
                </a:cxn>
                <a:cxn ang="0">
                  <a:pos x="17" y="131"/>
                </a:cxn>
                <a:cxn ang="0">
                  <a:pos x="17" y="142"/>
                </a:cxn>
                <a:cxn ang="0">
                  <a:pos x="15" y="148"/>
                </a:cxn>
                <a:cxn ang="0">
                  <a:pos x="14" y="142"/>
                </a:cxn>
                <a:cxn ang="0">
                  <a:pos x="14" y="152"/>
                </a:cxn>
                <a:cxn ang="0">
                  <a:pos x="14" y="171"/>
                </a:cxn>
                <a:cxn ang="0">
                  <a:pos x="12" y="165"/>
                </a:cxn>
                <a:cxn ang="0">
                  <a:pos x="10" y="144"/>
                </a:cxn>
                <a:cxn ang="0">
                  <a:pos x="8" y="177"/>
                </a:cxn>
                <a:cxn ang="0">
                  <a:pos x="8" y="160"/>
                </a:cxn>
                <a:cxn ang="0">
                  <a:pos x="6" y="144"/>
                </a:cxn>
                <a:cxn ang="0">
                  <a:pos x="6" y="152"/>
                </a:cxn>
                <a:cxn ang="0">
                  <a:pos x="6" y="156"/>
                </a:cxn>
                <a:cxn ang="0">
                  <a:pos x="4" y="144"/>
                </a:cxn>
                <a:cxn ang="0">
                  <a:pos x="4" y="148"/>
                </a:cxn>
                <a:cxn ang="0">
                  <a:pos x="4" y="160"/>
                </a:cxn>
                <a:cxn ang="0">
                  <a:pos x="2" y="129"/>
                </a:cxn>
                <a:cxn ang="0">
                  <a:pos x="0" y="125"/>
                </a:cxn>
              </a:cxnLst>
              <a:rect l="0" t="0" r="r" b="b"/>
              <a:pathLst>
                <a:path w="52" h="179">
                  <a:moveTo>
                    <a:pt x="52" y="6"/>
                  </a:moveTo>
                  <a:lnTo>
                    <a:pt x="52" y="6"/>
                  </a:lnTo>
                  <a:lnTo>
                    <a:pt x="52" y="0"/>
                  </a:lnTo>
                  <a:lnTo>
                    <a:pt x="52" y="8"/>
                  </a:lnTo>
                  <a:lnTo>
                    <a:pt x="52" y="10"/>
                  </a:lnTo>
                  <a:lnTo>
                    <a:pt x="52" y="23"/>
                  </a:lnTo>
                  <a:lnTo>
                    <a:pt x="52" y="21"/>
                  </a:lnTo>
                  <a:lnTo>
                    <a:pt x="50" y="21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8" y="21"/>
                  </a:lnTo>
                  <a:lnTo>
                    <a:pt x="48" y="23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6" y="4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25"/>
                  </a:lnTo>
                  <a:lnTo>
                    <a:pt x="44" y="23"/>
                  </a:lnTo>
                  <a:lnTo>
                    <a:pt x="44" y="6"/>
                  </a:lnTo>
                  <a:lnTo>
                    <a:pt x="42" y="6"/>
                  </a:lnTo>
                  <a:lnTo>
                    <a:pt x="42" y="25"/>
                  </a:lnTo>
                  <a:lnTo>
                    <a:pt x="40" y="25"/>
                  </a:lnTo>
                  <a:lnTo>
                    <a:pt x="40" y="31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40" y="23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8" y="48"/>
                  </a:lnTo>
                  <a:lnTo>
                    <a:pt x="38" y="46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37" y="73"/>
                  </a:lnTo>
                  <a:lnTo>
                    <a:pt x="35" y="73"/>
                  </a:lnTo>
                  <a:lnTo>
                    <a:pt x="35" y="77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102"/>
                  </a:lnTo>
                  <a:lnTo>
                    <a:pt x="31" y="102"/>
                  </a:lnTo>
                  <a:lnTo>
                    <a:pt x="31" y="113"/>
                  </a:lnTo>
                  <a:lnTo>
                    <a:pt x="31" y="110"/>
                  </a:lnTo>
                  <a:lnTo>
                    <a:pt x="31" y="108"/>
                  </a:lnTo>
                  <a:lnTo>
                    <a:pt x="31" y="106"/>
                  </a:lnTo>
                  <a:lnTo>
                    <a:pt x="31" y="113"/>
                  </a:lnTo>
                  <a:lnTo>
                    <a:pt x="29" y="115"/>
                  </a:lnTo>
                  <a:lnTo>
                    <a:pt x="29" y="136"/>
                  </a:lnTo>
                  <a:lnTo>
                    <a:pt x="27" y="136"/>
                  </a:lnTo>
                  <a:lnTo>
                    <a:pt x="27" y="119"/>
                  </a:lnTo>
                  <a:lnTo>
                    <a:pt x="27" y="121"/>
                  </a:lnTo>
                  <a:lnTo>
                    <a:pt x="27" y="138"/>
                  </a:lnTo>
                  <a:lnTo>
                    <a:pt x="25" y="140"/>
                  </a:lnTo>
                  <a:lnTo>
                    <a:pt x="25" y="144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31"/>
                  </a:lnTo>
                  <a:lnTo>
                    <a:pt x="23" y="131"/>
                  </a:lnTo>
                  <a:lnTo>
                    <a:pt x="23" y="140"/>
                  </a:lnTo>
                  <a:lnTo>
                    <a:pt x="21" y="142"/>
                  </a:lnTo>
                  <a:lnTo>
                    <a:pt x="21" y="138"/>
                  </a:lnTo>
                  <a:lnTo>
                    <a:pt x="19" y="136"/>
                  </a:lnTo>
                  <a:lnTo>
                    <a:pt x="19" y="131"/>
                  </a:lnTo>
                  <a:lnTo>
                    <a:pt x="19" y="131"/>
                  </a:lnTo>
                  <a:lnTo>
                    <a:pt x="19" y="140"/>
                  </a:lnTo>
                  <a:lnTo>
                    <a:pt x="17" y="138"/>
                  </a:lnTo>
                  <a:lnTo>
                    <a:pt x="17" y="131"/>
                  </a:lnTo>
                  <a:lnTo>
                    <a:pt x="17" y="133"/>
                  </a:lnTo>
                  <a:lnTo>
                    <a:pt x="17" y="142"/>
                  </a:lnTo>
                  <a:lnTo>
                    <a:pt x="15" y="142"/>
                  </a:lnTo>
                  <a:lnTo>
                    <a:pt x="15" y="148"/>
                  </a:lnTo>
                  <a:lnTo>
                    <a:pt x="15" y="142"/>
                  </a:lnTo>
                  <a:lnTo>
                    <a:pt x="14" y="142"/>
                  </a:lnTo>
                  <a:lnTo>
                    <a:pt x="14" y="140"/>
                  </a:lnTo>
                  <a:lnTo>
                    <a:pt x="14" y="152"/>
                  </a:lnTo>
                  <a:lnTo>
                    <a:pt x="14" y="154"/>
                  </a:lnTo>
                  <a:lnTo>
                    <a:pt x="14" y="171"/>
                  </a:lnTo>
                  <a:lnTo>
                    <a:pt x="14" y="167"/>
                  </a:lnTo>
                  <a:lnTo>
                    <a:pt x="12" y="165"/>
                  </a:lnTo>
                  <a:lnTo>
                    <a:pt x="12" y="144"/>
                  </a:lnTo>
                  <a:lnTo>
                    <a:pt x="10" y="144"/>
                  </a:lnTo>
                  <a:lnTo>
                    <a:pt x="10" y="177"/>
                  </a:lnTo>
                  <a:lnTo>
                    <a:pt x="8" y="177"/>
                  </a:lnTo>
                  <a:lnTo>
                    <a:pt x="8" y="179"/>
                  </a:lnTo>
                  <a:lnTo>
                    <a:pt x="8" y="160"/>
                  </a:lnTo>
                  <a:lnTo>
                    <a:pt x="6" y="160"/>
                  </a:lnTo>
                  <a:lnTo>
                    <a:pt x="6" y="144"/>
                  </a:lnTo>
                  <a:lnTo>
                    <a:pt x="6" y="152"/>
                  </a:lnTo>
                  <a:lnTo>
                    <a:pt x="6" y="152"/>
                  </a:lnTo>
                  <a:lnTo>
                    <a:pt x="6" y="160"/>
                  </a:lnTo>
                  <a:lnTo>
                    <a:pt x="6" y="156"/>
                  </a:lnTo>
                  <a:lnTo>
                    <a:pt x="4" y="156"/>
                  </a:lnTo>
                  <a:lnTo>
                    <a:pt x="4" y="144"/>
                  </a:lnTo>
                  <a:lnTo>
                    <a:pt x="4" y="144"/>
                  </a:lnTo>
                  <a:lnTo>
                    <a:pt x="4" y="148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2" y="158"/>
                  </a:lnTo>
                  <a:lnTo>
                    <a:pt x="2" y="129"/>
                  </a:lnTo>
                  <a:lnTo>
                    <a:pt x="0" y="127"/>
                  </a:lnTo>
                  <a:lnTo>
                    <a:pt x="0" y="125"/>
                  </a:lnTo>
                  <a:lnTo>
                    <a:pt x="0" y="138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24" name="Freeform 1224"/>
            <p:cNvSpPr>
              <a:spLocks/>
            </p:cNvSpPr>
            <p:nvPr/>
          </p:nvSpPr>
          <p:spPr bwMode="auto">
            <a:xfrm>
              <a:off x="4563" y="1391"/>
              <a:ext cx="30" cy="82"/>
            </a:xfrm>
            <a:custGeom>
              <a:avLst/>
              <a:gdLst/>
              <a:ahLst/>
              <a:cxnLst>
                <a:cxn ang="0">
                  <a:pos x="59" y="25"/>
                </a:cxn>
                <a:cxn ang="0">
                  <a:pos x="58" y="0"/>
                </a:cxn>
                <a:cxn ang="0">
                  <a:pos x="56" y="21"/>
                </a:cxn>
                <a:cxn ang="0">
                  <a:pos x="56" y="25"/>
                </a:cxn>
                <a:cxn ang="0">
                  <a:pos x="54" y="16"/>
                </a:cxn>
                <a:cxn ang="0">
                  <a:pos x="54" y="21"/>
                </a:cxn>
                <a:cxn ang="0">
                  <a:pos x="54" y="29"/>
                </a:cxn>
                <a:cxn ang="0">
                  <a:pos x="50" y="23"/>
                </a:cxn>
                <a:cxn ang="0">
                  <a:pos x="50" y="10"/>
                </a:cxn>
                <a:cxn ang="0">
                  <a:pos x="50" y="27"/>
                </a:cxn>
                <a:cxn ang="0">
                  <a:pos x="48" y="10"/>
                </a:cxn>
                <a:cxn ang="0">
                  <a:pos x="46" y="8"/>
                </a:cxn>
                <a:cxn ang="0">
                  <a:pos x="46" y="17"/>
                </a:cxn>
                <a:cxn ang="0">
                  <a:pos x="46" y="23"/>
                </a:cxn>
                <a:cxn ang="0">
                  <a:pos x="44" y="14"/>
                </a:cxn>
                <a:cxn ang="0">
                  <a:pos x="40" y="16"/>
                </a:cxn>
                <a:cxn ang="0">
                  <a:pos x="38" y="27"/>
                </a:cxn>
                <a:cxn ang="0">
                  <a:pos x="36" y="23"/>
                </a:cxn>
                <a:cxn ang="0">
                  <a:pos x="36" y="16"/>
                </a:cxn>
                <a:cxn ang="0">
                  <a:pos x="36" y="40"/>
                </a:cxn>
                <a:cxn ang="0">
                  <a:pos x="34" y="46"/>
                </a:cxn>
                <a:cxn ang="0">
                  <a:pos x="34" y="35"/>
                </a:cxn>
                <a:cxn ang="0">
                  <a:pos x="34" y="37"/>
                </a:cxn>
                <a:cxn ang="0">
                  <a:pos x="33" y="67"/>
                </a:cxn>
                <a:cxn ang="0">
                  <a:pos x="33" y="58"/>
                </a:cxn>
                <a:cxn ang="0">
                  <a:pos x="31" y="77"/>
                </a:cxn>
                <a:cxn ang="0">
                  <a:pos x="29" y="81"/>
                </a:cxn>
                <a:cxn ang="0">
                  <a:pos x="27" y="71"/>
                </a:cxn>
                <a:cxn ang="0">
                  <a:pos x="27" y="85"/>
                </a:cxn>
                <a:cxn ang="0">
                  <a:pos x="25" y="106"/>
                </a:cxn>
                <a:cxn ang="0">
                  <a:pos x="25" y="104"/>
                </a:cxn>
                <a:cxn ang="0">
                  <a:pos x="23" y="87"/>
                </a:cxn>
                <a:cxn ang="0">
                  <a:pos x="21" y="106"/>
                </a:cxn>
                <a:cxn ang="0">
                  <a:pos x="21" y="108"/>
                </a:cxn>
                <a:cxn ang="0">
                  <a:pos x="21" y="104"/>
                </a:cxn>
                <a:cxn ang="0">
                  <a:pos x="19" y="102"/>
                </a:cxn>
                <a:cxn ang="0">
                  <a:pos x="19" y="104"/>
                </a:cxn>
                <a:cxn ang="0">
                  <a:pos x="17" y="112"/>
                </a:cxn>
                <a:cxn ang="0">
                  <a:pos x="15" y="98"/>
                </a:cxn>
                <a:cxn ang="0">
                  <a:pos x="13" y="108"/>
                </a:cxn>
                <a:cxn ang="0">
                  <a:pos x="13" y="119"/>
                </a:cxn>
                <a:cxn ang="0">
                  <a:pos x="11" y="112"/>
                </a:cxn>
                <a:cxn ang="0">
                  <a:pos x="10" y="123"/>
                </a:cxn>
                <a:cxn ang="0">
                  <a:pos x="10" y="127"/>
                </a:cxn>
                <a:cxn ang="0">
                  <a:pos x="8" y="142"/>
                </a:cxn>
                <a:cxn ang="0">
                  <a:pos x="8" y="148"/>
                </a:cxn>
                <a:cxn ang="0">
                  <a:pos x="6" y="142"/>
                </a:cxn>
                <a:cxn ang="0">
                  <a:pos x="6" y="136"/>
                </a:cxn>
                <a:cxn ang="0">
                  <a:pos x="4" y="165"/>
                </a:cxn>
                <a:cxn ang="0">
                  <a:pos x="2" y="150"/>
                </a:cxn>
              </a:cxnLst>
              <a:rect l="0" t="0" r="r" b="b"/>
              <a:pathLst>
                <a:path w="59" h="165">
                  <a:moveTo>
                    <a:pt x="59" y="25"/>
                  </a:moveTo>
                  <a:lnTo>
                    <a:pt x="59" y="25"/>
                  </a:lnTo>
                  <a:lnTo>
                    <a:pt x="58" y="25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6" y="21"/>
                  </a:lnTo>
                  <a:lnTo>
                    <a:pt x="56" y="23"/>
                  </a:lnTo>
                  <a:lnTo>
                    <a:pt x="56" y="25"/>
                  </a:lnTo>
                  <a:lnTo>
                    <a:pt x="56" y="17"/>
                  </a:lnTo>
                  <a:lnTo>
                    <a:pt x="54" y="16"/>
                  </a:lnTo>
                  <a:lnTo>
                    <a:pt x="54" y="12"/>
                  </a:lnTo>
                  <a:lnTo>
                    <a:pt x="54" y="21"/>
                  </a:lnTo>
                  <a:lnTo>
                    <a:pt x="54" y="23"/>
                  </a:lnTo>
                  <a:lnTo>
                    <a:pt x="54" y="29"/>
                  </a:lnTo>
                  <a:lnTo>
                    <a:pt x="54" y="25"/>
                  </a:lnTo>
                  <a:lnTo>
                    <a:pt x="50" y="23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0" y="27"/>
                  </a:lnTo>
                  <a:lnTo>
                    <a:pt x="48" y="29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6" y="16"/>
                  </a:lnTo>
                  <a:lnTo>
                    <a:pt x="46" y="17"/>
                  </a:lnTo>
                  <a:lnTo>
                    <a:pt x="46" y="25"/>
                  </a:lnTo>
                  <a:lnTo>
                    <a:pt x="46" y="23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0" y="16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8" y="23"/>
                  </a:lnTo>
                  <a:lnTo>
                    <a:pt x="36" y="23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40"/>
                  </a:lnTo>
                  <a:lnTo>
                    <a:pt x="34" y="44"/>
                  </a:lnTo>
                  <a:lnTo>
                    <a:pt x="34" y="46"/>
                  </a:lnTo>
                  <a:lnTo>
                    <a:pt x="34" y="37"/>
                  </a:lnTo>
                  <a:lnTo>
                    <a:pt x="34" y="35"/>
                  </a:lnTo>
                  <a:lnTo>
                    <a:pt x="34" y="27"/>
                  </a:lnTo>
                  <a:lnTo>
                    <a:pt x="34" y="37"/>
                  </a:lnTo>
                  <a:lnTo>
                    <a:pt x="33" y="37"/>
                  </a:lnTo>
                  <a:lnTo>
                    <a:pt x="33" y="67"/>
                  </a:lnTo>
                  <a:lnTo>
                    <a:pt x="33" y="65"/>
                  </a:lnTo>
                  <a:lnTo>
                    <a:pt x="33" y="58"/>
                  </a:lnTo>
                  <a:lnTo>
                    <a:pt x="31" y="58"/>
                  </a:lnTo>
                  <a:lnTo>
                    <a:pt x="31" y="77"/>
                  </a:lnTo>
                  <a:lnTo>
                    <a:pt x="29" y="79"/>
                  </a:lnTo>
                  <a:lnTo>
                    <a:pt x="29" y="81"/>
                  </a:lnTo>
                  <a:lnTo>
                    <a:pt x="29" y="73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7" y="85"/>
                  </a:lnTo>
                  <a:lnTo>
                    <a:pt x="25" y="87"/>
                  </a:lnTo>
                  <a:lnTo>
                    <a:pt x="25" y="106"/>
                  </a:lnTo>
                  <a:lnTo>
                    <a:pt x="25" y="104"/>
                  </a:lnTo>
                  <a:lnTo>
                    <a:pt x="25" y="104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3" y="104"/>
                  </a:lnTo>
                  <a:lnTo>
                    <a:pt x="21" y="106"/>
                  </a:lnTo>
                  <a:lnTo>
                    <a:pt x="21" y="112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4"/>
                  </a:lnTo>
                  <a:lnTo>
                    <a:pt x="19" y="104"/>
                  </a:lnTo>
                  <a:lnTo>
                    <a:pt x="19" y="102"/>
                  </a:lnTo>
                  <a:lnTo>
                    <a:pt x="19" y="100"/>
                  </a:lnTo>
                  <a:lnTo>
                    <a:pt x="19" y="104"/>
                  </a:lnTo>
                  <a:lnTo>
                    <a:pt x="17" y="106"/>
                  </a:lnTo>
                  <a:lnTo>
                    <a:pt x="17" y="112"/>
                  </a:lnTo>
                  <a:lnTo>
                    <a:pt x="15" y="112"/>
                  </a:lnTo>
                  <a:lnTo>
                    <a:pt x="15" y="98"/>
                  </a:lnTo>
                  <a:lnTo>
                    <a:pt x="13" y="96"/>
                  </a:lnTo>
                  <a:lnTo>
                    <a:pt x="13" y="108"/>
                  </a:lnTo>
                  <a:lnTo>
                    <a:pt x="13" y="108"/>
                  </a:lnTo>
                  <a:lnTo>
                    <a:pt x="13" y="119"/>
                  </a:lnTo>
                  <a:lnTo>
                    <a:pt x="11" y="119"/>
                  </a:lnTo>
                  <a:lnTo>
                    <a:pt x="11" y="112"/>
                  </a:lnTo>
                  <a:lnTo>
                    <a:pt x="10" y="112"/>
                  </a:lnTo>
                  <a:lnTo>
                    <a:pt x="10" y="123"/>
                  </a:lnTo>
                  <a:lnTo>
                    <a:pt x="10" y="123"/>
                  </a:lnTo>
                  <a:lnTo>
                    <a:pt x="10" y="127"/>
                  </a:lnTo>
                  <a:lnTo>
                    <a:pt x="8" y="129"/>
                  </a:lnTo>
                  <a:lnTo>
                    <a:pt x="8" y="142"/>
                  </a:lnTo>
                  <a:lnTo>
                    <a:pt x="8" y="142"/>
                  </a:lnTo>
                  <a:lnTo>
                    <a:pt x="8" y="148"/>
                  </a:lnTo>
                  <a:lnTo>
                    <a:pt x="8" y="144"/>
                  </a:lnTo>
                  <a:lnTo>
                    <a:pt x="6" y="142"/>
                  </a:lnTo>
                  <a:lnTo>
                    <a:pt x="6" y="133"/>
                  </a:lnTo>
                  <a:lnTo>
                    <a:pt x="6" y="136"/>
                  </a:lnTo>
                  <a:lnTo>
                    <a:pt x="4" y="138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2" y="150"/>
                  </a:lnTo>
                  <a:lnTo>
                    <a:pt x="0" y="15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25" name="Freeform 1225"/>
            <p:cNvSpPr>
              <a:spLocks/>
            </p:cNvSpPr>
            <p:nvPr/>
          </p:nvSpPr>
          <p:spPr bwMode="auto">
            <a:xfrm>
              <a:off x="4593" y="1353"/>
              <a:ext cx="27" cy="72"/>
            </a:xfrm>
            <a:custGeom>
              <a:avLst/>
              <a:gdLst/>
              <a:ahLst/>
              <a:cxnLst>
                <a:cxn ang="0">
                  <a:pos x="54" y="62"/>
                </a:cxn>
                <a:cxn ang="0">
                  <a:pos x="54" y="54"/>
                </a:cxn>
                <a:cxn ang="0">
                  <a:pos x="54" y="39"/>
                </a:cxn>
                <a:cxn ang="0">
                  <a:pos x="52" y="44"/>
                </a:cxn>
                <a:cxn ang="0">
                  <a:pos x="50" y="43"/>
                </a:cxn>
                <a:cxn ang="0">
                  <a:pos x="48" y="21"/>
                </a:cxn>
                <a:cxn ang="0">
                  <a:pos x="48" y="1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7" y="10"/>
                </a:cxn>
                <a:cxn ang="0">
                  <a:pos x="45" y="6"/>
                </a:cxn>
                <a:cxn ang="0">
                  <a:pos x="43" y="8"/>
                </a:cxn>
                <a:cxn ang="0">
                  <a:pos x="43" y="33"/>
                </a:cxn>
                <a:cxn ang="0">
                  <a:pos x="43" y="27"/>
                </a:cxn>
                <a:cxn ang="0">
                  <a:pos x="41" y="19"/>
                </a:cxn>
                <a:cxn ang="0">
                  <a:pos x="39" y="29"/>
                </a:cxn>
                <a:cxn ang="0">
                  <a:pos x="37" y="41"/>
                </a:cxn>
                <a:cxn ang="0">
                  <a:pos x="37" y="37"/>
                </a:cxn>
                <a:cxn ang="0">
                  <a:pos x="35" y="44"/>
                </a:cxn>
                <a:cxn ang="0">
                  <a:pos x="33" y="37"/>
                </a:cxn>
                <a:cxn ang="0">
                  <a:pos x="33" y="52"/>
                </a:cxn>
                <a:cxn ang="0">
                  <a:pos x="31" y="71"/>
                </a:cxn>
                <a:cxn ang="0">
                  <a:pos x="29" y="64"/>
                </a:cxn>
                <a:cxn ang="0">
                  <a:pos x="29" y="89"/>
                </a:cxn>
                <a:cxn ang="0">
                  <a:pos x="27" y="106"/>
                </a:cxn>
                <a:cxn ang="0">
                  <a:pos x="25" y="112"/>
                </a:cxn>
                <a:cxn ang="0">
                  <a:pos x="23" y="131"/>
                </a:cxn>
                <a:cxn ang="0">
                  <a:pos x="23" y="135"/>
                </a:cxn>
                <a:cxn ang="0">
                  <a:pos x="22" y="142"/>
                </a:cxn>
                <a:cxn ang="0">
                  <a:pos x="22" y="125"/>
                </a:cxn>
                <a:cxn ang="0">
                  <a:pos x="22" y="121"/>
                </a:cxn>
                <a:cxn ang="0">
                  <a:pos x="20" y="125"/>
                </a:cxn>
                <a:cxn ang="0">
                  <a:pos x="20" y="119"/>
                </a:cxn>
                <a:cxn ang="0">
                  <a:pos x="18" y="94"/>
                </a:cxn>
                <a:cxn ang="0">
                  <a:pos x="16" y="91"/>
                </a:cxn>
                <a:cxn ang="0">
                  <a:pos x="14" y="85"/>
                </a:cxn>
                <a:cxn ang="0">
                  <a:pos x="12" y="92"/>
                </a:cxn>
                <a:cxn ang="0">
                  <a:pos x="12" y="92"/>
                </a:cxn>
                <a:cxn ang="0">
                  <a:pos x="12" y="83"/>
                </a:cxn>
                <a:cxn ang="0">
                  <a:pos x="10" y="85"/>
                </a:cxn>
                <a:cxn ang="0">
                  <a:pos x="8" y="102"/>
                </a:cxn>
                <a:cxn ang="0">
                  <a:pos x="8" y="87"/>
                </a:cxn>
                <a:cxn ang="0">
                  <a:pos x="8" y="79"/>
                </a:cxn>
                <a:cxn ang="0">
                  <a:pos x="6" y="91"/>
                </a:cxn>
                <a:cxn ang="0">
                  <a:pos x="6" y="67"/>
                </a:cxn>
                <a:cxn ang="0">
                  <a:pos x="2" y="83"/>
                </a:cxn>
                <a:cxn ang="0">
                  <a:pos x="2" y="89"/>
                </a:cxn>
                <a:cxn ang="0">
                  <a:pos x="0" y="77"/>
                </a:cxn>
                <a:cxn ang="0">
                  <a:pos x="0" y="73"/>
                </a:cxn>
                <a:cxn ang="0">
                  <a:pos x="0" y="100"/>
                </a:cxn>
              </a:cxnLst>
              <a:rect l="0" t="0" r="r" b="b"/>
              <a:pathLst>
                <a:path w="54" h="144">
                  <a:moveTo>
                    <a:pt x="54" y="62"/>
                  </a:moveTo>
                  <a:lnTo>
                    <a:pt x="54" y="62"/>
                  </a:lnTo>
                  <a:lnTo>
                    <a:pt x="54" y="62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0" y="43"/>
                  </a:lnTo>
                  <a:lnTo>
                    <a:pt x="50" y="23"/>
                  </a:lnTo>
                  <a:lnTo>
                    <a:pt x="48" y="21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48" y="4"/>
                  </a:lnTo>
                  <a:lnTo>
                    <a:pt x="47" y="2"/>
                  </a:lnTo>
                  <a:lnTo>
                    <a:pt x="47" y="0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10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3" y="8"/>
                  </a:lnTo>
                  <a:lnTo>
                    <a:pt x="43" y="31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27"/>
                  </a:lnTo>
                  <a:lnTo>
                    <a:pt x="41" y="25"/>
                  </a:lnTo>
                  <a:lnTo>
                    <a:pt x="41" y="19"/>
                  </a:lnTo>
                  <a:lnTo>
                    <a:pt x="41" y="27"/>
                  </a:lnTo>
                  <a:lnTo>
                    <a:pt x="39" y="29"/>
                  </a:lnTo>
                  <a:lnTo>
                    <a:pt x="39" y="41"/>
                  </a:lnTo>
                  <a:lnTo>
                    <a:pt x="37" y="41"/>
                  </a:lnTo>
                  <a:lnTo>
                    <a:pt x="37" y="35"/>
                  </a:lnTo>
                  <a:lnTo>
                    <a:pt x="37" y="37"/>
                  </a:lnTo>
                  <a:lnTo>
                    <a:pt x="37" y="44"/>
                  </a:lnTo>
                  <a:lnTo>
                    <a:pt x="35" y="44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3" y="50"/>
                  </a:lnTo>
                  <a:lnTo>
                    <a:pt x="33" y="52"/>
                  </a:lnTo>
                  <a:lnTo>
                    <a:pt x="33" y="73"/>
                  </a:lnTo>
                  <a:lnTo>
                    <a:pt x="31" y="71"/>
                  </a:lnTo>
                  <a:lnTo>
                    <a:pt x="31" y="62"/>
                  </a:lnTo>
                  <a:lnTo>
                    <a:pt x="29" y="64"/>
                  </a:lnTo>
                  <a:lnTo>
                    <a:pt x="29" y="87"/>
                  </a:lnTo>
                  <a:lnTo>
                    <a:pt x="29" y="89"/>
                  </a:lnTo>
                  <a:lnTo>
                    <a:pt x="29" y="108"/>
                  </a:lnTo>
                  <a:lnTo>
                    <a:pt x="27" y="106"/>
                  </a:lnTo>
                  <a:lnTo>
                    <a:pt x="27" y="110"/>
                  </a:lnTo>
                  <a:lnTo>
                    <a:pt x="25" y="112"/>
                  </a:lnTo>
                  <a:lnTo>
                    <a:pt x="25" y="131"/>
                  </a:lnTo>
                  <a:lnTo>
                    <a:pt x="23" y="131"/>
                  </a:lnTo>
                  <a:lnTo>
                    <a:pt x="23" y="133"/>
                  </a:lnTo>
                  <a:lnTo>
                    <a:pt x="23" y="135"/>
                  </a:lnTo>
                  <a:lnTo>
                    <a:pt x="23" y="144"/>
                  </a:lnTo>
                  <a:lnTo>
                    <a:pt x="22" y="142"/>
                  </a:lnTo>
                  <a:lnTo>
                    <a:pt x="22" y="127"/>
                  </a:lnTo>
                  <a:lnTo>
                    <a:pt x="22" y="125"/>
                  </a:lnTo>
                  <a:lnTo>
                    <a:pt x="22" y="119"/>
                  </a:lnTo>
                  <a:lnTo>
                    <a:pt x="22" y="121"/>
                  </a:lnTo>
                  <a:lnTo>
                    <a:pt x="20" y="121"/>
                  </a:lnTo>
                  <a:lnTo>
                    <a:pt x="20" y="125"/>
                  </a:lnTo>
                  <a:lnTo>
                    <a:pt x="20" y="121"/>
                  </a:lnTo>
                  <a:lnTo>
                    <a:pt x="20" y="119"/>
                  </a:lnTo>
                  <a:lnTo>
                    <a:pt x="20" y="96"/>
                  </a:lnTo>
                  <a:lnTo>
                    <a:pt x="18" y="94"/>
                  </a:lnTo>
                  <a:lnTo>
                    <a:pt x="18" y="92"/>
                  </a:lnTo>
                  <a:lnTo>
                    <a:pt x="16" y="91"/>
                  </a:lnTo>
                  <a:lnTo>
                    <a:pt x="16" y="85"/>
                  </a:lnTo>
                  <a:lnTo>
                    <a:pt x="14" y="85"/>
                  </a:lnTo>
                  <a:lnTo>
                    <a:pt x="14" y="91"/>
                  </a:lnTo>
                  <a:lnTo>
                    <a:pt x="12" y="92"/>
                  </a:lnTo>
                  <a:lnTo>
                    <a:pt x="12" y="98"/>
                  </a:lnTo>
                  <a:lnTo>
                    <a:pt x="12" y="92"/>
                  </a:lnTo>
                  <a:lnTo>
                    <a:pt x="12" y="91"/>
                  </a:lnTo>
                  <a:lnTo>
                    <a:pt x="12" y="83"/>
                  </a:lnTo>
                  <a:lnTo>
                    <a:pt x="12" y="85"/>
                  </a:lnTo>
                  <a:lnTo>
                    <a:pt x="10" y="85"/>
                  </a:lnTo>
                  <a:lnTo>
                    <a:pt x="10" y="100"/>
                  </a:lnTo>
                  <a:lnTo>
                    <a:pt x="8" y="102"/>
                  </a:lnTo>
                  <a:lnTo>
                    <a:pt x="8" y="89"/>
                  </a:lnTo>
                  <a:lnTo>
                    <a:pt x="8" y="87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6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6" y="67"/>
                  </a:lnTo>
                  <a:lnTo>
                    <a:pt x="2" y="66"/>
                  </a:lnTo>
                  <a:lnTo>
                    <a:pt x="2" y="83"/>
                  </a:lnTo>
                  <a:lnTo>
                    <a:pt x="2" y="85"/>
                  </a:lnTo>
                  <a:lnTo>
                    <a:pt x="2" y="89"/>
                  </a:lnTo>
                  <a:lnTo>
                    <a:pt x="2" y="79"/>
                  </a:lnTo>
                  <a:lnTo>
                    <a:pt x="0" y="77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0" y="10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26" name="Freeform 1226"/>
            <p:cNvSpPr>
              <a:spLocks/>
            </p:cNvSpPr>
            <p:nvPr/>
          </p:nvSpPr>
          <p:spPr bwMode="auto">
            <a:xfrm>
              <a:off x="4620" y="1328"/>
              <a:ext cx="30" cy="67"/>
            </a:xfrm>
            <a:custGeom>
              <a:avLst/>
              <a:gdLst/>
              <a:ahLst/>
              <a:cxnLst>
                <a:cxn ang="0">
                  <a:pos x="60" y="135"/>
                </a:cxn>
                <a:cxn ang="0">
                  <a:pos x="60" y="129"/>
                </a:cxn>
                <a:cxn ang="0">
                  <a:pos x="58" y="135"/>
                </a:cxn>
                <a:cxn ang="0">
                  <a:pos x="56" y="131"/>
                </a:cxn>
                <a:cxn ang="0">
                  <a:pos x="54" y="117"/>
                </a:cxn>
                <a:cxn ang="0">
                  <a:pos x="54" y="129"/>
                </a:cxn>
                <a:cxn ang="0">
                  <a:pos x="54" y="127"/>
                </a:cxn>
                <a:cxn ang="0">
                  <a:pos x="52" y="114"/>
                </a:cxn>
                <a:cxn ang="0">
                  <a:pos x="50" y="125"/>
                </a:cxn>
                <a:cxn ang="0">
                  <a:pos x="50" y="112"/>
                </a:cxn>
                <a:cxn ang="0">
                  <a:pos x="48" y="102"/>
                </a:cxn>
                <a:cxn ang="0">
                  <a:pos x="46" y="93"/>
                </a:cxn>
                <a:cxn ang="0">
                  <a:pos x="46" y="77"/>
                </a:cxn>
                <a:cxn ang="0">
                  <a:pos x="42" y="79"/>
                </a:cxn>
                <a:cxn ang="0">
                  <a:pos x="42" y="93"/>
                </a:cxn>
                <a:cxn ang="0">
                  <a:pos x="41" y="83"/>
                </a:cxn>
                <a:cxn ang="0">
                  <a:pos x="41" y="94"/>
                </a:cxn>
                <a:cxn ang="0">
                  <a:pos x="41" y="91"/>
                </a:cxn>
                <a:cxn ang="0">
                  <a:pos x="39" y="79"/>
                </a:cxn>
                <a:cxn ang="0">
                  <a:pos x="37" y="75"/>
                </a:cxn>
                <a:cxn ang="0">
                  <a:pos x="37" y="48"/>
                </a:cxn>
                <a:cxn ang="0">
                  <a:pos x="35" y="43"/>
                </a:cxn>
                <a:cxn ang="0">
                  <a:pos x="35" y="18"/>
                </a:cxn>
                <a:cxn ang="0">
                  <a:pos x="33" y="6"/>
                </a:cxn>
                <a:cxn ang="0">
                  <a:pos x="31" y="0"/>
                </a:cxn>
                <a:cxn ang="0">
                  <a:pos x="29" y="8"/>
                </a:cxn>
                <a:cxn ang="0">
                  <a:pos x="29" y="12"/>
                </a:cxn>
                <a:cxn ang="0">
                  <a:pos x="27" y="10"/>
                </a:cxn>
                <a:cxn ang="0">
                  <a:pos x="25" y="18"/>
                </a:cxn>
                <a:cxn ang="0">
                  <a:pos x="25" y="27"/>
                </a:cxn>
                <a:cxn ang="0">
                  <a:pos x="21" y="27"/>
                </a:cxn>
                <a:cxn ang="0">
                  <a:pos x="19" y="39"/>
                </a:cxn>
                <a:cxn ang="0">
                  <a:pos x="19" y="52"/>
                </a:cxn>
                <a:cxn ang="0">
                  <a:pos x="17" y="48"/>
                </a:cxn>
                <a:cxn ang="0">
                  <a:pos x="16" y="60"/>
                </a:cxn>
                <a:cxn ang="0">
                  <a:pos x="16" y="66"/>
                </a:cxn>
                <a:cxn ang="0">
                  <a:pos x="14" y="77"/>
                </a:cxn>
                <a:cxn ang="0">
                  <a:pos x="14" y="75"/>
                </a:cxn>
                <a:cxn ang="0">
                  <a:pos x="14" y="71"/>
                </a:cxn>
                <a:cxn ang="0">
                  <a:pos x="12" y="79"/>
                </a:cxn>
                <a:cxn ang="0">
                  <a:pos x="12" y="94"/>
                </a:cxn>
                <a:cxn ang="0">
                  <a:pos x="10" y="77"/>
                </a:cxn>
                <a:cxn ang="0">
                  <a:pos x="8" y="93"/>
                </a:cxn>
                <a:cxn ang="0">
                  <a:pos x="8" y="100"/>
                </a:cxn>
                <a:cxn ang="0">
                  <a:pos x="6" y="94"/>
                </a:cxn>
                <a:cxn ang="0">
                  <a:pos x="6" y="98"/>
                </a:cxn>
                <a:cxn ang="0">
                  <a:pos x="4" y="106"/>
                </a:cxn>
                <a:cxn ang="0">
                  <a:pos x="4" y="104"/>
                </a:cxn>
                <a:cxn ang="0">
                  <a:pos x="4" y="91"/>
                </a:cxn>
                <a:cxn ang="0">
                  <a:pos x="2" y="110"/>
                </a:cxn>
              </a:cxnLst>
              <a:rect l="0" t="0" r="r" b="b"/>
              <a:pathLst>
                <a:path w="60" h="135">
                  <a:moveTo>
                    <a:pt x="60" y="135"/>
                  </a:moveTo>
                  <a:lnTo>
                    <a:pt x="60" y="135"/>
                  </a:lnTo>
                  <a:lnTo>
                    <a:pt x="60" y="129"/>
                  </a:lnTo>
                  <a:lnTo>
                    <a:pt x="60" y="129"/>
                  </a:lnTo>
                  <a:lnTo>
                    <a:pt x="58" y="131"/>
                  </a:lnTo>
                  <a:lnTo>
                    <a:pt x="58" y="135"/>
                  </a:lnTo>
                  <a:lnTo>
                    <a:pt x="58" y="133"/>
                  </a:lnTo>
                  <a:lnTo>
                    <a:pt x="56" y="131"/>
                  </a:lnTo>
                  <a:lnTo>
                    <a:pt x="56" y="116"/>
                  </a:lnTo>
                  <a:lnTo>
                    <a:pt x="54" y="117"/>
                  </a:lnTo>
                  <a:lnTo>
                    <a:pt x="54" y="127"/>
                  </a:lnTo>
                  <a:lnTo>
                    <a:pt x="54" y="129"/>
                  </a:lnTo>
                  <a:lnTo>
                    <a:pt x="54" y="133"/>
                  </a:lnTo>
                  <a:lnTo>
                    <a:pt x="54" y="127"/>
                  </a:lnTo>
                  <a:lnTo>
                    <a:pt x="52" y="125"/>
                  </a:lnTo>
                  <a:lnTo>
                    <a:pt x="52" y="114"/>
                  </a:lnTo>
                  <a:lnTo>
                    <a:pt x="50" y="116"/>
                  </a:lnTo>
                  <a:lnTo>
                    <a:pt x="50" y="125"/>
                  </a:lnTo>
                  <a:lnTo>
                    <a:pt x="50" y="127"/>
                  </a:lnTo>
                  <a:lnTo>
                    <a:pt x="50" y="112"/>
                  </a:lnTo>
                  <a:lnTo>
                    <a:pt x="48" y="110"/>
                  </a:lnTo>
                  <a:lnTo>
                    <a:pt x="48" y="102"/>
                  </a:lnTo>
                  <a:lnTo>
                    <a:pt x="46" y="104"/>
                  </a:lnTo>
                  <a:lnTo>
                    <a:pt x="46" y="93"/>
                  </a:lnTo>
                  <a:lnTo>
                    <a:pt x="46" y="91"/>
                  </a:lnTo>
                  <a:lnTo>
                    <a:pt x="46" y="77"/>
                  </a:lnTo>
                  <a:lnTo>
                    <a:pt x="46" y="77"/>
                  </a:lnTo>
                  <a:lnTo>
                    <a:pt x="42" y="79"/>
                  </a:lnTo>
                  <a:lnTo>
                    <a:pt x="42" y="94"/>
                  </a:lnTo>
                  <a:lnTo>
                    <a:pt x="42" y="93"/>
                  </a:lnTo>
                  <a:lnTo>
                    <a:pt x="42" y="83"/>
                  </a:lnTo>
                  <a:lnTo>
                    <a:pt x="41" y="83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41" y="98"/>
                  </a:lnTo>
                  <a:lnTo>
                    <a:pt x="41" y="91"/>
                  </a:lnTo>
                  <a:lnTo>
                    <a:pt x="39" y="89"/>
                  </a:lnTo>
                  <a:lnTo>
                    <a:pt x="39" y="79"/>
                  </a:lnTo>
                  <a:lnTo>
                    <a:pt x="37" y="79"/>
                  </a:lnTo>
                  <a:lnTo>
                    <a:pt x="37" y="75"/>
                  </a:lnTo>
                  <a:lnTo>
                    <a:pt x="37" y="73"/>
                  </a:lnTo>
                  <a:lnTo>
                    <a:pt x="37" y="48"/>
                  </a:lnTo>
                  <a:lnTo>
                    <a:pt x="35" y="46"/>
                  </a:lnTo>
                  <a:lnTo>
                    <a:pt x="35" y="43"/>
                  </a:lnTo>
                  <a:lnTo>
                    <a:pt x="35" y="41"/>
                  </a:lnTo>
                  <a:lnTo>
                    <a:pt x="35" y="18"/>
                  </a:lnTo>
                  <a:lnTo>
                    <a:pt x="33" y="16"/>
                  </a:lnTo>
                  <a:lnTo>
                    <a:pt x="33" y="6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29" y="2"/>
                  </a:lnTo>
                  <a:lnTo>
                    <a:pt x="29" y="8"/>
                  </a:lnTo>
                  <a:lnTo>
                    <a:pt x="29" y="10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7" y="10"/>
                  </a:lnTo>
                  <a:lnTo>
                    <a:pt x="27" y="16"/>
                  </a:lnTo>
                  <a:lnTo>
                    <a:pt x="25" y="18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3"/>
                  </a:lnTo>
                  <a:lnTo>
                    <a:pt x="21" y="27"/>
                  </a:lnTo>
                  <a:lnTo>
                    <a:pt x="21" y="39"/>
                  </a:lnTo>
                  <a:lnTo>
                    <a:pt x="19" y="39"/>
                  </a:lnTo>
                  <a:lnTo>
                    <a:pt x="19" y="54"/>
                  </a:lnTo>
                  <a:lnTo>
                    <a:pt x="19" y="52"/>
                  </a:lnTo>
                  <a:lnTo>
                    <a:pt x="19" y="46"/>
                  </a:lnTo>
                  <a:lnTo>
                    <a:pt x="17" y="48"/>
                  </a:lnTo>
                  <a:lnTo>
                    <a:pt x="17" y="58"/>
                  </a:lnTo>
                  <a:lnTo>
                    <a:pt x="16" y="60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6" y="75"/>
                  </a:lnTo>
                  <a:lnTo>
                    <a:pt x="14" y="77"/>
                  </a:lnTo>
                  <a:lnTo>
                    <a:pt x="14" y="79"/>
                  </a:lnTo>
                  <a:lnTo>
                    <a:pt x="14" y="75"/>
                  </a:lnTo>
                  <a:lnTo>
                    <a:pt x="14" y="73"/>
                  </a:lnTo>
                  <a:lnTo>
                    <a:pt x="14" y="71"/>
                  </a:lnTo>
                  <a:lnTo>
                    <a:pt x="14" y="79"/>
                  </a:lnTo>
                  <a:lnTo>
                    <a:pt x="12" y="79"/>
                  </a:lnTo>
                  <a:lnTo>
                    <a:pt x="12" y="98"/>
                  </a:lnTo>
                  <a:lnTo>
                    <a:pt x="12" y="94"/>
                  </a:lnTo>
                  <a:lnTo>
                    <a:pt x="10" y="94"/>
                  </a:lnTo>
                  <a:lnTo>
                    <a:pt x="10" y="77"/>
                  </a:lnTo>
                  <a:lnTo>
                    <a:pt x="8" y="77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100"/>
                  </a:lnTo>
                  <a:lnTo>
                    <a:pt x="8" y="94"/>
                  </a:lnTo>
                  <a:lnTo>
                    <a:pt x="6" y="94"/>
                  </a:lnTo>
                  <a:lnTo>
                    <a:pt x="6" y="91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4" y="106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2" y="93"/>
                  </a:lnTo>
                  <a:lnTo>
                    <a:pt x="2" y="110"/>
                  </a:lnTo>
                  <a:lnTo>
                    <a:pt x="0" y="11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27" name="Freeform 1227"/>
            <p:cNvSpPr>
              <a:spLocks/>
            </p:cNvSpPr>
            <p:nvPr/>
          </p:nvSpPr>
          <p:spPr bwMode="auto">
            <a:xfrm>
              <a:off x="4650" y="1312"/>
              <a:ext cx="27" cy="111"/>
            </a:xfrm>
            <a:custGeom>
              <a:avLst/>
              <a:gdLst/>
              <a:ahLst/>
              <a:cxnLst>
                <a:cxn ang="0">
                  <a:pos x="53" y="25"/>
                </a:cxn>
                <a:cxn ang="0">
                  <a:pos x="53" y="29"/>
                </a:cxn>
                <a:cxn ang="0">
                  <a:pos x="52" y="50"/>
                </a:cxn>
                <a:cxn ang="0">
                  <a:pos x="50" y="30"/>
                </a:cxn>
                <a:cxn ang="0">
                  <a:pos x="50" y="15"/>
                </a:cxn>
                <a:cxn ang="0">
                  <a:pos x="50" y="25"/>
                </a:cxn>
                <a:cxn ang="0">
                  <a:pos x="48" y="23"/>
                </a:cxn>
                <a:cxn ang="0">
                  <a:pos x="48" y="2"/>
                </a:cxn>
                <a:cxn ang="0">
                  <a:pos x="48" y="6"/>
                </a:cxn>
                <a:cxn ang="0">
                  <a:pos x="46" y="9"/>
                </a:cxn>
                <a:cxn ang="0">
                  <a:pos x="44" y="7"/>
                </a:cxn>
                <a:cxn ang="0">
                  <a:pos x="42" y="23"/>
                </a:cxn>
                <a:cxn ang="0">
                  <a:pos x="42" y="32"/>
                </a:cxn>
                <a:cxn ang="0">
                  <a:pos x="42" y="29"/>
                </a:cxn>
                <a:cxn ang="0">
                  <a:pos x="40" y="32"/>
                </a:cxn>
                <a:cxn ang="0">
                  <a:pos x="40" y="67"/>
                </a:cxn>
                <a:cxn ang="0">
                  <a:pos x="40" y="55"/>
                </a:cxn>
                <a:cxn ang="0">
                  <a:pos x="38" y="50"/>
                </a:cxn>
                <a:cxn ang="0">
                  <a:pos x="36" y="63"/>
                </a:cxn>
                <a:cxn ang="0">
                  <a:pos x="36" y="80"/>
                </a:cxn>
                <a:cxn ang="0">
                  <a:pos x="34" y="78"/>
                </a:cxn>
                <a:cxn ang="0">
                  <a:pos x="32" y="105"/>
                </a:cxn>
                <a:cxn ang="0">
                  <a:pos x="30" y="115"/>
                </a:cxn>
                <a:cxn ang="0">
                  <a:pos x="29" y="134"/>
                </a:cxn>
                <a:cxn ang="0">
                  <a:pos x="29" y="153"/>
                </a:cxn>
                <a:cxn ang="0">
                  <a:pos x="27" y="138"/>
                </a:cxn>
                <a:cxn ang="0">
                  <a:pos x="27" y="157"/>
                </a:cxn>
                <a:cxn ang="0">
                  <a:pos x="27" y="161"/>
                </a:cxn>
                <a:cxn ang="0">
                  <a:pos x="25" y="138"/>
                </a:cxn>
                <a:cxn ang="0">
                  <a:pos x="23" y="148"/>
                </a:cxn>
                <a:cxn ang="0">
                  <a:pos x="23" y="155"/>
                </a:cxn>
                <a:cxn ang="0">
                  <a:pos x="21" y="163"/>
                </a:cxn>
                <a:cxn ang="0">
                  <a:pos x="19" y="169"/>
                </a:cxn>
                <a:cxn ang="0">
                  <a:pos x="17" y="167"/>
                </a:cxn>
                <a:cxn ang="0">
                  <a:pos x="17" y="167"/>
                </a:cxn>
                <a:cxn ang="0">
                  <a:pos x="17" y="188"/>
                </a:cxn>
                <a:cxn ang="0">
                  <a:pos x="15" y="178"/>
                </a:cxn>
                <a:cxn ang="0">
                  <a:pos x="15" y="173"/>
                </a:cxn>
                <a:cxn ang="0">
                  <a:pos x="13" y="182"/>
                </a:cxn>
                <a:cxn ang="0">
                  <a:pos x="11" y="201"/>
                </a:cxn>
                <a:cxn ang="0">
                  <a:pos x="11" y="203"/>
                </a:cxn>
                <a:cxn ang="0">
                  <a:pos x="7" y="205"/>
                </a:cxn>
                <a:cxn ang="0">
                  <a:pos x="5" y="221"/>
                </a:cxn>
                <a:cxn ang="0">
                  <a:pos x="5" y="207"/>
                </a:cxn>
                <a:cxn ang="0">
                  <a:pos x="4" y="190"/>
                </a:cxn>
                <a:cxn ang="0">
                  <a:pos x="4" y="194"/>
                </a:cxn>
                <a:cxn ang="0">
                  <a:pos x="2" y="203"/>
                </a:cxn>
                <a:cxn ang="0">
                  <a:pos x="2" y="176"/>
                </a:cxn>
                <a:cxn ang="0">
                  <a:pos x="2" y="173"/>
                </a:cxn>
                <a:cxn ang="0">
                  <a:pos x="0" y="169"/>
                </a:cxn>
              </a:cxnLst>
              <a:rect l="0" t="0" r="r" b="b"/>
              <a:pathLst>
                <a:path w="53" h="222">
                  <a:moveTo>
                    <a:pt x="53" y="25"/>
                  </a:moveTo>
                  <a:lnTo>
                    <a:pt x="53" y="25"/>
                  </a:lnTo>
                  <a:lnTo>
                    <a:pt x="53" y="27"/>
                  </a:lnTo>
                  <a:lnTo>
                    <a:pt x="53" y="29"/>
                  </a:lnTo>
                  <a:lnTo>
                    <a:pt x="53" y="48"/>
                  </a:lnTo>
                  <a:lnTo>
                    <a:pt x="52" y="50"/>
                  </a:lnTo>
                  <a:lnTo>
                    <a:pt x="52" y="32"/>
                  </a:lnTo>
                  <a:lnTo>
                    <a:pt x="50" y="30"/>
                  </a:lnTo>
                  <a:lnTo>
                    <a:pt x="50" y="13"/>
                  </a:lnTo>
                  <a:lnTo>
                    <a:pt x="50" y="15"/>
                  </a:lnTo>
                  <a:lnTo>
                    <a:pt x="50" y="17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8" y="23"/>
                  </a:lnTo>
                  <a:lnTo>
                    <a:pt x="48" y="4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6" y="7"/>
                  </a:lnTo>
                  <a:lnTo>
                    <a:pt x="46" y="9"/>
                  </a:lnTo>
                  <a:lnTo>
                    <a:pt x="46" y="6"/>
                  </a:lnTo>
                  <a:lnTo>
                    <a:pt x="44" y="7"/>
                  </a:lnTo>
                  <a:lnTo>
                    <a:pt x="44" y="21"/>
                  </a:lnTo>
                  <a:lnTo>
                    <a:pt x="42" y="23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2" y="29"/>
                  </a:lnTo>
                  <a:lnTo>
                    <a:pt x="42" y="30"/>
                  </a:lnTo>
                  <a:lnTo>
                    <a:pt x="40" y="32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40" y="55"/>
                  </a:lnTo>
                  <a:lnTo>
                    <a:pt x="38" y="55"/>
                  </a:lnTo>
                  <a:lnTo>
                    <a:pt x="38" y="50"/>
                  </a:lnTo>
                  <a:lnTo>
                    <a:pt x="38" y="61"/>
                  </a:lnTo>
                  <a:lnTo>
                    <a:pt x="36" y="63"/>
                  </a:lnTo>
                  <a:lnTo>
                    <a:pt x="36" y="82"/>
                  </a:lnTo>
                  <a:lnTo>
                    <a:pt x="36" y="80"/>
                  </a:lnTo>
                  <a:lnTo>
                    <a:pt x="36" y="77"/>
                  </a:lnTo>
                  <a:lnTo>
                    <a:pt x="34" y="78"/>
                  </a:lnTo>
                  <a:lnTo>
                    <a:pt x="34" y="103"/>
                  </a:lnTo>
                  <a:lnTo>
                    <a:pt x="32" y="105"/>
                  </a:lnTo>
                  <a:lnTo>
                    <a:pt x="32" y="113"/>
                  </a:lnTo>
                  <a:lnTo>
                    <a:pt x="30" y="115"/>
                  </a:lnTo>
                  <a:lnTo>
                    <a:pt x="30" y="132"/>
                  </a:lnTo>
                  <a:lnTo>
                    <a:pt x="29" y="134"/>
                  </a:lnTo>
                  <a:lnTo>
                    <a:pt x="29" y="155"/>
                  </a:lnTo>
                  <a:lnTo>
                    <a:pt x="29" y="153"/>
                  </a:lnTo>
                  <a:lnTo>
                    <a:pt x="29" y="142"/>
                  </a:lnTo>
                  <a:lnTo>
                    <a:pt x="27" y="138"/>
                  </a:lnTo>
                  <a:lnTo>
                    <a:pt x="27" y="157"/>
                  </a:lnTo>
                  <a:lnTo>
                    <a:pt x="27" y="157"/>
                  </a:lnTo>
                  <a:lnTo>
                    <a:pt x="27" y="167"/>
                  </a:lnTo>
                  <a:lnTo>
                    <a:pt x="27" y="161"/>
                  </a:lnTo>
                  <a:lnTo>
                    <a:pt x="25" y="159"/>
                  </a:lnTo>
                  <a:lnTo>
                    <a:pt x="25" y="138"/>
                  </a:lnTo>
                  <a:lnTo>
                    <a:pt x="23" y="138"/>
                  </a:lnTo>
                  <a:lnTo>
                    <a:pt x="23" y="148"/>
                  </a:lnTo>
                  <a:lnTo>
                    <a:pt x="23" y="148"/>
                  </a:lnTo>
                  <a:lnTo>
                    <a:pt x="23" y="155"/>
                  </a:lnTo>
                  <a:lnTo>
                    <a:pt x="21" y="155"/>
                  </a:lnTo>
                  <a:lnTo>
                    <a:pt x="21" y="163"/>
                  </a:lnTo>
                  <a:lnTo>
                    <a:pt x="19" y="165"/>
                  </a:lnTo>
                  <a:lnTo>
                    <a:pt x="19" y="169"/>
                  </a:lnTo>
                  <a:lnTo>
                    <a:pt x="19" y="167"/>
                  </a:lnTo>
                  <a:lnTo>
                    <a:pt x="17" y="167"/>
                  </a:lnTo>
                  <a:lnTo>
                    <a:pt x="17" y="165"/>
                  </a:lnTo>
                  <a:lnTo>
                    <a:pt x="17" y="167"/>
                  </a:lnTo>
                  <a:lnTo>
                    <a:pt x="17" y="169"/>
                  </a:lnTo>
                  <a:lnTo>
                    <a:pt x="17" y="188"/>
                  </a:lnTo>
                  <a:lnTo>
                    <a:pt x="15" y="190"/>
                  </a:lnTo>
                  <a:lnTo>
                    <a:pt x="15" y="178"/>
                  </a:lnTo>
                  <a:lnTo>
                    <a:pt x="15" y="176"/>
                  </a:lnTo>
                  <a:lnTo>
                    <a:pt x="15" y="173"/>
                  </a:lnTo>
                  <a:lnTo>
                    <a:pt x="15" y="180"/>
                  </a:lnTo>
                  <a:lnTo>
                    <a:pt x="13" y="182"/>
                  </a:lnTo>
                  <a:lnTo>
                    <a:pt x="13" y="203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11" y="203"/>
                  </a:lnTo>
                  <a:lnTo>
                    <a:pt x="9" y="203"/>
                  </a:lnTo>
                  <a:lnTo>
                    <a:pt x="7" y="205"/>
                  </a:lnTo>
                  <a:lnTo>
                    <a:pt x="7" y="219"/>
                  </a:lnTo>
                  <a:lnTo>
                    <a:pt x="5" y="221"/>
                  </a:lnTo>
                  <a:lnTo>
                    <a:pt x="5" y="222"/>
                  </a:lnTo>
                  <a:lnTo>
                    <a:pt x="5" y="207"/>
                  </a:lnTo>
                  <a:lnTo>
                    <a:pt x="4" y="205"/>
                  </a:lnTo>
                  <a:lnTo>
                    <a:pt x="4" y="190"/>
                  </a:lnTo>
                  <a:lnTo>
                    <a:pt x="4" y="192"/>
                  </a:lnTo>
                  <a:lnTo>
                    <a:pt x="4" y="194"/>
                  </a:lnTo>
                  <a:lnTo>
                    <a:pt x="4" y="203"/>
                  </a:lnTo>
                  <a:lnTo>
                    <a:pt x="2" y="203"/>
                  </a:lnTo>
                  <a:lnTo>
                    <a:pt x="2" y="178"/>
                  </a:lnTo>
                  <a:lnTo>
                    <a:pt x="2" y="176"/>
                  </a:lnTo>
                  <a:lnTo>
                    <a:pt x="2" y="171"/>
                  </a:lnTo>
                  <a:lnTo>
                    <a:pt x="2" y="173"/>
                  </a:lnTo>
                  <a:lnTo>
                    <a:pt x="0" y="174"/>
                  </a:lnTo>
                  <a:lnTo>
                    <a:pt x="0" y="169"/>
                  </a:lnTo>
                  <a:lnTo>
                    <a:pt x="0" y="16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28" name="Freeform 1228"/>
            <p:cNvSpPr>
              <a:spLocks/>
            </p:cNvSpPr>
            <p:nvPr/>
          </p:nvSpPr>
          <p:spPr bwMode="auto">
            <a:xfrm>
              <a:off x="4677" y="1285"/>
              <a:ext cx="30" cy="129"/>
            </a:xfrm>
            <a:custGeom>
              <a:avLst/>
              <a:gdLst/>
              <a:ahLst/>
              <a:cxnLst>
                <a:cxn ang="0">
                  <a:pos x="62" y="163"/>
                </a:cxn>
                <a:cxn ang="0">
                  <a:pos x="60" y="150"/>
                </a:cxn>
                <a:cxn ang="0">
                  <a:pos x="58" y="146"/>
                </a:cxn>
                <a:cxn ang="0">
                  <a:pos x="58" y="155"/>
                </a:cxn>
                <a:cxn ang="0">
                  <a:pos x="56" y="165"/>
                </a:cxn>
                <a:cxn ang="0">
                  <a:pos x="56" y="175"/>
                </a:cxn>
                <a:cxn ang="0">
                  <a:pos x="56" y="180"/>
                </a:cxn>
                <a:cxn ang="0">
                  <a:pos x="54" y="190"/>
                </a:cxn>
                <a:cxn ang="0">
                  <a:pos x="54" y="217"/>
                </a:cxn>
                <a:cxn ang="0">
                  <a:pos x="52" y="221"/>
                </a:cxn>
                <a:cxn ang="0">
                  <a:pos x="50" y="227"/>
                </a:cxn>
                <a:cxn ang="0">
                  <a:pos x="48" y="240"/>
                </a:cxn>
                <a:cxn ang="0">
                  <a:pos x="47" y="255"/>
                </a:cxn>
                <a:cxn ang="0">
                  <a:pos x="47" y="257"/>
                </a:cxn>
                <a:cxn ang="0">
                  <a:pos x="45" y="255"/>
                </a:cxn>
                <a:cxn ang="0">
                  <a:pos x="43" y="248"/>
                </a:cxn>
                <a:cxn ang="0">
                  <a:pos x="43" y="242"/>
                </a:cxn>
                <a:cxn ang="0">
                  <a:pos x="41" y="221"/>
                </a:cxn>
                <a:cxn ang="0">
                  <a:pos x="41" y="225"/>
                </a:cxn>
                <a:cxn ang="0">
                  <a:pos x="39" y="215"/>
                </a:cxn>
                <a:cxn ang="0">
                  <a:pos x="37" y="190"/>
                </a:cxn>
                <a:cxn ang="0">
                  <a:pos x="35" y="188"/>
                </a:cxn>
                <a:cxn ang="0">
                  <a:pos x="35" y="173"/>
                </a:cxn>
                <a:cxn ang="0">
                  <a:pos x="33" y="173"/>
                </a:cxn>
                <a:cxn ang="0">
                  <a:pos x="31" y="169"/>
                </a:cxn>
                <a:cxn ang="0">
                  <a:pos x="31" y="144"/>
                </a:cxn>
                <a:cxn ang="0">
                  <a:pos x="29" y="136"/>
                </a:cxn>
                <a:cxn ang="0">
                  <a:pos x="29" y="136"/>
                </a:cxn>
                <a:cxn ang="0">
                  <a:pos x="29" y="117"/>
                </a:cxn>
                <a:cxn ang="0">
                  <a:pos x="27" y="115"/>
                </a:cxn>
                <a:cxn ang="0">
                  <a:pos x="25" y="115"/>
                </a:cxn>
                <a:cxn ang="0">
                  <a:pos x="24" y="109"/>
                </a:cxn>
                <a:cxn ang="0">
                  <a:pos x="22" y="98"/>
                </a:cxn>
                <a:cxn ang="0">
                  <a:pos x="22" y="71"/>
                </a:cxn>
                <a:cxn ang="0">
                  <a:pos x="20" y="54"/>
                </a:cxn>
                <a:cxn ang="0">
                  <a:pos x="18" y="50"/>
                </a:cxn>
                <a:cxn ang="0">
                  <a:pos x="18" y="42"/>
                </a:cxn>
                <a:cxn ang="0">
                  <a:pos x="16" y="33"/>
                </a:cxn>
                <a:cxn ang="0">
                  <a:pos x="16" y="21"/>
                </a:cxn>
                <a:cxn ang="0">
                  <a:pos x="12" y="19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17"/>
                </a:cxn>
                <a:cxn ang="0">
                  <a:pos x="8" y="12"/>
                </a:cxn>
                <a:cxn ang="0">
                  <a:pos x="8" y="13"/>
                </a:cxn>
                <a:cxn ang="0">
                  <a:pos x="6" y="42"/>
                </a:cxn>
                <a:cxn ang="0">
                  <a:pos x="6" y="52"/>
                </a:cxn>
                <a:cxn ang="0">
                  <a:pos x="4" y="48"/>
                </a:cxn>
                <a:cxn ang="0">
                  <a:pos x="4" y="54"/>
                </a:cxn>
                <a:cxn ang="0">
                  <a:pos x="0" y="81"/>
                </a:cxn>
              </a:cxnLst>
              <a:rect l="0" t="0" r="r" b="b"/>
              <a:pathLst>
                <a:path w="62" h="257">
                  <a:moveTo>
                    <a:pt x="62" y="163"/>
                  </a:moveTo>
                  <a:lnTo>
                    <a:pt x="62" y="163"/>
                  </a:lnTo>
                  <a:lnTo>
                    <a:pt x="60" y="161"/>
                  </a:lnTo>
                  <a:lnTo>
                    <a:pt x="60" y="150"/>
                  </a:lnTo>
                  <a:lnTo>
                    <a:pt x="58" y="148"/>
                  </a:lnTo>
                  <a:lnTo>
                    <a:pt x="58" y="146"/>
                  </a:lnTo>
                  <a:lnTo>
                    <a:pt x="58" y="155"/>
                  </a:lnTo>
                  <a:lnTo>
                    <a:pt x="58" y="155"/>
                  </a:lnTo>
                  <a:lnTo>
                    <a:pt x="58" y="163"/>
                  </a:lnTo>
                  <a:lnTo>
                    <a:pt x="56" y="165"/>
                  </a:lnTo>
                  <a:lnTo>
                    <a:pt x="56" y="175"/>
                  </a:lnTo>
                  <a:lnTo>
                    <a:pt x="56" y="175"/>
                  </a:lnTo>
                  <a:lnTo>
                    <a:pt x="56" y="184"/>
                  </a:lnTo>
                  <a:lnTo>
                    <a:pt x="56" y="180"/>
                  </a:lnTo>
                  <a:lnTo>
                    <a:pt x="54" y="184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54" y="217"/>
                  </a:lnTo>
                  <a:lnTo>
                    <a:pt x="52" y="219"/>
                  </a:lnTo>
                  <a:lnTo>
                    <a:pt x="52" y="221"/>
                  </a:lnTo>
                  <a:lnTo>
                    <a:pt x="50" y="223"/>
                  </a:lnTo>
                  <a:lnTo>
                    <a:pt x="50" y="227"/>
                  </a:lnTo>
                  <a:lnTo>
                    <a:pt x="48" y="227"/>
                  </a:lnTo>
                  <a:lnTo>
                    <a:pt x="48" y="240"/>
                  </a:lnTo>
                  <a:lnTo>
                    <a:pt x="47" y="242"/>
                  </a:lnTo>
                  <a:lnTo>
                    <a:pt x="47" y="255"/>
                  </a:lnTo>
                  <a:lnTo>
                    <a:pt x="47" y="257"/>
                  </a:lnTo>
                  <a:lnTo>
                    <a:pt x="47" y="257"/>
                  </a:lnTo>
                  <a:lnTo>
                    <a:pt x="47" y="257"/>
                  </a:lnTo>
                  <a:lnTo>
                    <a:pt x="45" y="255"/>
                  </a:lnTo>
                  <a:lnTo>
                    <a:pt x="45" y="250"/>
                  </a:lnTo>
                  <a:lnTo>
                    <a:pt x="43" y="248"/>
                  </a:lnTo>
                  <a:lnTo>
                    <a:pt x="43" y="248"/>
                  </a:lnTo>
                  <a:lnTo>
                    <a:pt x="43" y="242"/>
                  </a:lnTo>
                  <a:lnTo>
                    <a:pt x="41" y="240"/>
                  </a:lnTo>
                  <a:lnTo>
                    <a:pt x="41" y="221"/>
                  </a:lnTo>
                  <a:lnTo>
                    <a:pt x="41" y="221"/>
                  </a:lnTo>
                  <a:lnTo>
                    <a:pt x="41" y="225"/>
                  </a:lnTo>
                  <a:lnTo>
                    <a:pt x="39" y="227"/>
                  </a:lnTo>
                  <a:lnTo>
                    <a:pt x="39" y="215"/>
                  </a:lnTo>
                  <a:lnTo>
                    <a:pt x="37" y="213"/>
                  </a:lnTo>
                  <a:lnTo>
                    <a:pt x="37" y="190"/>
                  </a:lnTo>
                  <a:lnTo>
                    <a:pt x="35" y="190"/>
                  </a:lnTo>
                  <a:lnTo>
                    <a:pt x="35" y="188"/>
                  </a:lnTo>
                  <a:lnTo>
                    <a:pt x="35" y="186"/>
                  </a:lnTo>
                  <a:lnTo>
                    <a:pt x="35" y="173"/>
                  </a:lnTo>
                  <a:lnTo>
                    <a:pt x="33" y="171"/>
                  </a:lnTo>
                  <a:lnTo>
                    <a:pt x="33" y="173"/>
                  </a:lnTo>
                  <a:lnTo>
                    <a:pt x="33" y="171"/>
                  </a:lnTo>
                  <a:lnTo>
                    <a:pt x="31" y="169"/>
                  </a:lnTo>
                  <a:lnTo>
                    <a:pt x="31" y="146"/>
                  </a:lnTo>
                  <a:lnTo>
                    <a:pt x="31" y="144"/>
                  </a:lnTo>
                  <a:lnTo>
                    <a:pt x="31" y="134"/>
                  </a:lnTo>
                  <a:lnTo>
                    <a:pt x="29" y="136"/>
                  </a:lnTo>
                  <a:lnTo>
                    <a:pt x="29" y="138"/>
                  </a:lnTo>
                  <a:lnTo>
                    <a:pt x="29" y="136"/>
                  </a:lnTo>
                  <a:lnTo>
                    <a:pt x="29" y="134"/>
                  </a:lnTo>
                  <a:lnTo>
                    <a:pt x="29" y="117"/>
                  </a:lnTo>
                  <a:lnTo>
                    <a:pt x="27" y="117"/>
                  </a:lnTo>
                  <a:lnTo>
                    <a:pt x="27" y="115"/>
                  </a:lnTo>
                  <a:lnTo>
                    <a:pt x="27" y="117"/>
                  </a:lnTo>
                  <a:lnTo>
                    <a:pt x="25" y="115"/>
                  </a:lnTo>
                  <a:lnTo>
                    <a:pt x="25" y="109"/>
                  </a:lnTo>
                  <a:lnTo>
                    <a:pt x="24" y="109"/>
                  </a:lnTo>
                  <a:lnTo>
                    <a:pt x="24" y="98"/>
                  </a:lnTo>
                  <a:lnTo>
                    <a:pt x="22" y="98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54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18" y="50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21"/>
                  </a:lnTo>
                  <a:lnTo>
                    <a:pt x="14" y="21"/>
                  </a:lnTo>
                  <a:lnTo>
                    <a:pt x="12" y="19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17"/>
                  </a:lnTo>
                  <a:lnTo>
                    <a:pt x="8" y="15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38"/>
                  </a:lnTo>
                  <a:lnTo>
                    <a:pt x="6" y="42"/>
                  </a:lnTo>
                  <a:lnTo>
                    <a:pt x="6" y="54"/>
                  </a:lnTo>
                  <a:lnTo>
                    <a:pt x="6" y="52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79"/>
                  </a:lnTo>
                  <a:lnTo>
                    <a:pt x="0" y="81"/>
                  </a:lnTo>
                  <a:lnTo>
                    <a:pt x="0" y="7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29" name="Freeform 1229"/>
            <p:cNvSpPr>
              <a:spLocks/>
            </p:cNvSpPr>
            <p:nvPr/>
          </p:nvSpPr>
          <p:spPr bwMode="auto">
            <a:xfrm>
              <a:off x="4707" y="1314"/>
              <a:ext cx="29" cy="75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56" y="3"/>
                </a:cxn>
                <a:cxn ang="0">
                  <a:pos x="56" y="13"/>
                </a:cxn>
                <a:cxn ang="0">
                  <a:pos x="54" y="9"/>
                </a:cxn>
                <a:cxn ang="0">
                  <a:pos x="52" y="30"/>
                </a:cxn>
                <a:cxn ang="0">
                  <a:pos x="52" y="40"/>
                </a:cxn>
                <a:cxn ang="0">
                  <a:pos x="50" y="38"/>
                </a:cxn>
                <a:cxn ang="0">
                  <a:pos x="48" y="40"/>
                </a:cxn>
                <a:cxn ang="0">
                  <a:pos x="48" y="46"/>
                </a:cxn>
                <a:cxn ang="0">
                  <a:pos x="46" y="61"/>
                </a:cxn>
                <a:cxn ang="0">
                  <a:pos x="44" y="63"/>
                </a:cxn>
                <a:cxn ang="0">
                  <a:pos x="42" y="59"/>
                </a:cxn>
                <a:cxn ang="0">
                  <a:pos x="42" y="61"/>
                </a:cxn>
                <a:cxn ang="0">
                  <a:pos x="42" y="67"/>
                </a:cxn>
                <a:cxn ang="0">
                  <a:pos x="40" y="61"/>
                </a:cxn>
                <a:cxn ang="0">
                  <a:pos x="40" y="71"/>
                </a:cxn>
                <a:cxn ang="0">
                  <a:pos x="38" y="59"/>
                </a:cxn>
                <a:cxn ang="0">
                  <a:pos x="36" y="51"/>
                </a:cxn>
                <a:cxn ang="0">
                  <a:pos x="36" y="59"/>
                </a:cxn>
                <a:cxn ang="0">
                  <a:pos x="36" y="63"/>
                </a:cxn>
                <a:cxn ang="0">
                  <a:pos x="35" y="34"/>
                </a:cxn>
                <a:cxn ang="0">
                  <a:pos x="33" y="46"/>
                </a:cxn>
                <a:cxn ang="0">
                  <a:pos x="31" y="50"/>
                </a:cxn>
                <a:cxn ang="0">
                  <a:pos x="31" y="40"/>
                </a:cxn>
                <a:cxn ang="0">
                  <a:pos x="31" y="44"/>
                </a:cxn>
                <a:cxn ang="0">
                  <a:pos x="29" y="61"/>
                </a:cxn>
                <a:cxn ang="0">
                  <a:pos x="27" y="67"/>
                </a:cxn>
                <a:cxn ang="0">
                  <a:pos x="27" y="90"/>
                </a:cxn>
                <a:cxn ang="0">
                  <a:pos x="25" y="86"/>
                </a:cxn>
                <a:cxn ang="0">
                  <a:pos x="23" y="119"/>
                </a:cxn>
                <a:cxn ang="0">
                  <a:pos x="21" y="134"/>
                </a:cxn>
                <a:cxn ang="0">
                  <a:pos x="21" y="132"/>
                </a:cxn>
                <a:cxn ang="0">
                  <a:pos x="21" y="128"/>
                </a:cxn>
                <a:cxn ang="0">
                  <a:pos x="19" y="140"/>
                </a:cxn>
                <a:cxn ang="0">
                  <a:pos x="19" y="145"/>
                </a:cxn>
                <a:cxn ang="0">
                  <a:pos x="17" y="149"/>
                </a:cxn>
                <a:cxn ang="0">
                  <a:pos x="15" y="144"/>
                </a:cxn>
                <a:cxn ang="0">
                  <a:pos x="15" y="132"/>
                </a:cxn>
                <a:cxn ang="0">
                  <a:pos x="13" y="138"/>
                </a:cxn>
                <a:cxn ang="0">
                  <a:pos x="13" y="126"/>
                </a:cxn>
                <a:cxn ang="0">
                  <a:pos x="10" y="109"/>
                </a:cxn>
                <a:cxn ang="0">
                  <a:pos x="10" y="105"/>
                </a:cxn>
                <a:cxn ang="0">
                  <a:pos x="8" y="97"/>
                </a:cxn>
                <a:cxn ang="0">
                  <a:pos x="6" y="82"/>
                </a:cxn>
                <a:cxn ang="0">
                  <a:pos x="6" y="78"/>
                </a:cxn>
                <a:cxn ang="0">
                  <a:pos x="4" y="69"/>
                </a:cxn>
                <a:cxn ang="0">
                  <a:pos x="2" y="80"/>
                </a:cxn>
                <a:cxn ang="0">
                  <a:pos x="2" y="74"/>
                </a:cxn>
                <a:cxn ang="0">
                  <a:pos x="2" y="67"/>
                </a:cxn>
                <a:cxn ang="0">
                  <a:pos x="0" y="74"/>
                </a:cxn>
              </a:cxnLst>
              <a:rect l="0" t="0" r="r" b="b"/>
              <a:pathLst>
                <a:path w="58" h="149">
                  <a:moveTo>
                    <a:pt x="58" y="0"/>
                  </a:moveTo>
                  <a:lnTo>
                    <a:pt x="58" y="0"/>
                  </a:lnTo>
                  <a:lnTo>
                    <a:pt x="56" y="0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13"/>
                  </a:lnTo>
                  <a:lnTo>
                    <a:pt x="54" y="13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2" y="30"/>
                  </a:lnTo>
                  <a:lnTo>
                    <a:pt x="52" y="32"/>
                  </a:lnTo>
                  <a:lnTo>
                    <a:pt x="52" y="40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48" y="40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6" y="48"/>
                  </a:lnTo>
                  <a:lnTo>
                    <a:pt x="46" y="61"/>
                  </a:lnTo>
                  <a:lnTo>
                    <a:pt x="44" y="61"/>
                  </a:lnTo>
                  <a:lnTo>
                    <a:pt x="44" y="63"/>
                  </a:lnTo>
                  <a:lnTo>
                    <a:pt x="44" y="61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2" y="61"/>
                  </a:lnTo>
                  <a:lnTo>
                    <a:pt x="42" y="63"/>
                  </a:lnTo>
                  <a:lnTo>
                    <a:pt x="42" y="67"/>
                  </a:lnTo>
                  <a:lnTo>
                    <a:pt x="40" y="65"/>
                  </a:lnTo>
                  <a:lnTo>
                    <a:pt x="40" y="61"/>
                  </a:lnTo>
                  <a:lnTo>
                    <a:pt x="40" y="61"/>
                  </a:lnTo>
                  <a:lnTo>
                    <a:pt x="40" y="71"/>
                  </a:lnTo>
                  <a:lnTo>
                    <a:pt x="38" y="73"/>
                  </a:lnTo>
                  <a:lnTo>
                    <a:pt x="38" y="59"/>
                  </a:lnTo>
                  <a:lnTo>
                    <a:pt x="36" y="59"/>
                  </a:lnTo>
                  <a:lnTo>
                    <a:pt x="36" y="51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67"/>
                  </a:lnTo>
                  <a:lnTo>
                    <a:pt x="36" y="63"/>
                  </a:lnTo>
                  <a:lnTo>
                    <a:pt x="35" y="61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46"/>
                  </a:lnTo>
                  <a:lnTo>
                    <a:pt x="31" y="48"/>
                  </a:lnTo>
                  <a:lnTo>
                    <a:pt x="31" y="5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36"/>
                  </a:lnTo>
                  <a:lnTo>
                    <a:pt x="31" y="44"/>
                  </a:lnTo>
                  <a:lnTo>
                    <a:pt x="29" y="46"/>
                  </a:lnTo>
                  <a:lnTo>
                    <a:pt x="29" y="61"/>
                  </a:lnTo>
                  <a:lnTo>
                    <a:pt x="27" y="61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90"/>
                  </a:lnTo>
                  <a:lnTo>
                    <a:pt x="25" y="92"/>
                  </a:lnTo>
                  <a:lnTo>
                    <a:pt x="25" y="86"/>
                  </a:lnTo>
                  <a:lnTo>
                    <a:pt x="23" y="88"/>
                  </a:lnTo>
                  <a:lnTo>
                    <a:pt x="23" y="119"/>
                  </a:lnTo>
                  <a:lnTo>
                    <a:pt x="21" y="119"/>
                  </a:lnTo>
                  <a:lnTo>
                    <a:pt x="21" y="134"/>
                  </a:lnTo>
                  <a:lnTo>
                    <a:pt x="21" y="132"/>
                  </a:lnTo>
                  <a:lnTo>
                    <a:pt x="21" y="132"/>
                  </a:lnTo>
                  <a:lnTo>
                    <a:pt x="21" y="126"/>
                  </a:lnTo>
                  <a:lnTo>
                    <a:pt x="21" y="128"/>
                  </a:lnTo>
                  <a:lnTo>
                    <a:pt x="19" y="130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9" y="145"/>
                  </a:lnTo>
                  <a:lnTo>
                    <a:pt x="17" y="147"/>
                  </a:lnTo>
                  <a:lnTo>
                    <a:pt x="17" y="149"/>
                  </a:lnTo>
                  <a:lnTo>
                    <a:pt x="17" y="145"/>
                  </a:lnTo>
                  <a:lnTo>
                    <a:pt x="15" y="144"/>
                  </a:lnTo>
                  <a:lnTo>
                    <a:pt x="15" y="130"/>
                  </a:lnTo>
                  <a:lnTo>
                    <a:pt x="15" y="132"/>
                  </a:lnTo>
                  <a:lnTo>
                    <a:pt x="15" y="134"/>
                  </a:lnTo>
                  <a:lnTo>
                    <a:pt x="13" y="138"/>
                  </a:lnTo>
                  <a:lnTo>
                    <a:pt x="13" y="128"/>
                  </a:lnTo>
                  <a:lnTo>
                    <a:pt x="13" y="126"/>
                  </a:lnTo>
                  <a:lnTo>
                    <a:pt x="13" y="111"/>
                  </a:lnTo>
                  <a:lnTo>
                    <a:pt x="10" y="109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10" y="97"/>
                  </a:lnTo>
                  <a:lnTo>
                    <a:pt x="8" y="97"/>
                  </a:lnTo>
                  <a:lnTo>
                    <a:pt x="8" y="84"/>
                  </a:lnTo>
                  <a:lnTo>
                    <a:pt x="6" y="82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6" y="71"/>
                  </a:lnTo>
                  <a:lnTo>
                    <a:pt x="4" y="69"/>
                  </a:lnTo>
                  <a:lnTo>
                    <a:pt x="4" y="78"/>
                  </a:lnTo>
                  <a:lnTo>
                    <a:pt x="2" y="80"/>
                  </a:lnTo>
                  <a:lnTo>
                    <a:pt x="2" y="82"/>
                  </a:lnTo>
                  <a:lnTo>
                    <a:pt x="2" y="74"/>
                  </a:lnTo>
                  <a:lnTo>
                    <a:pt x="2" y="73"/>
                  </a:lnTo>
                  <a:lnTo>
                    <a:pt x="2" y="67"/>
                  </a:lnTo>
                  <a:lnTo>
                    <a:pt x="2" y="73"/>
                  </a:lnTo>
                  <a:lnTo>
                    <a:pt x="0" y="74"/>
                  </a:lnTo>
                  <a:lnTo>
                    <a:pt x="0" y="105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30" name="Freeform 1230"/>
            <p:cNvSpPr>
              <a:spLocks/>
            </p:cNvSpPr>
            <p:nvPr/>
          </p:nvSpPr>
          <p:spPr bwMode="auto">
            <a:xfrm>
              <a:off x="4736" y="1262"/>
              <a:ext cx="28" cy="109"/>
            </a:xfrm>
            <a:custGeom>
              <a:avLst/>
              <a:gdLst/>
              <a:ahLst/>
              <a:cxnLst>
                <a:cxn ang="0">
                  <a:pos x="55" y="54"/>
                </a:cxn>
                <a:cxn ang="0">
                  <a:pos x="55" y="42"/>
                </a:cxn>
                <a:cxn ang="0">
                  <a:pos x="51" y="31"/>
                </a:cxn>
                <a:cxn ang="0">
                  <a:pos x="51" y="17"/>
                </a:cxn>
                <a:cxn ang="0">
                  <a:pos x="51" y="0"/>
                </a:cxn>
                <a:cxn ang="0">
                  <a:pos x="49" y="10"/>
                </a:cxn>
                <a:cxn ang="0">
                  <a:pos x="49" y="8"/>
                </a:cxn>
                <a:cxn ang="0">
                  <a:pos x="46" y="4"/>
                </a:cxn>
                <a:cxn ang="0">
                  <a:pos x="46" y="6"/>
                </a:cxn>
                <a:cxn ang="0">
                  <a:pos x="44" y="11"/>
                </a:cxn>
                <a:cxn ang="0">
                  <a:pos x="44" y="29"/>
                </a:cxn>
                <a:cxn ang="0">
                  <a:pos x="44" y="31"/>
                </a:cxn>
                <a:cxn ang="0">
                  <a:pos x="42" y="23"/>
                </a:cxn>
                <a:cxn ang="0">
                  <a:pos x="40" y="27"/>
                </a:cxn>
                <a:cxn ang="0">
                  <a:pos x="40" y="52"/>
                </a:cxn>
                <a:cxn ang="0">
                  <a:pos x="40" y="48"/>
                </a:cxn>
                <a:cxn ang="0">
                  <a:pos x="38" y="54"/>
                </a:cxn>
                <a:cxn ang="0">
                  <a:pos x="36" y="59"/>
                </a:cxn>
                <a:cxn ang="0">
                  <a:pos x="34" y="58"/>
                </a:cxn>
                <a:cxn ang="0">
                  <a:pos x="34" y="59"/>
                </a:cxn>
                <a:cxn ang="0">
                  <a:pos x="32" y="69"/>
                </a:cxn>
                <a:cxn ang="0">
                  <a:pos x="32" y="50"/>
                </a:cxn>
                <a:cxn ang="0">
                  <a:pos x="30" y="46"/>
                </a:cxn>
                <a:cxn ang="0">
                  <a:pos x="30" y="59"/>
                </a:cxn>
                <a:cxn ang="0">
                  <a:pos x="28" y="69"/>
                </a:cxn>
                <a:cxn ang="0">
                  <a:pos x="28" y="61"/>
                </a:cxn>
                <a:cxn ang="0">
                  <a:pos x="28" y="88"/>
                </a:cxn>
                <a:cxn ang="0">
                  <a:pos x="26" y="104"/>
                </a:cxn>
                <a:cxn ang="0">
                  <a:pos x="25" y="111"/>
                </a:cxn>
                <a:cxn ang="0">
                  <a:pos x="23" y="117"/>
                </a:cxn>
                <a:cxn ang="0">
                  <a:pos x="23" y="117"/>
                </a:cxn>
                <a:cxn ang="0">
                  <a:pos x="21" y="125"/>
                </a:cxn>
                <a:cxn ang="0">
                  <a:pos x="19" y="150"/>
                </a:cxn>
                <a:cxn ang="0">
                  <a:pos x="19" y="150"/>
                </a:cxn>
                <a:cxn ang="0">
                  <a:pos x="19" y="169"/>
                </a:cxn>
                <a:cxn ang="0">
                  <a:pos x="17" y="192"/>
                </a:cxn>
                <a:cxn ang="0">
                  <a:pos x="15" y="209"/>
                </a:cxn>
                <a:cxn ang="0">
                  <a:pos x="15" y="215"/>
                </a:cxn>
                <a:cxn ang="0">
                  <a:pos x="13" y="211"/>
                </a:cxn>
                <a:cxn ang="0">
                  <a:pos x="13" y="209"/>
                </a:cxn>
                <a:cxn ang="0">
                  <a:pos x="11" y="219"/>
                </a:cxn>
                <a:cxn ang="0">
                  <a:pos x="9" y="186"/>
                </a:cxn>
                <a:cxn ang="0">
                  <a:pos x="9" y="171"/>
                </a:cxn>
                <a:cxn ang="0">
                  <a:pos x="7" y="175"/>
                </a:cxn>
                <a:cxn ang="0">
                  <a:pos x="7" y="171"/>
                </a:cxn>
                <a:cxn ang="0">
                  <a:pos x="5" y="150"/>
                </a:cxn>
                <a:cxn ang="0">
                  <a:pos x="5" y="130"/>
                </a:cxn>
                <a:cxn ang="0">
                  <a:pos x="3" y="121"/>
                </a:cxn>
                <a:cxn ang="0">
                  <a:pos x="3" y="113"/>
                </a:cxn>
                <a:cxn ang="0">
                  <a:pos x="1" y="106"/>
                </a:cxn>
              </a:cxnLst>
              <a:rect l="0" t="0" r="r" b="b"/>
              <a:pathLst>
                <a:path w="55" h="219">
                  <a:moveTo>
                    <a:pt x="55" y="54"/>
                  </a:moveTo>
                  <a:lnTo>
                    <a:pt x="55" y="54"/>
                  </a:lnTo>
                  <a:lnTo>
                    <a:pt x="55" y="44"/>
                  </a:lnTo>
                  <a:lnTo>
                    <a:pt x="55" y="42"/>
                  </a:lnTo>
                  <a:lnTo>
                    <a:pt x="55" y="31"/>
                  </a:lnTo>
                  <a:lnTo>
                    <a:pt x="51" y="31"/>
                  </a:lnTo>
                  <a:lnTo>
                    <a:pt x="53" y="31"/>
                  </a:lnTo>
                  <a:lnTo>
                    <a:pt x="51" y="17"/>
                  </a:lnTo>
                  <a:lnTo>
                    <a:pt x="51" y="13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49" y="11"/>
                  </a:lnTo>
                  <a:lnTo>
                    <a:pt x="49" y="8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11"/>
                  </a:lnTo>
                  <a:lnTo>
                    <a:pt x="44" y="11"/>
                  </a:lnTo>
                  <a:lnTo>
                    <a:pt x="44" y="27"/>
                  </a:lnTo>
                  <a:lnTo>
                    <a:pt x="44" y="29"/>
                  </a:lnTo>
                  <a:lnTo>
                    <a:pt x="44" y="33"/>
                  </a:lnTo>
                  <a:lnTo>
                    <a:pt x="44" y="31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42" y="25"/>
                  </a:lnTo>
                  <a:lnTo>
                    <a:pt x="40" y="27"/>
                  </a:lnTo>
                  <a:lnTo>
                    <a:pt x="40" y="50"/>
                  </a:lnTo>
                  <a:lnTo>
                    <a:pt x="40" y="52"/>
                  </a:lnTo>
                  <a:lnTo>
                    <a:pt x="40" y="54"/>
                  </a:lnTo>
                  <a:lnTo>
                    <a:pt x="40" y="48"/>
                  </a:lnTo>
                  <a:lnTo>
                    <a:pt x="38" y="50"/>
                  </a:lnTo>
                  <a:lnTo>
                    <a:pt x="38" y="54"/>
                  </a:lnTo>
                  <a:lnTo>
                    <a:pt x="36" y="56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2" y="61"/>
                  </a:lnTo>
                  <a:lnTo>
                    <a:pt x="32" y="69"/>
                  </a:lnTo>
                  <a:lnTo>
                    <a:pt x="32" y="67"/>
                  </a:lnTo>
                  <a:lnTo>
                    <a:pt x="32" y="50"/>
                  </a:lnTo>
                  <a:lnTo>
                    <a:pt x="30" y="48"/>
                  </a:lnTo>
                  <a:lnTo>
                    <a:pt x="30" y="46"/>
                  </a:lnTo>
                  <a:lnTo>
                    <a:pt x="30" y="58"/>
                  </a:lnTo>
                  <a:lnTo>
                    <a:pt x="30" y="59"/>
                  </a:lnTo>
                  <a:lnTo>
                    <a:pt x="30" y="71"/>
                  </a:lnTo>
                  <a:lnTo>
                    <a:pt x="28" y="69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3"/>
                  </a:lnTo>
                  <a:lnTo>
                    <a:pt x="28" y="88"/>
                  </a:lnTo>
                  <a:lnTo>
                    <a:pt x="26" y="88"/>
                  </a:lnTo>
                  <a:lnTo>
                    <a:pt x="26" y="104"/>
                  </a:lnTo>
                  <a:lnTo>
                    <a:pt x="25" y="106"/>
                  </a:lnTo>
                  <a:lnTo>
                    <a:pt x="25" y="111"/>
                  </a:lnTo>
                  <a:lnTo>
                    <a:pt x="23" y="113"/>
                  </a:lnTo>
                  <a:lnTo>
                    <a:pt x="23" y="117"/>
                  </a:lnTo>
                  <a:lnTo>
                    <a:pt x="23" y="115"/>
                  </a:lnTo>
                  <a:lnTo>
                    <a:pt x="23" y="117"/>
                  </a:lnTo>
                  <a:lnTo>
                    <a:pt x="23" y="123"/>
                  </a:lnTo>
                  <a:lnTo>
                    <a:pt x="21" y="125"/>
                  </a:lnTo>
                  <a:lnTo>
                    <a:pt x="21" y="148"/>
                  </a:lnTo>
                  <a:lnTo>
                    <a:pt x="19" y="150"/>
                  </a:lnTo>
                  <a:lnTo>
                    <a:pt x="19" y="150"/>
                  </a:lnTo>
                  <a:lnTo>
                    <a:pt x="19" y="150"/>
                  </a:lnTo>
                  <a:lnTo>
                    <a:pt x="19" y="150"/>
                  </a:lnTo>
                  <a:lnTo>
                    <a:pt x="19" y="169"/>
                  </a:lnTo>
                  <a:lnTo>
                    <a:pt x="17" y="171"/>
                  </a:lnTo>
                  <a:lnTo>
                    <a:pt x="17" y="192"/>
                  </a:lnTo>
                  <a:lnTo>
                    <a:pt x="15" y="194"/>
                  </a:lnTo>
                  <a:lnTo>
                    <a:pt x="15" y="209"/>
                  </a:lnTo>
                  <a:lnTo>
                    <a:pt x="15" y="211"/>
                  </a:lnTo>
                  <a:lnTo>
                    <a:pt x="15" y="215"/>
                  </a:lnTo>
                  <a:lnTo>
                    <a:pt x="15" y="211"/>
                  </a:lnTo>
                  <a:lnTo>
                    <a:pt x="13" y="211"/>
                  </a:lnTo>
                  <a:lnTo>
                    <a:pt x="13" y="205"/>
                  </a:lnTo>
                  <a:lnTo>
                    <a:pt x="13" y="209"/>
                  </a:lnTo>
                  <a:lnTo>
                    <a:pt x="11" y="209"/>
                  </a:lnTo>
                  <a:lnTo>
                    <a:pt x="11" y="219"/>
                  </a:lnTo>
                  <a:lnTo>
                    <a:pt x="9" y="217"/>
                  </a:lnTo>
                  <a:lnTo>
                    <a:pt x="9" y="186"/>
                  </a:lnTo>
                  <a:lnTo>
                    <a:pt x="9" y="184"/>
                  </a:lnTo>
                  <a:lnTo>
                    <a:pt x="9" y="171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7" y="175"/>
                  </a:lnTo>
                  <a:lnTo>
                    <a:pt x="7" y="171"/>
                  </a:lnTo>
                  <a:lnTo>
                    <a:pt x="5" y="169"/>
                  </a:lnTo>
                  <a:lnTo>
                    <a:pt x="5" y="150"/>
                  </a:lnTo>
                  <a:lnTo>
                    <a:pt x="5" y="148"/>
                  </a:lnTo>
                  <a:lnTo>
                    <a:pt x="5" y="130"/>
                  </a:lnTo>
                  <a:lnTo>
                    <a:pt x="3" y="130"/>
                  </a:lnTo>
                  <a:lnTo>
                    <a:pt x="3" y="121"/>
                  </a:lnTo>
                  <a:lnTo>
                    <a:pt x="3" y="119"/>
                  </a:lnTo>
                  <a:lnTo>
                    <a:pt x="3" y="113"/>
                  </a:lnTo>
                  <a:lnTo>
                    <a:pt x="1" y="111"/>
                  </a:lnTo>
                  <a:lnTo>
                    <a:pt x="1" y="106"/>
                  </a:lnTo>
                  <a:lnTo>
                    <a:pt x="0" y="10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31" name="Freeform 1231"/>
            <p:cNvSpPr>
              <a:spLocks/>
            </p:cNvSpPr>
            <p:nvPr/>
          </p:nvSpPr>
          <p:spPr bwMode="auto">
            <a:xfrm>
              <a:off x="4764" y="1237"/>
              <a:ext cx="31" cy="63"/>
            </a:xfrm>
            <a:custGeom>
              <a:avLst/>
              <a:gdLst/>
              <a:ahLst/>
              <a:cxnLst>
                <a:cxn ang="0">
                  <a:pos x="62" y="50"/>
                </a:cxn>
                <a:cxn ang="0">
                  <a:pos x="62" y="38"/>
                </a:cxn>
                <a:cxn ang="0">
                  <a:pos x="60" y="40"/>
                </a:cxn>
                <a:cxn ang="0">
                  <a:pos x="60" y="54"/>
                </a:cxn>
                <a:cxn ang="0">
                  <a:pos x="56" y="46"/>
                </a:cxn>
                <a:cxn ang="0">
                  <a:pos x="56" y="36"/>
                </a:cxn>
                <a:cxn ang="0">
                  <a:pos x="56" y="46"/>
                </a:cxn>
                <a:cxn ang="0">
                  <a:pos x="54" y="52"/>
                </a:cxn>
                <a:cxn ang="0">
                  <a:pos x="52" y="46"/>
                </a:cxn>
                <a:cxn ang="0">
                  <a:pos x="50" y="36"/>
                </a:cxn>
                <a:cxn ang="0">
                  <a:pos x="48" y="52"/>
                </a:cxn>
                <a:cxn ang="0">
                  <a:pos x="48" y="48"/>
                </a:cxn>
                <a:cxn ang="0">
                  <a:pos x="46" y="36"/>
                </a:cxn>
                <a:cxn ang="0">
                  <a:pos x="46" y="44"/>
                </a:cxn>
                <a:cxn ang="0">
                  <a:pos x="44" y="42"/>
                </a:cxn>
                <a:cxn ang="0">
                  <a:pos x="42" y="33"/>
                </a:cxn>
                <a:cxn ang="0">
                  <a:pos x="42" y="35"/>
                </a:cxn>
                <a:cxn ang="0">
                  <a:pos x="41" y="38"/>
                </a:cxn>
                <a:cxn ang="0">
                  <a:pos x="39" y="33"/>
                </a:cxn>
                <a:cxn ang="0">
                  <a:pos x="37" y="4"/>
                </a:cxn>
                <a:cxn ang="0">
                  <a:pos x="37" y="15"/>
                </a:cxn>
                <a:cxn ang="0">
                  <a:pos x="37" y="10"/>
                </a:cxn>
                <a:cxn ang="0">
                  <a:pos x="35" y="0"/>
                </a:cxn>
                <a:cxn ang="0">
                  <a:pos x="35" y="10"/>
                </a:cxn>
                <a:cxn ang="0">
                  <a:pos x="33" y="21"/>
                </a:cxn>
                <a:cxn ang="0">
                  <a:pos x="33" y="12"/>
                </a:cxn>
                <a:cxn ang="0">
                  <a:pos x="31" y="35"/>
                </a:cxn>
                <a:cxn ang="0">
                  <a:pos x="31" y="19"/>
                </a:cxn>
                <a:cxn ang="0">
                  <a:pos x="29" y="12"/>
                </a:cxn>
                <a:cxn ang="0">
                  <a:pos x="27" y="21"/>
                </a:cxn>
                <a:cxn ang="0">
                  <a:pos x="27" y="38"/>
                </a:cxn>
                <a:cxn ang="0">
                  <a:pos x="25" y="36"/>
                </a:cxn>
                <a:cxn ang="0">
                  <a:pos x="23" y="38"/>
                </a:cxn>
                <a:cxn ang="0">
                  <a:pos x="23" y="56"/>
                </a:cxn>
                <a:cxn ang="0">
                  <a:pos x="21" y="56"/>
                </a:cxn>
                <a:cxn ang="0">
                  <a:pos x="21" y="67"/>
                </a:cxn>
                <a:cxn ang="0">
                  <a:pos x="19" y="58"/>
                </a:cxn>
                <a:cxn ang="0">
                  <a:pos x="19" y="67"/>
                </a:cxn>
                <a:cxn ang="0">
                  <a:pos x="19" y="77"/>
                </a:cxn>
                <a:cxn ang="0">
                  <a:pos x="18" y="73"/>
                </a:cxn>
                <a:cxn ang="0">
                  <a:pos x="16" y="77"/>
                </a:cxn>
                <a:cxn ang="0">
                  <a:pos x="14" y="98"/>
                </a:cxn>
                <a:cxn ang="0">
                  <a:pos x="14" y="90"/>
                </a:cxn>
                <a:cxn ang="0">
                  <a:pos x="12" y="104"/>
                </a:cxn>
                <a:cxn ang="0">
                  <a:pos x="10" y="119"/>
                </a:cxn>
                <a:cxn ang="0">
                  <a:pos x="10" y="109"/>
                </a:cxn>
                <a:cxn ang="0">
                  <a:pos x="8" y="121"/>
                </a:cxn>
                <a:cxn ang="0">
                  <a:pos x="8" y="127"/>
                </a:cxn>
                <a:cxn ang="0">
                  <a:pos x="6" y="115"/>
                </a:cxn>
                <a:cxn ang="0">
                  <a:pos x="2" y="108"/>
                </a:cxn>
              </a:cxnLst>
              <a:rect l="0" t="0" r="r" b="b"/>
              <a:pathLst>
                <a:path w="62" h="127">
                  <a:moveTo>
                    <a:pt x="62" y="50"/>
                  </a:moveTo>
                  <a:lnTo>
                    <a:pt x="62" y="50"/>
                  </a:lnTo>
                  <a:lnTo>
                    <a:pt x="62" y="48"/>
                  </a:lnTo>
                  <a:lnTo>
                    <a:pt x="62" y="38"/>
                  </a:lnTo>
                  <a:lnTo>
                    <a:pt x="62" y="40"/>
                  </a:lnTo>
                  <a:lnTo>
                    <a:pt x="60" y="40"/>
                  </a:lnTo>
                  <a:lnTo>
                    <a:pt x="60" y="56"/>
                  </a:lnTo>
                  <a:lnTo>
                    <a:pt x="60" y="54"/>
                  </a:lnTo>
                  <a:lnTo>
                    <a:pt x="60" y="46"/>
                  </a:lnTo>
                  <a:lnTo>
                    <a:pt x="56" y="46"/>
                  </a:lnTo>
                  <a:lnTo>
                    <a:pt x="58" y="4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6"/>
                  </a:lnTo>
                  <a:lnTo>
                    <a:pt x="54" y="48"/>
                  </a:lnTo>
                  <a:lnTo>
                    <a:pt x="54" y="52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0" y="36"/>
                  </a:lnTo>
                  <a:lnTo>
                    <a:pt x="50" y="50"/>
                  </a:lnTo>
                  <a:lnTo>
                    <a:pt x="48" y="52"/>
                  </a:lnTo>
                  <a:lnTo>
                    <a:pt x="48" y="50"/>
                  </a:lnTo>
                  <a:lnTo>
                    <a:pt x="48" y="48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44"/>
                  </a:lnTo>
                  <a:lnTo>
                    <a:pt x="44" y="46"/>
                  </a:lnTo>
                  <a:lnTo>
                    <a:pt x="44" y="42"/>
                  </a:lnTo>
                  <a:lnTo>
                    <a:pt x="42" y="40"/>
                  </a:lnTo>
                  <a:lnTo>
                    <a:pt x="42" y="33"/>
                  </a:lnTo>
                  <a:lnTo>
                    <a:pt x="42" y="31"/>
                  </a:lnTo>
                  <a:lnTo>
                    <a:pt x="42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9" y="6"/>
                  </a:lnTo>
                  <a:lnTo>
                    <a:pt x="37" y="4"/>
                  </a:lnTo>
                  <a:lnTo>
                    <a:pt x="37" y="13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0"/>
                  </a:lnTo>
                  <a:lnTo>
                    <a:pt x="35" y="8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10"/>
                  </a:lnTo>
                  <a:lnTo>
                    <a:pt x="35" y="23"/>
                  </a:lnTo>
                  <a:lnTo>
                    <a:pt x="33" y="21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1" y="13"/>
                  </a:lnTo>
                  <a:lnTo>
                    <a:pt x="31" y="35"/>
                  </a:lnTo>
                  <a:lnTo>
                    <a:pt x="31" y="36"/>
                  </a:lnTo>
                  <a:lnTo>
                    <a:pt x="31" y="19"/>
                  </a:lnTo>
                  <a:lnTo>
                    <a:pt x="29" y="17"/>
                  </a:lnTo>
                  <a:lnTo>
                    <a:pt x="29" y="12"/>
                  </a:lnTo>
                  <a:lnTo>
                    <a:pt x="29" y="21"/>
                  </a:lnTo>
                  <a:lnTo>
                    <a:pt x="27" y="21"/>
                  </a:lnTo>
                  <a:lnTo>
                    <a:pt x="27" y="40"/>
                  </a:lnTo>
                  <a:lnTo>
                    <a:pt x="27" y="38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3" y="38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4"/>
                  </a:lnTo>
                  <a:lnTo>
                    <a:pt x="21" y="56"/>
                  </a:lnTo>
                  <a:lnTo>
                    <a:pt x="21" y="63"/>
                  </a:lnTo>
                  <a:lnTo>
                    <a:pt x="21" y="67"/>
                  </a:lnTo>
                  <a:lnTo>
                    <a:pt x="21" y="58"/>
                  </a:lnTo>
                  <a:lnTo>
                    <a:pt x="19" y="58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19" y="79"/>
                  </a:lnTo>
                  <a:lnTo>
                    <a:pt x="19" y="77"/>
                  </a:lnTo>
                  <a:lnTo>
                    <a:pt x="18" y="75"/>
                  </a:lnTo>
                  <a:lnTo>
                    <a:pt x="18" y="73"/>
                  </a:lnTo>
                  <a:lnTo>
                    <a:pt x="18" y="75"/>
                  </a:lnTo>
                  <a:lnTo>
                    <a:pt x="16" y="77"/>
                  </a:lnTo>
                  <a:lnTo>
                    <a:pt x="16" y="96"/>
                  </a:lnTo>
                  <a:lnTo>
                    <a:pt x="14" y="98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4" y="102"/>
                  </a:lnTo>
                  <a:lnTo>
                    <a:pt x="12" y="104"/>
                  </a:lnTo>
                  <a:lnTo>
                    <a:pt x="12" y="121"/>
                  </a:lnTo>
                  <a:lnTo>
                    <a:pt x="10" y="119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9"/>
                  </a:lnTo>
                  <a:lnTo>
                    <a:pt x="8" y="121"/>
                  </a:lnTo>
                  <a:lnTo>
                    <a:pt x="8" y="127"/>
                  </a:lnTo>
                  <a:lnTo>
                    <a:pt x="8" y="127"/>
                  </a:lnTo>
                  <a:lnTo>
                    <a:pt x="6" y="123"/>
                  </a:lnTo>
                  <a:lnTo>
                    <a:pt x="6" y="115"/>
                  </a:lnTo>
                  <a:lnTo>
                    <a:pt x="2" y="111"/>
                  </a:lnTo>
                  <a:lnTo>
                    <a:pt x="2" y="108"/>
                  </a:lnTo>
                  <a:lnTo>
                    <a:pt x="0" y="10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32" name="Freeform 1232"/>
            <p:cNvSpPr>
              <a:spLocks/>
            </p:cNvSpPr>
            <p:nvPr/>
          </p:nvSpPr>
          <p:spPr bwMode="auto">
            <a:xfrm>
              <a:off x="4795" y="1256"/>
              <a:ext cx="27" cy="42"/>
            </a:xfrm>
            <a:custGeom>
              <a:avLst/>
              <a:gdLst/>
              <a:ahLst/>
              <a:cxnLst>
                <a:cxn ang="0">
                  <a:pos x="53" y="85"/>
                </a:cxn>
                <a:cxn ang="0">
                  <a:pos x="52" y="75"/>
                </a:cxn>
                <a:cxn ang="0">
                  <a:pos x="52" y="66"/>
                </a:cxn>
                <a:cxn ang="0">
                  <a:pos x="50" y="62"/>
                </a:cxn>
                <a:cxn ang="0">
                  <a:pos x="48" y="54"/>
                </a:cxn>
                <a:cxn ang="0">
                  <a:pos x="46" y="58"/>
                </a:cxn>
                <a:cxn ang="0">
                  <a:pos x="46" y="43"/>
                </a:cxn>
                <a:cxn ang="0">
                  <a:pos x="44" y="52"/>
                </a:cxn>
                <a:cxn ang="0">
                  <a:pos x="44" y="50"/>
                </a:cxn>
                <a:cxn ang="0">
                  <a:pos x="42" y="45"/>
                </a:cxn>
                <a:cxn ang="0">
                  <a:pos x="42" y="48"/>
                </a:cxn>
                <a:cxn ang="0">
                  <a:pos x="40" y="58"/>
                </a:cxn>
                <a:cxn ang="0">
                  <a:pos x="40" y="48"/>
                </a:cxn>
                <a:cxn ang="0">
                  <a:pos x="38" y="66"/>
                </a:cxn>
                <a:cxn ang="0">
                  <a:pos x="38" y="60"/>
                </a:cxn>
                <a:cxn ang="0">
                  <a:pos x="36" y="48"/>
                </a:cxn>
                <a:cxn ang="0">
                  <a:pos x="34" y="50"/>
                </a:cxn>
                <a:cxn ang="0">
                  <a:pos x="32" y="66"/>
                </a:cxn>
                <a:cxn ang="0">
                  <a:pos x="32" y="52"/>
                </a:cxn>
                <a:cxn ang="0">
                  <a:pos x="32" y="48"/>
                </a:cxn>
                <a:cxn ang="0">
                  <a:pos x="30" y="60"/>
                </a:cxn>
                <a:cxn ang="0">
                  <a:pos x="28" y="58"/>
                </a:cxn>
                <a:cxn ang="0">
                  <a:pos x="28" y="35"/>
                </a:cxn>
                <a:cxn ang="0">
                  <a:pos x="27" y="48"/>
                </a:cxn>
                <a:cxn ang="0">
                  <a:pos x="27" y="33"/>
                </a:cxn>
                <a:cxn ang="0">
                  <a:pos x="27" y="22"/>
                </a:cxn>
                <a:cxn ang="0">
                  <a:pos x="25" y="37"/>
                </a:cxn>
                <a:cxn ang="0">
                  <a:pos x="25" y="58"/>
                </a:cxn>
                <a:cxn ang="0">
                  <a:pos x="23" y="20"/>
                </a:cxn>
                <a:cxn ang="0">
                  <a:pos x="21" y="39"/>
                </a:cxn>
                <a:cxn ang="0">
                  <a:pos x="21" y="45"/>
                </a:cxn>
                <a:cxn ang="0">
                  <a:pos x="19" y="33"/>
                </a:cxn>
                <a:cxn ang="0">
                  <a:pos x="19" y="29"/>
                </a:cxn>
                <a:cxn ang="0">
                  <a:pos x="19" y="33"/>
                </a:cxn>
                <a:cxn ang="0">
                  <a:pos x="17" y="23"/>
                </a:cxn>
                <a:cxn ang="0">
                  <a:pos x="17" y="25"/>
                </a:cxn>
                <a:cxn ang="0">
                  <a:pos x="15" y="43"/>
                </a:cxn>
                <a:cxn ang="0">
                  <a:pos x="15" y="37"/>
                </a:cxn>
                <a:cxn ang="0">
                  <a:pos x="11" y="6"/>
                </a:cxn>
                <a:cxn ang="0">
                  <a:pos x="11" y="23"/>
                </a:cxn>
                <a:cxn ang="0">
                  <a:pos x="11" y="16"/>
                </a:cxn>
                <a:cxn ang="0">
                  <a:pos x="9" y="4"/>
                </a:cxn>
                <a:cxn ang="0">
                  <a:pos x="7" y="8"/>
                </a:cxn>
                <a:cxn ang="0">
                  <a:pos x="7" y="18"/>
                </a:cxn>
                <a:cxn ang="0">
                  <a:pos x="7" y="8"/>
                </a:cxn>
                <a:cxn ang="0">
                  <a:pos x="5" y="18"/>
                </a:cxn>
                <a:cxn ang="0">
                  <a:pos x="5" y="10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23"/>
                </a:cxn>
              </a:cxnLst>
              <a:rect l="0" t="0" r="r" b="b"/>
              <a:pathLst>
                <a:path w="53" h="85">
                  <a:moveTo>
                    <a:pt x="53" y="85"/>
                  </a:moveTo>
                  <a:lnTo>
                    <a:pt x="53" y="85"/>
                  </a:lnTo>
                  <a:lnTo>
                    <a:pt x="53" y="77"/>
                  </a:lnTo>
                  <a:lnTo>
                    <a:pt x="52" y="75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2" y="62"/>
                  </a:lnTo>
                  <a:lnTo>
                    <a:pt x="50" y="62"/>
                  </a:lnTo>
                  <a:lnTo>
                    <a:pt x="50" y="54"/>
                  </a:lnTo>
                  <a:lnTo>
                    <a:pt x="48" y="54"/>
                  </a:lnTo>
                  <a:lnTo>
                    <a:pt x="48" y="58"/>
                  </a:lnTo>
                  <a:lnTo>
                    <a:pt x="46" y="58"/>
                  </a:lnTo>
                  <a:lnTo>
                    <a:pt x="46" y="43"/>
                  </a:lnTo>
                  <a:lnTo>
                    <a:pt x="46" y="43"/>
                  </a:lnTo>
                  <a:lnTo>
                    <a:pt x="46" y="50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0"/>
                  </a:lnTo>
                  <a:lnTo>
                    <a:pt x="42" y="48"/>
                  </a:lnTo>
                  <a:lnTo>
                    <a:pt x="42" y="45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2" y="60"/>
                  </a:lnTo>
                  <a:lnTo>
                    <a:pt x="40" y="5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64"/>
                  </a:lnTo>
                  <a:lnTo>
                    <a:pt x="38" y="66"/>
                  </a:lnTo>
                  <a:lnTo>
                    <a:pt x="38" y="68"/>
                  </a:lnTo>
                  <a:lnTo>
                    <a:pt x="38" y="60"/>
                  </a:lnTo>
                  <a:lnTo>
                    <a:pt x="36" y="5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4" y="50"/>
                  </a:lnTo>
                  <a:lnTo>
                    <a:pt x="34" y="66"/>
                  </a:lnTo>
                  <a:lnTo>
                    <a:pt x="32" y="66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2" y="45"/>
                  </a:lnTo>
                  <a:lnTo>
                    <a:pt x="32" y="48"/>
                  </a:lnTo>
                  <a:lnTo>
                    <a:pt x="30" y="50"/>
                  </a:lnTo>
                  <a:lnTo>
                    <a:pt x="30" y="60"/>
                  </a:lnTo>
                  <a:lnTo>
                    <a:pt x="30" y="58"/>
                  </a:lnTo>
                  <a:lnTo>
                    <a:pt x="28" y="58"/>
                  </a:lnTo>
                  <a:lnTo>
                    <a:pt x="28" y="33"/>
                  </a:lnTo>
                  <a:lnTo>
                    <a:pt x="28" y="35"/>
                  </a:lnTo>
                  <a:lnTo>
                    <a:pt x="28" y="46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33"/>
                  </a:lnTo>
                  <a:lnTo>
                    <a:pt x="27" y="31"/>
                  </a:lnTo>
                  <a:lnTo>
                    <a:pt x="27" y="22"/>
                  </a:lnTo>
                  <a:lnTo>
                    <a:pt x="27" y="35"/>
                  </a:lnTo>
                  <a:lnTo>
                    <a:pt x="25" y="37"/>
                  </a:lnTo>
                  <a:lnTo>
                    <a:pt x="25" y="62"/>
                  </a:lnTo>
                  <a:lnTo>
                    <a:pt x="25" y="58"/>
                  </a:lnTo>
                  <a:lnTo>
                    <a:pt x="23" y="58"/>
                  </a:lnTo>
                  <a:lnTo>
                    <a:pt x="23" y="20"/>
                  </a:lnTo>
                  <a:lnTo>
                    <a:pt x="21" y="18"/>
                  </a:lnTo>
                  <a:lnTo>
                    <a:pt x="21" y="39"/>
                  </a:lnTo>
                  <a:lnTo>
                    <a:pt x="21" y="41"/>
                  </a:lnTo>
                  <a:lnTo>
                    <a:pt x="21" y="45"/>
                  </a:lnTo>
                  <a:lnTo>
                    <a:pt x="21" y="35"/>
                  </a:lnTo>
                  <a:lnTo>
                    <a:pt x="19" y="33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19" y="25"/>
                  </a:lnTo>
                  <a:lnTo>
                    <a:pt x="17" y="23"/>
                  </a:lnTo>
                  <a:lnTo>
                    <a:pt x="17" y="20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5" y="43"/>
                  </a:lnTo>
                  <a:lnTo>
                    <a:pt x="15" y="39"/>
                  </a:lnTo>
                  <a:lnTo>
                    <a:pt x="15" y="37"/>
                  </a:lnTo>
                  <a:lnTo>
                    <a:pt x="15" y="4"/>
                  </a:lnTo>
                  <a:lnTo>
                    <a:pt x="11" y="6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9"/>
                  </a:lnTo>
                  <a:lnTo>
                    <a:pt x="11" y="16"/>
                  </a:lnTo>
                  <a:lnTo>
                    <a:pt x="9" y="14"/>
                  </a:lnTo>
                  <a:lnTo>
                    <a:pt x="9" y="4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20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8"/>
                  </a:lnTo>
                  <a:lnTo>
                    <a:pt x="5" y="8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5" y="10"/>
                  </a:lnTo>
                  <a:lnTo>
                    <a:pt x="4" y="8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22"/>
                  </a:lnTo>
                  <a:lnTo>
                    <a:pt x="0" y="23"/>
                  </a:lnTo>
                  <a:lnTo>
                    <a:pt x="0" y="1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33" name="Freeform 1233"/>
            <p:cNvSpPr>
              <a:spLocks/>
            </p:cNvSpPr>
            <p:nvPr/>
          </p:nvSpPr>
          <p:spPr bwMode="auto">
            <a:xfrm>
              <a:off x="4822" y="1267"/>
              <a:ext cx="28" cy="54"/>
            </a:xfrm>
            <a:custGeom>
              <a:avLst/>
              <a:gdLst/>
              <a:ahLst/>
              <a:cxnLst>
                <a:cxn ang="0">
                  <a:pos x="56" y="48"/>
                </a:cxn>
                <a:cxn ang="0">
                  <a:pos x="56" y="44"/>
                </a:cxn>
                <a:cxn ang="0">
                  <a:pos x="54" y="55"/>
                </a:cxn>
                <a:cxn ang="0">
                  <a:pos x="52" y="63"/>
                </a:cxn>
                <a:cxn ang="0">
                  <a:pos x="50" y="101"/>
                </a:cxn>
                <a:cxn ang="0">
                  <a:pos x="50" y="109"/>
                </a:cxn>
                <a:cxn ang="0">
                  <a:pos x="48" y="101"/>
                </a:cxn>
                <a:cxn ang="0">
                  <a:pos x="48" y="92"/>
                </a:cxn>
                <a:cxn ang="0">
                  <a:pos x="47" y="109"/>
                </a:cxn>
                <a:cxn ang="0">
                  <a:pos x="47" y="84"/>
                </a:cxn>
                <a:cxn ang="0">
                  <a:pos x="45" y="78"/>
                </a:cxn>
                <a:cxn ang="0">
                  <a:pos x="43" y="84"/>
                </a:cxn>
                <a:cxn ang="0">
                  <a:pos x="41" y="69"/>
                </a:cxn>
                <a:cxn ang="0">
                  <a:pos x="41" y="53"/>
                </a:cxn>
                <a:cxn ang="0">
                  <a:pos x="41" y="55"/>
                </a:cxn>
                <a:cxn ang="0">
                  <a:pos x="39" y="36"/>
                </a:cxn>
                <a:cxn ang="0">
                  <a:pos x="39" y="57"/>
                </a:cxn>
                <a:cxn ang="0">
                  <a:pos x="37" y="69"/>
                </a:cxn>
                <a:cxn ang="0">
                  <a:pos x="35" y="67"/>
                </a:cxn>
                <a:cxn ang="0">
                  <a:pos x="35" y="48"/>
                </a:cxn>
                <a:cxn ang="0">
                  <a:pos x="33" y="63"/>
                </a:cxn>
                <a:cxn ang="0">
                  <a:pos x="33" y="55"/>
                </a:cxn>
                <a:cxn ang="0">
                  <a:pos x="33" y="40"/>
                </a:cxn>
                <a:cxn ang="0">
                  <a:pos x="29" y="44"/>
                </a:cxn>
                <a:cxn ang="0">
                  <a:pos x="29" y="40"/>
                </a:cxn>
                <a:cxn ang="0">
                  <a:pos x="27" y="30"/>
                </a:cxn>
                <a:cxn ang="0">
                  <a:pos x="25" y="36"/>
                </a:cxn>
                <a:cxn ang="0">
                  <a:pos x="25" y="11"/>
                </a:cxn>
                <a:cxn ang="0">
                  <a:pos x="25" y="11"/>
                </a:cxn>
                <a:cxn ang="0">
                  <a:pos x="23" y="23"/>
                </a:cxn>
                <a:cxn ang="0">
                  <a:pos x="22" y="19"/>
                </a:cxn>
                <a:cxn ang="0">
                  <a:pos x="22" y="1"/>
                </a:cxn>
                <a:cxn ang="0">
                  <a:pos x="20" y="9"/>
                </a:cxn>
                <a:cxn ang="0">
                  <a:pos x="18" y="1"/>
                </a:cxn>
                <a:cxn ang="0">
                  <a:pos x="16" y="23"/>
                </a:cxn>
                <a:cxn ang="0">
                  <a:pos x="16" y="17"/>
                </a:cxn>
                <a:cxn ang="0">
                  <a:pos x="16" y="7"/>
                </a:cxn>
                <a:cxn ang="0">
                  <a:pos x="14" y="21"/>
                </a:cxn>
                <a:cxn ang="0">
                  <a:pos x="14" y="48"/>
                </a:cxn>
                <a:cxn ang="0">
                  <a:pos x="12" y="26"/>
                </a:cxn>
                <a:cxn ang="0">
                  <a:pos x="12" y="48"/>
                </a:cxn>
                <a:cxn ang="0">
                  <a:pos x="12" y="53"/>
                </a:cxn>
                <a:cxn ang="0">
                  <a:pos x="10" y="48"/>
                </a:cxn>
                <a:cxn ang="0">
                  <a:pos x="8" y="57"/>
                </a:cxn>
                <a:cxn ang="0">
                  <a:pos x="6" y="71"/>
                </a:cxn>
                <a:cxn ang="0">
                  <a:pos x="4" y="61"/>
                </a:cxn>
                <a:cxn ang="0">
                  <a:pos x="4" y="74"/>
                </a:cxn>
                <a:cxn ang="0">
                  <a:pos x="4" y="69"/>
                </a:cxn>
                <a:cxn ang="0">
                  <a:pos x="2" y="55"/>
                </a:cxn>
                <a:cxn ang="0">
                  <a:pos x="0" y="67"/>
                </a:cxn>
              </a:cxnLst>
              <a:rect l="0" t="0" r="r" b="b"/>
              <a:pathLst>
                <a:path w="56" h="109">
                  <a:moveTo>
                    <a:pt x="56" y="48"/>
                  </a:moveTo>
                  <a:lnTo>
                    <a:pt x="56" y="48"/>
                  </a:lnTo>
                  <a:lnTo>
                    <a:pt x="56" y="42"/>
                  </a:lnTo>
                  <a:lnTo>
                    <a:pt x="56" y="44"/>
                  </a:lnTo>
                  <a:lnTo>
                    <a:pt x="54" y="44"/>
                  </a:lnTo>
                  <a:lnTo>
                    <a:pt x="54" y="55"/>
                  </a:lnTo>
                  <a:lnTo>
                    <a:pt x="52" y="57"/>
                  </a:lnTo>
                  <a:lnTo>
                    <a:pt x="52" y="63"/>
                  </a:lnTo>
                  <a:lnTo>
                    <a:pt x="50" y="67"/>
                  </a:lnTo>
                  <a:lnTo>
                    <a:pt x="50" y="101"/>
                  </a:lnTo>
                  <a:lnTo>
                    <a:pt x="50" y="103"/>
                  </a:lnTo>
                  <a:lnTo>
                    <a:pt x="50" y="109"/>
                  </a:lnTo>
                  <a:lnTo>
                    <a:pt x="50" y="103"/>
                  </a:lnTo>
                  <a:lnTo>
                    <a:pt x="48" y="101"/>
                  </a:lnTo>
                  <a:lnTo>
                    <a:pt x="48" y="90"/>
                  </a:lnTo>
                  <a:lnTo>
                    <a:pt x="48" y="92"/>
                  </a:lnTo>
                  <a:lnTo>
                    <a:pt x="47" y="94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82"/>
                  </a:lnTo>
                  <a:lnTo>
                    <a:pt x="43" y="84"/>
                  </a:lnTo>
                  <a:lnTo>
                    <a:pt x="43" y="71"/>
                  </a:lnTo>
                  <a:lnTo>
                    <a:pt x="41" y="69"/>
                  </a:lnTo>
                  <a:lnTo>
                    <a:pt x="41" y="51"/>
                  </a:lnTo>
                  <a:lnTo>
                    <a:pt x="41" y="53"/>
                  </a:lnTo>
                  <a:lnTo>
                    <a:pt x="41" y="57"/>
                  </a:lnTo>
                  <a:lnTo>
                    <a:pt x="41" y="55"/>
                  </a:lnTo>
                  <a:lnTo>
                    <a:pt x="39" y="53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57"/>
                  </a:lnTo>
                  <a:lnTo>
                    <a:pt x="37" y="57"/>
                  </a:lnTo>
                  <a:lnTo>
                    <a:pt x="37" y="69"/>
                  </a:lnTo>
                  <a:lnTo>
                    <a:pt x="37" y="67"/>
                  </a:lnTo>
                  <a:lnTo>
                    <a:pt x="35" y="67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63"/>
                  </a:lnTo>
                  <a:lnTo>
                    <a:pt x="33" y="63"/>
                  </a:lnTo>
                  <a:lnTo>
                    <a:pt x="33" y="67"/>
                  </a:lnTo>
                  <a:lnTo>
                    <a:pt x="33" y="55"/>
                  </a:lnTo>
                  <a:lnTo>
                    <a:pt x="33" y="53"/>
                  </a:lnTo>
                  <a:lnTo>
                    <a:pt x="33" y="40"/>
                  </a:lnTo>
                  <a:lnTo>
                    <a:pt x="29" y="42"/>
                  </a:lnTo>
                  <a:lnTo>
                    <a:pt x="29" y="44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28"/>
                  </a:lnTo>
                  <a:lnTo>
                    <a:pt x="27" y="30"/>
                  </a:lnTo>
                  <a:lnTo>
                    <a:pt x="27" y="36"/>
                  </a:lnTo>
                  <a:lnTo>
                    <a:pt x="25" y="36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2" y="19"/>
                  </a:lnTo>
                  <a:lnTo>
                    <a:pt x="22" y="0"/>
                  </a:lnTo>
                  <a:lnTo>
                    <a:pt x="22" y="1"/>
                  </a:lnTo>
                  <a:lnTo>
                    <a:pt x="22" y="11"/>
                  </a:lnTo>
                  <a:lnTo>
                    <a:pt x="20" y="9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23"/>
                  </a:lnTo>
                  <a:lnTo>
                    <a:pt x="16" y="23"/>
                  </a:lnTo>
                  <a:lnTo>
                    <a:pt x="16" y="26"/>
                  </a:lnTo>
                  <a:lnTo>
                    <a:pt x="16" y="17"/>
                  </a:lnTo>
                  <a:lnTo>
                    <a:pt x="16" y="15"/>
                  </a:lnTo>
                  <a:lnTo>
                    <a:pt x="16" y="7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57"/>
                  </a:lnTo>
                  <a:lnTo>
                    <a:pt x="12" y="53"/>
                  </a:lnTo>
                  <a:lnTo>
                    <a:pt x="10" y="51"/>
                  </a:lnTo>
                  <a:lnTo>
                    <a:pt x="10" y="48"/>
                  </a:lnTo>
                  <a:lnTo>
                    <a:pt x="10" y="55"/>
                  </a:lnTo>
                  <a:lnTo>
                    <a:pt x="8" y="57"/>
                  </a:lnTo>
                  <a:lnTo>
                    <a:pt x="8" y="72"/>
                  </a:lnTo>
                  <a:lnTo>
                    <a:pt x="6" y="71"/>
                  </a:lnTo>
                  <a:lnTo>
                    <a:pt x="6" y="61"/>
                  </a:lnTo>
                  <a:lnTo>
                    <a:pt x="4" y="61"/>
                  </a:lnTo>
                  <a:lnTo>
                    <a:pt x="4" y="72"/>
                  </a:lnTo>
                  <a:lnTo>
                    <a:pt x="4" y="74"/>
                  </a:lnTo>
                  <a:lnTo>
                    <a:pt x="4" y="78"/>
                  </a:lnTo>
                  <a:lnTo>
                    <a:pt x="4" y="69"/>
                  </a:lnTo>
                  <a:lnTo>
                    <a:pt x="2" y="69"/>
                  </a:lnTo>
                  <a:lnTo>
                    <a:pt x="2" y="55"/>
                  </a:lnTo>
                  <a:lnTo>
                    <a:pt x="0" y="57"/>
                  </a:lnTo>
                  <a:lnTo>
                    <a:pt x="0" y="67"/>
                  </a:lnTo>
                  <a:lnTo>
                    <a:pt x="0" y="63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34" name="Freeform 1234"/>
            <p:cNvSpPr>
              <a:spLocks/>
            </p:cNvSpPr>
            <p:nvPr/>
          </p:nvSpPr>
          <p:spPr bwMode="auto">
            <a:xfrm>
              <a:off x="4850" y="1266"/>
              <a:ext cx="26" cy="37"/>
            </a:xfrm>
            <a:custGeom>
              <a:avLst/>
              <a:gdLst/>
              <a:ahLst/>
              <a:cxnLst>
                <a:cxn ang="0">
                  <a:pos x="54" y="23"/>
                </a:cxn>
                <a:cxn ang="0">
                  <a:pos x="52" y="21"/>
                </a:cxn>
                <a:cxn ang="0">
                  <a:pos x="52" y="17"/>
                </a:cxn>
                <a:cxn ang="0">
                  <a:pos x="52" y="19"/>
                </a:cxn>
                <a:cxn ang="0">
                  <a:pos x="50" y="25"/>
                </a:cxn>
                <a:cxn ang="0">
                  <a:pos x="50" y="23"/>
                </a:cxn>
                <a:cxn ang="0">
                  <a:pos x="48" y="5"/>
                </a:cxn>
                <a:cxn ang="0">
                  <a:pos x="46" y="19"/>
                </a:cxn>
                <a:cxn ang="0">
                  <a:pos x="46" y="15"/>
                </a:cxn>
                <a:cxn ang="0">
                  <a:pos x="44" y="0"/>
                </a:cxn>
                <a:cxn ang="0">
                  <a:pos x="44" y="2"/>
                </a:cxn>
                <a:cxn ang="0">
                  <a:pos x="42" y="25"/>
                </a:cxn>
                <a:cxn ang="0">
                  <a:pos x="40" y="17"/>
                </a:cxn>
                <a:cxn ang="0">
                  <a:pos x="40" y="38"/>
                </a:cxn>
                <a:cxn ang="0">
                  <a:pos x="40" y="40"/>
                </a:cxn>
                <a:cxn ang="0">
                  <a:pos x="39" y="32"/>
                </a:cxn>
                <a:cxn ang="0">
                  <a:pos x="37" y="38"/>
                </a:cxn>
                <a:cxn ang="0">
                  <a:pos x="37" y="55"/>
                </a:cxn>
                <a:cxn ang="0">
                  <a:pos x="35" y="42"/>
                </a:cxn>
                <a:cxn ang="0">
                  <a:pos x="33" y="57"/>
                </a:cxn>
                <a:cxn ang="0">
                  <a:pos x="33" y="50"/>
                </a:cxn>
                <a:cxn ang="0">
                  <a:pos x="31" y="44"/>
                </a:cxn>
                <a:cxn ang="0">
                  <a:pos x="31" y="50"/>
                </a:cxn>
                <a:cxn ang="0">
                  <a:pos x="31" y="50"/>
                </a:cxn>
                <a:cxn ang="0">
                  <a:pos x="29" y="38"/>
                </a:cxn>
                <a:cxn ang="0">
                  <a:pos x="27" y="46"/>
                </a:cxn>
                <a:cxn ang="0">
                  <a:pos x="27" y="36"/>
                </a:cxn>
                <a:cxn ang="0">
                  <a:pos x="25" y="34"/>
                </a:cxn>
                <a:cxn ang="0">
                  <a:pos x="25" y="38"/>
                </a:cxn>
                <a:cxn ang="0">
                  <a:pos x="25" y="38"/>
                </a:cxn>
                <a:cxn ang="0">
                  <a:pos x="23" y="34"/>
                </a:cxn>
                <a:cxn ang="0">
                  <a:pos x="21" y="40"/>
                </a:cxn>
                <a:cxn ang="0">
                  <a:pos x="19" y="32"/>
                </a:cxn>
                <a:cxn ang="0">
                  <a:pos x="19" y="25"/>
                </a:cxn>
                <a:cxn ang="0">
                  <a:pos x="17" y="28"/>
                </a:cxn>
                <a:cxn ang="0">
                  <a:pos x="15" y="23"/>
                </a:cxn>
                <a:cxn ang="0">
                  <a:pos x="15" y="28"/>
                </a:cxn>
                <a:cxn ang="0">
                  <a:pos x="14" y="42"/>
                </a:cxn>
                <a:cxn ang="0">
                  <a:pos x="12" y="36"/>
                </a:cxn>
                <a:cxn ang="0">
                  <a:pos x="12" y="38"/>
                </a:cxn>
                <a:cxn ang="0">
                  <a:pos x="10" y="50"/>
                </a:cxn>
                <a:cxn ang="0">
                  <a:pos x="8" y="61"/>
                </a:cxn>
                <a:cxn ang="0">
                  <a:pos x="6" y="69"/>
                </a:cxn>
                <a:cxn ang="0">
                  <a:pos x="6" y="63"/>
                </a:cxn>
                <a:cxn ang="0">
                  <a:pos x="6" y="59"/>
                </a:cxn>
                <a:cxn ang="0">
                  <a:pos x="4" y="74"/>
                </a:cxn>
                <a:cxn ang="0">
                  <a:pos x="4" y="50"/>
                </a:cxn>
                <a:cxn ang="0">
                  <a:pos x="2" y="40"/>
                </a:cxn>
                <a:cxn ang="0">
                  <a:pos x="0" y="46"/>
                </a:cxn>
                <a:cxn ang="0">
                  <a:pos x="0" y="51"/>
                </a:cxn>
              </a:cxnLst>
              <a:rect l="0" t="0" r="r" b="b"/>
              <a:pathLst>
                <a:path w="54" h="74">
                  <a:moveTo>
                    <a:pt x="54" y="23"/>
                  </a:moveTo>
                  <a:lnTo>
                    <a:pt x="54" y="23"/>
                  </a:lnTo>
                  <a:lnTo>
                    <a:pt x="54" y="19"/>
                  </a:lnTo>
                  <a:lnTo>
                    <a:pt x="52" y="21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2" y="19"/>
                  </a:lnTo>
                  <a:lnTo>
                    <a:pt x="50" y="21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3"/>
                  </a:lnTo>
                  <a:lnTo>
                    <a:pt x="50" y="5"/>
                  </a:lnTo>
                  <a:lnTo>
                    <a:pt x="48" y="5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6" y="25"/>
                  </a:lnTo>
                  <a:lnTo>
                    <a:pt x="46" y="15"/>
                  </a:lnTo>
                  <a:lnTo>
                    <a:pt x="44" y="13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2" y="17"/>
                  </a:lnTo>
                  <a:lnTo>
                    <a:pt x="40" y="17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46"/>
                  </a:lnTo>
                  <a:lnTo>
                    <a:pt x="40" y="40"/>
                  </a:lnTo>
                  <a:lnTo>
                    <a:pt x="39" y="38"/>
                  </a:lnTo>
                  <a:lnTo>
                    <a:pt x="39" y="32"/>
                  </a:lnTo>
                  <a:lnTo>
                    <a:pt x="39" y="38"/>
                  </a:lnTo>
                  <a:lnTo>
                    <a:pt x="37" y="38"/>
                  </a:lnTo>
                  <a:lnTo>
                    <a:pt x="37" y="57"/>
                  </a:lnTo>
                  <a:lnTo>
                    <a:pt x="37" y="55"/>
                  </a:lnTo>
                  <a:lnTo>
                    <a:pt x="37" y="40"/>
                  </a:lnTo>
                  <a:lnTo>
                    <a:pt x="35" y="42"/>
                  </a:lnTo>
                  <a:lnTo>
                    <a:pt x="35" y="55"/>
                  </a:lnTo>
                  <a:lnTo>
                    <a:pt x="33" y="57"/>
                  </a:lnTo>
                  <a:lnTo>
                    <a:pt x="33" y="59"/>
                  </a:lnTo>
                  <a:lnTo>
                    <a:pt x="33" y="50"/>
                  </a:lnTo>
                  <a:lnTo>
                    <a:pt x="31" y="50"/>
                  </a:lnTo>
                  <a:lnTo>
                    <a:pt x="31" y="44"/>
                  </a:lnTo>
                  <a:lnTo>
                    <a:pt x="31" y="48"/>
                  </a:lnTo>
                  <a:lnTo>
                    <a:pt x="31" y="50"/>
                  </a:lnTo>
                  <a:lnTo>
                    <a:pt x="31" y="51"/>
                  </a:lnTo>
                  <a:lnTo>
                    <a:pt x="31" y="50"/>
                  </a:lnTo>
                  <a:lnTo>
                    <a:pt x="29" y="48"/>
                  </a:lnTo>
                  <a:lnTo>
                    <a:pt x="29" y="38"/>
                  </a:lnTo>
                  <a:lnTo>
                    <a:pt x="27" y="38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36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6"/>
                  </a:lnTo>
                  <a:lnTo>
                    <a:pt x="25" y="38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3" y="34"/>
                  </a:lnTo>
                  <a:lnTo>
                    <a:pt x="21" y="34"/>
                  </a:lnTo>
                  <a:lnTo>
                    <a:pt x="21" y="40"/>
                  </a:lnTo>
                  <a:lnTo>
                    <a:pt x="19" y="38"/>
                  </a:lnTo>
                  <a:lnTo>
                    <a:pt x="19" y="32"/>
                  </a:lnTo>
                  <a:lnTo>
                    <a:pt x="19" y="30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5" y="28"/>
                  </a:lnTo>
                  <a:lnTo>
                    <a:pt x="15" y="23"/>
                  </a:lnTo>
                  <a:lnTo>
                    <a:pt x="15" y="21"/>
                  </a:lnTo>
                  <a:lnTo>
                    <a:pt x="15" y="28"/>
                  </a:lnTo>
                  <a:lnTo>
                    <a:pt x="14" y="30"/>
                  </a:lnTo>
                  <a:lnTo>
                    <a:pt x="14" y="42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8"/>
                  </a:lnTo>
                  <a:lnTo>
                    <a:pt x="10" y="50"/>
                  </a:lnTo>
                  <a:lnTo>
                    <a:pt x="8" y="50"/>
                  </a:lnTo>
                  <a:lnTo>
                    <a:pt x="8" y="61"/>
                  </a:lnTo>
                  <a:lnTo>
                    <a:pt x="6" y="63"/>
                  </a:lnTo>
                  <a:lnTo>
                    <a:pt x="6" y="69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55"/>
                  </a:lnTo>
                  <a:lnTo>
                    <a:pt x="6" y="59"/>
                  </a:lnTo>
                  <a:lnTo>
                    <a:pt x="4" y="59"/>
                  </a:lnTo>
                  <a:lnTo>
                    <a:pt x="4" y="74"/>
                  </a:lnTo>
                  <a:lnTo>
                    <a:pt x="4" y="73"/>
                  </a:lnTo>
                  <a:lnTo>
                    <a:pt x="4" y="50"/>
                  </a:lnTo>
                  <a:lnTo>
                    <a:pt x="2" y="48"/>
                  </a:lnTo>
                  <a:lnTo>
                    <a:pt x="2" y="40"/>
                  </a:lnTo>
                  <a:lnTo>
                    <a:pt x="2" y="44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35" name="Freeform 1235"/>
            <p:cNvSpPr>
              <a:spLocks/>
            </p:cNvSpPr>
            <p:nvPr/>
          </p:nvSpPr>
          <p:spPr bwMode="auto">
            <a:xfrm>
              <a:off x="4876" y="1232"/>
              <a:ext cx="28" cy="63"/>
            </a:xfrm>
            <a:custGeom>
              <a:avLst/>
              <a:gdLst/>
              <a:ahLst/>
              <a:cxnLst>
                <a:cxn ang="0">
                  <a:pos x="56" y="50"/>
                </a:cxn>
                <a:cxn ang="0">
                  <a:pos x="54" y="31"/>
                </a:cxn>
                <a:cxn ang="0">
                  <a:pos x="54" y="41"/>
                </a:cxn>
                <a:cxn ang="0">
                  <a:pos x="52" y="45"/>
                </a:cxn>
                <a:cxn ang="0">
                  <a:pos x="50" y="23"/>
                </a:cxn>
                <a:cxn ang="0">
                  <a:pos x="50" y="6"/>
                </a:cxn>
                <a:cxn ang="0">
                  <a:pos x="48" y="35"/>
                </a:cxn>
                <a:cxn ang="0">
                  <a:pos x="46" y="4"/>
                </a:cxn>
                <a:cxn ang="0">
                  <a:pos x="46" y="0"/>
                </a:cxn>
                <a:cxn ang="0">
                  <a:pos x="44" y="20"/>
                </a:cxn>
                <a:cxn ang="0">
                  <a:pos x="44" y="23"/>
                </a:cxn>
                <a:cxn ang="0">
                  <a:pos x="44" y="20"/>
                </a:cxn>
                <a:cxn ang="0">
                  <a:pos x="42" y="31"/>
                </a:cxn>
                <a:cxn ang="0">
                  <a:pos x="40" y="46"/>
                </a:cxn>
                <a:cxn ang="0">
                  <a:pos x="40" y="43"/>
                </a:cxn>
                <a:cxn ang="0">
                  <a:pos x="40" y="81"/>
                </a:cxn>
                <a:cxn ang="0">
                  <a:pos x="38" y="91"/>
                </a:cxn>
                <a:cxn ang="0">
                  <a:pos x="36" y="89"/>
                </a:cxn>
                <a:cxn ang="0">
                  <a:pos x="36" y="94"/>
                </a:cxn>
                <a:cxn ang="0">
                  <a:pos x="36" y="110"/>
                </a:cxn>
                <a:cxn ang="0">
                  <a:pos x="34" y="118"/>
                </a:cxn>
                <a:cxn ang="0">
                  <a:pos x="33" y="125"/>
                </a:cxn>
                <a:cxn ang="0">
                  <a:pos x="33" y="121"/>
                </a:cxn>
                <a:cxn ang="0">
                  <a:pos x="31" y="118"/>
                </a:cxn>
                <a:cxn ang="0">
                  <a:pos x="29" y="121"/>
                </a:cxn>
                <a:cxn ang="0">
                  <a:pos x="29" y="108"/>
                </a:cxn>
                <a:cxn ang="0">
                  <a:pos x="25" y="96"/>
                </a:cxn>
                <a:cxn ang="0">
                  <a:pos x="25" y="114"/>
                </a:cxn>
                <a:cxn ang="0">
                  <a:pos x="25" y="110"/>
                </a:cxn>
                <a:cxn ang="0">
                  <a:pos x="23" y="100"/>
                </a:cxn>
                <a:cxn ang="0">
                  <a:pos x="23" y="106"/>
                </a:cxn>
                <a:cxn ang="0">
                  <a:pos x="21" y="104"/>
                </a:cxn>
                <a:cxn ang="0">
                  <a:pos x="19" y="98"/>
                </a:cxn>
                <a:cxn ang="0">
                  <a:pos x="19" y="108"/>
                </a:cxn>
                <a:cxn ang="0">
                  <a:pos x="17" y="93"/>
                </a:cxn>
                <a:cxn ang="0">
                  <a:pos x="17" y="85"/>
                </a:cxn>
                <a:cxn ang="0">
                  <a:pos x="17" y="102"/>
                </a:cxn>
                <a:cxn ang="0">
                  <a:pos x="13" y="100"/>
                </a:cxn>
                <a:cxn ang="0">
                  <a:pos x="13" y="77"/>
                </a:cxn>
                <a:cxn ang="0">
                  <a:pos x="11" y="94"/>
                </a:cxn>
                <a:cxn ang="0">
                  <a:pos x="11" y="106"/>
                </a:cxn>
                <a:cxn ang="0">
                  <a:pos x="11" y="106"/>
                </a:cxn>
                <a:cxn ang="0">
                  <a:pos x="9" y="114"/>
                </a:cxn>
                <a:cxn ang="0">
                  <a:pos x="8" y="110"/>
                </a:cxn>
                <a:cxn ang="0">
                  <a:pos x="8" y="98"/>
                </a:cxn>
                <a:cxn ang="0">
                  <a:pos x="6" y="106"/>
                </a:cxn>
                <a:cxn ang="0">
                  <a:pos x="4" y="94"/>
                </a:cxn>
                <a:cxn ang="0">
                  <a:pos x="4" y="87"/>
                </a:cxn>
                <a:cxn ang="0">
                  <a:pos x="2" y="100"/>
                </a:cxn>
                <a:cxn ang="0">
                  <a:pos x="0" y="91"/>
                </a:cxn>
              </a:cxnLst>
              <a:rect l="0" t="0" r="r" b="b"/>
              <a:pathLst>
                <a:path w="56" h="125">
                  <a:moveTo>
                    <a:pt x="56" y="50"/>
                  </a:moveTo>
                  <a:lnTo>
                    <a:pt x="56" y="50"/>
                  </a:lnTo>
                  <a:lnTo>
                    <a:pt x="54" y="50"/>
                  </a:lnTo>
                  <a:lnTo>
                    <a:pt x="54" y="31"/>
                  </a:lnTo>
                  <a:lnTo>
                    <a:pt x="54" y="29"/>
                  </a:lnTo>
                  <a:lnTo>
                    <a:pt x="54" y="41"/>
                  </a:lnTo>
                  <a:lnTo>
                    <a:pt x="52" y="43"/>
                  </a:lnTo>
                  <a:lnTo>
                    <a:pt x="52" y="45"/>
                  </a:lnTo>
                  <a:lnTo>
                    <a:pt x="52" y="25"/>
                  </a:lnTo>
                  <a:lnTo>
                    <a:pt x="50" y="23"/>
                  </a:lnTo>
                  <a:lnTo>
                    <a:pt x="50" y="2"/>
                  </a:lnTo>
                  <a:lnTo>
                    <a:pt x="50" y="6"/>
                  </a:lnTo>
                  <a:lnTo>
                    <a:pt x="48" y="6"/>
                  </a:lnTo>
                  <a:lnTo>
                    <a:pt x="48" y="35"/>
                  </a:lnTo>
                  <a:lnTo>
                    <a:pt x="46" y="33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20"/>
                  </a:lnTo>
                  <a:lnTo>
                    <a:pt x="44" y="20"/>
                  </a:lnTo>
                  <a:lnTo>
                    <a:pt x="44" y="27"/>
                  </a:lnTo>
                  <a:lnTo>
                    <a:pt x="44" y="23"/>
                  </a:lnTo>
                  <a:lnTo>
                    <a:pt x="44" y="22"/>
                  </a:lnTo>
                  <a:lnTo>
                    <a:pt x="44" y="20"/>
                  </a:lnTo>
                  <a:lnTo>
                    <a:pt x="44" y="31"/>
                  </a:lnTo>
                  <a:lnTo>
                    <a:pt x="42" y="31"/>
                  </a:lnTo>
                  <a:lnTo>
                    <a:pt x="42" y="46"/>
                  </a:lnTo>
                  <a:lnTo>
                    <a:pt x="40" y="46"/>
                  </a:lnTo>
                  <a:lnTo>
                    <a:pt x="40" y="39"/>
                  </a:lnTo>
                  <a:lnTo>
                    <a:pt x="40" y="43"/>
                  </a:lnTo>
                  <a:lnTo>
                    <a:pt x="40" y="45"/>
                  </a:lnTo>
                  <a:lnTo>
                    <a:pt x="40" y="81"/>
                  </a:lnTo>
                  <a:lnTo>
                    <a:pt x="38" y="83"/>
                  </a:lnTo>
                  <a:lnTo>
                    <a:pt x="38" y="91"/>
                  </a:lnTo>
                  <a:lnTo>
                    <a:pt x="38" y="91"/>
                  </a:lnTo>
                  <a:lnTo>
                    <a:pt x="36" y="89"/>
                  </a:lnTo>
                  <a:lnTo>
                    <a:pt x="36" y="87"/>
                  </a:lnTo>
                  <a:lnTo>
                    <a:pt x="36" y="94"/>
                  </a:lnTo>
                  <a:lnTo>
                    <a:pt x="36" y="96"/>
                  </a:lnTo>
                  <a:lnTo>
                    <a:pt x="36" y="110"/>
                  </a:lnTo>
                  <a:lnTo>
                    <a:pt x="34" y="110"/>
                  </a:lnTo>
                  <a:lnTo>
                    <a:pt x="34" y="118"/>
                  </a:lnTo>
                  <a:lnTo>
                    <a:pt x="33" y="119"/>
                  </a:lnTo>
                  <a:lnTo>
                    <a:pt x="33" y="125"/>
                  </a:lnTo>
                  <a:lnTo>
                    <a:pt x="33" y="123"/>
                  </a:lnTo>
                  <a:lnTo>
                    <a:pt x="33" y="121"/>
                  </a:lnTo>
                  <a:lnTo>
                    <a:pt x="33" y="116"/>
                  </a:lnTo>
                  <a:lnTo>
                    <a:pt x="31" y="118"/>
                  </a:lnTo>
                  <a:lnTo>
                    <a:pt x="31" y="119"/>
                  </a:lnTo>
                  <a:lnTo>
                    <a:pt x="29" y="121"/>
                  </a:lnTo>
                  <a:lnTo>
                    <a:pt x="29" y="110"/>
                  </a:lnTo>
                  <a:lnTo>
                    <a:pt x="29" y="108"/>
                  </a:lnTo>
                  <a:lnTo>
                    <a:pt x="29" y="96"/>
                  </a:lnTo>
                  <a:lnTo>
                    <a:pt x="25" y="96"/>
                  </a:lnTo>
                  <a:lnTo>
                    <a:pt x="25" y="112"/>
                  </a:lnTo>
                  <a:lnTo>
                    <a:pt x="25" y="114"/>
                  </a:lnTo>
                  <a:lnTo>
                    <a:pt x="25" y="116"/>
                  </a:lnTo>
                  <a:lnTo>
                    <a:pt x="25" y="110"/>
                  </a:lnTo>
                  <a:lnTo>
                    <a:pt x="23" y="10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1" y="104"/>
                  </a:lnTo>
                  <a:lnTo>
                    <a:pt x="21" y="96"/>
                  </a:lnTo>
                  <a:lnTo>
                    <a:pt x="19" y="98"/>
                  </a:lnTo>
                  <a:lnTo>
                    <a:pt x="19" y="106"/>
                  </a:lnTo>
                  <a:lnTo>
                    <a:pt x="19" y="108"/>
                  </a:lnTo>
                  <a:lnTo>
                    <a:pt x="19" y="93"/>
                  </a:lnTo>
                  <a:lnTo>
                    <a:pt x="17" y="93"/>
                  </a:lnTo>
                  <a:lnTo>
                    <a:pt x="17" y="81"/>
                  </a:lnTo>
                  <a:lnTo>
                    <a:pt x="17" y="85"/>
                  </a:lnTo>
                  <a:lnTo>
                    <a:pt x="17" y="8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3" y="100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93"/>
                  </a:lnTo>
                  <a:lnTo>
                    <a:pt x="11" y="94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9" y="108"/>
                  </a:lnTo>
                  <a:lnTo>
                    <a:pt x="9" y="114"/>
                  </a:lnTo>
                  <a:lnTo>
                    <a:pt x="9" y="112"/>
                  </a:lnTo>
                  <a:lnTo>
                    <a:pt x="8" y="110"/>
                  </a:lnTo>
                  <a:lnTo>
                    <a:pt x="8" y="96"/>
                  </a:lnTo>
                  <a:lnTo>
                    <a:pt x="8" y="98"/>
                  </a:lnTo>
                  <a:lnTo>
                    <a:pt x="8" y="106"/>
                  </a:lnTo>
                  <a:lnTo>
                    <a:pt x="6" y="106"/>
                  </a:lnTo>
                  <a:lnTo>
                    <a:pt x="6" y="96"/>
                  </a:lnTo>
                  <a:lnTo>
                    <a:pt x="4" y="94"/>
                  </a:lnTo>
                  <a:lnTo>
                    <a:pt x="4" y="85"/>
                  </a:lnTo>
                  <a:lnTo>
                    <a:pt x="4" y="87"/>
                  </a:lnTo>
                  <a:lnTo>
                    <a:pt x="2" y="89"/>
                  </a:lnTo>
                  <a:lnTo>
                    <a:pt x="2" y="100"/>
                  </a:lnTo>
                  <a:lnTo>
                    <a:pt x="0" y="98"/>
                  </a:lnTo>
                  <a:lnTo>
                    <a:pt x="0" y="91"/>
                  </a:lnTo>
                  <a:lnTo>
                    <a:pt x="0" y="9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36" name="Freeform 1236"/>
            <p:cNvSpPr>
              <a:spLocks/>
            </p:cNvSpPr>
            <p:nvPr/>
          </p:nvSpPr>
          <p:spPr bwMode="auto">
            <a:xfrm>
              <a:off x="4904" y="1255"/>
              <a:ext cx="29" cy="42"/>
            </a:xfrm>
            <a:custGeom>
              <a:avLst/>
              <a:gdLst/>
              <a:ahLst/>
              <a:cxnLst>
                <a:cxn ang="0">
                  <a:pos x="57" y="47"/>
                </a:cxn>
                <a:cxn ang="0">
                  <a:pos x="55" y="47"/>
                </a:cxn>
                <a:cxn ang="0">
                  <a:pos x="55" y="56"/>
                </a:cxn>
                <a:cxn ang="0">
                  <a:pos x="51" y="58"/>
                </a:cxn>
                <a:cxn ang="0">
                  <a:pos x="49" y="68"/>
                </a:cxn>
                <a:cxn ang="0">
                  <a:pos x="49" y="58"/>
                </a:cxn>
                <a:cxn ang="0">
                  <a:pos x="49" y="70"/>
                </a:cxn>
                <a:cxn ang="0">
                  <a:pos x="48" y="83"/>
                </a:cxn>
                <a:cxn ang="0">
                  <a:pos x="48" y="73"/>
                </a:cxn>
                <a:cxn ang="0">
                  <a:pos x="46" y="41"/>
                </a:cxn>
                <a:cxn ang="0">
                  <a:pos x="44" y="70"/>
                </a:cxn>
                <a:cxn ang="0">
                  <a:pos x="44" y="64"/>
                </a:cxn>
                <a:cxn ang="0">
                  <a:pos x="44" y="58"/>
                </a:cxn>
                <a:cxn ang="0">
                  <a:pos x="40" y="64"/>
                </a:cxn>
                <a:cxn ang="0">
                  <a:pos x="40" y="62"/>
                </a:cxn>
                <a:cxn ang="0">
                  <a:pos x="40" y="50"/>
                </a:cxn>
                <a:cxn ang="0">
                  <a:pos x="38" y="56"/>
                </a:cxn>
                <a:cxn ang="0">
                  <a:pos x="36" y="68"/>
                </a:cxn>
                <a:cxn ang="0">
                  <a:pos x="36" y="50"/>
                </a:cxn>
                <a:cxn ang="0">
                  <a:pos x="34" y="60"/>
                </a:cxn>
                <a:cxn ang="0">
                  <a:pos x="34" y="64"/>
                </a:cxn>
                <a:cxn ang="0">
                  <a:pos x="34" y="52"/>
                </a:cxn>
                <a:cxn ang="0">
                  <a:pos x="32" y="47"/>
                </a:cxn>
                <a:cxn ang="0">
                  <a:pos x="30" y="43"/>
                </a:cxn>
                <a:cxn ang="0">
                  <a:pos x="28" y="45"/>
                </a:cxn>
                <a:cxn ang="0">
                  <a:pos x="28" y="54"/>
                </a:cxn>
                <a:cxn ang="0">
                  <a:pos x="26" y="43"/>
                </a:cxn>
                <a:cxn ang="0">
                  <a:pos x="26" y="43"/>
                </a:cxn>
                <a:cxn ang="0">
                  <a:pos x="25" y="52"/>
                </a:cxn>
                <a:cxn ang="0">
                  <a:pos x="25" y="48"/>
                </a:cxn>
                <a:cxn ang="0">
                  <a:pos x="23" y="35"/>
                </a:cxn>
                <a:cxn ang="0">
                  <a:pos x="23" y="47"/>
                </a:cxn>
                <a:cxn ang="0">
                  <a:pos x="23" y="41"/>
                </a:cxn>
                <a:cxn ang="0">
                  <a:pos x="21" y="31"/>
                </a:cxn>
                <a:cxn ang="0">
                  <a:pos x="19" y="22"/>
                </a:cxn>
                <a:cxn ang="0">
                  <a:pos x="17" y="10"/>
                </a:cxn>
                <a:cxn ang="0">
                  <a:pos x="15" y="14"/>
                </a:cxn>
                <a:cxn ang="0">
                  <a:pos x="15" y="10"/>
                </a:cxn>
                <a:cxn ang="0">
                  <a:pos x="13" y="6"/>
                </a:cxn>
                <a:cxn ang="0">
                  <a:pos x="11" y="20"/>
                </a:cxn>
                <a:cxn ang="0">
                  <a:pos x="9" y="27"/>
                </a:cxn>
                <a:cxn ang="0">
                  <a:pos x="9" y="39"/>
                </a:cxn>
                <a:cxn ang="0">
                  <a:pos x="7" y="35"/>
                </a:cxn>
                <a:cxn ang="0">
                  <a:pos x="5" y="39"/>
                </a:cxn>
                <a:cxn ang="0">
                  <a:pos x="3" y="41"/>
                </a:cxn>
                <a:cxn ang="0">
                  <a:pos x="3" y="27"/>
                </a:cxn>
                <a:cxn ang="0">
                  <a:pos x="3" y="14"/>
                </a:cxn>
                <a:cxn ang="0">
                  <a:pos x="1" y="20"/>
                </a:cxn>
                <a:cxn ang="0">
                  <a:pos x="1" y="16"/>
                </a:cxn>
                <a:cxn ang="0">
                  <a:pos x="0" y="2"/>
                </a:cxn>
              </a:cxnLst>
              <a:rect l="0" t="0" r="r" b="b"/>
              <a:pathLst>
                <a:path w="57" h="83">
                  <a:moveTo>
                    <a:pt x="57" y="47"/>
                  </a:moveTo>
                  <a:lnTo>
                    <a:pt x="57" y="47"/>
                  </a:lnTo>
                  <a:lnTo>
                    <a:pt x="57" y="50"/>
                  </a:lnTo>
                  <a:lnTo>
                    <a:pt x="55" y="47"/>
                  </a:lnTo>
                  <a:lnTo>
                    <a:pt x="55" y="47"/>
                  </a:lnTo>
                  <a:lnTo>
                    <a:pt x="55" y="56"/>
                  </a:lnTo>
                  <a:lnTo>
                    <a:pt x="51" y="56"/>
                  </a:lnTo>
                  <a:lnTo>
                    <a:pt x="51" y="58"/>
                  </a:lnTo>
                  <a:lnTo>
                    <a:pt x="51" y="68"/>
                  </a:lnTo>
                  <a:lnTo>
                    <a:pt x="49" y="68"/>
                  </a:lnTo>
                  <a:lnTo>
                    <a:pt x="49" y="60"/>
                  </a:lnTo>
                  <a:lnTo>
                    <a:pt x="49" y="58"/>
                  </a:lnTo>
                  <a:lnTo>
                    <a:pt x="49" y="56"/>
                  </a:lnTo>
                  <a:lnTo>
                    <a:pt x="49" y="70"/>
                  </a:lnTo>
                  <a:lnTo>
                    <a:pt x="48" y="72"/>
                  </a:lnTo>
                  <a:lnTo>
                    <a:pt x="48" y="83"/>
                  </a:lnTo>
                  <a:lnTo>
                    <a:pt x="48" y="75"/>
                  </a:lnTo>
                  <a:lnTo>
                    <a:pt x="48" y="73"/>
                  </a:lnTo>
                  <a:lnTo>
                    <a:pt x="48" y="39"/>
                  </a:lnTo>
                  <a:lnTo>
                    <a:pt x="46" y="41"/>
                  </a:lnTo>
                  <a:lnTo>
                    <a:pt x="46" y="68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4" y="64"/>
                  </a:lnTo>
                  <a:lnTo>
                    <a:pt x="44" y="62"/>
                  </a:lnTo>
                  <a:lnTo>
                    <a:pt x="44" y="58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2"/>
                  </a:lnTo>
                  <a:lnTo>
                    <a:pt x="40" y="60"/>
                  </a:lnTo>
                  <a:lnTo>
                    <a:pt x="40" y="50"/>
                  </a:lnTo>
                  <a:lnTo>
                    <a:pt x="40" y="54"/>
                  </a:lnTo>
                  <a:lnTo>
                    <a:pt x="38" y="56"/>
                  </a:lnTo>
                  <a:lnTo>
                    <a:pt x="38" y="70"/>
                  </a:lnTo>
                  <a:lnTo>
                    <a:pt x="36" y="68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60"/>
                  </a:lnTo>
                  <a:lnTo>
                    <a:pt x="34" y="60"/>
                  </a:lnTo>
                  <a:lnTo>
                    <a:pt x="34" y="66"/>
                  </a:lnTo>
                  <a:lnTo>
                    <a:pt x="34" y="64"/>
                  </a:lnTo>
                  <a:lnTo>
                    <a:pt x="34" y="62"/>
                  </a:lnTo>
                  <a:lnTo>
                    <a:pt x="34" y="52"/>
                  </a:lnTo>
                  <a:lnTo>
                    <a:pt x="32" y="50"/>
                  </a:lnTo>
                  <a:lnTo>
                    <a:pt x="32" y="47"/>
                  </a:lnTo>
                  <a:lnTo>
                    <a:pt x="30" y="47"/>
                  </a:lnTo>
                  <a:lnTo>
                    <a:pt x="30" y="43"/>
                  </a:lnTo>
                  <a:lnTo>
                    <a:pt x="30" y="45"/>
                  </a:lnTo>
                  <a:lnTo>
                    <a:pt x="28" y="4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8" y="45"/>
                  </a:lnTo>
                  <a:lnTo>
                    <a:pt x="26" y="43"/>
                  </a:lnTo>
                  <a:lnTo>
                    <a:pt x="26" y="39"/>
                  </a:lnTo>
                  <a:lnTo>
                    <a:pt x="26" y="43"/>
                  </a:lnTo>
                  <a:lnTo>
                    <a:pt x="25" y="45"/>
                  </a:lnTo>
                  <a:lnTo>
                    <a:pt x="25" y="52"/>
                  </a:lnTo>
                  <a:lnTo>
                    <a:pt x="25" y="50"/>
                  </a:lnTo>
                  <a:lnTo>
                    <a:pt x="25" y="48"/>
                  </a:lnTo>
                  <a:lnTo>
                    <a:pt x="25" y="33"/>
                  </a:lnTo>
                  <a:lnTo>
                    <a:pt x="23" y="35"/>
                  </a:lnTo>
                  <a:lnTo>
                    <a:pt x="23" y="45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1"/>
                  </a:lnTo>
                  <a:lnTo>
                    <a:pt x="21" y="39"/>
                  </a:lnTo>
                  <a:lnTo>
                    <a:pt x="21" y="31"/>
                  </a:lnTo>
                  <a:lnTo>
                    <a:pt x="19" y="27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0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1" y="18"/>
                  </a:lnTo>
                  <a:lnTo>
                    <a:pt x="11" y="20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39"/>
                  </a:lnTo>
                  <a:lnTo>
                    <a:pt x="7" y="41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5" y="39"/>
                  </a:lnTo>
                  <a:lnTo>
                    <a:pt x="3" y="39"/>
                  </a:lnTo>
                  <a:lnTo>
                    <a:pt x="3" y="41"/>
                  </a:lnTo>
                  <a:lnTo>
                    <a:pt x="3" y="31"/>
                  </a:lnTo>
                  <a:lnTo>
                    <a:pt x="3" y="27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1" y="20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37" name="Freeform 1237"/>
            <p:cNvSpPr>
              <a:spLocks/>
            </p:cNvSpPr>
            <p:nvPr/>
          </p:nvSpPr>
          <p:spPr bwMode="auto">
            <a:xfrm>
              <a:off x="4933" y="1215"/>
              <a:ext cx="27" cy="63"/>
            </a:xfrm>
            <a:custGeom>
              <a:avLst/>
              <a:gdLst/>
              <a:ahLst/>
              <a:cxnLst>
                <a:cxn ang="0">
                  <a:pos x="54" y="44"/>
                </a:cxn>
                <a:cxn ang="0">
                  <a:pos x="52" y="32"/>
                </a:cxn>
                <a:cxn ang="0">
                  <a:pos x="52" y="25"/>
                </a:cxn>
                <a:cxn ang="0">
                  <a:pos x="50" y="21"/>
                </a:cxn>
                <a:cxn ang="0">
                  <a:pos x="48" y="9"/>
                </a:cxn>
                <a:cxn ang="0">
                  <a:pos x="48" y="13"/>
                </a:cxn>
                <a:cxn ang="0">
                  <a:pos x="46" y="23"/>
                </a:cxn>
                <a:cxn ang="0">
                  <a:pos x="44" y="2"/>
                </a:cxn>
                <a:cxn ang="0">
                  <a:pos x="44" y="9"/>
                </a:cxn>
                <a:cxn ang="0">
                  <a:pos x="42" y="19"/>
                </a:cxn>
                <a:cxn ang="0">
                  <a:pos x="40" y="13"/>
                </a:cxn>
                <a:cxn ang="0">
                  <a:pos x="40" y="15"/>
                </a:cxn>
                <a:cxn ang="0">
                  <a:pos x="40" y="38"/>
                </a:cxn>
                <a:cxn ang="0">
                  <a:pos x="39" y="46"/>
                </a:cxn>
                <a:cxn ang="0">
                  <a:pos x="39" y="57"/>
                </a:cxn>
                <a:cxn ang="0">
                  <a:pos x="37" y="48"/>
                </a:cxn>
                <a:cxn ang="0">
                  <a:pos x="37" y="56"/>
                </a:cxn>
                <a:cxn ang="0">
                  <a:pos x="35" y="52"/>
                </a:cxn>
                <a:cxn ang="0">
                  <a:pos x="33" y="63"/>
                </a:cxn>
                <a:cxn ang="0">
                  <a:pos x="31" y="67"/>
                </a:cxn>
                <a:cxn ang="0">
                  <a:pos x="29" y="57"/>
                </a:cxn>
                <a:cxn ang="0">
                  <a:pos x="29" y="59"/>
                </a:cxn>
                <a:cxn ang="0">
                  <a:pos x="29" y="69"/>
                </a:cxn>
                <a:cxn ang="0">
                  <a:pos x="27" y="67"/>
                </a:cxn>
                <a:cxn ang="0">
                  <a:pos x="27" y="69"/>
                </a:cxn>
                <a:cxn ang="0">
                  <a:pos x="25" y="77"/>
                </a:cxn>
                <a:cxn ang="0">
                  <a:pos x="25" y="69"/>
                </a:cxn>
                <a:cxn ang="0">
                  <a:pos x="25" y="57"/>
                </a:cxn>
                <a:cxn ang="0">
                  <a:pos x="23" y="71"/>
                </a:cxn>
                <a:cxn ang="0">
                  <a:pos x="23" y="34"/>
                </a:cxn>
                <a:cxn ang="0">
                  <a:pos x="21" y="32"/>
                </a:cxn>
                <a:cxn ang="0">
                  <a:pos x="19" y="46"/>
                </a:cxn>
                <a:cxn ang="0">
                  <a:pos x="17" y="19"/>
                </a:cxn>
                <a:cxn ang="0">
                  <a:pos x="17" y="23"/>
                </a:cxn>
                <a:cxn ang="0">
                  <a:pos x="17" y="40"/>
                </a:cxn>
                <a:cxn ang="0">
                  <a:pos x="16" y="32"/>
                </a:cxn>
                <a:cxn ang="0">
                  <a:pos x="16" y="11"/>
                </a:cxn>
                <a:cxn ang="0">
                  <a:pos x="14" y="50"/>
                </a:cxn>
                <a:cxn ang="0">
                  <a:pos x="14" y="23"/>
                </a:cxn>
                <a:cxn ang="0">
                  <a:pos x="12" y="21"/>
                </a:cxn>
                <a:cxn ang="0">
                  <a:pos x="12" y="46"/>
                </a:cxn>
                <a:cxn ang="0">
                  <a:pos x="12" y="56"/>
                </a:cxn>
                <a:cxn ang="0">
                  <a:pos x="10" y="65"/>
                </a:cxn>
                <a:cxn ang="0">
                  <a:pos x="8" y="73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4" y="100"/>
                </a:cxn>
                <a:cxn ang="0">
                  <a:pos x="4" y="92"/>
                </a:cxn>
                <a:cxn ang="0">
                  <a:pos x="2" y="107"/>
                </a:cxn>
                <a:cxn ang="0">
                  <a:pos x="0" y="125"/>
                </a:cxn>
              </a:cxnLst>
              <a:rect l="0" t="0" r="r" b="b"/>
              <a:pathLst>
                <a:path w="54" h="127">
                  <a:moveTo>
                    <a:pt x="54" y="44"/>
                  </a:moveTo>
                  <a:lnTo>
                    <a:pt x="54" y="44"/>
                  </a:lnTo>
                  <a:lnTo>
                    <a:pt x="52" y="44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25"/>
                  </a:lnTo>
                  <a:lnTo>
                    <a:pt x="50" y="27"/>
                  </a:lnTo>
                  <a:lnTo>
                    <a:pt x="50" y="21"/>
                  </a:lnTo>
                  <a:lnTo>
                    <a:pt x="48" y="1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6" y="6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44" y="9"/>
                  </a:lnTo>
                  <a:lnTo>
                    <a:pt x="42" y="11"/>
                  </a:lnTo>
                  <a:lnTo>
                    <a:pt x="42" y="19"/>
                  </a:lnTo>
                  <a:lnTo>
                    <a:pt x="42" y="15"/>
                  </a:lnTo>
                  <a:lnTo>
                    <a:pt x="40" y="13"/>
                  </a:lnTo>
                  <a:lnTo>
                    <a:pt x="40" y="11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38"/>
                  </a:lnTo>
                  <a:lnTo>
                    <a:pt x="39" y="40"/>
                  </a:lnTo>
                  <a:lnTo>
                    <a:pt x="39" y="46"/>
                  </a:lnTo>
                  <a:lnTo>
                    <a:pt x="39" y="48"/>
                  </a:lnTo>
                  <a:lnTo>
                    <a:pt x="39" y="57"/>
                  </a:lnTo>
                  <a:lnTo>
                    <a:pt x="37" y="56"/>
                  </a:lnTo>
                  <a:lnTo>
                    <a:pt x="37" y="48"/>
                  </a:lnTo>
                  <a:lnTo>
                    <a:pt x="37" y="50"/>
                  </a:lnTo>
                  <a:lnTo>
                    <a:pt x="37" y="56"/>
                  </a:lnTo>
                  <a:lnTo>
                    <a:pt x="35" y="56"/>
                  </a:lnTo>
                  <a:lnTo>
                    <a:pt x="35" y="52"/>
                  </a:lnTo>
                  <a:lnTo>
                    <a:pt x="33" y="54"/>
                  </a:lnTo>
                  <a:lnTo>
                    <a:pt x="33" y="63"/>
                  </a:lnTo>
                  <a:lnTo>
                    <a:pt x="31" y="65"/>
                  </a:lnTo>
                  <a:lnTo>
                    <a:pt x="31" y="67"/>
                  </a:lnTo>
                  <a:lnTo>
                    <a:pt x="31" y="59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27" y="67"/>
                  </a:lnTo>
                  <a:lnTo>
                    <a:pt x="27" y="65"/>
                  </a:lnTo>
                  <a:lnTo>
                    <a:pt x="27" y="69"/>
                  </a:lnTo>
                  <a:lnTo>
                    <a:pt x="25" y="71"/>
                  </a:lnTo>
                  <a:lnTo>
                    <a:pt x="25" y="77"/>
                  </a:lnTo>
                  <a:lnTo>
                    <a:pt x="25" y="71"/>
                  </a:lnTo>
                  <a:lnTo>
                    <a:pt x="25" y="69"/>
                  </a:lnTo>
                  <a:lnTo>
                    <a:pt x="25" y="56"/>
                  </a:lnTo>
                  <a:lnTo>
                    <a:pt x="25" y="57"/>
                  </a:lnTo>
                  <a:lnTo>
                    <a:pt x="23" y="59"/>
                  </a:lnTo>
                  <a:lnTo>
                    <a:pt x="23" y="71"/>
                  </a:lnTo>
                  <a:lnTo>
                    <a:pt x="23" y="69"/>
                  </a:lnTo>
                  <a:lnTo>
                    <a:pt x="23" y="34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44"/>
                  </a:lnTo>
                  <a:lnTo>
                    <a:pt x="19" y="46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8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40"/>
                  </a:lnTo>
                  <a:lnTo>
                    <a:pt x="17" y="34"/>
                  </a:lnTo>
                  <a:lnTo>
                    <a:pt x="16" y="32"/>
                  </a:lnTo>
                  <a:lnTo>
                    <a:pt x="16" y="9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4" y="50"/>
                  </a:lnTo>
                  <a:lnTo>
                    <a:pt x="14" y="48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2" y="44"/>
                  </a:lnTo>
                  <a:lnTo>
                    <a:pt x="12" y="46"/>
                  </a:lnTo>
                  <a:lnTo>
                    <a:pt x="12" y="57"/>
                  </a:lnTo>
                  <a:lnTo>
                    <a:pt x="12" y="56"/>
                  </a:lnTo>
                  <a:lnTo>
                    <a:pt x="10" y="54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73"/>
                  </a:lnTo>
                  <a:lnTo>
                    <a:pt x="8" y="65"/>
                  </a:lnTo>
                  <a:lnTo>
                    <a:pt x="6" y="65"/>
                  </a:lnTo>
                  <a:lnTo>
                    <a:pt x="6" y="57"/>
                  </a:lnTo>
                  <a:lnTo>
                    <a:pt x="6" y="65"/>
                  </a:lnTo>
                  <a:lnTo>
                    <a:pt x="4" y="65"/>
                  </a:lnTo>
                  <a:lnTo>
                    <a:pt x="4" y="100"/>
                  </a:lnTo>
                  <a:lnTo>
                    <a:pt x="4" y="98"/>
                  </a:lnTo>
                  <a:lnTo>
                    <a:pt x="4" y="92"/>
                  </a:lnTo>
                  <a:lnTo>
                    <a:pt x="2" y="94"/>
                  </a:lnTo>
                  <a:lnTo>
                    <a:pt x="2" y="107"/>
                  </a:lnTo>
                  <a:lnTo>
                    <a:pt x="0" y="111"/>
                  </a:lnTo>
                  <a:lnTo>
                    <a:pt x="0" y="125"/>
                  </a:lnTo>
                  <a:lnTo>
                    <a:pt x="0" y="12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38" name="Freeform 1238"/>
            <p:cNvSpPr>
              <a:spLocks/>
            </p:cNvSpPr>
            <p:nvPr/>
          </p:nvSpPr>
          <p:spPr bwMode="auto">
            <a:xfrm>
              <a:off x="4960" y="1227"/>
              <a:ext cx="29" cy="42"/>
            </a:xfrm>
            <a:custGeom>
              <a:avLst/>
              <a:gdLst/>
              <a:ahLst/>
              <a:cxnLst>
                <a:cxn ang="0">
                  <a:pos x="58" y="29"/>
                </a:cxn>
                <a:cxn ang="0">
                  <a:pos x="56" y="4"/>
                </a:cxn>
                <a:cxn ang="0">
                  <a:pos x="54" y="19"/>
                </a:cxn>
                <a:cxn ang="0">
                  <a:pos x="54" y="19"/>
                </a:cxn>
                <a:cxn ang="0">
                  <a:pos x="54" y="31"/>
                </a:cxn>
                <a:cxn ang="0">
                  <a:pos x="52" y="36"/>
                </a:cxn>
                <a:cxn ang="0">
                  <a:pos x="52" y="31"/>
                </a:cxn>
                <a:cxn ang="0">
                  <a:pos x="52" y="31"/>
                </a:cxn>
                <a:cxn ang="0">
                  <a:pos x="50" y="46"/>
                </a:cxn>
                <a:cxn ang="0">
                  <a:pos x="48" y="44"/>
                </a:cxn>
                <a:cxn ang="0">
                  <a:pos x="46" y="46"/>
                </a:cxn>
                <a:cxn ang="0">
                  <a:pos x="46" y="48"/>
                </a:cxn>
                <a:cxn ang="0">
                  <a:pos x="46" y="48"/>
                </a:cxn>
                <a:cxn ang="0">
                  <a:pos x="44" y="57"/>
                </a:cxn>
                <a:cxn ang="0">
                  <a:pos x="44" y="46"/>
                </a:cxn>
                <a:cxn ang="0">
                  <a:pos x="42" y="44"/>
                </a:cxn>
                <a:cxn ang="0">
                  <a:pos x="40" y="46"/>
                </a:cxn>
                <a:cxn ang="0">
                  <a:pos x="40" y="54"/>
                </a:cxn>
                <a:cxn ang="0">
                  <a:pos x="38" y="46"/>
                </a:cxn>
                <a:cxn ang="0">
                  <a:pos x="36" y="59"/>
                </a:cxn>
                <a:cxn ang="0">
                  <a:pos x="34" y="75"/>
                </a:cxn>
                <a:cxn ang="0">
                  <a:pos x="33" y="71"/>
                </a:cxn>
                <a:cxn ang="0">
                  <a:pos x="33" y="63"/>
                </a:cxn>
                <a:cxn ang="0">
                  <a:pos x="33" y="79"/>
                </a:cxn>
                <a:cxn ang="0">
                  <a:pos x="31" y="77"/>
                </a:cxn>
                <a:cxn ang="0">
                  <a:pos x="31" y="82"/>
                </a:cxn>
                <a:cxn ang="0">
                  <a:pos x="29" y="65"/>
                </a:cxn>
                <a:cxn ang="0">
                  <a:pos x="27" y="55"/>
                </a:cxn>
                <a:cxn ang="0">
                  <a:pos x="27" y="59"/>
                </a:cxn>
                <a:cxn ang="0">
                  <a:pos x="27" y="65"/>
                </a:cxn>
                <a:cxn ang="0">
                  <a:pos x="25" y="42"/>
                </a:cxn>
                <a:cxn ang="0">
                  <a:pos x="23" y="36"/>
                </a:cxn>
                <a:cxn ang="0">
                  <a:pos x="21" y="25"/>
                </a:cxn>
                <a:cxn ang="0">
                  <a:pos x="19" y="21"/>
                </a:cxn>
                <a:cxn ang="0">
                  <a:pos x="17" y="19"/>
                </a:cxn>
                <a:cxn ang="0">
                  <a:pos x="17" y="19"/>
                </a:cxn>
                <a:cxn ang="0">
                  <a:pos x="15" y="15"/>
                </a:cxn>
                <a:cxn ang="0">
                  <a:pos x="15" y="0"/>
                </a:cxn>
                <a:cxn ang="0">
                  <a:pos x="11" y="15"/>
                </a:cxn>
                <a:cxn ang="0">
                  <a:pos x="11" y="7"/>
                </a:cxn>
                <a:cxn ang="0">
                  <a:pos x="10" y="0"/>
                </a:cxn>
                <a:cxn ang="0">
                  <a:pos x="10" y="4"/>
                </a:cxn>
                <a:cxn ang="0">
                  <a:pos x="8" y="9"/>
                </a:cxn>
                <a:cxn ang="0">
                  <a:pos x="6" y="27"/>
                </a:cxn>
                <a:cxn ang="0">
                  <a:pos x="6" y="27"/>
                </a:cxn>
                <a:cxn ang="0">
                  <a:pos x="6" y="2"/>
                </a:cxn>
                <a:cxn ang="0">
                  <a:pos x="4" y="27"/>
                </a:cxn>
                <a:cxn ang="0">
                  <a:pos x="4" y="34"/>
                </a:cxn>
                <a:cxn ang="0">
                  <a:pos x="0" y="27"/>
                </a:cxn>
                <a:cxn ang="0">
                  <a:pos x="0" y="9"/>
                </a:cxn>
              </a:cxnLst>
              <a:rect l="0" t="0" r="r" b="b"/>
              <a:pathLst>
                <a:path w="58" h="82">
                  <a:moveTo>
                    <a:pt x="58" y="29"/>
                  </a:moveTo>
                  <a:lnTo>
                    <a:pt x="58" y="29"/>
                  </a:lnTo>
                  <a:lnTo>
                    <a:pt x="58" y="6"/>
                  </a:lnTo>
                  <a:lnTo>
                    <a:pt x="56" y="4"/>
                  </a:lnTo>
                  <a:lnTo>
                    <a:pt x="56" y="17"/>
                  </a:lnTo>
                  <a:lnTo>
                    <a:pt x="54" y="19"/>
                  </a:lnTo>
                  <a:lnTo>
                    <a:pt x="54" y="23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4" y="31"/>
                  </a:lnTo>
                  <a:lnTo>
                    <a:pt x="52" y="31"/>
                  </a:lnTo>
                  <a:lnTo>
                    <a:pt x="52" y="36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7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50" y="46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6" y="46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6" y="46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4" y="57"/>
                  </a:lnTo>
                  <a:lnTo>
                    <a:pt x="44" y="55"/>
                  </a:lnTo>
                  <a:lnTo>
                    <a:pt x="44" y="46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2" y="46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54"/>
                  </a:lnTo>
                  <a:lnTo>
                    <a:pt x="38" y="52"/>
                  </a:lnTo>
                  <a:lnTo>
                    <a:pt x="38" y="46"/>
                  </a:lnTo>
                  <a:lnTo>
                    <a:pt x="36" y="48"/>
                  </a:lnTo>
                  <a:lnTo>
                    <a:pt x="36" y="59"/>
                  </a:lnTo>
                  <a:lnTo>
                    <a:pt x="34" y="61"/>
                  </a:lnTo>
                  <a:lnTo>
                    <a:pt x="34" y="75"/>
                  </a:lnTo>
                  <a:lnTo>
                    <a:pt x="34" y="73"/>
                  </a:lnTo>
                  <a:lnTo>
                    <a:pt x="33" y="71"/>
                  </a:lnTo>
                  <a:lnTo>
                    <a:pt x="33" y="61"/>
                  </a:lnTo>
                  <a:lnTo>
                    <a:pt x="33" y="63"/>
                  </a:lnTo>
                  <a:lnTo>
                    <a:pt x="33" y="65"/>
                  </a:lnTo>
                  <a:lnTo>
                    <a:pt x="33" y="79"/>
                  </a:lnTo>
                  <a:lnTo>
                    <a:pt x="31" y="80"/>
                  </a:lnTo>
                  <a:lnTo>
                    <a:pt x="31" y="77"/>
                  </a:lnTo>
                  <a:lnTo>
                    <a:pt x="31" y="77"/>
                  </a:lnTo>
                  <a:lnTo>
                    <a:pt x="31" y="82"/>
                  </a:lnTo>
                  <a:lnTo>
                    <a:pt x="29" y="82"/>
                  </a:lnTo>
                  <a:lnTo>
                    <a:pt x="29" y="65"/>
                  </a:lnTo>
                  <a:lnTo>
                    <a:pt x="27" y="65"/>
                  </a:lnTo>
                  <a:lnTo>
                    <a:pt x="27" y="55"/>
                  </a:lnTo>
                  <a:lnTo>
                    <a:pt x="27" y="57"/>
                  </a:lnTo>
                  <a:lnTo>
                    <a:pt x="27" y="59"/>
                  </a:lnTo>
                  <a:lnTo>
                    <a:pt x="27" y="65"/>
                  </a:lnTo>
                  <a:lnTo>
                    <a:pt x="27" y="65"/>
                  </a:lnTo>
                  <a:lnTo>
                    <a:pt x="25" y="63"/>
                  </a:lnTo>
                  <a:lnTo>
                    <a:pt x="25" y="42"/>
                  </a:lnTo>
                  <a:lnTo>
                    <a:pt x="23" y="40"/>
                  </a:lnTo>
                  <a:lnTo>
                    <a:pt x="23" y="36"/>
                  </a:lnTo>
                  <a:lnTo>
                    <a:pt x="21" y="36"/>
                  </a:lnTo>
                  <a:lnTo>
                    <a:pt x="21" y="25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7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9"/>
                  </a:lnTo>
                  <a:lnTo>
                    <a:pt x="8" y="9"/>
                  </a:lnTo>
                  <a:lnTo>
                    <a:pt x="8" y="25"/>
                  </a:lnTo>
                  <a:lnTo>
                    <a:pt x="6" y="27"/>
                  </a:lnTo>
                  <a:lnTo>
                    <a:pt x="6" y="32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4" y="34"/>
                  </a:lnTo>
                  <a:lnTo>
                    <a:pt x="4" y="29"/>
                  </a:lnTo>
                  <a:lnTo>
                    <a:pt x="0" y="2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39" name="Freeform 1239"/>
            <p:cNvSpPr>
              <a:spLocks/>
            </p:cNvSpPr>
            <p:nvPr/>
          </p:nvSpPr>
          <p:spPr bwMode="auto">
            <a:xfrm>
              <a:off x="4989" y="1214"/>
              <a:ext cx="29" cy="29"/>
            </a:xfrm>
            <a:custGeom>
              <a:avLst/>
              <a:gdLst/>
              <a:ahLst/>
              <a:cxnLst>
                <a:cxn ang="0">
                  <a:pos x="57" y="50"/>
                </a:cxn>
                <a:cxn ang="0">
                  <a:pos x="55" y="52"/>
                </a:cxn>
                <a:cxn ang="0">
                  <a:pos x="55" y="36"/>
                </a:cxn>
                <a:cxn ang="0">
                  <a:pos x="53" y="15"/>
                </a:cxn>
                <a:cxn ang="0">
                  <a:pos x="53" y="25"/>
                </a:cxn>
                <a:cxn ang="0">
                  <a:pos x="51" y="13"/>
                </a:cxn>
                <a:cxn ang="0">
                  <a:pos x="49" y="8"/>
                </a:cxn>
                <a:cxn ang="0">
                  <a:pos x="48" y="0"/>
                </a:cxn>
                <a:cxn ang="0">
                  <a:pos x="46" y="4"/>
                </a:cxn>
                <a:cxn ang="0">
                  <a:pos x="46" y="0"/>
                </a:cxn>
                <a:cxn ang="0">
                  <a:pos x="44" y="10"/>
                </a:cxn>
                <a:cxn ang="0">
                  <a:pos x="42" y="21"/>
                </a:cxn>
                <a:cxn ang="0">
                  <a:pos x="42" y="15"/>
                </a:cxn>
                <a:cxn ang="0">
                  <a:pos x="40" y="23"/>
                </a:cxn>
                <a:cxn ang="0">
                  <a:pos x="40" y="33"/>
                </a:cxn>
                <a:cxn ang="0">
                  <a:pos x="36" y="40"/>
                </a:cxn>
                <a:cxn ang="0">
                  <a:pos x="36" y="44"/>
                </a:cxn>
                <a:cxn ang="0">
                  <a:pos x="34" y="40"/>
                </a:cxn>
                <a:cxn ang="0">
                  <a:pos x="34" y="38"/>
                </a:cxn>
                <a:cxn ang="0">
                  <a:pos x="34" y="54"/>
                </a:cxn>
                <a:cxn ang="0">
                  <a:pos x="32" y="36"/>
                </a:cxn>
                <a:cxn ang="0">
                  <a:pos x="32" y="33"/>
                </a:cxn>
                <a:cxn ang="0">
                  <a:pos x="30" y="42"/>
                </a:cxn>
                <a:cxn ang="0">
                  <a:pos x="30" y="50"/>
                </a:cxn>
                <a:cxn ang="0">
                  <a:pos x="28" y="42"/>
                </a:cxn>
                <a:cxn ang="0">
                  <a:pos x="28" y="46"/>
                </a:cxn>
                <a:cxn ang="0">
                  <a:pos x="28" y="46"/>
                </a:cxn>
                <a:cxn ang="0">
                  <a:pos x="24" y="36"/>
                </a:cxn>
                <a:cxn ang="0">
                  <a:pos x="24" y="46"/>
                </a:cxn>
                <a:cxn ang="0">
                  <a:pos x="23" y="33"/>
                </a:cxn>
                <a:cxn ang="0">
                  <a:pos x="21" y="25"/>
                </a:cxn>
                <a:cxn ang="0">
                  <a:pos x="21" y="27"/>
                </a:cxn>
                <a:cxn ang="0">
                  <a:pos x="19" y="29"/>
                </a:cxn>
                <a:cxn ang="0">
                  <a:pos x="19" y="19"/>
                </a:cxn>
                <a:cxn ang="0">
                  <a:pos x="17" y="10"/>
                </a:cxn>
                <a:cxn ang="0">
                  <a:pos x="15" y="11"/>
                </a:cxn>
                <a:cxn ang="0">
                  <a:pos x="13" y="4"/>
                </a:cxn>
                <a:cxn ang="0">
                  <a:pos x="13" y="8"/>
                </a:cxn>
                <a:cxn ang="0">
                  <a:pos x="13" y="13"/>
                </a:cxn>
                <a:cxn ang="0">
                  <a:pos x="11" y="11"/>
                </a:cxn>
                <a:cxn ang="0">
                  <a:pos x="11" y="10"/>
                </a:cxn>
                <a:cxn ang="0">
                  <a:pos x="9" y="23"/>
                </a:cxn>
                <a:cxn ang="0">
                  <a:pos x="9" y="11"/>
                </a:cxn>
                <a:cxn ang="0">
                  <a:pos x="7" y="25"/>
                </a:cxn>
                <a:cxn ang="0">
                  <a:pos x="7" y="17"/>
                </a:cxn>
                <a:cxn ang="0">
                  <a:pos x="5" y="38"/>
                </a:cxn>
                <a:cxn ang="0">
                  <a:pos x="3" y="50"/>
                </a:cxn>
                <a:cxn ang="0">
                  <a:pos x="1" y="36"/>
                </a:cxn>
                <a:cxn ang="0">
                  <a:pos x="1" y="23"/>
                </a:cxn>
                <a:cxn ang="0">
                  <a:pos x="0" y="58"/>
                </a:cxn>
              </a:cxnLst>
              <a:rect l="0" t="0" r="r" b="b"/>
              <a:pathLst>
                <a:path w="57" h="58">
                  <a:moveTo>
                    <a:pt x="57" y="50"/>
                  </a:moveTo>
                  <a:lnTo>
                    <a:pt x="57" y="50"/>
                  </a:lnTo>
                  <a:lnTo>
                    <a:pt x="55" y="50"/>
                  </a:lnTo>
                  <a:lnTo>
                    <a:pt x="55" y="52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5" y="15"/>
                  </a:lnTo>
                  <a:lnTo>
                    <a:pt x="53" y="15"/>
                  </a:lnTo>
                  <a:lnTo>
                    <a:pt x="53" y="27"/>
                  </a:lnTo>
                  <a:lnTo>
                    <a:pt x="53" y="25"/>
                  </a:lnTo>
                  <a:lnTo>
                    <a:pt x="53" y="15"/>
                  </a:lnTo>
                  <a:lnTo>
                    <a:pt x="51" y="13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49" y="2"/>
                  </a:lnTo>
                  <a:lnTo>
                    <a:pt x="48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0"/>
                  </a:lnTo>
                  <a:lnTo>
                    <a:pt x="44" y="2"/>
                  </a:lnTo>
                  <a:lnTo>
                    <a:pt x="44" y="10"/>
                  </a:lnTo>
                  <a:lnTo>
                    <a:pt x="42" y="11"/>
                  </a:lnTo>
                  <a:lnTo>
                    <a:pt x="42" y="21"/>
                  </a:lnTo>
                  <a:lnTo>
                    <a:pt x="42" y="19"/>
                  </a:lnTo>
                  <a:lnTo>
                    <a:pt x="42" y="15"/>
                  </a:lnTo>
                  <a:lnTo>
                    <a:pt x="40" y="15"/>
                  </a:lnTo>
                  <a:lnTo>
                    <a:pt x="40" y="23"/>
                  </a:lnTo>
                  <a:lnTo>
                    <a:pt x="40" y="25"/>
                  </a:lnTo>
                  <a:lnTo>
                    <a:pt x="40" y="33"/>
                  </a:lnTo>
                  <a:lnTo>
                    <a:pt x="36" y="34"/>
                  </a:lnTo>
                  <a:lnTo>
                    <a:pt x="36" y="40"/>
                  </a:lnTo>
                  <a:lnTo>
                    <a:pt x="36" y="42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4" y="40"/>
                  </a:lnTo>
                  <a:lnTo>
                    <a:pt x="34" y="36"/>
                  </a:lnTo>
                  <a:lnTo>
                    <a:pt x="34" y="38"/>
                  </a:lnTo>
                  <a:lnTo>
                    <a:pt x="34" y="40"/>
                  </a:lnTo>
                  <a:lnTo>
                    <a:pt x="34" y="54"/>
                  </a:lnTo>
                  <a:lnTo>
                    <a:pt x="32" y="52"/>
                  </a:lnTo>
                  <a:lnTo>
                    <a:pt x="32" y="36"/>
                  </a:lnTo>
                  <a:lnTo>
                    <a:pt x="32" y="34"/>
                  </a:lnTo>
                  <a:lnTo>
                    <a:pt x="32" y="33"/>
                  </a:lnTo>
                  <a:lnTo>
                    <a:pt x="32" y="42"/>
                  </a:lnTo>
                  <a:lnTo>
                    <a:pt x="30" y="42"/>
                  </a:lnTo>
                  <a:lnTo>
                    <a:pt x="30" y="52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8" y="42"/>
                  </a:lnTo>
                  <a:lnTo>
                    <a:pt x="28" y="44"/>
                  </a:lnTo>
                  <a:lnTo>
                    <a:pt x="28" y="46"/>
                  </a:lnTo>
                  <a:lnTo>
                    <a:pt x="28" y="48"/>
                  </a:lnTo>
                  <a:lnTo>
                    <a:pt x="28" y="46"/>
                  </a:lnTo>
                  <a:lnTo>
                    <a:pt x="24" y="46"/>
                  </a:lnTo>
                  <a:lnTo>
                    <a:pt x="24" y="36"/>
                  </a:lnTo>
                  <a:lnTo>
                    <a:pt x="24" y="38"/>
                  </a:lnTo>
                  <a:lnTo>
                    <a:pt x="24" y="46"/>
                  </a:lnTo>
                  <a:lnTo>
                    <a:pt x="23" y="46"/>
                  </a:lnTo>
                  <a:lnTo>
                    <a:pt x="23" y="33"/>
                  </a:lnTo>
                  <a:lnTo>
                    <a:pt x="21" y="31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1" y="31"/>
                  </a:lnTo>
                  <a:lnTo>
                    <a:pt x="19" y="29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7" y="25"/>
                  </a:lnTo>
                  <a:lnTo>
                    <a:pt x="7" y="27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5" y="38"/>
                  </a:lnTo>
                  <a:lnTo>
                    <a:pt x="3" y="40"/>
                  </a:lnTo>
                  <a:lnTo>
                    <a:pt x="3" y="5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7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58"/>
                  </a:lnTo>
                  <a:lnTo>
                    <a:pt x="0" y="5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40" name="Freeform 1240"/>
            <p:cNvSpPr>
              <a:spLocks/>
            </p:cNvSpPr>
            <p:nvPr/>
          </p:nvSpPr>
          <p:spPr bwMode="auto">
            <a:xfrm>
              <a:off x="5018" y="1225"/>
              <a:ext cx="27" cy="61"/>
            </a:xfrm>
            <a:custGeom>
              <a:avLst/>
              <a:gdLst/>
              <a:ahLst/>
              <a:cxnLst>
                <a:cxn ang="0">
                  <a:pos x="56" y="40"/>
                </a:cxn>
                <a:cxn ang="0">
                  <a:pos x="54" y="19"/>
                </a:cxn>
                <a:cxn ang="0">
                  <a:pos x="52" y="15"/>
                </a:cxn>
                <a:cxn ang="0">
                  <a:pos x="50" y="21"/>
                </a:cxn>
                <a:cxn ang="0">
                  <a:pos x="50" y="23"/>
                </a:cxn>
                <a:cxn ang="0">
                  <a:pos x="50" y="4"/>
                </a:cxn>
                <a:cxn ang="0">
                  <a:pos x="48" y="0"/>
                </a:cxn>
                <a:cxn ang="0">
                  <a:pos x="46" y="10"/>
                </a:cxn>
                <a:cxn ang="0">
                  <a:pos x="46" y="19"/>
                </a:cxn>
                <a:cxn ang="0">
                  <a:pos x="46" y="15"/>
                </a:cxn>
                <a:cxn ang="0">
                  <a:pos x="44" y="35"/>
                </a:cxn>
                <a:cxn ang="0">
                  <a:pos x="44" y="38"/>
                </a:cxn>
                <a:cxn ang="0">
                  <a:pos x="42" y="33"/>
                </a:cxn>
                <a:cxn ang="0">
                  <a:pos x="42" y="44"/>
                </a:cxn>
                <a:cxn ang="0">
                  <a:pos x="42" y="46"/>
                </a:cxn>
                <a:cxn ang="0">
                  <a:pos x="39" y="58"/>
                </a:cxn>
                <a:cxn ang="0">
                  <a:pos x="39" y="67"/>
                </a:cxn>
                <a:cxn ang="0">
                  <a:pos x="37" y="63"/>
                </a:cxn>
                <a:cxn ang="0">
                  <a:pos x="37" y="77"/>
                </a:cxn>
                <a:cxn ang="0">
                  <a:pos x="35" y="100"/>
                </a:cxn>
                <a:cxn ang="0">
                  <a:pos x="35" y="98"/>
                </a:cxn>
                <a:cxn ang="0">
                  <a:pos x="33" y="81"/>
                </a:cxn>
                <a:cxn ang="0">
                  <a:pos x="31" y="115"/>
                </a:cxn>
                <a:cxn ang="0">
                  <a:pos x="31" y="104"/>
                </a:cxn>
                <a:cxn ang="0">
                  <a:pos x="31" y="94"/>
                </a:cxn>
                <a:cxn ang="0">
                  <a:pos x="29" y="106"/>
                </a:cxn>
                <a:cxn ang="0">
                  <a:pos x="29" y="119"/>
                </a:cxn>
                <a:cxn ang="0">
                  <a:pos x="27" y="107"/>
                </a:cxn>
                <a:cxn ang="0">
                  <a:pos x="25" y="119"/>
                </a:cxn>
                <a:cxn ang="0">
                  <a:pos x="25" y="117"/>
                </a:cxn>
                <a:cxn ang="0">
                  <a:pos x="23" y="94"/>
                </a:cxn>
                <a:cxn ang="0">
                  <a:pos x="23" y="106"/>
                </a:cxn>
                <a:cxn ang="0">
                  <a:pos x="23" y="96"/>
                </a:cxn>
                <a:cxn ang="0">
                  <a:pos x="21" y="81"/>
                </a:cxn>
                <a:cxn ang="0">
                  <a:pos x="19" y="81"/>
                </a:cxn>
                <a:cxn ang="0">
                  <a:pos x="17" y="69"/>
                </a:cxn>
                <a:cxn ang="0">
                  <a:pos x="15" y="59"/>
                </a:cxn>
                <a:cxn ang="0">
                  <a:pos x="14" y="61"/>
                </a:cxn>
                <a:cxn ang="0">
                  <a:pos x="14" y="69"/>
                </a:cxn>
                <a:cxn ang="0">
                  <a:pos x="12" y="63"/>
                </a:cxn>
                <a:cxn ang="0">
                  <a:pos x="10" y="59"/>
                </a:cxn>
                <a:cxn ang="0">
                  <a:pos x="10" y="52"/>
                </a:cxn>
                <a:cxn ang="0">
                  <a:pos x="8" y="58"/>
                </a:cxn>
                <a:cxn ang="0">
                  <a:pos x="6" y="46"/>
                </a:cxn>
                <a:cxn ang="0">
                  <a:pos x="6" y="42"/>
                </a:cxn>
                <a:cxn ang="0">
                  <a:pos x="6" y="38"/>
                </a:cxn>
                <a:cxn ang="0">
                  <a:pos x="4" y="31"/>
                </a:cxn>
                <a:cxn ang="0">
                  <a:pos x="2" y="35"/>
                </a:cxn>
                <a:cxn ang="0">
                  <a:pos x="2" y="33"/>
                </a:cxn>
                <a:cxn ang="0">
                  <a:pos x="0" y="13"/>
                </a:cxn>
              </a:cxnLst>
              <a:rect l="0" t="0" r="r" b="b"/>
              <a:pathLst>
                <a:path w="56" h="121">
                  <a:moveTo>
                    <a:pt x="56" y="40"/>
                  </a:moveTo>
                  <a:lnTo>
                    <a:pt x="56" y="40"/>
                  </a:lnTo>
                  <a:lnTo>
                    <a:pt x="54" y="38"/>
                  </a:lnTo>
                  <a:lnTo>
                    <a:pt x="54" y="19"/>
                  </a:lnTo>
                  <a:lnTo>
                    <a:pt x="52" y="19"/>
                  </a:lnTo>
                  <a:lnTo>
                    <a:pt x="52" y="15"/>
                  </a:lnTo>
                  <a:lnTo>
                    <a:pt x="52" y="19"/>
                  </a:lnTo>
                  <a:lnTo>
                    <a:pt x="50" y="21"/>
                  </a:lnTo>
                  <a:lnTo>
                    <a:pt x="50" y="27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4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8" y="8"/>
                  </a:lnTo>
                  <a:lnTo>
                    <a:pt x="46" y="10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4" y="17"/>
                  </a:lnTo>
                  <a:lnTo>
                    <a:pt x="44" y="35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4" y="33"/>
                  </a:lnTo>
                  <a:lnTo>
                    <a:pt x="42" y="33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39" y="44"/>
                  </a:lnTo>
                  <a:lnTo>
                    <a:pt x="39" y="58"/>
                  </a:lnTo>
                  <a:lnTo>
                    <a:pt x="39" y="59"/>
                  </a:lnTo>
                  <a:lnTo>
                    <a:pt x="39" y="67"/>
                  </a:lnTo>
                  <a:lnTo>
                    <a:pt x="39" y="65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7" y="77"/>
                  </a:lnTo>
                  <a:lnTo>
                    <a:pt x="35" y="79"/>
                  </a:lnTo>
                  <a:lnTo>
                    <a:pt x="35" y="100"/>
                  </a:lnTo>
                  <a:lnTo>
                    <a:pt x="35" y="98"/>
                  </a:lnTo>
                  <a:lnTo>
                    <a:pt x="35" y="98"/>
                  </a:lnTo>
                  <a:lnTo>
                    <a:pt x="35" y="79"/>
                  </a:lnTo>
                  <a:lnTo>
                    <a:pt x="33" y="81"/>
                  </a:lnTo>
                  <a:lnTo>
                    <a:pt x="33" y="115"/>
                  </a:lnTo>
                  <a:lnTo>
                    <a:pt x="31" y="115"/>
                  </a:lnTo>
                  <a:lnTo>
                    <a:pt x="31" y="119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94"/>
                  </a:lnTo>
                  <a:lnTo>
                    <a:pt x="31" y="106"/>
                  </a:lnTo>
                  <a:lnTo>
                    <a:pt x="29" y="106"/>
                  </a:lnTo>
                  <a:lnTo>
                    <a:pt x="29" y="121"/>
                  </a:lnTo>
                  <a:lnTo>
                    <a:pt x="29" y="119"/>
                  </a:lnTo>
                  <a:lnTo>
                    <a:pt x="27" y="117"/>
                  </a:lnTo>
                  <a:lnTo>
                    <a:pt x="27" y="107"/>
                  </a:lnTo>
                  <a:lnTo>
                    <a:pt x="25" y="10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5" y="117"/>
                  </a:lnTo>
                  <a:lnTo>
                    <a:pt x="25" y="94"/>
                  </a:lnTo>
                  <a:lnTo>
                    <a:pt x="23" y="94"/>
                  </a:lnTo>
                  <a:lnTo>
                    <a:pt x="23" y="104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96"/>
                  </a:lnTo>
                  <a:lnTo>
                    <a:pt x="21" y="94"/>
                  </a:lnTo>
                  <a:lnTo>
                    <a:pt x="21" y="81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7" y="81"/>
                  </a:lnTo>
                  <a:lnTo>
                    <a:pt x="17" y="69"/>
                  </a:lnTo>
                  <a:lnTo>
                    <a:pt x="15" y="69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4" y="61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4" y="65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0" y="59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8"/>
                  </a:lnTo>
                  <a:lnTo>
                    <a:pt x="8" y="58"/>
                  </a:lnTo>
                  <a:lnTo>
                    <a:pt x="8" y="48"/>
                  </a:lnTo>
                  <a:lnTo>
                    <a:pt x="6" y="46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6" y="44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2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41" name="Freeform 1241"/>
            <p:cNvSpPr>
              <a:spLocks/>
            </p:cNvSpPr>
            <p:nvPr/>
          </p:nvSpPr>
          <p:spPr bwMode="auto">
            <a:xfrm>
              <a:off x="5045" y="1245"/>
              <a:ext cx="27" cy="32"/>
            </a:xfrm>
            <a:custGeom>
              <a:avLst/>
              <a:gdLst/>
              <a:ahLst/>
              <a:cxnLst>
                <a:cxn ang="0">
                  <a:pos x="54" y="46"/>
                </a:cxn>
                <a:cxn ang="0">
                  <a:pos x="54" y="43"/>
                </a:cxn>
                <a:cxn ang="0">
                  <a:pos x="52" y="14"/>
                </a:cxn>
                <a:cxn ang="0">
                  <a:pos x="50" y="45"/>
                </a:cxn>
                <a:cxn ang="0">
                  <a:pos x="50" y="35"/>
                </a:cxn>
                <a:cxn ang="0">
                  <a:pos x="50" y="25"/>
                </a:cxn>
                <a:cxn ang="0">
                  <a:pos x="48" y="37"/>
                </a:cxn>
                <a:cxn ang="0">
                  <a:pos x="46" y="52"/>
                </a:cxn>
                <a:cxn ang="0">
                  <a:pos x="46" y="48"/>
                </a:cxn>
                <a:cxn ang="0">
                  <a:pos x="46" y="66"/>
                </a:cxn>
                <a:cxn ang="0">
                  <a:pos x="44" y="46"/>
                </a:cxn>
                <a:cxn ang="0">
                  <a:pos x="42" y="58"/>
                </a:cxn>
                <a:cxn ang="0">
                  <a:pos x="40" y="60"/>
                </a:cxn>
                <a:cxn ang="0">
                  <a:pos x="40" y="52"/>
                </a:cxn>
                <a:cxn ang="0">
                  <a:pos x="40" y="46"/>
                </a:cxn>
                <a:cxn ang="0">
                  <a:pos x="38" y="48"/>
                </a:cxn>
                <a:cxn ang="0">
                  <a:pos x="36" y="46"/>
                </a:cxn>
                <a:cxn ang="0">
                  <a:pos x="34" y="43"/>
                </a:cxn>
                <a:cxn ang="0">
                  <a:pos x="34" y="25"/>
                </a:cxn>
                <a:cxn ang="0">
                  <a:pos x="34" y="20"/>
                </a:cxn>
                <a:cxn ang="0">
                  <a:pos x="32" y="25"/>
                </a:cxn>
                <a:cxn ang="0">
                  <a:pos x="31" y="39"/>
                </a:cxn>
                <a:cxn ang="0">
                  <a:pos x="29" y="20"/>
                </a:cxn>
                <a:cxn ang="0">
                  <a:pos x="29" y="29"/>
                </a:cxn>
                <a:cxn ang="0">
                  <a:pos x="29" y="52"/>
                </a:cxn>
                <a:cxn ang="0">
                  <a:pos x="27" y="46"/>
                </a:cxn>
                <a:cxn ang="0">
                  <a:pos x="25" y="46"/>
                </a:cxn>
                <a:cxn ang="0">
                  <a:pos x="23" y="52"/>
                </a:cxn>
                <a:cxn ang="0">
                  <a:pos x="21" y="46"/>
                </a:cxn>
                <a:cxn ang="0">
                  <a:pos x="21" y="37"/>
                </a:cxn>
                <a:cxn ang="0">
                  <a:pos x="17" y="52"/>
                </a:cxn>
                <a:cxn ang="0">
                  <a:pos x="17" y="56"/>
                </a:cxn>
                <a:cxn ang="0">
                  <a:pos x="15" y="46"/>
                </a:cxn>
                <a:cxn ang="0">
                  <a:pos x="15" y="37"/>
                </a:cxn>
                <a:cxn ang="0">
                  <a:pos x="15" y="43"/>
                </a:cxn>
                <a:cxn ang="0">
                  <a:pos x="13" y="41"/>
                </a:cxn>
                <a:cxn ang="0">
                  <a:pos x="13" y="25"/>
                </a:cxn>
                <a:cxn ang="0">
                  <a:pos x="11" y="27"/>
                </a:cxn>
                <a:cxn ang="0">
                  <a:pos x="9" y="10"/>
                </a:cxn>
                <a:cxn ang="0">
                  <a:pos x="9" y="23"/>
                </a:cxn>
                <a:cxn ang="0">
                  <a:pos x="9" y="35"/>
                </a:cxn>
                <a:cxn ang="0">
                  <a:pos x="7" y="25"/>
                </a:cxn>
                <a:cxn ang="0">
                  <a:pos x="6" y="2"/>
                </a:cxn>
                <a:cxn ang="0">
                  <a:pos x="4" y="21"/>
                </a:cxn>
                <a:cxn ang="0">
                  <a:pos x="4" y="6"/>
                </a:cxn>
                <a:cxn ang="0">
                  <a:pos x="4" y="14"/>
                </a:cxn>
                <a:cxn ang="0">
                  <a:pos x="2" y="1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6"/>
                </a:cxn>
              </a:cxnLst>
              <a:rect l="0" t="0" r="r" b="b"/>
              <a:pathLst>
                <a:path w="54" h="66">
                  <a:moveTo>
                    <a:pt x="54" y="46"/>
                  </a:moveTo>
                  <a:lnTo>
                    <a:pt x="54" y="46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4" y="12"/>
                  </a:lnTo>
                  <a:lnTo>
                    <a:pt x="52" y="14"/>
                  </a:lnTo>
                  <a:lnTo>
                    <a:pt x="52" y="43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25"/>
                  </a:lnTo>
                  <a:lnTo>
                    <a:pt x="50" y="35"/>
                  </a:lnTo>
                  <a:lnTo>
                    <a:pt x="48" y="37"/>
                  </a:lnTo>
                  <a:lnTo>
                    <a:pt x="48" y="54"/>
                  </a:lnTo>
                  <a:lnTo>
                    <a:pt x="46" y="52"/>
                  </a:lnTo>
                  <a:lnTo>
                    <a:pt x="46" y="46"/>
                  </a:lnTo>
                  <a:lnTo>
                    <a:pt x="46" y="48"/>
                  </a:lnTo>
                  <a:lnTo>
                    <a:pt x="46" y="52"/>
                  </a:lnTo>
                  <a:lnTo>
                    <a:pt x="46" y="66"/>
                  </a:lnTo>
                  <a:lnTo>
                    <a:pt x="44" y="64"/>
                  </a:lnTo>
                  <a:lnTo>
                    <a:pt x="44" y="46"/>
                  </a:lnTo>
                  <a:lnTo>
                    <a:pt x="42" y="48"/>
                  </a:lnTo>
                  <a:lnTo>
                    <a:pt x="42" y="58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45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6" y="46"/>
                  </a:lnTo>
                  <a:lnTo>
                    <a:pt x="36" y="41"/>
                  </a:lnTo>
                  <a:lnTo>
                    <a:pt x="34" y="43"/>
                  </a:lnTo>
                  <a:lnTo>
                    <a:pt x="36" y="43"/>
                  </a:lnTo>
                  <a:lnTo>
                    <a:pt x="34" y="25"/>
                  </a:lnTo>
                  <a:lnTo>
                    <a:pt x="34" y="23"/>
                  </a:lnTo>
                  <a:lnTo>
                    <a:pt x="34" y="20"/>
                  </a:lnTo>
                  <a:lnTo>
                    <a:pt x="34" y="23"/>
                  </a:lnTo>
                  <a:lnTo>
                    <a:pt x="32" y="25"/>
                  </a:lnTo>
                  <a:lnTo>
                    <a:pt x="32" y="41"/>
                  </a:lnTo>
                  <a:lnTo>
                    <a:pt x="31" y="39"/>
                  </a:lnTo>
                  <a:lnTo>
                    <a:pt x="31" y="21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29"/>
                  </a:lnTo>
                  <a:lnTo>
                    <a:pt x="29" y="31"/>
                  </a:lnTo>
                  <a:lnTo>
                    <a:pt x="29" y="52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5" y="46"/>
                  </a:lnTo>
                  <a:lnTo>
                    <a:pt x="25" y="46"/>
                  </a:lnTo>
                  <a:lnTo>
                    <a:pt x="23" y="48"/>
                  </a:lnTo>
                  <a:lnTo>
                    <a:pt x="23" y="52"/>
                  </a:lnTo>
                  <a:lnTo>
                    <a:pt x="21" y="54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1" y="37"/>
                  </a:lnTo>
                  <a:lnTo>
                    <a:pt x="17" y="39"/>
                  </a:lnTo>
                  <a:lnTo>
                    <a:pt x="17" y="52"/>
                  </a:lnTo>
                  <a:lnTo>
                    <a:pt x="17" y="54"/>
                  </a:lnTo>
                  <a:lnTo>
                    <a:pt x="17" y="56"/>
                  </a:lnTo>
                  <a:lnTo>
                    <a:pt x="17" y="48"/>
                  </a:lnTo>
                  <a:lnTo>
                    <a:pt x="15" y="46"/>
                  </a:lnTo>
                  <a:lnTo>
                    <a:pt x="15" y="35"/>
                  </a:lnTo>
                  <a:lnTo>
                    <a:pt x="15" y="37"/>
                  </a:lnTo>
                  <a:lnTo>
                    <a:pt x="15" y="39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3" y="41"/>
                  </a:lnTo>
                  <a:lnTo>
                    <a:pt x="13" y="27"/>
                  </a:lnTo>
                  <a:lnTo>
                    <a:pt x="13" y="25"/>
                  </a:lnTo>
                  <a:lnTo>
                    <a:pt x="13" y="29"/>
                  </a:lnTo>
                  <a:lnTo>
                    <a:pt x="11" y="27"/>
                  </a:lnTo>
                  <a:lnTo>
                    <a:pt x="11" y="12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9" y="35"/>
                  </a:lnTo>
                  <a:lnTo>
                    <a:pt x="9" y="25"/>
                  </a:lnTo>
                  <a:lnTo>
                    <a:pt x="7" y="25"/>
                  </a:lnTo>
                  <a:lnTo>
                    <a:pt x="7" y="0"/>
                  </a:lnTo>
                  <a:lnTo>
                    <a:pt x="6" y="2"/>
                  </a:lnTo>
                  <a:lnTo>
                    <a:pt x="6" y="21"/>
                  </a:lnTo>
                  <a:lnTo>
                    <a:pt x="4" y="21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2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42" name="Freeform 1242"/>
            <p:cNvSpPr>
              <a:spLocks/>
            </p:cNvSpPr>
            <p:nvPr/>
          </p:nvSpPr>
          <p:spPr bwMode="auto">
            <a:xfrm>
              <a:off x="5072" y="1193"/>
              <a:ext cx="28" cy="131"/>
            </a:xfrm>
            <a:custGeom>
              <a:avLst/>
              <a:gdLst/>
              <a:ahLst/>
              <a:cxnLst>
                <a:cxn ang="0">
                  <a:pos x="55" y="5"/>
                </a:cxn>
                <a:cxn ang="0">
                  <a:pos x="55" y="0"/>
                </a:cxn>
                <a:cxn ang="0">
                  <a:pos x="53" y="9"/>
                </a:cxn>
                <a:cxn ang="0">
                  <a:pos x="53" y="25"/>
                </a:cxn>
                <a:cxn ang="0">
                  <a:pos x="51" y="21"/>
                </a:cxn>
                <a:cxn ang="0">
                  <a:pos x="50" y="25"/>
                </a:cxn>
                <a:cxn ang="0">
                  <a:pos x="50" y="38"/>
                </a:cxn>
                <a:cxn ang="0">
                  <a:pos x="48" y="53"/>
                </a:cxn>
                <a:cxn ang="0">
                  <a:pos x="46" y="67"/>
                </a:cxn>
                <a:cxn ang="0">
                  <a:pos x="46" y="67"/>
                </a:cxn>
                <a:cxn ang="0">
                  <a:pos x="44" y="86"/>
                </a:cxn>
                <a:cxn ang="0">
                  <a:pos x="44" y="107"/>
                </a:cxn>
                <a:cxn ang="0">
                  <a:pos x="42" y="101"/>
                </a:cxn>
                <a:cxn ang="0">
                  <a:pos x="42" y="103"/>
                </a:cxn>
                <a:cxn ang="0">
                  <a:pos x="40" y="124"/>
                </a:cxn>
                <a:cxn ang="0">
                  <a:pos x="38" y="136"/>
                </a:cxn>
                <a:cxn ang="0">
                  <a:pos x="38" y="146"/>
                </a:cxn>
                <a:cxn ang="0">
                  <a:pos x="34" y="163"/>
                </a:cxn>
                <a:cxn ang="0">
                  <a:pos x="34" y="174"/>
                </a:cxn>
                <a:cxn ang="0">
                  <a:pos x="32" y="196"/>
                </a:cxn>
                <a:cxn ang="0">
                  <a:pos x="30" y="209"/>
                </a:cxn>
                <a:cxn ang="0">
                  <a:pos x="30" y="215"/>
                </a:cxn>
                <a:cxn ang="0">
                  <a:pos x="28" y="240"/>
                </a:cxn>
                <a:cxn ang="0">
                  <a:pos x="28" y="234"/>
                </a:cxn>
                <a:cxn ang="0">
                  <a:pos x="28" y="230"/>
                </a:cxn>
                <a:cxn ang="0">
                  <a:pos x="26" y="242"/>
                </a:cxn>
                <a:cxn ang="0">
                  <a:pos x="26" y="253"/>
                </a:cxn>
                <a:cxn ang="0">
                  <a:pos x="26" y="244"/>
                </a:cxn>
                <a:cxn ang="0">
                  <a:pos x="23" y="247"/>
                </a:cxn>
                <a:cxn ang="0">
                  <a:pos x="23" y="263"/>
                </a:cxn>
                <a:cxn ang="0">
                  <a:pos x="21" y="240"/>
                </a:cxn>
                <a:cxn ang="0">
                  <a:pos x="21" y="251"/>
                </a:cxn>
                <a:cxn ang="0">
                  <a:pos x="21" y="240"/>
                </a:cxn>
                <a:cxn ang="0">
                  <a:pos x="19" y="234"/>
                </a:cxn>
                <a:cxn ang="0">
                  <a:pos x="17" y="242"/>
                </a:cxn>
                <a:cxn ang="0">
                  <a:pos x="17" y="242"/>
                </a:cxn>
                <a:cxn ang="0">
                  <a:pos x="17" y="220"/>
                </a:cxn>
                <a:cxn ang="0">
                  <a:pos x="15" y="234"/>
                </a:cxn>
                <a:cxn ang="0">
                  <a:pos x="13" y="215"/>
                </a:cxn>
                <a:cxn ang="0">
                  <a:pos x="11" y="207"/>
                </a:cxn>
                <a:cxn ang="0">
                  <a:pos x="9" y="199"/>
                </a:cxn>
                <a:cxn ang="0">
                  <a:pos x="9" y="196"/>
                </a:cxn>
                <a:cxn ang="0">
                  <a:pos x="7" y="176"/>
                </a:cxn>
                <a:cxn ang="0">
                  <a:pos x="7" y="172"/>
                </a:cxn>
                <a:cxn ang="0">
                  <a:pos x="5" y="172"/>
                </a:cxn>
                <a:cxn ang="0">
                  <a:pos x="3" y="155"/>
                </a:cxn>
                <a:cxn ang="0">
                  <a:pos x="3" y="149"/>
                </a:cxn>
                <a:cxn ang="0">
                  <a:pos x="3" y="140"/>
                </a:cxn>
                <a:cxn ang="0">
                  <a:pos x="2" y="128"/>
                </a:cxn>
                <a:cxn ang="0">
                  <a:pos x="0" y="134"/>
                </a:cxn>
              </a:cxnLst>
              <a:rect l="0" t="0" r="r" b="b"/>
              <a:pathLst>
                <a:path w="55" h="263">
                  <a:moveTo>
                    <a:pt x="55" y="5"/>
                  </a:moveTo>
                  <a:lnTo>
                    <a:pt x="55" y="5"/>
                  </a:lnTo>
                  <a:lnTo>
                    <a:pt x="55" y="4"/>
                  </a:lnTo>
                  <a:lnTo>
                    <a:pt x="55" y="0"/>
                  </a:lnTo>
                  <a:lnTo>
                    <a:pt x="53" y="2"/>
                  </a:lnTo>
                  <a:lnTo>
                    <a:pt x="53" y="9"/>
                  </a:lnTo>
                  <a:lnTo>
                    <a:pt x="53" y="11"/>
                  </a:lnTo>
                  <a:lnTo>
                    <a:pt x="53" y="25"/>
                  </a:lnTo>
                  <a:lnTo>
                    <a:pt x="51" y="23"/>
                  </a:lnTo>
                  <a:lnTo>
                    <a:pt x="51" y="21"/>
                  </a:lnTo>
                  <a:lnTo>
                    <a:pt x="51" y="23"/>
                  </a:lnTo>
                  <a:lnTo>
                    <a:pt x="50" y="25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50" y="52"/>
                  </a:lnTo>
                  <a:lnTo>
                    <a:pt x="48" y="53"/>
                  </a:lnTo>
                  <a:lnTo>
                    <a:pt x="48" y="67"/>
                  </a:lnTo>
                  <a:lnTo>
                    <a:pt x="46" y="67"/>
                  </a:lnTo>
                  <a:lnTo>
                    <a:pt x="46" y="69"/>
                  </a:lnTo>
                  <a:lnTo>
                    <a:pt x="46" y="67"/>
                  </a:lnTo>
                  <a:lnTo>
                    <a:pt x="44" y="69"/>
                  </a:lnTo>
                  <a:lnTo>
                    <a:pt x="44" y="86"/>
                  </a:lnTo>
                  <a:lnTo>
                    <a:pt x="44" y="88"/>
                  </a:lnTo>
                  <a:lnTo>
                    <a:pt x="44" y="107"/>
                  </a:lnTo>
                  <a:lnTo>
                    <a:pt x="42" y="105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2" y="103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40" y="134"/>
                  </a:lnTo>
                  <a:lnTo>
                    <a:pt x="38" y="136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38" y="161"/>
                  </a:lnTo>
                  <a:lnTo>
                    <a:pt x="34" y="163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4" y="196"/>
                  </a:lnTo>
                  <a:lnTo>
                    <a:pt x="32" y="196"/>
                  </a:lnTo>
                  <a:lnTo>
                    <a:pt x="32" y="209"/>
                  </a:lnTo>
                  <a:lnTo>
                    <a:pt x="30" y="209"/>
                  </a:lnTo>
                  <a:lnTo>
                    <a:pt x="30" y="211"/>
                  </a:lnTo>
                  <a:lnTo>
                    <a:pt x="30" y="215"/>
                  </a:lnTo>
                  <a:lnTo>
                    <a:pt x="30" y="238"/>
                  </a:lnTo>
                  <a:lnTo>
                    <a:pt x="28" y="240"/>
                  </a:lnTo>
                  <a:lnTo>
                    <a:pt x="28" y="242"/>
                  </a:lnTo>
                  <a:lnTo>
                    <a:pt x="28" y="234"/>
                  </a:lnTo>
                  <a:lnTo>
                    <a:pt x="28" y="234"/>
                  </a:lnTo>
                  <a:lnTo>
                    <a:pt x="28" y="230"/>
                  </a:lnTo>
                  <a:lnTo>
                    <a:pt x="28" y="240"/>
                  </a:lnTo>
                  <a:lnTo>
                    <a:pt x="26" y="242"/>
                  </a:lnTo>
                  <a:lnTo>
                    <a:pt x="26" y="255"/>
                  </a:lnTo>
                  <a:lnTo>
                    <a:pt x="26" y="253"/>
                  </a:lnTo>
                  <a:lnTo>
                    <a:pt x="26" y="251"/>
                  </a:lnTo>
                  <a:lnTo>
                    <a:pt x="26" y="244"/>
                  </a:lnTo>
                  <a:lnTo>
                    <a:pt x="26" y="245"/>
                  </a:lnTo>
                  <a:lnTo>
                    <a:pt x="23" y="247"/>
                  </a:lnTo>
                  <a:lnTo>
                    <a:pt x="23" y="263"/>
                  </a:lnTo>
                  <a:lnTo>
                    <a:pt x="23" y="263"/>
                  </a:lnTo>
                  <a:lnTo>
                    <a:pt x="23" y="242"/>
                  </a:lnTo>
                  <a:lnTo>
                    <a:pt x="21" y="240"/>
                  </a:lnTo>
                  <a:lnTo>
                    <a:pt x="21" y="251"/>
                  </a:lnTo>
                  <a:lnTo>
                    <a:pt x="21" y="251"/>
                  </a:lnTo>
                  <a:lnTo>
                    <a:pt x="21" y="253"/>
                  </a:lnTo>
                  <a:lnTo>
                    <a:pt x="21" y="240"/>
                  </a:lnTo>
                  <a:lnTo>
                    <a:pt x="19" y="238"/>
                  </a:lnTo>
                  <a:lnTo>
                    <a:pt x="19" y="234"/>
                  </a:lnTo>
                  <a:lnTo>
                    <a:pt x="19" y="242"/>
                  </a:lnTo>
                  <a:lnTo>
                    <a:pt x="17" y="242"/>
                  </a:lnTo>
                  <a:lnTo>
                    <a:pt x="17" y="247"/>
                  </a:lnTo>
                  <a:lnTo>
                    <a:pt x="17" y="242"/>
                  </a:lnTo>
                  <a:lnTo>
                    <a:pt x="17" y="240"/>
                  </a:lnTo>
                  <a:lnTo>
                    <a:pt x="17" y="220"/>
                  </a:lnTo>
                  <a:lnTo>
                    <a:pt x="15" y="222"/>
                  </a:lnTo>
                  <a:lnTo>
                    <a:pt x="15" y="234"/>
                  </a:lnTo>
                  <a:lnTo>
                    <a:pt x="13" y="232"/>
                  </a:lnTo>
                  <a:lnTo>
                    <a:pt x="13" y="215"/>
                  </a:lnTo>
                  <a:lnTo>
                    <a:pt x="11" y="215"/>
                  </a:lnTo>
                  <a:lnTo>
                    <a:pt x="11" y="207"/>
                  </a:lnTo>
                  <a:lnTo>
                    <a:pt x="9" y="205"/>
                  </a:lnTo>
                  <a:lnTo>
                    <a:pt x="9" y="199"/>
                  </a:lnTo>
                  <a:lnTo>
                    <a:pt x="9" y="197"/>
                  </a:lnTo>
                  <a:lnTo>
                    <a:pt x="9" y="196"/>
                  </a:lnTo>
                  <a:lnTo>
                    <a:pt x="7" y="196"/>
                  </a:lnTo>
                  <a:lnTo>
                    <a:pt x="7" y="176"/>
                  </a:lnTo>
                  <a:lnTo>
                    <a:pt x="7" y="174"/>
                  </a:lnTo>
                  <a:lnTo>
                    <a:pt x="7" y="172"/>
                  </a:lnTo>
                  <a:lnTo>
                    <a:pt x="7" y="174"/>
                  </a:lnTo>
                  <a:lnTo>
                    <a:pt x="5" y="172"/>
                  </a:lnTo>
                  <a:lnTo>
                    <a:pt x="5" y="157"/>
                  </a:lnTo>
                  <a:lnTo>
                    <a:pt x="3" y="155"/>
                  </a:lnTo>
                  <a:lnTo>
                    <a:pt x="3" y="149"/>
                  </a:lnTo>
                  <a:lnTo>
                    <a:pt x="3" y="149"/>
                  </a:lnTo>
                  <a:lnTo>
                    <a:pt x="3" y="151"/>
                  </a:lnTo>
                  <a:lnTo>
                    <a:pt x="3" y="140"/>
                  </a:lnTo>
                  <a:lnTo>
                    <a:pt x="2" y="138"/>
                  </a:lnTo>
                  <a:lnTo>
                    <a:pt x="2" y="128"/>
                  </a:lnTo>
                  <a:lnTo>
                    <a:pt x="2" y="134"/>
                  </a:lnTo>
                  <a:lnTo>
                    <a:pt x="0" y="134"/>
                  </a:lnTo>
                  <a:lnTo>
                    <a:pt x="0" y="149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43" name="Freeform 1243"/>
            <p:cNvSpPr>
              <a:spLocks/>
            </p:cNvSpPr>
            <p:nvPr/>
          </p:nvSpPr>
          <p:spPr bwMode="auto">
            <a:xfrm>
              <a:off x="5100" y="1196"/>
              <a:ext cx="30" cy="165"/>
            </a:xfrm>
            <a:custGeom>
              <a:avLst/>
              <a:gdLst/>
              <a:ahLst/>
              <a:cxnLst>
                <a:cxn ang="0">
                  <a:pos x="60" y="164"/>
                </a:cxn>
                <a:cxn ang="0">
                  <a:pos x="58" y="166"/>
                </a:cxn>
                <a:cxn ang="0">
                  <a:pos x="58" y="162"/>
                </a:cxn>
                <a:cxn ang="0">
                  <a:pos x="58" y="158"/>
                </a:cxn>
                <a:cxn ang="0">
                  <a:pos x="56" y="192"/>
                </a:cxn>
                <a:cxn ang="0">
                  <a:pos x="54" y="200"/>
                </a:cxn>
                <a:cxn ang="0">
                  <a:pos x="54" y="244"/>
                </a:cxn>
                <a:cxn ang="0">
                  <a:pos x="50" y="262"/>
                </a:cxn>
                <a:cxn ang="0">
                  <a:pos x="50" y="258"/>
                </a:cxn>
                <a:cxn ang="0">
                  <a:pos x="48" y="275"/>
                </a:cxn>
                <a:cxn ang="0">
                  <a:pos x="46" y="300"/>
                </a:cxn>
                <a:cxn ang="0">
                  <a:pos x="46" y="308"/>
                </a:cxn>
                <a:cxn ang="0">
                  <a:pos x="44" y="317"/>
                </a:cxn>
                <a:cxn ang="0">
                  <a:pos x="44" y="311"/>
                </a:cxn>
                <a:cxn ang="0">
                  <a:pos x="44" y="331"/>
                </a:cxn>
                <a:cxn ang="0">
                  <a:pos x="43" y="311"/>
                </a:cxn>
                <a:cxn ang="0">
                  <a:pos x="41" y="310"/>
                </a:cxn>
                <a:cxn ang="0">
                  <a:pos x="39" y="327"/>
                </a:cxn>
                <a:cxn ang="0">
                  <a:pos x="39" y="323"/>
                </a:cxn>
                <a:cxn ang="0">
                  <a:pos x="39" y="311"/>
                </a:cxn>
                <a:cxn ang="0">
                  <a:pos x="37" y="315"/>
                </a:cxn>
                <a:cxn ang="0">
                  <a:pos x="35" y="306"/>
                </a:cxn>
                <a:cxn ang="0">
                  <a:pos x="35" y="292"/>
                </a:cxn>
                <a:cxn ang="0">
                  <a:pos x="33" y="300"/>
                </a:cxn>
                <a:cxn ang="0">
                  <a:pos x="33" y="281"/>
                </a:cxn>
                <a:cxn ang="0">
                  <a:pos x="33" y="288"/>
                </a:cxn>
                <a:cxn ang="0">
                  <a:pos x="31" y="296"/>
                </a:cxn>
                <a:cxn ang="0">
                  <a:pos x="29" y="294"/>
                </a:cxn>
                <a:cxn ang="0">
                  <a:pos x="29" y="292"/>
                </a:cxn>
                <a:cxn ang="0">
                  <a:pos x="27" y="300"/>
                </a:cxn>
                <a:cxn ang="0">
                  <a:pos x="25" y="319"/>
                </a:cxn>
                <a:cxn ang="0">
                  <a:pos x="25" y="327"/>
                </a:cxn>
                <a:cxn ang="0">
                  <a:pos x="23" y="323"/>
                </a:cxn>
                <a:cxn ang="0">
                  <a:pos x="21" y="310"/>
                </a:cxn>
                <a:cxn ang="0">
                  <a:pos x="21" y="298"/>
                </a:cxn>
                <a:cxn ang="0">
                  <a:pos x="19" y="283"/>
                </a:cxn>
                <a:cxn ang="0">
                  <a:pos x="19" y="252"/>
                </a:cxn>
                <a:cxn ang="0">
                  <a:pos x="18" y="221"/>
                </a:cxn>
                <a:cxn ang="0">
                  <a:pos x="16" y="194"/>
                </a:cxn>
                <a:cxn ang="0">
                  <a:pos x="14" y="166"/>
                </a:cxn>
                <a:cxn ang="0">
                  <a:pos x="14" y="139"/>
                </a:cxn>
                <a:cxn ang="0">
                  <a:pos x="12" y="104"/>
                </a:cxn>
                <a:cxn ang="0">
                  <a:pos x="12" y="106"/>
                </a:cxn>
                <a:cxn ang="0">
                  <a:pos x="12" y="83"/>
                </a:cxn>
                <a:cxn ang="0">
                  <a:pos x="10" y="58"/>
                </a:cxn>
                <a:cxn ang="0">
                  <a:pos x="8" y="62"/>
                </a:cxn>
                <a:cxn ang="0">
                  <a:pos x="8" y="58"/>
                </a:cxn>
                <a:cxn ang="0">
                  <a:pos x="6" y="35"/>
                </a:cxn>
                <a:cxn ang="0">
                  <a:pos x="4" y="14"/>
                </a:cxn>
                <a:cxn ang="0">
                  <a:pos x="0" y="2"/>
                </a:cxn>
              </a:cxnLst>
              <a:rect l="0" t="0" r="r" b="b"/>
              <a:pathLst>
                <a:path w="60" h="331">
                  <a:moveTo>
                    <a:pt x="60" y="164"/>
                  </a:moveTo>
                  <a:lnTo>
                    <a:pt x="60" y="164"/>
                  </a:lnTo>
                  <a:lnTo>
                    <a:pt x="58" y="164"/>
                  </a:lnTo>
                  <a:lnTo>
                    <a:pt x="58" y="166"/>
                  </a:lnTo>
                  <a:lnTo>
                    <a:pt x="58" y="164"/>
                  </a:lnTo>
                  <a:lnTo>
                    <a:pt x="58" y="162"/>
                  </a:lnTo>
                  <a:lnTo>
                    <a:pt x="58" y="154"/>
                  </a:lnTo>
                  <a:lnTo>
                    <a:pt x="58" y="158"/>
                  </a:lnTo>
                  <a:lnTo>
                    <a:pt x="56" y="158"/>
                  </a:lnTo>
                  <a:lnTo>
                    <a:pt x="56" y="192"/>
                  </a:lnTo>
                  <a:lnTo>
                    <a:pt x="54" y="192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4" y="244"/>
                  </a:lnTo>
                  <a:lnTo>
                    <a:pt x="50" y="246"/>
                  </a:lnTo>
                  <a:lnTo>
                    <a:pt x="50" y="262"/>
                  </a:lnTo>
                  <a:lnTo>
                    <a:pt x="50" y="260"/>
                  </a:lnTo>
                  <a:lnTo>
                    <a:pt x="50" y="258"/>
                  </a:lnTo>
                  <a:lnTo>
                    <a:pt x="50" y="275"/>
                  </a:lnTo>
                  <a:lnTo>
                    <a:pt x="48" y="275"/>
                  </a:lnTo>
                  <a:lnTo>
                    <a:pt x="48" y="298"/>
                  </a:lnTo>
                  <a:lnTo>
                    <a:pt x="46" y="300"/>
                  </a:lnTo>
                  <a:lnTo>
                    <a:pt x="46" y="306"/>
                  </a:lnTo>
                  <a:lnTo>
                    <a:pt x="46" y="308"/>
                  </a:lnTo>
                  <a:lnTo>
                    <a:pt x="46" y="317"/>
                  </a:lnTo>
                  <a:lnTo>
                    <a:pt x="44" y="317"/>
                  </a:lnTo>
                  <a:lnTo>
                    <a:pt x="44" y="310"/>
                  </a:lnTo>
                  <a:lnTo>
                    <a:pt x="44" y="311"/>
                  </a:lnTo>
                  <a:lnTo>
                    <a:pt x="44" y="313"/>
                  </a:lnTo>
                  <a:lnTo>
                    <a:pt x="44" y="331"/>
                  </a:lnTo>
                  <a:lnTo>
                    <a:pt x="43" y="331"/>
                  </a:lnTo>
                  <a:lnTo>
                    <a:pt x="43" y="311"/>
                  </a:lnTo>
                  <a:lnTo>
                    <a:pt x="41" y="310"/>
                  </a:lnTo>
                  <a:lnTo>
                    <a:pt x="41" y="310"/>
                  </a:lnTo>
                  <a:lnTo>
                    <a:pt x="41" y="325"/>
                  </a:lnTo>
                  <a:lnTo>
                    <a:pt x="39" y="327"/>
                  </a:lnTo>
                  <a:lnTo>
                    <a:pt x="39" y="331"/>
                  </a:lnTo>
                  <a:lnTo>
                    <a:pt x="39" y="323"/>
                  </a:lnTo>
                  <a:lnTo>
                    <a:pt x="39" y="321"/>
                  </a:lnTo>
                  <a:lnTo>
                    <a:pt x="39" y="311"/>
                  </a:lnTo>
                  <a:lnTo>
                    <a:pt x="39" y="313"/>
                  </a:lnTo>
                  <a:lnTo>
                    <a:pt x="37" y="315"/>
                  </a:lnTo>
                  <a:lnTo>
                    <a:pt x="37" y="308"/>
                  </a:lnTo>
                  <a:lnTo>
                    <a:pt x="35" y="306"/>
                  </a:lnTo>
                  <a:lnTo>
                    <a:pt x="35" y="288"/>
                  </a:lnTo>
                  <a:lnTo>
                    <a:pt x="35" y="292"/>
                  </a:lnTo>
                  <a:lnTo>
                    <a:pt x="35" y="302"/>
                  </a:lnTo>
                  <a:lnTo>
                    <a:pt x="33" y="300"/>
                  </a:lnTo>
                  <a:lnTo>
                    <a:pt x="33" y="283"/>
                  </a:lnTo>
                  <a:lnTo>
                    <a:pt x="33" y="281"/>
                  </a:lnTo>
                  <a:lnTo>
                    <a:pt x="33" y="279"/>
                  </a:lnTo>
                  <a:lnTo>
                    <a:pt x="33" y="288"/>
                  </a:lnTo>
                  <a:lnTo>
                    <a:pt x="31" y="292"/>
                  </a:lnTo>
                  <a:lnTo>
                    <a:pt x="31" y="296"/>
                  </a:lnTo>
                  <a:lnTo>
                    <a:pt x="31" y="296"/>
                  </a:lnTo>
                  <a:lnTo>
                    <a:pt x="29" y="294"/>
                  </a:lnTo>
                  <a:lnTo>
                    <a:pt x="29" y="292"/>
                  </a:lnTo>
                  <a:lnTo>
                    <a:pt x="29" y="292"/>
                  </a:lnTo>
                  <a:lnTo>
                    <a:pt x="27" y="294"/>
                  </a:lnTo>
                  <a:lnTo>
                    <a:pt x="27" y="300"/>
                  </a:lnTo>
                  <a:lnTo>
                    <a:pt x="25" y="302"/>
                  </a:lnTo>
                  <a:lnTo>
                    <a:pt x="25" y="319"/>
                  </a:lnTo>
                  <a:lnTo>
                    <a:pt x="25" y="321"/>
                  </a:lnTo>
                  <a:lnTo>
                    <a:pt x="25" y="327"/>
                  </a:lnTo>
                  <a:lnTo>
                    <a:pt x="25" y="325"/>
                  </a:lnTo>
                  <a:lnTo>
                    <a:pt x="23" y="323"/>
                  </a:lnTo>
                  <a:lnTo>
                    <a:pt x="23" y="311"/>
                  </a:lnTo>
                  <a:lnTo>
                    <a:pt x="21" y="310"/>
                  </a:lnTo>
                  <a:lnTo>
                    <a:pt x="21" y="300"/>
                  </a:lnTo>
                  <a:lnTo>
                    <a:pt x="21" y="298"/>
                  </a:lnTo>
                  <a:lnTo>
                    <a:pt x="21" y="285"/>
                  </a:lnTo>
                  <a:lnTo>
                    <a:pt x="19" y="283"/>
                  </a:lnTo>
                  <a:lnTo>
                    <a:pt x="19" y="254"/>
                  </a:lnTo>
                  <a:lnTo>
                    <a:pt x="19" y="252"/>
                  </a:lnTo>
                  <a:lnTo>
                    <a:pt x="19" y="221"/>
                  </a:lnTo>
                  <a:lnTo>
                    <a:pt x="18" y="221"/>
                  </a:lnTo>
                  <a:lnTo>
                    <a:pt x="18" y="196"/>
                  </a:lnTo>
                  <a:lnTo>
                    <a:pt x="16" y="194"/>
                  </a:lnTo>
                  <a:lnTo>
                    <a:pt x="16" y="167"/>
                  </a:lnTo>
                  <a:lnTo>
                    <a:pt x="14" y="166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4" y="104"/>
                  </a:lnTo>
                  <a:lnTo>
                    <a:pt x="12" y="104"/>
                  </a:lnTo>
                  <a:lnTo>
                    <a:pt x="12" y="102"/>
                  </a:lnTo>
                  <a:lnTo>
                    <a:pt x="12" y="106"/>
                  </a:lnTo>
                  <a:lnTo>
                    <a:pt x="12" y="104"/>
                  </a:lnTo>
                  <a:lnTo>
                    <a:pt x="12" y="83"/>
                  </a:lnTo>
                  <a:lnTo>
                    <a:pt x="10" y="81"/>
                  </a:lnTo>
                  <a:lnTo>
                    <a:pt x="10" y="58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44" name="Freeform 1244"/>
            <p:cNvSpPr>
              <a:spLocks/>
            </p:cNvSpPr>
            <p:nvPr/>
          </p:nvSpPr>
          <p:spPr bwMode="auto">
            <a:xfrm>
              <a:off x="5130" y="1275"/>
              <a:ext cx="31" cy="124"/>
            </a:xfrm>
            <a:custGeom>
              <a:avLst/>
              <a:gdLst/>
              <a:ahLst/>
              <a:cxnLst>
                <a:cxn ang="0">
                  <a:pos x="61" y="73"/>
                </a:cxn>
                <a:cxn ang="0">
                  <a:pos x="59" y="77"/>
                </a:cxn>
                <a:cxn ang="0">
                  <a:pos x="57" y="115"/>
                </a:cxn>
                <a:cxn ang="0">
                  <a:pos x="57" y="148"/>
                </a:cxn>
                <a:cxn ang="0">
                  <a:pos x="55" y="163"/>
                </a:cxn>
                <a:cxn ang="0">
                  <a:pos x="54" y="203"/>
                </a:cxn>
                <a:cxn ang="0">
                  <a:pos x="54" y="222"/>
                </a:cxn>
                <a:cxn ang="0">
                  <a:pos x="52" y="230"/>
                </a:cxn>
                <a:cxn ang="0">
                  <a:pos x="50" y="215"/>
                </a:cxn>
                <a:cxn ang="0">
                  <a:pos x="50" y="211"/>
                </a:cxn>
                <a:cxn ang="0">
                  <a:pos x="48" y="194"/>
                </a:cxn>
                <a:cxn ang="0">
                  <a:pos x="48" y="161"/>
                </a:cxn>
                <a:cxn ang="0">
                  <a:pos x="46" y="136"/>
                </a:cxn>
                <a:cxn ang="0">
                  <a:pos x="46" y="103"/>
                </a:cxn>
                <a:cxn ang="0">
                  <a:pos x="44" y="94"/>
                </a:cxn>
                <a:cxn ang="0">
                  <a:pos x="42" y="80"/>
                </a:cxn>
                <a:cxn ang="0">
                  <a:pos x="42" y="90"/>
                </a:cxn>
                <a:cxn ang="0">
                  <a:pos x="40" y="98"/>
                </a:cxn>
                <a:cxn ang="0">
                  <a:pos x="38" y="88"/>
                </a:cxn>
                <a:cxn ang="0">
                  <a:pos x="36" y="80"/>
                </a:cxn>
                <a:cxn ang="0">
                  <a:pos x="36" y="86"/>
                </a:cxn>
                <a:cxn ang="0">
                  <a:pos x="34" y="105"/>
                </a:cxn>
                <a:cxn ang="0">
                  <a:pos x="32" y="94"/>
                </a:cxn>
                <a:cxn ang="0">
                  <a:pos x="32" y="102"/>
                </a:cxn>
                <a:cxn ang="0">
                  <a:pos x="32" y="119"/>
                </a:cxn>
                <a:cxn ang="0">
                  <a:pos x="31" y="132"/>
                </a:cxn>
                <a:cxn ang="0">
                  <a:pos x="29" y="144"/>
                </a:cxn>
                <a:cxn ang="0">
                  <a:pos x="29" y="142"/>
                </a:cxn>
                <a:cxn ang="0">
                  <a:pos x="29" y="136"/>
                </a:cxn>
                <a:cxn ang="0">
                  <a:pos x="27" y="171"/>
                </a:cxn>
                <a:cxn ang="0">
                  <a:pos x="25" y="182"/>
                </a:cxn>
                <a:cxn ang="0">
                  <a:pos x="25" y="182"/>
                </a:cxn>
                <a:cxn ang="0">
                  <a:pos x="23" y="196"/>
                </a:cxn>
                <a:cxn ang="0">
                  <a:pos x="21" y="215"/>
                </a:cxn>
                <a:cxn ang="0">
                  <a:pos x="19" y="226"/>
                </a:cxn>
                <a:cxn ang="0">
                  <a:pos x="17" y="244"/>
                </a:cxn>
                <a:cxn ang="0">
                  <a:pos x="17" y="242"/>
                </a:cxn>
                <a:cxn ang="0">
                  <a:pos x="15" y="230"/>
                </a:cxn>
                <a:cxn ang="0">
                  <a:pos x="13" y="240"/>
                </a:cxn>
                <a:cxn ang="0">
                  <a:pos x="11" y="224"/>
                </a:cxn>
                <a:cxn ang="0">
                  <a:pos x="11" y="209"/>
                </a:cxn>
                <a:cxn ang="0">
                  <a:pos x="9" y="190"/>
                </a:cxn>
                <a:cxn ang="0">
                  <a:pos x="7" y="155"/>
                </a:cxn>
                <a:cxn ang="0">
                  <a:pos x="7" y="136"/>
                </a:cxn>
                <a:cxn ang="0">
                  <a:pos x="6" y="90"/>
                </a:cxn>
                <a:cxn ang="0">
                  <a:pos x="6" y="71"/>
                </a:cxn>
                <a:cxn ang="0">
                  <a:pos x="2" y="52"/>
                </a:cxn>
                <a:cxn ang="0">
                  <a:pos x="2" y="31"/>
                </a:cxn>
                <a:cxn ang="0">
                  <a:pos x="0" y="9"/>
                </a:cxn>
                <a:cxn ang="0">
                  <a:pos x="0" y="0"/>
                </a:cxn>
              </a:cxnLst>
              <a:rect l="0" t="0" r="r" b="b"/>
              <a:pathLst>
                <a:path w="61" h="247">
                  <a:moveTo>
                    <a:pt x="61" y="73"/>
                  </a:moveTo>
                  <a:lnTo>
                    <a:pt x="61" y="73"/>
                  </a:lnTo>
                  <a:lnTo>
                    <a:pt x="61" y="77"/>
                  </a:lnTo>
                  <a:lnTo>
                    <a:pt x="59" y="77"/>
                  </a:lnTo>
                  <a:lnTo>
                    <a:pt x="59" y="113"/>
                  </a:lnTo>
                  <a:lnTo>
                    <a:pt x="57" y="115"/>
                  </a:lnTo>
                  <a:lnTo>
                    <a:pt x="57" y="146"/>
                  </a:lnTo>
                  <a:lnTo>
                    <a:pt x="57" y="148"/>
                  </a:lnTo>
                  <a:lnTo>
                    <a:pt x="57" y="161"/>
                  </a:lnTo>
                  <a:lnTo>
                    <a:pt x="55" y="163"/>
                  </a:lnTo>
                  <a:lnTo>
                    <a:pt x="55" y="203"/>
                  </a:lnTo>
                  <a:lnTo>
                    <a:pt x="54" y="203"/>
                  </a:lnTo>
                  <a:lnTo>
                    <a:pt x="54" y="221"/>
                  </a:lnTo>
                  <a:lnTo>
                    <a:pt x="54" y="222"/>
                  </a:lnTo>
                  <a:lnTo>
                    <a:pt x="54" y="232"/>
                  </a:lnTo>
                  <a:lnTo>
                    <a:pt x="52" y="230"/>
                  </a:lnTo>
                  <a:lnTo>
                    <a:pt x="52" y="215"/>
                  </a:lnTo>
                  <a:lnTo>
                    <a:pt x="50" y="215"/>
                  </a:lnTo>
                  <a:lnTo>
                    <a:pt x="50" y="209"/>
                  </a:lnTo>
                  <a:lnTo>
                    <a:pt x="50" y="211"/>
                  </a:lnTo>
                  <a:lnTo>
                    <a:pt x="48" y="209"/>
                  </a:lnTo>
                  <a:lnTo>
                    <a:pt x="48" y="194"/>
                  </a:lnTo>
                  <a:lnTo>
                    <a:pt x="48" y="194"/>
                  </a:lnTo>
                  <a:lnTo>
                    <a:pt x="48" y="161"/>
                  </a:lnTo>
                  <a:lnTo>
                    <a:pt x="46" y="159"/>
                  </a:lnTo>
                  <a:lnTo>
                    <a:pt x="46" y="136"/>
                  </a:lnTo>
                  <a:lnTo>
                    <a:pt x="46" y="134"/>
                  </a:lnTo>
                  <a:lnTo>
                    <a:pt x="46" y="103"/>
                  </a:lnTo>
                  <a:lnTo>
                    <a:pt x="44" y="102"/>
                  </a:lnTo>
                  <a:lnTo>
                    <a:pt x="44" y="94"/>
                  </a:lnTo>
                  <a:lnTo>
                    <a:pt x="42" y="92"/>
                  </a:lnTo>
                  <a:lnTo>
                    <a:pt x="42" y="80"/>
                  </a:lnTo>
                  <a:lnTo>
                    <a:pt x="42" y="82"/>
                  </a:lnTo>
                  <a:lnTo>
                    <a:pt x="42" y="90"/>
                  </a:lnTo>
                  <a:lnTo>
                    <a:pt x="40" y="90"/>
                  </a:lnTo>
                  <a:lnTo>
                    <a:pt x="40" y="98"/>
                  </a:lnTo>
                  <a:lnTo>
                    <a:pt x="38" y="98"/>
                  </a:lnTo>
                  <a:lnTo>
                    <a:pt x="38" y="88"/>
                  </a:lnTo>
                  <a:lnTo>
                    <a:pt x="36" y="86"/>
                  </a:lnTo>
                  <a:lnTo>
                    <a:pt x="36" y="80"/>
                  </a:lnTo>
                  <a:lnTo>
                    <a:pt x="36" y="84"/>
                  </a:lnTo>
                  <a:lnTo>
                    <a:pt x="36" y="86"/>
                  </a:lnTo>
                  <a:lnTo>
                    <a:pt x="36" y="103"/>
                  </a:lnTo>
                  <a:lnTo>
                    <a:pt x="34" y="105"/>
                  </a:lnTo>
                  <a:lnTo>
                    <a:pt x="34" y="96"/>
                  </a:lnTo>
                  <a:lnTo>
                    <a:pt x="32" y="94"/>
                  </a:lnTo>
                  <a:lnTo>
                    <a:pt x="32" y="92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2" y="119"/>
                  </a:lnTo>
                  <a:lnTo>
                    <a:pt x="31" y="121"/>
                  </a:lnTo>
                  <a:lnTo>
                    <a:pt x="31" y="132"/>
                  </a:lnTo>
                  <a:lnTo>
                    <a:pt x="29" y="132"/>
                  </a:lnTo>
                  <a:lnTo>
                    <a:pt x="29" y="144"/>
                  </a:lnTo>
                  <a:lnTo>
                    <a:pt x="29" y="144"/>
                  </a:lnTo>
                  <a:lnTo>
                    <a:pt x="29" y="142"/>
                  </a:lnTo>
                  <a:lnTo>
                    <a:pt x="29" y="134"/>
                  </a:lnTo>
                  <a:lnTo>
                    <a:pt x="29" y="136"/>
                  </a:lnTo>
                  <a:lnTo>
                    <a:pt x="27" y="13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5" y="182"/>
                  </a:lnTo>
                  <a:lnTo>
                    <a:pt x="25" y="180"/>
                  </a:lnTo>
                  <a:lnTo>
                    <a:pt x="25" y="182"/>
                  </a:lnTo>
                  <a:lnTo>
                    <a:pt x="25" y="194"/>
                  </a:lnTo>
                  <a:lnTo>
                    <a:pt x="23" y="196"/>
                  </a:lnTo>
                  <a:lnTo>
                    <a:pt x="23" y="215"/>
                  </a:lnTo>
                  <a:lnTo>
                    <a:pt x="21" y="215"/>
                  </a:lnTo>
                  <a:lnTo>
                    <a:pt x="21" y="226"/>
                  </a:lnTo>
                  <a:lnTo>
                    <a:pt x="19" y="226"/>
                  </a:lnTo>
                  <a:lnTo>
                    <a:pt x="19" y="242"/>
                  </a:lnTo>
                  <a:lnTo>
                    <a:pt x="17" y="244"/>
                  </a:lnTo>
                  <a:lnTo>
                    <a:pt x="17" y="247"/>
                  </a:lnTo>
                  <a:lnTo>
                    <a:pt x="17" y="242"/>
                  </a:lnTo>
                  <a:lnTo>
                    <a:pt x="15" y="242"/>
                  </a:lnTo>
                  <a:lnTo>
                    <a:pt x="15" y="230"/>
                  </a:lnTo>
                  <a:lnTo>
                    <a:pt x="13" y="230"/>
                  </a:lnTo>
                  <a:lnTo>
                    <a:pt x="13" y="240"/>
                  </a:lnTo>
                  <a:lnTo>
                    <a:pt x="11" y="238"/>
                  </a:lnTo>
                  <a:lnTo>
                    <a:pt x="11" y="224"/>
                  </a:lnTo>
                  <a:lnTo>
                    <a:pt x="11" y="222"/>
                  </a:lnTo>
                  <a:lnTo>
                    <a:pt x="11" y="209"/>
                  </a:lnTo>
                  <a:lnTo>
                    <a:pt x="9" y="209"/>
                  </a:lnTo>
                  <a:lnTo>
                    <a:pt x="9" y="190"/>
                  </a:lnTo>
                  <a:lnTo>
                    <a:pt x="7" y="188"/>
                  </a:lnTo>
                  <a:lnTo>
                    <a:pt x="7" y="155"/>
                  </a:lnTo>
                  <a:lnTo>
                    <a:pt x="7" y="153"/>
                  </a:lnTo>
                  <a:lnTo>
                    <a:pt x="7" y="136"/>
                  </a:lnTo>
                  <a:lnTo>
                    <a:pt x="6" y="134"/>
                  </a:lnTo>
                  <a:lnTo>
                    <a:pt x="6" y="90"/>
                  </a:lnTo>
                  <a:lnTo>
                    <a:pt x="6" y="88"/>
                  </a:lnTo>
                  <a:lnTo>
                    <a:pt x="6" y="71"/>
                  </a:lnTo>
                  <a:lnTo>
                    <a:pt x="2" y="69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31"/>
                  </a:lnTo>
                  <a:lnTo>
                    <a:pt x="0" y="3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45" name="Freeform 1245"/>
            <p:cNvSpPr>
              <a:spLocks/>
            </p:cNvSpPr>
            <p:nvPr/>
          </p:nvSpPr>
          <p:spPr bwMode="auto">
            <a:xfrm>
              <a:off x="5161" y="1301"/>
              <a:ext cx="27" cy="89"/>
            </a:xfrm>
            <a:custGeom>
              <a:avLst/>
              <a:gdLst/>
              <a:ahLst/>
              <a:cxnLst>
                <a:cxn ang="0">
                  <a:pos x="56" y="15"/>
                </a:cxn>
                <a:cxn ang="0">
                  <a:pos x="54" y="21"/>
                </a:cxn>
                <a:cxn ang="0">
                  <a:pos x="54" y="42"/>
                </a:cxn>
                <a:cxn ang="0">
                  <a:pos x="52" y="55"/>
                </a:cxn>
                <a:cxn ang="0">
                  <a:pos x="52" y="65"/>
                </a:cxn>
                <a:cxn ang="0">
                  <a:pos x="50" y="71"/>
                </a:cxn>
                <a:cxn ang="0">
                  <a:pos x="48" y="96"/>
                </a:cxn>
                <a:cxn ang="0">
                  <a:pos x="48" y="98"/>
                </a:cxn>
                <a:cxn ang="0">
                  <a:pos x="46" y="92"/>
                </a:cxn>
                <a:cxn ang="0">
                  <a:pos x="46" y="96"/>
                </a:cxn>
                <a:cxn ang="0">
                  <a:pos x="44" y="103"/>
                </a:cxn>
                <a:cxn ang="0">
                  <a:pos x="44" y="103"/>
                </a:cxn>
                <a:cxn ang="0">
                  <a:pos x="42" y="84"/>
                </a:cxn>
                <a:cxn ang="0">
                  <a:pos x="42" y="75"/>
                </a:cxn>
                <a:cxn ang="0">
                  <a:pos x="41" y="76"/>
                </a:cxn>
                <a:cxn ang="0">
                  <a:pos x="39" y="71"/>
                </a:cxn>
                <a:cxn ang="0">
                  <a:pos x="39" y="61"/>
                </a:cxn>
                <a:cxn ang="0">
                  <a:pos x="39" y="61"/>
                </a:cxn>
                <a:cxn ang="0">
                  <a:pos x="35" y="51"/>
                </a:cxn>
                <a:cxn ang="0">
                  <a:pos x="35" y="73"/>
                </a:cxn>
                <a:cxn ang="0">
                  <a:pos x="33" y="63"/>
                </a:cxn>
                <a:cxn ang="0">
                  <a:pos x="33" y="59"/>
                </a:cxn>
                <a:cxn ang="0">
                  <a:pos x="31" y="76"/>
                </a:cxn>
                <a:cxn ang="0">
                  <a:pos x="31" y="94"/>
                </a:cxn>
                <a:cxn ang="0">
                  <a:pos x="29" y="82"/>
                </a:cxn>
                <a:cxn ang="0">
                  <a:pos x="27" y="109"/>
                </a:cxn>
                <a:cxn ang="0">
                  <a:pos x="27" y="119"/>
                </a:cxn>
                <a:cxn ang="0">
                  <a:pos x="25" y="132"/>
                </a:cxn>
                <a:cxn ang="0">
                  <a:pos x="23" y="151"/>
                </a:cxn>
                <a:cxn ang="0">
                  <a:pos x="23" y="151"/>
                </a:cxn>
                <a:cxn ang="0">
                  <a:pos x="21" y="170"/>
                </a:cxn>
                <a:cxn ang="0">
                  <a:pos x="21" y="176"/>
                </a:cxn>
                <a:cxn ang="0">
                  <a:pos x="19" y="165"/>
                </a:cxn>
                <a:cxn ang="0">
                  <a:pos x="18" y="147"/>
                </a:cxn>
                <a:cxn ang="0">
                  <a:pos x="18" y="151"/>
                </a:cxn>
                <a:cxn ang="0">
                  <a:pos x="18" y="119"/>
                </a:cxn>
                <a:cxn ang="0">
                  <a:pos x="16" y="115"/>
                </a:cxn>
                <a:cxn ang="0">
                  <a:pos x="14" y="86"/>
                </a:cxn>
                <a:cxn ang="0">
                  <a:pos x="12" y="65"/>
                </a:cxn>
                <a:cxn ang="0">
                  <a:pos x="12" y="69"/>
                </a:cxn>
                <a:cxn ang="0">
                  <a:pos x="12" y="67"/>
                </a:cxn>
                <a:cxn ang="0">
                  <a:pos x="10" y="36"/>
                </a:cxn>
                <a:cxn ang="0">
                  <a:pos x="8" y="40"/>
                </a:cxn>
                <a:cxn ang="0">
                  <a:pos x="8" y="25"/>
                </a:cxn>
                <a:cxn ang="0">
                  <a:pos x="6" y="21"/>
                </a:cxn>
                <a:cxn ang="0">
                  <a:pos x="6" y="21"/>
                </a:cxn>
                <a:cxn ang="0">
                  <a:pos x="4" y="9"/>
                </a:cxn>
                <a:cxn ang="0">
                  <a:pos x="4" y="0"/>
                </a:cxn>
                <a:cxn ang="0">
                  <a:pos x="4" y="17"/>
                </a:cxn>
                <a:cxn ang="0">
                  <a:pos x="0" y="21"/>
                </a:cxn>
              </a:cxnLst>
              <a:rect l="0" t="0" r="r" b="b"/>
              <a:pathLst>
                <a:path w="56" h="176">
                  <a:moveTo>
                    <a:pt x="56" y="15"/>
                  </a:moveTo>
                  <a:lnTo>
                    <a:pt x="56" y="15"/>
                  </a:lnTo>
                  <a:lnTo>
                    <a:pt x="56" y="21"/>
                  </a:lnTo>
                  <a:lnTo>
                    <a:pt x="54" y="21"/>
                  </a:lnTo>
                  <a:lnTo>
                    <a:pt x="54" y="40"/>
                  </a:lnTo>
                  <a:lnTo>
                    <a:pt x="54" y="42"/>
                  </a:lnTo>
                  <a:lnTo>
                    <a:pt x="54" y="53"/>
                  </a:lnTo>
                  <a:lnTo>
                    <a:pt x="52" y="55"/>
                  </a:lnTo>
                  <a:lnTo>
                    <a:pt x="52" y="63"/>
                  </a:lnTo>
                  <a:lnTo>
                    <a:pt x="52" y="65"/>
                  </a:lnTo>
                  <a:lnTo>
                    <a:pt x="52" y="69"/>
                  </a:lnTo>
                  <a:lnTo>
                    <a:pt x="50" y="71"/>
                  </a:lnTo>
                  <a:lnTo>
                    <a:pt x="50" y="94"/>
                  </a:lnTo>
                  <a:lnTo>
                    <a:pt x="48" y="96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6" y="94"/>
                  </a:lnTo>
                  <a:lnTo>
                    <a:pt x="46" y="96"/>
                  </a:lnTo>
                  <a:lnTo>
                    <a:pt x="46" y="101"/>
                  </a:lnTo>
                  <a:lnTo>
                    <a:pt x="44" y="103"/>
                  </a:lnTo>
                  <a:lnTo>
                    <a:pt x="44" y="105"/>
                  </a:lnTo>
                  <a:lnTo>
                    <a:pt x="44" y="103"/>
                  </a:lnTo>
                  <a:lnTo>
                    <a:pt x="42" y="101"/>
                  </a:lnTo>
                  <a:lnTo>
                    <a:pt x="42" y="84"/>
                  </a:lnTo>
                  <a:lnTo>
                    <a:pt x="42" y="82"/>
                  </a:lnTo>
                  <a:lnTo>
                    <a:pt x="42" y="75"/>
                  </a:lnTo>
                  <a:lnTo>
                    <a:pt x="42" y="76"/>
                  </a:lnTo>
                  <a:lnTo>
                    <a:pt x="41" y="76"/>
                  </a:lnTo>
                  <a:lnTo>
                    <a:pt x="41" y="73"/>
                  </a:lnTo>
                  <a:lnTo>
                    <a:pt x="39" y="71"/>
                  </a:lnTo>
                  <a:lnTo>
                    <a:pt x="39" y="59"/>
                  </a:lnTo>
                  <a:lnTo>
                    <a:pt x="39" y="61"/>
                  </a:lnTo>
                  <a:lnTo>
                    <a:pt x="39" y="63"/>
                  </a:lnTo>
                  <a:lnTo>
                    <a:pt x="39" y="61"/>
                  </a:lnTo>
                  <a:lnTo>
                    <a:pt x="35" y="59"/>
                  </a:lnTo>
                  <a:lnTo>
                    <a:pt x="35" y="51"/>
                  </a:lnTo>
                  <a:lnTo>
                    <a:pt x="35" y="53"/>
                  </a:lnTo>
                  <a:lnTo>
                    <a:pt x="35" y="73"/>
                  </a:lnTo>
                  <a:lnTo>
                    <a:pt x="33" y="75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59"/>
                  </a:lnTo>
                  <a:lnTo>
                    <a:pt x="33" y="75"/>
                  </a:lnTo>
                  <a:lnTo>
                    <a:pt x="31" y="76"/>
                  </a:lnTo>
                  <a:lnTo>
                    <a:pt x="31" y="96"/>
                  </a:lnTo>
                  <a:lnTo>
                    <a:pt x="31" y="94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29" y="107"/>
                  </a:lnTo>
                  <a:lnTo>
                    <a:pt x="27" y="109"/>
                  </a:lnTo>
                  <a:lnTo>
                    <a:pt x="27" y="119"/>
                  </a:lnTo>
                  <a:lnTo>
                    <a:pt x="27" y="119"/>
                  </a:lnTo>
                  <a:lnTo>
                    <a:pt x="27" y="132"/>
                  </a:lnTo>
                  <a:lnTo>
                    <a:pt x="25" y="132"/>
                  </a:lnTo>
                  <a:lnTo>
                    <a:pt x="25" y="151"/>
                  </a:lnTo>
                  <a:lnTo>
                    <a:pt x="23" y="151"/>
                  </a:lnTo>
                  <a:lnTo>
                    <a:pt x="23" y="151"/>
                  </a:lnTo>
                  <a:lnTo>
                    <a:pt x="23" y="151"/>
                  </a:lnTo>
                  <a:lnTo>
                    <a:pt x="21" y="153"/>
                  </a:lnTo>
                  <a:lnTo>
                    <a:pt x="21" y="170"/>
                  </a:lnTo>
                  <a:lnTo>
                    <a:pt x="21" y="172"/>
                  </a:lnTo>
                  <a:lnTo>
                    <a:pt x="21" y="176"/>
                  </a:lnTo>
                  <a:lnTo>
                    <a:pt x="21" y="167"/>
                  </a:lnTo>
                  <a:lnTo>
                    <a:pt x="19" y="165"/>
                  </a:lnTo>
                  <a:lnTo>
                    <a:pt x="19" y="147"/>
                  </a:lnTo>
                  <a:lnTo>
                    <a:pt x="18" y="147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8" y="147"/>
                  </a:lnTo>
                  <a:lnTo>
                    <a:pt x="18" y="119"/>
                  </a:lnTo>
                  <a:lnTo>
                    <a:pt x="16" y="119"/>
                  </a:lnTo>
                  <a:lnTo>
                    <a:pt x="16" y="115"/>
                  </a:lnTo>
                  <a:lnTo>
                    <a:pt x="14" y="113"/>
                  </a:lnTo>
                  <a:lnTo>
                    <a:pt x="14" y="86"/>
                  </a:lnTo>
                  <a:lnTo>
                    <a:pt x="12" y="86"/>
                  </a:lnTo>
                  <a:lnTo>
                    <a:pt x="12" y="65"/>
                  </a:lnTo>
                  <a:lnTo>
                    <a:pt x="12" y="67"/>
                  </a:lnTo>
                  <a:lnTo>
                    <a:pt x="12" y="69"/>
                  </a:lnTo>
                  <a:lnTo>
                    <a:pt x="12" y="73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10" y="36"/>
                  </a:lnTo>
                  <a:lnTo>
                    <a:pt x="8" y="34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11"/>
                  </a:lnTo>
                  <a:lnTo>
                    <a:pt x="4" y="9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46" name="Freeform 1246"/>
            <p:cNvSpPr>
              <a:spLocks/>
            </p:cNvSpPr>
            <p:nvPr/>
          </p:nvSpPr>
          <p:spPr bwMode="auto">
            <a:xfrm>
              <a:off x="5188" y="1286"/>
              <a:ext cx="31" cy="58"/>
            </a:xfrm>
            <a:custGeom>
              <a:avLst/>
              <a:gdLst/>
              <a:ahLst/>
              <a:cxnLst>
                <a:cxn ang="0">
                  <a:pos x="61" y="107"/>
                </a:cxn>
                <a:cxn ang="0">
                  <a:pos x="59" y="102"/>
                </a:cxn>
                <a:cxn ang="0">
                  <a:pos x="59" y="107"/>
                </a:cxn>
                <a:cxn ang="0">
                  <a:pos x="59" y="111"/>
                </a:cxn>
                <a:cxn ang="0">
                  <a:pos x="58" y="84"/>
                </a:cxn>
                <a:cxn ang="0">
                  <a:pos x="58" y="98"/>
                </a:cxn>
                <a:cxn ang="0">
                  <a:pos x="56" y="82"/>
                </a:cxn>
                <a:cxn ang="0">
                  <a:pos x="54" y="77"/>
                </a:cxn>
                <a:cxn ang="0">
                  <a:pos x="54" y="82"/>
                </a:cxn>
                <a:cxn ang="0">
                  <a:pos x="54" y="88"/>
                </a:cxn>
                <a:cxn ang="0">
                  <a:pos x="50" y="81"/>
                </a:cxn>
                <a:cxn ang="0">
                  <a:pos x="50" y="86"/>
                </a:cxn>
                <a:cxn ang="0">
                  <a:pos x="48" y="81"/>
                </a:cxn>
                <a:cxn ang="0">
                  <a:pos x="46" y="81"/>
                </a:cxn>
                <a:cxn ang="0">
                  <a:pos x="44" y="77"/>
                </a:cxn>
                <a:cxn ang="0">
                  <a:pos x="44" y="86"/>
                </a:cxn>
                <a:cxn ang="0">
                  <a:pos x="44" y="86"/>
                </a:cxn>
                <a:cxn ang="0">
                  <a:pos x="42" y="81"/>
                </a:cxn>
                <a:cxn ang="0">
                  <a:pos x="42" y="82"/>
                </a:cxn>
                <a:cxn ang="0">
                  <a:pos x="38" y="81"/>
                </a:cxn>
                <a:cxn ang="0">
                  <a:pos x="36" y="69"/>
                </a:cxn>
                <a:cxn ang="0">
                  <a:pos x="36" y="48"/>
                </a:cxn>
                <a:cxn ang="0">
                  <a:pos x="34" y="54"/>
                </a:cxn>
                <a:cxn ang="0">
                  <a:pos x="33" y="42"/>
                </a:cxn>
                <a:cxn ang="0">
                  <a:pos x="31" y="29"/>
                </a:cxn>
                <a:cxn ang="0">
                  <a:pos x="31" y="25"/>
                </a:cxn>
                <a:cxn ang="0">
                  <a:pos x="29" y="25"/>
                </a:cxn>
                <a:cxn ang="0">
                  <a:pos x="27" y="6"/>
                </a:cxn>
                <a:cxn ang="0">
                  <a:pos x="25" y="25"/>
                </a:cxn>
                <a:cxn ang="0">
                  <a:pos x="25" y="31"/>
                </a:cxn>
                <a:cxn ang="0">
                  <a:pos x="23" y="21"/>
                </a:cxn>
                <a:cxn ang="0">
                  <a:pos x="23" y="6"/>
                </a:cxn>
                <a:cxn ang="0">
                  <a:pos x="23" y="23"/>
                </a:cxn>
                <a:cxn ang="0">
                  <a:pos x="21" y="11"/>
                </a:cxn>
                <a:cxn ang="0">
                  <a:pos x="19" y="15"/>
                </a:cxn>
                <a:cxn ang="0">
                  <a:pos x="17" y="2"/>
                </a:cxn>
                <a:cxn ang="0">
                  <a:pos x="17" y="8"/>
                </a:cxn>
                <a:cxn ang="0">
                  <a:pos x="15" y="19"/>
                </a:cxn>
                <a:cxn ang="0">
                  <a:pos x="15" y="11"/>
                </a:cxn>
                <a:cxn ang="0">
                  <a:pos x="11" y="29"/>
                </a:cxn>
                <a:cxn ang="0">
                  <a:pos x="11" y="34"/>
                </a:cxn>
                <a:cxn ang="0">
                  <a:pos x="10" y="29"/>
                </a:cxn>
                <a:cxn ang="0">
                  <a:pos x="10" y="23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6" y="34"/>
                </a:cxn>
                <a:cxn ang="0">
                  <a:pos x="4" y="36"/>
                </a:cxn>
                <a:cxn ang="0">
                  <a:pos x="2" y="34"/>
                </a:cxn>
                <a:cxn ang="0">
                  <a:pos x="2" y="36"/>
                </a:cxn>
                <a:cxn ang="0">
                  <a:pos x="2" y="48"/>
                </a:cxn>
              </a:cxnLst>
              <a:rect l="0" t="0" r="r" b="b"/>
              <a:pathLst>
                <a:path w="61" h="115">
                  <a:moveTo>
                    <a:pt x="61" y="107"/>
                  </a:moveTo>
                  <a:lnTo>
                    <a:pt x="61" y="107"/>
                  </a:lnTo>
                  <a:lnTo>
                    <a:pt x="59" y="107"/>
                  </a:lnTo>
                  <a:lnTo>
                    <a:pt x="59" y="102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15"/>
                  </a:lnTo>
                  <a:lnTo>
                    <a:pt x="59" y="111"/>
                  </a:lnTo>
                  <a:lnTo>
                    <a:pt x="58" y="107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98"/>
                  </a:lnTo>
                  <a:lnTo>
                    <a:pt x="56" y="96"/>
                  </a:lnTo>
                  <a:lnTo>
                    <a:pt x="56" y="82"/>
                  </a:lnTo>
                  <a:lnTo>
                    <a:pt x="54" y="82"/>
                  </a:lnTo>
                  <a:lnTo>
                    <a:pt x="54" y="77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4" y="90"/>
                  </a:lnTo>
                  <a:lnTo>
                    <a:pt x="54" y="88"/>
                  </a:lnTo>
                  <a:lnTo>
                    <a:pt x="50" y="86"/>
                  </a:lnTo>
                  <a:lnTo>
                    <a:pt x="50" y="81"/>
                  </a:lnTo>
                  <a:lnTo>
                    <a:pt x="50" y="81"/>
                  </a:lnTo>
                  <a:lnTo>
                    <a:pt x="50" y="86"/>
                  </a:lnTo>
                  <a:lnTo>
                    <a:pt x="48" y="84"/>
                  </a:lnTo>
                  <a:lnTo>
                    <a:pt x="48" y="81"/>
                  </a:lnTo>
                  <a:lnTo>
                    <a:pt x="46" y="82"/>
                  </a:lnTo>
                  <a:lnTo>
                    <a:pt x="46" y="81"/>
                  </a:lnTo>
                  <a:lnTo>
                    <a:pt x="46" y="77"/>
                  </a:lnTo>
                  <a:lnTo>
                    <a:pt x="44" y="77"/>
                  </a:lnTo>
                  <a:lnTo>
                    <a:pt x="44" y="84"/>
                  </a:lnTo>
                  <a:lnTo>
                    <a:pt x="44" y="86"/>
                  </a:lnTo>
                  <a:lnTo>
                    <a:pt x="44" y="90"/>
                  </a:lnTo>
                  <a:lnTo>
                    <a:pt x="44" y="86"/>
                  </a:lnTo>
                  <a:lnTo>
                    <a:pt x="42" y="84"/>
                  </a:lnTo>
                  <a:lnTo>
                    <a:pt x="42" y="81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38" y="81"/>
                  </a:lnTo>
                  <a:lnTo>
                    <a:pt x="38" y="69"/>
                  </a:lnTo>
                  <a:lnTo>
                    <a:pt x="36" y="69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36" y="56"/>
                  </a:lnTo>
                  <a:lnTo>
                    <a:pt x="34" y="54"/>
                  </a:lnTo>
                  <a:lnTo>
                    <a:pt x="34" y="44"/>
                  </a:lnTo>
                  <a:lnTo>
                    <a:pt x="33" y="42"/>
                  </a:lnTo>
                  <a:lnTo>
                    <a:pt x="33" y="25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1" y="25"/>
                  </a:lnTo>
                  <a:lnTo>
                    <a:pt x="29" y="29"/>
                  </a:lnTo>
                  <a:lnTo>
                    <a:pt x="29" y="25"/>
                  </a:lnTo>
                  <a:lnTo>
                    <a:pt x="27" y="23"/>
                  </a:lnTo>
                  <a:lnTo>
                    <a:pt x="27" y="6"/>
                  </a:lnTo>
                  <a:lnTo>
                    <a:pt x="25" y="8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31"/>
                  </a:lnTo>
                  <a:lnTo>
                    <a:pt x="25" y="23"/>
                  </a:lnTo>
                  <a:lnTo>
                    <a:pt x="23" y="21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21" y="11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1"/>
                  </a:lnTo>
                  <a:lnTo>
                    <a:pt x="11" y="13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1" y="34"/>
                  </a:lnTo>
                  <a:lnTo>
                    <a:pt x="11" y="31"/>
                  </a:lnTo>
                  <a:lnTo>
                    <a:pt x="10" y="29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8" y="40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48"/>
                  </a:lnTo>
                  <a:lnTo>
                    <a:pt x="0" y="46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47" name="Freeform 1247"/>
            <p:cNvSpPr>
              <a:spLocks/>
            </p:cNvSpPr>
            <p:nvPr/>
          </p:nvSpPr>
          <p:spPr bwMode="auto">
            <a:xfrm>
              <a:off x="5219" y="1225"/>
              <a:ext cx="30" cy="121"/>
            </a:xfrm>
            <a:custGeom>
              <a:avLst/>
              <a:gdLst/>
              <a:ahLst/>
              <a:cxnLst>
                <a:cxn ang="0">
                  <a:pos x="60" y="238"/>
                </a:cxn>
                <a:cxn ang="0">
                  <a:pos x="60" y="211"/>
                </a:cxn>
                <a:cxn ang="0">
                  <a:pos x="58" y="186"/>
                </a:cxn>
                <a:cxn ang="0">
                  <a:pos x="56" y="173"/>
                </a:cxn>
                <a:cxn ang="0">
                  <a:pos x="56" y="146"/>
                </a:cxn>
                <a:cxn ang="0">
                  <a:pos x="54" y="109"/>
                </a:cxn>
                <a:cxn ang="0">
                  <a:pos x="52" y="96"/>
                </a:cxn>
                <a:cxn ang="0">
                  <a:pos x="52" y="77"/>
                </a:cxn>
                <a:cxn ang="0">
                  <a:pos x="50" y="56"/>
                </a:cxn>
                <a:cxn ang="0">
                  <a:pos x="48" y="44"/>
                </a:cxn>
                <a:cxn ang="0">
                  <a:pos x="46" y="37"/>
                </a:cxn>
                <a:cxn ang="0">
                  <a:pos x="45" y="31"/>
                </a:cxn>
                <a:cxn ang="0">
                  <a:pos x="45" y="23"/>
                </a:cxn>
                <a:cxn ang="0">
                  <a:pos x="43" y="19"/>
                </a:cxn>
                <a:cxn ang="0">
                  <a:pos x="43" y="10"/>
                </a:cxn>
                <a:cxn ang="0">
                  <a:pos x="43" y="0"/>
                </a:cxn>
                <a:cxn ang="0">
                  <a:pos x="41" y="25"/>
                </a:cxn>
                <a:cxn ang="0">
                  <a:pos x="39" y="35"/>
                </a:cxn>
                <a:cxn ang="0">
                  <a:pos x="37" y="31"/>
                </a:cxn>
                <a:cxn ang="0">
                  <a:pos x="35" y="35"/>
                </a:cxn>
                <a:cxn ang="0">
                  <a:pos x="35" y="54"/>
                </a:cxn>
                <a:cxn ang="0">
                  <a:pos x="33" y="65"/>
                </a:cxn>
                <a:cxn ang="0">
                  <a:pos x="31" y="50"/>
                </a:cxn>
                <a:cxn ang="0">
                  <a:pos x="31" y="38"/>
                </a:cxn>
                <a:cxn ang="0">
                  <a:pos x="31" y="54"/>
                </a:cxn>
                <a:cxn ang="0">
                  <a:pos x="29" y="46"/>
                </a:cxn>
                <a:cxn ang="0">
                  <a:pos x="29" y="63"/>
                </a:cxn>
                <a:cxn ang="0">
                  <a:pos x="27" y="75"/>
                </a:cxn>
                <a:cxn ang="0">
                  <a:pos x="25" y="86"/>
                </a:cxn>
                <a:cxn ang="0">
                  <a:pos x="23" y="98"/>
                </a:cxn>
                <a:cxn ang="0">
                  <a:pos x="23" y="94"/>
                </a:cxn>
                <a:cxn ang="0">
                  <a:pos x="21" y="83"/>
                </a:cxn>
                <a:cxn ang="0">
                  <a:pos x="21" y="113"/>
                </a:cxn>
                <a:cxn ang="0">
                  <a:pos x="21" y="115"/>
                </a:cxn>
                <a:cxn ang="0">
                  <a:pos x="20" y="121"/>
                </a:cxn>
                <a:cxn ang="0">
                  <a:pos x="18" y="133"/>
                </a:cxn>
                <a:cxn ang="0">
                  <a:pos x="18" y="146"/>
                </a:cxn>
                <a:cxn ang="0">
                  <a:pos x="16" y="152"/>
                </a:cxn>
                <a:cxn ang="0">
                  <a:pos x="14" y="148"/>
                </a:cxn>
                <a:cxn ang="0">
                  <a:pos x="14" y="152"/>
                </a:cxn>
                <a:cxn ang="0">
                  <a:pos x="12" y="179"/>
                </a:cxn>
                <a:cxn ang="0">
                  <a:pos x="10" y="184"/>
                </a:cxn>
                <a:cxn ang="0">
                  <a:pos x="10" y="192"/>
                </a:cxn>
                <a:cxn ang="0">
                  <a:pos x="8" y="204"/>
                </a:cxn>
                <a:cxn ang="0">
                  <a:pos x="6" y="205"/>
                </a:cxn>
                <a:cxn ang="0">
                  <a:pos x="4" y="215"/>
                </a:cxn>
                <a:cxn ang="0">
                  <a:pos x="4" y="219"/>
                </a:cxn>
                <a:cxn ang="0">
                  <a:pos x="4" y="219"/>
                </a:cxn>
                <a:cxn ang="0">
                  <a:pos x="2" y="240"/>
                </a:cxn>
                <a:cxn ang="0">
                  <a:pos x="0" y="244"/>
                </a:cxn>
              </a:cxnLst>
              <a:rect l="0" t="0" r="r" b="b"/>
              <a:pathLst>
                <a:path w="60" h="244">
                  <a:moveTo>
                    <a:pt x="60" y="238"/>
                  </a:moveTo>
                  <a:lnTo>
                    <a:pt x="60" y="238"/>
                  </a:lnTo>
                  <a:lnTo>
                    <a:pt x="60" y="213"/>
                  </a:lnTo>
                  <a:lnTo>
                    <a:pt x="60" y="211"/>
                  </a:lnTo>
                  <a:lnTo>
                    <a:pt x="60" y="188"/>
                  </a:lnTo>
                  <a:lnTo>
                    <a:pt x="58" y="186"/>
                  </a:lnTo>
                  <a:lnTo>
                    <a:pt x="58" y="175"/>
                  </a:lnTo>
                  <a:lnTo>
                    <a:pt x="56" y="173"/>
                  </a:lnTo>
                  <a:lnTo>
                    <a:pt x="56" y="148"/>
                  </a:lnTo>
                  <a:lnTo>
                    <a:pt x="56" y="146"/>
                  </a:lnTo>
                  <a:lnTo>
                    <a:pt x="56" y="111"/>
                  </a:lnTo>
                  <a:lnTo>
                    <a:pt x="54" y="109"/>
                  </a:lnTo>
                  <a:lnTo>
                    <a:pt x="54" y="96"/>
                  </a:lnTo>
                  <a:lnTo>
                    <a:pt x="52" y="96"/>
                  </a:lnTo>
                  <a:lnTo>
                    <a:pt x="52" y="79"/>
                  </a:lnTo>
                  <a:lnTo>
                    <a:pt x="52" y="77"/>
                  </a:lnTo>
                  <a:lnTo>
                    <a:pt x="52" y="58"/>
                  </a:lnTo>
                  <a:lnTo>
                    <a:pt x="50" y="56"/>
                  </a:lnTo>
                  <a:lnTo>
                    <a:pt x="50" y="46"/>
                  </a:lnTo>
                  <a:lnTo>
                    <a:pt x="48" y="44"/>
                  </a:lnTo>
                  <a:lnTo>
                    <a:pt x="48" y="38"/>
                  </a:lnTo>
                  <a:lnTo>
                    <a:pt x="46" y="37"/>
                  </a:lnTo>
                  <a:lnTo>
                    <a:pt x="46" y="33"/>
                  </a:lnTo>
                  <a:lnTo>
                    <a:pt x="45" y="31"/>
                  </a:lnTo>
                  <a:lnTo>
                    <a:pt x="45" y="25"/>
                  </a:lnTo>
                  <a:lnTo>
                    <a:pt x="45" y="23"/>
                  </a:lnTo>
                  <a:lnTo>
                    <a:pt x="45" y="21"/>
                  </a:lnTo>
                  <a:lnTo>
                    <a:pt x="43" y="19"/>
                  </a:lnTo>
                  <a:lnTo>
                    <a:pt x="43" y="12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1" y="2"/>
                  </a:lnTo>
                  <a:lnTo>
                    <a:pt x="41" y="25"/>
                  </a:lnTo>
                  <a:lnTo>
                    <a:pt x="39" y="27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1"/>
                  </a:lnTo>
                  <a:lnTo>
                    <a:pt x="37" y="35"/>
                  </a:lnTo>
                  <a:lnTo>
                    <a:pt x="35" y="35"/>
                  </a:lnTo>
                  <a:lnTo>
                    <a:pt x="35" y="52"/>
                  </a:lnTo>
                  <a:lnTo>
                    <a:pt x="35" y="54"/>
                  </a:lnTo>
                  <a:lnTo>
                    <a:pt x="35" y="65"/>
                  </a:lnTo>
                  <a:lnTo>
                    <a:pt x="33" y="65"/>
                  </a:lnTo>
                  <a:lnTo>
                    <a:pt x="33" y="52"/>
                  </a:lnTo>
                  <a:lnTo>
                    <a:pt x="31" y="50"/>
                  </a:lnTo>
                  <a:lnTo>
                    <a:pt x="31" y="37"/>
                  </a:lnTo>
                  <a:lnTo>
                    <a:pt x="31" y="38"/>
                  </a:lnTo>
                  <a:lnTo>
                    <a:pt x="31" y="40"/>
                  </a:lnTo>
                  <a:lnTo>
                    <a:pt x="31" y="54"/>
                  </a:lnTo>
                  <a:lnTo>
                    <a:pt x="29" y="52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63"/>
                  </a:lnTo>
                  <a:lnTo>
                    <a:pt x="27" y="65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86"/>
                  </a:lnTo>
                  <a:lnTo>
                    <a:pt x="23" y="86"/>
                  </a:lnTo>
                  <a:lnTo>
                    <a:pt x="23" y="98"/>
                  </a:lnTo>
                  <a:lnTo>
                    <a:pt x="23" y="96"/>
                  </a:lnTo>
                  <a:lnTo>
                    <a:pt x="23" y="94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111"/>
                  </a:lnTo>
                  <a:lnTo>
                    <a:pt x="21" y="113"/>
                  </a:lnTo>
                  <a:lnTo>
                    <a:pt x="21" y="117"/>
                  </a:lnTo>
                  <a:lnTo>
                    <a:pt x="21" y="115"/>
                  </a:lnTo>
                  <a:lnTo>
                    <a:pt x="20" y="113"/>
                  </a:lnTo>
                  <a:lnTo>
                    <a:pt x="20" y="121"/>
                  </a:lnTo>
                  <a:lnTo>
                    <a:pt x="18" y="123"/>
                  </a:lnTo>
                  <a:lnTo>
                    <a:pt x="18" y="133"/>
                  </a:lnTo>
                  <a:lnTo>
                    <a:pt x="18" y="134"/>
                  </a:lnTo>
                  <a:lnTo>
                    <a:pt x="18" y="146"/>
                  </a:lnTo>
                  <a:lnTo>
                    <a:pt x="16" y="146"/>
                  </a:lnTo>
                  <a:lnTo>
                    <a:pt x="16" y="152"/>
                  </a:lnTo>
                  <a:lnTo>
                    <a:pt x="16" y="152"/>
                  </a:lnTo>
                  <a:lnTo>
                    <a:pt x="14" y="148"/>
                  </a:lnTo>
                  <a:lnTo>
                    <a:pt x="14" y="146"/>
                  </a:lnTo>
                  <a:lnTo>
                    <a:pt x="14" y="152"/>
                  </a:lnTo>
                  <a:lnTo>
                    <a:pt x="12" y="152"/>
                  </a:lnTo>
                  <a:lnTo>
                    <a:pt x="12" y="179"/>
                  </a:lnTo>
                  <a:lnTo>
                    <a:pt x="10" y="179"/>
                  </a:lnTo>
                  <a:lnTo>
                    <a:pt x="10" y="184"/>
                  </a:lnTo>
                  <a:lnTo>
                    <a:pt x="10" y="182"/>
                  </a:lnTo>
                  <a:lnTo>
                    <a:pt x="10" y="192"/>
                  </a:lnTo>
                  <a:lnTo>
                    <a:pt x="8" y="192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6" y="205"/>
                  </a:lnTo>
                  <a:lnTo>
                    <a:pt x="6" y="213"/>
                  </a:lnTo>
                  <a:lnTo>
                    <a:pt x="4" y="215"/>
                  </a:lnTo>
                  <a:lnTo>
                    <a:pt x="4" y="221"/>
                  </a:lnTo>
                  <a:lnTo>
                    <a:pt x="4" y="219"/>
                  </a:lnTo>
                  <a:lnTo>
                    <a:pt x="4" y="217"/>
                  </a:lnTo>
                  <a:lnTo>
                    <a:pt x="4" y="219"/>
                  </a:lnTo>
                  <a:lnTo>
                    <a:pt x="2" y="219"/>
                  </a:lnTo>
                  <a:lnTo>
                    <a:pt x="2" y="240"/>
                  </a:lnTo>
                  <a:lnTo>
                    <a:pt x="0" y="242"/>
                  </a:lnTo>
                  <a:lnTo>
                    <a:pt x="0" y="244"/>
                  </a:lnTo>
                  <a:lnTo>
                    <a:pt x="0" y="23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48" name="Freeform 1248"/>
            <p:cNvSpPr>
              <a:spLocks/>
            </p:cNvSpPr>
            <p:nvPr/>
          </p:nvSpPr>
          <p:spPr bwMode="auto">
            <a:xfrm>
              <a:off x="5249" y="1290"/>
              <a:ext cx="29" cy="8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13"/>
                </a:cxn>
                <a:cxn ang="0">
                  <a:pos x="57" y="11"/>
                </a:cxn>
                <a:cxn ang="0">
                  <a:pos x="56" y="15"/>
                </a:cxn>
                <a:cxn ang="0">
                  <a:pos x="56" y="32"/>
                </a:cxn>
                <a:cxn ang="0">
                  <a:pos x="54" y="36"/>
                </a:cxn>
                <a:cxn ang="0">
                  <a:pos x="52" y="57"/>
                </a:cxn>
                <a:cxn ang="0">
                  <a:pos x="52" y="61"/>
                </a:cxn>
                <a:cxn ang="0">
                  <a:pos x="50" y="90"/>
                </a:cxn>
                <a:cxn ang="0">
                  <a:pos x="48" y="113"/>
                </a:cxn>
                <a:cxn ang="0">
                  <a:pos x="46" y="117"/>
                </a:cxn>
                <a:cxn ang="0">
                  <a:pos x="46" y="119"/>
                </a:cxn>
                <a:cxn ang="0">
                  <a:pos x="46" y="119"/>
                </a:cxn>
                <a:cxn ang="0">
                  <a:pos x="44" y="126"/>
                </a:cxn>
                <a:cxn ang="0">
                  <a:pos x="42" y="115"/>
                </a:cxn>
                <a:cxn ang="0">
                  <a:pos x="42" y="115"/>
                </a:cxn>
                <a:cxn ang="0">
                  <a:pos x="40" y="111"/>
                </a:cxn>
                <a:cxn ang="0">
                  <a:pos x="38" y="99"/>
                </a:cxn>
                <a:cxn ang="0">
                  <a:pos x="38" y="90"/>
                </a:cxn>
                <a:cxn ang="0">
                  <a:pos x="36" y="84"/>
                </a:cxn>
                <a:cxn ang="0">
                  <a:pos x="34" y="65"/>
                </a:cxn>
                <a:cxn ang="0">
                  <a:pos x="33" y="57"/>
                </a:cxn>
                <a:cxn ang="0">
                  <a:pos x="33" y="61"/>
                </a:cxn>
                <a:cxn ang="0">
                  <a:pos x="31" y="55"/>
                </a:cxn>
                <a:cxn ang="0">
                  <a:pos x="31" y="53"/>
                </a:cxn>
                <a:cxn ang="0">
                  <a:pos x="31" y="65"/>
                </a:cxn>
                <a:cxn ang="0">
                  <a:pos x="29" y="61"/>
                </a:cxn>
                <a:cxn ang="0">
                  <a:pos x="29" y="32"/>
                </a:cxn>
                <a:cxn ang="0">
                  <a:pos x="27" y="40"/>
                </a:cxn>
                <a:cxn ang="0">
                  <a:pos x="25" y="28"/>
                </a:cxn>
                <a:cxn ang="0">
                  <a:pos x="23" y="50"/>
                </a:cxn>
                <a:cxn ang="0">
                  <a:pos x="21" y="69"/>
                </a:cxn>
                <a:cxn ang="0">
                  <a:pos x="21" y="69"/>
                </a:cxn>
                <a:cxn ang="0">
                  <a:pos x="21" y="94"/>
                </a:cxn>
                <a:cxn ang="0">
                  <a:pos x="19" y="74"/>
                </a:cxn>
                <a:cxn ang="0">
                  <a:pos x="17" y="86"/>
                </a:cxn>
                <a:cxn ang="0">
                  <a:pos x="17" y="96"/>
                </a:cxn>
                <a:cxn ang="0">
                  <a:pos x="15" y="111"/>
                </a:cxn>
                <a:cxn ang="0">
                  <a:pos x="15" y="122"/>
                </a:cxn>
                <a:cxn ang="0">
                  <a:pos x="11" y="121"/>
                </a:cxn>
                <a:cxn ang="0">
                  <a:pos x="11" y="115"/>
                </a:cxn>
                <a:cxn ang="0">
                  <a:pos x="11" y="140"/>
                </a:cxn>
                <a:cxn ang="0">
                  <a:pos x="9" y="142"/>
                </a:cxn>
                <a:cxn ang="0">
                  <a:pos x="9" y="140"/>
                </a:cxn>
                <a:cxn ang="0">
                  <a:pos x="8" y="149"/>
                </a:cxn>
                <a:cxn ang="0">
                  <a:pos x="6" y="174"/>
                </a:cxn>
                <a:cxn ang="0">
                  <a:pos x="6" y="170"/>
                </a:cxn>
                <a:cxn ang="0">
                  <a:pos x="6" y="153"/>
                </a:cxn>
                <a:cxn ang="0">
                  <a:pos x="4" y="130"/>
                </a:cxn>
                <a:cxn ang="0">
                  <a:pos x="4" y="107"/>
                </a:cxn>
              </a:cxnLst>
              <a:rect l="0" t="0" r="r" b="b"/>
              <a:pathLst>
                <a:path w="57" h="176">
                  <a:moveTo>
                    <a:pt x="57" y="0"/>
                  </a:moveTo>
                  <a:lnTo>
                    <a:pt x="57" y="0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5"/>
                  </a:lnTo>
                  <a:lnTo>
                    <a:pt x="56" y="15"/>
                  </a:lnTo>
                  <a:lnTo>
                    <a:pt x="56" y="28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54" y="36"/>
                  </a:lnTo>
                  <a:lnTo>
                    <a:pt x="54" y="57"/>
                  </a:lnTo>
                  <a:lnTo>
                    <a:pt x="52" y="57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2" y="88"/>
                  </a:lnTo>
                  <a:lnTo>
                    <a:pt x="50" y="90"/>
                  </a:lnTo>
                  <a:lnTo>
                    <a:pt x="50" y="111"/>
                  </a:lnTo>
                  <a:lnTo>
                    <a:pt x="48" y="113"/>
                  </a:lnTo>
                  <a:lnTo>
                    <a:pt x="48" y="115"/>
                  </a:lnTo>
                  <a:lnTo>
                    <a:pt x="46" y="117"/>
                  </a:lnTo>
                  <a:lnTo>
                    <a:pt x="46" y="121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4" y="121"/>
                  </a:lnTo>
                  <a:lnTo>
                    <a:pt x="44" y="126"/>
                  </a:lnTo>
                  <a:lnTo>
                    <a:pt x="42" y="124"/>
                  </a:lnTo>
                  <a:lnTo>
                    <a:pt x="42" y="115"/>
                  </a:lnTo>
                  <a:lnTo>
                    <a:pt x="42" y="113"/>
                  </a:lnTo>
                  <a:lnTo>
                    <a:pt x="42" y="115"/>
                  </a:lnTo>
                  <a:lnTo>
                    <a:pt x="40" y="117"/>
                  </a:lnTo>
                  <a:lnTo>
                    <a:pt x="40" y="111"/>
                  </a:lnTo>
                  <a:lnTo>
                    <a:pt x="38" y="10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0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4" y="82"/>
                  </a:lnTo>
                  <a:lnTo>
                    <a:pt x="34" y="65"/>
                  </a:lnTo>
                  <a:lnTo>
                    <a:pt x="33" y="63"/>
                  </a:lnTo>
                  <a:lnTo>
                    <a:pt x="33" y="57"/>
                  </a:lnTo>
                  <a:lnTo>
                    <a:pt x="33" y="59"/>
                  </a:lnTo>
                  <a:lnTo>
                    <a:pt x="33" y="61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31" y="50"/>
                  </a:lnTo>
                  <a:lnTo>
                    <a:pt x="31" y="53"/>
                  </a:lnTo>
                  <a:lnTo>
                    <a:pt x="31" y="55"/>
                  </a:lnTo>
                  <a:lnTo>
                    <a:pt x="31" y="65"/>
                  </a:lnTo>
                  <a:lnTo>
                    <a:pt x="31" y="63"/>
                  </a:lnTo>
                  <a:lnTo>
                    <a:pt x="29" y="61"/>
                  </a:lnTo>
                  <a:lnTo>
                    <a:pt x="29" y="34"/>
                  </a:lnTo>
                  <a:lnTo>
                    <a:pt x="29" y="32"/>
                  </a:lnTo>
                  <a:lnTo>
                    <a:pt x="29" y="40"/>
                  </a:lnTo>
                  <a:lnTo>
                    <a:pt x="27" y="40"/>
                  </a:lnTo>
                  <a:lnTo>
                    <a:pt x="27" y="28"/>
                  </a:lnTo>
                  <a:lnTo>
                    <a:pt x="25" y="28"/>
                  </a:lnTo>
                  <a:lnTo>
                    <a:pt x="25" y="48"/>
                  </a:lnTo>
                  <a:lnTo>
                    <a:pt x="23" y="50"/>
                  </a:lnTo>
                  <a:lnTo>
                    <a:pt x="23" y="71"/>
                  </a:lnTo>
                  <a:lnTo>
                    <a:pt x="21" y="69"/>
                  </a:lnTo>
                  <a:lnTo>
                    <a:pt x="21" y="65"/>
                  </a:lnTo>
                  <a:lnTo>
                    <a:pt x="21" y="69"/>
                  </a:lnTo>
                  <a:lnTo>
                    <a:pt x="21" y="71"/>
                  </a:lnTo>
                  <a:lnTo>
                    <a:pt x="21" y="94"/>
                  </a:lnTo>
                  <a:lnTo>
                    <a:pt x="19" y="92"/>
                  </a:lnTo>
                  <a:lnTo>
                    <a:pt x="19" y="74"/>
                  </a:lnTo>
                  <a:lnTo>
                    <a:pt x="17" y="74"/>
                  </a:lnTo>
                  <a:lnTo>
                    <a:pt x="17" y="86"/>
                  </a:lnTo>
                  <a:lnTo>
                    <a:pt x="17" y="88"/>
                  </a:lnTo>
                  <a:lnTo>
                    <a:pt x="17" y="96"/>
                  </a:lnTo>
                  <a:lnTo>
                    <a:pt x="15" y="96"/>
                  </a:lnTo>
                  <a:lnTo>
                    <a:pt x="15" y="111"/>
                  </a:lnTo>
                  <a:lnTo>
                    <a:pt x="15" y="113"/>
                  </a:lnTo>
                  <a:lnTo>
                    <a:pt x="15" y="122"/>
                  </a:lnTo>
                  <a:lnTo>
                    <a:pt x="15" y="121"/>
                  </a:lnTo>
                  <a:lnTo>
                    <a:pt x="11" y="121"/>
                  </a:lnTo>
                  <a:lnTo>
                    <a:pt x="11" y="113"/>
                  </a:lnTo>
                  <a:lnTo>
                    <a:pt x="11" y="115"/>
                  </a:lnTo>
                  <a:lnTo>
                    <a:pt x="11" y="117"/>
                  </a:lnTo>
                  <a:lnTo>
                    <a:pt x="11" y="140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9" y="140"/>
                  </a:lnTo>
                  <a:lnTo>
                    <a:pt x="9" y="140"/>
                  </a:lnTo>
                  <a:lnTo>
                    <a:pt x="9" y="147"/>
                  </a:lnTo>
                  <a:lnTo>
                    <a:pt x="8" y="149"/>
                  </a:lnTo>
                  <a:lnTo>
                    <a:pt x="8" y="170"/>
                  </a:lnTo>
                  <a:lnTo>
                    <a:pt x="6" y="174"/>
                  </a:lnTo>
                  <a:lnTo>
                    <a:pt x="6" y="176"/>
                  </a:lnTo>
                  <a:lnTo>
                    <a:pt x="6" y="170"/>
                  </a:lnTo>
                  <a:lnTo>
                    <a:pt x="6" y="170"/>
                  </a:lnTo>
                  <a:lnTo>
                    <a:pt x="6" y="153"/>
                  </a:lnTo>
                  <a:lnTo>
                    <a:pt x="4" y="151"/>
                  </a:lnTo>
                  <a:lnTo>
                    <a:pt x="4" y="130"/>
                  </a:lnTo>
                  <a:lnTo>
                    <a:pt x="4" y="128"/>
                  </a:lnTo>
                  <a:lnTo>
                    <a:pt x="4" y="107"/>
                  </a:lnTo>
                  <a:lnTo>
                    <a:pt x="0" y="10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49" name="Freeform 1249"/>
            <p:cNvSpPr>
              <a:spLocks/>
            </p:cNvSpPr>
            <p:nvPr/>
          </p:nvSpPr>
          <p:spPr bwMode="auto">
            <a:xfrm>
              <a:off x="5278" y="1272"/>
              <a:ext cx="27" cy="98"/>
            </a:xfrm>
            <a:custGeom>
              <a:avLst/>
              <a:gdLst/>
              <a:ahLst/>
              <a:cxnLst>
                <a:cxn ang="0">
                  <a:pos x="54" y="165"/>
                </a:cxn>
                <a:cxn ang="0">
                  <a:pos x="52" y="169"/>
                </a:cxn>
                <a:cxn ang="0">
                  <a:pos x="52" y="158"/>
                </a:cxn>
                <a:cxn ang="0">
                  <a:pos x="52" y="148"/>
                </a:cxn>
                <a:cxn ang="0">
                  <a:pos x="48" y="159"/>
                </a:cxn>
                <a:cxn ang="0">
                  <a:pos x="48" y="173"/>
                </a:cxn>
                <a:cxn ang="0">
                  <a:pos x="48" y="184"/>
                </a:cxn>
                <a:cxn ang="0">
                  <a:pos x="47" y="198"/>
                </a:cxn>
                <a:cxn ang="0">
                  <a:pos x="47" y="190"/>
                </a:cxn>
                <a:cxn ang="0">
                  <a:pos x="45" y="165"/>
                </a:cxn>
                <a:cxn ang="0">
                  <a:pos x="45" y="177"/>
                </a:cxn>
                <a:cxn ang="0">
                  <a:pos x="45" y="140"/>
                </a:cxn>
                <a:cxn ang="0">
                  <a:pos x="43" y="154"/>
                </a:cxn>
                <a:cxn ang="0">
                  <a:pos x="41" y="125"/>
                </a:cxn>
                <a:cxn ang="0">
                  <a:pos x="41" y="115"/>
                </a:cxn>
                <a:cxn ang="0">
                  <a:pos x="39" y="125"/>
                </a:cxn>
                <a:cxn ang="0">
                  <a:pos x="39" y="113"/>
                </a:cxn>
                <a:cxn ang="0">
                  <a:pos x="37" y="94"/>
                </a:cxn>
                <a:cxn ang="0">
                  <a:pos x="35" y="96"/>
                </a:cxn>
                <a:cxn ang="0">
                  <a:pos x="35" y="100"/>
                </a:cxn>
                <a:cxn ang="0">
                  <a:pos x="35" y="85"/>
                </a:cxn>
                <a:cxn ang="0">
                  <a:pos x="33" y="100"/>
                </a:cxn>
                <a:cxn ang="0">
                  <a:pos x="31" y="87"/>
                </a:cxn>
                <a:cxn ang="0">
                  <a:pos x="31" y="85"/>
                </a:cxn>
                <a:cxn ang="0">
                  <a:pos x="29" y="87"/>
                </a:cxn>
                <a:cxn ang="0">
                  <a:pos x="27" y="79"/>
                </a:cxn>
                <a:cxn ang="0">
                  <a:pos x="25" y="87"/>
                </a:cxn>
                <a:cxn ang="0">
                  <a:pos x="25" y="98"/>
                </a:cxn>
                <a:cxn ang="0">
                  <a:pos x="24" y="100"/>
                </a:cxn>
                <a:cxn ang="0">
                  <a:pos x="22" y="96"/>
                </a:cxn>
                <a:cxn ang="0">
                  <a:pos x="22" y="100"/>
                </a:cxn>
                <a:cxn ang="0">
                  <a:pos x="22" y="104"/>
                </a:cxn>
                <a:cxn ang="0">
                  <a:pos x="20" y="98"/>
                </a:cxn>
                <a:cxn ang="0">
                  <a:pos x="20" y="98"/>
                </a:cxn>
                <a:cxn ang="0">
                  <a:pos x="20" y="127"/>
                </a:cxn>
                <a:cxn ang="0">
                  <a:pos x="18" y="125"/>
                </a:cxn>
                <a:cxn ang="0">
                  <a:pos x="18" y="129"/>
                </a:cxn>
                <a:cxn ang="0">
                  <a:pos x="14" y="146"/>
                </a:cxn>
                <a:cxn ang="0">
                  <a:pos x="14" y="131"/>
                </a:cxn>
                <a:cxn ang="0">
                  <a:pos x="14" y="135"/>
                </a:cxn>
                <a:cxn ang="0">
                  <a:pos x="12" y="146"/>
                </a:cxn>
                <a:cxn ang="0">
                  <a:pos x="10" y="142"/>
                </a:cxn>
                <a:cxn ang="0">
                  <a:pos x="10" y="119"/>
                </a:cxn>
                <a:cxn ang="0">
                  <a:pos x="8" y="106"/>
                </a:cxn>
                <a:cxn ang="0">
                  <a:pos x="6" y="71"/>
                </a:cxn>
                <a:cxn ang="0">
                  <a:pos x="6" y="69"/>
                </a:cxn>
                <a:cxn ang="0">
                  <a:pos x="6" y="40"/>
                </a:cxn>
                <a:cxn ang="0">
                  <a:pos x="4" y="0"/>
                </a:cxn>
                <a:cxn ang="0">
                  <a:pos x="2" y="35"/>
                </a:cxn>
              </a:cxnLst>
              <a:rect l="0" t="0" r="r" b="b"/>
              <a:pathLst>
                <a:path w="54" h="198">
                  <a:moveTo>
                    <a:pt x="54" y="165"/>
                  </a:moveTo>
                  <a:lnTo>
                    <a:pt x="54" y="165"/>
                  </a:lnTo>
                  <a:lnTo>
                    <a:pt x="54" y="167"/>
                  </a:lnTo>
                  <a:lnTo>
                    <a:pt x="52" y="169"/>
                  </a:lnTo>
                  <a:lnTo>
                    <a:pt x="52" y="177"/>
                  </a:lnTo>
                  <a:lnTo>
                    <a:pt x="52" y="158"/>
                  </a:lnTo>
                  <a:lnTo>
                    <a:pt x="52" y="158"/>
                  </a:lnTo>
                  <a:lnTo>
                    <a:pt x="52" y="148"/>
                  </a:lnTo>
                  <a:lnTo>
                    <a:pt x="52" y="158"/>
                  </a:lnTo>
                  <a:lnTo>
                    <a:pt x="48" y="159"/>
                  </a:lnTo>
                  <a:lnTo>
                    <a:pt x="48" y="175"/>
                  </a:lnTo>
                  <a:lnTo>
                    <a:pt x="48" y="173"/>
                  </a:lnTo>
                  <a:lnTo>
                    <a:pt x="48" y="171"/>
                  </a:lnTo>
                  <a:lnTo>
                    <a:pt x="48" y="184"/>
                  </a:lnTo>
                  <a:lnTo>
                    <a:pt x="47" y="186"/>
                  </a:lnTo>
                  <a:lnTo>
                    <a:pt x="47" y="198"/>
                  </a:lnTo>
                  <a:lnTo>
                    <a:pt x="47" y="190"/>
                  </a:lnTo>
                  <a:lnTo>
                    <a:pt x="47" y="190"/>
                  </a:lnTo>
                  <a:lnTo>
                    <a:pt x="47" y="165"/>
                  </a:lnTo>
                  <a:lnTo>
                    <a:pt x="45" y="165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5" y="175"/>
                  </a:lnTo>
                  <a:lnTo>
                    <a:pt x="45" y="140"/>
                  </a:lnTo>
                  <a:lnTo>
                    <a:pt x="43" y="136"/>
                  </a:lnTo>
                  <a:lnTo>
                    <a:pt x="43" y="154"/>
                  </a:lnTo>
                  <a:lnTo>
                    <a:pt x="41" y="152"/>
                  </a:lnTo>
                  <a:lnTo>
                    <a:pt x="41" y="125"/>
                  </a:lnTo>
                  <a:lnTo>
                    <a:pt x="41" y="125"/>
                  </a:lnTo>
                  <a:lnTo>
                    <a:pt x="41" y="115"/>
                  </a:lnTo>
                  <a:lnTo>
                    <a:pt x="41" y="123"/>
                  </a:lnTo>
                  <a:lnTo>
                    <a:pt x="39" y="125"/>
                  </a:lnTo>
                  <a:lnTo>
                    <a:pt x="39" y="129"/>
                  </a:lnTo>
                  <a:lnTo>
                    <a:pt x="39" y="113"/>
                  </a:lnTo>
                  <a:lnTo>
                    <a:pt x="37" y="111"/>
                  </a:lnTo>
                  <a:lnTo>
                    <a:pt x="37" y="94"/>
                  </a:lnTo>
                  <a:lnTo>
                    <a:pt x="37" y="94"/>
                  </a:lnTo>
                  <a:lnTo>
                    <a:pt x="35" y="96"/>
                  </a:lnTo>
                  <a:lnTo>
                    <a:pt x="35" y="102"/>
                  </a:lnTo>
                  <a:lnTo>
                    <a:pt x="35" y="100"/>
                  </a:lnTo>
                  <a:lnTo>
                    <a:pt x="35" y="100"/>
                  </a:lnTo>
                  <a:lnTo>
                    <a:pt x="35" y="85"/>
                  </a:lnTo>
                  <a:lnTo>
                    <a:pt x="33" y="87"/>
                  </a:lnTo>
                  <a:lnTo>
                    <a:pt x="33" y="100"/>
                  </a:lnTo>
                  <a:lnTo>
                    <a:pt x="31" y="98"/>
                  </a:lnTo>
                  <a:lnTo>
                    <a:pt x="31" y="87"/>
                  </a:lnTo>
                  <a:lnTo>
                    <a:pt x="31" y="85"/>
                  </a:lnTo>
                  <a:lnTo>
                    <a:pt x="31" y="85"/>
                  </a:lnTo>
                  <a:lnTo>
                    <a:pt x="31" y="87"/>
                  </a:lnTo>
                  <a:lnTo>
                    <a:pt x="29" y="87"/>
                  </a:lnTo>
                  <a:lnTo>
                    <a:pt x="29" y="81"/>
                  </a:lnTo>
                  <a:lnTo>
                    <a:pt x="27" y="79"/>
                  </a:lnTo>
                  <a:lnTo>
                    <a:pt x="27" y="87"/>
                  </a:lnTo>
                  <a:lnTo>
                    <a:pt x="25" y="87"/>
                  </a:lnTo>
                  <a:lnTo>
                    <a:pt x="25" y="98"/>
                  </a:lnTo>
                  <a:lnTo>
                    <a:pt x="25" y="98"/>
                  </a:lnTo>
                  <a:lnTo>
                    <a:pt x="25" y="102"/>
                  </a:lnTo>
                  <a:lnTo>
                    <a:pt x="24" y="100"/>
                  </a:lnTo>
                  <a:lnTo>
                    <a:pt x="24" y="98"/>
                  </a:lnTo>
                  <a:lnTo>
                    <a:pt x="22" y="96"/>
                  </a:lnTo>
                  <a:lnTo>
                    <a:pt x="22" y="9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2"/>
                  </a:lnTo>
                  <a:lnTo>
                    <a:pt x="20" y="98"/>
                  </a:lnTo>
                  <a:lnTo>
                    <a:pt x="20" y="100"/>
                  </a:lnTo>
                  <a:lnTo>
                    <a:pt x="20" y="127"/>
                  </a:lnTo>
                  <a:lnTo>
                    <a:pt x="18" y="129"/>
                  </a:lnTo>
                  <a:lnTo>
                    <a:pt x="18" y="125"/>
                  </a:lnTo>
                  <a:lnTo>
                    <a:pt x="18" y="127"/>
                  </a:lnTo>
                  <a:lnTo>
                    <a:pt x="18" y="129"/>
                  </a:lnTo>
                  <a:lnTo>
                    <a:pt x="18" y="146"/>
                  </a:lnTo>
                  <a:lnTo>
                    <a:pt x="14" y="146"/>
                  </a:lnTo>
                  <a:lnTo>
                    <a:pt x="14" y="131"/>
                  </a:lnTo>
                  <a:lnTo>
                    <a:pt x="14" y="131"/>
                  </a:lnTo>
                  <a:lnTo>
                    <a:pt x="14" y="125"/>
                  </a:lnTo>
                  <a:lnTo>
                    <a:pt x="14" y="135"/>
                  </a:lnTo>
                  <a:lnTo>
                    <a:pt x="12" y="136"/>
                  </a:lnTo>
                  <a:lnTo>
                    <a:pt x="12" y="146"/>
                  </a:lnTo>
                  <a:lnTo>
                    <a:pt x="12" y="144"/>
                  </a:lnTo>
                  <a:lnTo>
                    <a:pt x="10" y="142"/>
                  </a:lnTo>
                  <a:lnTo>
                    <a:pt x="10" y="119"/>
                  </a:lnTo>
                  <a:lnTo>
                    <a:pt x="10" y="119"/>
                  </a:lnTo>
                  <a:lnTo>
                    <a:pt x="10" y="108"/>
                  </a:lnTo>
                  <a:lnTo>
                    <a:pt x="8" y="106"/>
                  </a:lnTo>
                  <a:lnTo>
                    <a:pt x="8" y="73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6" y="40"/>
                  </a:lnTo>
                  <a:lnTo>
                    <a:pt x="4" y="39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35"/>
                  </a:lnTo>
                  <a:lnTo>
                    <a:pt x="0" y="37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50" name="Freeform 1250"/>
            <p:cNvSpPr>
              <a:spLocks/>
            </p:cNvSpPr>
            <p:nvPr/>
          </p:nvSpPr>
          <p:spPr bwMode="auto">
            <a:xfrm>
              <a:off x="5298" y="1344"/>
              <a:ext cx="25" cy="3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2" y="19"/>
                </a:cxn>
                <a:cxn ang="0">
                  <a:pos x="2" y="25"/>
                </a:cxn>
                <a:cxn ang="0">
                  <a:pos x="4" y="52"/>
                </a:cxn>
                <a:cxn ang="0">
                  <a:pos x="4" y="40"/>
                </a:cxn>
                <a:cxn ang="0">
                  <a:pos x="4" y="15"/>
                </a:cxn>
                <a:cxn ang="0">
                  <a:pos x="6" y="46"/>
                </a:cxn>
                <a:cxn ang="0">
                  <a:pos x="6" y="42"/>
                </a:cxn>
                <a:cxn ang="0">
                  <a:pos x="7" y="21"/>
                </a:cxn>
                <a:cxn ang="0">
                  <a:pos x="7" y="46"/>
                </a:cxn>
                <a:cxn ang="0">
                  <a:pos x="11" y="10"/>
                </a:cxn>
                <a:cxn ang="0">
                  <a:pos x="11" y="40"/>
                </a:cxn>
                <a:cxn ang="0">
                  <a:pos x="11" y="50"/>
                </a:cxn>
                <a:cxn ang="0">
                  <a:pos x="13" y="33"/>
                </a:cxn>
                <a:cxn ang="0">
                  <a:pos x="13" y="29"/>
                </a:cxn>
                <a:cxn ang="0">
                  <a:pos x="15" y="46"/>
                </a:cxn>
                <a:cxn ang="0">
                  <a:pos x="15" y="37"/>
                </a:cxn>
                <a:cxn ang="0">
                  <a:pos x="15" y="21"/>
                </a:cxn>
                <a:cxn ang="0">
                  <a:pos x="17" y="38"/>
                </a:cxn>
                <a:cxn ang="0">
                  <a:pos x="19" y="25"/>
                </a:cxn>
                <a:cxn ang="0">
                  <a:pos x="19" y="27"/>
                </a:cxn>
                <a:cxn ang="0">
                  <a:pos x="21" y="38"/>
                </a:cxn>
                <a:cxn ang="0">
                  <a:pos x="23" y="27"/>
                </a:cxn>
                <a:cxn ang="0">
                  <a:pos x="25" y="38"/>
                </a:cxn>
                <a:cxn ang="0">
                  <a:pos x="25" y="27"/>
                </a:cxn>
                <a:cxn ang="0">
                  <a:pos x="27" y="37"/>
                </a:cxn>
                <a:cxn ang="0">
                  <a:pos x="27" y="29"/>
                </a:cxn>
                <a:cxn ang="0">
                  <a:pos x="27" y="23"/>
                </a:cxn>
                <a:cxn ang="0">
                  <a:pos x="29" y="31"/>
                </a:cxn>
                <a:cxn ang="0">
                  <a:pos x="29" y="33"/>
                </a:cxn>
                <a:cxn ang="0">
                  <a:pos x="31" y="19"/>
                </a:cxn>
                <a:cxn ang="0">
                  <a:pos x="31" y="21"/>
                </a:cxn>
                <a:cxn ang="0">
                  <a:pos x="32" y="31"/>
                </a:cxn>
                <a:cxn ang="0">
                  <a:pos x="34" y="21"/>
                </a:cxn>
                <a:cxn ang="0">
                  <a:pos x="34" y="27"/>
                </a:cxn>
                <a:cxn ang="0">
                  <a:pos x="36" y="14"/>
                </a:cxn>
                <a:cxn ang="0">
                  <a:pos x="36" y="23"/>
                </a:cxn>
                <a:cxn ang="0">
                  <a:pos x="38" y="14"/>
                </a:cxn>
                <a:cxn ang="0">
                  <a:pos x="40" y="12"/>
                </a:cxn>
                <a:cxn ang="0">
                  <a:pos x="40" y="19"/>
                </a:cxn>
                <a:cxn ang="0">
                  <a:pos x="40" y="14"/>
                </a:cxn>
                <a:cxn ang="0">
                  <a:pos x="42" y="10"/>
                </a:cxn>
                <a:cxn ang="0">
                  <a:pos x="44" y="14"/>
                </a:cxn>
                <a:cxn ang="0">
                  <a:pos x="44" y="12"/>
                </a:cxn>
                <a:cxn ang="0">
                  <a:pos x="44" y="2"/>
                </a:cxn>
                <a:cxn ang="0">
                  <a:pos x="46" y="8"/>
                </a:cxn>
                <a:cxn ang="0">
                  <a:pos x="46" y="14"/>
                </a:cxn>
                <a:cxn ang="0">
                  <a:pos x="48" y="0"/>
                </a:cxn>
                <a:cxn ang="0">
                  <a:pos x="48" y="2"/>
                </a:cxn>
                <a:cxn ang="0">
                  <a:pos x="50" y="52"/>
                </a:cxn>
              </a:cxnLst>
              <a:rect l="0" t="0" r="r" b="b"/>
              <a:pathLst>
                <a:path w="50" h="62">
                  <a:moveTo>
                    <a:pt x="0" y="52"/>
                  </a:moveTo>
                  <a:lnTo>
                    <a:pt x="0" y="52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2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52"/>
                  </a:lnTo>
                  <a:lnTo>
                    <a:pt x="4" y="42"/>
                  </a:lnTo>
                  <a:lnTo>
                    <a:pt x="4" y="40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6" y="19"/>
                  </a:lnTo>
                  <a:lnTo>
                    <a:pt x="7" y="21"/>
                  </a:lnTo>
                  <a:lnTo>
                    <a:pt x="7" y="48"/>
                  </a:lnTo>
                  <a:lnTo>
                    <a:pt x="7" y="46"/>
                  </a:lnTo>
                  <a:lnTo>
                    <a:pt x="7" y="12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40"/>
                  </a:lnTo>
                  <a:lnTo>
                    <a:pt x="11" y="42"/>
                  </a:lnTo>
                  <a:lnTo>
                    <a:pt x="11" y="50"/>
                  </a:lnTo>
                  <a:lnTo>
                    <a:pt x="11" y="33"/>
                  </a:lnTo>
                  <a:lnTo>
                    <a:pt x="13" y="33"/>
                  </a:lnTo>
                  <a:lnTo>
                    <a:pt x="13" y="19"/>
                  </a:lnTo>
                  <a:lnTo>
                    <a:pt x="13" y="29"/>
                  </a:lnTo>
                  <a:lnTo>
                    <a:pt x="15" y="31"/>
                  </a:lnTo>
                  <a:lnTo>
                    <a:pt x="15" y="46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17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38"/>
                  </a:lnTo>
                  <a:lnTo>
                    <a:pt x="19" y="38"/>
                  </a:lnTo>
                  <a:lnTo>
                    <a:pt x="19" y="25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40"/>
                  </a:lnTo>
                  <a:lnTo>
                    <a:pt x="21" y="38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38"/>
                  </a:lnTo>
                  <a:lnTo>
                    <a:pt x="25" y="38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35"/>
                  </a:lnTo>
                  <a:lnTo>
                    <a:pt x="27" y="37"/>
                  </a:lnTo>
                  <a:lnTo>
                    <a:pt x="27" y="38"/>
                  </a:lnTo>
                  <a:lnTo>
                    <a:pt x="27" y="29"/>
                  </a:lnTo>
                  <a:lnTo>
                    <a:pt x="27" y="27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29" y="31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1" y="19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33"/>
                  </a:lnTo>
                  <a:lnTo>
                    <a:pt x="32" y="31"/>
                  </a:lnTo>
                  <a:lnTo>
                    <a:pt x="32" y="21"/>
                  </a:lnTo>
                  <a:lnTo>
                    <a:pt x="34" y="21"/>
                  </a:lnTo>
                  <a:lnTo>
                    <a:pt x="34" y="29"/>
                  </a:lnTo>
                  <a:lnTo>
                    <a:pt x="34" y="27"/>
                  </a:lnTo>
                  <a:lnTo>
                    <a:pt x="36" y="2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23"/>
                  </a:lnTo>
                  <a:lnTo>
                    <a:pt x="38" y="25"/>
                  </a:lnTo>
                  <a:lnTo>
                    <a:pt x="38" y="14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0" y="21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2" y="14"/>
                  </a:lnTo>
                  <a:lnTo>
                    <a:pt x="44" y="14"/>
                  </a:lnTo>
                  <a:lnTo>
                    <a:pt x="44" y="15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4" y="2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6" y="17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8" y="50"/>
                  </a:lnTo>
                  <a:lnTo>
                    <a:pt x="50" y="52"/>
                  </a:lnTo>
                  <a:lnTo>
                    <a:pt x="50" y="6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51" name="Freeform 1251"/>
            <p:cNvSpPr>
              <a:spLocks/>
            </p:cNvSpPr>
            <p:nvPr/>
          </p:nvSpPr>
          <p:spPr bwMode="auto">
            <a:xfrm>
              <a:off x="5270" y="1334"/>
              <a:ext cx="28" cy="54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2" y="90"/>
                </a:cxn>
                <a:cxn ang="0">
                  <a:pos x="2" y="90"/>
                </a:cxn>
                <a:cxn ang="0">
                  <a:pos x="4" y="94"/>
                </a:cxn>
                <a:cxn ang="0">
                  <a:pos x="6" y="92"/>
                </a:cxn>
                <a:cxn ang="0">
                  <a:pos x="6" y="92"/>
                </a:cxn>
                <a:cxn ang="0">
                  <a:pos x="8" y="94"/>
                </a:cxn>
                <a:cxn ang="0">
                  <a:pos x="10" y="100"/>
                </a:cxn>
                <a:cxn ang="0">
                  <a:pos x="10" y="98"/>
                </a:cxn>
                <a:cxn ang="0">
                  <a:pos x="12" y="90"/>
                </a:cxn>
                <a:cxn ang="0">
                  <a:pos x="14" y="100"/>
                </a:cxn>
                <a:cxn ang="0">
                  <a:pos x="14" y="94"/>
                </a:cxn>
                <a:cxn ang="0">
                  <a:pos x="15" y="98"/>
                </a:cxn>
                <a:cxn ang="0">
                  <a:pos x="15" y="90"/>
                </a:cxn>
                <a:cxn ang="0">
                  <a:pos x="17" y="98"/>
                </a:cxn>
                <a:cxn ang="0">
                  <a:pos x="17" y="100"/>
                </a:cxn>
                <a:cxn ang="0">
                  <a:pos x="19" y="86"/>
                </a:cxn>
                <a:cxn ang="0">
                  <a:pos x="21" y="94"/>
                </a:cxn>
                <a:cxn ang="0">
                  <a:pos x="21" y="88"/>
                </a:cxn>
                <a:cxn ang="0">
                  <a:pos x="23" y="94"/>
                </a:cxn>
                <a:cxn ang="0">
                  <a:pos x="25" y="100"/>
                </a:cxn>
                <a:cxn ang="0">
                  <a:pos x="25" y="98"/>
                </a:cxn>
                <a:cxn ang="0">
                  <a:pos x="27" y="86"/>
                </a:cxn>
                <a:cxn ang="0">
                  <a:pos x="29" y="98"/>
                </a:cxn>
                <a:cxn ang="0">
                  <a:pos x="29" y="92"/>
                </a:cxn>
                <a:cxn ang="0">
                  <a:pos x="29" y="79"/>
                </a:cxn>
                <a:cxn ang="0">
                  <a:pos x="33" y="82"/>
                </a:cxn>
                <a:cxn ang="0">
                  <a:pos x="33" y="98"/>
                </a:cxn>
                <a:cxn ang="0">
                  <a:pos x="35" y="82"/>
                </a:cxn>
                <a:cxn ang="0">
                  <a:pos x="35" y="92"/>
                </a:cxn>
                <a:cxn ang="0">
                  <a:pos x="37" y="79"/>
                </a:cxn>
                <a:cxn ang="0">
                  <a:pos x="37" y="92"/>
                </a:cxn>
                <a:cxn ang="0">
                  <a:pos x="37" y="100"/>
                </a:cxn>
                <a:cxn ang="0">
                  <a:pos x="39" y="86"/>
                </a:cxn>
                <a:cxn ang="0">
                  <a:pos x="39" y="75"/>
                </a:cxn>
                <a:cxn ang="0">
                  <a:pos x="40" y="92"/>
                </a:cxn>
                <a:cxn ang="0">
                  <a:pos x="40" y="90"/>
                </a:cxn>
                <a:cxn ang="0">
                  <a:pos x="42" y="77"/>
                </a:cxn>
                <a:cxn ang="0">
                  <a:pos x="42" y="90"/>
                </a:cxn>
                <a:cxn ang="0">
                  <a:pos x="44" y="65"/>
                </a:cxn>
                <a:cxn ang="0">
                  <a:pos x="46" y="105"/>
                </a:cxn>
                <a:cxn ang="0">
                  <a:pos x="46" y="33"/>
                </a:cxn>
                <a:cxn ang="0">
                  <a:pos x="48" y="0"/>
                </a:cxn>
                <a:cxn ang="0">
                  <a:pos x="50" y="27"/>
                </a:cxn>
                <a:cxn ang="0">
                  <a:pos x="50" y="59"/>
                </a:cxn>
                <a:cxn ang="0">
                  <a:pos x="50" y="15"/>
                </a:cxn>
                <a:cxn ang="0">
                  <a:pos x="52" y="19"/>
                </a:cxn>
                <a:cxn ang="0">
                  <a:pos x="54" y="67"/>
                </a:cxn>
                <a:cxn ang="0">
                  <a:pos x="56" y="17"/>
                </a:cxn>
                <a:cxn ang="0">
                  <a:pos x="56" y="63"/>
                </a:cxn>
              </a:cxnLst>
              <a:rect l="0" t="0" r="r" b="b"/>
              <a:pathLst>
                <a:path w="56" h="107">
                  <a:moveTo>
                    <a:pt x="0" y="92"/>
                  </a:moveTo>
                  <a:lnTo>
                    <a:pt x="0" y="92"/>
                  </a:lnTo>
                  <a:lnTo>
                    <a:pt x="0" y="90"/>
                  </a:lnTo>
                  <a:lnTo>
                    <a:pt x="2" y="90"/>
                  </a:lnTo>
                  <a:lnTo>
                    <a:pt x="2" y="88"/>
                  </a:lnTo>
                  <a:lnTo>
                    <a:pt x="2" y="90"/>
                  </a:lnTo>
                  <a:lnTo>
                    <a:pt x="4" y="90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6" y="92"/>
                  </a:lnTo>
                  <a:lnTo>
                    <a:pt x="4" y="92"/>
                  </a:lnTo>
                  <a:lnTo>
                    <a:pt x="6" y="92"/>
                  </a:lnTo>
                  <a:lnTo>
                    <a:pt x="8" y="92"/>
                  </a:lnTo>
                  <a:lnTo>
                    <a:pt x="8" y="94"/>
                  </a:lnTo>
                  <a:lnTo>
                    <a:pt x="10" y="98"/>
                  </a:lnTo>
                  <a:lnTo>
                    <a:pt x="10" y="100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0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14" y="100"/>
                  </a:lnTo>
                  <a:lnTo>
                    <a:pt x="14" y="94"/>
                  </a:lnTo>
                  <a:lnTo>
                    <a:pt x="14" y="94"/>
                  </a:lnTo>
                  <a:lnTo>
                    <a:pt x="14" y="98"/>
                  </a:lnTo>
                  <a:lnTo>
                    <a:pt x="15" y="98"/>
                  </a:lnTo>
                  <a:lnTo>
                    <a:pt x="15" y="92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8"/>
                  </a:lnTo>
                  <a:lnTo>
                    <a:pt x="17" y="102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19" y="86"/>
                  </a:lnTo>
                  <a:lnTo>
                    <a:pt x="21" y="88"/>
                  </a:lnTo>
                  <a:lnTo>
                    <a:pt x="21" y="94"/>
                  </a:lnTo>
                  <a:lnTo>
                    <a:pt x="21" y="92"/>
                  </a:lnTo>
                  <a:lnTo>
                    <a:pt x="21" y="88"/>
                  </a:lnTo>
                  <a:lnTo>
                    <a:pt x="23" y="86"/>
                  </a:lnTo>
                  <a:lnTo>
                    <a:pt x="23" y="94"/>
                  </a:lnTo>
                  <a:lnTo>
                    <a:pt x="25" y="94"/>
                  </a:lnTo>
                  <a:lnTo>
                    <a:pt x="25" y="100"/>
                  </a:lnTo>
                  <a:lnTo>
                    <a:pt x="25" y="98"/>
                  </a:lnTo>
                  <a:lnTo>
                    <a:pt x="25" y="98"/>
                  </a:lnTo>
                  <a:lnTo>
                    <a:pt x="25" y="82"/>
                  </a:lnTo>
                  <a:lnTo>
                    <a:pt x="27" y="86"/>
                  </a:lnTo>
                  <a:lnTo>
                    <a:pt x="27" y="94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92"/>
                  </a:lnTo>
                  <a:lnTo>
                    <a:pt x="29" y="92"/>
                  </a:lnTo>
                  <a:lnTo>
                    <a:pt x="29" y="79"/>
                  </a:lnTo>
                  <a:lnTo>
                    <a:pt x="29" y="81"/>
                  </a:lnTo>
                  <a:lnTo>
                    <a:pt x="33" y="82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3" y="82"/>
                  </a:lnTo>
                  <a:lnTo>
                    <a:pt x="35" y="82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5" y="79"/>
                  </a:lnTo>
                  <a:lnTo>
                    <a:pt x="37" y="79"/>
                  </a:lnTo>
                  <a:lnTo>
                    <a:pt x="37" y="77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10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39" y="71"/>
                  </a:lnTo>
                  <a:lnTo>
                    <a:pt x="39" y="75"/>
                  </a:lnTo>
                  <a:lnTo>
                    <a:pt x="40" y="77"/>
                  </a:lnTo>
                  <a:lnTo>
                    <a:pt x="40" y="92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40" y="75"/>
                  </a:lnTo>
                  <a:lnTo>
                    <a:pt x="42" y="77"/>
                  </a:lnTo>
                  <a:lnTo>
                    <a:pt x="42" y="92"/>
                  </a:lnTo>
                  <a:lnTo>
                    <a:pt x="42" y="90"/>
                  </a:lnTo>
                  <a:lnTo>
                    <a:pt x="44" y="90"/>
                  </a:lnTo>
                  <a:lnTo>
                    <a:pt x="44" y="65"/>
                  </a:lnTo>
                  <a:lnTo>
                    <a:pt x="46" y="67"/>
                  </a:lnTo>
                  <a:lnTo>
                    <a:pt x="46" y="105"/>
                  </a:lnTo>
                  <a:lnTo>
                    <a:pt x="46" y="107"/>
                  </a:lnTo>
                  <a:lnTo>
                    <a:pt x="46" y="33"/>
                  </a:lnTo>
                  <a:lnTo>
                    <a:pt x="48" y="33"/>
                  </a:lnTo>
                  <a:lnTo>
                    <a:pt x="48" y="0"/>
                  </a:lnTo>
                  <a:lnTo>
                    <a:pt x="48" y="25"/>
                  </a:lnTo>
                  <a:lnTo>
                    <a:pt x="50" y="27"/>
                  </a:lnTo>
                  <a:lnTo>
                    <a:pt x="50" y="67"/>
                  </a:lnTo>
                  <a:lnTo>
                    <a:pt x="50" y="59"/>
                  </a:lnTo>
                  <a:lnTo>
                    <a:pt x="50" y="57"/>
                  </a:lnTo>
                  <a:lnTo>
                    <a:pt x="50" y="15"/>
                  </a:lnTo>
                  <a:lnTo>
                    <a:pt x="50" y="17"/>
                  </a:lnTo>
                  <a:lnTo>
                    <a:pt x="52" y="19"/>
                  </a:lnTo>
                  <a:lnTo>
                    <a:pt x="52" y="69"/>
                  </a:lnTo>
                  <a:lnTo>
                    <a:pt x="54" y="67"/>
                  </a:lnTo>
                  <a:lnTo>
                    <a:pt x="54" y="19"/>
                  </a:lnTo>
                  <a:lnTo>
                    <a:pt x="56" y="17"/>
                  </a:lnTo>
                  <a:lnTo>
                    <a:pt x="56" y="61"/>
                  </a:lnTo>
                  <a:lnTo>
                    <a:pt x="56" y="63"/>
                  </a:lnTo>
                  <a:lnTo>
                    <a:pt x="56" y="7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52" name="Freeform 1252"/>
            <p:cNvSpPr>
              <a:spLocks/>
            </p:cNvSpPr>
            <p:nvPr/>
          </p:nvSpPr>
          <p:spPr bwMode="auto">
            <a:xfrm>
              <a:off x="5243" y="1356"/>
              <a:ext cx="27" cy="3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2" y="21"/>
                </a:cxn>
                <a:cxn ang="0">
                  <a:pos x="2" y="21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6" y="21"/>
                </a:cxn>
                <a:cxn ang="0">
                  <a:pos x="8" y="15"/>
                </a:cxn>
                <a:cxn ang="0">
                  <a:pos x="8" y="21"/>
                </a:cxn>
                <a:cxn ang="0">
                  <a:pos x="10" y="4"/>
                </a:cxn>
                <a:cxn ang="0">
                  <a:pos x="12" y="13"/>
                </a:cxn>
                <a:cxn ang="0">
                  <a:pos x="12" y="17"/>
                </a:cxn>
                <a:cxn ang="0">
                  <a:pos x="12" y="12"/>
                </a:cxn>
                <a:cxn ang="0">
                  <a:pos x="16" y="6"/>
                </a:cxn>
                <a:cxn ang="0">
                  <a:pos x="16" y="19"/>
                </a:cxn>
                <a:cxn ang="0">
                  <a:pos x="18" y="25"/>
                </a:cxn>
                <a:cxn ang="0">
                  <a:pos x="18" y="17"/>
                </a:cxn>
                <a:cxn ang="0">
                  <a:pos x="18" y="8"/>
                </a:cxn>
                <a:cxn ang="0">
                  <a:pos x="20" y="25"/>
                </a:cxn>
                <a:cxn ang="0">
                  <a:pos x="21" y="10"/>
                </a:cxn>
                <a:cxn ang="0">
                  <a:pos x="21" y="27"/>
                </a:cxn>
                <a:cxn ang="0">
                  <a:pos x="23" y="2"/>
                </a:cxn>
                <a:cxn ang="0">
                  <a:pos x="23" y="0"/>
                </a:cxn>
                <a:cxn ang="0">
                  <a:pos x="27" y="25"/>
                </a:cxn>
                <a:cxn ang="0">
                  <a:pos x="27" y="31"/>
                </a:cxn>
                <a:cxn ang="0">
                  <a:pos x="27" y="2"/>
                </a:cxn>
                <a:cxn ang="0">
                  <a:pos x="29" y="4"/>
                </a:cxn>
                <a:cxn ang="0">
                  <a:pos x="29" y="33"/>
                </a:cxn>
                <a:cxn ang="0">
                  <a:pos x="31" y="13"/>
                </a:cxn>
                <a:cxn ang="0">
                  <a:pos x="33" y="31"/>
                </a:cxn>
                <a:cxn ang="0">
                  <a:pos x="33" y="21"/>
                </a:cxn>
                <a:cxn ang="0">
                  <a:pos x="33" y="15"/>
                </a:cxn>
                <a:cxn ang="0">
                  <a:pos x="35" y="25"/>
                </a:cxn>
                <a:cxn ang="0">
                  <a:pos x="35" y="38"/>
                </a:cxn>
                <a:cxn ang="0">
                  <a:pos x="37" y="17"/>
                </a:cxn>
                <a:cxn ang="0">
                  <a:pos x="39" y="33"/>
                </a:cxn>
                <a:cxn ang="0">
                  <a:pos x="41" y="44"/>
                </a:cxn>
                <a:cxn ang="0">
                  <a:pos x="41" y="42"/>
                </a:cxn>
                <a:cxn ang="0">
                  <a:pos x="43" y="33"/>
                </a:cxn>
                <a:cxn ang="0">
                  <a:pos x="43" y="35"/>
                </a:cxn>
                <a:cxn ang="0">
                  <a:pos x="45" y="48"/>
                </a:cxn>
                <a:cxn ang="0">
                  <a:pos x="45" y="38"/>
                </a:cxn>
                <a:cxn ang="0">
                  <a:pos x="46" y="33"/>
                </a:cxn>
                <a:cxn ang="0">
                  <a:pos x="48" y="42"/>
                </a:cxn>
                <a:cxn ang="0">
                  <a:pos x="48" y="60"/>
                </a:cxn>
                <a:cxn ang="0">
                  <a:pos x="50" y="35"/>
                </a:cxn>
                <a:cxn ang="0">
                  <a:pos x="50" y="46"/>
                </a:cxn>
                <a:cxn ang="0">
                  <a:pos x="52" y="54"/>
                </a:cxn>
                <a:cxn ang="0">
                  <a:pos x="54" y="48"/>
                </a:cxn>
                <a:cxn ang="0">
                  <a:pos x="54" y="48"/>
                </a:cxn>
              </a:cxnLst>
              <a:rect l="0" t="0" r="r" b="b"/>
              <a:pathLst>
                <a:path w="54" h="60">
                  <a:moveTo>
                    <a:pt x="0" y="12"/>
                  </a:move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27"/>
                  </a:lnTo>
                  <a:lnTo>
                    <a:pt x="2" y="21"/>
                  </a:lnTo>
                  <a:lnTo>
                    <a:pt x="4" y="21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23"/>
                  </a:lnTo>
                  <a:lnTo>
                    <a:pt x="6" y="21"/>
                  </a:lnTo>
                  <a:lnTo>
                    <a:pt x="6" y="13"/>
                  </a:lnTo>
                  <a:lnTo>
                    <a:pt x="8" y="15"/>
                  </a:lnTo>
                  <a:lnTo>
                    <a:pt x="8" y="23"/>
                  </a:lnTo>
                  <a:lnTo>
                    <a:pt x="8" y="21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21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9"/>
                  </a:lnTo>
                  <a:lnTo>
                    <a:pt x="18" y="21"/>
                  </a:lnTo>
                  <a:lnTo>
                    <a:pt x="18" y="25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25"/>
                  </a:lnTo>
                  <a:lnTo>
                    <a:pt x="21" y="23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3" y="23"/>
                  </a:lnTo>
                  <a:lnTo>
                    <a:pt x="27" y="25"/>
                  </a:lnTo>
                  <a:lnTo>
                    <a:pt x="27" y="42"/>
                  </a:lnTo>
                  <a:lnTo>
                    <a:pt x="27" y="31"/>
                  </a:lnTo>
                  <a:lnTo>
                    <a:pt x="27" y="29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13"/>
                  </a:lnTo>
                  <a:lnTo>
                    <a:pt x="31" y="13"/>
                  </a:lnTo>
                  <a:lnTo>
                    <a:pt x="31" y="29"/>
                  </a:lnTo>
                  <a:lnTo>
                    <a:pt x="33" y="31"/>
                  </a:lnTo>
                  <a:lnTo>
                    <a:pt x="33" y="33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15"/>
                  </a:lnTo>
                  <a:lnTo>
                    <a:pt x="33" y="23"/>
                  </a:lnTo>
                  <a:lnTo>
                    <a:pt x="35" y="25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7" y="37"/>
                  </a:lnTo>
                  <a:lnTo>
                    <a:pt x="37" y="17"/>
                  </a:lnTo>
                  <a:lnTo>
                    <a:pt x="39" y="15"/>
                  </a:lnTo>
                  <a:lnTo>
                    <a:pt x="39" y="33"/>
                  </a:lnTo>
                  <a:lnTo>
                    <a:pt x="41" y="35"/>
                  </a:lnTo>
                  <a:lnTo>
                    <a:pt x="41" y="44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33"/>
                  </a:lnTo>
                  <a:lnTo>
                    <a:pt x="43" y="33"/>
                  </a:lnTo>
                  <a:lnTo>
                    <a:pt x="43" y="37"/>
                  </a:lnTo>
                  <a:lnTo>
                    <a:pt x="43" y="35"/>
                  </a:lnTo>
                  <a:lnTo>
                    <a:pt x="45" y="37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5" y="38"/>
                  </a:lnTo>
                  <a:lnTo>
                    <a:pt x="46" y="38"/>
                  </a:lnTo>
                  <a:lnTo>
                    <a:pt x="46" y="33"/>
                  </a:lnTo>
                  <a:lnTo>
                    <a:pt x="46" y="38"/>
                  </a:lnTo>
                  <a:lnTo>
                    <a:pt x="48" y="42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50" y="58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46"/>
                  </a:lnTo>
                  <a:lnTo>
                    <a:pt x="52" y="48"/>
                  </a:lnTo>
                  <a:lnTo>
                    <a:pt x="52" y="54"/>
                  </a:lnTo>
                  <a:lnTo>
                    <a:pt x="52" y="50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4" y="48"/>
                  </a:lnTo>
                  <a:lnTo>
                    <a:pt x="54" y="4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53" name="Freeform 1253"/>
            <p:cNvSpPr>
              <a:spLocks/>
            </p:cNvSpPr>
            <p:nvPr/>
          </p:nvSpPr>
          <p:spPr bwMode="auto">
            <a:xfrm>
              <a:off x="5215" y="1349"/>
              <a:ext cx="28" cy="24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" y="30"/>
                </a:cxn>
                <a:cxn ang="0">
                  <a:pos x="4" y="48"/>
                </a:cxn>
                <a:cxn ang="0">
                  <a:pos x="4" y="23"/>
                </a:cxn>
                <a:cxn ang="0">
                  <a:pos x="4" y="21"/>
                </a:cxn>
                <a:cxn ang="0">
                  <a:pos x="5" y="36"/>
                </a:cxn>
                <a:cxn ang="0">
                  <a:pos x="5" y="34"/>
                </a:cxn>
                <a:cxn ang="0">
                  <a:pos x="7" y="23"/>
                </a:cxn>
                <a:cxn ang="0">
                  <a:pos x="7" y="23"/>
                </a:cxn>
                <a:cxn ang="0">
                  <a:pos x="9" y="13"/>
                </a:cxn>
                <a:cxn ang="0">
                  <a:pos x="11" y="15"/>
                </a:cxn>
                <a:cxn ang="0">
                  <a:pos x="11" y="26"/>
                </a:cxn>
                <a:cxn ang="0">
                  <a:pos x="13" y="2"/>
                </a:cxn>
                <a:cxn ang="0">
                  <a:pos x="13" y="13"/>
                </a:cxn>
                <a:cxn ang="0">
                  <a:pos x="15" y="26"/>
                </a:cxn>
                <a:cxn ang="0">
                  <a:pos x="15" y="21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7" y="3"/>
                </a:cxn>
                <a:cxn ang="0">
                  <a:pos x="19" y="7"/>
                </a:cxn>
                <a:cxn ang="0">
                  <a:pos x="21" y="15"/>
                </a:cxn>
                <a:cxn ang="0">
                  <a:pos x="23" y="0"/>
                </a:cxn>
                <a:cxn ang="0">
                  <a:pos x="25" y="15"/>
                </a:cxn>
                <a:cxn ang="0">
                  <a:pos x="25" y="11"/>
                </a:cxn>
                <a:cxn ang="0">
                  <a:pos x="25" y="7"/>
                </a:cxn>
                <a:cxn ang="0">
                  <a:pos x="27" y="9"/>
                </a:cxn>
                <a:cxn ang="0">
                  <a:pos x="28" y="2"/>
                </a:cxn>
                <a:cxn ang="0">
                  <a:pos x="28" y="7"/>
                </a:cxn>
                <a:cxn ang="0">
                  <a:pos x="28" y="15"/>
                </a:cxn>
                <a:cxn ang="0">
                  <a:pos x="30" y="13"/>
                </a:cxn>
                <a:cxn ang="0">
                  <a:pos x="30" y="9"/>
                </a:cxn>
                <a:cxn ang="0">
                  <a:pos x="32" y="9"/>
                </a:cxn>
                <a:cxn ang="0">
                  <a:pos x="32" y="9"/>
                </a:cxn>
                <a:cxn ang="0">
                  <a:pos x="34" y="17"/>
                </a:cxn>
                <a:cxn ang="0">
                  <a:pos x="36" y="9"/>
                </a:cxn>
                <a:cxn ang="0">
                  <a:pos x="36" y="21"/>
                </a:cxn>
                <a:cxn ang="0">
                  <a:pos x="38" y="13"/>
                </a:cxn>
                <a:cxn ang="0">
                  <a:pos x="38" y="11"/>
                </a:cxn>
                <a:cxn ang="0">
                  <a:pos x="40" y="17"/>
                </a:cxn>
                <a:cxn ang="0">
                  <a:pos x="40" y="17"/>
                </a:cxn>
                <a:cxn ang="0">
                  <a:pos x="42" y="15"/>
                </a:cxn>
                <a:cxn ang="0">
                  <a:pos x="42" y="19"/>
                </a:cxn>
                <a:cxn ang="0">
                  <a:pos x="42" y="25"/>
                </a:cxn>
                <a:cxn ang="0">
                  <a:pos x="44" y="19"/>
                </a:cxn>
                <a:cxn ang="0">
                  <a:pos x="46" y="26"/>
                </a:cxn>
                <a:cxn ang="0">
                  <a:pos x="50" y="26"/>
                </a:cxn>
                <a:cxn ang="0">
                  <a:pos x="50" y="32"/>
                </a:cxn>
                <a:cxn ang="0">
                  <a:pos x="52" y="28"/>
                </a:cxn>
                <a:cxn ang="0">
                  <a:pos x="52" y="34"/>
                </a:cxn>
                <a:cxn ang="0">
                  <a:pos x="53" y="36"/>
                </a:cxn>
              </a:cxnLst>
              <a:rect l="0" t="0" r="r" b="b"/>
              <a:pathLst>
                <a:path w="55" h="48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4" y="13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21"/>
                  </a:lnTo>
                  <a:lnTo>
                    <a:pt x="7" y="23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1" y="15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5" y="26"/>
                  </a:lnTo>
                  <a:lnTo>
                    <a:pt x="15" y="23"/>
                  </a:lnTo>
                  <a:lnTo>
                    <a:pt x="15" y="21"/>
                  </a:lnTo>
                  <a:lnTo>
                    <a:pt x="15" y="11"/>
                  </a:lnTo>
                  <a:lnTo>
                    <a:pt x="17" y="13"/>
                  </a:lnTo>
                  <a:lnTo>
                    <a:pt x="17" y="15"/>
                  </a:lnTo>
                  <a:lnTo>
                    <a:pt x="17" y="13"/>
                  </a:lnTo>
                  <a:lnTo>
                    <a:pt x="17" y="11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19" y="7"/>
                  </a:lnTo>
                  <a:lnTo>
                    <a:pt x="19" y="17"/>
                  </a:lnTo>
                  <a:lnTo>
                    <a:pt x="21" y="15"/>
                  </a:lnTo>
                  <a:lnTo>
                    <a:pt x="21" y="2"/>
                  </a:lnTo>
                  <a:lnTo>
                    <a:pt x="23" y="0"/>
                  </a:lnTo>
                  <a:lnTo>
                    <a:pt x="23" y="13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3"/>
                  </a:lnTo>
                  <a:lnTo>
                    <a:pt x="28" y="2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30" y="13"/>
                  </a:lnTo>
                  <a:lnTo>
                    <a:pt x="30" y="7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36" y="15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21"/>
                  </a:lnTo>
                  <a:lnTo>
                    <a:pt x="38" y="21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5"/>
                  </a:lnTo>
                  <a:lnTo>
                    <a:pt x="40" y="17"/>
                  </a:lnTo>
                  <a:lnTo>
                    <a:pt x="40" y="21"/>
                  </a:lnTo>
                  <a:lnTo>
                    <a:pt x="40" y="17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7"/>
                  </a:lnTo>
                  <a:lnTo>
                    <a:pt x="42" y="19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4" y="23"/>
                  </a:lnTo>
                  <a:lnTo>
                    <a:pt x="44" y="19"/>
                  </a:lnTo>
                  <a:lnTo>
                    <a:pt x="46" y="21"/>
                  </a:lnTo>
                  <a:lnTo>
                    <a:pt x="46" y="26"/>
                  </a:lnTo>
                  <a:lnTo>
                    <a:pt x="48" y="25"/>
                  </a:lnTo>
                  <a:lnTo>
                    <a:pt x="50" y="26"/>
                  </a:lnTo>
                  <a:lnTo>
                    <a:pt x="50" y="34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52" y="34"/>
                  </a:lnTo>
                  <a:lnTo>
                    <a:pt x="55" y="36"/>
                  </a:lnTo>
                  <a:lnTo>
                    <a:pt x="53" y="36"/>
                  </a:lnTo>
                  <a:lnTo>
                    <a:pt x="55" y="25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54" name="Freeform 1254"/>
            <p:cNvSpPr>
              <a:spLocks/>
            </p:cNvSpPr>
            <p:nvPr/>
          </p:nvSpPr>
          <p:spPr bwMode="auto">
            <a:xfrm>
              <a:off x="5188" y="1352"/>
              <a:ext cx="27" cy="3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2" y="10"/>
                </a:cxn>
                <a:cxn ang="0">
                  <a:pos x="2" y="21"/>
                </a:cxn>
                <a:cxn ang="0">
                  <a:pos x="4" y="12"/>
                </a:cxn>
                <a:cxn ang="0">
                  <a:pos x="6" y="16"/>
                </a:cxn>
                <a:cxn ang="0">
                  <a:pos x="8" y="35"/>
                </a:cxn>
                <a:cxn ang="0">
                  <a:pos x="8" y="18"/>
                </a:cxn>
                <a:cxn ang="0">
                  <a:pos x="10" y="46"/>
                </a:cxn>
                <a:cxn ang="0">
                  <a:pos x="10" y="43"/>
                </a:cxn>
                <a:cxn ang="0">
                  <a:pos x="11" y="35"/>
                </a:cxn>
                <a:cxn ang="0">
                  <a:pos x="11" y="43"/>
                </a:cxn>
                <a:cxn ang="0">
                  <a:pos x="11" y="52"/>
                </a:cxn>
                <a:cxn ang="0">
                  <a:pos x="13" y="45"/>
                </a:cxn>
                <a:cxn ang="0">
                  <a:pos x="15" y="50"/>
                </a:cxn>
                <a:cxn ang="0">
                  <a:pos x="15" y="64"/>
                </a:cxn>
                <a:cxn ang="0">
                  <a:pos x="15" y="41"/>
                </a:cxn>
                <a:cxn ang="0">
                  <a:pos x="17" y="64"/>
                </a:cxn>
                <a:cxn ang="0">
                  <a:pos x="19" y="68"/>
                </a:cxn>
                <a:cxn ang="0">
                  <a:pos x="19" y="52"/>
                </a:cxn>
                <a:cxn ang="0">
                  <a:pos x="19" y="45"/>
                </a:cxn>
                <a:cxn ang="0">
                  <a:pos x="21" y="56"/>
                </a:cxn>
                <a:cxn ang="0">
                  <a:pos x="23" y="54"/>
                </a:cxn>
                <a:cxn ang="0">
                  <a:pos x="23" y="45"/>
                </a:cxn>
                <a:cxn ang="0">
                  <a:pos x="25" y="50"/>
                </a:cxn>
                <a:cxn ang="0">
                  <a:pos x="25" y="39"/>
                </a:cxn>
                <a:cxn ang="0">
                  <a:pos x="25" y="41"/>
                </a:cxn>
                <a:cxn ang="0">
                  <a:pos x="27" y="50"/>
                </a:cxn>
                <a:cxn ang="0">
                  <a:pos x="29" y="37"/>
                </a:cxn>
                <a:cxn ang="0">
                  <a:pos x="31" y="25"/>
                </a:cxn>
                <a:cxn ang="0">
                  <a:pos x="33" y="29"/>
                </a:cxn>
                <a:cxn ang="0">
                  <a:pos x="33" y="43"/>
                </a:cxn>
                <a:cxn ang="0">
                  <a:pos x="34" y="31"/>
                </a:cxn>
                <a:cxn ang="0">
                  <a:pos x="34" y="31"/>
                </a:cxn>
                <a:cxn ang="0">
                  <a:pos x="36" y="35"/>
                </a:cxn>
                <a:cxn ang="0">
                  <a:pos x="36" y="35"/>
                </a:cxn>
                <a:cxn ang="0">
                  <a:pos x="38" y="43"/>
                </a:cxn>
                <a:cxn ang="0">
                  <a:pos x="38" y="35"/>
                </a:cxn>
                <a:cxn ang="0">
                  <a:pos x="38" y="35"/>
                </a:cxn>
                <a:cxn ang="0">
                  <a:pos x="42" y="50"/>
                </a:cxn>
                <a:cxn ang="0">
                  <a:pos x="42" y="39"/>
                </a:cxn>
                <a:cxn ang="0">
                  <a:pos x="44" y="50"/>
                </a:cxn>
                <a:cxn ang="0">
                  <a:pos x="44" y="37"/>
                </a:cxn>
                <a:cxn ang="0">
                  <a:pos x="46" y="50"/>
                </a:cxn>
                <a:cxn ang="0">
                  <a:pos x="46" y="56"/>
                </a:cxn>
                <a:cxn ang="0">
                  <a:pos x="48" y="41"/>
                </a:cxn>
                <a:cxn ang="0">
                  <a:pos x="48" y="29"/>
                </a:cxn>
                <a:cxn ang="0">
                  <a:pos x="50" y="50"/>
                </a:cxn>
                <a:cxn ang="0">
                  <a:pos x="50" y="29"/>
                </a:cxn>
                <a:cxn ang="0">
                  <a:pos x="54" y="33"/>
                </a:cxn>
              </a:cxnLst>
              <a:rect l="0" t="0" r="r" b="b"/>
              <a:pathLst>
                <a:path w="54" h="68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4" y="20"/>
                  </a:lnTo>
                  <a:lnTo>
                    <a:pt x="4" y="12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37"/>
                  </a:lnTo>
                  <a:lnTo>
                    <a:pt x="8" y="35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45"/>
                  </a:lnTo>
                  <a:lnTo>
                    <a:pt x="10" y="46"/>
                  </a:lnTo>
                  <a:lnTo>
                    <a:pt x="10" y="54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1" y="35"/>
                  </a:lnTo>
                  <a:lnTo>
                    <a:pt x="11" y="41"/>
                  </a:lnTo>
                  <a:lnTo>
                    <a:pt x="11" y="43"/>
                  </a:lnTo>
                  <a:lnTo>
                    <a:pt x="11" y="54"/>
                  </a:lnTo>
                  <a:lnTo>
                    <a:pt x="11" y="52"/>
                  </a:lnTo>
                  <a:lnTo>
                    <a:pt x="13" y="50"/>
                  </a:lnTo>
                  <a:lnTo>
                    <a:pt x="13" y="45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5" y="62"/>
                  </a:lnTo>
                  <a:lnTo>
                    <a:pt x="15" y="41"/>
                  </a:lnTo>
                  <a:lnTo>
                    <a:pt x="17" y="43"/>
                  </a:lnTo>
                  <a:lnTo>
                    <a:pt x="17" y="64"/>
                  </a:lnTo>
                  <a:lnTo>
                    <a:pt x="19" y="64"/>
                  </a:lnTo>
                  <a:lnTo>
                    <a:pt x="19" y="68"/>
                  </a:lnTo>
                  <a:lnTo>
                    <a:pt x="19" y="54"/>
                  </a:lnTo>
                  <a:lnTo>
                    <a:pt x="19" y="52"/>
                  </a:lnTo>
                  <a:lnTo>
                    <a:pt x="19" y="41"/>
                  </a:lnTo>
                  <a:lnTo>
                    <a:pt x="19" y="45"/>
                  </a:lnTo>
                  <a:lnTo>
                    <a:pt x="21" y="46"/>
                  </a:lnTo>
                  <a:lnTo>
                    <a:pt x="21" y="56"/>
                  </a:lnTo>
                  <a:lnTo>
                    <a:pt x="21" y="54"/>
                  </a:lnTo>
                  <a:lnTo>
                    <a:pt x="23" y="54"/>
                  </a:lnTo>
                  <a:lnTo>
                    <a:pt x="23" y="43"/>
                  </a:lnTo>
                  <a:lnTo>
                    <a:pt x="23" y="45"/>
                  </a:lnTo>
                  <a:lnTo>
                    <a:pt x="23" y="50"/>
                  </a:lnTo>
                  <a:lnTo>
                    <a:pt x="25" y="50"/>
                  </a:lnTo>
                  <a:lnTo>
                    <a:pt x="25" y="41"/>
                  </a:lnTo>
                  <a:lnTo>
                    <a:pt x="25" y="39"/>
                  </a:lnTo>
                  <a:lnTo>
                    <a:pt x="25" y="35"/>
                  </a:lnTo>
                  <a:lnTo>
                    <a:pt x="25" y="41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9" y="50"/>
                  </a:lnTo>
                  <a:lnTo>
                    <a:pt x="29" y="37"/>
                  </a:lnTo>
                  <a:lnTo>
                    <a:pt x="31" y="3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3" y="29"/>
                  </a:lnTo>
                  <a:lnTo>
                    <a:pt x="33" y="45"/>
                  </a:lnTo>
                  <a:lnTo>
                    <a:pt x="33" y="43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4" y="29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8" y="43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8" y="29"/>
                  </a:lnTo>
                  <a:lnTo>
                    <a:pt x="38" y="35"/>
                  </a:lnTo>
                  <a:lnTo>
                    <a:pt x="42" y="35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39"/>
                  </a:lnTo>
                  <a:lnTo>
                    <a:pt x="44" y="41"/>
                  </a:lnTo>
                  <a:lnTo>
                    <a:pt x="44" y="50"/>
                  </a:lnTo>
                  <a:lnTo>
                    <a:pt x="44" y="46"/>
                  </a:lnTo>
                  <a:lnTo>
                    <a:pt x="44" y="37"/>
                  </a:lnTo>
                  <a:lnTo>
                    <a:pt x="46" y="35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6" y="56"/>
                  </a:lnTo>
                  <a:lnTo>
                    <a:pt x="46" y="43"/>
                  </a:lnTo>
                  <a:lnTo>
                    <a:pt x="48" y="41"/>
                  </a:lnTo>
                  <a:lnTo>
                    <a:pt x="48" y="25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29"/>
                  </a:lnTo>
                  <a:lnTo>
                    <a:pt x="54" y="29"/>
                  </a:lnTo>
                  <a:lnTo>
                    <a:pt x="54" y="33"/>
                  </a:lnTo>
                  <a:lnTo>
                    <a:pt x="54" y="3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55" name="Freeform 1255"/>
            <p:cNvSpPr>
              <a:spLocks/>
            </p:cNvSpPr>
            <p:nvPr/>
          </p:nvSpPr>
          <p:spPr bwMode="auto">
            <a:xfrm>
              <a:off x="5163" y="1284"/>
              <a:ext cx="2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0" y="35"/>
                </a:cxn>
                <a:cxn ang="0">
                  <a:pos x="2" y="23"/>
                </a:cxn>
                <a:cxn ang="0">
                  <a:pos x="2" y="29"/>
                </a:cxn>
                <a:cxn ang="0">
                  <a:pos x="2" y="44"/>
                </a:cxn>
                <a:cxn ang="0">
                  <a:pos x="4" y="38"/>
                </a:cxn>
                <a:cxn ang="0">
                  <a:pos x="4" y="44"/>
                </a:cxn>
                <a:cxn ang="0">
                  <a:pos x="6" y="58"/>
                </a:cxn>
                <a:cxn ang="0">
                  <a:pos x="8" y="54"/>
                </a:cxn>
                <a:cxn ang="0">
                  <a:pos x="8" y="67"/>
                </a:cxn>
                <a:cxn ang="0">
                  <a:pos x="8" y="63"/>
                </a:cxn>
                <a:cxn ang="0">
                  <a:pos x="10" y="83"/>
                </a:cxn>
                <a:cxn ang="0">
                  <a:pos x="12" y="67"/>
                </a:cxn>
                <a:cxn ang="0">
                  <a:pos x="14" y="62"/>
                </a:cxn>
                <a:cxn ang="0">
                  <a:pos x="14" y="85"/>
                </a:cxn>
                <a:cxn ang="0">
                  <a:pos x="14" y="98"/>
                </a:cxn>
                <a:cxn ang="0">
                  <a:pos x="15" y="81"/>
                </a:cxn>
                <a:cxn ang="0">
                  <a:pos x="17" y="100"/>
                </a:cxn>
                <a:cxn ang="0">
                  <a:pos x="17" y="94"/>
                </a:cxn>
                <a:cxn ang="0">
                  <a:pos x="19" y="106"/>
                </a:cxn>
                <a:cxn ang="0">
                  <a:pos x="21" y="86"/>
                </a:cxn>
                <a:cxn ang="0">
                  <a:pos x="23" y="85"/>
                </a:cxn>
                <a:cxn ang="0">
                  <a:pos x="23" y="102"/>
                </a:cxn>
                <a:cxn ang="0">
                  <a:pos x="23" y="104"/>
                </a:cxn>
                <a:cxn ang="0">
                  <a:pos x="25" y="96"/>
                </a:cxn>
                <a:cxn ang="0">
                  <a:pos x="27" y="100"/>
                </a:cxn>
                <a:cxn ang="0">
                  <a:pos x="27" y="104"/>
                </a:cxn>
                <a:cxn ang="0">
                  <a:pos x="27" y="100"/>
                </a:cxn>
                <a:cxn ang="0">
                  <a:pos x="29" y="106"/>
                </a:cxn>
                <a:cxn ang="0">
                  <a:pos x="29" y="115"/>
                </a:cxn>
                <a:cxn ang="0">
                  <a:pos x="29" y="94"/>
                </a:cxn>
                <a:cxn ang="0">
                  <a:pos x="31" y="115"/>
                </a:cxn>
                <a:cxn ang="0">
                  <a:pos x="31" y="119"/>
                </a:cxn>
                <a:cxn ang="0">
                  <a:pos x="35" y="115"/>
                </a:cxn>
                <a:cxn ang="0">
                  <a:pos x="37" y="108"/>
                </a:cxn>
                <a:cxn ang="0">
                  <a:pos x="38" y="119"/>
                </a:cxn>
                <a:cxn ang="0">
                  <a:pos x="38" y="106"/>
                </a:cxn>
                <a:cxn ang="0">
                  <a:pos x="38" y="111"/>
                </a:cxn>
                <a:cxn ang="0">
                  <a:pos x="40" y="121"/>
                </a:cxn>
                <a:cxn ang="0">
                  <a:pos x="42" y="119"/>
                </a:cxn>
                <a:cxn ang="0">
                  <a:pos x="42" y="115"/>
                </a:cxn>
                <a:cxn ang="0">
                  <a:pos x="42" y="125"/>
                </a:cxn>
                <a:cxn ang="0">
                  <a:pos x="44" y="121"/>
                </a:cxn>
                <a:cxn ang="0">
                  <a:pos x="46" y="115"/>
                </a:cxn>
                <a:cxn ang="0">
                  <a:pos x="48" y="133"/>
                </a:cxn>
                <a:cxn ang="0">
                  <a:pos x="48" y="127"/>
                </a:cxn>
                <a:cxn ang="0">
                  <a:pos x="50" y="131"/>
                </a:cxn>
                <a:cxn ang="0">
                  <a:pos x="50" y="144"/>
                </a:cxn>
                <a:cxn ang="0">
                  <a:pos x="52" y="146"/>
                </a:cxn>
              </a:cxnLst>
              <a:rect l="0" t="0" r="r" b="b"/>
              <a:pathLst>
                <a:path w="52" h="146">
                  <a:moveTo>
                    <a:pt x="0" y="0"/>
                  </a:moveTo>
                  <a:lnTo>
                    <a:pt x="0" y="0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4" y="60"/>
                  </a:lnTo>
                  <a:lnTo>
                    <a:pt x="6" y="58"/>
                  </a:lnTo>
                  <a:lnTo>
                    <a:pt x="6" y="52"/>
                  </a:lnTo>
                  <a:lnTo>
                    <a:pt x="8" y="54"/>
                  </a:lnTo>
                  <a:lnTo>
                    <a:pt x="8" y="65"/>
                  </a:lnTo>
                  <a:lnTo>
                    <a:pt x="8" y="67"/>
                  </a:lnTo>
                  <a:lnTo>
                    <a:pt x="8" y="62"/>
                  </a:lnTo>
                  <a:lnTo>
                    <a:pt x="8" y="63"/>
                  </a:lnTo>
                  <a:lnTo>
                    <a:pt x="10" y="65"/>
                  </a:lnTo>
                  <a:lnTo>
                    <a:pt x="10" y="83"/>
                  </a:lnTo>
                  <a:lnTo>
                    <a:pt x="12" y="85"/>
                  </a:lnTo>
                  <a:lnTo>
                    <a:pt x="12" y="67"/>
                  </a:lnTo>
                  <a:lnTo>
                    <a:pt x="14" y="65"/>
                  </a:lnTo>
                  <a:lnTo>
                    <a:pt x="14" y="62"/>
                  </a:lnTo>
                  <a:lnTo>
                    <a:pt x="14" y="83"/>
                  </a:lnTo>
                  <a:lnTo>
                    <a:pt x="14" y="85"/>
                  </a:lnTo>
                  <a:lnTo>
                    <a:pt x="14" y="102"/>
                  </a:lnTo>
                  <a:lnTo>
                    <a:pt x="14" y="98"/>
                  </a:lnTo>
                  <a:lnTo>
                    <a:pt x="15" y="98"/>
                  </a:lnTo>
                  <a:lnTo>
                    <a:pt x="15" y="81"/>
                  </a:lnTo>
                  <a:lnTo>
                    <a:pt x="17" y="83"/>
                  </a:lnTo>
                  <a:lnTo>
                    <a:pt x="17" y="100"/>
                  </a:lnTo>
                  <a:lnTo>
                    <a:pt x="17" y="98"/>
                  </a:lnTo>
                  <a:lnTo>
                    <a:pt x="17" y="94"/>
                  </a:lnTo>
                  <a:lnTo>
                    <a:pt x="19" y="94"/>
                  </a:lnTo>
                  <a:lnTo>
                    <a:pt x="19" y="106"/>
                  </a:lnTo>
                  <a:lnTo>
                    <a:pt x="21" y="106"/>
                  </a:lnTo>
                  <a:lnTo>
                    <a:pt x="21" y="86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10"/>
                  </a:lnTo>
                  <a:lnTo>
                    <a:pt x="23" y="104"/>
                  </a:lnTo>
                  <a:lnTo>
                    <a:pt x="25" y="102"/>
                  </a:lnTo>
                  <a:lnTo>
                    <a:pt x="25" y="96"/>
                  </a:lnTo>
                  <a:lnTo>
                    <a:pt x="25" y="98"/>
                  </a:lnTo>
                  <a:lnTo>
                    <a:pt x="27" y="100"/>
                  </a:lnTo>
                  <a:lnTo>
                    <a:pt x="27" y="106"/>
                  </a:lnTo>
                  <a:lnTo>
                    <a:pt x="27" y="104"/>
                  </a:lnTo>
                  <a:lnTo>
                    <a:pt x="27" y="102"/>
                  </a:lnTo>
                  <a:lnTo>
                    <a:pt x="27" y="100"/>
                  </a:lnTo>
                  <a:lnTo>
                    <a:pt x="27" y="106"/>
                  </a:lnTo>
                  <a:lnTo>
                    <a:pt x="29" y="106"/>
                  </a:lnTo>
                  <a:lnTo>
                    <a:pt x="29" y="117"/>
                  </a:lnTo>
                  <a:lnTo>
                    <a:pt x="29" y="115"/>
                  </a:lnTo>
                  <a:lnTo>
                    <a:pt x="29" y="111"/>
                  </a:lnTo>
                  <a:lnTo>
                    <a:pt x="29" y="94"/>
                  </a:lnTo>
                  <a:lnTo>
                    <a:pt x="31" y="96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9"/>
                  </a:lnTo>
                  <a:lnTo>
                    <a:pt x="31" y="115"/>
                  </a:lnTo>
                  <a:lnTo>
                    <a:pt x="35" y="115"/>
                  </a:lnTo>
                  <a:lnTo>
                    <a:pt x="35" y="108"/>
                  </a:lnTo>
                  <a:lnTo>
                    <a:pt x="37" y="108"/>
                  </a:lnTo>
                  <a:lnTo>
                    <a:pt x="37" y="119"/>
                  </a:lnTo>
                  <a:lnTo>
                    <a:pt x="38" y="119"/>
                  </a:lnTo>
                  <a:lnTo>
                    <a:pt x="38" y="108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11"/>
                  </a:lnTo>
                  <a:lnTo>
                    <a:pt x="40" y="115"/>
                  </a:lnTo>
                  <a:lnTo>
                    <a:pt x="40" y="121"/>
                  </a:lnTo>
                  <a:lnTo>
                    <a:pt x="40" y="121"/>
                  </a:lnTo>
                  <a:lnTo>
                    <a:pt x="42" y="119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7"/>
                  </a:lnTo>
                  <a:lnTo>
                    <a:pt x="42" y="125"/>
                  </a:lnTo>
                  <a:lnTo>
                    <a:pt x="42" y="123"/>
                  </a:lnTo>
                  <a:lnTo>
                    <a:pt x="44" y="121"/>
                  </a:lnTo>
                  <a:lnTo>
                    <a:pt x="44" y="115"/>
                  </a:lnTo>
                  <a:lnTo>
                    <a:pt x="46" y="115"/>
                  </a:lnTo>
                  <a:lnTo>
                    <a:pt x="46" y="133"/>
                  </a:lnTo>
                  <a:lnTo>
                    <a:pt x="48" y="133"/>
                  </a:lnTo>
                  <a:lnTo>
                    <a:pt x="48" y="127"/>
                  </a:lnTo>
                  <a:lnTo>
                    <a:pt x="48" y="127"/>
                  </a:lnTo>
                  <a:lnTo>
                    <a:pt x="48" y="131"/>
                  </a:lnTo>
                  <a:lnTo>
                    <a:pt x="50" y="131"/>
                  </a:lnTo>
                  <a:lnTo>
                    <a:pt x="50" y="131"/>
                  </a:lnTo>
                  <a:lnTo>
                    <a:pt x="50" y="14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2" y="14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56" name="Freeform 1256"/>
            <p:cNvSpPr>
              <a:spLocks/>
            </p:cNvSpPr>
            <p:nvPr/>
          </p:nvSpPr>
          <p:spPr bwMode="auto">
            <a:xfrm>
              <a:off x="5135" y="1269"/>
              <a:ext cx="28" cy="35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2" y="50"/>
                </a:cxn>
                <a:cxn ang="0">
                  <a:pos x="2" y="56"/>
                </a:cxn>
                <a:cxn ang="0">
                  <a:pos x="4" y="52"/>
                </a:cxn>
                <a:cxn ang="0">
                  <a:pos x="6" y="46"/>
                </a:cxn>
                <a:cxn ang="0">
                  <a:pos x="8" y="37"/>
                </a:cxn>
                <a:cxn ang="0">
                  <a:pos x="8" y="37"/>
                </a:cxn>
                <a:cxn ang="0">
                  <a:pos x="10" y="43"/>
                </a:cxn>
                <a:cxn ang="0">
                  <a:pos x="10" y="29"/>
                </a:cxn>
                <a:cxn ang="0">
                  <a:pos x="12" y="25"/>
                </a:cxn>
                <a:cxn ang="0">
                  <a:pos x="12" y="29"/>
                </a:cxn>
                <a:cxn ang="0">
                  <a:pos x="12" y="33"/>
                </a:cxn>
                <a:cxn ang="0">
                  <a:pos x="14" y="27"/>
                </a:cxn>
                <a:cxn ang="0">
                  <a:pos x="16" y="37"/>
                </a:cxn>
                <a:cxn ang="0">
                  <a:pos x="16" y="33"/>
                </a:cxn>
                <a:cxn ang="0">
                  <a:pos x="18" y="29"/>
                </a:cxn>
                <a:cxn ang="0">
                  <a:pos x="20" y="41"/>
                </a:cxn>
                <a:cxn ang="0">
                  <a:pos x="20" y="50"/>
                </a:cxn>
                <a:cxn ang="0">
                  <a:pos x="20" y="33"/>
                </a:cxn>
                <a:cxn ang="0">
                  <a:pos x="22" y="54"/>
                </a:cxn>
                <a:cxn ang="0">
                  <a:pos x="23" y="58"/>
                </a:cxn>
                <a:cxn ang="0">
                  <a:pos x="23" y="46"/>
                </a:cxn>
                <a:cxn ang="0">
                  <a:pos x="23" y="52"/>
                </a:cxn>
                <a:cxn ang="0">
                  <a:pos x="25" y="60"/>
                </a:cxn>
                <a:cxn ang="0">
                  <a:pos x="27" y="54"/>
                </a:cxn>
                <a:cxn ang="0">
                  <a:pos x="27" y="45"/>
                </a:cxn>
                <a:cxn ang="0">
                  <a:pos x="27" y="60"/>
                </a:cxn>
                <a:cxn ang="0">
                  <a:pos x="29" y="46"/>
                </a:cxn>
                <a:cxn ang="0">
                  <a:pos x="31" y="45"/>
                </a:cxn>
                <a:cxn ang="0">
                  <a:pos x="33" y="45"/>
                </a:cxn>
                <a:cxn ang="0">
                  <a:pos x="33" y="45"/>
                </a:cxn>
                <a:cxn ang="0">
                  <a:pos x="35" y="29"/>
                </a:cxn>
                <a:cxn ang="0">
                  <a:pos x="37" y="37"/>
                </a:cxn>
                <a:cxn ang="0">
                  <a:pos x="37" y="41"/>
                </a:cxn>
                <a:cxn ang="0">
                  <a:pos x="39" y="29"/>
                </a:cxn>
                <a:cxn ang="0">
                  <a:pos x="39" y="21"/>
                </a:cxn>
                <a:cxn ang="0">
                  <a:pos x="39" y="33"/>
                </a:cxn>
                <a:cxn ang="0">
                  <a:pos x="41" y="29"/>
                </a:cxn>
                <a:cxn ang="0">
                  <a:pos x="43" y="8"/>
                </a:cxn>
                <a:cxn ang="0">
                  <a:pos x="45" y="41"/>
                </a:cxn>
                <a:cxn ang="0">
                  <a:pos x="45" y="8"/>
                </a:cxn>
                <a:cxn ang="0">
                  <a:pos x="45" y="18"/>
                </a:cxn>
                <a:cxn ang="0">
                  <a:pos x="46" y="39"/>
                </a:cxn>
                <a:cxn ang="0">
                  <a:pos x="48" y="33"/>
                </a:cxn>
                <a:cxn ang="0">
                  <a:pos x="48" y="16"/>
                </a:cxn>
                <a:cxn ang="0">
                  <a:pos x="48" y="33"/>
                </a:cxn>
                <a:cxn ang="0">
                  <a:pos x="50" y="25"/>
                </a:cxn>
                <a:cxn ang="0">
                  <a:pos x="52" y="29"/>
                </a:cxn>
                <a:cxn ang="0">
                  <a:pos x="52" y="56"/>
                </a:cxn>
                <a:cxn ang="0">
                  <a:pos x="56" y="33"/>
                </a:cxn>
              </a:cxnLst>
              <a:rect l="0" t="0" r="r" b="b"/>
              <a:pathLst>
                <a:path w="56" h="71">
                  <a:moveTo>
                    <a:pt x="0" y="71"/>
                  </a:moveTo>
                  <a:lnTo>
                    <a:pt x="0" y="71"/>
                  </a:lnTo>
                  <a:lnTo>
                    <a:pt x="0" y="52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2" y="54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6" y="46"/>
                  </a:lnTo>
                  <a:lnTo>
                    <a:pt x="6" y="39"/>
                  </a:lnTo>
                  <a:lnTo>
                    <a:pt x="8" y="37"/>
                  </a:lnTo>
                  <a:lnTo>
                    <a:pt x="8" y="35"/>
                  </a:lnTo>
                  <a:lnTo>
                    <a:pt x="8" y="37"/>
                  </a:lnTo>
                  <a:lnTo>
                    <a:pt x="10" y="39"/>
                  </a:lnTo>
                  <a:lnTo>
                    <a:pt x="10" y="43"/>
                  </a:lnTo>
                  <a:lnTo>
                    <a:pt x="10" y="41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4" y="27"/>
                  </a:lnTo>
                  <a:lnTo>
                    <a:pt x="16" y="29"/>
                  </a:lnTo>
                  <a:lnTo>
                    <a:pt x="16" y="37"/>
                  </a:lnTo>
                  <a:lnTo>
                    <a:pt x="16" y="39"/>
                  </a:lnTo>
                  <a:lnTo>
                    <a:pt x="16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8" y="39"/>
                  </a:lnTo>
                  <a:lnTo>
                    <a:pt x="20" y="41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0" y="48"/>
                  </a:lnTo>
                  <a:lnTo>
                    <a:pt x="20" y="33"/>
                  </a:lnTo>
                  <a:lnTo>
                    <a:pt x="22" y="35"/>
                  </a:lnTo>
                  <a:lnTo>
                    <a:pt x="22" y="54"/>
                  </a:lnTo>
                  <a:lnTo>
                    <a:pt x="23" y="56"/>
                  </a:lnTo>
                  <a:lnTo>
                    <a:pt x="23" y="58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52"/>
                  </a:lnTo>
                  <a:lnTo>
                    <a:pt x="25" y="54"/>
                  </a:lnTo>
                  <a:lnTo>
                    <a:pt x="25" y="60"/>
                  </a:lnTo>
                  <a:lnTo>
                    <a:pt x="25" y="56"/>
                  </a:lnTo>
                  <a:lnTo>
                    <a:pt x="27" y="54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7" y="46"/>
                  </a:lnTo>
                  <a:lnTo>
                    <a:pt x="27" y="60"/>
                  </a:lnTo>
                  <a:lnTo>
                    <a:pt x="29" y="58"/>
                  </a:lnTo>
                  <a:lnTo>
                    <a:pt x="29" y="46"/>
                  </a:lnTo>
                  <a:lnTo>
                    <a:pt x="31" y="46"/>
                  </a:lnTo>
                  <a:lnTo>
                    <a:pt x="31" y="45"/>
                  </a:lnTo>
                  <a:lnTo>
                    <a:pt x="31" y="46"/>
                  </a:lnTo>
                  <a:lnTo>
                    <a:pt x="33" y="45"/>
                  </a:lnTo>
                  <a:lnTo>
                    <a:pt x="33" y="43"/>
                  </a:lnTo>
                  <a:lnTo>
                    <a:pt x="33" y="45"/>
                  </a:lnTo>
                  <a:lnTo>
                    <a:pt x="35" y="43"/>
                  </a:lnTo>
                  <a:lnTo>
                    <a:pt x="35" y="29"/>
                  </a:lnTo>
                  <a:lnTo>
                    <a:pt x="37" y="29"/>
                  </a:lnTo>
                  <a:lnTo>
                    <a:pt x="37" y="37"/>
                  </a:lnTo>
                  <a:lnTo>
                    <a:pt x="37" y="39"/>
                  </a:lnTo>
                  <a:lnTo>
                    <a:pt x="37" y="41"/>
                  </a:lnTo>
                  <a:lnTo>
                    <a:pt x="37" y="31"/>
                  </a:lnTo>
                  <a:lnTo>
                    <a:pt x="39" y="29"/>
                  </a:lnTo>
                  <a:lnTo>
                    <a:pt x="39" y="18"/>
                  </a:lnTo>
                  <a:lnTo>
                    <a:pt x="39" y="21"/>
                  </a:lnTo>
                  <a:lnTo>
                    <a:pt x="39" y="23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29"/>
                  </a:lnTo>
                  <a:lnTo>
                    <a:pt x="41" y="8"/>
                  </a:lnTo>
                  <a:lnTo>
                    <a:pt x="43" y="8"/>
                  </a:lnTo>
                  <a:lnTo>
                    <a:pt x="43" y="39"/>
                  </a:lnTo>
                  <a:lnTo>
                    <a:pt x="45" y="41"/>
                  </a:lnTo>
                  <a:lnTo>
                    <a:pt x="45" y="10"/>
                  </a:lnTo>
                  <a:lnTo>
                    <a:pt x="45" y="8"/>
                  </a:lnTo>
                  <a:lnTo>
                    <a:pt x="45" y="0"/>
                  </a:lnTo>
                  <a:lnTo>
                    <a:pt x="45" y="18"/>
                  </a:lnTo>
                  <a:lnTo>
                    <a:pt x="46" y="20"/>
                  </a:lnTo>
                  <a:lnTo>
                    <a:pt x="46" y="39"/>
                  </a:lnTo>
                  <a:lnTo>
                    <a:pt x="46" y="33"/>
                  </a:lnTo>
                  <a:lnTo>
                    <a:pt x="48" y="3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8" y="18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0" y="25"/>
                  </a:lnTo>
                  <a:lnTo>
                    <a:pt x="50" y="27"/>
                  </a:lnTo>
                  <a:lnTo>
                    <a:pt x="52" y="29"/>
                  </a:lnTo>
                  <a:lnTo>
                    <a:pt x="52" y="54"/>
                  </a:lnTo>
                  <a:lnTo>
                    <a:pt x="52" y="56"/>
                  </a:lnTo>
                  <a:lnTo>
                    <a:pt x="52" y="33"/>
                  </a:lnTo>
                  <a:lnTo>
                    <a:pt x="56" y="33"/>
                  </a:lnTo>
                  <a:lnTo>
                    <a:pt x="56" y="3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57" name="Freeform 1257"/>
            <p:cNvSpPr>
              <a:spLocks/>
            </p:cNvSpPr>
            <p:nvPr/>
          </p:nvSpPr>
          <p:spPr bwMode="auto">
            <a:xfrm>
              <a:off x="5110" y="1287"/>
              <a:ext cx="25" cy="29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2" y="21"/>
                </a:cxn>
                <a:cxn ang="0">
                  <a:pos x="2" y="17"/>
                </a:cxn>
                <a:cxn ang="0">
                  <a:pos x="4" y="21"/>
                </a:cxn>
                <a:cxn ang="0">
                  <a:pos x="6" y="23"/>
                </a:cxn>
                <a:cxn ang="0">
                  <a:pos x="6" y="27"/>
                </a:cxn>
                <a:cxn ang="0">
                  <a:pos x="8" y="23"/>
                </a:cxn>
                <a:cxn ang="0">
                  <a:pos x="8" y="27"/>
                </a:cxn>
                <a:cxn ang="0">
                  <a:pos x="10" y="42"/>
                </a:cxn>
                <a:cxn ang="0">
                  <a:pos x="12" y="38"/>
                </a:cxn>
                <a:cxn ang="0">
                  <a:pos x="14" y="13"/>
                </a:cxn>
                <a:cxn ang="0">
                  <a:pos x="14" y="56"/>
                </a:cxn>
                <a:cxn ang="0">
                  <a:pos x="14" y="27"/>
                </a:cxn>
                <a:cxn ang="0">
                  <a:pos x="16" y="9"/>
                </a:cxn>
                <a:cxn ang="0">
                  <a:pos x="16" y="27"/>
                </a:cxn>
                <a:cxn ang="0">
                  <a:pos x="16" y="42"/>
                </a:cxn>
                <a:cxn ang="0">
                  <a:pos x="18" y="17"/>
                </a:cxn>
                <a:cxn ang="0">
                  <a:pos x="20" y="21"/>
                </a:cxn>
                <a:cxn ang="0">
                  <a:pos x="20" y="44"/>
                </a:cxn>
                <a:cxn ang="0">
                  <a:pos x="22" y="13"/>
                </a:cxn>
                <a:cxn ang="0">
                  <a:pos x="24" y="46"/>
                </a:cxn>
                <a:cxn ang="0">
                  <a:pos x="24" y="23"/>
                </a:cxn>
                <a:cxn ang="0">
                  <a:pos x="25" y="11"/>
                </a:cxn>
                <a:cxn ang="0">
                  <a:pos x="25" y="23"/>
                </a:cxn>
                <a:cxn ang="0">
                  <a:pos x="25" y="34"/>
                </a:cxn>
                <a:cxn ang="0">
                  <a:pos x="27" y="27"/>
                </a:cxn>
                <a:cxn ang="0">
                  <a:pos x="27" y="29"/>
                </a:cxn>
                <a:cxn ang="0">
                  <a:pos x="27" y="34"/>
                </a:cxn>
                <a:cxn ang="0">
                  <a:pos x="29" y="17"/>
                </a:cxn>
                <a:cxn ang="0">
                  <a:pos x="31" y="21"/>
                </a:cxn>
                <a:cxn ang="0">
                  <a:pos x="31" y="42"/>
                </a:cxn>
                <a:cxn ang="0">
                  <a:pos x="35" y="29"/>
                </a:cxn>
                <a:cxn ang="0">
                  <a:pos x="35" y="29"/>
                </a:cxn>
                <a:cxn ang="0">
                  <a:pos x="35" y="32"/>
                </a:cxn>
                <a:cxn ang="0">
                  <a:pos x="37" y="42"/>
                </a:cxn>
                <a:cxn ang="0">
                  <a:pos x="39" y="27"/>
                </a:cxn>
                <a:cxn ang="0">
                  <a:pos x="39" y="23"/>
                </a:cxn>
                <a:cxn ang="0">
                  <a:pos x="41" y="32"/>
                </a:cxn>
                <a:cxn ang="0">
                  <a:pos x="41" y="42"/>
                </a:cxn>
                <a:cxn ang="0">
                  <a:pos x="41" y="32"/>
                </a:cxn>
                <a:cxn ang="0">
                  <a:pos x="43" y="34"/>
                </a:cxn>
                <a:cxn ang="0">
                  <a:pos x="43" y="42"/>
                </a:cxn>
                <a:cxn ang="0">
                  <a:pos x="43" y="23"/>
                </a:cxn>
                <a:cxn ang="0">
                  <a:pos x="47" y="46"/>
                </a:cxn>
                <a:cxn ang="0">
                  <a:pos x="47" y="23"/>
                </a:cxn>
                <a:cxn ang="0">
                  <a:pos x="48" y="9"/>
                </a:cxn>
                <a:cxn ang="0">
                  <a:pos x="48" y="21"/>
                </a:cxn>
                <a:cxn ang="0">
                  <a:pos x="48" y="38"/>
                </a:cxn>
              </a:cxnLst>
              <a:rect l="0" t="0" r="r" b="b"/>
              <a:pathLst>
                <a:path w="50" h="57">
                  <a:moveTo>
                    <a:pt x="0" y="27"/>
                  </a:moveTo>
                  <a:lnTo>
                    <a:pt x="0" y="27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8" y="19"/>
                  </a:lnTo>
                  <a:lnTo>
                    <a:pt x="8" y="27"/>
                  </a:lnTo>
                  <a:lnTo>
                    <a:pt x="10" y="27"/>
                  </a:lnTo>
                  <a:lnTo>
                    <a:pt x="10" y="42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57"/>
                  </a:lnTo>
                  <a:lnTo>
                    <a:pt x="14" y="27"/>
                  </a:lnTo>
                  <a:lnTo>
                    <a:pt x="16" y="23"/>
                  </a:lnTo>
                  <a:lnTo>
                    <a:pt x="16" y="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48"/>
                  </a:lnTo>
                  <a:lnTo>
                    <a:pt x="16" y="42"/>
                  </a:lnTo>
                  <a:lnTo>
                    <a:pt x="18" y="40"/>
                  </a:lnTo>
                  <a:lnTo>
                    <a:pt x="18" y="17"/>
                  </a:lnTo>
                  <a:lnTo>
                    <a:pt x="18" y="19"/>
                  </a:lnTo>
                  <a:lnTo>
                    <a:pt x="20" y="21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20" y="11"/>
                  </a:lnTo>
                  <a:lnTo>
                    <a:pt x="22" y="13"/>
                  </a:lnTo>
                  <a:lnTo>
                    <a:pt x="22" y="44"/>
                  </a:lnTo>
                  <a:lnTo>
                    <a:pt x="24" y="46"/>
                  </a:lnTo>
                  <a:lnTo>
                    <a:pt x="24" y="48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11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38"/>
                  </a:lnTo>
                  <a:lnTo>
                    <a:pt x="25" y="34"/>
                  </a:lnTo>
                  <a:lnTo>
                    <a:pt x="27" y="34"/>
                  </a:lnTo>
                  <a:lnTo>
                    <a:pt x="27" y="27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38"/>
                  </a:lnTo>
                  <a:lnTo>
                    <a:pt x="27" y="34"/>
                  </a:lnTo>
                  <a:lnTo>
                    <a:pt x="29" y="32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31" y="21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29"/>
                  </a:lnTo>
                  <a:lnTo>
                    <a:pt x="35" y="29"/>
                  </a:lnTo>
                  <a:lnTo>
                    <a:pt x="35" y="23"/>
                  </a:lnTo>
                  <a:lnTo>
                    <a:pt x="35" y="29"/>
                  </a:lnTo>
                  <a:lnTo>
                    <a:pt x="35" y="31"/>
                  </a:lnTo>
                  <a:lnTo>
                    <a:pt x="35" y="32"/>
                  </a:lnTo>
                  <a:lnTo>
                    <a:pt x="37" y="34"/>
                  </a:lnTo>
                  <a:lnTo>
                    <a:pt x="37" y="42"/>
                  </a:lnTo>
                  <a:lnTo>
                    <a:pt x="39" y="40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9" y="23"/>
                  </a:lnTo>
                  <a:lnTo>
                    <a:pt x="39" y="32"/>
                  </a:lnTo>
                  <a:lnTo>
                    <a:pt x="41" y="32"/>
                  </a:lnTo>
                  <a:lnTo>
                    <a:pt x="41" y="44"/>
                  </a:lnTo>
                  <a:lnTo>
                    <a:pt x="41" y="42"/>
                  </a:lnTo>
                  <a:lnTo>
                    <a:pt x="41" y="40"/>
                  </a:lnTo>
                  <a:lnTo>
                    <a:pt x="41" y="32"/>
                  </a:lnTo>
                  <a:lnTo>
                    <a:pt x="41" y="34"/>
                  </a:lnTo>
                  <a:lnTo>
                    <a:pt x="43" y="34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3" y="40"/>
                  </a:lnTo>
                  <a:lnTo>
                    <a:pt x="43" y="23"/>
                  </a:lnTo>
                  <a:lnTo>
                    <a:pt x="47" y="27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7" y="23"/>
                  </a:lnTo>
                  <a:lnTo>
                    <a:pt x="48" y="21"/>
                  </a:lnTo>
                  <a:lnTo>
                    <a:pt x="48" y="9"/>
                  </a:lnTo>
                  <a:lnTo>
                    <a:pt x="48" y="19"/>
                  </a:lnTo>
                  <a:lnTo>
                    <a:pt x="48" y="21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50" y="3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58" name="Freeform 1258"/>
            <p:cNvSpPr>
              <a:spLocks/>
            </p:cNvSpPr>
            <p:nvPr/>
          </p:nvSpPr>
          <p:spPr bwMode="auto">
            <a:xfrm>
              <a:off x="5084" y="1284"/>
              <a:ext cx="26" cy="31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38"/>
                </a:cxn>
                <a:cxn ang="0">
                  <a:pos x="0" y="27"/>
                </a:cxn>
                <a:cxn ang="0">
                  <a:pos x="3" y="44"/>
                </a:cxn>
                <a:cxn ang="0">
                  <a:pos x="3" y="40"/>
                </a:cxn>
                <a:cxn ang="0">
                  <a:pos x="5" y="46"/>
                </a:cxn>
                <a:cxn ang="0">
                  <a:pos x="5" y="35"/>
                </a:cxn>
                <a:cxn ang="0">
                  <a:pos x="7" y="52"/>
                </a:cxn>
                <a:cxn ang="0">
                  <a:pos x="7" y="62"/>
                </a:cxn>
                <a:cxn ang="0">
                  <a:pos x="9" y="48"/>
                </a:cxn>
                <a:cxn ang="0">
                  <a:pos x="9" y="29"/>
                </a:cxn>
                <a:cxn ang="0">
                  <a:pos x="11" y="62"/>
                </a:cxn>
                <a:cxn ang="0">
                  <a:pos x="11" y="40"/>
                </a:cxn>
                <a:cxn ang="0">
                  <a:pos x="15" y="37"/>
                </a:cxn>
                <a:cxn ang="0">
                  <a:pos x="15" y="48"/>
                </a:cxn>
                <a:cxn ang="0">
                  <a:pos x="15" y="40"/>
                </a:cxn>
                <a:cxn ang="0">
                  <a:pos x="17" y="35"/>
                </a:cxn>
                <a:cxn ang="0">
                  <a:pos x="19" y="44"/>
                </a:cxn>
                <a:cxn ang="0">
                  <a:pos x="19" y="52"/>
                </a:cxn>
                <a:cxn ang="0">
                  <a:pos x="19" y="27"/>
                </a:cxn>
                <a:cxn ang="0">
                  <a:pos x="21" y="29"/>
                </a:cxn>
                <a:cxn ang="0">
                  <a:pos x="21" y="56"/>
                </a:cxn>
                <a:cxn ang="0">
                  <a:pos x="23" y="38"/>
                </a:cxn>
                <a:cxn ang="0">
                  <a:pos x="23" y="40"/>
                </a:cxn>
                <a:cxn ang="0">
                  <a:pos x="25" y="46"/>
                </a:cxn>
                <a:cxn ang="0">
                  <a:pos x="27" y="40"/>
                </a:cxn>
                <a:cxn ang="0">
                  <a:pos x="27" y="38"/>
                </a:cxn>
                <a:cxn ang="0">
                  <a:pos x="27" y="44"/>
                </a:cxn>
                <a:cxn ang="0">
                  <a:pos x="28" y="40"/>
                </a:cxn>
                <a:cxn ang="0">
                  <a:pos x="30" y="35"/>
                </a:cxn>
                <a:cxn ang="0">
                  <a:pos x="30" y="37"/>
                </a:cxn>
                <a:cxn ang="0">
                  <a:pos x="32" y="27"/>
                </a:cxn>
                <a:cxn ang="0">
                  <a:pos x="32" y="23"/>
                </a:cxn>
                <a:cxn ang="0">
                  <a:pos x="34" y="27"/>
                </a:cxn>
                <a:cxn ang="0">
                  <a:pos x="34" y="27"/>
                </a:cxn>
                <a:cxn ang="0">
                  <a:pos x="36" y="14"/>
                </a:cxn>
                <a:cxn ang="0">
                  <a:pos x="38" y="15"/>
                </a:cxn>
                <a:cxn ang="0">
                  <a:pos x="40" y="27"/>
                </a:cxn>
                <a:cxn ang="0">
                  <a:pos x="40" y="4"/>
                </a:cxn>
                <a:cxn ang="0">
                  <a:pos x="40" y="19"/>
                </a:cxn>
                <a:cxn ang="0">
                  <a:pos x="42" y="27"/>
                </a:cxn>
                <a:cxn ang="0">
                  <a:pos x="44" y="12"/>
                </a:cxn>
                <a:cxn ang="0">
                  <a:pos x="44" y="6"/>
                </a:cxn>
                <a:cxn ang="0">
                  <a:pos x="44" y="19"/>
                </a:cxn>
                <a:cxn ang="0">
                  <a:pos x="46" y="15"/>
                </a:cxn>
                <a:cxn ang="0">
                  <a:pos x="46" y="4"/>
                </a:cxn>
                <a:cxn ang="0">
                  <a:pos x="46" y="23"/>
                </a:cxn>
                <a:cxn ang="0">
                  <a:pos x="48" y="21"/>
                </a:cxn>
                <a:cxn ang="0">
                  <a:pos x="50" y="2"/>
                </a:cxn>
                <a:cxn ang="0">
                  <a:pos x="51" y="27"/>
                </a:cxn>
              </a:cxnLst>
              <a:rect l="0" t="0" r="r" b="b"/>
              <a:pathLst>
                <a:path w="51" h="62">
                  <a:moveTo>
                    <a:pt x="0" y="46"/>
                  </a:moveTo>
                  <a:lnTo>
                    <a:pt x="0" y="46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27"/>
                  </a:lnTo>
                  <a:lnTo>
                    <a:pt x="3" y="29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40"/>
                  </a:lnTo>
                  <a:lnTo>
                    <a:pt x="5" y="44"/>
                  </a:lnTo>
                  <a:lnTo>
                    <a:pt x="5" y="46"/>
                  </a:lnTo>
                  <a:lnTo>
                    <a:pt x="5" y="44"/>
                  </a:lnTo>
                  <a:lnTo>
                    <a:pt x="5" y="35"/>
                  </a:lnTo>
                  <a:lnTo>
                    <a:pt x="7" y="35"/>
                  </a:lnTo>
                  <a:lnTo>
                    <a:pt x="7" y="52"/>
                  </a:lnTo>
                  <a:lnTo>
                    <a:pt x="7" y="54"/>
                  </a:lnTo>
                  <a:lnTo>
                    <a:pt x="7" y="62"/>
                  </a:lnTo>
                  <a:lnTo>
                    <a:pt x="7" y="50"/>
                  </a:lnTo>
                  <a:lnTo>
                    <a:pt x="9" y="48"/>
                  </a:lnTo>
                  <a:lnTo>
                    <a:pt x="9" y="27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1" y="40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52"/>
                  </a:lnTo>
                  <a:lnTo>
                    <a:pt x="15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50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21" y="29"/>
                  </a:lnTo>
                  <a:lnTo>
                    <a:pt x="21" y="54"/>
                  </a:lnTo>
                  <a:lnTo>
                    <a:pt x="21" y="56"/>
                  </a:lnTo>
                  <a:lnTo>
                    <a:pt x="21" y="38"/>
                  </a:lnTo>
                  <a:lnTo>
                    <a:pt x="23" y="38"/>
                  </a:lnTo>
                  <a:lnTo>
                    <a:pt x="23" y="35"/>
                  </a:lnTo>
                  <a:lnTo>
                    <a:pt x="23" y="40"/>
                  </a:lnTo>
                  <a:lnTo>
                    <a:pt x="25" y="40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7" y="40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40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28" y="40"/>
                  </a:lnTo>
                  <a:lnTo>
                    <a:pt x="28" y="35"/>
                  </a:lnTo>
                  <a:lnTo>
                    <a:pt x="30" y="35"/>
                  </a:lnTo>
                  <a:lnTo>
                    <a:pt x="30" y="38"/>
                  </a:lnTo>
                  <a:lnTo>
                    <a:pt x="30" y="37"/>
                  </a:lnTo>
                  <a:lnTo>
                    <a:pt x="32" y="35"/>
                  </a:lnTo>
                  <a:lnTo>
                    <a:pt x="32" y="27"/>
                  </a:lnTo>
                  <a:lnTo>
                    <a:pt x="32" y="25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4" y="27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36" y="2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8" y="15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0" y="19"/>
                  </a:lnTo>
                  <a:lnTo>
                    <a:pt x="42" y="21"/>
                  </a:lnTo>
                  <a:lnTo>
                    <a:pt x="42" y="27"/>
                  </a:lnTo>
                  <a:lnTo>
                    <a:pt x="42" y="14"/>
                  </a:lnTo>
                  <a:lnTo>
                    <a:pt x="44" y="12"/>
                  </a:lnTo>
                  <a:lnTo>
                    <a:pt x="44" y="2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8" y="21"/>
                  </a:lnTo>
                  <a:lnTo>
                    <a:pt x="48" y="0"/>
                  </a:lnTo>
                  <a:lnTo>
                    <a:pt x="50" y="2"/>
                  </a:lnTo>
                  <a:lnTo>
                    <a:pt x="50" y="25"/>
                  </a:lnTo>
                  <a:lnTo>
                    <a:pt x="51" y="27"/>
                  </a:lnTo>
                  <a:lnTo>
                    <a:pt x="51" y="3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59" name="Freeform 1259"/>
            <p:cNvSpPr>
              <a:spLocks/>
            </p:cNvSpPr>
            <p:nvPr/>
          </p:nvSpPr>
          <p:spPr bwMode="auto">
            <a:xfrm>
              <a:off x="5057" y="1296"/>
              <a:ext cx="27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2" y="15"/>
                </a:cxn>
                <a:cxn ang="0">
                  <a:pos x="2" y="25"/>
                </a:cxn>
                <a:cxn ang="0">
                  <a:pos x="4" y="27"/>
                </a:cxn>
                <a:cxn ang="0">
                  <a:pos x="6" y="17"/>
                </a:cxn>
                <a:cxn ang="0">
                  <a:pos x="6" y="23"/>
                </a:cxn>
                <a:cxn ang="0">
                  <a:pos x="6" y="29"/>
                </a:cxn>
                <a:cxn ang="0">
                  <a:pos x="8" y="27"/>
                </a:cxn>
                <a:cxn ang="0">
                  <a:pos x="8" y="25"/>
                </a:cxn>
                <a:cxn ang="0">
                  <a:pos x="9" y="27"/>
                </a:cxn>
                <a:cxn ang="0">
                  <a:pos x="11" y="25"/>
                </a:cxn>
                <a:cxn ang="0">
                  <a:pos x="11" y="25"/>
                </a:cxn>
                <a:cxn ang="0">
                  <a:pos x="11" y="37"/>
                </a:cxn>
                <a:cxn ang="0">
                  <a:pos x="13" y="21"/>
                </a:cxn>
                <a:cxn ang="0">
                  <a:pos x="13" y="37"/>
                </a:cxn>
                <a:cxn ang="0">
                  <a:pos x="15" y="39"/>
                </a:cxn>
                <a:cxn ang="0">
                  <a:pos x="17" y="33"/>
                </a:cxn>
                <a:cxn ang="0">
                  <a:pos x="17" y="29"/>
                </a:cxn>
                <a:cxn ang="0">
                  <a:pos x="17" y="35"/>
                </a:cxn>
                <a:cxn ang="0">
                  <a:pos x="21" y="35"/>
                </a:cxn>
                <a:cxn ang="0">
                  <a:pos x="23" y="33"/>
                </a:cxn>
                <a:cxn ang="0">
                  <a:pos x="23" y="37"/>
                </a:cxn>
                <a:cxn ang="0">
                  <a:pos x="25" y="29"/>
                </a:cxn>
                <a:cxn ang="0">
                  <a:pos x="25" y="35"/>
                </a:cxn>
                <a:cxn ang="0">
                  <a:pos x="27" y="48"/>
                </a:cxn>
                <a:cxn ang="0">
                  <a:pos x="27" y="40"/>
                </a:cxn>
                <a:cxn ang="0">
                  <a:pos x="29" y="15"/>
                </a:cxn>
                <a:cxn ang="0">
                  <a:pos x="31" y="48"/>
                </a:cxn>
                <a:cxn ang="0">
                  <a:pos x="31" y="23"/>
                </a:cxn>
                <a:cxn ang="0">
                  <a:pos x="31" y="15"/>
                </a:cxn>
                <a:cxn ang="0">
                  <a:pos x="33" y="35"/>
                </a:cxn>
                <a:cxn ang="0">
                  <a:pos x="33" y="33"/>
                </a:cxn>
                <a:cxn ang="0">
                  <a:pos x="34" y="6"/>
                </a:cxn>
                <a:cxn ang="0">
                  <a:pos x="34" y="14"/>
                </a:cxn>
                <a:cxn ang="0">
                  <a:pos x="34" y="46"/>
                </a:cxn>
                <a:cxn ang="0">
                  <a:pos x="36" y="2"/>
                </a:cxn>
                <a:cxn ang="0">
                  <a:pos x="38" y="29"/>
                </a:cxn>
                <a:cxn ang="0">
                  <a:pos x="38" y="39"/>
                </a:cxn>
                <a:cxn ang="0">
                  <a:pos x="40" y="21"/>
                </a:cxn>
                <a:cxn ang="0">
                  <a:pos x="40" y="6"/>
                </a:cxn>
                <a:cxn ang="0">
                  <a:pos x="40" y="25"/>
                </a:cxn>
                <a:cxn ang="0">
                  <a:pos x="42" y="21"/>
                </a:cxn>
                <a:cxn ang="0">
                  <a:pos x="44" y="12"/>
                </a:cxn>
                <a:cxn ang="0">
                  <a:pos x="46" y="25"/>
                </a:cxn>
                <a:cxn ang="0">
                  <a:pos x="48" y="4"/>
                </a:cxn>
                <a:cxn ang="0">
                  <a:pos x="48" y="17"/>
                </a:cxn>
                <a:cxn ang="0">
                  <a:pos x="48" y="21"/>
                </a:cxn>
                <a:cxn ang="0">
                  <a:pos x="50" y="6"/>
                </a:cxn>
                <a:cxn ang="0">
                  <a:pos x="52" y="12"/>
                </a:cxn>
                <a:cxn ang="0">
                  <a:pos x="52" y="21"/>
                </a:cxn>
              </a:cxnLst>
              <a:rect l="0" t="0" r="r" b="b"/>
              <a:pathLst>
                <a:path w="54" h="50">
                  <a:moveTo>
                    <a:pt x="0" y="25"/>
                  </a:moveTo>
                  <a:lnTo>
                    <a:pt x="0" y="25"/>
                  </a:lnTo>
                  <a:lnTo>
                    <a:pt x="2" y="2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9" y="25"/>
                  </a:lnTo>
                  <a:lnTo>
                    <a:pt x="11" y="25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11" y="37"/>
                  </a:lnTo>
                  <a:lnTo>
                    <a:pt x="13" y="35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37"/>
                  </a:lnTo>
                  <a:lnTo>
                    <a:pt x="15" y="37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19" y="37"/>
                  </a:lnTo>
                  <a:lnTo>
                    <a:pt x="21" y="35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23" y="39"/>
                  </a:lnTo>
                  <a:lnTo>
                    <a:pt x="23" y="37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25"/>
                  </a:lnTo>
                  <a:lnTo>
                    <a:pt x="25" y="35"/>
                  </a:lnTo>
                  <a:lnTo>
                    <a:pt x="27" y="37"/>
                  </a:lnTo>
                  <a:lnTo>
                    <a:pt x="27" y="48"/>
                  </a:lnTo>
                  <a:lnTo>
                    <a:pt x="27" y="42"/>
                  </a:lnTo>
                  <a:lnTo>
                    <a:pt x="27" y="40"/>
                  </a:lnTo>
                  <a:lnTo>
                    <a:pt x="27" y="15"/>
                  </a:lnTo>
                  <a:lnTo>
                    <a:pt x="29" y="15"/>
                  </a:lnTo>
                  <a:lnTo>
                    <a:pt x="29" y="46"/>
                  </a:lnTo>
                  <a:lnTo>
                    <a:pt x="31" y="48"/>
                  </a:lnTo>
                  <a:lnTo>
                    <a:pt x="31" y="50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31" y="33"/>
                  </a:lnTo>
                  <a:lnTo>
                    <a:pt x="33" y="35"/>
                  </a:lnTo>
                  <a:lnTo>
                    <a:pt x="33" y="46"/>
                  </a:lnTo>
                  <a:lnTo>
                    <a:pt x="33" y="33"/>
                  </a:lnTo>
                  <a:lnTo>
                    <a:pt x="34" y="31"/>
                  </a:lnTo>
                  <a:lnTo>
                    <a:pt x="34" y="6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6" y="44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38" y="29"/>
                  </a:lnTo>
                  <a:lnTo>
                    <a:pt x="38" y="31"/>
                  </a:lnTo>
                  <a:lnTo>
                    <a:pt x="38" y="39"/>
                  </a:lnTo>
                  <a:lnTo>
                    <a:pt x="38" y="21"/>
                  </a:lnTo>
                  <a:lnTo>
                    <a:pt x="40" y="21"/>
                  </a:lnTo>
                  <a:lnTo>
                    <a:pt x="40" y="2"/>
                  </a:lnTo>
                  <a:lnTo>
                    <a:pt x="40" y="6"/>
                  </a:lnTo>
                  <a:lnTo>
                    <a:pt x="40" y="10"/>
                  </a:lnTo>
                  <a:lnTo>
                    <a:pt x="40" y="25"/>
                  </a:lnTo>
                  <a:lnTo>
                    <a:pt x="40" y="23"/>
                  </a:lnTo>
                  <a:lnTo>
                    <a:pt x="42" y="21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25"/>
                  </a:lnTo>
                  <a:lnTo>
                    <a:pt x="48" y="21"/>
                  </a:lnTo>
                  <a:lnTo>
                    <a:pt x="50" y="17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2" y="12"/>
                  </a:lnTo>
                  <a:lnTo>
                    <a:pt x="52" y="14"/>
                  </a:lnTo>
                  <a:lnTo>
                    <a:pt x="52" y="21"/>
                  </a:lnTo>
                  <a:lnTo>
                    <a:pt x="54" y="2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60" name="Freeform 1260"/>
            <p:cNvSpPr>
              <a:spLocks/>
            </p:cNvSpPr>
            <p:nvPr/>
          </p:nvSpPr>
          <p:spPr bwMode="auto">
            <a:xfrm>
              <a:off x="5028" y="1266"/>
              <a:ext cx="29" cy="42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2" y="23"/>
                </a:cxn>
                <a:cxn ang="0">
                  <a:pos x="4" y="25"/>
                </a:cxn>
                <a:cxn ang="0">
                  <a:pos x="4" y="28"/>
                </a:cxn>
                <a:cxn ang="0">
                  <a:pos x="6" y="25"/>
                </a:cxn>
                <a:cxn ang="0">
                  <a:pos x="8" y="13"/>
                </a:cxn>
                <a:cxn ang="0">
                  <a:pos x="10" y="28"/>
                </a:cxn>
                <a:cxn ang="0">
                  <a:pos x="10" y="23"/>
                </a:cxn>
                <a:cxn ang="0">
                  <a:pos x="10" y="15"/>
                </a:cxn>
                <a:cxn ang="0">
                  <a:pos x="14" y="26"/>
                </a:cxn>
                <a:cxn ang="0">
                  <a:pos x="14" y="13"/>
                </a:cxn>
                <a:cxn ang="0">
                  <a:pos x="16" y="5"/>
                </a:cxn>
                <a:cxn ang="0">
                  <a:pos x="18" y="13"/>
                </a:cxn>
                <a:cxn ang="0">
                  <a:pos x="18" y="23"/>
                </a:cxn>
                <a:cxn ang="0">
                  <a:pos x="21" y="15"/>
                </a:cxn>
                <a:cxn ang="0">
                  <a:pos x="21" y="9"/>
                </a:cxn>
                <a:cxn ang="0">
                  <a:pos x="23" y="15"/>
                </a:cxn>
                <a:cxn ang="0">
                  <a:pos x="23" y="34"/>
                </a:cxn>
                <a:cxn ang="0">
                  <a:pos x="25" y="3"/>
                </a:cxn>
                <a:cxn ang="0">
                  <a:pos x="25" y="19"/>
                </a:cxn>
                <a:cxn ang="0">
                  <a:pos x="25" y="36"/>
                </a:cxn>
                <a:cxn ang="0">
                  <a:pos x="27" y="28"/>
                </a:cxn>
                <a:cxn ang="0">
                  <a:pos x="27" y="17"/>
                </a:cxn>
                <a:cxn ang="0">
                  <a:pos x="29" y="32"/>
                </a:cxn>
                <a:cxn ang="0">
                  <a:pos x="29" y="17"/>
                </a:cxn>
                <a:cxn ang="0">
                  <a:pos x="31" y="21"/>
                </a:cxn>
                <a:cxn ang="0">
                  <a:pos x="33" y="46"/>
                </a:cxn>
                <a:cxn ang="0">
                  <a:pos x="35" y="21"/>
                </a:cxn>
                <a:cxn ang="0">
                  <a:pos x="35" y="34"/>
                </a:cxn>
                <a:cxn ang="0">
                  <a:pos x="35" y="53"/>
                </a:cxn>
                <a:cxn ang="0">
                  <a:pos x="37" y="50"/>
                </a:cxn>
                <a:cxn ang="0">
                  <a:pos x="39" y="38"/>
                </a:cxn>
                <a:cxn ang="0">
                  <a:pos x="39" y="50"/>
                </a:cxn>
                <a:cxn ang="0">
                  <a:pos x="41" y="48"/>
                </a:cxn>
                <a:cxn ang="0">
                  <a:pos x="42" y="53"/>
                </a:cxn>
                <a:cxn ang="0">
                  <a:pos x="44" y="50"/>
                </a:cxn>
                <a:cxn ang="0">
                  <a:pos x="44" y="63"/>
                </a:cxn>
                <a:cxn ang="0">
                  <a:pos x="44" y="65"/>
                </a:cxn>
                <a:cxn ang="0">
                  <a:pos x="46" y="59"/>
                </a:cxn>
                <a:cxn ang="0">
                  <a:pos x="48" y="61"/>
                </a:cxn>
                <a:cxn ang="0">
                  <a:pos x="48" y="73"/>
                </a:cxn>
                <a:cxn ang="0">
                  <a:pos x="50" y="71"/>
                </a:cxn>
                <a:cxn ang="0">
                  <a:pos x="50" y="69"/>
                </a:cxn>
                <a:cxn ang="0">
                  <a:pos x="52" y="71"/>
                </a:cxn>
                <a:cxn ang="0">
                  <a:pos x="56" y="80"/>
                </a:cxn>
                <a:cxn ang="0">
                  <a:pos x="56" y="76"/>
                </a:cxn>
                <a:cxn ang="0">
                  <a:pos x="56" y="69"/>
                </a:cxn>
                <a:cxn ang="0">
                  <a:pos x="58" y="71"/>
                </a:cxn>
              </a:cxnLst>
              <a:rect l="0" t="0" r="r" b="b"/>
              <a:pathLst>
                <a:path w="58" h="84">
                  <a:moveTo>
                    <a:pt x="0" y="25"/>
                  </a:moveTo>
                  <a:lnTo>
                    <a:pt x="0" y="25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6" y="25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26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0" y="15"/>
                  </a:lnTo>
                  <a:lnTo>
                    <a:pt x="14" y="17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8" y="13"/>
                  </a:lnTo>
                  <a:lnTo>
                    <a:pt x="18" y="25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1" y="13"/>
                  </a:lnTo>
                  <a:lnTo>
                    <a:pt x="23" y="15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36"/>
                  </a:lnTo>
                  <a:lnTo>
                    <a:pt x="25" y="30"/>
                  </a:lnTo>
                  <a:lnTo>
                    <a:pt x="27" y="28"/>
                  </a:lnTo>
                  <a:lnTo>
                    <a:pt x="27" y="15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29" y="32"/>
                  </a:lnTo>
                  <a:lnTo>
                    <a:pt x="29" y="30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31" y="21"/>
                  </a:lnTo>
                  <a:lnTo>
                    <a:pt x="31" y="44"/>
                  </a:lnTo>
                  <a:lnTo>
                    <a:pt x="33" y="46"/>
                  </a:lnTo>
                  <a:lnTo>
                    <a:pt x="33" y="23"/>
                  </a:lnTo>
                  <a:lnTo>
                    <a:pt x="35" y="21"/>
                  </a:lnTo>
                  <a:lnTo>
                    <a:pt x="35" y="17"/>
                  </a:lnTo>
                  <a:lnTo>
                    <a:pt x="35" y="34"/>
                  </a:lnTo>
                  <a:lnTo>
                    <a:pt x="35" y="36"/>
                  </a:lnTo>
                  <a:lnTo>
                    <a:pt x="35" y="53"/>
                  </a:lnTo>
                  <a:lnTo>
                    <a:pt x="35" y="50"/>
                  </a:lnTo>
                  <a:lnTo>
                    <a:pt x="37" y="50"/>
                  </a:lnTo>
                  <a:lnTo>
                    <a:pt x="37" y="36"/>
                  </a:lnTo>
                  <a:lnTo>
                    <a:pt x="39" y="38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9" y="46"/>
                  </a:lnTo>
                  <a:lnTo>
                    <a:pt x="41" y="48"/>
                  </a:lnTo>
                  <a:lnTo>
                    <a:pt x="41" y="55"/>
                  </a:lnTo>
                  <a:lnTo>
                    <a:pt x="42" y="53"/>
                  </a:lnTo>
                  <a:lnTo>
                    <a:pt x="42" y="51"/>
                  </a:lnTo>
                  <a:lnTo>
                    <a:pt x="44" y="50"/>
                  </a:lnTo>
                  <a:lnTo>
                    <a:pt x="44" y="61"/>
                  </a:lnTo>
                  <a:lnTo>
                    <a:pt x="44" y="63"/>
                  </a:lnTo>
                  <a:lnTo>
                    <a:pt x="44" y="69"/>
                  </a:lnTo>
                  <a:lnTo>
                    <a:pt x="44" y="65"/>
                  </a:lnTo>
                  <a:lnTo>
                    <a:pt x="46" y="65"/>
                  </a:lnTo>
                  <a:lnTo>
                    <a:pt x="46" y="59"/>
                  </a:lnTo>
                  <a:lnTo>
                    <a:pt x="48" y="59"/>
                  </a:lnTo>
                  <a:lnTo>
                    <a:pt x="48" y="61"/>
                  </a:lnTo>
                  <a:lnTo>
                    <a:pt x="48" y="63"/>
                  </a:lnTo>
                  <a:lnTo>
                    <a:pt x="48" y="73"/>
                  </a:lnTo>
                  <a:lnTo>
                    <a:pt x="50" y="74"/>
                  </a:lnTo>
                  <a:lnTo>
                    <a:pt x="50" y="71"/>
                  </a:lnTo>
                  <a:lnTo>
                    <a:pt x="52" y="69"/>
                  </a:lnTo>
                  <a:lnTo>
                    <a:pt x="50" y="69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69"/>
                  </a:lnTo>
                  <a:lnTo>
                    <a:pt x="56" y="69"/>
                  </a:lnTo>
                  <a:lnTo>
                    <a:pt x="58" y="71"/>
                  </a:lnTo>
                  <a:lnTo>
                    <a:pt x="58" y="8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61" name="Freeform 1261"/>
            <p:cNvSpPr>
              <a:spLocks/>
            </p:cNvSpPr>
            <p:nvPr/>
          </p:nvSpPr>
          <p:spPr bwMode="auto">
            <a:xfrm>
              <a:off x="5003" y="1277"/>
              <a:ext cx="25" cy="21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9"/>
                </a:cxn>
                <a:cxn ang="0">
                  <a:pos x="0" y="36"/>
                </a:cxn>
                <a:cxn ang="0">
                  <a:pos x="2" y="30"/>
                </a:cxn>
                <a:cxn ang="0">
                  <a:pos x="2" y="21"/>
                </a:cxn>
                <a:cxn ang="0">
                  <a:pos x="4" y="40"/>
                </a:cxn>
                <a:cxn ang="0">
                  <a:pos x="4" y="15"/>
                </a:cxn>
                <a:cxn ang="0">
                  <a:pos x="6" y="36"/>
                </a:cxn>
                <a:cxn ang="0">
                  <a:pos x="6" y="42"/>
                </a:cxn>
                <a:cxn ang="0">
                  <a:pos x="8" y="28"/>
                </a:cxn>
                <a:cxn ang="0">
                  <a:pos x="8" y="15"/>
                </a:cxn>
                <a:cxn ang="0">
                  <a:pos x="8" y="34"/>
                </a:cxn>
                <a:cxn ang="0">
                  <a:pos x="12" y="28"/>
                </a:cxn>
                <a:cxn ang="0">
                  <a:pos x="12" y="23"/>
                </a:cxn>
                <a:cxn ang="0">
                  <a:pos x="14" y="27"/>
                </a:cxn>
                <a:cxn ang="0">
                  <a:pos x="14" y="28"/>
                </a:cxn>
                <a:cxn ang="0">
                  <a:pos x="14" y="19"/>
                </a:cxn>
                <a:cxn ang="0">
                  <a:pos x="16" y="28"/>
                </a:cxn>
                <a:cxn ang="0">
                  <a:pos x="18" y="30"/>
                </a:cxn>
                <a:cxn ang="0">
                  <a:pos x="18" y="23"/>
                </a:cxn>
                <a:cxn ang="0">
                  <a:pos x="18" y="23"/>
                </a:cxn>
                <a:cxn ang="0">
                  <a:pos x="20" y="36"/>
                </a:cxn>
                <a:cxn ang="0">
                  <a:pos x="21" y="34"/>
                </a:cxn>
                <a:cxn ang="0">
                  <a:pos x="23" y="17"/>
                </a:cxn>
                <a:cxn ang="0">
                  <a:pos x="25" y="36"/>
                </a:cxn>
                <a:cxn ang="0">
                  <a:pos x="25" y="23"/>
                </a:cxn>
                <a:cxn ang="0">
                  <a:pos x="25" y="17"/>
                </a:cxn>
                <a:cxn ang="0">
                  <a:pos x="27" y="28"/>
                </a:cxn>
                <a:cxn ang="0">
                  <a:pos x="27" y="38"/>
                </a:cxn>
                <a:cxn ang="0">
                  <a:pos x="27" y="15"/>
                </a:cxn>
                <a:cxn ang="0">
                  <a:pos x="29" y="38"/>
                </a:cxn>
                <a:cxn ang="0">
                  <a:pos x="31" y="21"/>
                </a:cxn>
                <a:cxn ang="0">
                  <a:pos x="31" y="17"/>
                </a:cxn>
                <a:cxn ang="0">
                  <a:pos x="33" y="28"/>
                </a:cxn>
                <a:cxn ang="0">
                  <a:pos x="33" y="23"/>
                </a:cxn>
                <a:cxn ang="0">
                  <a:pos x="35" y="11"/>
                </a:cxn>
                <a:cxn ang="0">
                  <a:pos x="35" y="15"/>
                </a:cxn>
                <a:cxn ang="0">
                  <a:pos x="37" y="28"/>
                </a:cxn>
                <a:cxn ang="0">
                  <a:pos x="39" y="2"/>
                </a:cxn>
                <a:cxn ang="0">
                  <a:pos x="39" y="13"/>
                </a:cxn>
                <a:cxn ang="0">
                  <a:pos x="39" y="21"/>
                </a:cxn>
                <a:cxn ang="0">
                  <a:pos x="41" y="15"/>
                </a:cxn>
                <a:cxn ang="0">
                  <a:pos x="43" y="2"/>
                </a:cxn>
                <a:cxn ang="0">
                  <a:pos x="43" y="11"/>
                </a:cxn>
                <a:cxn ang="0">
                  <a:pos x="44" y="3"/>
                </a:cxn>
                <a:cxn ang="0">
                  <a:pos x="44" y="5"/>
                </a:cxn>
                <a:cxn ang="0">
                  <a:pos x="46" y="9"/>
                </a:cxn>
                <a:cxn ang="0">
                  <a:pos x="48" y="3"/>
                </a:cxn>
                <a:cxn ang="0">
                  <a:pos x="48" y="0"/>
                </a:cxn>
                <a:cxn ang="0">
                  <a:pos x="50" y="7"/>
                </a:cxn>
              </a:cxnLst>
              <a:rect l="0" t="0" r="r" b="b"/>
              <a:pathLst>
                <a:path w="50" h="42">
                  <a:moveTo>
                    <a:pt x="0" y="17"/>
                  </a:moveTo>
                  <a:lnTo>
                    <a:pt x="0" y="17"/>
                  </a:lnTo>
                  <a:lnTo>
                    <a:pt x="0" y="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" y="30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4" y="23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36"/>
                  </a:lnTo>
                  <a:lnTo>
                    <a:pt x="6" y="38"/>
                  </a:lnTo>
                  <a:lnTo>
                    <a:pt x="6" y="42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8" y="34"/>
                  </a:lnTo>
                  <a:lnTo>
                    <a:pt x="12" y="36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19"/>
                  </a:lnTo>
                  <a:lnTo>
                    <a:pt x="16" y="21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23"/>
                  </a:lnTo>
                  <a:lnTo>
                    <a:pt x="20" y="23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1" y="34"/>
                  </a:lnTo>
                  <a:lnTo>
                    <a:pt x="21" y="15"/>
                  </a:lnTo>
                  <a:lnTo>
                    <a:pt x="23" y="17"/>
                  </a:lnTo>
                  <a:lnTo>
                    <a:pt x="23" y="36"/>
                  </a:lnTo>
                  <a:lnTo>
                    <a:pt x="25" y="36"/>
                  </a:lnTo>
                  <a:lnTo>
                    <a:pt x="25" y="38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17"/>
                  </a:lnTo>
                  <a:lnTo>
                    <a:pt x="25" y="27"/>
                  </a:lnTo>
                  <a:lnTo>
                    <a:pt x="27" y="28"/>
                  </a:lnTo>
                  <a:lnTo>
                    <a:pt x="27" y="42"/>
                  </a:lnTo>
                  <a:lnTo>
                    <a:pt x="27" y="38"/>
                  </a:lnTo>
                  <a:lnTo>
                    <a:pt x="27" y="36"/>
                  </a:lnTo>
                  <a:lnTo>
                    <a:pt x="27" y="15"/>
                  </a:lnTo>
                  <a:lnTo>
                    <a:pt x="29" y="17"/>
                  </a:lnTo>
                  <a:lnTo>
                    <a:pt x="29" y="38"/>
                  </a:lnTo>
                  <a:lnTo>
                    <a:pt x="31" y="40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27"/>
                  </a:lnTo>
                  <a:lnTo>
                    <a:pt x="33" y="28"/>
                  </a:lnTo>
                  <a:lnTo>
                    <a:pt x="33" y="32"/>
                  </a:lnTo>
                  <a:lnTo>
                    <a:pt x="33" y="23"/>
                  </a:lnTo>
                  <a:lnTo>
                    <a:pt x="35" y="23"/>
                  </a:lnTo>
                  <a:lnTo>
                    <a:pt x="35" y="11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5" y="28"/>
                  </a:lnTo>
                  <a:lnTo>
                    <a:pt x="37" y="28"/>
                  </a:lnTo>
                  <a:lnTo>
                    <a:pt x="37" y="2"/>
                  </a:lnTo>
                  <a:lnTo>
                    <a:pt x="39" y="2"/>
                  </a:lnTo>
                  <a:lnTo>
                    <a:pt x="39" y="0"/>
                  </a:lnTo>
                  <a:lnTo>
                    <a:pt x="39" y="13"/>
                  </a:lnTo>
                  <a:lnTo>
                    <a:pt x="39" y="15"/>
                  </a:lnTo>
                  <a:lnTo>
                    <a:pt x="39" y="21"/>
                  </a:lnTo>
                  <a:lnTo>
                    <a:pt x="39" y="17"/>
                  </a:lnTo>
                  <a:lnTo>
                    <a:pt x="41" y="15"/>
                  </a:lnTo>
                  <a:lnTo>
                    <a:pt x="41" y="0"/>
                  </a:lnTo>
                  <a:lnTo>
                    <a:pt x="43" y="2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5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5"/>
                  </a:lnTo>
                  <a:lnTo>
                    <a:pt x="46" y="5"/>
                  </a:lnTo>
                  <a:lnTo>
                    <a:pt x="46" y="9"/>
                  </a:lnTo>
                  <a:lnTo>
                    <a:pt x="46" y="5"/>
                  </a:lnTo>
                  <a:lnTo>
                    <a:pt x="48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9"/>
                  </a:lnTo>
                  <a:lnTo>
                    <a:pt x="50" y="7"/>
                  </a:lnTo>
                  <a:lnTo>
                    <a:pt x="50" y="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62" name="Freeform 1262"/>
            <p:cNvSpPr>
              <a:spLocks/>
            </p:cNvSpPr>
            <p:nvPr/>
          </p:nvSpPr>
          <p:spPr bwMode="auto">
            <a:xfrm>
              <a:off x="4977" y="1219"/>
              <a:ext cx="26" cy="8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1"/>
                </a:cxn>
                <a:cxn ang="0">
                  <a:pos x="2" y="23"/>
                </a:cxn>
                <a:cxn ang="0">
                  <a:pos x="4" y="17"/>
                </a:cxn>
                <a:cxn ang="0">
                  <a:pos x="4" y="13"/>
                </a:cxn>
                <a:cxn ang="0">
                  <a:pos x="6" y="24"/>
                </a:cxn>
                <a:cxn ang="0">
                  <a:pos x="6" y="21"/>
                </a:cxn>
                <a:cxn ang="0">
                  <a:pos x="8" y="11"/>
                </a:cxn>
                <a:cxn ang="0">
                  <a:pos x="10" y="28"/>
                </a:cxn>
                <a:cxn ang="0">
                  <a:pos x="10" y="24"/>
                </a:cxn>
                <a:cxn ang="0">
                  <a:pos x="10" y="13"/>
                </a:cxn>
                <a:cxn ang="0">
                  <a:pos x="12" y="34"/>
                </a:cxn>
                <a:cxn ang="0">
                  <a:pos x="12" y="46"/>
                </a:cxn>
                <a:cxn ang="0">
                  <a:pos x="14" y="42"/>
                </a:cxn>
                <a:cxn ang="0">
                  <a:pos x="16" y="26"/>
                </a:cxn>
                <a:cxn ang="0">
                  <a:pos x="18" y="51"/>
                </a:cxn>
                <a:cxn ang="0">
                  <a:pos x="18" y="42"/>
                </a:cxn>
                <a:cxn ang="0">
                  <a:pos x="18" y="36"/>
                </a:cxn>
                <a:cxn ang="0">
                  <a:pos x="20" y="55"/>
                </a:cxn>
                <a:cxn ang="0">
                  <a:pos x="20" y="59"/>
                </a:cxn>
                <a:cxn ang="0">
                  <a:pos x="20" y="40"/>
                </a:cxn>
                <a:cxn ang="0">
                  <a:pos x="22" y="48"/>
                </a:cxn>
                <a:cxn ang="0">
                  <a:pos x="24" y="92"/>
                </a:cxn>
                <a:cxn ang="0">
                  <a:pos x="24" y="48"/>
                </a:cxn>
                <a:cxn ang="0">
                  <a:pos x="24" y="80"/>
                </a:cxn>
                <a:cxn ang="0">
                  <a:pos x="25" y="97"/>
                </a:cxn>
                <a:cxn ang="0">
                  <a:pos x="27" y="86"/>
                </a:cxn>
                <a:cxn ang="0">
                  <a:pos x="27" y="71"/>
                </a:cxn>
                <a:cxn ang="0">
                  <a:pos x="29" y="94"/>
                </a:cxn>
                <a:cxn ang="0">
                  <a:pos x="31" y="92"/>
                </a:cxn>
                <a:cxn ang="0">
                  <a:pos x="31" y="82"/>
                </a:cxn>
                <a:cxn ang="0">
                  <a:pos x="33" y="109"/>
                </a:cxn>
                <a:cxn ang="0">
                  <a:pos x="33" y="92"/>
                </a:cxn>
                <a:cxn ang="0">
                  <a:pos x="33" y="94"/>
                </a:cxn>
                <a:cxn ang="0">
                  <a:pos x="35" y="119"/>
                </a:cxn>
                <a:cxn ang="0">
                  <a:pos x="37" y="109"/>
                </a:cxn>
                <a:cxn ang="0">
                  <a:pos x="37" y="97"/>
                </a:cxn>
                <a:cxn ang="0">
                  <a:pos x="39" y="103"/>
                </a:cxn>
                <a:cxn ang="0">
                  <a:pos x="41" y="132"/>
                </a:cxn>
                <a:cxn ang="0">
                  <a:pos x="41" y="122"/>
                </a:cxn>
                <a:cxn ang="0">
                  <a:pos x="43" y="119"/>
                </a:cxn>
                <a:cxn ang="0">
                  <a:pos x="43" y="128"/>
                </a:cxn>
                <a:cxn ang="0">
                  <a:pos x="43" y="124"/>
                </a:cxn>
                <a:cxn ang="0">
                  <a:pos x="45" y="122"/>
                </a:cxn>
                <a:cxn ang="0">
                  <a:pos x="45" y="136"/>
                </a:cxn>
                <a:cxn ang="0">
                  <a:pos x="45" y="144"/>
                </a:cxn>
                <a:cxn ang="0">
                  <a:pos x="47" y="117"/>
                </a:cxn>
                <a:cxn ang="0">
                  <a:pos x="48" y="119"/>
                </a:cxn>
                <a:cxn ang="0">
                  <a:pos x="48" y="159"/>
                </a:cxn>
                <a:cxn ang="0">
                  <a:pos x="48" y="136"/>
                </a:cxn>
              </a:cxnLst>
              <a:rect l="0" t="0" r="r" b="b"/>
              <a:pathLst>
                <a:path w="52" h="163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4" y="17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6" y="24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9"/>
                  </a:lnTo>
                  <a:lnTo>
                    <a:pt x="8" y="11"/>
                  </a:lnTo>
                  <a:lnTo>
                    <a:pt x="8" y="26"/>
                  </a:lnTo>
                  <a:lnTo>
                    <a:pt x="10" y="28"/>
                  </a:lnTo>
                  <a:lnTo>
                    <a:pt x="10" y="32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0" y="13"/>
                  </a:lnTo>
                  <a:lnTo>
                    <a:pt x="12" y="15"/>
                  </a:lnTo>
                  <a:lnTo>
                    <a:pt x="12" y="34"/>
                  </a:lnTo>
                  <a:lnTo>
                    <a:pt x="12" y="36"/>
                  </a:lnTo>
                  <a:lnTo>
                    <a:pt x="12" y="46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4" y="24"/>
                  </a:lnTo>
                  <a:lnTo>
                    <a:pt x="16" y="26"/>
                  </a:lnTo>
                  <a:lnTo>
                    <a:pt x="16" y="51"/>
                  </a:lnTo>
                  <a:lnTo>
                    <a:pt x="18" y="51"/>
                  </a:lnTo>
                  <a:lnTo>
                    <a:pt x="18" y="55"/>
                  </a:lnTo>
                  <a:lnTo>
                    <a:pt x="18" y="42"/>
                  </a:lnTo>
                  <a:lnTo>
                    <a:pt x="18" y="40"/>
                  </a:lnTo>
                  <a:lnTo>
                    <a:pt x="18" y="36"/>
                  </a:lnTo>
                  <a:lnTo>
                    <a:pt x="18" y="53"/>
                  </a:lnTo>
                  <a:lnTo>
                    <a:pt x="20" y="55"/>
                  </a:lnTo>
                  <a:lnTo>
                    <a:pt x="20" y="69"/>
                  </a:lnTo>
                  <a:lnTo>
                    <a:pt x="20" y="59"/>
                  </a:lnTo>
                  <a:lnTo>
                    <a:pt x="20" y="57"/>
                  </a:lnTo>
                  <a:lnTo>
                    <a:pt x="20" y="40"/>
                  </a:lnTo>
                  <a:lnTo>
                    <a:pt x="20" y="48"/>
                  </a:lnTo>
                  <a:lnTo>
                    <a:pt x="22" y="48"/>
                  </a:lnTo>
                  <a:lnTo>
                    <a:pt x="22" y="92"/>
                  </a:lnTo>
                  <a:lnTo>
                    <a:pt x="24" y="9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6"/>
                  </a:lnTo>
                  <a:lnTo>
                    <a:pt x="24" y="80"/>
                  </a:lnTo>
                  <a:lnTo>
                    <a:pt x="25" y="82"/>
                  </a:lnTo>
                  <a:lnTo>
                    <a:pt x="25" y="97"/>
                  </a:lnTo>
                  <a:lnTo>
                    <a:pt x="25" y="86"/>
                  </a:lnTo>
                  <a:lnTo>
                    <a:pt x="27" y="86"/>
                  </a:lnTo>
                  <a:lnTo>
                    <a:pt x="27" y="65"/>
                  </a:lnTo>
                  <a:lnTo>
                    <a:pt x="27" y="71"/>
                  </a:lnTo>
                  <a:lnTo>
                    <a:pt x="29" y="72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31" y="92"/>
                  </a:lnTo>
                  <a:lnTo>
                    <a:pt x="31" y="82"/>
                  </a:lnTo>
                  <a:lnTo>
                    <a:pt x="31" y="82"/>
                  </a:lnTo>
                  <a:lnTo>
                    <a:pt x="31" y="107"/>
                  </a:lnTo>
                  <a:lnTo>
                    <a:pt x="33" y="109"/>
                  </a:lnTo>
                  <a:lnTo>
                    <a:pt x="33" y="94"/>
                  </a:lnTo>
                  <a:lnTo>
                    <a:pt x="33" y="92"/>
                  </a:lnTo>
                  <a:lnTo>
                    <a:pt x="33" y="86"/>
                  </a:lnTo>
                  <a:lnTo>
                    <a:pt x="33" y="94"/>
                  </a:lnTo>
                  <a:lnTo>
                    <a:pt x="35" y="96"/>
                  </a:lnTo>
                  <a:lnTo>
                    <a:pt x="35" y="119"/>
                  </a:lnTo>
                  <a:lnTo>
                    <a:pt x="37" y="120"/>
                  </a:lnTo>
                  <a:lnTo>
                    <a:pt x="37" y="109"/>
                  </a:lnTo>
                  <a:lnTo>
                    <a:pt x="37" y="107"/>
                  </a:lnTo>
                  <a:lnTo>
                    <a:pt x="37" y="97"/>
                  </a:lnTo>
                  <a:lnTo>
                    <a:pt x="37" y="99"/>
                  </a:lnTo>
                  <a:lnTo>
                    <a:pt x="39" y="103"/>
                  </a:lnTo>
                  <a:lnTo>
                    <a:pt x="39" y="130"/>
                  </a:lnTo>
                  <a:lnTo>
                    <a:pt x="41" y="132"/>
                  </a:lnTo>
                  <a:lnTo>
                    <a:pt x="41" y="132"/>
                  </a:lnTo>
                  <a:lnTo>
                    <a:pt x="41" y="122"/>
                  </a:lnTo>
                  <a:lnTo>
                    <a:pt x="43" y="122"/>
                  </a:lnTo>
                  <a:lnTo>
                    <a:pt x="43" y="119"/>
                  </a:lnTo>
                  <a:lnTo>
                    <a:pt x="43" y="126"/>
                  </a:lnTo>
                  <a:lnTo>
                    <a:pt x="43" y="128"/>
                  </a:lnTo>
                  <a:lnTo>
                    <a:pt x="43" y="130"/>
                  </a:lnTo>
                  <a:lnTo>
                    <a:pt x="43" y="124"/>
                  </a:lnTo>
                  <a:lnTo>
                    <a:pt x="45" y="122"/>
                  </a:lnTo>
                  <a:lnTo>
                    <a:pt x="45" y="122"/>
                  </a:lnTo>
                  <a:lnTo>
                    <a:pt x="45" y="136"/>
                  </a:lnTo>
                  <a:lnTo>
                    <a:pt x="45" y="136"/>
                  </a:lnTo>
                  <a:lnTo>
                    <a:pt x="45" y="149"/>
                  </a:lnTo>
                  <a:lnTo>
                    <a:pt x="45" y="144"/>
                  </a:lnTo>
                  <a:lnTo>
                    <a:pt x="47" y="142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48" y="119"/>
                  </a:lnTo>
                  <a:lnTo>
                    <a:pt x="48" y="157"/>
                  </a:lnTo>
                  <a:lnTo>
                    <a:pt x="48" y="159"/>
                  </a:lnTo>
                  <a:lnTo>
                    <a:pt x="48" y="163"/>
                  </a:lnTo>
                  <a:lnTo>
                    <a:pt x="48" y="136"/>
                  </a:lnTo>
                  <a:lnTo>
                    <a:pt x="52" y="13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63" name="Freeform 1263"/>
            <p:cNvSpPr>
              <a:spLocks/>
            </p:cNvSpPr>
            <p:nvPr/>
          </p:nvSpPr>
          <p:spPr bwMode="auto">
            <a:xfrm>
              <a:off x="4951" y="1218"/>
              <a:ext cx="26" cy="5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0" y="78"/>
                </a:cxn>
                <a:cxn ang="0">
                  <a:pos x="2" y="101"/>
                </a:cxn>
                <a:cxn ang="0">
                  <a:pos x="2" y="111"/>
                </a:cxn>
                <a:cxn ang="0">
                  <a:pos x="3" y="96"/>
                </a:cxn>
                <a:cxn ang="0">
                  <a:pos x="3" y="84"/>
                </a:cxn>
                <a:cxn ang="0">
                  <a:pos x="3" y="94"/>
                </a:cxn>
                <a:cxn ang="0">
                  <a:pos x="5" y="84"/>
                </a:cxn>
                <a:cxn ang="0">
                  <a:pos x="5" y="74"/>
                </a:cxn>
                <a:cxn ang="0">
                  <a:pos x="7" y="94"/>
                </a:cxn>
                <a:cxn ang="0">
                  <a:pos x="9" y="57"/>
                </a:cxn>
                <a:cxn ang="0">
                  <a:pos x="11" y="53"/>
                </a:cxn>
                <a:cxn ang="0">
                  <a:pos x="11" y="78"/>
                </a:cxn>
                <a:cxn ang="0">
                  <a:pos x="11" y="78"/>
                </a:cxn>
                <a:cxn ang="0">
                  <a:pos x="13" y="57"/>
                </a:cxn>
                <a:cxn ang="0">
                  <a:pos x="15" y="71"/>
                </a:cxn>
                <a:cxn ang="0">
                  <a:pos x="15" y="63"/>
                </a:cxn>
                <a:cxn ang="0">
                  <a:pos x="17" y="59"/>
                </a:cxn>
                <a:cxn ang="0">
                  <a:pos x="21" y="51"/>
                </a:cxn>
                <a:cxn ang="0">
                  <a:pos x="21" y="53"/>
                </a:cxn>
                <a:cxn ang="0">
                  <a:pos x="21" y="57"/>
                </a:cxn>
                <a:cxn ang="0">
                  <a:pos x="23" y="38"/>
                </a:cxn>
                <a:cxn ang="0">
                  <a:pos x="23" y="36"/>
                </a:cxn>
                <a:cxn ang="0">
                  <a:pos x="25" y="48"/>
                </a:cxn>
                <a:cxn ang="0">
                  <a:pos x="25" y="50"/>
                </a:cxn>
                <a:cxn ang="0">
                  <a:pos x="27" y="34"/>
                </a:cxn>
                <a:cxn ang="0">
                  <a:pos x="27" y="42"/>
                </a:cxn>
                <a:cxn ang="0">
                  <a:pos x="28" y="28"/>
                </a:cxn>
                <a:cxn ang="0">
                  <a:pos x="28" y="34"/>
                </a:cxn>
                <a:cxn ang="0">
                  <a:pos x="32" y="36"/>
                </a:cxn>
                <a:cxn ang="0">
                  <a:pos x="32" y="26"/>
                </a:cxn>
                <a:cxn ang="0">
                  <a:pos x="32" y="13"/>
                </a:cxn>
                <a:cxn ang="0">
                  <a:pos x="34" y="25"/>
                </a:cxn>
                <a:cxn ang="0">
                  <a:pos x="36" y="9"/>
                </a:cxn>
                <a:cxn ang="0">
                  <a:pos x="36" y="7"/>
                </a:cxn>
                <a:cxn ang="0">
                  <a:pos x="38" y="15"/>
                </a:cxn>
                <a:cxn ang="0">
                  <a:pos x="38" y="11"/>
                </a:cxn>
                <a:cxn ang="0">
                  <a:pos x="40" y="2"/>
                </a:cxn>
                <a:cxn ang="0">
                  <a:pos x="40" y="5"/>
                </a:cxn>
                <a:cxn ang="0">
                  <a:pos x="40" y="19"/>
                </a:cxn>
                <a:cxn ang="0">
                  <a:pos x="42" y="3"/>
                </a:cxn>
                <a:cxn ang="0">
                  <a:pos x="44" y="17"/>
                </a:cxn>
                <a:cxn ang="0">
                  <a:pos x="44" y="23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8" y="23"/>
                </a:cxn>
                <a:cxn ang="0">
                  <a:pos x="48" y="17"/>
                </a:cxn>
                <a:cxn ang="0">
                  <a:pos x="48" y="2"/>
                </a:cxn>
                <a:cxn ang="0">
                  <a:pos x="50" y="26"/>
                </a:cxn>
                <a:cxn ang="0">
                  <a:pos x="50" y="7"/>
                </a:cxn>
              </a:cxnLst>
              <a:rect l="0" t="0" r="r" b="b"/>
              <a:pathLst>
                <a:path w="51" h="119">
                  <a:moveTo>
                    <a:pt x="0" y="119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78"/>
                  </a:lnTo>
                  <a:lnTo>
                    <a:pt x="2" y="76"/>
                  </a:lnTo>
                  <a:lnTo>
                    <a:pt x="2" y="101"/>
                  </a:lnTo>
                  <a:lnTo>
                    <a:pt x="2" y="105"/>
                  </a:lnTo>
                  <a:lnTo>
                    <a:pt x="2" y="111"/>
                  </a:lnTo>
                  <a:lnTo>
                    <a:pt x="2" y="96"/>
                  </a:lnTo>
                  <a:lnTo>
                    <a:pt x="3" y="9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6"/>
                  </a:lnTo>
                  <a:lnTo>
                    <a:pt x="3" y="94"/>
                  </a:lnTo>
                  <a:lnTo>
                    <a:pt x="3" y="86"/>
                  </a:lnTo>
                  <a:lnTo>
                    <a:pt x="5" y="84"/>
                  </a:lnTo>
                  <a:lnTo>
                    <a:pt x="5" y="73"/>
                  </a:lnTo>
                  <a:lnTo>
                    <a:pt x="5" y="74"/>
                  </a:lnTo>
                  <a:lnTo>
                    <a:pt x="7" y="74"/>
                  </a:lnTo>
                  <a:lnTo>
                    <a:pt x="7" y="94"/>
                  </a:lnTo>
                  <a:lnTo>
                    <a:pt x="9" y="94"/>
                  </a:lnTo>
                  <a:lnTo>
                    <a:pt x="9" y="57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1" y="76"/>
                  </a:lnTo>
                  <a:lnTo>
                    <a:pt x="11" y="78"/>
                  </a:lnTo>
                  <a:lnTo>
                    <a:pt x="11" y="88"/>
                  </a:lnTo>
                  <a:lnTo>
                    <a:pt x="11" y="78"/>
                  </a:lnTo>
                  <a:lnTo>
                    <a:pt x="13" y="78"/>
                  </a:lnTo>
                  <a:lnTo>
                    <a:pt x="13" y="57"/>
                  </a:lnTo>
                  <a:lnTo>
                    <a:pt x="15" y="59"/>
                  </a:lnTo>
                  <a:lnTo>
                    <a:pt x="15" y="71"/>
                  </a:lnTo>
                  <a:lnTo>
                    <a:pt x="15" y="69"/>
                  </a:lnTo>
                  <a:lnTo>
                    <a:pt x="15" y="63"/>
                  </a:lnTo>
                  <a:lnTo>
                    <a:pt x="17" y="61"/>
                  </a:lnTo>
                  <a:lnTo>
                    <a:pt x="17" y="59"/>
                  </a:lnTo>
                  <a:lnTo>
                    <a:pt x="21" y="55"/>
                  </a:lnTo>
                  <a:lnTo>
                    <a:pt x="21" y="51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9"/>
                  </a:lnTo>
                  <a:lnTo>
                    <a:pt x="21" y="57"/>
                  </a:lnTo>
                  <a:lnTo>
                    <a:pt x="23" y="55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3" y="46"/>
                  </a:lnTo>
                  <a:lnTo>
                    <a:pt x="25" y="48"/>
                  </a:lnTo>
                  <a:lnTo>
                    <a:pt x="25" y="53"/>
                  </a:lnTo>
                  <a:lnTo>
                    <a:pt x="25" y="50"/>
                  </a:lnTo>
                  <a:lnTo>
                    <a:pt x="27" y="50"/>
                  </a:lnTo>
                  <a:lnTo>
                    <a:pt x="27" y="34"/>
                  </a:lnTo>
                  <a:lnTo>
                    <a:pt x="27" y="36"/>
                  </a:lnTo>
                  <a:lnTo>
                    <a:pt x="27" y="42"/>
                  </a:lnTo>
                  <a:lnTo>
                    <a:pt x="28" y="40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28" y="34"/>
                  </a:lnTo>
                  <a:lnTo>
                    <a:pt x="32" y="34"/>
                  </a:lnTo>
                  <a:lnTo>
                    <a:pt x="32" y="3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4" y="15"/>
                  </a:lnTo>
                  <a:lnTo>
                    <a:pt x="34" y="25"/>
                  </a:lnTo>
                  <a:lnTo>
                    <a:pt x="36" y="23"/>
                  </a:lnTo>
                  <a:lnTo>
                    <a:pt x="36" y="9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13"/>
                  </a:lnTo>
                  <a:lnTo>
                    <a:pt x="38" y="15"/>
                  </a:lnTo>
                  <a:lnTo>
                    <a:pt x="38" y="17"/>
                  </a:lnTo>
                  <a:lnTo>
                    <a:pt x="38" y="11"/>
                  </a:lnTo>
                  <a:lnTo>
                    <a:pt x="40" y="9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2" y="17"/>
                  </a:lnTo>
                  <a:lnTo>
                    <a:pt x="42" y="3"/>
                  </a:lnTo>
                  <a:lnTo>
                    <a:pt x="44" y="2"/>
                  </a:lnTo>
                  <a:lnTo>
                    <a:pt x="44" y="17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9"/>
                  </a:lnTo>
                  <a:lnTo>
                    <a:pt x="46" y="7"/>
                  </a:lnTo>
                  <a:lnTo>
                    <a:pt x="46" y="2"/>
                  </a:lnTo>
                  <a:lnTo>
                    <a:pt x="46" y="7"/>
                  </a:lnTo>
                  <a:lnTo>
                    <a:pt x="48" y="9"/>
                  </a:lnTo>
                  <a:lnTo>
                    <a:pt x="48" y="23"/>
                  </a:lnTo>
                  <a:lnTo>
                    <a:pt x="48" y="19"/>
                  </a:lnTo>
                  <a:lnTo>
                    <a:pt x="48" y="17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7"/>
                  </a:lnTo>
                  <a:lnTo>
                    <a:pt x="51" y="5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64" name="Freeform 1264"/>
            <p:cNvSpPr>
              <a:spLocks/>
            </p:cNvSpPr>
            <p:nvPr/>
          </p:nvSpPr>
          <p:spPr bwMode="auto">
            <a:xfrm>
              <a:off x="4926" y="1266"/>
              <a:ext cx="25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0" y="9"/>
                </a:cxn>
                <a:cxn ang="0">
                  <a:pos x="2" y="0"/>
                </a:cxn>
                <a:cxn ang="0">
                  <a:pos x="4" y="17"/>
                </a:cxn>
                <a:cxn ang="0">
                  <a:pos x="4" y="25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6"/>
                </a:cxn>
                <a:cxn ang="0">
                  <a:pos x="7" y="5"/>
                </a:cxn>
                <a:cxn ang="0">
                  <a:pos x="7" y="13"/>
                </a:cxn>
                <a:cxn ang="0">
                  <a:pos x="7" y="11"/>
                </a:cxn>
                <a:cxn ang="0">
                  <a:pos x="11" y="9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13" y="3"/>
                </a:cxn>
                <a:cxn ang="0">
                  <a:pos x="15" y="5"/>
                </a:cxn>
                <a:cxn ang="0">
                  <a:pos x="17" y="30"/>
                </a:cxn>
                <a:cxn ang="0">
                  <a:pos x="17" y="9"/>
                </a:cxn>
                <a:cxn ang="0">
                  <a:pos x="17" y="17"/>
                </a:cxn>
                <a:cxn ang="0">
                  <a:pos x="19" y="36"/>
                </a:cxn>
                <a:cxn ang="0">
                  <a:pos x="21" y="30"/>
                </a:cxn>
                <a:cxn ang="0">
                  <a:pos x="21" y="17"/>
                </a:cxn>
                <a:cxn ang="0">
                  <a:pos x="23" y="38"/>
                </a:cxn>
                <a:cxn ang="0">
                  <a:pos x="25" y="17"/>
                </a:cxn>
                <a:cxn ang="0">
                  <a:pos x="25" y="55"/>
                </a:cxn>
                <a:cxn ang="0">
                  <a:pos x="27" y="59"/>
                </a:cxn>
                <a:cxn ang="0">
                  <a:pos x="27" y="25"/>
                </a:cxn>
                <a:cxn ang="0">
                  <a:pos x="27" y="32"/>
                </a:cxn>
                <a:cxn ang="0">
                  <a:pos x="29" y="51"/>
                </a:cxn>
                <a:cxn ang="0">
                  <a:pos x="30" y="50"/>
                </a:cxn>
                <a:cxn ang="0">
                  <a:pos x="30" y="34"/>
                </a:cxn>
                <a:cxn ang="0">
                  <a:pos x="30" y="42"/>
                </a:cxn>
                <a:cxn ang="0">
                  <a:pos x="32" y="28"/>
                </a:cxn>
                <a:cxn ang="0">
                  <a:pos x="34" y="30"/>
                </a:cxn>
                <a:cxn ang="0">
                  <a:pos x="36" y="50"/>
                </a:cxn>
                <a:cxn ang="0">
                  <a:pos x="36" y="28"/>
                </a:cxn>
                <a:cxn ang="0">
                  <a:pos x="36" y="30"/>
                </a:cxn>
                <a:cxn ang="0">
                  <a:pos x="38" y="34"/>
                </a:cxn>
                <a:cxn ang="0">
                  <a:pos x="38" y="30"/>
                </a:cxn>
                <a:cxn ang="0">
                  <a:pos x="40" y="32"/>
                </a:cxn>
                <a:cxn ang="0">
                  <a:pos x="42" y="17"/>
                </a:cxn>
                <a:cxn ang="0">
                  <a:pos x="42" y="25"/>
                </a:cxn>
                <a:cxn ang="0">
                  <a:pos x="42" y="28"/>
                </a:cxn>
                <a:cxn ang="0">
                  <a:pos x="44" y="21"/>
                </a:cxn>
                <a:cxn ang="0">
                  <a:pos x="44" y="15"/>
                </a:cxn>
                <a:cxn ang="0">
                  <a:pos x="46" y="19"/>
                </a:cxn>
                <a:cxn ang="0">
                  <a:pos x="48" y="13"/>
                </a:cxn>
                <a:cxn ang="0">
                  <a:pos x="48" y="3"/>
                </a:cxn>
                <a:cxn ang="0">
                  <a:pos x="50" y="25"/>
                </a:cxn>
              </a:cxnLst>
              <a:rect l="0" t="0" r="r" b="b"/>
              <a:pathLst>
                <a:path w="50" h="59">
                  <a:moveTo>
                    <a:pt x="0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0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4" y="32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5"/>
                  </a:lnTo>
                  <a:lnTo>
                    <a:pt x="5" y="26"/>
                  </a:lnTo>
                  <a:lnTo>
                    <a:pt x="5" y="9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5" y="5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19" y="36"/>
                  </a:lnTo>
                  <a:lnTo>
                    <a:pt x="19" y="32"/>
                  </a:lnTo>
                  <a:lnTo>
                    <a:pt x="21" y="30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3" y="19"/>
                  </a:lnTo>
                  <a:lnTo>
                    <a:pt x="23" y="38"/>
                  </a:lnTo>
                  <a:lnTo>
                    <a:pt x="25" y="36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55"/>
                  </a:lnTo>
                  <a:lnTo>
                    <a:pt x="27" y="57"/>
                  </a:lnTo>
                  <a:lnTo>
                    <a:pt x="27" y="59"/>
                  </a:lnTo>
                  <a:lnTo>
                    <a:pt x="27" y="26"/>
                  </a:lnTo>
                  <a:lnTo>
                    <a:pt x="27" y="25"/>
                  </a:lnTo>
                  <a:lnTo>
                    <a:pt x="27" y="15"/>
                  </a:lnTo>
                  <a:lnTo>
                    <a:pt x="27" y="32"/>
                  </a:lnTo>
                  <a:lnTo>
                    <a:pt x="29" y="34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2" y="40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4" y="30"/>
                  </a:lnTo>
                  <a:lnTo>
                    <a:pt x="34" y="51"/>
                  </a:lnTo>
                  <a:lnTo>
                    <a:pt x="36" y="50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5"/>
                  </a:lnTo>
                  <a:lnTo>
                    <a:pt x="36" y="30"/>
                  </a:lnTo>
                  <a:lnTo>
                    <a:pt x="38" y="32"/>
                  </a:lnTo>
                  <a:lnTo>
                    <a:pt x="38" y="34"/>
                  </a:lnTo>
                  <a:lnTo>
                    <a:pt x="38" y="32"/>
                  </a:lnTo>
                  <a:lnTo>
                    <a:pt x="38" y="30"/>
                  </a:lnTo>
                  <a:lnTo>
                    <a:pt x="38" y="34"/>
                  </a:lnTo>
                  <a:lnTo>
                    <a:pt x="40" y="32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8"/>
                  </a:lnTo>
                  <a:lnTo>
                    <a:pt x="42" y="23"/>
                  </a:lnTo>
                  <a:lnTo>
                    <a:pt x="44" y="21"/>
                  </a:lnTo>
                  <a:lnTo>
                    <a:pt x="44" y="13"/>
                  </a:lnTo>
                  <a:lnTo>
                    <a:pt x="44" y="15"/>
                  </a:lnTo>
                  <a:lnTo>
                    <a:pt x="46" y="17"/>
                  </a:lnTo>
                  <a:lnTo>
                    <a:pt x="46" y="19"/>
                  </a:lnTo>
                  <a:lnTo>
                    <a:pt x="46" y="13"/>
                  </a:lnTo>
                  <a:lnTo>
                    <a:pt x="48" y="13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50" y="5"/>
                  </a:lnTo>
                  <a:lnTo>
                    <a:pt x="50" y="25"/>
                  </a:lnTo>
                  <a:lnTo>
                    <a:pt x="50" y="2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65" name="Freeform 1265"/>
            <p:cNvSpPr>
              <a:spLocks/>
            </p:cNvSpPr>
            <p:nvPr/>
          </p:nvSpPr>
          <p:spPr bwMode="auto">
            <a:xfrm>
              <a:off x="4899" y="1266"/>
              <a:ext cx="27" cy="37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0" y="65"/>
                </a:cxn>
                <a:cxn ang="0">
                  <a:pos x="2" y="48"/>
                </a:cxn>
                <a:cxn ang="0">
                  <a:pos x="2" y="42"/>
                </a:cxn>
                <a:cxn ang="0">
                  <a:pos x="4" y="74"/>
                </a:cxn>
                <a:cxn ang="0">
                  <a:pos x="6" y="73"/>
                </a:cxn>
                <a:cxn ang="0">
                  <a:pos x="8" y="28"/>
                </a:cxn>
                <a:cxn ang="0">
                  <a:pos x="8" y="63"/>
                </a:cxn>
                <a:cxn ang="0">
                  <a:pos x="8" y="51"/>
                </a:cxn>
                <a:cxn ang="0">
                  <a:pos x="10" y="40"/>
                </a:cxn>
                <a:cxn ang="0">
                  <a:pos x="11" y="50"/>
                </a:cxn>
                <a:cxn ang="0">
                  <a:pos x="11" y="51"/>
                </a:cxn>
                <a:cxn ang="0">
                  <a:pos x="11" y="32"/>
                </a:cxn>
                <a:cxn ang="0">
                  <a:pos x="13" y="59"/>
                </a:cxn>
                <a:cxn ang="0">
                  <a:pos x="13" y="38"/>
                </a:cxn>
                <a:cxn ang="0">
                  <a:pos x="15" y="23"/>
                </a:cxn>
                <a:cxn ang="0">
                  <a:pos x="17" y="28"/>
                </a:cxn>
                <a:cxn ang="0">
                  <a:pos x="19" y="51"/>
                </a:cxn>
                <a:cxn ang="0">
                  <a:pos x="19" y="28"/>
                </a:cxn>
                <a:cxn ang="0">
                  <a:pos x="19" y="36"/>
                </a:cxn>
                <a:cxn ang="0">
                  <a:pos x="21" y="42"/>
                </a:cxn>
                <a:cxn ang="0">
                  <a:pos x="21" y="32"/>
                </a:cxn>
                <a:cxn ang="0">
                  <a:pos x="21" y="28"/>
                </a:cxn>
                <a:cxn ang="0">
                  <a:pos x="23" y="50"/>
                </a:cxn>
                <a:cxn ang="0">
                  <a:pos x="25" y="44"/>
                </a:cxn>
                <a:cxn ang="0">
                  <a:pos x="25" y="3"/>
                </a:cxn>
                <a:cxn ang="0">
                  <a:pos x="27" y="50"/>
                </a:cxn>
                <a:cxn ang="0">
                  <a:pos x="27" y="17"/>
                </a:cxn>
                <a:cxn ang="0">
                  <a:pos x="29" y="0"/>
                </a:cxn>
                <a:cxn ang="0">
                  <a:pos x="31" y="17"/>
                </a:cxn>
                <a:cxn ang="0">
                  <a:pos x="31" y="32"/>
                </a:cxn>
                <a:cxn ang="0">
                  <a:pos x="33" y="3"/>
                </a:cxn>
                <a:cxn ang="0">
                  <a:pos x="33" y="5"/>
                </a:cxn>
                <a:cxn ang="0">
                  <a:pos x="35" y="28"/>
                </a:cxn>
                <a:cxn ang="0">
                  <a:pos x="35" y="3"/>
                </a:cxn>
                <a:cxn ang="0">
                  <a:pos x="36" y="26"/>
                </a:cxn>
                <a:cxn ang="0">
                  <a:pos x="36" y="13"/>
                </a:cxn>
                <a:cxn ang="0">
                  <a:pos x="38" y="3"/>
                </a:cxn>
                <a:cxn ang="0">
                  <a:pos x="38" y="9"/>
                </a:cxn>
                <a:cxn ang="0">
                  <a:pos x="38" y="17"/>
                </a:cxn>
                <a:cxn ang="0">
                  <a:pos x="42" y="13"/>
                </a:cxn>
                <a:cxn ang="0">
                  <a:pos x="44" y="9"/>
                </a:cxn>
                <a:cxn ang="0">
                  <a:pos x="44" y="15"/>
                </a:cxn>
                <a:cxn ang="0">
                  <a:pos x="46" y="3"/>
                </a:cxn>
                <a:cxn ang="0">
                  <a:pos x="46" y="13"/>
                </a:cxn>
                <a:cxn ang="0">
                  <a:pos x="46" y="25"/>
                </a:cxn>
                <a:cxn ang="0">
                  <a:pos x="48" y="17"/>
                </a:cxn>
                <a:cxn ang="0">
                  <a:pos x="48" y="2"/>
                </a:cxn>
                <a:cxn ang="0">
                  <a:pos x="50" y="32"/>
                </a:cxn>
                <a:cxn ang="0">
                  <a:pos x="50" y="2"/>
                </a:cxn>
              </a:cxnLst>
              <a:rect l="0" t="0" r="r" b="b"/>
              <a:pathLst>
                <a:path w="54" h="74">
                  <a:moveTo>
                    <a:pt x="0" y="59"/>
                  </a:moveTo>
                  <a:lnTo>
                    <a:pt x="0" y="59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2" y="30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6" y="73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9"/>
                  </a:lnTo>
                  <a:lnTo>
                    <a:pt x="8" y="51"/>
                  </a:lnTo>
                  <a:lnTo>
                    <a:pt x="10" y="50"/>
                  </a:lnTo>
                  <a:lnTo>
                    <a:pt x="10" y="40"/>
                  </a:lnTo>
                  <a:lnTo>
                    <a:pt x="10" y="48"/>
                  </a:lnTo>
                  <a:lnTo>
                    <a:pt x="11" y="50"/>
                  </a:lnTo>
                  <a:lnTo>
                    <a:pt x="11" y="59"/>
                  </a:lnTo>
                  <a:lnTo>
                    <a:pt x="11" y="51"/>
                  </a:lnTo>
                  <a:lnTo>
                    <a:pt x="11" y="50"/>
                  </a:lnTo>
                  <a:lnTo>
                    <a:pt x="11" y="32"/>
                  </a:lnTo>
                  <a:lnTo>
                    <a:pt x="13" y="34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38"/>
                  </a:lnTo>
                  <a:lnTo>
                    <a:pt x="15" y="38"/>
                  </a:lnTo>
                  <a:lnTo>
                    <a:pt x="15" y="23"/>
                  </a:lnTo>
                  <a:lnTo>
                    <a:pt x="15" y="26"/>
                  </a:lnTo>
                  <a:lnTo>
                    <a:pt x="17" y="28"/>
                  </a:lnTo>
                  <a:lnTo>
                    <a:pt x="17" y="53"/>
                  </a:lnTo>
                  <a:lnTo>
                    <a:pt x="19" y="51"/>
                  </a:lnTo>
                  <a:lnTo>
                    <a:pt x="19" y="30"/>
                  </a:lnTo>
                  <a:lnTo>
                    <a:pt x="19" y="28"/>
                  </a:lnTo>
                  <a:lnTo>
                    <a:pt x="19" y="25"/>
                  </a:lnTo>
                  <a:lnTo>
                    <a:pt x="19" y="36"/>
                  </a:lnTo>
                  <a:lnTo>
                    <a:pt x="21" y="38"/>
                  </a:lnTo>
                  <a:lnTo>
                    <a:pt x="21" y="42"/>
                  </a:lnTo>
                  <a:lnTo>
                    <a:pt x="21" y="34"/>
                  </a:lnTo>
                  <a:lnTo>
                    <a:pt x="21" y="32"/>
                  </a:lnTo>
                  <a:lnTo>
                    <a:pt x="21" y="23"/>
                  </a:lnTo>
                  <a:lnTo>
                    <a:pt x="21" y="28"/>
                  </a:lnTo>
                  <a:lnTo>
                    <a:pt x="23" y="30"/>
                  </a:lnTo>
                  <a:lnTo>
                    <a:pt x="23" y="50"/>
                  </a:lnTo>
                  <a:lnTo>
                    <a:pt x="23" y="46"/>
                  </a:lnTo>
                  <a:lnTo>
                    <a:pt x="25" y="44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5" y="50"/>
                  </a:lnTo>
                  <a:lnTo>
                    <a:pt x="27" y="50"/>
                  </a:lnTo>
                  <a:lnTo>
                    <a:pt x="27" y="53"/>
                  </a:lnTo>
                  <a:lnTo>
                    <a:pt x="27" y="17"/>
                  </a:lnTo>
                  <a:lnTo>
                    <a:pt x="29" y="17"/>
                  </a:lnTo>
                  <a:lnTo>
                    <a:pt x="29" y="0"/>
                  </a:lnTo>
                  <a:lnTo>
                    <a:pt x="29" y="15"/>
                  </a:lnTo>
                  <a:lnTo>
                    <a:pt x="31" y="17"/>
                  </a:lnTo>
                  <a:lnTo>
                    <a:pt x="31" y="38"/>
                  </a:lnTo>
                  <a:lnTo>
                    <a:pt x="31" y="32"/>
                  </a:lnTo>
                  <a:lnTo>
                    <a:pt x="33" y="30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30"/>
                  </a:lnTo>
                  <a:lnTo>
                    <a:pt x="35" y="28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5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6" y="13"/>
                  </a:lnTo>
                  <a:lnTo>
                    <a:pt x="38" y="11"/>
                  </a:lnTo>
                  <a:lnTo>
                    <a:pt x="38" y="3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40" y="15"/>
                  </a:lnTo>
                  <a:lnTo>
                    <a:pt x="42" y="13"/>
                  </a:lnTo>
                  <a:lnTo>
                    <a:pt x="42" y="9"/>
                  </a:lnTo>
                  <a:lnTo>
                    <a:pt x="44" y="9"/>
                  </a:lnTo>
                  <a:lnTo>
                    <a:pt x="44" y="13"/>
                  </a:lnTo>
                  <a:lnTo>
                    <a:pt x="44" y="15"/>
                  </a:lnTo>
                  <a:lnTo>
                    <a:pt x="44" y="5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25"/>
                  </a:lnTo>
                  <a:lnTo>
                    <a:pt x="46" y="19"/>
                  </a:lnTo>
                  <a:lnTo>
                    <a:pt x="48" y="17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50" y="3"/>
                  </a:lnTo>
                  <a:lnTo>
                    <a:pt x="50" y="32"/>
                  </a:lnTo>
                  <a:lnTo>
                    <a:pt x="50" y="30"/>
                  </a:lnTo>
                  <a:lnTo>
                    <a:pt x="50" y="2"/>
                  </a:lnTo>
                  <a:lnTo>
                    <a:pt x="54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66" name="Freeform 1266"/>
            <p:cNvSpPr>
              <a:spLocks/>
            </p:cNvSpPr>
            <p:nvPr/>
          </p:nvSpPr>
          <p:spPr bwMode="auto">
            <a:xfrm>
              <a:off x="4875" y="1277"/>
              <a:ext cx="24" cy="29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2" y="23"/>
                </a:cxn>
                <a:cxn ang="0">
                  <a:pos x="2" y="3"/>
                </a:cxn>
                <a:cxn ang="0">
                  <a:pos x="4" y="15"/>
                </a:cxn>
                <a:cxn ang="0">
                  <a:pos x="4" y="5"/>
                </a:cxn>
                <a:cxn ang="0">
                  <a:pos x="6" y="2"/>
                </a:cxn>
                <a:cxn ang="0">
                  <a:pos x="8" y="11"/>
                </a:cxn>
                <a:cxn ang="0">
                  <a:pos x="8" y="19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25"/>
                </a:cxn>
                <a:cxn ang="0">
                  <a:pos x="12" y="11"/>
                </a:cxn>
                <a:cxn ang="0">
                  <a:pos x="13" y="3"/>
                </a:cxn>
                <a:cxn ang="0">
                  <a:pos x="15" y="15"/>
                </a:cxn>
                <a:cxn ang="0">
                  <a:pos x="15" y="30"/>
                </a:cxn>
                <a:cxn ang="0">
                  <a:pos x="15" y="11"/>
                </a:cxn>
                <a:cxn ang="0">
                  <a:pos x="17" y="40"/>
                </a:cxn>
                <a:cxn ang="0">
                  <a:pos x="17" y="46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1" y="51"/>
                </a:cxn>
                <a:cxn ang="0">
                  <a:pos x="23" y="50"/>
                </a:cxn>
                <a:cxn ang="0">
                  <a:pos x="23" y="17"/>
                </a:cxn>
                <a:cxn ang="0">
                  <a:pos x="25" y="51"/>
                </a:cxn>
                <a:cxn ang="0">
                  <a:pos x="25" y="34"/>
                </a:cxn>
                <a:cxn ang="0">
                  <a:pos x="27" y="23"/>
                </a:cxn>
                <a:cxn ang="0">
                  <a:pos x="27" y="38"/>
                </a:cxn>
                <a:cxn ang="0">
                  <a:pos x="27" y="48"/>
                </a:cxn>
                <a:cxn ang="0">
                  <a:pos x="29" y="21"/>
                </a:cxn>
                <a:cxn ang="0">
                  <a:pos x="29" y="25"/>
                </a:cxn>
                <a:cxn ang="0">
                  <a:pos x="33" y="53"/>
                </a:cxn>
                <a:cxn ang="0">
                  <a:pos x="33" y="27"/>
                </a:cxn>
                <a:cxn ang="0">
                  <a:pos x="35" y="48"/>
                </a:cxn>
                <a:cxn ang="0">
                  <a:pos x="35" y="38"/>
                </a:cxn>
                <a:cxn ang="0">
                  <a:pos x="37" y="34"/>
                </a:cxn>
                <a:cxn ang="0">
                  <a:pos x="37" y="46"/>
                </a:cxn>
                <a:cxn ang="0">
                  <a:pos x="37" y="42"/>
                </a:cxn>
                <a:cxn ang="0">
                  <a:pos x="38" y="28"/>
                </a:cxn>
                <a:cxn ang="0">
                  <a:pos x="40" y="36"/>
                </a:cxn>
                <a:cxn ang="0">
                  <a:pos x="40" y="48"/>
                </a:cxn>
                <a:cxn ang="0">
                  <a:pos x="44" y="34"/>
                </a:cxn>
                <a:cxn ang="0">
                  <a:pos x="44" y="34"/>
                </a:cxn>
                <a:cxn ang="0">
                  <a:pos x="44" y="46"/>
                </a:cxn>
                <a:cxn ang="0">
                  <a:pos x="46" y="42"/>
                </a:cxn>
                <a:cxn ang="0">
                  <a:pos x="48" y="19"/>
                </a:cxn>
                <a:cxn ang="0">
                  <a:pos x="48" y="42"/>
                </a:cxn>
                <a:cxn ang="0">
                  <a:pos x="48" y="27"/>
                </a:cxn>
                <a:cxn ang="0">
                  <a:pos x="50" y="23"/>
                </a:cxn>
              </a:cxnLst>
              <a:rect l="0" t="0" r="r" b="b"/>
              <a:pathLst>
                <a:path w="50" h="57">
                  <a:moveTo>
                    <a:pt x="0" y="25"/>
                  </a:moveTo>
                  <a:lnTo>
                    <a:pt x="0" y="25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3"/>
                  </a:lnTo>
                  <a:lnTo>
                    <a:pt x="4" y="2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2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10" y="17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23"/>
                  </a:lnTo>
                  <a:lnTo>
                    <a:pt x="12" y="25"/>
                  </a:lnTo>
                  <a:lnTo>
                    <a:pt x="12" y="27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3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5" y="28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46"/>
                  </a:lnTo>
                  <a:lnTo>
                    <a:pt x="17" y="28"/>
                  </a:lnTo>
                  <a:lnTo>
                    <a:pt x="21" y="28"/>
                  </a:lnTo>
                  <a:lnTo>
                    <a:pt x="21" y="15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3" y="50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25" y="57"/>
                  </a:lnTo>
                  <a:lnTo>
                    <a:pt x="25" y="34"/>
                  </a:lnTo>
                  <a:lnTo>
                    <a:pt x="27" y="32"/>
                  </a:lnTo>
                  <a:lnTo>
                    <a:pt x="27" y="23"/>
                  </a:lnTo>
                  <a:lnTo>
                    <a:pt x="27" y="36"/>
                  </a:lnTo>
                  <a:lnTo>
                    <a:pt x="27" y="38"/>
                  </a:lnTo>
                  <a:lnTo>
                    <a:pt x="27" y="53"/>
                  </a:lnTo>
                  <a:lnTo>
                    <a:pt x="27" y="48"/>
                  </a:lnTo>
                  <a:lnTo>
                    <a:pt x="29" y="46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29" y="57"/>
                  </a:lnTo>
                  <a:lnTo>
                    <a:pt x="33" y="53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46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5" y="38"/>
                  </a:lnTo>
                  <a:lnTo>
                    <a:pt x="37" y="36"/>
                  </a:lnTo>
                  <a:lnTo>
                    <a:pt x="37" y="34"/>
                  </a:lnTo>
                  <a:lnTo>
                    <a:pt x="37" y="42"/>
                  </a:lnTo>
                  <a:lnTo>
                    <a:pt x="37" y="46"/>
                  </a:lnTo>
                  <a:lnTo>
                    <a:pt x="37" y="50"/>
                  </a:lnTo>
                  <a:lnTo>
                    <a:pt x="37" y="42"/>
                  </a:lnTo>
                  <a:lnTo>
                    <a:pt x="38" y="40"/>
                  </a:lnTo>
                  <a:lnTo>
                    <a:pt x="38" y="28"/>
                  </a:lnTo>
                  <a:lnTo>
                    <a:pt x="38" y="34"/>
                  </a:lnTo>
                  <a:lnTo>
                    <a:pt x="40" y="36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36"/>
                  </a:lnTo>
                  <a:lnTo>
                    <a:pt x="44" y="34"/>
                  </a:lnTo>
                  <a:lnTo>
                    <a:pt x="44" y="28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6" y="42"/>
                  </a:lnTo>
                  <a:lnTo>
                    <a:pt x="46" y="19"/>
                  </a:lnTo>
                  <a:lnTo>
                    <a:pt x="48" y="19"/>
                  </a:lnTo>
                  <a:lnTo>
                    <a:pt x="48" y="40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27"/>
                  </a:lnTo>
                  <a:lnTo>
                    <a:pt x="50" y="25"/>
                  </a:lnTo>
                  <a:lnTo>
                    <a:pt x="50" y="23"/>
                  </a:lnTo>
                  <a:lnTo>
                    <a:pt x="50" y="36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67" name="Freeform 1267"/>
            <p:cNvSpPr>
              <a:spLocks/>
            </p:cNvSpPr>
            <p:nvPr/>
          </p:nvSpPr>
          <p:spPr bwMode="auto">
            <a:xfrm>
              <a:off x="4846" y="1276"/>
              <a:ext cx="29" cy="40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2" y="48"/>
                </a:cxn>
                <a:cxn ang="0">
                  <a:pos x="2" y="52"/>
                </a:cxn>
                <a:cxn ang="0">
                  <a:pos x="4" y="55"/>
                </a:cxn>
                <a:cxn ang="0">
                  <a:pos x="6" y="53"/>
                </a:cxn>
                <a:cxn ang="0">
                  <a:pos x="10" y="67"/>
                </a:cxn>
                <a:cxn ang="0">
                  <a:pos x="12" y="55"/>
                </a:cxn>
                <a:cxn ang="0">
                  <a:pos x="12" y="50"/>
                </a:cxn>
                <a:cxn ang="0">
                  <a:pos x="14" y="59"/>
                </a:cxn>
                <a:cxn ang="0">
                  <a:pos x="14" y="75"/>
                </a:cxn>
                <a:cxn ang="0">
                  <a:pos x="16" y="59"/>
                </a:cxn>
                <a:cxn ang="0">
                  <a:pos x="18" y="75"/>
                </a:cxn>
                <a:cxn ang="0">
                  <a:pos x="20" y="61"/>
                </a:cxn>
                <a:cxn ang="0">
                  <a:pos x="20" y="67"/>
                </a:cxn>
                <a:cxn ang="0">
                  <a:pos x="20" y="78"/>
                </a:cxn>
                <a:cxn ang="0">
                  <a:pos x="22" y="75"/>
                </a:cxn>
                <a:cxn ang="0">
                  <a:pos x="23" y="50"/>
                </a:cxn>
                <a:cxn ang="0">
                  <a:pos x="23" y="71"/>
                </a:cxn>
                <a:cxn ang="0">
                  <a:pos x="23" y="63"/>
                </a:cxn>
                <a:cxn ang="0">
                  <a:pos x="25" y="44"/>
                </a:cxn>
                <a:cxn ang="0">
                  <a:pos x="27" y="48"/>
                </a:cxn>
                <a:cxn ang="0">
                  <a:pos x="27" y="63"/>
                </a:cxn>
                <a:cxn ang="0">
                  <a:pos x="29" y="50"/>
                </a:cxn>
                <a:cxn ang="0">
                  <a:pos x="29" y="50"/>
                </a:cxn>
                <a:cxn ang="0">
                  <a:pos x="31" y="38"/>
                </a:cxn>
                <a:cxn ang="0">
                  <a:pos x="33" y="34"/>
                </a:cxn>
                <a:cxn ang="0">
                  <a:pos x="33" y="48"/>
                </a:cxn>
                <a:cxn ang="0">
                  <a:pos x="33" y="53"/>
                </a:cxn>
                <a:cxn ang="0">
                  <a:pos x="35" y="13"/>
                </a:cxn>
                <a:cxn ang="0">
                  <a:pos x="35" y="48"/>
                </a:cxn>
                <a:cxn ang="0">
                  <a:pos x="37" y="53"/>
                </a:cxn>
                <a:cxn ang="0">
                  <a:pos x="39" y="32"/>
                </a:cxn>
                <a:cxn ang="0">
                  <a:pos x="39" y="25"/>
                </a:cxn>
                <a:cxn ang="0">
                  <a:pos x="39" y="38"/>
                </a:cxn>
                <a:cxn ang="0">
                  <a:pos x="41" y="30"/>
                </a:cxn>
                <a:cxn ang="0">
                  <a:pos x="41" y="15"/>
                </a:cxn>
                <a:cxn ang="0">
                  <a:pos x="43" y="42"/>
                </a:cxn>
                <a:cxn ang="0">
                  <a:pos x="45" y="4"/>
                </a:cxn>
                <a:cxn ang="0">
                  <a:pos x="45" y="0"/>
                </a:cxn>
                <a:cxn ang="0">
                  <a:pos x="47" y="25"/>
                </a:cxn>
                <a:cxn ang="0">
                  <a:pos x="47" y="36"/>
                </a:cxn>
                <a:cxn ang="0">
                  <a:pos x="48" y="5"/>
                </a:cxn>
                <a:cxn ang="0">
                  <a:pos x="48" y="7"/>
                </a:cxn>
                <a:cxn ang="0">
                  <a:pos x="50" y="30"/>
                </a:cxn>
                <a:cxn ang="0">
                  <a:pos x="52" y="17"/>
                </a:cxn>
                <a:cxn ang="0">
                  <a:pos x="52" y="19"/>
                </a:cxn>
                <a:cxn ang="0">
                  <a:pos x="52" y="27"/>
                </a:cxn>
                <a:cxn ang="0">
                  <a:pos x="54" y="23"/>
                </a:cxn>
                <a:cxn ang="0">
                  <a:pos x="56" y="13"/>
                </a:cxn>
                <a:cxn ang="0">
                  <a:pos x="58" y="27"/>
                </a:cxn>
              </a:cxnLst>
              <a:rect l="0" t="0" r="r" b="b"/>
              <a:pathLst>
                <a:path w="58" h="78">
                  <a:moveTo>
                    <a:pt x="0" y="55"/>
                  </a:moveTo>
                  <a:lnTo>
                    <a:pt x="0" y="55"/>
                  </a:lnTo>
                  <a:lnTo>
                    <a:pt x="2" y="53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4" y="53"/>
                  </a:lnTo>
                  <a:lnTo>
                    <a:pt x="4" y="55"/>
                  </a:lnTo>
                  <a:lnTo>
                    <a:pt x="8" y="53"/>
                  </a:lnTo>
                  <a:lnTo>
                    <a:pt x="6" y="53"/>
                  </a:lnTo>
                  <a:lnTo>
                    <a:pt x="10" y="53"/>
                  </a:lnTo>
                  <a:lnTo>
                    <a:pt x="10" y="67"/>
                  </a:lnTo>
                  <a:lnTo>
                    <a:pt x="12" y="69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0"/>
                  </a:lnTo>
                  <a:lnTo>
                    <a:pt x="12" y="55"/>
                  </a:lnTo>
                  <a:lnTo>
                    <a:pt x="14" y="59"/>
                  </a:lnTo>
                  <a:lnTo>
                    <a:pt x="14" y="77"/>
                  </a:lnTo>
                  <a:lnTo>
                    <a:pt x="14" y="75"/>
                  </a:lnTo>
                  <a:lnTo>
                    <a:pt x="14" y="59"/>
                  </a:lnTo>
                  <a:lnTo>
                    <a:pt x="16" y="59"/>
                  </a:lnTo>
                  <a:lnTo>
                    <a:pt x="16" y="73"/>
                  </a:lnTo>
                  <a:lnTo>
                    <a:pt x="18" y="75"/>
                  </a:lnTo>
                  <a:lnTo>
                    <a:pt x="18" y="63"/>
                  </a:lnTo>
                  <a:lnTo>
                    <a:pt x="20" y="61"/>
                  </a:lnTo>
                  <a:lnTo>
                    <a:pt x="20" y="5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78"/>
                  </a:lnTo>
                  <a:lnTo>
                    <a:pt x="20" y="75"/>
                  </a:lnTo>
                  <a:lnTo>
                    <a:pt x="22" y="75"/>
                  </a:lnTo>
                  <a:lnTo>
                    <a:pt x="22" y="48"/>
                  </a:lnTo>
                  <a:lnTo>
                    <a:pt x="23" y="50"/>
                  </a:lnTo>
                  <a:lnTo>
                    <a:pt x="23" y="69"/>
                  </a:lnTo>
                  <a:lnTo>
                    <a:pt x="23" y="71"/>
                  </a:lnTo>
                  <a:lnTo>
                    <a:pt x="23" y="75"/>
                  </a:lnTo>
                  <a:lnTo>
                    <a:pt x="23" y="63"/>
                  </a:lnTo>
                  <a:lnTo>
                    <a:pt x="25" y="61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7" y="48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27" y="52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1" y="50"/>
                  </a:lnTo>
                  <a:lnTo>
                    <a:pt x="31" y="38"/>
                  </a:lnTo>
                  <a:lnTo>
                    <a:pt x="33" y="38"/>
                  </a:lnTo>
                  <a:lnTo>
                    <a:pt x="33" y="34"/>
                  </a:lnTo>
                  <a:lnTo>
                    <a:pt x="33" y="44"/>
                  </a:lnTo>
                  <a:lnTo>
                    <a:pt x="33" y="48"/>
                  </a:lnTo>
                  <a:lnTo>
                    <a:pt x="33" y="59"/>
                  </a:lnTo>
                  <a:lnTo>
                    <a:pt x="33" y="53"/>
                  </a:lnTo>
                  <a:lnTo>
                    <a:pt x="35" y="5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48"/>
                  </a:lnTo>
                  <a:lnTo>
                    <a:pt x="37" y="48"/>
                  </a:lnTo>
                  <a:lnTo>
                    <a:pt x="37" y="53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39" y="21"/>
                  </a:lnTo>
                  <a:lnTo>
                    <a:pt x="39" y="25"/>
                  </a:lnTo>
                  <a:lnTo>
                    <a:pt x="39" y="27"/>
                  </a:lnTo>
                  <a:lnTo>
                    <a:pt x="39" y="38"/>
                  </a:lnTo>
                  <a:lnTo>
                    <a:pt x="39" y="30"/>
                  </a:lnTo>
                  <a:lnTo>
                    <a:pt x="41" y="30"/>
                  </a:lnTo>
                  <a:lnTo>
                    <a:pt x="41" y="13"/>
                  </a:lnTo>
                  <a:lnTo>
                    <a:pt x="41" y="15"/>
                  </a:lnTo>
                  <a:lnTo>
                    <a:pt x="43" y="17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0"/>
                  </a:lnTo>
                  <a:lnTo>
                    <a:pt x="45" y="25"/>
                  </a:lnTo>
                  <a:lnTo>
                    <a:pt x="47" y="25"/>
                  </a:lnTo>
                  <a:lnTo>
                    <a:pt x="47" y="44"/>
                  </a:lnTo>
                  <a:lnTo>
                    <a:pt x="47" y="36"/>
                  </a:lnTo>
                  <a:lnTo>
                    <a:pt x="48" y="34"/>
                  </a:lnTo>
                  <a:lnTo>
                    <a:pt x="48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29"/>
                  </a:lnTo>
                  <a:lnTo>
                    <a:pt x="50" y="30"/>
                  </a:lnTo>
                  <a:lnTo>
                    <a:pt x="50" y="19"/>
                  </a:lnTo>
                  <a:lnTo>
                    <a:pt x="52" y="17"/>
                  </a:lnTo>
                  <a:lnTo>
                    <a:pt x="52" y="13"/>
                  </a:lnTo>
                  <a:lnTo>
                    <a:pt x="52" y="19"/>
                  </a:lnTo>
                  <a:lnTo>
                    <a:pt x="52" y="21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4" y="23"/>
                  </a:lnTo>
                  <a:lnTo>
                    <a:pt x="54" y="11"/>
                  </a:lnTo>
                  <a:lnTo>
                    <a:pt x="56" y="13"/>
                  </a:lnTo>
                  <a:lnTo>
                    <a:pt x="56" y="25"/>
                  </a:lnTo>
                  <a:lnTo>
                    <a:pt x="58" y="2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68" name="Freeform 1268"/>
            <p:cNvSpPr>
              <a:spLocks/>
            </p:cNvSpPr>
            <p:nvPr/>
          </p:nvSpPr>
          <p:spPr bwMode="auto">
            <a:xfrm>
              <a:off x="4821" y="1290"/>
              <a:ext cx="25" cy="34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0" y="63"/>
                </a:cxn>
                <a:cxn ang="0">
                  <a:pos x="1" y="69"/>
                </a:cxn>
                <a:cxn ang="0">
                  <a:pos x="1" y="57"/>
                </a:cxn>
                <a:cxn ang="0">
                  <a:pos x="1" y="46"/>
                </a:cxn>
                <a:cxn ang="0">
                  <a:pos x="3" y="51"/>
                </a:cxn>
                <a:cxn ang="0">
                  <a:pos x="5" y="46"/>
                </a:cxn>
                <a:cxn ang="0">
                  <a:pos x="5" y="23"/>
                </a:cxn>
                <a:cxn ang="0">
                  <a:pos x="7" y="46"/>
                </a:cxn>
                <a:cxn ang="0">
                  <a:pos x="7" y="26"/>
                </a:cxn>
                <a:cxn ang="0">
                  <a:pos x="9" y="3"/>
                </a:cxn>
                <a:cxn ang="0">
                  <a:pos x="11" y="7"/>
                </a:cxn>
                <a:cxn ang="0">
                  <a:pos x="13" y="21"/>
                </a:cxn>
                <a:cxn ang="0">
                  <a:pos x="13" y="0"/>
                </a:cxn>
                <a:cxn ang="0">
                  <a:pos x="15" y="11"/>
                </a:cxn>
                <a:cxn ang="0">
                  <a:pos x="15" y="11"/>
                </a:cxn>
                <a:cxn ang="0">
                  <a:pos x="15" y="7"/>
                </a:cxn>
                <a:cxn ang="0">
                  <a:pos x="17" y="15"/>
                </a:cxn>
                <a:cxn ang="0">
                  <a:pos x="17" y="23"/>
                </a:cxn>
                <a:cxn ang="0">
                  <a:pos x="17" y="3"/>
                </a:cxn>
                <a:cxn ang="0">
                  <a:pos x="19" y="28"/>
                </a:cxn>
                <a:cxn ang="0">
                  <a:pos x="21" y="36"/>
                </a:cxn>
                <a:cxn ang="0">
                  <a:pos x="23" y="32"/>
                </a:cxn>
                <a:cxn ang="0">
                  <a:pos x="23" y="28"/>
                </a:cxn>
                <a:cxn ang="0">
                  <a:pos x="23" y="48"/>
                </a:cxn>
                <a:cxn ang="0">
                  <a:pos x="24" y="38"/>
                </a:cxn>
                <a:cxn ang="0">
                  <a:pos x="26" y="50"/>
                </a:cxn>
                <a:cxn ang="0">
                  <a:pos x="26" y="53"/>
                </a:cxn>
                <a:cxn ang="0">
                  <a:pos x="28" y="44"/>
                </a:cxn>
                <a:cxn ang="0">
                  <a:pos x="28" y="42"/>
                </a:cxn>
                <a:cxn ang="0">
                  <a:pos x="30" y="61"/>
                </a:cxn>
                <a:cxn ang="0">
                  <a:pos x="30" y="44"/>
                </a:cxn>
                <a:cxn ang="0">
                  <a:pos x="34" y="55"/>
                </a:cxn>
                <a:cxn ang="0">
                  <a:pos x="34" y="59"/>
                </a:cxn>
                <a:cxn ang="0">
                  <a:pos x="36" y="50"/>
                </a:cxn>
                <a:cxn ang="0">
                  <a:pos x="36" y="50"/>
                </a:cxn>
                <a:cxn ang="0">
                  <a:pos x="36" y="63"/>
                </a:cxn>
                <a:cxn ang="0">
                  <a:pos x="38" y="61"/>
                </a:cxn>
                <a:cxn ang="0">
                  <a:pos x="40" y="36"/>
                </a:cxn>
                <a:cxn ang="0">
                  <a:pos x="40" y="53"/>
                </a:cxn>
                <a:cxn ang="0">
                  <a:pos x="40" y="44"/>
                </a:cxn>
                <a:cxn ang="0">
                  <a:pos x="42" y="36"/>
                </a:cxn>
                <a:cxn ang="0">
                  <a:pos x="42" y="38"/>
                </a:cxn>
                <a:cxn ang="0">
                  <a:pos x="42" y="36"/>
                </a:cxn>
                <a:cxn ang="0">
                  <a:pos x="44" y="28"/>
                </a:cxn>
                <a:cxn ang="0">
                  <a:pos x="46" y="32"/>
                </a:cxn>
                <a:cxn ang="0">
                  <a:pos x="46" y="36"/>
                </a:cxn>
                <a:cxn ang="0">
                  <a:pos x="48" y="17"/>
                </a:cxn>
                <a:cxn ang="0">
                  <a:pos x="48" y="28"/>
                </a:cxn>
                <a:cxn ang="0">
                  <a:pos x="49" y="32"/>
                </a:cxn>
              </a:cxnLst>
              <a:rect l="0" t="0" r="r" b="b"/>
              <a:pathLst>
                <a:path w="49" h="69">
                  <a:moveTo>
                    <a:pt x="0" y="59"/>
                  </a:moveTo>
                  <a:lnTo>
                    <a:pt x="0" y="59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1" y="65"/>
                  </a:lnTo>
                  <a:lnTo>
                    <a:pt x="1" y="69"/>
                  </a:lnTo>
                  <a:lnTo>
                    <a:pt x="1" y="59"/>
                  </a:lnTo>
                  <a:lnTo>
                    <a:pt x="1" y="57"/>
                  </a:lnTo>
                  <a:lnTo>
                    <a:pt x="1" y="44"/>
                  </a:lnTo>
                  <a:lnTo>
                    <a:pt x="1" y="46"/>
                  </a:lnTo>
                  <a:lnTo>
                    <a:pt x="3" y="48"/>
                  </a:lnTo>
                  <a:lnTo>
                    <a:pt x="3" y="51"/>
                  </a:lnTo>
                  <a:lnTo>
                    <a:pt x="3" y="48"/>
                  </a:lnTo>
                  <a:lnTo>
                    <a:pt x="5" y="46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44"/>
                  </a:lnTo>
                  <a:lnTo>
                    <a:pt x="7" y="46"/>
                  </a:lnTo>
                  <a:lnTo>
                    <a:pt x="7" y="48"/>
                  </a:lnTo>
                  <a:lnTo>
                    <a:pt x="7" y="26"/>
                  </a:lnTo>
                  <a:lnTo>
                    <a:pt x="9" y="25"/>
                  </a:lnTo>
                  <a:lnTo>
                    <a:pt x="9" y="3"/>
                  </a:lnTo>
                  <a:lnTo>
                    <a:pt x="9" y="5"/>
                  </a:lnTo>
                  <a:lnTo>
                    <a:pt x="11" y="7"/>
                  </a:lnTo>
                  <a:lnTo>
                    <a:pt x="11" y="23"/>
                  </a:lnTo>
                  <a:lnTo>
                    <a:pt x="13" y="21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7" y="15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28"/>
                  </a:lnTo>
                  <a:lnTo>
                    <a:pt x="21" y="28"/>
                  </a:lnTo>
                  <a:lnTo>
                    <a:pt x="21" y="36"/>
                  </a:lnTo>
                  <a:lnTo>
                    <a:pt x="21" y="32"/>
                  </a:lnTo>
                  <a:lnTo>
                    <a:pt x="23" y="32"/>
                  </a:lnTo>
                  <a:lnTo>
                    <a:pt x="23" y="26"/>
                  </a:lnTo>
                  <a:lnTo>
                    <a:pt x="23" y="28"/>
                  </a:lnTo>
                  <a:lnTo>
                    <a:pt x="23" y="32"/>
                  </a:lnTo>
                  <a:lnTo>
                    <a:pt x="23" y="48"/>
                  </a:lnTo>
                  <a:lnTo>
                    <a:pt x="24" y="46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6" y="50"/>
                  </a:lnTo>
                  <a:lnTo>
                    <a:pt x="26" y="51"/>
                  </a:lnTo>
                  <a:lnTo>
                    <a:pt x="26" y="53"/>
                  </a:lnTo>
                  <a:lnTo>
                    <a:pt x="26" y="44"/>
                  </a:lnTo>
                  <a:lnTo>
                    <a:pt x="28" y="44"/>
                  </a:lnTo>
                  <a:lnTo>
                    <a:pt x="28" y="36"/>
                  </a:lnTo>
                  <a:lnTo>
                    <a:pt x="28" y="42"/>
                  </a:lnTo>
                  <a:lnTo>
                    <a:pt x="30" y="44"/>
                  </a:lnTo>
                  <a:lnTo>
                    <a:pt x="30" y="61"/>
                  </a:lnTo>
                  <a:lnTo>
                    <a:pt x="30" y="59"/>
                  </a:lnTo>
                  <a:lnTo>
                    <a:pt x="30" y="44"/>
                  </a:lnTo>
                  <a:lnTo>
                    <a:pt x="34" y="42"/>
                  </a:lnTo>
                  <a:lnTo>
                    <a:pt x="34" y="55"/>
                  </a:lnTo>
                  <a:lnTo>
                    <a:pt x="34" y="57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6" y="50"/>
                  </a:lnTo>
                  <a:lnTo>
                    <a:pt x="36" y="44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63"/>
                  </a:lnTo>
                  <a:lnTo>
                    <a:pt x="36" y="61"/>
                  </a:lnTo>
                  <a:lnTo>
                    <a:pt x="38" y="61"/>
                  </a:lnTo>
                  <a:lnTo>
                    <a:pt x="38" y="38"/>
                  </a:lnTo>
                  <a:lnTo>
                    <a:pt x="40" y="36"/>
                  </a:lnTo>
                  <a:lnTo>
                    <a:pt x="40" y="51"/>
                  </a:lnTo>
                  <a:lnTo>
                    <a:pt x="40" y="53"/>
                  </a:lnTo>
                  <a:lnTo>
                    <a:pt x="40" y="55"/>
                  </a:lnTo>
                  <a:lnTo>
                    <a:pt x="40" y="44"/>
                  </a:lnTo>
                  <a:lnTo>
                    <a:pt x="42" y="44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4" y="34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6" y="32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8" y="36"/>
                  </a:lnTo>
                  <a:lnTo>
                    <a:pt x="48" y="17"/>
                  </a:lnTo>
                  <a:lnTo>
                    <a:pt x="48" y="21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49" y="32"/>
                  </a:lnTo>
                  <a:lnTo>
                    <a:pt x="49" y="2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69" name="Freeform 1269"/>
            <p:cNvSpPr>
              <a:spLocks/>
            </p:cNvSpPr>
            <p:nvPr/>
          </p:nvSpPr>
          <p:spPr bwMode="auto">
            <a:xfrm>
              <a:off x="4795" y="1315"/>
              <a:ext cx="26" cy="62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0" y="74"/>
                </a:cxn>
                <a:cxn ang="0">
                  <a:pos x="2" y="48"/>
                </a:cxn>
                <a:cxn ang="0">
                  <a:pos x="4" y="53"/>
                </a:cxn>
                <a:cxn ang="0">
                  <a:pos x="5" y="30"/>
                </a:cxn>
                <a:cxn ang="0">
                  <a:pos x="5" y="24"/>
                </a:cxn>
                <a:cxn ang="0">
                  <a:pos x="7" y="36"/>
                </a:cxn>
                <a:cxn ang="0">
                  <a:pos x="7" y="32"/>
                </a:cxn>
                <a:cxn ang="0">
                  <a:pos x="7" y="23"/>
                </a:cxn>
                <a:cxn ang="0">
                  <a:pos x="9" y="30"/>
                </a:cxn>
                <a:cxn ang="0">
                  <a:pos x="9" y="36"/>
                </a:cxn>
                <a:cxn ang="0">
                  <a:pos x="11" y="11"/>
                </a:cxn>
                <a:cxn ang="0">
                  <a:pos x="11" y="38"/>
                </a:cxn>
                <a:cxn ang="0">
                  <a:pos x="15" y="44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7" y="24"/>
                </a:cxn>
                <a:cxn ang="0">
                  <a:pos x="19" y="23"/>
                </a:cxn>
                <a:cxn ang="0">
                  <a:pos x="19" y="9"/>
                </a:cxn>
                <a:cxn ang="0">
                  <a:pos x="21" y="19"/>
                </a:cxn>
                <a:cxn ang="0">
                  <a:pos x="21" y="1"/>
                </a:cxn>
                <a:cxn ang="0">
                  <a:pos x="21" y="15"/>
                </a:cxn>
                <a:cxn ang="0">
                  <a:pos x="23" y="32"/>
                </a:cxn>
                <a:cxn ang="0">
                  <a:pos x="25" y="28"/>
                </a:cxn>
                <a:cxn ang="0">
                  <a:pos x="25" y="17"/>
                </a:cxn>
                <a:cxn ang="0">
                  <a:pos x="27" y="46"/>
                </a:cxn>
                <a:cxn ang="0">
                  <a:pos x="27" y="53"/>
                </a:cxn>
                <a:cxn ang="0">
                  <a:pos x="28" y="46"/>
                </a:cxn>
                <a:cxn ang="0">
                  <a:pos x="28" y="53"/>
                </a:cxn>
                <a:cxn ang="0">
                  <a:pos x="28" y="72"/>
                </a:cxn>
                <a:cxn ang="0">
                  <a:pos x="30" y="72"/>
                </a:cxn>
                <a:cxn ang="0">
                  <a:pos x="32" y="76"/>
                </a:cxn>
                <a:cxn ang="0">
                  <a:pos x="32" y="99"/>
                </a:cxn>
                <a:cxn ang="0">
                  <a:pos x="32" y="94"/>
                </a:cxn>
                <a:cxn ang="0">
                  <a:pos x="34" y="90"/>
                </a:cxn>
                <a:cxn ang="0">
                  <a:pos x="36" y="99"/>
                </a:cxn>
                <a:cxn ang="0">
                  <a:pos x="38" y="120"/>
                </a:cxn>
                <a:cxn ang="0">
                  <a:pos x="40" y="92"/>
                </a:cxn>
                <a:cxn ang="0">
                  <a:pos x="40" y="105"/>
                </a:cxn>
                <a:cxn ang="0">
                  <a:pos x="40" y="115"/>
                </a:cxn>
                <a:cxn ang="0">
                  <a:pos x="42" y="105"/>
                </a:cxn>
                <a:cxn ang="0">
                  <a:pos x="42" y="90"/>
                </a:cxn>
                <a:cxn ang="0">
                  <a:pos x="42" y="92"/>
                </a:cxn>
                <a:cxn ang="0">
                  <a:pos x="44" y="59"/>
                </a:cxn>
                <a:cxn ang="0">
                  <a:pos x="46" y="76"/>
                </a:cxn>
                <a:cxn ang="0">
                  <a:pos x="46" y="46"/>
                </a:cxn>
                <a:cxn ang="0">
                  <a:pos x="48" y="23"/>
                </a:cxn>
                <a:cxn ang="0">
                  <a:pos x="50" y="26"/>
                </a:cxn>
                <a:cxn ang="0">
                  <a:pos x="50" y="53"/>
                </a:cxn>
                <a:cxn ang="0">
                  <a:pos x="52" y="11"/>
                </a:cxn>
              </a:cxnLst>
              <a:rect l="0" t="0" r="r" b="b"/>
              <a:pathLst>
                <a:path w="52" h="124">
                  <a:moveTo>
                    <a:pt x="0" y="90"/>
                  </a:moveTo>
                  <a:lnTo>
                    <a:pt x="0" y="90"/>
                  </a:lnTo>
                  <a:lnTo>
                    <a:pt x="0" y="88"/>
                  </a:lnTo>
                  <a:lnTo>
                    <a:pt x="0" y="74"/>
                  </a:lnTo>
                  <a:lnTo>
                    <a:pt x="2" y="72"/>
                  </a:lnTo>
                  <a:lnTo>
                    <a:pt x="2" y="48"/>
                  </a:lnTo>
                  <a:lnTo>
                    <a:pt x="4" y="46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5" y="30"/>
                  </a:lnTo>
                  <a:lnTo>
                    <a:pt x="5" y="28"/>
                  </a:lnTo>
                  <a:lnTo>
                    <a:pt x="5" y="2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40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3"/>
                  </a:lnTo>
                  <a:lnTo>
                    <a:pt x="7" y="28"/>
                  </a:lnTo>
                  <a:lnTo>
                    <a:pt x="9" y="30"/>
                  </a:lnTo>
                  <a:lnTo>
                    <a:pt x="9" y="40"/>
                  </a:lnTo>
                  <a:lnTo>
                    <a:pt x="9" y="36"/>
                  </a:lnTo>
                  <a:lnTo>
                    <a:pt x="11" y="36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38"/>
                  </a:lnTo>
                  <a:lnTo>
                    <a:pt x="15" y="40"/>
                  </a:lnTo>
                  <a:lnTo>
                    <a:pt x="15" y="44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"/>
                  </a:lnTo>
                  <a:lnTo>
                    <a:pt x="15" y="7"/>
                  </a:lnTo>
                  <a:lnTo>
                    <a:pt x="17" y="9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9"/>
                  </a:lnTo>
                  <a:lnTo>
                    <a:pt x="21" y="19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21" y="15"/>
                  </a:lnTo>
                  <a:lnTo>
                    <a:pt x="23" y="17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25" y="28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7" y="19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53"/>
                  </a:lnTo>
                  <a:lnTo>
                    <a:pt x="27" y="48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28" y="53"/>
                  </a:lnTo>
                  <a:lnTo>
                    <a:pt x="28" y="55"/>
                  </a:lnTo>
                  <a:lnTo>
                    <a:pt x="28" y="72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2" y="76"/>
                  </a:lnTo>
                  <a:lnTo>
                    <a:pt x="32" y="97"/>
                  </a:lnTo>
                  <a:lnTo>
                    <a:pt x="32" y="99"/>
                  </a:lnTo>
                  <a:lnTo>
                    <a:pt x="32" y="103"/>
                  </a:lnTo>
                  <a:lnTo>
                    <a:pt x="32" y="94"/>
                  </a:lnTo>
                  <a:lnTo>
                    <a:pt x="34" y="92"/>
                  </a:lnTo>
                  <a:lnTo>
                    <a:pt x="34" y="90"/>
                  </a:lnTo>
                  <a:lnTo>
                    <a:pt x="34" y="97"/>
                  </a:lnTo>
                  <a:lnTo>
                    <a:pt x="36" y="99"/>
                  </a:lnTo>
                  <a:lnTo>
                    <a:pt x="36" y="124"/>
                  </a:lnTo>
                  <a:lnTo>
                    <a:pt x="38" y="120"/>
                  </a:lnTo>
                  <a:lnTo>
                    <a:pt x="38" y="94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15"/>
                  </a:lnTo>
                  <a:lnTo>
                    <a:pt x="40" y="107"/>
                  </a:lnTo>
                  <a:lnTo>
                    <a:pt x="42" y="105"/>
                  </a:lnTo>
                  <a:lnTo>
                    <a:pt x="42" y="88"/>
                  </a:lnTo>
                  <a:lnTo>
                    <a:pt x="42" y="90"/>
                  </a:lnTo>
                  <a:lnTo>
                    <a:pt x="42" y="94"/>
                  </a:lnTo>
                  <a:lnTo>
                    <a:pt x="42" y="92"/>
                  </a:lnTo>
                  <a:lnTo>
                    <a:pt x="44" y="90"/>
                  </a:lnTo>
                  <a:lnTo>
                    <a:pt x="44" y="59"/>
                  </a:lnTo>
                  <a:lnTo>
                    <a:pt x="46" y="59"/>
                  </a:lnTo>
                  <a:lnTo>
                    <a:pt x="46" y="76"/>
                  </a:lnTo>
                  <a:lnTo>
                    <a:pt x="46" y="78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48" y="23"/>
                  </a:lnTo>
                  <a:lnTo>
                    <a:pt x="48" y="24"/>
                  </a:lnTo>
                  <a:lnTo>
                    <a:pt x="50" y="26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2" y="49"/>
                  </a:lnTo>
                  <a:lnTo>
                    <a:pt x="52" y="11"/>
                  </a:lnTo>
                  <a:lnTo>
                    <a:pt x="52" y="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70" name="Freeform 1270"/>
            <p:cNvSpPr>
              <a:spLocks/>
            </p:cNvSpPr>
            <p:nvPr/>
          </p:nvSpPr>
          <p:spPr bwMode="auto">
            <a:xfrm>
              <a:off x="4769" y="1348"/>
              <a:ext cx="26" cy="36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0" y="52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4" y="52"/>
                </a:cxn>
                <a:cxn ang="0">
                  <a:pos x="6" y="15"/>
                </a:cxn>
                <a:cxn ang="0">
                  <a:pos x="6" y="38"/>
                </a:cxn>
                <a:cxn ang="0">
                  <a:pos x="8" y="46"/>
                </a:cxn>
                <a:cxn ang="0">
                  <a:pos x="9" y="21"/>
                </a:cxn>
                <a:cxn ang="0">
                  <a:pos x="9" y="28"/>
                </a:cxn>
                <a:cxn ang="0">
                  <a:pos x="9" y="61"/>
                </a:cxn>
                <a:cxn ang="0">
                  <a:pos x="11" y="48"/>
                </a:cxn>
                <a:cxn ang="0">
                  <a:pos x="11" y="2"/>
                </a:cxn>
                <a:cxn ang="0">
                  <a:pos x="11" y="53"/>
                </a:cxn>
                <a:cxn ang="0">
                  <a:pos x="13" y="25"/>
                </a:cxn>
                <a:cxn ang="0">
                  <a:pos x="13" y="21"/>
                </a:cxn>
                <a:cxn ang="0">
                  <a:pos x="15" y="40"/>
                </a:cxn>
                <a:cxn ang="0">
                  <a:pos x="15" y="36"/>
                </a:cxn>
                <a:cxn ang="0">
                  <a:pos x="17" y="27"/>
                </a:cxn>
                <a:cxn ang="0">
                  <a:pos x="19" y="40"/>
                </a:cxn>
                <a:cxn ang="0">
                  <a:pos x="19" y="50"/>
                </a:cxn>
                <a:cxn ang="0">
                  <a:pos x="21" y="28"/>
                </a:cxn>
                <a:cxn ang="0">
                  <a:pos x="21" y="48"/>
                </a:cxn>
                <a:cxn ang="0">
                  <a:pos x="23" y="52"/>
                </a:cxn>
                <a:cxn ang="0">
                  <a:pos x="25" y="48"/>
                </a:cxn>
                <a:cxn ang="0">
                  <a:pos x="25" y="36"/>
                </a:cxn>
                <a:cxn ang="0">
                  <a:pos x="27" y="52"/>
                </a:cxn>
                <a:cxn ang="0">
                  <a:pos x="27" y="57"/>
                </a:cxn>
                <a:cxn ang="0">
                  <a:pos x="27" y="38"/>
                </a:cxn>
                <a:cxn ang="0">
                  <a:pos x="29" y="42"/>
                </a:cxn>
                <a:cxn ang="0">
                  <a:pos x="31" y="63"/>
                </a:cxn>
                <a:cxn ang="0">
                  <a:pos x="32" y="42"/>
                </a:cxn>
                <a:cxn ang="0">
                  <a:pos x="32" y="65"/>
                </a:cxn>
                <a:cxn ang="0">
                  <a:pos x="32" y="46"/>
                </a:cxn>
                <a:cxn ang="0">
                  <a:pos x="34" y="32"/>
                </a:cxn>
                <a:cxn ang="0">
                  <a:pos x="36" y="48"/>
                </a:cxn>
                <a:cxn ang="0">
                  <a:pos x="36" y="65"/>
                </a:cxn>
                <a:cxn ang="0">
                  <a:pos x="36" y="40"/>
                </a:cxn>
                <a:cxn ang="0">
                  <a:pos x="38" y="69"/>
                </a:cxn>
                <a:cxn ang="0">
                  <a:pos x="38" y="48"/>
                </a:cxn>
                <a:cxn ang="0">
                  <a:pos x="40" y="46"/>
                </a:cxn>
                <a:cxn ang="0">
                  <a:pos x="42" y="63"/>
                </a:cxn>
                <a:cxn ang="0">
                  <a:pos x="42" y="65"/>
                </a:cxn>
                <a:cxn ang="0">
                  <a:pos x="44" y="57"/>
                </a:cxn>
                <a:cxn ang="0">
                  <a:pos x="46" y="59"/>
                </a:cxn>
                <a:cxn ang="0">
                  <a:pos x="46" y="65"/>
                </a:cxn>
                <a:cxn ang="0">
                  <a:pos x="48" y="61"/>
                </a:cxn>
                <a:cxn ang="0">
                  <a:pos x="50" y="52"/>
                </a:cxn>
                <a:cxn ang="0">
                  <a:pos x="50" y="46"/>
                </a:cxn>
                <a:cxn ang="0">
                  <a:pos x="52" y="34"/>
                </a:cxn>
              </a:cxnLst>
              <a:rect l="0" t="0" r="r" b="b"/>
              <a:pathLst>
                <a:path w="52" h="71">
                  <a:moveTo>
                    <a:pt x="0" y="28"/>
                  </a:moveTo>
                  <a:lnTo>
                    <a:pt x="0" y="28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50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50"/>
                  </a:lnTo>
                  <a:lnTo>
                    <a:pt x="4" y="52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6" y="11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8" y="46"/>
                  </a:lnTo>
                  <a:lnTo>
                    <a:pt x="8" y="23"/>
                  </a:lnTo>
                  <a:lnTo>
                    <a:pt x="9" y="21"/>
                  </a:lnTo>
                  <a:lnTo>
                    <a:pt x="9" y="7"/>
                  </a:lnTo>
                  <a:lnTo>
                    <a:pt x="9" y="28"/>
                  </a:lnTo>
                  <a:lnTo>
                    <a:pt x="9" y="30"/>
                  </a:lnTo>
                  <a:lnTo>
                    <a:pt x="9" y="61"/>
                  </a:lnTo>
                  <a:lnTo>
                    <a:pt x="9" y="50"/>
                  </a:lnTo>
                  <a:lnTo>
                    <a:pt x="11" y="48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53"/>
                  </a:lnTo>
                  <a:lnTo>
                    <a:pt x="13" y="53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1"/>
                  </a:lnTo>
                  <a:lnTo>
                    <a:pt x="13" y="38"/>
                  </a:lnTo>
                  <a:lnTo>
                    <a:pt x="15" y="40"/>
                  </a:lnTo>
                  <a:lnTo>
                    <a:pt x="15" y="46"/>
                  </a:lnTo>
                  <a:lnTo>
                    <a:pt x="15" y="36"/>
                  </a:lnTo>
                  <a:lnTo>
                    <a:pt x="17" y="34"/>
                  </a:lnTo>
                  <a:lnTo>
                    <a:pt x="17" y="27"/>
                  </a:lnTo>
                  <a:lnTo>
                    <a:pt x="17" y="38"/>
                  </a:lnTo>
                  <a:lnTo>
                    <a:pt x="19" y="40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48"/>
                  </a:lnTo>
                  <a:lnTo>
                    <a:pt x="23" y="48"/>
                  </a:lnTo>
                  <a:lnTo>
                    <a:pt x="23" y="52"/>
                  </a:lnTo>
                  <a:lnTo>
                    <a:pt x="23" y="50"/>
                  </a:lnTo>
                  <a:lnTo>
                    <a:pt x="25" y="48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50"/>
                  </a:lnTo>
                  <a:lnTo>
                    <a:pt x="27" y="52"/>
                  </a:lnTo>
                  <a:lnTo>
                    <a:pt x="27" y="63"/>
                  </a:lnTo>
                  <a:lnTo>
                    <a:pt x="27" y="57"/>
                  </a:lnTo>
                  <a:lnTo>
                    <a:pt x="27" y="53"/>
                  </a:lnTo>
                  <a:lnTo>
                    <a:pt x="27" y="38"/>
                  </a:lnTo>
                  <a:lnTo>
                    <a:pt x="27" y="40"/>
                  </a:lnTo>
                  <a:lnTo>
                    <a:pt x="29" y="42"/>
                  </a:lnTo>
                  <a:lnTo>
                    <a:pt x="29" y="63"/>
                  </a:lnTo>
                  <a:lnTo>
                    <a:pt x="31" y="63"/>
                  </a:lnTo>
                  <a:lnTo>
                    <a:pt x="31" y="42"/>
                  </a:lnTo>
                  <a:lnTo>
                    <a:pt x="32" y="42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2" y="69"/>
                  </a:lnTo>
                  <a:lnTo>
                    <a:pt x="32" y="46"/>
                  </a:lnTo>
                  <a:lnTo>
                    <a:pt x="34" y="44"/>
                  </a:lnTo>
                  <a:lnTo>
                    <a:pt x="34" y="32"/>
                  </a:lnTo>
                  <a:lnTo>
                    <a:pt x="34" y="48"/>
                  </a:lnTo>
                  <a:lnTo>
                    <a:pt x="36" y="48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40"/>
                  </a:lnTo>
                  <a:lnTo>
                    <a:pt x="38" y="42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8" y="48"/>
                  </a:lnTo>
                  <a:lnTo>
                    <a:pt x="40" y="48"/>
                  </a:lnTo>
                  <a:lnTo>
                    <a:pt x="40" y="46"/>
                  </a:lnTo>
                  <a:lnTo>
                    <a:pt x="40" y="63"/>
                  </a:lnTo>
                  <a:lnTo>
                    <a:pt x="42" y="63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4" y="63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6" y="61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50" y="52"/>
                  </a:lnTo>
                  <a:lnTo>
                    <a:pt x="50" y="48"/>
                  </a:lnTo>
                  <a:lnTo>
                    <a:pt x="50" y="46"/>
                  </a:lnTo>
                  <a:lnTo>
                    <a:pt x="50" y="36"/>
                  </a:lnTo>
                  <a:lnTo>
                    <a:pt x="52" y="34"/>
                  </a:lnTo>
                  <a:lnTo>
                    <a:pt x="52" y="2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71" name="Freeform 1271"/>
            <p:cNvSpPr>
              <a:spLocks/>
            </p:cNvSpPr>
            <p:nvPr/>
          </p:nvSpPr>
          <p:spPr bwMode="auto">
            <a:xfrm>
              <a:off x="4743" y="1336"/>
              <a:ext cx="26" cy="32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2" y="23"/>
                </a:cxn>
                <a:cxn ang="0">
                  <a:pos x="2" y="29"/>
                </a:cxn>
                <a:cxn ang="0">
                  <a:pos x="4" y="27"/>
                </a:cxn>
                <a:cxn ang="0">
                  <a:pos x="6" y="29"/>
                </a:cxn>
                <a:cxn ang="0">
                  <a:pos x="6" y="48"/>
                </a:cxn>
                <a:cxn ang="0">
                  <a:pos x="8" y="29"/>
                </a:cxn>
                <a:cxn ang="0">
                  <a:pos x="8" y="46"/>
                </a:cxn>
                <a:cxn ang="0">
                  <a:pos x="10" y="59"/>
                </a:cxn>
                <a:cxn ang="0">
                  <a:pos x="10" y="50"/>
                </a:cxn>
                <a:cxn ang="0">
                  <a:pos x="10" y="36"/>
                </a:cxn>
                <a:cxn ang="0">
                  <a:pos x="12" y="50"/>
                </a:cxn>
                <a:cxn ang="0">
                  <a:pos x="13" y="36"/>
                </a:cxn>
                <a:cxn ang="0">
                  <a:pos x="15" y="44"/>
                </a:cxn>
                <a:cxn ang="0">
                  <a:pos x="15" y="40"/>
                </a:cxn>
                <a:cxn ang="0">
                  <a:pos x="17" y="29"/>
                </a:cxn>
                <a:cxn ang="0">
                  <a:pos x="17" y="27"/>
                </a:cxn>
                <a:cxn ang="0">
                  <a:pos x="19" y="29"/>
                </a:cxn>
                <a:cxn ang="0">
                  <a:pos x="19" y="29"/>
                </a:cxn>
                <a:cxn ang="0">
                  <a:pos x="19" y="15"/>
                </a:cxn>
                <a:cxn ang="0">
                  <a:pos x="21" y="30"/>
                </a:cxn>
                <a:cxn ang="0">
                  <a:pos x="23" y="17"/>
                </a:cxn>
                <a:cxn ang="0">
                  <a:pos x="25" y="15"/>
                </a:cxn>
                <a:cxn ang="0">
                  <a:pos x="27" y="32"/>
                </a:cxn>
                <a:cxn ang="0">
                  <a:pos x="27" y="23"/>
                </a:cxn>
                <a:cxn ang="0">
                  <a:pos x="27" y="7"/>
                </a:cxn>
                <a:cxn ang="0">
                  <a:pos x="29" y="21"/>
                </a:cxn>
                <a:cxn ang="0">
                  <a:pos x="29" y="50"/>
                </a:cxn>
                <a:cxn ang="0">
                  <a:pos x="31" y="0"/>
                </a:cxn>
                <a:cxn ang="0">
                  <a:pos x="31" y="42"/>
                </a:cxn>
                <a:cxn ang="0">
                  <a:pos x="33" y="46"/>
                </a:cxn>
                <a:cxn ang="0">
                  <a:pos x="33" y="17"/>
                </a:cxn>
                <a:cxn ang="0">
                  <a:pos x="33" y="25"/>
                </a:cxn>
                <a:cxn ang="0">
                  <a:pos x="36" y="34"/>
                </a:cxn>
                <a:cxn ang="0">
                  <a:pos x="36" y="17"/>
                </a:cxn>
                <a:cxn ang="0">
                  <a:pos x="36" y="19"/>
                </a:cxn>
                <a:cxn ang="0">
                  <a:pos x="38" y="48"/>
                </a:cxn>
                <a:cxn ang="0">
                  <a:pos x="38" y="42"/>
                </a:cxn>
                <a:cxn ang="0">
                  <a:pos x="40" y="4"/>
                </a:cxn>
                <a:cxn ang="0">
                  <a:pos x="42" y="40"/>
                </a:cxn>
                <a:cxn ang="0">
                  <a:pos x="42" y="32"/>
                </a:cxn>
                <a:cxn ang="0">
                  <a:pos x="42" y="42"/>
                </a:cxn>
                <a:cxn ang="0">
                  <a:pos x="44" y="32"/>
                </a:cxn>
                <a:cxn ang="0">
                  <a:pos x="44" y="52"/>
                </a:cxn>
                <a:cxn ang="0">
                  <a:pos x="48" y="53"/>
                </a:cxn>
                <a:cxn ang="0">
                  <a:pos x="48" y="40"/>
                </a:cxn>
                <a:cxn ang="0">
                  <a:pos x="48" y="53"/>
                </a:cxn>
                <a:cxn ang="0">
                  <a:pos x="50" y="63"/>
                </a:cxn>
                <a:cxn ang="0">
                  <a:pos x="52" y="48"/>
                </a:cxn>
                <a:cxn ang="0">
                  <a:pos x="52" y="52"/>
                </a:cxn>
              </a:cxnLst>
              <a:rect l="0" t="0" r="r" b="b"/>
              <a:pathLst>
                <a:path w="52" h="63">
                  <a:moveTo>
                    <a:pt x="0" y="29"/>
                  </a:moveTo>
                  <a:lnTo>
                    <a:pt x="0" y="29"/>
                  </a:lnTo>
                  <a:lnTo>
                    <a:pt x="2" y="29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0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8" y="46"/>
                  </a:lnTo>
                  <a:lnTo>
                    <a:pt x="10" y="48"/>
                  </a:lnTo>
                  <a:lnTo>
                    <a:pt x="10" y="59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2" y="38"/>
                  </a:lnTo>
                  <a:lnTo>
                    <a:pt x="12" y="50"/>
                  </a:lnTo>
                  <a:lnTo>
                    <a:pt x="13" y="50"/>
                  </a:lnTo>
                  <a:lnTo>
                    <a:pt x="13" y="36"/>
                  </a:lnTo>
                  <a:lnTo>
                    <a:pt x="15" y="38"/>
                  </a:lnTo>
                  <a:lnTo>
                    <a:pt x="15" y="44"/>
                  </a:lnTo>
                  <a:lnTo>
                    <a:pt x="15" y="46"/>
                  </a:lnTo>
                  <a:lnTo>
                    <a:pt x="15" y="40"/>
                  </a:lnTo>
                  <a:lnTo>
                    <a:pt x="17" y="38"/>
                  </a:lnTo>
                  <a:lnTo>
                    <a:pt x="17" y="29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32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15"/>
                  </a:lnTo>
                  <a:lnTo>
                    <a:pt x="21" y="15"/>
                  </a:lnTo>
                  <a:lnTo>
                    <a:pt x="21" y="30"/>
                  </a:lnTo>
                  <a:lnTo>
                    <a:pt x="23" y="32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30"/>
                  </a:lnTo>
                  <a:lnTo>
                    <a:pt x="27" y="32"/>
                  </a:lnTo>
                  <a:lnTo>
                    <a:pt x="27" y="40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7"/>
                  </a:lnTo>
                  <a:lnTo>
                    <a:pt x="27" y="19"/>
                  </a:lnTo>
                  <a:lnTo>
                    <a:pt x="29" y="21"/>
                  </a:lnTo>
                  <a:lnTo>
                    <a:pt x="29" y="53"/>
                  </a:lnTo>
                  <a:lnTo>
                    <a:pt x="29" y="50"/>
                  </a:lnTo>
                  <a:lnTo>
                    <a:pt x="31" y="48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1" y="42"/>
                  </a:lnTo>
                  <a:lnTo>
                    <a:pt x="33" y="42"/>
                  </a:lnTo>
                  <a:lnTo>
                    <a:pt x="33" y="46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7"/>
                  </a:lnTo>
                  <a:lnTo>
                    <a:pt x="33" y="25"/>
                  </a:lnTo>
                  <a:lnTo>
                    <a:pt x="36" y="27"/>
                  </a:lnTo>
                  <a:lnTo>
                    <a:pt x="36" y="34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4"/>
                  </a:lnTo>
                  <a:lnTo>
                    <a:pt x="36" y="19"/>
                  </a:lnTo>
                  <a:lnTo>
                    <a:pt x="38" y="21"/>
                  </a:lnTo>
                  <a:lnTo>
                    <a:pt x="38" y="48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2"/>
                  </a:lnTo>
                  <a:lnTo>
                    <a:pt x="40" y="4"/>
                  </a:lnTo>
                  <a:lnTo>
                    <a:pt x="40" y="40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2" y="32"/>
                  </a:lnTo>
                  <a:lnTo>
                    <a:pt x="42" y="34"/>
                  </a:lnTo>
                  <a:lnTo>
                    <a:pt x="42" y="42"/>
                  </a:lnTo>
                  <a:lnTo>
                    <a:pt x="44" y="40"/>
                  </a:lnTo>
                  <a:lnTo>
                    <a:pt x="44" y="32"/>
                  </a:lnTo>
                  <a:lnTo>
                    <a:pt x="44" y="34"/>
                  </a:lnTo>
                  <a:lnTo>
                    <a:pt x="44" y="52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48" y="53"/>
                  </a:lnTo>
                  <a:lnTo>
                    <a:pt x="50" y="53"/>
                  </a:lnTo>
                  <a:lnTo>
                    <a:pt x="50" y="63"/>
                  </a:lnTo>
                  <a:lnTo>
                    <a:pt x="50" y="48"/>
                  </a:lnTo>
                  <a:lnTo>
                    <a:pt x="52" y="48"/>
                  </a:lnTo>
                  <a:lnTo>
                    <a:pt x="52" y="36"/>
                  </a:lnTo>
                  <a:lnTo>
                    <a:pt x="52" y="52"/>
                  </a:lnTo>
                  <a:lnTo>
                    <a:pt x="52" y="5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72" name="Freeform 1272"/>
            <p:cNvSpPr>
              <a:spLocks/>
            </p:cNvSpPr>
            <p:nvPr/>
          </p:nvSpPr>
          <p:spPr bwMode="auto">
            <a:xfrm>
              <a:off x="4718" y="1345"/>
              <a:ext cx="25" cy="3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9"/>
                </a:cxn>
                <a:cxn ang="0">
                  <a:pos x="2" y="31"/>
                </a:cxn>
                <a:cxn ang="0">
                  <a:pos x="4" y="27"/>
                </a:cxn>
                <a:cxn ang="0">
                  <a:pos x="4" y="19"/>
                </a:cxn>
                <a:cxn ang="0">
                  <a:pos x="6" y="25"/>
                </a:cxn>
                <a:cxn ang="0">
                  <a:pos x="6" y="23"/>
                </a:cxn>
                <a:cxn ang="0">
                  <a:pos x="6" y="15"/>
                </a:cxn>
                <a:cxn ang="0">
                  <a:pos x="8" y="33"/>
                </a:cxn>
                <a:cxn ang="0">
                  <a:pos x="10" y="15"/>
                </a:cxn>
                <a:cxn ang="0">
                  <a:pos x="10" y="12"/>
                </a:cxn>
                <a:cxn ang="0">
                  <a:pos x="12" y="25"/>
                </a:cxn>
                <a:cxn ang="0">
                  <a:pos x="12" y="23"/>
                </a:cxn>
                <a:cxn ang="0">
                  <a:pos x="14" y="17"/>
                </a:cxn>
                <a:cxn ang="0">
                  <a:pos x="15" y="23"/>
                </a:cxn>
                <a:cxn ang="0">
                  <a:pos x="15" y="10"/>
                </a:cxn>
                <a:cxn ang="0">
                  <a:pos x="15" y="4"/>
                </a:cxn>
                <a:cxn ang="0">
                  <a:pos x="17" y="25"/>
                </a:cxn>
                <a:cxn ang="0">
                  <a:pos x="19" y="23"/>
                </a:cxn>
                <a:cxn ang="0">
                  <a:pos x="19" y="6"/>
                </a:cxn>
                <a:cxn ang="0">
                  <a:pos x="21" y="27"/>
                </a:cxn>
                <a:cxn ang="0">
                  <a:pos x="21" y="15"/>
                </a:cxn>
                <a:cxn ang="0">
                  <a:pos x="21" y="12"/>
                </a:cxn>
                <a:cxn ang="0">
                  <a:pos x="23" y="35"/>
                </a:cxn>
                <a:cxn ang="0">
                  <a:pos x="23" y="31"/>
                </a:cxn>
                <a:cxn ang="0">
                  <a:pos x="25" y="10"/>
                </a:cxn>
                <a:cxn ang="0">
                  <a:pos x="27" y="21"/>
                </a:cxn>
                <a:cxn ang="0">
                  <a:pos x="27" y="60"/>
                </a:cxn>
                <a:cxn ang="0">
                  <a:pos x="29" y="31"/>
                </a:cxn>
                <a:cxn ang="0">
                  <a:pos x="31" y="58"/>
                </a:cxn>
                <a:cxn ang="0">
                  <a:pos x="31" y="42"/>
                </a:cxn>
                <a:cxn ang="0">
                  <a:pos x="31" y="36"/>
                </a:cxn>
                <a:cxn ang="0">
                  <a:pos x="33" y="56"/>
                </a:cxn>
                <a:cxn ang="0">
                  <a:pos x="33" y="46"/>
                </a:cxn>
                <a:cxn ang="0">
                  <a:pos x="35" y="23"/>
                </a:cxn>
                <a:cxn ang="0">
                  <a:pos x="35" y="31"/>
                </a:cxn>
                <a:cxn ang="0">
                  <a:pos x="37" y="67"/>
                </a:cxn>
                <a:cxn ang="0">
                  <a:pos x="38" y="25"/>
                </a:cxn>
                <a:cxn ang="0">
                  <a:pos x="38" y="46"/>
                </a:cxn>
                <a:cxn ang="0">
                  <a:pos x="40" y="50"/>
                </a:cxn>
                <a:cxn ang="0">
                  <a:pos x="40" y="36"/>
                </a:cxn>
                <a:cxn ang="0">
                  <a:pos x="40" y="31"/>
                </a:cxn>
                <a:cxn ang="0">
                  <a:pos x="42" y="36"/>
                </a:cxn>
                <a:cxn ang="0">
                  <a:pos x="42" y="33"/>
                </a:cxn>
                <a:cxn ang="0">
                  <a:pos x="44" y="25"/>
                </a:cxn>
                <a:cxn ang="0">
                  <a:pos x="46" y="27"/>
                </a:cxn>
                <a:cxn ang="0">
                  <a:pos x="46" y="15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50" y="13"/>
                </a:cxn>
              </a:cxnLst>
              <a:rect l="0" t="0" r="r" b="b"/>
              <a:pathLst>
                <a:path w="50" h="69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31"/>
                  </a:lnTo>
                  <a:lnTo>
                    <a:pt x="2" y="29"/>
                  </a:lnTo>
                  <a:lnTo>
                    <a:pt x="4" y="27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6" y="21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8" y="33"/>
                  </a:lnTo>
                  <a:lnTo>
                    <a:pt x="10" y="31"/>
                  </a:lnTo>
                  <a:lnTo>
                    <a:pt x="10" y="15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0" y="23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2" y="23"/>
                  </a:lnTo>
                  <a:lnTo>
                    <a:pt x="14" y="21"/>
                  </a:lnTo>
                  <a:lnTo>
                    <a:pt x="14" y="17"/>
                  </a:lnTo>
                  <a:lnTo>
                    <a:pt x="14" y="21"/>
                  </a:lnTo>
                  <a:lnTo>
                    <a:pt x="15" y="23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9" y="23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25"/>
                  </a:lnTo>
                  <a:lnTo>
                    <a:pt x="21" y="27"/>
                  </a:lnTo>
                  <a:lnTo>
                    <a:pt x="21" y="29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1" y="33"/>
                  </a:lnTo>
                  <a:lnTo>
                    <a:pt x="23" y="35"/>
                  </a:lnTo>
                  <a:lnTo>
                    <a:pt x="23" y="44"/>
                  </a:lnTo>
                  <a:lnTo>
                    <a:pt x="23" y="31"/>
                  </a:lnTo>
                  <a:lnTo>
                    <a:pt x="25" y="29"/>
                  </a:lnTo>
                  <a:lnTo>
                    <a:pt x="25" y="10"/>
                  </a:lnTo>
                  <a:lnTo>
                    <a:pt x="25" y="19"/>
                  </a:lnTo>
                  <a:lnTo>
                    <a:pt x="27" y="21"/>
                  </a:lnTo>
                  <a:lnTo>
                    <a:pt x="27" y="61"/>
                  </a:lnTo>
                  <a:lnTo>
                    <a:pt x="27" y="60"/>
                  </a:lnTo>
                  <a:lnTo>
                    <a:pt x="27" y="29"/>
                  </a:lnTo>
                  <a:lnTo>
                    <a:pt x="29" y="31"/>
                  </a:lnTo>
                  <a:lnTo>
                    <a:pt x="29" y="56"/>
                  </a:lnTo>
                  <a:lnTo>
                    <a:pt x="31" y="58"/>
                  </a:lnTo>
                  <a:lnTo>
                    <a:pt x="31" y="60"/>
                  </a:lnTo>
                  <a:lnTo>
                    <a:pt x="31" y="42"/>
                  </a:lnTo>
                  <a:lnTo>
                    <a:pt x="31" y="40"/>
                  </a:lnTo>
                  <a:lnTo>
                    <a:pt x="31" y="36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33" y="65"/>
                  </a:lnTo>
                  <a:lnTo>
                    <a:pt x="33" y="46"/>
                  </a:lnTo>
                  <a:lnTo>
                    <a:pt x="35" y="46"/>
                  </a:lnTo>
                  <a:lnTo>
                    <a:pt x="35" y="23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69"/>
                  </a:lnTo>
                  <a:lnTo>
                    <a:pt x="37" y="67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8" y="23"/>
                  </a:lnTo>
                  <a:lnTo>
                    <a:pt x="38" y="46"/>
                  </a:lnTo>
                  <a:lnTo>
                    <a:pt x="40" y="46"/>
                  </a:lnTo>
                  <a:lnTo>
                    <a:pt x="40" y="5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27"/>
                  </a:lnTo>
                  <a:lnTo>
                    <a:pt x="40" y="31"/>
                  </a:lnTo>
                  <a:lnTo>
                    <a:pt x="42" y="33"/>
                  </a:lnTo>
                  <a:lnTo>
                    <a:pt x="42" y="36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25"/>
                  </a:lnTo>
                  <a:lnTo>
                    <a:pt x="44" y="25"/>
                  </a:lnTo>
                  <a:lnTo>
                    <a:pt x="44" y="29"/>
                  </a:lnTo>
                  <a:lnTo>
                    <a:pt x="46" y="27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50" y="10"/>
                  </a:lnTo>
                  <a:lnTo>
                    <a:pt x="50" y="13"/>
                  </a:lnTo>
                  <a:lnTo>
                    <a:pt x="50" y="1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73" name="Freeform 1273"/>
            <p:cNvSpPr>
              <a:spLocks/>
            </p:cNvSpPr>
            <p:nvPr/>
          </p:nvSpPr>
          <p:spPr bwMode="auto">
            <a:xfrm>
              <a:off x="4691" y="1338"/>
              <a:ext cx="27" cy="35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2" y="71"/>
                </a:cxn>
                <a:cxn ang="0">
                  <a:pos x="2" y="65"/>
                </a:cxn>
                <a:cxn ang="0">
                  <a:pos x="4" y="51"/>
                </a:cxn>
                <a:cxn ang="0">
                  <a:pos x="6" y="61"/>
                </a:cxn>
                <a:cxn ang="0">
                  <a:pos x="6" y="67"/>
                </a:cxn>
                <a:cxn ang="0">
                  <a:pos x="6" y="44"/>
                </a:cxn>
                <a:cxn ang="0">
                  <a:pos x="8" y="57"/>
                </a:cxn>
                <a:cxn ang="0">
                  <a:pos x="10" y="61"/>
                </a:cxn>
                <a:cxn ang="0">
                  <a:pos x="12" y="48"/>
                </a:cxn>
                <a:cxn ang="0">
                  <a:pos x="12" y="46"/>
                </a:cxn>
                <a:cxn ang="0">
                  <a:pos x="12" y="51"/>
                </a:cxn>
                <a:cxn ang="0">
                  <a:pos x="14" y="42"/>
                </a:cxn>
                <a:cxn ang="0">
                  <a:pos x="14" y="23"/>
                </a:cxn>
                <a:cxn ang="0">
                  <a:pos x="14" y="44"/>
                </a:cxn>
                <a:cxn ang="0">
                  <a:pos x="16" y="19"/>
                </a:cxn>
                <a:cxn ang="0">
                  <a:pos x="18" y="13"/>
                </a:cxn>
                <a:cxn ang="0">
                  <a:pos x="18" y="28"/>
                </a:cxn>
                <a:cxn ang="0">
                  <a:pos x="18" y="28"/>
                </a:cxn>
                <a:cxn ang="0">
                  <a:pos x="19" y="21"/>
                </a:cxn>
                <a:cxn ang="0">
                  <a:pos x="21" y="25"/>
                </a:cxn>
                <a:cxn ang="0">
                  <a:pos x="21" y="25"/>
                </a:cxn>
                <a:cxn ang="0">
                  <a:pos x="23" y="7"/>
                </a:cxn>
                <a:cxn ang="0">
                  <a:pos x="25" y="9"/>
                </a:cxn>
                <a:cxn ang="0">
                  <a:pos x="27" y="3"/>
                </a:cxn>
                <a:cxn ang="0">
                  <a:pos x="27" y="7"/>
                </a:cxn>
                <a:cxn ang="0">
                  <a:pos x="29" y="17"/>
                </a:cxn>
                <a:cxn ang="0">
                  <a:pos x="29" y="11"/>
                </a:cxn>
                <a:cxn ang="0">
                  <a:pos x="31" y="19"/>
                </a:cxn>
                <a:cxn ang="0">
                  <a:pos x="33" y="9"/>
                </a:cxn>
                <a:cxn ang="0">
                  <a:pos x="35" y="21"/>
                </a:cxn>
                <a:cxn ang="0">
                  <a:pos x="35" y="25"/>
                </a:cxn>
                <a:cxn ang="0">
                  <a:pos x="37" y="11"/>
                </a:cxn>
                <a:cxn ang="0">
                  <a:pos x="37" y="3"/>
                </a:cxn>
                <a:cxn ang="0">
                  <a:pos x="39" y="23"/>
                </a:cxn>
                <a:cxn ang="0">
                  <a:pos x="39" y="19"/>
                </a:cxn>
                <a:cxn ang="0">
                  <a:pos x="41" y="7"/>
                </a:cxn>
                <a:cxn ang="0">
                  <a:pos x="43" y="19"/>
                </a:cxn>
                <a:cxn ang="0">
                  <a:pos x="43" y="15"/>
                </a:cxn>
                <a:cxn ang="0">
                  <a:pos x="46" y="30"/>
                </a:cxn>
                <a:cxn ang="0">
                  <a:pos x="46" y="25"/>
                </a:cxn>
                <a:cxn ang="0">
                  <a:pos x="46" y="32"/>
                </a:cxn>
                <a:cxn ang="0">
                  <a:pos x="48" y="38"/>
                </a:cxn>
                <a:cxn ang="0">
                  <a:pos x="48" y="36"/>
                </a:cxn>
                <a:cxn ang="0">
                  <a:pos x="48" y="36"/>
                </a:cxn>
                <a:cxn ang="0">
                  <a:pos x="50" y="44"/>
                </a:cxn>
                <a:cxn ang="0">
                  <a:pos x="52" y="38"/>
                </a:cxn>
                <a:cxn ang="0">
                  <a:pos x="52" y="25"/>
                </a:cxn>
                <a:cxn ang="0">
                  <a:pos x="52" y="49"/>
                </a:cxn>
                <a:cxn ang="0">
                  <a:pos x="54" y="25"/>
                </a:cxn>
              </a:cxnLst>
              <a:rect l="0" t="0" r="r" b="b"/>
              <a:pathLst>
                <a:path w="54" h="71">
                  <a:moveTo>
                    <a:pt x="0" y="69"/>
                  </a:moveTo>
                  <a:lnTo>
                    <a:pt x="0" y="69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67"/>
                  </a:lnTo>
                  <a:lnTo>
                    <a:pt x="2" y="65"/>
                  </a:lnTo>
                  <a:lnTo>
                    <a:pt x="2" y="49"/>
                  </a:lnTo>
                  <a:lnTo>
                    <a:pt x="4" y="51"/>
                  </a:lnTo>
                  <a:lnTo>
                    <a:pt x="4" y="59"/>
                  </a:lnTo>
                  <a:lnTo>
                    <a:pt x="6" y="61"/>
                  </a:lnTo>
                  <a:lnTo>
                    <a:pt x="6" y="69"/>
                  </a:lnTo>
                  <a:lnTo>
                    <a:pt x="6" y="67"/>
                  </a:lnTo>
                  <a:lnTo>
                    <a:pt x="6" y="65"/>
                  </a:lnTo>
                  <a:lnTo>
                    <a:pt x="6" y="44"/>
                  </a:lnTo>
                  <a:lnTo>
                    <a:pt x="8" y="46"/>
                  </a:lnTo>
                  <a:lnTo>
                    <a:pt x="8" y="57"/>
                  </a:lnTo>
                  <a:lnTo>
                    <a:pt x="10" y="59"/>
                  </a:lnTo>
                  <a:lnTo>
                    <a:pt x="10" y="61"/>
                  </a:lnTo>
                  <a:lnTo>
                    <a:pt x="10" y="49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12" y="51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5"/>
                  </a:lnTo>
                  <a:lnTo>
                    <a:pt x="14" y="44"/>
                  </a:lnTo>
                  <a:lnTo>
                    <a:pt x="16" y="44"/>
                  </a:lnTo>
                  <a:lnTo>
                    <a:pt x="16" y="19"/>
                  </a:lnTo>
                  <a:lnTo>
                    <a:pt x="18" y="17"/>
                  </a:lnTo>
                  <a:lnTo>
                    <a:pt x="18" y="13"/>
                  </a:lnTo>
                  <a:lnTo>
                    <a:pt x="18" y="26"/>
                  </a:lnTo>
                  <a:lnTo>
                    <a:pt x="18" y="28"/>
                  </a:lnTo>
                  <a:lnTo>
                    <a:pt x="18" y="34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1" y="30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7"/>
                  </a:lnTo>
                  <a:lnTo>
                    <a:pt x="25" y="3"/>
                  </a:lnTo>
                  <a:lnTo>
                    <a:pt x="25" y="9"/>
                  </a:lnTo>
                  <a:lnTo>
                    <a:pt x="27" y="7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1" y="19"/>
                  </a:lnTo>
                  <a:lnTo>
                    <a:pt x="33" y="17"/>
                  </a:lnTo>
                  <a:lnTo>
                    <a:pt x="33" y="9"/>
                  </a:lnTo>
                  <a:lnTo>
                    <a:pt x="35" y="11"/>
                  </a:lnTo>
                  <a:lnTo>
                    <a:pt x="35" y="21"/>
                  </a:lnTo>
                  <a:lnTo>
                    <a:pt x="35" y="23"/>
                  </a:lnTo>
                  <a:lnTo>
                    <a:pt x="35" y="25"/>
                  </a:lnTo>
                  <a:lnTo>
                    <a:pt x="35" y="13"/>
                  </a:lnTo>
                  <a:lnTo>
                    <a:pt x="37" y="11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9" y="7"/>
                  </a:lnTo>
                  <a:lnTo>
                    <a:pt x="39" y="23"/>
                  </a:lnTo>
                  <a:lnTo>
                    <a:pt x="39" y="21"/>
                  </a:lnTo>
                  <a:lnTo>
                    <a:pt x="39" y="19"/>
                  </a:lnTo>
                  <a:lnTo>
                    <a:pt x="39" y="7"/>
                  </a:lnTo>
                  <a:lnTo>
                    <a:pt x="41" y="7"/>
                  </a:lnTo>
                  <a:lnTo>
                    <a:pt x="41" y="17"/>
                  </a:lnTo>
                  <a:lnTo>
                    <a:pt x="43" y="1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3" y="28"/>
                  </a:lnTo>
                  <a:lnTo>
                    <a:pt x="46" y="30"/>
                  </a:lnTo>
                  <a:lnTo>
                    <a:pt x="46" y="32"/>
                  </a:lnTo>
                  <a:lnTo>
                    <a:pt x="46" y="25"/>
                  </a:lnTo>
                  <a:lnTo>
                    <a:pt x="46" y="23"/>
                  </a:lnTo>
                  <a:lnTo>
                    <a:pt x="46" y="32"/>
                  </a:lnTo>
                  <a:lnTo>
                    <a:pt x="48" y="32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50" y="38"/>
                  </a:lnTo>
                  <a:lnTo>
                    <a:pt x="50" y="44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23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2" y="49"/>
                  </a:lnTo>
                  <a:lnTo>
                    <a:pt x="54" y="48"/>
                  </a:lnTo>
                  <a:lnTo>
                    <a:pt x="54" y="25"/>
                  </a:lnTo>
                  <a:lnTo>
                    <a:pt x="54" y="25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74" name="Freeform 1274"/>
            <p:cNvSpPr>
              <a:spLocks/>
            </p:cNvSpPr>
            <p:nvPr/>
          </p:nvSpPr>
          <p:spPr bwMode="auto">
            <a:xfrm>
              <a:off x="4666" y="1358"/>
              <a:ext cx="25" cy="3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27"/>
                </a:cxn>
                <a:cxn ang="0">
                  <a:pos x="2" y="13"/>
                </a:cxn>
                <a:cxn ang="0">
                  <a:pos x="4" y="17"/>
                </a:cxn>
                <a:cxn ang="0">
                  <a:pos x="4" y="31"/>
                </a:cxn>
                <a:cxn ang="0">
                  <a:pos x="4" y="6"/>
                </a:cxn>
                <a:cxn ang="0">
                  <a:pos x="6" y="31"/>
                </a:cxn>
                <a:cxn ang="0">
                  <a:pos x="8" y="34"/>
                </a:cxn>
                <a:cxn ang="0">
                  <a:pos x="8" y="8"/>
                </a:cxn>
                <a:cxn ang="0">
                  <a:pos x="8" y="17"/>
                </a:cxn>
                <a:cxn ang="0">
                  <a:pos x="10" y="31"/>
                </a:cxn>
                <a:cxn ang="0">
                  <a:pos x="10" y="23"/>
                </a:cxn>
                <a:cxn ang="0">
                  <a:pos x="10" y="11"/>
                </a:cxn>
                <a:cxn ang="0">
                  <a:pos x="12" y="29"/>
                </a:cxn>
                <a:cxn ang="0">
                  <a:pos x="14" y="23"/>
                </a:cxn>
                <a:cxn ang="0">
                  <a:pos x="14" y="9"/>
                </a:cxn>
                <a:cxn ang="0">
                  <a:pos x="16" y="40"/>
                </a:cxn>
                <a:cxn ang="0">
                  <a:pos x="16" y="9"/>
                </a:cxn>
                <a:cxn ang="0">
                  <a:pos x="18" y="4"/>
                </a:cxn>
                <a:cxn ang="0">
                  <a:pos x="18" y="21"/>
                </a:cxn>
                <a:cxn ang="0">
                  <a:pos x="18" y="29"/>
                </a:cxn>
                <a:cxn ang="0">
                  <a:pos x="20" y="19"/>
                </a:cxn>
                <a:cxn ang="0">
                  <a:pos x="21" y="23"/>
                </a:cxn>
                <a:cxn ang="0">
                  <a:pos x="21" y="29"/>
                </a:cxn>
                <a:cxn ang="0">
                  <a:pos x="25" y="34"/>
                </a:cxn>
                <a:cxn ang="0">
                  <a:pos x="25" y="44"/>
                </a:cxn>
                <a:cxn ang="0">
                  <a:pos x="27" y="46"/>
                </a:cxn>
                <a:cxn ang="0">
                  <a:pos x="29" y="56"/>
                </a:cxn>
                <a:cxn ang="0">
                  <a:pos x="29" y="52"/>
                </a:cxn>
                <a:cxn ang="0">
                  <a:pos x="29" y="71"/>
                </a:cxn>
                <a:cxn ang="0">
                  <a:pos x="31" y="44"/>
                </a:cxn>
                <a:cxn ang="0">
                  <a:pos x="31" y="63"/>
                </a:cxn>
                <a:cxn ang="0">
                  <a:pos x="33" y="71"/>
                </a:cxn>
                <a:cxn ang="0">
                  <a:pos x="35" y="52"/>
                </a:cxn>
                <a:cxn ang="0">
                  <a:pos x="35" y="38"/>
                </a:cxn>
                <a:cxn ang="0">
                  <a:pos x="37" y="50"/>
                </a:cxn>
                <a:cxn ang="0">
                  <a:pos x="37" y="44"/>
                </a:cxn>
                <a:cxn ang="0">
                  <a:pos x="37" y="29"/>
                </a:cxn>
                <a:cxn ang="0">
                  <a:pos x="39" y="44"/>
                </a:cxn>
                <a:cxn ang="0">
                  <a:pos x="39" y="11"/>
                </a:cxn>
                <a:cxn ang="0">
                  <a:pos x="41" y="38"/>
                </a:cxn>
                <a:cxn ang="0">
                  <a:pos x="43" y="46"/>
                </a:cxn>
                <a:cxn ang="0">
                  <a:pos x="43" y="31"/>
                </a:cxn>
                <a:cxn ang="0">
                  <a:pos x="43" y="17"/>
                </a:cxn>
                <a:cxn ang="0">
                  <a:pos x="45" y="27"/>
                </a:cxn>
                <a:cxn ang="0">
                  <a:pos x="46" y="23"/>
                </a:cxn>
                <a:cxn ang="0">
                  <a:pos x="46" y="19"/>
                </a:cxn>
                <a:cxn ang="0">
                  <a:pos x="48" y="29"/>
                </a:cxn>
                <a:cxn ang="0">
                  <a:pos x="50" y="25"/>
                </a:cxn>
                <a:cxn ang="0">
                  <a:pos x="50" y="11"/>
                </a:cxn>
              </a:cxnLst>
              <a:rect l="0" t="0" r="r" b="b"/>
              <a:pathLst>
                <a:path w="50" h="71">
                  <a:moveTo>
                    <a:pt x="0" y="29"/>
                  </a:moveTo>
                  <a:lnTo>
                    <a:pt x="0" y="29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2" y="13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31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0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0" y="31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2" y="13"/>
                  </a:lnTo>
                  <a:lnTo>
                    <a:pt x="12" y="29"/>
                  </a:lnTo>
                  <a:lnTo>
                    <a:pt x="12" y="25"/>
                  </a:lnTo>
                  <a:lnTo>
                    <a:pt x="14" y="23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6" y="11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4"/>
                  </a:lnTo>
                  <a:lnTo>
                    <a:pt x="18" y="19"/>
                  </a:lnTo>
                  <a:lnTo>
                    <a:pt x="18" y="21"/>
                  </a:lnTo>
                  <a:lnTo>
                    <a:pt x="18" y="33"/>
                  </a:lnTo>
                  <a:lnTo>
                    <a:pt x="18" y="29"/>
                  </a:lnTo>
                  <a:lnTo>
                    <a:pt x="20" y="29"/>
                  </a:lnTo>
                  <a:lnTo>
                    <a:pt x="20" y="19"/>
                  </a:lnTo>
                  <a:lnTo>
                    <a:pt x="20" y="21"/>
                  </a:lnTo>
                  <a:lnTo>
                    <a:pt x="21" y="23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1" y="33"/>
                  </a:lnTo>
                  <a:lnTo>
                    <a:pt x="25" y="3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6"/>
                  </a:lnTo>
                  <a:lnTo>
                    <a:pt x="27" y="46"/>
                  </a:lnTo>
                  <a:lnTo>
                    <a:pt x="27" y="56"/>
                  </a:lnTo>
                  <a:lnTo>
                    <a:pt x="29" y="5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29" y="71"/>
                  </a:lnTo>
                  <a:lnTo>
                    <a:pt x="31" y="69"/>
                  </a:lnTo>
                  <a:lnTo>
                    <a:pt x="31" y="44"/>
                  </a:lnTo>
                  <a:lnTo>
                    <a:pt x="31" y="42"/>
                  </a:lnTo>
                  <a:lnTo>
                    <a:pt x="31" y="63"/>
                  </a:lnTo>
                  <a:lnTo>
                    <a:pt x="33" y="65"/>
                  </a:lnTo>
                  <a:lnTo>
                    <a:pt x="33" y="71"/>
                  </a:lnTo>
                  <a:lnTo>
                    <a:pt x="33" y="52"/>
                  </a:lnTo>
                  <a:lnTo>
                    <a:pt x="35" y="52"/>
                  </a:lnTo>
                  <a:lnTo>
                    <a:pt x="35" y="33"/>
                  </a:lnTo>
                  <a:lnTo>
                    <a:pt x="35" y="38"/>
                  </a:lnTo>
                  <a:lnTo>
                    <a:pt x="37" y="38"/>
                  </a:lnTo>
                  <a:lnTo>
                    <a:pt x="37" y="50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27"/>
                  </a:lnTo>
                  <a:lnTo>
                    <a:pt x="37" y="29"/>
                  </a:lnTo>
                  <a:lnTo>
                    <a:pt x="39" y="29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11"/>
                  </a:lnTo>
                  <a:lnTo>
                    <a:pt x="41" y="9"/>
                  </a:lnTo>
                  <a:lnTo>
                    <a:pt x="41" y="38"/>
                  </a:lnTo>
                  <a:lnTo>
                    <a:pt x="43" y="40"/>
                  </a:lnTo>
                  <a:lnTo>
                    <a:pt x="43" y="46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13"/>
                  </a:lnTo>
                  <a:lnTo>
                    <a:pt x="43" y="17"/>
                  </a:lnTo>
                  <a:lnTo>
                    <a:pt x="45" y="17"/>
                  </a:lnTo>
                  <a:lnTo>
                    <a:pt x="45" y="27"/>
                  </a:lnTo>
                  <a:lnTo>
                    <a:pt x="45" y="25"/>
                  </a:lnTo>
                  <a:lnTo>
                    <a:pt x="46" y="23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8" y="21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50" y="25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0" y="2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75" name="Freeform 1275"/>
            <p:cNvSpPr>
              <a:spLocks/>
            </p:cNvSpPr>
            <p:nvPr/>
          </p:nvSpPr>
          <p:spPr bwMode="auto">
            <a:xfrm>
              <a:off x="4639" y="1367"/>
              <a:ext cx="27" cy="67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0" y="135"/>
                </a:cxn>
                <a:cxn ang="0">
                  <a:pos x="2" y="117"/>
                </a:cxn>
                <a:cxn ang="0">
                  <a:pos x="2" y="127"/>
                </a:cxn>
                <a:cxn ang="0">
                  <a:pos x="3" y="106"/>
                </a:cxn>
                <a:cxn ang="0">
                  <a:pos x="3" y="85"/>
                </a:cxn>
                <a:cxn ang="0">
                  <a:pos x="7" y="94"/>
                </a:cxn>
                <a:cxn ang="0">
                  <a:pos x="7" y="117"/>
                </a:cxn>
                <a:cxn ang="0">
                  <a:pos x="9" y="81"/>
                </a:cxn>
                <a:cxn ang="0">
                  <a:pos x="11" y="96"/>
                </a:cxn>
                <a:cxn ang="0">
                  <a:pos x="11" y="85"/>
                </a:cxn>
                <a:cxn ang="0">
                  <a:pos x="11" y="83"/>
                </a:cxn>
                <a:cxn ang="0">
                  <a:pos x="13" y="94"/>
                </a:cxn>
                <a:cxn ang="0">
                  <a:pos x="13" y="81"/>
                </a:cxn>
                <a:cxn ang="0">
                  <a:pos x="15" y="64"/>
                </a:cxn>
                <a:cxn ang="0">
                  <a:pos x="15" y="69"/>
                </a:cxn>
                <a:cxn ang="0">
                  <a:pos x="17" y="88"/>
                </a:cxn>
                <a:cxn ang="0">
                  <a:pos x="19" y="60"/>
                </a:cxn>
                <a:cxn ang="0">
                  <a:pos x="19" y="64"/>
                </a:cxn>
                <a:cxn ang="0">
                  <a:pos x="21" y="69"/>
                </a:cxn>
                <a:cxn ang="0">
                  <a:pos x="21" y="64"/>
                </a:cxn>
                <a:cxn ang="0">
                  <a:pos x="23" y="58"/>
                </a:cxn>
                <a:cxn ang="0">
                  <a:pos x="23" y="46"/>
                </a:cxn>
                <a:cxn ang="0">
                  <a:pos x="25" y="58"/>
                </a:cxn>
                <a:cxn ang="0">
                  <a:pos x="25" y="44"/>
                </a:cxn>
                <a:cxn ang="0">
                  <a:pos x="25" y="46"/>
                </a:cxn>
                <a:cxn ang="0">
                  <a:pos x="26" y="54"/>
                </a:cxn>
                <a:cxn ang="0">
                  <a:pos x="28" y="48"/>
                </a:cxn>
                <a:cxn ang="0">
                  <a:pos x="28" y="46"/>
                </a:cxn>
                <a:cxn ang="0">
                  <a:pos x="30" y="64"/>
                </a:cxn>
                <a:cxn ang="0">
                  <a:pos x="32" y="60"/>
                </a:cxn>
                <a:cxn ang="0">
                  <a:pos x="32" y="39"/>
                </a:cxn>
                <a:cxn ang="0">
                  <a:pos x="34" y="60"/>
                </a:cxn>
                <a:cxn ang="0">
                  <a:pos x="36" y="44"/>
                </a:cxn>
                <a:cxn ang="0">
                  <a:pos x="36" y="48"/>
                </a:cxn>
                <a:cxn ang="0">
                  <a:pos x="36" y="56"/>
                </a:cxn>
                <a:cxn ang="0">
                  <a:pos x="38" y="46"/>
                </a:cxn>
                <a:cxn ang="0">
                  <a:pos x="38" y="33"/>
                </a:cxn>
                <a:cxn ang="0">
                  <a:pos x="38" y="42"/>
                </a:cxn>
                <a:cxn ang="0">
                  <a:pos x="40" y="39"/>
                </a:cxn>
                <a:cxn ang="0">
                  <a:pos x="42" y="17"/>
                </a:cxn>
                <a:cxn ang="0">
                  <a:pos x="44" y="21"/>
                </a:cxn>
                <a:cxn ang="0">
                  <a:pos x="44" y="14"/>
                </a:cxn>
                <a:cxn ang="0">
                  <a:pos x="46" y="16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0" y="0"/>
                </a:cxn>
                <a:cxn ang="0">
                  <a:pos x="51" y="10"/>
                </a:cxn>
              </a:cxnLst>
              <a:rect l="0" t="0" r="r" b="b"/>
              <a:pathLst>
                <a:path w="53" h="135">
                  <a:moveTo>
                    <a:pt x="0" y="131"/>
                  </a:moveTo>
                  <a:lnTo>
                    <a:pt x="0" y="131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2" y="133"/>
                  </a:lnTo>
                  <a:lnTo>
                    <a:pt x="2" y="117"/>
                  </a:lnTo>
                  <a:lnTo>
                    <a:pt x="2" y="115"/>
                  </a:lnTo>
                  <a:lnTo>
                    <a:pt x="2" y="127"/>
                  </a:lnTo>
                  <a:lnTo>
                    <a:pt x="3" y="129"/>
                  </a:lnTo>
                  <a:lnTo>
                    <a:pt x="3" y="106"/>
                  </a:lnTo>
                  <a:lnTo>
                    <a:pt x="3" y="104"/>
                  </a:lnTo>
                  <a:lnTo>
                    <a:pt x="3" y="85"/>
                  </a:lnTo>
                  <a:lnTo>
                    <a:pt x="3" y="92"/>
                  </a:lnTo>
                  <a:lnTo>
                    <a:pt x="7" y="94"/>
                  </a:lnTo>
                  <a:lnTo>
                    <a:pt x="7" y="117"/>
                  </a:lnTo>
                  <a:lnTo>
                    <a:pt x="7" y="117"/>
                  </a:lnTo>
                  <a:lnTo>
                    <a:pt x="7" y="83"/>
                  </a:lnTo>
                  <a:lnTo>
                    <a:pt x="9" y="81"/>
                  </a:lnTo>
                  <a:lnTo>
                    <a:pt x="9" y="94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11" y="83"/>
                  </a:lnTo>
                  <a:lnTo>
                    <a:pt x="11" y="92"/>
                  </a:lnTo>
                  <a:lnTo>
                    <a:pt x="13" y="94"/>
                  </a:lnTo>
                  <a:lnTo>
                    <a:pt x="13" y="96"/>
                  </a:lnTo>
                  <a:lnTo>
                    <a:pt x="13" y="81"/>
                  </a:lnTo>
                  <a:lnTo>
                    <a:pt x="15" y="81"/>
                  </a:lnTo>
                  <a:lnTo>
                    <a:pt x="15" y="64"/>
                  </a:lnTo>
                  <a:lnTo>
                    <a:pt x="15" y="67"/>
                  </a:lnTo>
                  <a:lnTo>
                    <a:pt x="15" y="69"/>
                  </a:lnTo>
                  <a:lnTo>
                    <a:pt x="15" y="88"/>
                  </a:lnTo>
                  <a:lnTo>
                    <a:pt x="17" y="88"/>
                  </a:lnTo>
                  <a:lnTo>
                    <a:pt x="17" y="60"/>
                  </a:lnTo>
                  <a:lnTo>
                    <a:pt x="19" y="60"/>
                  </a:lnTo>
                  <a:lnTo>
                    <a:pt x="19" y="58"/>
                  </a:lnTo>
                  <a:lnTo>
                    <a:pt x="19" y="64"/>
                  </a:lnTo>
                  <a:lnTo>
                    <a:pt x="21" y="65"/>
                  </a:lnTo>
                  <a:lnTo>
                    <a:pt x="21" y="69"/>
                  </a:lnTo>
                  <a:lnTo>
                    <a:pt x="21" y="65"/>
                  </a:lnTo>
                  <a:lnTo>
                    <a:pt x="21" y="64"/>
                  </a:lnTo>
                  <a:lnTo>
                    <a:pt x="21" y="58"/>
                  </a:lnTo>
                  <a:lnTo>
                    <a:pt x="23" y="58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56"/>
                  </a:lnTo>
                  <a:lnTo>
                    <a:pt x="25" y="58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5" y="39"/>
                  </a:lnTo>
                  <a:lnTo>
                    <a:pt x="25" y="46"/>
                  </a:lnTo>
                  <a:lnTo>
                    <a:pt x="26" y="48"/>
                  </a:lnTo>
                  <a:lnTo>
                    <a:pt x="26" y="54"/>
                  </a:lnTo>
                  <a:lnTo>
                    <a:pt x="26" y="50"/>
                  </a:lnTo>
                  <a:lnTo>
                    <a:pt x="28" y="48"/>
                  </a:lnTo>
                  <a:lnTo>
                    <a:pt x="28" y="39"/>
                  </a:lnTo>
                  <a:lnTo>
                    <a:pt x="28" y="46"/>
                  </a:lnTo>
                  <a:lnTo>
                    <a:pt x="30" y="46"/>
                  </a:lnTo>
                  <a:lnTo>
                    <a:pt x="30" y="64"/>
                  </a:lnTo>
                  <a:lnTo>
                    <a:pt x="30" y="62"/>
                  </a:lnTo>
                  <a:lnTo>
                    <a:pt x="32" y="60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2" y="60"/>
                  </a:lnTo>
                  <a:lnTo>
                    <a:pt x="34" y="60"/>
                  </a:lnTo>
                  <a:lnTo>
                    <a:pt x="34" y="46"/>
                  </a:lnTo>
                  <a:lnTo>
                    <a:pt x="36" y="44"/>
                  </a:lnTo>
                  <a:lnTo>
                    <a:pt x="36" y="39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6"/>
                  </a:lnTo>
                  <a:lnTo>
                    <a:pt x="36" y="46"/>
                  </a:lnTo>
                  <a:lnTo>
                    <a:pt x="38" y="46"/>
                  </a:lnTo>
                  <a:lnTo>
                    <a:pt x="38" y="29"/>
                  </a:lnTo>
                  <a:lnTo>
                    <a:pt x="38" y="33"/>
                  </a:lnTo>
                  <a:lnTo>
                    <a:pt x="38" y="35"/>
                  </a:lnTo>
                  <a:lnTo>
                    <a:pt x="38" y="42"/>
                  </a:lnTo>
                  <a:lnTo>
                    <a:pt x="38" y="40"/>
                  </a:lnTo>
                  <a:lnTo>
                    <a:pt x="40" y="39"/>
                  </a:lnTo>
                  <a:lnTo>
                    <a:pt x="40" y="17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4" y="21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7"/>
                  </a:lnTo>
                  <a:lnTo>
                    <a:pt x="46" y="16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8" y="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10"/>
                  </a:lnTo>
                  <a:lnTo>
                    <a:pt x="53" y="1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76" name="Freeform 1276"/>
            <p:cNvSpPr>
              <a:spLocks/>
            </p:cNvSpPr>
            <p:nvPr/>
          </p:nvSpPr>
          <p:spPr bwMode="auto">
            <a:xfrm>
              <a:off x="4613" y="1431"/>
              <a:ext cx="26" cy="51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42"/>
                </a:cxn>
                <a:cxn ang="0">
                  <a:pos x="2" y="27"/>
                </a:cxn>
                <a:cxn ang="0">
                  <a:pos x="2" y="36"/>
                </a:cxn>
                <a:cxn ang="0">
                  <a:pos x="4" y="40"/>
                </a:cxn>
                <a:cxn ang="0">
                  <a:pos x="6" y="31"/>
                </a:cxn>
                <a:cxn ang="0">
                  <a:pos x="6" y="27"/>
                </a:cxn>
                <a:cxn ang="0">
                  <a:pos x="6" y="34"/>
                </a:cxn>
                <a:cxn ang="0">
                  <a:pos x="7" y="31"/>
                </a:cxn>
                <a:cxn ang="0">
                  <a:pos x="7" y="23"/>
                </a:cxn>
                <a:cxn ang="0">
                  <a:pos x="9" y="29"/>
                </a:cxn>
                <a:cxn ang="0">
                  <a:pos x="11" y="23"/>
                </a:cxn>
                <a:cxn ang="0">
                  <a:pos x="13" y="29"/>
                </a:cxn>
                <a:cxn ang="0">
                  <a:pos x="13" y="31"/>
                </a:cxn>
                <a:cxn ang="0">
                  <a:pos x="15" y="36"/>
                </a:cxn>
                <a:cxn ang="0">
                  <a:pos x="15" y="36"/>
                </a:cxn>
                <a:cxn ang="0">
                  <a:pos x="17" y="44"/>
                </a:cxn>
                <a:cxn ang="0">
                  <a:pos x="17" y="48"/>
                </a:cxn>
                <a:cxn ang="0">
                  <a:pos x="19" y="42"/>
                </a:cxn>
                <a:cxn ang="0">
                  <a:pos x="19" y="42"/>
                </a:cxn>
                <a:cxn ang="0">
                  <a:pos x="21" y="59"/>
                </a:cxn>
                <a:cxn ang="0">
                  <a:pos x="21" y="48"/>
                </a:cxn>
                <a:cxn ang="0">
                  <a:pos x="23" y="77"/>
                </a:cxn>
                <a:cxn ang="0">
                  <a:pos x="25" y="57"/>
                </a:cxn>
                <a:cxn ang="0">
                  <a:pos x="27" y="54"/>
                </a:cxn>
                <a:cxn ang="0">
                  <a:pos x="27" y="77"/>
                </a:cxn>
                <a:cxn ang="0">
                  <a:pos x="27" y="84"/>
                </a:cxn>
                <a:cxn ang="0">
                  <a:pos x="29" y="61"/>
                </a:cxn>
                <a:cxn ang="0">
                  <a:pos x="29" y="63"/>
                </a:cxn>
                <a:cxn ang="0">
                  <a:pos x="30" y="94"/>
                </a:cxn>
                <a:cxn ang="0">
                  <a:pos x="32" y="71"/>
                </a:cxn>
                <a:cxn ang="0">
                  <a:pos x="32" y="96"/>
                </a:cxn>
                <a:cxn ang="0">
                  <a:pos x="32" y="69"/>
                </a:cxn>
                <a:cxn ang="0">
                  <a:pos x="34" y="59"/>
                </a:cxn>
                <a:cxn ang="0">
                  <a:pos x="36" y="80"/>
                </a:cxn>
                <a:cxn ang="0">
                  <a:pos x="36" y="94"/>
                </a:cxn>
                <a:cxn ang="0">
                  <a:pos x="38" y="57"/>
                </a:cxn>
                <a:cxn ang="0">
                  <a:pos x="38" y="88"/>
                </a:cxn>
                <a:cxn ang="0">
                  <a:pos x="40" y="63"/>
                </a:cxn>
                <a:cxn ang="0">
                  <a:pos x="42" y="57"/>
                </a:cxn>
                <a:cxn ang="0">
                  <a:pos x="42" y="67"/>
                </a:cxn>
                <a:cxn ang="0">
                  <a:pos x="42" y="57"/>
                </a:cxn>
                <a:cxn ang="0">
                  <a:pos x="44" y="38"/>
                </a:cxn>
                <a:cxn ang="0">
                  <a:pos x="46" y="42"/>
                </a:cxn>
                <a:cxn ang="0">
                  <a:pos x="46" y="57"/>
                </a:cxn>
                <a:cxn ang="0">
                  <a:pos x="48" y="21"/>
                </a:cxn>
                <a:cxn ang="0">
                  <a:pos x="48" y="15"/>
                </a:cxn>
                <a:cxn ang="0">
                  <a:pos x="50" y="27"/>
                </a:cxn>
                <a:cxn ang="0">
                  <a:pos x="50" y="25"/>
                </a:cxn>
                <a:cxn ang="0">
                  <a:pos x="50" y="0"/>
                </a:cxn>
              </a:cxnLst>
              <a:rect l="0" t="0" r="r" b="b"/>
              <a:pathLst>
                <a:path w="52" h="102">
                  <a:moveTo>
                    <a:pt x="0" y="36"/>
                  </a:moveTo>
                  <a:lnTo>
                    <a:pt x="0" y="36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2" y="42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4" y="34"/>
                  </a:lnTo>
                  <a:lnTo>
                    <a:pt x="6" y="31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31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1" y="27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4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7" y="36"/>
                  </a:lnTo>
                  <a:lnTo>
                    <a:pt x="17" y="44"/>
                  </a:lnTo>
                  <a:lnTo>
                    <a:pt x="17" y="46"/>
                  </a:lnTo>
                  <a:lnTo>
                    <a:pt x="17" y="48"/>
                  </a:lnTo>
                  <a:lnTo>
                    <a:pt x="17" y="44"/>
                  </a:lnTo>
                  <a:lnTo>
                    <a:pt x="19" y="42"/>
                  </a:lnTo>
                  <a:lnTo>
                    <a:pt x="19" y="38"/>
                  </a:lnTo>
                  <a:lnTo>
                    <a:pt x="19" y="42"/>
                  </a:lnTo>
                  <a:lnTo>
                    <a:pt x="21" y="42"/>
                  </a:lnTo>
                  <a:lnTo>
                    <a:pt x="21" y="59"/>
                  </a:lnTo>
                  <a:lnTo>
                    <a:pt x="21" y="57"/>
                  </a:lnTo>
                  <a:lnTo>
                    <a:pt x="21" y="48"/>
                  </a:lnTo>
                  <a:lnTo>
                    <a:pt x="23" y="50"/>
                  </a:lnTo>
                  <a:lnTo>
                    <a:pt x="23" y="77"/>
                  </a:lnTo>
                  <a:lnTo>
                    <a:pt x="25" y="77"/>
                  </a:lnTo>
                  <a:lnTo>
                    <a:pt x="25" y="57"/>
                  </a:lnTo>
                  <a:lnTo>
                    <a:pt x="27" y="57"/>
                  </a:lnTo>
                  <a:lnTo>
                    <a:pt x="27" y="54"/>
                  </a:lnTo>
                  <a:lnTo>
                    <a:pt x="27" y="75"/>
                  </a:lnTo>
                  <a:lnTo>
                    <a:pt x="27" y="77"/>
                  </a:lnTo>
                  <a:lnTo>
                    <a:pt x="27" y="94"/>
                  </a:lnTo>
                  <a:lnTo>
                    <a:pt x="27" y="84"/>
                  </a:lnTo>
                  <a:lnTo>
                    <a:pt x="29" y="82"/>
                  </a:lnTo>
                  <a:lnTo>
                    <a:pt x="29" y="61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29" y="94"/>
                  </a:lnTo>
                  <a:lnTo>
                    <a:pt x="30" y="94"/>
                  </a:lnTo>
                  <a:lnTo>
                    <a:pt x="30" y="69"/>
                  </a:lnTo>
                  <a:lnTo>
                    <a:pt x="32" y="71"/>
                  </a:lnTo>
                  <a:lnTo>
                    <a:pt x="32" y="94"/>
                  </a:lnTo>
                  <a:lnTo>
                    <a:pt x="32" y="96"/>
                  </a:lnTo>
                  <a:lnTo>
                    <a:pt x="32" y="98"/>
                  </a:lnTo>
                  <a:lnTo>
                    <a:pt x="32" y="69"/>
                  </a:lnTo>
                  <a:lnTo>
                    <a:pt x="34" y="69"/>
                  </a:lnTo>
                  <a:lnTo>
                    <a:pt x="34" y="59"/>
                  </a:lnTo>
                  <a:lnTo>
                    <a:pt x="34" y="79"/>
                  </a:lnTo>
                  <a:lnTo>
                    <a:pt x="36" y="80"/>
                  </a:lnTo>
                  <a:lnTo>
                    <a:pt x="36" y="102"/>
                  </a:lnTo>
                  <a:lnTo>
                    <a:pt x="36" y="94"/>
                  </a:lnTo>
                  <a:lnTo>
                    <a:pt x="38" y="94"/>
                  </a:lnTo>
                  <a:lnTo>
                    <a:pt x="38" y="57"/>
                  </a:lnTo>
                  <a:lnTo>
                    <a:pt x="38" y="59"/>
                  </a:lnTo>
                  <a:lnTo>
                    <a:pt x="38" y="88"/>
                  </a:lnTo>
                  <a:lnTo>
                    <a:pt x="40" y="88"/>
                  </a:lnTo>
                  <a:lnTo>
                    <a:pt x="40" y="63"/>
                  </a:lnTo>
                  <a:lnTo>
                    <a:pt x="42" y="63"/>
                  </a:lnTo>
                  <a:lnTo>
                    <a:pt x="42" y="57"/>
                  </a:lnTo>
                  <a:lnTo>
                    <a:pt x="42" y="65"/>
                  </a:lnTo>
                  <a:lnTo>
                    <a:pt x="42" y="67"/>
                  </a:lnTo>
                  <a:lnTo>
                    <a:pt x="42" y="71"/>
                  </a:lnTo>
                  <a:lnTo>
                    <a:pt x="42" y="57"/>
                  </a:lnTo>
                  <a:lnTo>
                    <a:pt x="44" y="55"/>
                  </a:lnTo>
                  <a:lnTo>
                    <a:pt x="44" y="38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8" y="57"/>
                  </a:lnTo>
                  <a:lnTo>
                    <a:pt x="48" y="21"/>
                  </a:lnTo>
                  <a:lnTo>
                    <a:pt x="48" y="19"/>
                  </a:lnTo>
                  <a:lnTo>
                    <a:pt x="48" y="15"/>
                  </a:lnTo>
                  <a:lnTo>
                    <a:pt x="48" y="27"/>
                  </a:lnTo>
                  <a:lnTo>
                    <a:pt x="50" y="27"/>
                  </a:lnTo>
                  <a:lnTo>
                    <a:pt x="50" y="34"/>
                  </a:lnTo>
                  <a:lnTo>
                    <a:pt x="50" y="25"/>
                  </a:lnTo>
                  <a:lnTo>
                    <a:pt x="50" y="23"/>
                  </a:lnTo>
                  <a:lnTo>
                    <a:pt x="50" y="0"/>
                  </a:lnTo>
                  <a:lnTo>
                    <a:pt x="52" y="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77" name="Freeform 1277"/>
            <p:cNvSpPr>
              <a:spLocks/>
            </p:cNvSpPr>
            <p:nvPr/>
          </p:nvSpPr>
          <p:spPr bwMode="auto">
            <a:xfrm>
              <a:off x="4584" y="1417"/>
              <a:ext cx="29" cy="4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" y="67"/>
                </a:cxn>
                <a:cxn ang="0">
                  <a:pos x="2" y="63"/>
                </a:cxn>
                <a:cxn ang="0">
                  <a:pos x="2" y="46"/>
                </a:cxn>
                <a:cxn ang="0">
                  <a:pos x="4" y="58"/>
                </a:cxn>
                <a:cxn ang="0">
                  <a:pos x="4" y="84"/>
                </a:cxn>
                <a:cxn ang="0">
                  <a:pos x="6" y="48"/>
                </a:cxn>
                <a:cxn ang="0">
                  <a:pos x="6" y="75"/>
                </a:cxn>
                <a:cxn ang="0">
                  <a:pos x="8" y="81"/>
                </a:cxn>
                <a:cxn ang="0">
                  <a:pos x="10" y="65"/>
                </a:cxn>
                <a:cxn ang="0">
                  <a:pos x="10" y="46"/>
                </a:cxn>
                <a:cxn ang="0">
                  <a:pos x="14" y="60"/>
                </a:cxn>
                <a:cxn ang="0">
                  <a:pos x="14" y="54"/>
                </a:cxn>
                <a:cxn ang="0">
                  <a:pos x="16" y="36"/>
                </a:cxn>
                <a:cxn ang="0">
                  <a:pos x="16" y="38"/>
                </a:cxn>
                <a:cxn ang="0">
                  <a:pos x="16" y="46"/>
                </a:cxn>
                <a:cxn ang="0">
                  <a:pos x="18" y="27"/>
                </a:cxn>
                <a:cxn ang="0">
                  <a:pos x="19" y="21"/>
                </a:cxn>
                <a:cxn ang="0">
                  <a:pos x="19" y="25"/>
                </a:cxn>
                <a:cxn ang="0">
                  <a:pos x="21" y="17"/>
                </a:cxn>
                <a:cxn ang="0">
                  <a:pos x="21" y="10"/>
                </a:cxn>
                <a:cxn ang="0">
                  <a:pos x="25" y="13"/>
                </a:cxn>
                <a:cxn ang="0">
                  <a:pos x="27" y="15"/>
                </a:cxn>
                <a:cxn ang="0">
                  <a:pos x="27" y="10"/>
                </a:cxn>
                <a:cxn ang="0">
                  <a:pos x="29" y="0"/>
                </a:cxn>
                <a:cxn ang="0">
                  <a:pos x="31" y="19"/>
                </a:cxn>
                <a:cxn ang="0">
                  <a:pos x="31" y="25"/>
                </a:cxn>
                <a:cxn ang="0">
                  <a:pos x="31" y="19"/>
                </a:cxn>
                <a:cxn ang="0">
                  <a:pos x="33" y="27"/>
                </a:cxn>
                <a:cxn ang="0">
                  <a:pos x="35" y="44"/>
                </a:cxn>
                <a:cxn ang="0">
                  <a:pos x="37" y="40"/>
                </a:cxn>
                <a:cxn ang="0">
                  <a:pos x="39" y="35"/>
                </a:cxn>
                <a:cxn ang="0">
                  <a:pos x="39" y="40"/>
                </a:cxn>
                <a:cxn ang="0">
                  <a:pos x="41" y="60"/>
                </a:cxn>
                <a:cxn ang="0">
                  <a:pos x="41" y="60"/>
                </a:cxn>
                <a:cxn ang="0">
                  <a:pos x="41" y="52"/>
                </a:cxn>
                <a:cxn ang="0">
                  <a:pos x="42" y="56"/>
                </a:cxn>
                <a:cxn ang="0">
                  <a:pos x="42" y="67"/>
                </a:cxn>
                <a:cxn ang="0">
                  <a:pos x="44" y="60"/>
                </a:cxn>
                <a:cxn ang="0">
                  <a:pos x="46" y="67"/>
                </a:cxn>
                <a:cxn ang="0">
                  <a:pos x="48" y="77"/>
                </a:cxn>
                <a:cxn ang="0">
                  <a:pos x="50" y="75"/>
                </a:cxn>
                <a:cxn ang="0">
                  <a:pos x="52" y="69"/>
                </a:cxn>
                <a:cxn ang="0">
                  <a:pos x="52" y="73"/>
                </a:cxn>
                <a:cxn ang="0">
                  <a:pos x="52" y="86"/>
                </a:cxn>
                <a:cxn ang="0">
                  <a:pos x="54" y="65"/>
                </a:cxn>
                <a:cxn ang="0">
                  <a:pos x="56" y="75"/>
                </a:cxn>
                <a:cxn ang="0">
                  <a:pos x="56" y="81"/>
                </a:cxn>
                <a:cxn ang="0">
                  <a:pos x="58" y="71"/>
                </a:cxn>
                <a:cxn ang="0">
                  <a:pos x="58" y="63"/>
                </a:cxn>
              </a:cxnLst>
              <a:rect l="0" t="0" r="r" b="b"/>
              <a:pathLst>
                <a:path w="60" h="86">
                  <a:moveTo>
                    <a:pt x="0" y="35"/>
                  </a:moveTo>
                  <a:lnTo>
                    <a:pt x="0" y="35"/>
                  </a:lnTo>
                  <a:lnTo>
                    <a:pt x="0" y="67"/>
                  </a:lnTo>
                  <a:lnTo>
                    <a:pt x="2" y="67"/>
                  </a:lnTo>
                  <a:lnTo>
                    <a:pt x="2" y="79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2" y="46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4" y="86"/>
                  </a:lnTo>
                  <a:lnTo>
                    <a:pt x="4" y="84"/>
                  </a:lnTo>
                  <a:lnTo>
                    <a:pt x="6" y="83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6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8" y="67"/>
                  </a:lnTo>
                  <a:lnTo>
                    <a:pt x="10" y="65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58"/>
                  </a:lnTo>
                  <a:lnTo>
                    <a:pt x="14" y="60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14" y="38"/>
                  </a:lnTo>
                  <a:lnTo>
                    <a:pt x="16" y="36"/>
                  </a:lnTo>
                  <a:lnTo>
                    <a:pt x="16" y="35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16" y="46"/>
                  </a:lnTo>
                  <a:lnTo>
                    <a:pt x="18" y="44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5"/>
                  </a:lnTo>
                  <a:lnTo>
                    <a:pt x="21" y="23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0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27" y="15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29" y="19"/>
                  </a:lnTo>
                  <a:lnTo>
                    <a:pt x="31" y="19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1" y="19"/>
                  </a:lnTo>
                  <a:lnTo>
                    <a:pt x="33" y="21"/>
                  </a:lnTo>
                  <a:lnTo>
                    <a:pt x="33" y="27"/>
                  </a:lnTo>
                  <a:lnTo>
                    <a:pt x="35" y="29"/>
                  </a:lnTo>
                  <a:lnTo>
                    <a:pt x="35" y="44"/>
                  </a:lnTo>
                  <a:lnTo>
                    <a:pt x="37" y="46"/>
                  </a:lnTo>
                  <a:lnTo>
                    <a:pt x="37" y="40"/>
                  </a:lnTo>
                  <a:lnTo>
                    <a:pt x="39" y="40"/>
                  </a:lnTo>
                  <a:lnTo>
                    <a:pt x="39" y="35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9" y="60"/>
                  </a:lnTo>
                  <a:lnTo>
                    <a:pt x="41" y="60"/>
                  </a:lnTo>
                  <a:lnTo>
                    <a:pt x="41" y="63"/>
                  </a:lnTo>
                  <a:lnTo>
                    <a:pt x="41" y="60"/>
                  </a:lnTo>
                  <a:lnTo>
                    <a:pt x="41" y="58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2" y="56"/>
                  </a:lnTo>
                  <a:lnTo>
                    <a:pt x="42" y="58"/>
                  </a:lnTo>
                  <a:lnTo>
                    <a:pt x="42" y="67"/>
                  </a:lnTo>
                  <a:lnTo>
                    <a:pt x="44" y="65"/>
                  </a:lnTo>
                  <a:lnTo>
                    <a:pt x="44" y="60"/>
                  </a:lnTo>
                  <a:lnTo>
                    <a:pt x="46" y="63"/>
                  </a:lnTo>
                  <a:lnTo>
                    <a:pt x="46" y="67"/>
                  </a:lnTo>
                  <a:lnTo>
                    <a:pt x="48" y="6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50" y="75"/>
                  </a:lnTo>
                  <a:lnTo>
                    <a:pt x="50" y="71"/>
                  </a:lnTo>
                  <a:lnTo>
                    <a:pt x="52" y="69"/>
                  </a:lnTo>
                  <a:lnTo>
                    <a:pt x="52" y="67"/>
                  </a:lnTo>
                  <a:lnTo>
                    <a:pt x="52" y="73"/>
                  </a:lnTo>
                  <a:lnTo>
                    <a:pt x="52" y="75"/>
                  </a:lnTo>
                  <a:lnTo>
                    <a:pt x="52" y="86"/>
                  </a:lnTo>
                  <a:lnTo>
                    <a:pt x="54" y="84"/>
                  </a:lnTo>
                  <a:lnTo>
                    <a:pt x="54" y="65"/>
                  </a:lnTo>
                  <a:lnTo>
                    <a:pt x="56" y="65"/>
                  </a:lnTo>
                  <a:lnTo>
                    <a:pt x="56" y="75"/>
                  </a:lnTo>
                  <a:lnTo>
                    <a:pt x="56" y="77"/>
                  </a:lnTo>
                  <a:lnTo>
                    <a:pt x="56" y="81"/>
                  </a:lnTo>
                  <a:lnTo>
                    <a:pt x="56" y="73"/>
                  </a:lnTo>
                  <a:lnTo>
                    <a:pt x="58" y="71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60" y="65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78" name="Freeform 1278"/>
            <p:cNvSpPr>
              <a:spLocks/>
            </p:cNvSpPr>
            <p:nvPr/>
          </p:nvSpPr>
          <p:spPr bwMode="auto">
            <a:xfrm>
              <a:off x="4557" y="1430"/>
              <a:ext cx="27" cy="57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2" y="23"/>
                </a:cxn>
                <a:cxn ang="0">
                  <a:pos x="2" y="19"/>
                </a:cxn>
                <a:cxn ang="0">
                  <a:pos x="4" y="23"/>
                </a:cxn>
                <a:cxn ang="0">
                  <a:pos x="6" y="29"/>
                </a:cxn>
                <a:cxn ang="0">
                  <a:pos x="8" y="19"/>
                </a:cxn>
                <a:cxn ang="0">
                  <a:pos x="8" y="19"/>
                </a:cxn>
                <a:cxn ang="0">
                  <a:pos x="8" y="40"/>
                </a:cxn>
                <a:cxn ang="0">
                  <a:pos x="10" y="44"/>
                </a:cxn>
                <a:cxn ang="0">
                  <a:pos x="10" y="40"/>
                </a:cxn>
                <a:cxn ang="0">
                  <a:pos x="10" y="44"/>
                </a:cxn>
                <a:cxn ang="0">
                  <a:pos x="12" y="67"/>
                </a:cxn>
                <a:cxn ang="0">
                  <a:pos x="14" y="65"/>
                </a:cxn>
                <a:cxn ang="0">
                  <a:pos x="14" y="81"/>
                </a:cxn>
                <a:cxn ang="0">
                  <a:pos x="16" y="86"/>
                </a:cxn>
                <a:cxn ang="0">
                  <a:pos x="18" y="79"/>
                </a:cxn>
                <a:cxn ang="0">
                  <a:pos x="18" y="86"/>
                </a:cxn>
                <a:cxn ang="0">
                  <a:pos x="20" y="111"/>
                </a:cxn>
                <a:cxn ang="0">
                  <a:pos x="22" y="79"/>
                </a:cxn>
                <a:cxn ang="0">
                  <a:pos x="22" y="104"/>
                </a:cxn>
                <a:cxn ang="0">
                  <a:pos x="24" y="113"/>
                </a:cxn>
                <a:cxn ang="0">
                  <a:pos x="24" y="96"/>
                </a:cxn>
                <a:cxn ang="0">
                  <a:pos x="24" y="84"/>
                </a:cxn>
                <a:cxn ang="0">
                  <a:pos x="25" y="100"/>
                </a:cxn>
                <a:cxn ang="0">
                  <a:pos x="27" y="96"/>
                </a:cxn>
                <a:cxn ang="0">
                  <a:pos x="27" y="77"/>
                </a:cxn>
                <a:cxn ang="0">
                  <a:pos x="29" y="81"/>
                </a:cxn>
                <a:cxn ang="0">
                  <a:pos x="31" y="63"/>
                </a:cxn>
                <a:cxn ang="0">
                  <a:pos x="31" y="63"/>
                </a:cxn>
                <a:cxn ang="0">
                  <a:pos x="33" y="54"/>
                </a:cxn>
                <a:cxn ang="0">
                  <a:pos x="33" y="54"/>
                </a:cxn>
                <a:cxn ang="0">
                  <a:pos x="35" y="40"/>
                </a:cxn>
                <a:cxn ang="0">
                  <a:pos x="35" y="40"/>
                </a:cxn>
                <a:cxn ang="0">
                  <a:pos x="37" y="42"/>
                </a:cxn>
                <a:cxn ang="0">
                  <a:pos x="39" y="36"/>
                </a:cxn>
                <a:cxn ang="0">
                  <a:pos x="39" y="29"/>
                </a:cxn>
                <a:cxn ang="0">
                  <a:pos x="39" y="25"/>
                </a:cxn>
                <a:cxn ang="0">
                  <a:pos x="41" y="13"/>
                </a:cxn>
                <a:cxn ang="0">
                  <a:pos x="43" y="15"/>
                </a:cxn>
                <a:cxn ang="0">
                  <a:pos x="45" y="29"/>
                </a:cxn>
                <a:cxn ang="0">
                  <a:pos x="47" y="2"/>
                </a:cxn>
                <a:cxn ang="0">
                  <a:pos x="47" y="29"/>
                </a:cxn>
                <a:cxn ang="0">
                  <a:pos x="47" y="13"/>
                </a:cxn>
                <a:cxn ang="0">
                  <a:pos x="48" y="4"/>
                </a:cxn>
                <a:cxn ang="0">
                  <a:pos x="48" y="23"/>
                </a:cxn>
                <a:cxn ang="0">
                  <a:pos x="48" y="31"/>
                </a:cxn>
                <a:cxn ang="0">
                  <a:pos x="50" y="2"/>
                </a:cxn>
                <a:cxn ang="0">
                  <a:pos x="50" y="8"/>
                </a:cxn>
                <a:cxn ang="0">
                  <a:pos x="52" y="48"/>
                </a:cxn>
                <a:cxn ang="0">
                  <a:pos x="54" y="9"/>
                </a:cxn>
              </a:cxnLst>
              <a:rect l="0" t="0" r="r" b="b"/>
              <a:pathLst>
                <a:path w="54" h="113">
                  <a:moveTo>
                    <a:pt x="0" y="33"/>
                  </a:moveTo>
                  <a:lnTo>
                    <a:pt x="0" y="33"/>
                  </a:lnTo>
                  <a:lnTo>
                    <a:pt x="2" y="33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4" y="23"/>
                  </a:lnTo>
                  <a:lnTo>
                    <a:pt x="4" y="31"/>
                  </a:lnTo>
                  <a:lnTo>
                    <a:pt x="6" y="29"/>
                  </a:lnTo>
                  <a:lnTo>
                    <a:pt x="6" y="21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8" y="21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38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4" y="65"/>
                  </a:lnTo>
                  <a:lnTo>
                    <a:pt x="14" y="67"/>
                  </a:lnTo>
                  <a:lnTo>
                    <a:pt x="14" y="81"/>
                  </a:lnTo>
                  <a:lnTo>
                    <a:pt x="16" y="82"/>
                  </a:lnTo>
                  <a:lnTo>
                    <a:pt x="16" y="86"/>
                  </a:lnTo>
                  <a:lnTo>
                    <a:pt x="16" y="81"/>
                  </a:lnTo>
                  <a:lnTo>
                    <a:pt x="18" y="79"/>
                  </a:lnTo>
                  <a:lnTo>
                    <a:pt x="18" y="77"/>
                  </a:lnTo>
                  <a:lnTo>
                    <a:pt x="18" y="86"/>
                  </a:lnTo>
                  <a:lnTo>
                    <a:pt x="20" y="88"/>
                  </a:lnTo>
                  <a:lnTo>
                    <a:pt x="20" y="111"/>
                  </a:lnTo>
                  <a:lnTo>
                    <a:pt x="22" y="109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2" y="104"/>
                  </a:lnTo>
                  <a:lnTo>
                    <a:pt x="24" y="105"/>
                  </a:lnTo>
                  <a:lnTo>
                    <a:pt x="24" y="113"/>
                  </a:lnTo>
                  <a:lnTo>
                    <a:pt x="24" y="98"/>
                  </a:lnTo>
                  <a:lnTo>
                    <a:pt x="24" y="96"/>
                  </a:lnTo>
                  <a:lnTo>
                    <a:pt x="24" y="81"/>
                  </a:lnTo>
                  <a:lnTo>
                    <a:pt x="24" y="84"/>
                  </a:lnTo>
                  <a:lnTo>
                    <a:pt x="25" y="86"/>
                  </a:lnTo>
                  <a:lnTo>
                    <a:pt x="25" y="100"/>
                  </a:lnTo>
                  <a:lnTo>
                    <a:pt x="25" y="96"/>
                  </a:lnTo>
                  <a:lnTo>
                    <a:pt x="27" y="96"/>
                  </a:lnTo>
                  <a:lnTo>
                    <a:pt x="27" y="75"/>
                  </a:lnTo>
                  <a:lnTo>
                    <a:pt x="27" y="77"/>
                  </a:lnTo>
                  <a:lnTo>
                    <a:pt x="27" y="82"/>
                  </a:lnTo>
                  <a:lnTo>
                    <a:pt x="29" y="81"/>
                  </a:lnTo>
                  <a:lnTo>
                    <a:pt x="29" y="65"/>
                  </a:lnTo>
                  <a:lnTo>
                    <a:pt x="31" y="63"/>
                  </a:lnTo>
                  <a:lnTo>
                    <a:pt x="31" y="61"/>
                  </a:lnTo>
                  <a:lnTo>
                    <a:pt x="31" y="63"/>
                  </a:lnTo>
                  <a:lnTo>
                    <a:pt x="33" y="61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3" y="54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8"/>
                  </a:lnTo>
                  <a:lnTo>
                    <a:pt x="35" y="40"/>
                  </a:lnTo>
                  <a:lnTo>
                    <a:pt x="37" y="40"/>
                  </a:lnTo>
                  <a:lnTo>
                    <a:pt x="37" y="42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39" y="29"/>
                  </a:lnTo>
                  <a:lnTo>
                    <a:pt x="39" y="31"/>
                  </a:lnTo>
                  <a:lnTo>
                    <a:pt x="39" y="25"/>
                  </a:lnTo>
                  <a:lnTo>
                    <a:pt x="41" y="2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3" y="15"/>
                  </a:lnTo>
                  <a:lnTo>
                    <a:pt x="43" y="31"/>
                  </a:lnTo>
                  <a:lnTo>
                    <a:pt x="45" y="29"/>
                  </a:lnTo>
                  <a:lnTo>
                    <a:pt x="45" y="0"/>
                  </a:lnTo>
                  <a:lnTo>
                    <a:pt x="47" y="2"/>
                  </a:lnTo>
                  <a:lnTo>
                    <a:pt x="47" y="27"/>
                  </a:lnTo>
                  <a:lnTo>
                    <a:pt x="47" y="29"/>
                  </a:lnTo>
                  <a:lnTo>
                    <a:pt x="47" y="33"/>
                  </a:lnTo>
                  <a:lnTo>
                    <a:pt x="47" y="13"/>
                  </a:lnTo>
                  <a:lnTo>
                    <a:pt x="48" y="11"/>
                  </a:lnTo>
                  <a:lnTo>
                    <a:pt x="48" y="4"/>
                  </a:lnTo>
                  <a:lnTo>
                    <a:pt x="48" y="21"/>
                  </a:lnTo>
                  <a:lnTo>
                    <a:pt x="48" y="23"/>
                  </a:lnTo>
                  <a:lnTo>
                    <a:pt x="48" y="40"/>
                  </a:lnTo>
                  <a:lnTo>
                    <a:pt x="48" y="31"/>
                  </a:lnTo>
                  <a:lnTo>
                    <a:pt x="50" y="29"/>
                  </a:lnTo>
                  <a:lnTo>
                    <a:pt x="50" y="2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50" y="50"/>
                  </a:lnTo>
                  <a:lnTo>
                    <a:pt x="52" y="48"/>
                  </a:lnTo>
                  <a:lnTo>
                    <a:pt x="52" y="11"/>
                  </a:lnTo>
                  <a:lnTo>
                    <a:pt x="54" y="9"/>
                  </a:lnTo>
                  <a:lnTo>
                    <a:pt x="54" y="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79" name="Freeform 1279"/>
            <p:cNvSpPr>
              <a:spLocks/>
            </p:cNvSpPr>
            <p:nvPr/>
          </p:nvSpPr>
          <p:spPr bwMode="auto">
            <a:xfrm>
              <a:off x="4531" y="1446"/>
              <a:ext cx="26" cy="76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0" y="136"/>
                </a:cxn>
                <a:cxn ang="0">
                  <a:pos x="2" y="144"/>
                </a:cxn>
                <a:cxn ang="0">
                  <a:pos x="2" y="151"/>
                </a:cxn>
                <a:cxn ang="0">
                  <a:pos x="3" y="142"/>
                </a:cxn>
                <a:cxn ang="0">
                  <a:pos x="3" y="128"/>
                </a:cxn>
                <a:cxn ang="0">
                  <a:pos x="5" y="151"/>
                </a:cxn>
                <a:cxn ang="0">
                  <a:pos x="5" y="149"/>
                </a:cxn>
                <a:cxn ang="0">
                  <a:pos x="7" y="122"/>
                </a:cxn>
                <a:cxn ang="0">
                  <a:pos x="7" y="144"/>
                </a:cxn>
                <a:cxn ang="0">
                  <a:pos x="7" y="134"/>
                </a:cxn>
                <a:cxn ang="0">
                  <a:pos x="9" y="124"/>
                </a:cxn>
                <a:cxn ang="0">
                  <a:pos x="11" y="136"/>
                </a:cxn>
                <a:cxn ang="0">
                  <a:pos x="11" y="140"/>
                </a:cxn>
                <a:cxn ang="0">
                  <a:pos x="13" y="117"/>
                </a:cxn>
                <a:cxn ang="0">
                  <a:pos x="13" y="145"/>
                </a:cxn>
                <a:cxn ang="0">
                  <a:pos x="15" y="124"/>
                </a:cxn>
                <a:cxn ang="0">
                  <a:pos x="17" y="117"/>
                </a:cxn>
                <a:cxn ang="0">
                  <a:pos x="17" y="128"/>
                </a:cxn>
                <a:cxn ang="0">
                  <a:pos x="17" y="138"/>
                </a:cxn>
                <a:cxn ang="0">
                  <a:pos x="19" y="132"/>
                </a:cxn>
                <a:cxn ang="0">
                  <a:pos x="19" y="134"/>
                </a:cxn>
                <a:cxn ang="0">
                  <a:pos x="19" y="140"/>
                </a:cxn>
                <a:cxn ang="0">
                  <a:pos x="21" y="124"/>
                </a:cxn>
                <a:cxn ang="0">
                  <a:pos x="23" y="138"/>
                </a:cxn>
                <a:cxn ang="0">
                  <a:pos x="25" y="144"/>
                </a:cxn>
                <a:cxn ang="0">
                  <a:pos x="27" y="132"/>
                </a:cxn>
                <a:cxn ang="0">
                  <a:pos x="27" y="119"/>
                </a:cxn>
                <a:cxn ang="0">
                  <a:pos x="28" y="136"/>
                </a:cxn>
                <a:cxn ang="0">
                  <a:pos x="30" y="122"/>
                </a:cxn>
                <a:cxn ang="0">
                  <a:pos x="30" y="122"/>
                </a:cxn>
                <a:cxn ang="0">
                  <a:pos x="30" y="124"/>
                </a:cxn>
                <a:cxn ang="0">
                  <a:pos x="32" y="115"/>
                </a:cxn>
                <a:cxn ang="0">
                  <a:pos x="32" y="105"/>
                </a:cxn>
                <a:cxn ang="0">
                  <a:pos x="32" y="128"/>
                </a:cxn>
                <a:cxn ang="0">
                  <a:pos x="34" y="92"/>
                </a:cxn>
                <a:cxn ang="0">
                  <a:pos x="36" y="86"/>
                </a:cxn>
                <a:cxn ang="0">
                  <a:pos x="38" y="101"/>
                </a:cxn>
                <a:cxn ang="0">
                  <a:pos x="38" y="109"/>
                </a:cxn>
                <a:cxn ang="0">
                  <a:pos x="38" y="76"/>
                </a:cxn>
                <a:cxn ang="0">
                  <a:pos x="40" y="80"/>
                </a:cxn>
                <a:cxn ang="0">
                  <a:pos x="40" y="74"/>
                </a:cxn>
                <a:cxn ang="0">
                  <a:pos x="42" y="67"/>
                </a:cxn>
                <a:cxn ang="0">
                  <a:pos x="44" y="46"/>
                </a:cxn>
                <a:cxn ang="0">
                  <a:pos x="44" y="36"/>
                </a:cxn>
                <a:cxn ang="0">
                  <a:pos x="48" y="40"/>
                </a:cxn>
                <a:cxn ang="0">
                  <a:pos x="48" y="46"/>
                </a:cxn>
                <a:cxn ang="0">
                  <a:pos x="48" y="21"/>
                </a:cxn>
                <a:cxn ang="0">
                  <a:pos x="50" y="11"/>
                </a:cxn>
                <a:cxn ang="0">
                  <a:pos x="51" y="13"/>
                </a:cxn>
              </a:cxnLst>
              <a:rect l="0" t="0" r="r" b="b"/>
              <a:pathLst>
                <a:path w="51" h="151">
                  <a:moveTo>
                    <a:pt x="0" y="142"/>
                  </a:moveTo>
                  <a:lnTo>
                    <a:pt x="0" y="142"/>
                  </a:lnTo>
                  <a:lnTo>
                    <a:pt x="0" y="142"/>
                  </a:lnTo>
                  <a:lnTo>
                    <a:pt x="0" y="136"/>
                  </a:lnTo>
                  <a:lnTo>
                    <a:pt x="2" y="134"/>
                  </a:lnTo>
                  <a:lnTo>
                    <a:pt x="2" y="144"/>
                  </a:lnTo>
                  <a:lnTo>
                    <a:pt x="2" y="145"/>
                  </a:lnTo>
                  <a:lnTo>
                    <a:pt x="2" y="151"/>
                  </a:lnTo>
                  <a:lnTo>
                    <a:pt x="2" y="142"/>
                  </a:lnTo>
                  <a:lnTo>
                    <a:pt x="3" y="142"/>
                  </a:lnTo>
                  <a:lnTo>
                    <a:pt x="3" y="126"/>
                  </a:lnTo>
                  <a:lnTo>
                    <a:pt x="3" y="128"/>
                  </a:lnTo>
                  <a:lnTo>
                    <a:pt x="5" y="130"/>
                  </a:lnTo>
                  <a:lnTo>
                    <a:pt x="5" y="151"/>
                  </a:lnTo>
                  <a:lnTo>
                    <a:pt x="5" y="151"/>
                  </a:lnTo>
                  <a:lnTo>
                    <a:pt x="5" y="149"/>
                  </a:lnTo>
                  <a:lnTo>
                    <a:pt x="5" y="124"/>
                  </a:lnTo>
                  <a:lnTo>
                    <a:pt x="7" y="122"/>
                  </a:lnTo>
                  <a:lnTo>
                    <a:pt x="7" y="142"/>
                  </a:lnTo>
                  <a:lnTo>
                    <a:pt x="7" y="144"/>
                  </a:lnTo>
                  <a:lnTo>
                    <a:pt x="7" y="147"/>
                  </a:lnTo>
                  <a:lnTo>
                    <a:pt x="7" y="134"/>
                  </a:lnTo>
                  <a:lnTo>
                    <a:pt x="9" y="134"/>
                  </a:lnTo>
                  <a:lnTo>
                    <a:pt x="9" y="124"/>
                  </a:lnTo>
                  <a:lnTo>
                    <a:pt x="9" y="134"/>
                  </a:lnTo>
                  <a:lnTo>
                    <a:pt x="11" y="136"/>
                  </a:lnTo>
                  <a:lnTo>
                    <a:pt x="11" y="145"/>
                  </a:lnTo>
                  <a:lnTo>
                    <a:pt x="11" y="140"/>
                  </a:lnTo>
                  <a:lnTo>
                    <a:pt x="13" y="138"/>
                  </a:lnTo>
                  <a:lnTo>
                    <a:pt x="13" y="117"/>
                  </a:lnTo>
                  <a:lnTo>
                    <a:pt x="13" y="117"/>
                  </a:lnTo>
                  <a:lnTo>
                    <a:pt x="13" y="145"/>
                  </a:lnTo>
                  <a:lnTo>
                    <a:pt x="15" y="145"/>
                  </a:lnTo>
                  <a:lnTo>
                    <a:pt x="15" y="124"/>
                  </a:lnTo>
                  <a:lnTo>
                    <a:pt x="17" y="122"/>
                  </a:lnTo>
                  <a:lnTo>
                    <a:pt x="17" y="117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40"/>
                  </a:lnTo>
                  <a:lnTo>
                    <a:pt x="17" y="138"/>
                  </a:lnTo>
                  <a:lnTo>
                    <a:pt x="19" y="138"/>
                  </a:lnTo>
                  <a:lnTo>
                    <a:pt x="19" y="132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21" y="138"/>
                  </a:lnTo>
                  <a:lnTo>
                    <a:pt x="21" y="124"/>
                  </a:lnTo>
                  <a:lnTo>
                    <a:pt x="23" y="124"/>
                  </a:lnTo>
                  <a:lnTo>
                    <a:pt x="23" y="138"/>
                  </a:lnTo>
                  <a:lnTo>
                    <a:pt x="25" y="140"/>
                  </a:lnTo>
                  <a:lnTo>
                    <a:pt x="25" y="144"/>
                  </a:lnTo>
                  <a:lnTo>
                    <a:pt x="25" y="134"/>
                  </a:lnTo>
                  <a:lnTo>
                    <a:pt x="27" y="132"/>
                  </a:lnTo>
                  <a:lnTo>
                    <a:pt x="27" y="117"/>
                  </a:lnTo>
                  <a:lnTo>
                    <a:pt x="27" y="119"/>
                  </a:lnTo>
                  <a:lnTo>
                    <a:pt x="27" y="138"/>
                  </a:lnTo>
                  <a:lnTo>
                    <a:pt x="28" y="136"/>
                  </a:lnTo>
                  <a:lnTo>
                    <a:pt x="28" y="122"/>
                  </a:lnTo>
                  <a:lnTo>
                    <a:pt x="30" y="122"/>
                  </a:lnTo>
                  <a:lnTo>
                    <a:pt x="30" y="117"/>
                  </a:lnTo>
                  <a:lnTo>
                    <a:pt x="30" y="122"/>
                  </a:lnTo>
                  <a:lnTo>
                    <a:pt x="30" y="122"/>
                  </a:lnTo>
                  <a:lnTo>
                    <a:pt x="30" y="124"/>
                  </a:lnTo>
                  <a:lnTo>
                    <a:pt x="30" y="117"/>
                  </a:lnTo>
                  <a:lnTo>
                    <a:pt x="32" y="115"/>
                  </a:lnTo>
                  <a:lnTo>
                    <a:pt x="32" y="103"/>
                  </a:lnTo>
                  <a:lnTo>
                    <a:pt x="32" y="105"/>
                  </a:lnTo>
                  <a:lnTo>
                    <a:pt x="32" y="109"/>
                  </a:lnTo>
                  <a:lnTo>
                    <a:pt x="32" y="128"/>
                  </a:lnTo>
                  <a:lnTo>
                    <a:pt x="34" y="126"/>
                  </a:lnTo>
                  <a:lnTo>
                    <a:pt x="34" y="92"/>
                  </a:lnTo>
                  <a:lnTo>
                    <a:pt x="36" y="90"/>
                  </a:lnTo>
                  <a:lnTo>
                    <a:pt x="36" y="86"/>
                  </a:lnTo>
                  <a:lnTo>
                    <a:pt x="36" y="99"/>
                  </a:lnTo>
                  <a:lnTo>
                    <a:pt x="38" y="101"/>
                  </a:lnTo>
                  <a:lnTo>
                    <a:pt x="38" y="115"/>
                  </a:lnTo>
                  <a:lnTo>
                    <a:pt x="38" y="109"/>
                  </a:lnTo>
                  <a:lnTo>
                    <a:pt x="38" y="105"/>
                  </a:lnTo>
                  <a:lnTo>
                    <a:pt x="38" y="76"/>
                  </a:lnTo>
                  <a:lnTo>
                    <a:pt x="40" y="76"/>
                  </a:lnTo>
                  <a:lnTo>
                    <a:pt x="40" y="80"/>
                  </a:lnTo>
                  <a:lnTo>
                    <a:pt x="40" y="78"/>
                  </a:lnTo>
                  <a:lnTo>
                    <a:pt x="40" y="74"/>
                  </a:lnTo>
                  <a:lnTo>
                    <a:pt x="42" y="72"/>
                  </a:lnTo>
                  <a:lnTo>
                    <a:pt x="42" y="67"/>
                  </a:lnTo>
                  <a:lnTo>
                    <a:pt x="44" y="67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8" y="40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8" y="44"/>
                  </a:lnTo>
                  <a:lnTo>
                    <a:pt x="48" y="21"/>
                  </a:lnTo>
                  <a:lnTo>
                    <a:pt x="50" y="21"/>
                  </a:lnTo>
                  <a:lnTo>
                    <a:pt x="50" y="11"/>
                  </a:lnTo>
                  <a:lnTo>
                    <a:pt x="50" y="13"/>
                  </a:lnTo>
                  <a:lnTo>
                    <a:pt x="51" y="13"/>
                  </a:lnTo>
                  <a:lnTo>
                    <a:pt x="51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80" name="Freeform 1280"/>
            <p:cNvSpPr>
              <a:spLocks/>
            </p:cNvSpPr>
            <p:nvPr/>
          </p:nvSpPr>
          <p:spPr bwMode="auto">
            <a:xfrm>
              <a:off x="4498" y="1479"/>
              <a:ext cx="33" cy="38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" y="65"/>
                </a:cxn>
                <a:cxn ang="0">
                  <a:pos x="4" y="46"/>
                </a:cxn>
                <a:cxn ang="0">
                  <a:pos x="4" y="40"/>
                </a:cxn>
                <a:cxn ang="0">
                  <a:pos x="6" y="57"/>
                </a:cxn>
                <a:cxn ang="0">
                  <a:pos x="6" y="59"/>
                </a:cxn>
                <a:cxn ang="0">
                  <a:pos x="8" y="44"/>
                </a:cxn>
                <a:cxn ang="0">
                  <a:pos x="10" y="57"/>
                </a:cxn>
                <a:cxn ang="0">
                  <a:pos x="10" y="57"/>
                </a:cxn>
                <a:cxn ang="0">
                  <a:pos x="12" y="55"/>
                </a:cxn>
                <a:cxn ang="0">
                  <a:pos x="14" y="50"/>
                </a:cxn>
                <a:cxn ang="0">
                  <a:pos x="16" y="63"/>
                </a:cxn>
                <a:cxn ang="0">
                  <a:pos x="16" y="67"/>
                </a:cxn>
                <a:cxn ang="0">
                  <a:pos x="16" y="52"/>
                </a:cxn>
                <a:cxn ang="0">
                  <a:pos x="18" y="67"/>
                </a:cxn>
                <a:cxn ang="0">
                  <a:pos x="20" y="73"/>
                </a:cxn>
                <a:cxn ang="0">
                  <a:pos x="21" y="69"/>
                </a:cxn>
                <a:cxn ang="0">
                  <a:pos x="21" y="54"/>
                </a:cxn>
                <a:cxn ang="0">
                  <a:pos x="23" y="57"/>
                </a:cxn>
                <a:cxn ang="0">
                  <a:pos x="25" y="61"/>
                </a:cxn>
                <a:cxn ang="0">
                  <a:pos x="25" y="57"/>
                </a:cxn>
                <a:cxn ang="0">
                  <a:pos x="29" y="44"/>
                </a:cxn>
                <a:cxn ang="0">
                  <a:pos x="29" y="48"/>
                </a:cxn>
                <a:cxn ang="0">
                  <a:pos x="31" y="32"/>
                </a:cxn>
                <a:cxn ang="0">
                  <a:pos x="31" y="21"/>
                </a:cxn>
                <a:cxn ang="0">
                  <a:pos x="33" y="25"/>
                </a:cxn>
                <a:cxn ang="0">
                  <a:pos x="33" y="32"/>
                </a:cxn>
                <a:cxn ang="0">
                  <a:pos x="35" y="17"/>
                </a:cxn>
                <a:cxn ang="0">
                  <a:pos x="37" y="9"/>
                </a:cxn>
                <a:cxn ang="0">
                  <a:pos x="37" y="11"/>
                </a:cxn>
                <a:cxn ang="0">
                  <a:pos x="39" y="2"/>
                </a:cxn>
                <a:cxn ang="0">
                  <a:pos x="39" y="0"/>
                </a:cxn>
                <a:cxn ang="0">
                  <a:pos x="43" y="6"/>
                </a:cxn>
                <a:cxn ang="0">
                  <a:pos x="43" y="7"/>
                </a:cxn>
                <a:cxn ang="0">
                  <a:pos x="43" y="2"/>
                </a:cxn>
                <a:cxn ang="0">
                  <a:pos x="45" y="6"/>
                </a:cxn>
                <a:cxn ang="0">
                  <a:pos x="46" y="17"/>
                </a:cxn>
                <a:cxn ang="0">
                  <a:pos x="48" y="17"/>
                </a:cxn>
                <a:cxn ang="0">
                  <a:pos x="50" y="21"/>
                </a:cxn>
                <a:cxn ang="0">
                  <a:pos x="50" y="31"/>
                </a:cxn>
                <a:cxn ang="0">
                  <a:pos x="52" y="36"/>
                </a:cxn>
                <a:cxn ang="0">
                  <a:pos x="56" y="48"/>
                </a:cxn>
                <a:cxn ang="0">
                  <a:pos x="56" y="54"/>
                </a:cxn>
                <a:cxn ang="0">
                  <a:pos x="58" y="52"/>
                </a:cxn>
                <a:cxn ang="0">
                  <a:pos x="58" y="55"/>
                </a:cxn>
                <a:cxn ang="0">
                  <a:pos x="58" y="59"/>
                </a:cxn>
                <a:cxn ang="0">
                  <a:pos x="60" y="52"/>
                </a:cxn>
                <a:cxn ang="0">
                  <a:pos x="60" y="69"/>
                </a:cxn>
                <a:cxn ang="0">
                  <a:pos x="62" y="63"/>
                </a:cxn>
                <a:cxn ang="0">
                  <a:pos x="64" y="75"/>
                </a:cxn>
              </a:cxnLst>
              <a:rect l="0" t="0" r="r" b="b"/>
              <a:pathLst>
                <a:path w="66" h="77">
                  <a:moveTo>
                    <a:pt x="0" y="44"/>
                  </a:moveTo>
                  <a:lnTo>
                    <a:pt x="0" y="44"/>
                  </a:lnTo>
                  <a:lnTo>
                    <a:pt x="2" y="44"/>
                  </a:lnTo>
                  <a:lnTo>
                    <a:pt x="2" y="65"/>
                  </a:lnTo>
                  <a:lnTo>
                    <a:pt x="4" y="63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55"/>
                  </a:lnTo>
                  <a:lnTo>
                    <a:pt x="6" y="57"/>
                  </a:lnTo>
                  <a:lnTo>
                    <a:pt x="6" y="65"/>
                  </a:lnTo>
                  <a:lnTo>
                    <a:pt x="6" y="59"/>
                  </a:lnTo>
                  <a:lnTo>
                    <a:pt x="8" y="59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0" y="57"/>
                  </a:lnTo>
                  <a:lnTo>
                    <a:pt x="10" y="59"/>
                  </a:lnTo>
                  <a:lnTo>
                    <a:pt x="10" y="57"/>
                  </a:lnTo>
                  <a:lnTo>
                    <a:pt x="12" y="57"/>
                  </a:lnTo>
                  <a:lnTo>
                    <a:pt x="12" y="55"/>
                  </a:lnTo>
                  <a:lnTo>
                    <a:pt x="12" y="48"/>
                  </a:lnTo>
                  <a:lnTo>
                    <a:pt x="14" y="50"/>
                  </a:lnTo>
                  <a:lnTo>
                    <a:pt x="14" y="61"/>
                  </a:lnTo>
                  <a:lnTo>
                    <a:pt x="16" y="63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6" y="65"/>
                  </a:lnTo>
                  <a:lnTo>
                    <a:pt x="16" y="52"/>
                  </a:lnTo>
                  <a:lnTo>
                    <a:pt x="18" y="52"/>
                  </a:lnTo>
                  <a:lnTo>
                    <a:pt x="18" y="67"/>
                  </a:lnTo>
                  <a:lnTo>
                    <a:pt x="20" y="69"/>
                  </a:lnTo>
                  <a:lnTo>
                    <a:pt x="20" y="73"/>
                  </a:lnTo>
                  <a:lnTo>
                    <a:pt x="20" y="69"/>
                  </a:lnTo>
                  <a:lnTo>
                    <a:pt x="21" y="69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7"/>
                  </a:lnTo>
                  <a:lnTo>
                    <a:pt x="23" y="57"/>
                  </a:lnTo>
                  <a:lnTo>
                    <a:pt x="23" y="63"/>
                  </a:lnTo>
                  <a:lnTo>
                    <a:pt x="25" y="61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25" y="48"/>
                  </a:lnTo>
                  <a:lnTo>
                    <a:pt x="29" y="44"/>
                  </a:lnTo>
                  <a:lnTo>
                    <a:pt x="27" y="44"/>
                  </a:lnTo>
                  <a:lnTo>
                    <a:pt x="29" y="48"/>
                  </a:lnTo>
                  <a:lnTo>
                    <a:pt x="31" y="48"/>
                  </a:lnTo>
                  <a:lnTo>
                    <a:pt x="31" y="32"/>
                  </a:lnTo>
                  <a:lnTo>
                    <a:pt x="31" y="31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3" y="25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5" y="11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11"/>
                  </a:lnTo>
                  <a:lnTo>
                    <a:pt x="39" y="1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0"/>
                  </a:lnTo>
                  <a:lnTo>
                    <a:pt x="39" y="6"/>
                  </a:lnTo>
                  <a:lnTo>
                    <a:pt x="43" y="6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6" y="17"/>
                  </a:lnTo>
                  <a:lnTo>
                    <a:pt x="48" y="19"/>
                  </a:lnTo>
                  <a:lnTo>
                    <a:pt x="48" y="17"/>
                  </a:lnTo>
                  <a:lnTo>
                    <a:pt x="50" y="15"/>
                  </a:lnTo>
                  <a:lnTo>
                    <a:pt x="50" y="21"/>
                  </a:lnTo>
                  <a:lnTo>
                    <a:pt x="50" y="23"/>
                  </a:lnTo>
                  <a:lnTo>
                    <a:pt x="50" y="31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6" y="38"/>
                  </a:lnTo>
                  <a:lnTo>
                    <a:pt x="56" y="48"/>
                  </a:lnTo>
                  <a:lnTo>
                    <a:pt x="56" y="50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8" y="52"/>
                  </a:lnTo>
                  <a:lnTo>
                    <a:pt x="58" y="54"/>
                  </a:lnTo>
                  <a:lnTo>
                    <a:pt x="58" y="55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60" y="57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69"/>
                  </a:lnTo>
                  <a:lnTo>
                    <a:pt x="62" y="69"/>
                  </a:lnTo>
                  <a:lnTo>
                    <a:pt x="62" y="63"/>
                  </a:lnTo>
                  <a:lnTo>
                    <a:pt x="64" y="65"/>
                  </a:lnTo>
                  <a:lnTo>
                    <a:pt x="64" y="75"/>
                  </a:lnTo>
                  <a:lnTo>
                    <a:pt x="66" y="7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81" name="Freeform 1281"/>
            <p:cNvSpPr>
              <a:spLocks/>
            </p:cNvSpPr>
            <p:nvPr/>
          </p:nvSpPr>
          <p:spPr bwMode="auto">
            <a:xfrm>
              <a:off x="4472" y="1497"/>
              <a:ext cx="26" cy="43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1" y="75"/>
                </a:cxn>
                <a:cxn ang="0">
                  <a:pos x="1" y="83"/>
                </a:cxn>
                <a:cxn ang="0">
                  <a:pos x="1" y="64"/>
                </a:cxn>
                <a:cxn ang="0">
                  <a:pos x="3" y="85"/>
                </a:cxn>
                <a:cxn ang="0">
                  <a:pos x="5" y="87"/>
                </a:cxn>
                <a:cxn ang="0">
                  <a:pos x="5" y="71"/>
                </a:cxn>
                <a:cxn ang="0">
                  <a:pos x="5" y="67"/>
                </a:cxn>
                <a:cxn ang="0">
                  <a:pos x="7" y="73"/>
                </a:cxn>
                <a:cxn ang="0">
                  <a:pos x="9" y="69"/>
                </a:cxn>
                <a:cxn ang="0">
                  <a:pos x="9" y="62"/>
                </a:cxn>
                <a:cxn ang="0">
                  <a:pos x="11" y="71"/>
                </a:cxn>
                <a:cxn ang="0">
                  <a:pos x="13" y="44"/>
                </a:cxn>
                <a:cxn ang="0">
                  <a:pos x="13" y="37"/>
                </a:cxn>
                <a:cxn ang="0">
                  <a:pos x="15" y="48"/>
                </a:cxn>
                <a:cxn ang="0">
                  <a:pos x="15" y="48"/>
                </a:cxn>
                <a:cxn ang="0">
                  <a:pos x="15" y="23"/>
                </a:cxn>
                <a:cxn ang="0">
                  <a:pos x="17" y="37"/>
                </a:cxn>
                <a:cxn ang="0">
                  <a:pos x="17" y="21"/>
                </a:cxn>
                <a:cxn ang="0">
                  <a:pos x="19" y="16"/>
                </a:cxn>
                <a:cxn ang="0">
                  <a:pos x="21" y="27"/>
                </a:cxn>
                <a:cxn ang="0">
                  <a:pos x="21" y="27"/>
                </a:cxn>
                <a:cxn ang="0">
                  <a:pos x="23" y="8"/>
                </a:cxn>
                <a:cxn ang="0">
                  <a:pos x="23" y="29"/>
                </a:cxn>
                <a:cxn ang="0">
                  <a:pos x="24" y="8"/>
                </a:cxn>
                <a:cxn ang="0">
                  <a:pos x="26" y="4"/>
                </a:cxn>
                <a:cxn ang="0">
                  <a:pos x="26" y="21"/>
                </a:cxn>
                <a:cxn ang="0">
                  <a:pos x="26" y="12"/>
                </a:cxn>
                <a:cxn ang="0">
                  <a:pos x="28" y="2"/>
                </a:cxn>
                <a:cxn ang="0">
                  <a:pos x="30" y="12"/>
                </a:cxn>
                <a:cxn ang="0">
                  <a:pos x="30" y="27"/>
                </a:cxn>
                <a:cxn ang="0">
                  <a:pos x="30" y="4"/>
                </a:cxn>
                <a:cxn ang="0">
                  <a:pos x="32" y="27"/>
                </a:cxn>
                <a:cxn ang="0">
                  <a:pos x="34" y="31"/>
                </a:cxn>
                <a:cxn ang="0">
                  <a:pos x="36" y="23"/>
                </a:cxn>
                <a:cxn ang="0">
                  <a:pos x="36" y="16"/>
                </a:cxn>
                <a:cxn ang="0">
                  <a:pos x="38" y="16"/>
                </a:cxn>
                <a:cxn ang="0">
                  <a:pos x="40" y="25"/>
                </a:cxn>
                <a:cxn ang="0">
                  <a:pos x="40" y="18"/>
                </a:cxn>
                <a:cxn ang="0">
                  <a:pos x="40" y="8"/>
                </a:cxn>
                <a:cxn ang="0">
                  <a:pos x="42" y="12"/>
                </a:cxn>
                <a:cxn ang="0">
                  <a:pos x="44" y="21"/>
                </a:cxn>
                <a:cxn ang="0">
                  <a:pos x="44" y="18"/>
                </a:cxn>
                <a:cxn ang="0">
                  <a:pos x="46" y="0"/>
                </a:cxn>
                <a:cxn ang="0">
                  <a:pos x="48" y="2"/>
                </a:cxn>
                <a:cxn ang="0">
                  <a:pos x="48" y="37"/>
                </a:cxn>
                <a:cxn ang="0">
                  <a:pos x="49" y="12"/>
                </a:cxn>
                <a:cxn ang="0">
                  <a:pos x="49" y="12"/>
                </a:cxn>
                <a:cxn ang="0">
                  <a:pos x="51" y="33"/>
                </a:cxn>
                <a:cxn ang="0">
                  <a:pos x="51" y="27"/>
                </a:cxn>
              </a:cxnLst>
              <a:rect l="0" t="0" r="r" b="b"/>
              <a:pathLst>
                <a:path w="51" h="87">
                  <a:moveTo>
                    <a:pt x="0" y="73"/>
                  </a:moveTo>
                  <a:lnTo>
                    <a:pt x="0" y="73"/>
                  </a:lnTo>
                  <a:lnTo>
                    <a:pt x="0" y="75"/>
                  </a:lnTo>
                  <a:lnTo>
                    <a:pt x="1" y="75"/>
                  </a:lnTo>
                  <a:lnTo>
                    <a:pt x="1" y="87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1" y="64"/>
                  </a:lnTo>
                  <a:lnTo>
                    <a:pt x="3" y="67"/>
                  </a:lnTo>
                  <a:lnTo>
                    <a:pt x="3" y="85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5" y="73"/>
                  </a:lnTo>
                  <a:lnTo>
                    <a:pt x="5" y="71"/>
                  </a:lnTo>
                  <a:lnTo>
                    <a:pt x="5" y="64"/>
                  </a:lnTo>
                  <a:lnTo>
                    <a:pt x="5" y="67"/>
                  </a:lnTo>
                  <a:lnTo>
                    <a:pt x="7" y="67"/>
                  </a:lnTo>
                  <a:lnTo>
                    <a:pt x="7" y="73"/>
                  </a:lnTo>
                  <a:lnTo>
                    <a:pt x="7" y="69"/>
                  </a:lnTo>
                  <a:lnTo>
                    <a:pt x="9" y="69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1" y="71"/>
                  </a:lnTo>
                  <a:lnTo>
                    <a:pt x="13" y="69"/>
                  </a:lnTo>
                  <a:lnTo>
                    <a:pt x="13" y="44"/>
                  </a:lnTo>
                  <a:lnTo>
                    <a:pt x="13" y="43"/>
                  </a:lnTo>
                  <a:lnTo>
                    <a:pt x="13" y="37"/>
                  </a:lnTo>
                  <a:lnTo>
                    <a:pt x="13" y="46"/>
                  </a:lnTo>
                  <a:lnTo>
                    <a:pt x="15" y="48"/>
                  </a:lnTo>
                  <a:lnTo>
                    <a:pt x="15" y="56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19" y="16"/>
                  </a:lnTo>
                  <a:lnTo>
                    <a:pt x="19" y="25"/>
                  </a:lnTo>
                  <a:lnTo>
                    <a:pt x="21" y="27"/>
                  </a:lnTo>
                  <a:lnTo>
                    <a:pt x="21" y="33"/>
                  </a:lnTo>
                  <a:lnTo>
                    <a:pt x="21" y="27"/>
                  </a:lnTo>
                  <a:lnTo>
                    <a:pt x="23" y="25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3" y="29"/>
                  </a:lnTo>
                  <a:lnTo>
                    <a:pt x="24" y="27"/>
                  </a:lnTo>
                  <a:lnTo>
                    <a:pt x="24" y="8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19"/>
                  </a:lnTo>
                  <a:lnTo>
                    <a:pt x="26" y="21"/>
                  </a:lnTo>
                  <a:lnTo>
                    <a:pt x="26" y="23"/>
                  </a:lnTo>
                  <a:lnTo>
                    <a:pt x="26" y="12"/>
                  </a:lnTo>
                  <a:lnTo>
                    <a:pt x="28" y="10"/>
                  </a:lnTo>
                  <a:lnTo>
                    <a:pt x="28" y="2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29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4"/>
                  </a:lnTo>
                  <a:lnTo>
                    <a:pt x="32" y="8"/>
                  </a:lnTo>
                  <a:lnTo>
                    <a:pt x="32" y="27"/>
                  </a:lnTo>
                  <a:lnTo>
                    <a:pt x="34" y="27"/>
                  </a:lnTo>
                  <a:lnTo>
                    <a:pt x="34" y="31"/>
                  </a:lnTo>
                  <a:lnTo>
                    <a:pt x="34" y="23"/>
                  </a:lnTo>
                  <a:lnTo>
                    <a:pt x="36" y="23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8" y="16"/>
                  </a:lnTo>
                  <a:lnTo>
                    <a:pt x="38" y="23"/>
                  </a:lnTo>
                  <a:lnTo>
                    <a:pt x="40" y="25"/>
                  </a:lnTo>
                  <a:lnTo>
                    <a:pt x="40" y="27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4" y="21"/>
                  </a:lnTo>
                  <a:lnTo>
                    <a:pt x="44" y="23"/>
                  </a:lnTo>
                  <a:lnTo>
                    <a:pt x="44" y="18"/>
                  </a:lnTo>
                  <a:lnTo>
                    <a:pt x="46" y="16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48" y="35"/>
                  </a:lnTo>
                  <a:lnTo>
                    <a:pt x="48" y="37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49" y="2"/>
                  </a:lnTo>
                  <a:lnTo>
                    <a:pt x="49" y="12"/>
                  </a:lnTo>
                  <a:lnTo>
                    <a:pt x="51" y="14"/>
                  </a:lnTo>
                  <a:lnTo>
                    <a:pt x="51" y="33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82" name="Freeform 1282"/>
            <p:cNvSpPr>
              <a:spLocks/>
            </p:cNvSpPr>
            <p:nvPr/>
          </p:nvSpPr>
          <p:spPr bwMode="auto">
            <a:xfrm>
              <a:off x="4443" y="1522"/>
              <a:ext cx="29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"/>
                </a:cxn>
                <a:cxn ang="0">
                  <a:pos x="4" y="14"/>
                </a:cxn>
                <a:cxn ang="0">
                  <a:pos x="4" y="25"/>
                </a:cxn>
                <a:cxn ang="0">
                  <a:pos x="4" y="25"/>
                </a:cxn>
                <a:cxn ang="0">
                  <a:pos x="6" y="19"/>
                </a:cxn>
                <a:cxn ang="0">
                  <a:pos x="6" y="29"/>
                </a:cxn>
                <a:cxn ang="0">
                  <a:pos x="8" y="25"/>
                </a:cxn>
                <a:cxn ang="0">
                  <a:pos x="11" y="25"/>
                </a:cxn>
                <a:cxn ang="0">
                  <a:pos x="11" y="23"/>
                </a:cxn>
                <a:cxn ang="0">
                  <a:pos x="13" y="29"/>
                </a:cxn>
                <a:cxn ang="0">
                  <a:pos x="13" y="31"/>
                </a:cxn>
                <a:cxn ang="0">
                  <a:pos x="13" y="17"/>
                </a:cxn>
                <a:cxn ang="0">
                  <a:pos x="15" y="14"/>
                </a:cxn>
                <a:cxn ang="0">
                  <a:pos x="17" y="23"/>
                </a:cxn>
                <a:cxn ang="0">
                  <a:pos x="17" y="37"/>
                </a:cxn>
                <a:cxn ang="0">
                  <a:pos x="19" y="19"/>
                </a:cxn>
                <a:cxn ang="0">
                  <a:pos x="21" y="31"/>
                </a:cxn>
                <a:cxn ang="0">
                  <a:pos x="21" y="25"/>
                </a:cxn>
                <a:cxn ang="0">
                  <a:pos x="23" y="19"/>
                </a:cxn>
                <a:cxn ang="0">
                  <a:pos x="25" y="21"/>
                </a:cxn>
                <a:cxn ang="0">
                  <a:pos x="25" y="23"/>
                </a:cxn>
                <a:cxn ang="0">
                  <a:pos x="25" y="17"/>
                </a:cxn>
                <a:cxn ang="0">
                  <a:pos x="27" y="19"/>
                </a:cxn>
                <a:cxn ang="0">
                  <a:pos x="27" y="25"/>
                </a:cxn>
                <a:cxn ang="0">
                  <a:pos x="31" y="23"/>
                </a:cxn>
                <a:cxn ang="0">
                  <a:pos x="31" y="23"/>
                </a:cxn>
                <a:cxn ang="0">
                  <a:pos x="31" y="35"/>
                </a:cxn>
                <a:cxn ang="0">
                  <a:pos x="33" y="23"/>
                </a:cxn>
                <a:cxn ang="0">
                  <a:pos x="34" y="19"/>
                </a:cxn>
                <a:cxn ang="0">
                  <a:pos x="34" y="29"/>
                </a:cxn>
                <a:cxn ang="0">
                  <a:pos x="34" y="41"/>
                </a:cxn>
                <a:cxn ang="0">
                  <a:pos x="36" y="25"/>
                </a:cxn>
                <a:cxn ang="0">
                  <a:pos x="38" y="39"/>
                </a:cxn>
                <a:cxn ang="0">
                  <a:pos x="40" y="39"/>
                </a:cxn>
                <a:cxn ang="0">
                  <a:pos x="42" y="44"/>
                </a:cxn>
                <a:cxn ang="0">
                  <a:pos x="42" y="23"/>
                </a:cxn>
                <a:cxn ang="0">
                  <a:pos x="42" y="37"/>
                </a:cxn>
                <a:cxn ang="0">
                  <a:pos x="46" y="52"/>
                </a:cxn>
                <a:cxn ang="0">
                  <a:pos x="46" y="46"/>
                </a:cxn>
                <a:cxn ang="0">
                  <a:pos x="48" y="33"/>
                </a:cxn>
                <a:cxn ang="0">
                  <a:pos x="48" y="41"/>
                </a:cxn>
                <a:cxn ang="0">
                  <a:pos x="50" y="44"/>
                </a:cxn>
                <a:cxn ang="0">
                  <a:pos x="52" y="39"/>
                </a:cxn>
                <a:cxn ang="0">
                  <a:pos x="52" y="23"/>
                </a:cxn>
                <a:cxn ang="0">
                  <a:pos x="54" y="42"/>
                </a:cxn>
                <a:cxn ang="0">
                  <a:pos x="54" y="29"/>
                </a:cxn>
                <a:cxn ang="0">
                  <a:pos x="54" y="25"/>
                </a:cxn>
                <a:cxn ang="0">
                  <a:pos x="58" y="33"/>
                </a:cxn>
                <a:cxn ang="0">
                  <a:pos x="58" y="25"/>
                </a:cxn>
              </a:cxnLst>
              <a:rect l="0" t="0" r="r" b="b"/>
              <a:pathLst>
                <a:path w="58" h="52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9"/>
                  </a:lnTo>
                  <a:lnTo>
                    <a:pt x="4" y="25"/>
                  </a:lnTo>
                  <a:lnTo>
                    <a:pt x="6" y="23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9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10" y="29"/>
                  </a:lnTo>
                  <a:lnTo>
                    <a:pt x="11" y="25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3" y="29"/>
                  </a:lnTo>
                  <a:lnTo>
                    <a:pt x="13" y="33"/>
                  </a:lnTo>
                  <a:lnTo>
                    <a:pt x="13" y="31"/>
                  </a:lnTo>
                  <a:lnTo>
                    <a:pt x="13" y="29"/>
                  </a:lnTo>
                  <a:lnTo>
                    <a:pt x="13" y="17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23"/>
                  </a:lnTo>
                  <a:lnTo>
                    <a:pt x="17" y="23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7" y="19"/>
                  </a:lnTo>
                  <a:lnTo>
                    <a:pt x="19" y="19"/>
                  </a:lnTo>
                  <a:lnTo>
                    <a:pt x="19" y="29"/>
                  </a:lnTo>
                  <a:lnTo>
                    <a:pt x="21" y="31"/>
                  </a:lnTo>
                  <a:lnTo>
                    <a:pt x="21" y="33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5" y="17"/>
                  </a:lnTo>
                  <a:lnTo>
                    <a:pt x="25" y="19"/>
                  </a:lnTo>
                  <a:lnTo>
                    <a:pt x="27" y="19"/>
                  </a:lnTo>
                  <a:lnTo>
                    <a:pt x="27" y="29"/>
                  </a:lnTo>
                  <a:lnTo>
                    <a:pt x="27" y="25"/>
                  </a:lnTo>
                  <a:lnTo>
                    <a:pt x="27" y="21"/>
                  </a:lnTo>
                  <a:lnTo>
                    <a:pt x="31" y="23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1" y="35"/>
                  </a:lnTo>
                  <a:lnTo>
                    <a:pt x="33" y="33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4" y="19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6" y="39"/>
                  </a:lnTo>
                  <a:lnTo>
                    <a:pt x="36" y="25"/>
                  </a:lnTo>
                  <a:lnTo>
                    <a:pt x="38" y="25"/>
                  </a:lnTo>
                  <a:lnTo>
                    <a:pt x="38" y="39"/>
                  </a:lnTo>
                  <a:lnTo>
                    <a:pt x="38" y="37"/>
                  </a:lnTo>
                  <a:lnTo>
                    <a:pt x="40" y="39"/>
                  </a:lnTo>
                  <a:lnTo>
                    <a:pt x="40" y="44"/>
                  </a:lnTo>
                  <a:lnTo>
                    <a:pt x="42" y="44"/>
                  </a:lnTo>
                  <a:lnTo>
                    <a:pt x="42" y="25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37"/>
                  </a:lnTo>
                  <a:lnTo>
                    <a:pt x="46" y="39"/>
                  </a:lnTo>
                  <a:lnTo>
                    <a:pt x="46" y="52"/>
                  </a:lnTo>
                  <a:lnTo>
                    <a:pt x="46" y="48"/>
                  </a:lnTo>
                  <a:lnTo>
                    <a:pt x="46" y="46"/>
                  </a:lnTo>
                  <a:lnTo>
                    <a:pt x="46" y="33"/>
                  </a:lnTo>
                  <a:lnTo>
                    <a:pt x="48" y="33"/>
                  </a:lnTo>
                  <a:lnTo>
                    <a:pt x="48" y="39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2" y="39"/>
                  </a:lnTo>
                  <a:lnTo>
                    <a:pt x="52" y="21"/>
                  </a:lnTo>
                  <a:lnTo>
                    <a:pt x="52" y="23"/>
                  </a:lnTo>
                  <a:lnTo>
                    <a:pt x="52" y="41"/>
                  </a:lnTo>
                  <a:lnTo>
                    <a:pt x="54" y="42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1"/>
                  </a:lnTo>
                  <a:lnTo>
                    <a:pt x="54" y="25"/>
                  </a:lnTo>
                  <a:lnTo>
                    <a:pt x="58" y="25"/>
                  </a:lnTo>
                  <a:lnTo>
                    <a:pt x="58" y="33"/>
                  </a:lnTo>
                  <a:lnTo>
                    <a:pt x="58" y="29"/>
                  </a:lnTo>
                  <a:lnTo>
                    <a:pt x="58" y="25"/>
                  </a:lnTo>
                  <a:lnTo>
                    <a:pt x="58" y="2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83" name="Freeform 1283"/>
            <p:cNvSpPr>
              <a:spLocks/>
            </p:cNvSpPr>
            <p:nvPr/>
          </p:nvSpPr>
          <p:spPr bwMode="auto">
            <a:xfrm>
              <a:off x="4417" y="1495"/>
              <a:ext cx="26" cy="50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83"/>
                </a:cxn>
                <a:cxn ang="0">
                  <a:pos x="2" y="60"/>
                </a:cxn>
                <a:cxn ang="0">
                  <a:pos x="4" y="66"/>
                </a:cxn>
                <a:cxn ang="0">
                  <a:pos x="6" y="93"/>
                </a:cxn>
                <a:cxn ang="0">
                  <a:pos x="8" y="71"/>
                </a:cxn>
                <a:cxn ang="0">
                  <a:pos x="8" y="79"/>
                </a:cxn>
                <a:cxn ang="0">
                  <a:pos x="10" y="66"/>
                </a:cxn>
                <a:cxn ang="0">
                  <a:pos x="12" y="87"/>
                </a:cxn>
                <a:cxn ang="0">
                  <a:pos x="12" y="77"/>
                </a:cxn>
                <a:cxn ang="0">
                  <a:pos x="12" y="71"/>
                </a:cxn>
                <a:cxn ang="0">
                  <a:pos x="14" y="79"/>
                </a:cxn>
                <a:cxn ang="0">
                  <a:pos x="14" y="87"/>
                </a:cxn>
                <a:cxn ang="0">
                  <a:pos x="14" y="85"/>
                </a:cxn>
                <a:cxn ang="0">
                  <a:pos x="16" y="91"/>
                </a:cxn>
                <a:cxn ang="0">
                  <a:pos x="16" y="83"/>
                </a:cxn>
                <a:cxn ang="0">
                  <a:pos x="17" y="71"/>
                </a:cxn>
                <a:cxn ang="0">
                  <a:pos x="19" y="75"/>
                </a:cxn>
                <a:cxn ang="0">
                  <a:pos x="19" y="98"/>
                </a:cxn>
                <a:cxn ang="0">
                  <a:pos x="21" y="68"/>
                </a:cxn>
                <a:cxn ang="0">
                  <a:pos x="21" y="77"/>
                </a:cxn>
                <a:cxn ang="0">
                  <a:pos x="21" y="66"/>
                </a:cxn>
                <a:cxn ang="0">
                  <a:pos x="23" y="62"/>
                </a:cxn>
                <a:cxn ang="0">
                  <a:pos x="25" y="68"/>
                </a:cxn>
                <a:cxn ang="0">
                  <a:pos x="25" y="54"/>
                </a:cxn>
                <a:cxn ang="0">
                  <a:pos x="25" y="41"/>
                </a:cxn>
                <a:cxn ang="0">
                  <a:pos x="29" y="48"/>
                </a:cxn>
                <a:cxn ang="0">
                  <a:pos x="29" y="60"/>
                </a:cxn>
                <a:cxn ang="0">
                  <a:pos x="29" y="25"/>
                </a:cxn>
                <a:cxn ang="0">
                  <a:pos x="31" y="41"/>
                </a:cxn>
                <a:cxn ang="0">
                  <a:pos x="33" y="16"/>
                </a:cxn>
                <a:cxn ang="0">
                  <a:pos x="33" y="12"/>
                </a:cxn>
                <a:cxn ang="0">
                  <a:pos x="35" y="27"/>
                </a:cxn>
                <a:cxn ang="0">
                  <a:pos x="35" y="16"/>
                </a:cxn>
                <a:cxn ang="0">
                  <a:pos x="35" y="0"/>
                </a:cxn>
                <a:cxn ang="0">
                  <a:pos x="37" y="6"/>
                </a:cxn>
                <a:cxn ang="0">
                  <a:pos x="37" y="23"/>
                </a:cxn>
                <a:cxn ang="0">
                  <a:pos x="39" y="2"/>
                </a:cxn>
                <a:cxn ang="0">
                  <a:pos x="40" y="25"/>
                </a:cxn>
                <a:cxn ang="0">
                  <a:pos x="40" y="27"/>
                </a:cxn>
                <a:cxn ang="0">
                  <a:pos x="42" y="16"/>
                </a:cxn>
                <a:cxn ang="0">
                  <a:pos x="42" y="25"/>
                </a:cxn>
                <a:cxn ang="0">
                  <a:pos x="44" y="31"/>
                </a:cxn>
                <a:cxn ang="0">
                  <a:pos x="44" y="25"/>
                </a:cxn>
                <a:cxn ang="0">
                  <a:pos x="44" y="25"/>
                </a:cxn>
                <a:cxn ang="0">
                  <a:pos x="46" y="31"/>
                </a:cxn>
                <a:cxn ang="0">
                  <a:pos x="46" y="37"/>
                </a:cxn>
                <a:cxn ang="0">
                  <a:pos x="48" y="43"/>
                </a:cxn>
                <a:cxn ang="0">
                  <a:pos x="50" y="37"/>
                </a:cxn>
                <a:cxn ang="0">
                  <a:pos x="52" y="54"/>
                </a:cxn>
              </a:cxnLst>
              <a:rect l="0" t="0" r="r" b="b"/>
              <a:pathLst>
                <a:path w="54" h="100">
                  <a:moveTo>
                    <a:pt x="0" y="95"/>
                  </a:moveTo>
                  <a:lnTo>
                    <a:pt x="0" y="95"/>
                  </a:lnTo>
                  <a:lnTo>
                    <a:pt x="0" y="100"/>
                  </a:lnTo>
                  <a:lnTo>
                    <a:pt x="0" y="83"/>
                  </a:lnTo>
                  <a:lnTo>
                    <a:pt x="2" y="83"/>
                  </a:lnTo>
                  <a:lnTo>
                    <a:pt x="2" y="60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4" y="95"/>
                  </a:lnTo>
                  <a:lnTo>
                    <a:pt x="6" y="93"/>
                  </a:lnTo>
                  <a:lnTo>
                    <a:pt x="6" y="73"/>
                  </a:lnTo>
                  <a:lnTo>
                    <a:pt x="8" y="71"/>
                  </a:lnTo>
                  <a:lnTo>
                    <a:pt x="8" y="83"/>
                  </a:lnTo>
                  <a:lnTo>
                    <a:pt x="8" y="79"/>
                  </a:lnTo>
                  <a:lnTo>
                    <a:pt x="8" y="64"/>
                  </a:lnTo>
                  <a:lnTo>
                    <a:pt x="10" y="66"/>
                  </a:lnTo>
                  <a:lnTo>
                    <a:pt x="10" y="85"/>
                  </a:lnTo>
                  <a:lnTo>
                    <a:pt x="12" y="87"/>
                  </a:lnTo>
                  <a:lnTo>
                    <a:pt x="12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2" y="71"/>
                  </a:lnTo>
                  <a:lnTo>
                    <a:pt x="12" y="77"/>
                  </a:lnTo>
                  <a:lnTo>
                    <a:pt x="14" y="79"/>
                  </a:lnTo>
                  <a:lnTo>
                    <a:pt x="14" y="89"/>
                  </a:lnTo>
                  <a:lnTo>
                    <a:pt x="14" y="87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9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83"/>
                  </a:lnTo>
                  <a:lnTo>
                    <a:pt x="17" y="83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19" y="100"/>
                  </a:lnTo>
                  <a:lnTo>
                    <a:pt x="19" y="98"/>
                  </a:lnTo>
                  <a:lnTo>
                    <a:pt x="19" y="71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1" y="77"/>
                  </a:lnTo>
                  <a:lnTo>
                    <a:pt x="21" y="79"/>
                  </a:lnTo>
                  <a:lnTo>
                    <a:pt x="21" y="66"/>
                  </a:lnTo>
                  <a:lnTo>
                    <a:pt x="23" y="64"/>
                  </a:lnTo>
                  <a:lnTo>
                    <a:pt x="23" y="62"/>
                  </a:lnTo>
                  <a:lnTo>
                    <a:pt x="23" y="68"/>
                  </a:lnTo>
                  <a:lnTo>
                    <a:pt x="25" y="68"/>
                  </a:lnTo>
                  <a:lnTo>
                    <a:pt x="25" y="71"/>
                  </a:lnTo>
                  <a:lnTo>
                    <a:pt x="25" y="54"/>
                  </a:lnTo>
                  <a:lnTo>
                    <a:pt x="25" y="52"/>
                  </a:lnTo>
                  <a:lnTo>
                    <a:pt x="25" y="41"/>
                  </a:lnTo>
                  <a:lnTo>
                    <a:pt x="25" y="47"/>
                  </a:lnTo>
                  <a:lnTo>
                    <a:pt x="29" y="48"/>
                  </a:lnTo>
                  <a:lnTo>
                    <a:pt x="29" y="64"/>
                  </a:lnTo>
                  <a:lnTo>
                    <a:pt x="29" y="60"/>
                  </a:lnTo>
                  <a:lnTo>
                    <a:pt x="29" y="58"/>
                  </a:lnTo>
                  <a:lnTo>
                    <a:pt x="29" y="25"/>
                  </a:lnTo>
                  <a:lnTo>
                    <a:pt x="31" y="25"/>
                  </a:lnTo>
                  <a:lnTo>
                    <a:pt x="31" y="41"/>
                  </a:lnTo>
                  <a:lnTo>
                    <a:pt x="33" y="41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2"/>
                  </a:lnTo>
                  <a:lnTo>
                    <a:pt x="33" y="25"/>
                  </a:lnTo>
                  <a:lnTo>
                    <a:pt x="35" y="27"/>
                  </a:lnTo>
                  <a:lnTo>
                    <a:pt x="35" y="31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0"/>
                  </a:lnTo>
                  <a:lnTo>
                    <a:pt x="35" y="4"/>
                  </a:lnTo>
                  <a:lnTo>
                    <a:pt x="37" y="6"/>
                  </a:lnTo>
                  <a:lnTo>
                    <a:pt x="37" y="25"/>
                  </a:lnTo>
                  <a:lnTo>
                    <a:pt x="37" y="23"/>
                  </a:lnTo>
                  <a:lnTo>
                    <a:pt x="39" y="22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0" y="27"/>
                  </a:lnTo>
                  <a:lnTo>
                    <a:pt x="40" y="18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25"/>
                  </a:lnTo>
                  <a:lnTo>
                    <a:pt x="44" y="25"/>
                  </a:lnTo>
                  <a:lnTo>
                    <a:pt x="44" y="31"/>
                  </a:lnTo>
                  <a:lnTo>
                    <a:pt x="44" y="27"/>
                  </a:lnTo>
                  <a:lnTo>
                    <a:pt x="44" y="25"/>
                  </a:lnTo>
                  <a:lnTo>
                    <a:pt x="44" y="22"/>
                  </a:lnTo>
                  <a:lnTo>
                    <a:pt x="44" y="25"/>
                  </a:lnTo>
                  <a:lnTo>
                    <a:pt x="46" y="25"/>
                  </a:lnTo>
                  <a:lnTo>
                    <a:pt x="46" y="31"/>
                  </a:lnTo>
                  <a:lnTo>
                    <a:pt x="46" y="33"/>
                  </a:lnTo>
                  <a:lnTo>
                    <a:pt x="46" y="37"/>
                  </a:lnTo>
                  <a:lnTo>
                    <a:pt x="48" y="37"/>
                  </a:lnTo>
                  <a:lnTo>
                    <a:pt x="48" y="43"/>
                  </a:lnTo>
                  <a:lnTo>
                    <a:pt x="50" y="41"/>
                  </a:lnTo>
                  <a:lnTo>
                    <a:pt x="50" y="37"/>
                  </a:lnTo>
                  <a:lnTo>
                    <a:pt x="52" y="39"/>
                  </a:lnTo>
                  <a:lnTo>
                    <a:pt x="52" y="54"/>
                  </a:lnTo>
                  <a:lnTo>
                    <a:pt x="54" y="5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84" name="Freeform 1284"/>
            <p:cNvSpPr>
              <a:spLocks/>
            </p:cNvSpPr>
            <p:nvPr/>
          </p:nvSpPr>
          <p:spPr bwMode="auto">
            <a:xfrm>
              <a:off x="4391" y="1527"/>
              <a:ext cx="26" cy="57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0" y="105"/>
                </a:cxn>
                <a:cxn ang="0">
                  <a:pos x="0" y="100"/>
                </a:cxn>
                <a:cxn ang="0">
                  <a:pos x="2" y="80"/>
                </a:cxn>
                <a:cxn ang="0">
                  <a:pos x="4" y="82"/>
                </a:cxn>
                <a:cxn ang="0">
                  <a:pos x="4" y="96"/>
                </a:cxn>
                <a:cxn ang="0">
                  <a:pos x="6" y="80"/>
                </a:cxn>
                <a:cxn ang="0">
                  <a:pos x="6" y="80"/>
                </a:cxn>
                <a:cxn ang="0">
                  <a:pos x="10" y="75"/>
                </a:cxn>
                <a:cxn ang="0">
                  <a:pos x="10" y="57"/>
                </a:cxn>
                <a:cxn ang="0">
                  <a:pos x="10" y="59"/>
                </a:cxn>
                <a:cxn ang="0">
                  <a:pos x="12" y="65"/>
                </a:cxn>
                <a:cxn ang="0">
                  <a:pos x="14" y="59"/>
                </a:cxn>
                <a:cxn ang="0">
                  <a:pos x="14" y="40"/>
                </a:cxn>
                <a:cxn ang="0">
                  <a:pos x="16" y="57"/>
                </a:cxn>
                <a:cxn ang="0">
                  <a:pos x="18" y="36"/>
                </a:cxn>
                <a:cxn ang="0">
                  <a:pos x="18" y="59"/>
                </a:cxn>
                <a:cxn ang="0">
                  <a:pos x="18" y="54"/>
                </a:cxn>
                <a:cxn ang="0">
                  <a:pos x="20" y="42"/>
                </a:cxn>
                <a:cxn ang="0">
                  <a:pos x="21" y="59"/>
                </a:cxn>
                <a:cxn ang="0">
                  <a:pos x="21" y="90"/>
                </a:cxn>
                <a:cxn ang="0">
                  <a:pos x="23" y="48"/>
                </a:cxn>
                <a:cxn ang="0">
                  <a:pos x="23" y="80"/>
                </a:cxn>
                <a:cxn ang="0">
                  <a:pos x="25" y="84"/>
                </a:cxn>
                <a:cxn ang="0">
                  <a:pos x="25" y="69"/>
                </a:cxn>
                <a:cxn ang="0">
                  <a:pos x="25" y="80"/>
                </a:cxn>
                <a:cxn ang="0">
                  <a:pos x="27" y="82"/>
                </a:cxn>
                <a:cxn ang="0">
                  <a:pos x="27" y="69"/>
                </a:cxn>
                <a:cxn ang="0">
                  <a:pos x="27" y="75"/>
                </a:cxn>
                <a:cxn ang="0">
                  <a:pos x="29" y="90"/>
                </a:cxn>
                <a:cxn ang="0">
                  <a:pos x="31" y="82"/>
                </a:cxn>
                <a:cxn ang="0">
                  <a:pos x="31" y="63"/>
                </a:cxn>
                <a:cxn ang="0">
                  <a:pos x="33" y="80"/>
                </a:cxn>
                <a:cxn ang="0">
                  <a:pos x="35" y="73"/>
                </a:cxn>
                <a:cxn ang="0">
                  <a:pos x="35" y="80"/>
                </a:cxn>
                <a:cxn ang="0">
                  <a:pos x="37" y="50"/>
                </a:cxn>
                <a:cxn ang="0">
                  <a:pos x="39" y="48"/>
                </a:cxn>
                <a:cxn ang="0">
                  <a:pos x="39" y="61"/>
                </a:cxn>
                <a:cxn ang="0">
                  <a:pos x="41" y="48"/>
                </a:cxn>
                <a:cxn ang="0">
                  <a:pos x="41" y="34"/>
                </a:cxn>
                <a:cxn ang="0">
                  <a:pos x="43" y="23"/>
                </a:cxn>
                <a:cxn ang="0">
                  <a:pos x="43" y="27"/>
                </a:cxn>
                <a:cxn ang="0">
                  <a:pos x="44" y="34"/>
                </a:cxn>
                <a:cxn ang="0">
                  <a:pos x="46" y="27"/>
                </a:cxn>
                <a:cxn ang="0">
                  <a:pos x="46" y="4"/>
                </a:cxn>
                <a:cxn ang="0">
                  <a:pos x="46" y="27"/>
                </a:cxn>
                <a:cxn ang="0">
                  <a:pos x="48" y="9"/>
                </a:cxn>
                <a:cxn ang="0">
                  <a:pos x="50" y="23"/>
                </a:cxn>
                <a:cxn ang="0">
                  <a:pos x="50" y="2"/>
                </a:cxn>
                <a:cxn ang="0">
                  <a:pos x="52" y="29"/>
                </a:cxn>
              </a:cxnLst>
              <a:rect l="0" t="0" r="r" b="b"/>
              <a:pathLst>
                <a:path w="52" h="115">
                  <a:moveTo>
                    <a:pt x="0" y="82"/>
                  </a:moveTo>
                  <a:lnTo>
                    <a:pt x="0" y="82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0" y="115"/>
                  </a:lnTo>
                  <a:lnTo>
                    <a:pt x="0" y="100"/>
                  </a:lnTo>
                  <a:lnTo>
                    <a:pt x="2" y="98"/>
                  </a:lnTo>
                  <a:lnTo>
                    <a:pt x="2" y="80"/>
                  </a:lnTo>
                  <a:lnTo>
                    <a:pt x="2" y="82"/>
                  </a:lnTo>
                  <a:lnTo>
                    <a:pt x="4" y="82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80"/>
                  </a:lnTo>
                  <a:lnTo>
                    <a:pt x="6" y="80"/>
                  </a:lnTo>
                  <a:lnTo>
                    <a:pt x="6" y="82"/>
                  </a:lnTo>
                  <a:lnTo>
                    <a:pt x="6" y="80"/>
                  </a:lnTo>
                  <a:lnTo>
                    <a:pt x="6" y="75"/>
                  </a:lnTo>
                  <a:lnTo>
                    <a:pt x="10" y="75"/>
                  </a:lnTo>
                  <a:lnTo>
                    <a:pt x="10" y="59"/>
                  </a:lnTo>
                  <a:lnTo>
                    <a:pt x="10" y="57"/>
                  </a:lnTo>
                  <a:lnTo>
                    <a:pt x="10" y="55"/>
                  </a:lnTo>
                  <a:lnTo>
                    <a:pt x="10" y="59"/>
                  </a:lnTo>
                  <a:lnTo>
                    <a:pt x="12" y="59"/>
                  </a:lnTo>
                  <a:lnTo>
                    <a:pt x="12" y="65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4" y="38"/>
                  </a:lnTo>
                  <a:lnTo>
                    <a:pt x="14" y="40"/>
                  </a:lnTo>
                  <a:lnTo>
                    <a:pt x="14" y="59"/>
                  </a:lnTo>
                  <a:lnTo>
                    <a:pt x="16" y="57"/>
                  </a:lnTo>
                  <a:lnTo>
                    <a:pt x="16" y="36"/>
                  </a:lnTo>
                  <a:lnTo>
                    <a:pt x="18" y="36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67"/>
                  </a:lnTo>
                  <a:lnTo>
                    <a:pt x="18" y="54"/>
                  </a:lnTo>
                  <a:lnTo>
                    <a:pt x="20" y="52"/>
                  </a:lnTo>
                  <a:lnTo>
                    <a:pt x="20" y="42"/>
                  </a:lnTo>
                  <a:lnTo>
                    <a:pt x="20" y="59"/>
                  </a:lnTo>
                  <a:lnTo>
                    <a:pt x="21" y="59"/>
                  </a:lnTo>
                  <a:lnTo>
                    <a:pt x="21" y="92"/>
                  </a:lnTo>
                  <a:lnTo>
                    <a:pt x="21" y="90"/>
                  </a:lnTo>
                  <a:lnTo>
                    <a:pt x="23" y="86"/>
                  </a:lnTo>
                  <a:lnTo>
                    <a:pt x="23" y="48"/>
                  </a:lnTo>
                  <a:lnTo>
                    <a:pt x="23" y="50"/>
                  </a:lnTo>
                  <a:lnTo>
                    <a:pt x="23" y="80"/>
                  </a:lnTo>
                  <a:lnTo>
                    <a:pt x="25" y="82"/>
                  </a:lnTo>
                  <a:lnTo>
                    <a:pt x="25" y="84"/>
                  </a:lnTo>
                  <a:lnTo>
                    <a:pt x="25" y="71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80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69"/>
                  </a:lnTo>
                  <a:lnTo>
                    <a:pt x="27" y="69"/>
                  </a:lnTo>
                  <a:lnTo>
                    <a:pt x="27" y="61"/>
                  </a:lnTo>
                  <a:lnTo>
                    <a:pt x="27" y="75"/>
                  </a:lnTo>
                  <a:lnTo>
                    <a:pt x="29" y="75"/>
                  </a:lnTo>
                  <a:lnTo>
                    <a:pt x="29" y="90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1" y="61"/>
                  </a:lnTo>
                  <a:lnTo>
                    <a:pt x="31" y="63"/>
                  </a:lnTo>
                  <a:lnTo>
                    <a:pt x="33" y="65"/>
                  </a:lnTo>
                  <a:lnTo>
                    <a:pt x="33" y="80"/>
                  </a:lnTo>
                  <a:lnTo>
                    <a:pt x="35" y="80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80"/>
                  </a:lnTo>
                  <a:lnTo>
                    <a:pt x="37" y="79"/>
                  </a:lnTo>
                  <a:lnTo>
                    <a:pt x="37" y="50"/>
                  </a:lnTo>
                  <a:lnTo>
                    <a:pt x="39" y="50"/>
                  </a:lnTo>
                  <a:lnTo>
                    <a:pt x="39" y="48"/>
                  </a:lnTo>
                  <a:lnTo>
                    <a:pt x="39" y="59"/>
                  </a:lnTo>
                  <a:lnTo>
                    <a:pt x="39" y="61"/>
                  </a:lnTo>
                  <a:lnTo>
                    <a:pt x="39" y="48"/>
                  </a:lnTo>
                  <a:lnTo>
                    <a:pt x="41" y="48"/>
                  </a:lnTo>
                  <a:lnTo>
                    <a:pt x="41" y="36"/>
                  </a:lnTo>
                  <a:lnTo>
                    <a:pt x="41" y="34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19"/>
                  </a:lnTo>
                  <a:lnTo>
                    <a:pt x="43" y="27"/>
                  </a:lnTo>
                  <a:lnTo>
                    <a:pt x="44" y="29"/>
                  </a:lnTo>
                  <a:lnTo>
                    <a:pt x="44" y="34"/>
                  </a:lnTo>
                  <a:lnTo>
                    <a:pt x="44" y="27"/>
                  </a:lnTo>
                  <a:lnTo>
                    <a:pt x="46" y="27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7"/>
                  </a:lnTo>
                  <a:lnTo>
                    <a:pt x="46" y="27"/>
                  </a:lnTo>
                  <a:lnTo>
                    <a:pt x="48" y="25"/>
                  </a:lnTo>
                  <a:lnTo>
                    <a:pt x="48" y="9"/>
                  </a:lnTo>
                  <a:lnTo>
                    <a:pt x="50" y="11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"/>
                  </a:lnTo>
                  <a:lnTo>
                    <a:pt x="52" y="0"/>
                  </a:lnTo>
                  <a:lnTo>
                    <a:pt x="52" y="29"/>
                  </a:lnTo>
                  <a:lnTo>
                    <a:pt x="52" y="3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85" name="Freeform 1285"/>
            <p:cNvSpPr>
              <a:spLocks/>
            </p:cNvSpPr>
            <p:nvPr/>
          </p:nvSpPr>
          <p:spPr bwMode="auto">
            <a:xfrm>
              <a:off x="4364" y="1508"/>
              <a:ext cx="27" cy="77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0" y="48"/>
                </a:cxn>
                <a:cxn ang="0">
                  <a:pos x="0" y="25"/>
                </a:cxn>
                <a:cxn ang="0">
                  <a:pos x="1" y="37"/>
                </a:cxn>
                <a:cxn ang="0">
                  <a:pos x="1" y="62"/>
                </a:cxn>
                <a:cxn ang="0">
                  <a:pos x="3" y="29"/>
                </a:cxn>
                <a:cxn ang="0">
                  <a:pos x="5" y="64"/>
                </a:cxn>
                <a:cxn ang="0">
                  <a:pos x="5" y="22"/>
                </a:cxn>
                <a:cxn ang="0">
                  <a:pos x="7" y="16"/>
                </a:cxn>
                <a:cxn ang="0">
                  <a:pos x="9" y="43"/>
                </a:cxn>
                <a:cxn ang="0">
                  <a:pos x="9" y="37"/>
                </a:cxn>
                <a:cxn ang="0">
                  <a:pos x="9" y="12"/>
                </a:cxn>
                <a:cxn ang="0">
                  <a:pos x="11" y="16"/>
                </a:cxn>
                <a:cxn ang="0">
                  <a:pos x="11" y="37"/>
                </a:cxn>
                <a:cxn ang="0">
                  <a:pos x="11" y="14"/>
                </a:cxn>
                <a:cxn ang="0">
                  <a:pos x="13" y="33"/>
                </a:cxn>
                <a:cxn ang="0">
                  <a:pos x="15" y="8"/>
                </a:cxn>
                <a:cxn ang="0">
                  <a:pos x="17" y="4"/>
                </a:cxn>
                <a:cxn ang="0">
                  <a:pos x="17" y="23"/>
                </a:cxn>
                <a:cxn ang="0">
                  <a:pos x="17" y="22"/>
                </a:cxn>
                <a:cxn ang="0">
                  <a:pos x="19" y="0"/>
                </a:cxn>
                <a:cxn ang="0">
                  <a:pos x="21" y="16"/>
                </a:cxn>
                <a:cxn ang="0">
                  <a:pos x="21" y="8"/>
                </a:cxn>
                <a:cxn ang="0">
                  <a:pos x="23" y="12"/>
                </a:cxn>
                <a:cxn ang="0">
                  <a:pos x="24" y="2"/>
                </a:cxn>
                <a:cxn ang="0">
                  <a:pos x="26" y="16"/>
                </a:cxn>
                <a:cxn ang="0">
                  <a:pos x="28" y="29"/>
                </a:cxn>
                <a:cxn ang="0">
                  <a:pos x="30" y="27"/>
                </a:cxn>
                <a:cxn ang="0">
                  <a:pos x="30" y="35"/>
                </a:cxn>
                <a:cxn ang="0">
                  <a:pos x="32" y="48"/>
                </a:cxn>
                <a:cxn ang="0">
                  <a:pos x="32" y="54"/>
                </a:cxn>
                <a:cxn ang="0">
                  <a:pos x="32" y="52"/>
                </a:cxn>
                <a:cxn ang="0">
                  <a:pos x="34" y="79"/>
                </a:cxn>
                <a:cxn ang="0">
                  <a:pos x="36" y="83"/>
                </a:cxn>
                <a:cxn ang="0">
                  <a:pos x="36" y="70"/>
                </a:cxn>
                <a:cxn ang="0">
                  <a:pos x="36" y="73"/>
                </a:cxn>
                <a:cxn ang="0">
                  <a:pos x="38" y="89"/>
                </a:cxn>
                <a:cxn ang="0">
                  <a:pos x="40" y="81"/>
                </a:cxn>
                <a:cxn ang="0">
                  <a:pos x="42" y="87"/>
                </a:cxn>
                <a:cxn ang="0">
                  <a:pos x="42" y="108"/>
                </a:cxn>
                <a:cxn ang="0">
                  <a:pos x="44" y="94"/>
                </a:cxn>
                <a:cxn ang="0">
                  <a:pos x="46" y="129"/>
                </a:cxn>
                <a:cxn ang="0">
                  <a:pos x="46" y="119"/>
                </a:cxn>
                <a:cxn ang="0">
                  <a:pos x="46" y="108"/>
                </a:cxn>
                <a:cxn ang="0">
                  <a:pos x="48" y="121"/>
                </a:cxn>
                <a:cxn ang="0">
                  <a:pos x="48" y="144"/>
                </a:cxn>
                <a:cxn ang="0">
                  <a:pos x="49" y="125"/>
                </a:cxn>
                <a:cxn ang="0">
                  <a:pos x="51" y="129"/>
                </a:cxn>
                <a:cxn ang="0">
                  <a:pos x="51" y="154"/>
                </a:cxn>
                <a:cxn ang="0">
                  <a:pos x="53" y="123"/>
                </a:cxn>
              </a:cxnLst>
              <a:rect l="0" t="0" r="r" b="b"/>
              <a:pathLst>
                <a:path w="53" h="156">
                  <a:moveTo>
                    <a:pt x="0" y="64"/>
                  </a:moveTo>
                  <a:lnTo>
                    <a:pt x="0" y="64"/>
                  </a:lnTo>
                  <a:lnTo>
                    <a:pt x="0" y="73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1" y="37"/>
                  </a:lnTo>
                  <a:lnTo>
                    <a:pt x="1" y="66"/>
                  </a:lnTo>
                  <a:lnTo>
                    <a:pt x="1" y="62"/>
                  </a:lnTo>
                  <a:lnTo>
                    <a:pt x="3" y="62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5" y="64"/>
                  </a:lnTo>
                  <a:lnTo>
                    <a:pt x="5" y="62"/>
                  </a:lnTo>
                  <a:lnTo>
                    <a:pt x="5" y="22"/>
                  </a:lnTo>
                  <a:lnTo>
                    <a:pt x="7" y="20"/>
                  </a:lnTo>
                  <a:lnTo>
                    <a:pt x="7" y="16"/>
                  </a:lnTo>
                  <a:lnTo>
                    <a:pt x="7" y="43"/>
                  </a:lnTo>
                  <a:lnTo>
                    <a:pt x="9" y="43"/>
                  </a:lnTo>
                  <a:lnTo>
                    <a:pt x="9" y="54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9" y="12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35"/>
                  </a:lnTo>
                  <a:lnTo>
                    <a:pt x="11" y="14"/>
                  </a:lnTo>
                  <a:lnTo>
                    <a:pt x="13" y="16"/>
                  </a:lnTo>
                  <a:lnTo>
                    <a:pt x="13" y="33"/>
                  </a:lnTo>
                  <a:lnTo>
                    <a:pt x="15" y="31"/>
                  </a:lnTo>
                  <a:lnTo>
                    <a:pt x="15" y="8"/>
                  </a:lnTo>
                  <a:lnTo>
                    <a:pt x="17" y="6"/>
                  </a:lnTo>
                  <a:lnTo>
                    <a:pt x="17" y="4"/>
                  </a:lnTo>
                  <a:lnTo>
                    <a:pt x="17" y="22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19" y="2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8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6" y="29"/>
                  </a:lnTo>
                  <a:lnTo>
                    <a:pt x="28" y="29"/>
                  </a:lnTo>
                  <a:lnTo>
                    <a:pt x="28" y="25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30" y="35"/>
                  </a:lnTo>
                  <a:lnTo>
                    <a:pt x="30" y="46"/>
                  </a:lnTo>
                  <a:lnTo>
                    <a:pt x="32" y="48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4" y="54"/>
                  </a:lnTo>
                  <a:lnTo>
                    <a:pt x="34" y="79"/>
                  </a:lnTo>
                  <a:lnTo>
                    <a:pt x="36" y="81"/>
                  </a:lnTo>
                  <a:lnTo>
                    <a:pt x="36" y="83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64"/>
                  </a:lnTo>
                  <a:lnTo>
                    <a:pt x="36" y="73"/>
                  </a:lnTo>
                  <a:lnTo>
                    <a:pt x="38" y="73"/>
                  </a:lnTo>
                  <a:lnTo>
                    <a:pt x="38" y="89"/>
                  </a:lnTo>
                  <a:lnTo>
                    <a:pt x="40" y="87"/>
                  </a:lnTo>
                  <a:lnTo>
                    <a:pt x="40" y="81"/>
                  </a:lnTo>
                  <a:lnTo>
                    <a:pt x="40" y="85"/>
                  </a:lnTo>
                  <a:lnTo>
                    <a:pt x="42" y="87"/>
                  </a:lnTo>
                  <a:lnTo>
                    <a:pt x="42" y="110"/>
                  </a:lnTo>
                  <a:lnTo>
                    <a:pt x="42" y="108"/>
                  </a:lnTo>
                  <a:lnTo>
                    <a:pt x="42" y="93"/>
                  </a:lnTo>
                  <a:lnTo>
                    <a:pt x="44" y="94"/>
                  </a:lnTo>
                  <a:lnTo>
                    <a:pt x="44" y="129"/>
                  </a:lnTo>
                  <a:lnTo>
                    <a:pt x="46" y="129"/>
                  </a:lnTo>
                  <a:lnTo>
                    <a:pt x="46" y="135"/>
                  </a:lnTo>
                  <a:lnTo>
                    <a:pt x="46" y="119"/>
                  </a:lnTo>
                  <a:lnTo>
                    <a:pt x="46" y="118"/>
                  </a:lnTo>
                  <a:lnTo>
                    <a:pt x="46" y="108"/>
                  </a:lnTo>
                  <a:lnTo>
                    <a:pt x="46" y="119"/>
                  </a:lnTo>
                  <a:lnTo>
                    <a:pt x="48" y="121"/>
                  </a:lnTo>
                  <a:lnTo>
                    <a:pt x="48" y="146"/>
                  </a:lnTo>
                  <a:lnTo>
                    <a:pt x="48" y="144"/>
                  </a:lnTo>
                  <a:lnTo>
                    <a:pt x="49" y="144"/>
                  </a:lnTo>
                  <a:lnTo>
                    <a:pt x="49" y="125"/>
                  </a:lnTo>
                  <a:lnTo>
                    <a:pt x="49" y="129"/>
                  </a:lnTo>
                  <a:lnTo>
                    <a:pt x="51" y="129"/>
                  </a:lnTo>
                  <a:lnTo>
                    <a:pt x="51" y="156"/>
                  </a:lnTo>
                  <a:lnTo>
                    <a:pt x="51" y="154"/>
                  </a:lnTo>
                  <a:lnTo>
                    <a:pt x="51" y="125"/>
                  </a:lnTo>
                  <a:lnTo>
                    <a:pt x="53" y="123"/>
                  </a:lnTo>
                  <a:lnTo>
                    <a:pt x="53" y="12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86" name="Freeform 1286"/>
            <p:cNvSpPr>
              <a:spLocks/>
            </p:cNvSpPr>
            <p:nvPr/>
          </p:nvSpPr>
          <p:spPr bwMode="auto">
            <a:xfrm>
              <a:off x="4335" y="1496"/>
              <a:ext cx="29" cy="43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2" y="52"/>
                </a:cxn>
                <a:cxn ang="0">
                  <a:pos x="4" y="50"/>
                </a:cxn>
                <a:cxn ang="0">
                  <a:pos x="4" y="75"/>
                </a:cxn>
                <a:cxn ang="0">
                  <a:pos x="4" y="75"/>
                </a:cxn>
                <a:cxn ang="0">
                  <a:pos x="6" y="58"/>
                </a:cxn>
                <a:cxn ang="0">
                  <a:pos x="8" y="60"/>
                </a:cxn>
                <a:cxn ang="0">
                  <a:pos x="8" y="73"/>
                </a:cxn>
                <a:cxn ang="0">
                  <a:pos x="10" y="60"/>
                </a:cxn>
                <a:cxn ang="0">
                  <a:pos x="11" y="71"/>
                </a:cxn>
                <a:cxn ang="0">
                  <a:pos x="11" y="46"/>
                </a:cxn>
                <a:cxn ang="0">
                  <a:pos x="11" y="54"/>
                </a:cxn>
                <a:cxn ang="0">
                  <a:pos x="15" y="66"/>
                </a:cxn>
                <a:cxn ang="0">
                  <a:pos x="15" y="56"/>
                </a:cxn>
                <a:cxn ang="0">
                  <a:pos x="17" y="39"/>
                </a:cxn>
                <a:cxn ang="0">
                  <a:pos x="17" y="46"/>
                </a:cxn>
                <a:cxn ang="0">
                  <a:pos x="19" y="29"/>
                </a:cxn>
                <a:cxn ang="0">
                  <a:pos x="21" y="43"/>
                </a:cxn>
                <a:cxn ang="0">
                  <a:pos x="21" y="27"/>
                </a:cxn>
                <a:cxn ang="0">
                  <a:pos x="21" y="20"/>
                </a:cxn>
                <a:cxn ang="0">
                  <a:pos x="23" y="29"/>
                </a:cxn>
                <a:cxn ang="0">
                  <a:pos x="23" y="18"/>
                </a:cxn>
                <a:cxn ang="0">
                  <a:pos x="27" y="14"/>
                </a:cxn>
                <a:cxn ang="0">
                  <a:pos x="27" y="18"/>
                </a:cxn>
                <a:cxn ang="0">
                  <a:pos x="27" y="23"/>
                </a:cxn>
                <a:cxn ang="0">
                  <a:pos x="29" y="12"/>
                </a:cxn>
                <a:cxn ang="0">
                  <a:pos x="29" y="23"/>
                </a:cxn>
                <a:cxn ang="0">
                  <a:pos x="31" y="25"/>
                </a:cxn>
                <a:cxn ang="0">
                  <a:pos x="33" y="16"/>
                </a:cxn>
                <a:cxn ang="0">
                  <a:pos x="33" y="6"/>
                </a:cxn>
                <a:cxn ang="0">
                  <a:pos x="33" y="23"/>
                </a:cxn>
                <a:cxn ang="0">
                  <a:pos x="34" y="10"/>
                </a:cxn>
                <a:cxn ang="0">
                  <a:pos x="36" y="4"/>
                </a:cxn>
                <a:cxn ang="0">
                  <a:pos x="38" y="6"/>
                </a:cxn>
                <a:cxn ang="0">
                  <a:pos x="40" y="12"/>
                </a:cxn>
                <a:cxn ang="0">
                  <a:pos x="42" y="0"/>
                </a:cxn>
                <a:cxn ang="0">
                  <a:pos x="42" y="6"/>
                </a:cxn>
                <a:cxn ang="0">
                  <a:pos x="44" y="18"/>
                </a:cxn>
                <a:cxn ang="0">
                  <a:pos x="44" y="14"/>
                </a:cxn>
                <a:cxn ang="0">
                  <a:pos x="44" y="6"/>
                </a:cxn>
                <a:cxn ang="0">
                  <a:pos x="46" y="33"/>
                </a:cxn>
                <a:cxn ang="0">
                  <a:pos x="48" y="37"/>
                </a:cxn>
                <a:cxn ang="0">
                  <a:pos x="50" y="25"/>
                </a:cxn>
                <a:cxn ang="0">
                  <a:pos x="50" y="27"/>
                </a:cxn>
                <a:cxn ang="0">
                  <a:pos x="50" y="43"/>
                </a:cxn>
                <a:cxn ang="0">
                  <a:pos x="52" y="39"/>
                </a:cxn>
                <a:cxn ang="0">
                  <a:pos x="52" y="41"/>
                </a:cxn>
                <a:cxn ang="0">
                  <a:pos x="54" y="66"/>
                </a:cxn>
                <a:cxn ang="0">
                  <a:pos x="54" y="39"/>
                </a:cxn>
                <a:cxn ang="0">
                  <a:pos x="56" y="85"/>
                </a:cxn>
              </a:cxnLst>
              <a:rect l="0" t="0" r="r" b="b"/>
              <a:pathLst>
                <a:path w="58" h="87">
                  <a:moveTo>
                    <a:pt x="0" y="77"/>
                  </a:moveTo>
                  <a:lnTo>
                    <a:pt x="0" y="77"/>
                  </a:lnTo>
                  <a:lnTo>
                    <a:pt x="2" y="77"/>
                  </a:lnTo>
                  <a:lnTo>
                    <a:pt x="2" y="52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4" y="73"/>
                  </a:lnTo>
                  <a:lnTo>
                    <a:pt x="4" y="75"/>
                  </a:lnTo>
                  <a:lnTo>
                    <a:pt x="4" y="85"/>
                  </a:lnTo>
                  <a:lnTo>
                    <a:pt x="4" y="75"/>
                  </a:lnTo>
                  <a:lnTo>
                    <a:pt x="6" y="75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8" y="60"/>
                  </a:lnTo>
                  <a:lnTo>
                    <a:pt x="8" y="75"/>
                  </a:lnTo>
                  <a:lnTo>
                    <a:pt x="8" y="73"/>
                  </a:lnTo>
                  <a:lnTo>
                    <a:pt x="8" y="60"/>
                  </a:lnTo>
                  <a:lnTo>
                    <a:pt x="10" y="60"/>
                  </a:lnTo>
                  <a:lnTo>
                    <a:pt x="10" y="73"/>
                  </a:lnTo>
                  <a:lnTo>
                    <a:pt x="11" y="71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1" y="43"/>
                  </a:lnTo>
                  <a:lnTo>
                    <a:pt x="11" y="54"/>
                  </a:lnTo>
                  <a:lnTo>
                    <a:pt x="15" y="56"/>
                  </a:lnTo>
                  <a:lnTo>
                    <a:pt x="15" y="66"/>
                  </a:lnTo>
                  <a:lnTo>
                    <a:pt x="15" y="58"/>
                  </a:lnTo>
                  <a:lnTo>
                    <a:pt x="15" y="56"/>
                  </a:lnTo>
                  <a:lnTo>
                    <a:pt x="15" y="37"/>
                  </a:lnTo>
                  <a:lnTo>
                    <a:pt x="17" y="39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19" y="43"/>
                  </a:lnTo>
                  <a:lnTo>
                    <a:pt x="21" y="43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18"/>
                  </a:lnTo>
                  <a:lnTo>
                    <a:pt x="21" y="20"/>
                  </a:lnTo>
                  <a:lnTo>
                    <a:pt x="23" y="21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18"/>
                  </a:lnTo>
                  <a:lnTo>
                    <a:pt x="27" y="16"/>
                  </a:lnTo>
                  <a:lnTo>
                    <a:pt x="27" y="14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25"/>
                  </a:lnTo>
                  <a:lnTo>
                    <a:pt x="27" y="23"/>
                  </a:lnTo>
                  <a:lnTo>
                    <a:pt x="29" y="23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9" y="23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18"/>
                  </a:lnTo>
                  <a:lnTo>
                    <a:pt x="33" y="16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4" y="10"/>
                  </a:lnTo>
                  <a:lnTo>
                    <a:pt x="36" y="10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8" y="6"/>
                  </a:lnTo>
                  <a:lnTo>
                    <a:pt x="38" y="12"/>
                  </a:lnTo>
                  <a:lnTo>
                    <a:pt x="40" y="12"/>
                  </a:lnTo>
                  <a:lnTo>
                    <a:pt x="40" y="2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6" y="33"/>
                  </a:lnTo>
                  <a:lnTo>
                    <a:pt x="48" y="35"/>
                  </a:lnTo>
                  <a:lnTo>
                    <a:pt x="48" y="37"/>
                  </a:lnTo>
                  <a:lnTo>
                    <a:pt x="48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50" y="27"/>
                  </a:lnTo>
                  <a:lnTo>
                    <a:pt x="50" y="29"/>
                  </a:lnTo>
                  <a:lnTo>
                    <a:pt x="50" y="43"/>
                  </a:lnTo>
                  <a:lnTo>
                    <a:pt x="50" y="41"/>
                  </a:lnTo>
                  <a:lnTo>
                    <a:pt x="52" y="39"/>
                  </a:lnTo>
                  <a:lnTo>
                    <a:pt x="52" y="35"/>
                  </a:lnTo>
                  <a:lnTo>
                    <a:pt x="52" y="41"/>
                  </a:lnTo>
                  <a:lnTo>
                    <a:pt x="54" y="43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4" y="39"/>
                  </a:lnTo>
                  <a:lnTo>
                    <a:pt x="56" y="39"/>
                  </a:lnTo>
                  <a:lnTo>
                    <a:pt x="56" y="85"/>
                  </a:lnTo>
                  <a:lnTo>
                    <a:pt x="58" y="8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87" name="Freeform 1287"/>
            <p:cNvSpPr>
              <a:spLocks/>
            </p:cNvSpPr>
            <p:nvPr/>
          </p:nvSpPr>
          <p:spPr bwMode="auto">
            <a:xfrm>
              <a:off x="4310" y="1491"/>
              <a:ext cx="25" cy="4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2" y="59"/>
                </a:cxn>
                <a:cxn ang="0">
                  <a:pos x="2" y="59"/>
                </a:cxn>
                <a:cxn ang="0">
                  <a:pos x="4" y="40"/>
                </a:cxn>
                <a:cxn ang="0">
                  <a:pos x="6" y="44"/>
                </a:cxn>
                <a:cxn ang="0">
                  <a:pos x="6" y="69"/>
                </a:cxn>
                <a:cxn ang="0">
                  <a:pos x="6" y="23"/>
                </a:cxn>
                <a:cxn ang="0">
                  <a:pos x="8" y="21"/>
                </a:cxn>
                <a:cxn ang="0">
                  <a:pos x="10" y="59"/>
                </a:cxn>
                <a:cxn ang="0">
                  <a:pos x="10" y="46"/>
                </a:cxn>
                <a:cxn ang="0">
                  <a:pos x="10" y="15"/>
                </a:cxn>
                <a:cxn ang="0">
                  <a:pos x="12" y="27"/>
                </a:cxn>
                <a:cxn ang="0">
                  <a:pos x="12" y="48"/>
                </a:cxn>
                <a:cxn ang="0">
                  <a:pos x="12" y="9"/>
                </a:cxn>
                <a:cxn ang="0">
                  <a:pos x="13" y="52"/>
                </a:cxn>
                <a:cxn ang="0">
                  <a:pos x="15" y="9"/>
                </a:cxn>
                <a:cxn ang="0">
                  <a:pos x="17" y="0"/>
                </a:cxn>
                <a:cxn ang="0">
                  <a:pos x="19" y="25"/>
                </a:cxn>
                <a:cxn ang="0">
                  <a:pos x="19" y="30"/>
                </a:cxn>
                <a:cxn ang="0">
                  <a:pos x="19" y="6"/>
                </a:cxn>
                <a:cxn ang="0">
                  <a:pos x="21" y="19"/>
                </a:cxn>
                <a:cxn ang="0">
                  <a:pos x="23" y="15"/>
                </a:cxn>
                <a:cxn ang="0">
                  <a:pos x="23" y="11"/>
                </a:cxn>
                <a:cxn ang="0">
                  <a:pos x="23" y="23"/>
                </a:cxn>
                <a:cxn ang="0">
                  <a:pos x="25" y="19"/>
                </a:cxn>
                <a:cxn ang="0">
                  <a:pos x="25" y="2"/>
                </a:cxn>
                <a:cxn ang="0">
                  <a:pos x="27" y="27"/>
                </a:cxn>
                <a:cxn ang="0">
                  <a:pos x="27" y="13"/>
                </a:cxn>
                <a:cxn ang="0">
                  <a:pos x="29" y="7"/>
                </a:cxn>
                <a:cxn ang="0">
                  <a:pos x="31" y="15"/>
                </a:cxn>
                <a:cxn ang="0">
                  <a:pos x="31" y="23"/>
                </a:cxn>
                <a:cxn ang="0">
                  <a:pos x="31" y="15"/>
                </a:cxn>
                <a:cxn ang="0">
                  <a:pos x="33" y="21"/>
                </a:cxn>
                <a:cxn ang="0">
                  <a:pos x="33" y="40"/>
                </a:cxn>
                <a:cxn ang="0">
                  <a:pos x="35" y="29"/>
                </a:cxn>
                <a:cxn ang="0">
                  <a:pos x="36" y="34"/>
                </a:cxn>
                <a:cxn ang="0">
                  <a:pos x="36" y="50"/>
                </a:cxn>
                <a:cxn ang="0">
                  <a:pos x="36" y="50"/>
                </a:cxn>
                <a:cxn ang="0">
                  <a:pos x="38" y="38"/>
                </a:cxn>
                <a:cxn ang="0">
                  <a:pos x="40" y="59"/>
                </a:cxn>
                <a:cxn ang="0">
                  <a:pos x="42" y="65"/>
                </a:cxn>
                <a:cxn ang="0">
                  <a:pos x="44" y="59"/>
                </a:cxn>
                <a:cxn ang="0">
                  <a:pos x="44" y="48"/>
                </a:cxn>
                <a:cxn ang="0">
                  <a:pos x="44" y="65"/>
                </a:cxn>
                <a:cxn ang="0">
                  <a:pos x="46" y="69"/>
                </a:cxn>
                <a:cxn ang="0">
                  <a:pos x="46" y="67"/>
                </a:cxn>
                <a:cxn ang="0">
                  <a:pos x="48" y="73"/>
                </a:cxn>
                <a:cxn ang="0">
                  <a:pos x="48" y="73"/>
                </a:cxn>
                <a:cxn ang="0">
                  <a:pos x="50" y="63"/>
                </a:cxn>
                <a:cxn ang="0">
                  <a:pos x="50" y="69"/>
                </a:cxn>
              </a:cxnLst>
              <a:rect l="0" t="0" r="r" b="b"/>
              <a:pathLst>
                <a:path w="50" h="86">
                  <a:moveTo>
                    <a:pt x="0" y="52"/>
                  </a:moveTo>
                  <a:lnTo>
                    <a:pt x="0" y="52"/>
                  </a:lnTo>
                  <a:lnTo>
                    <a:pt x="0" y="57"/>
                  </a:lnTo>
                  <a:lnTo>
                    <a:pt x="2" y="59"/>
                  </a:lnTo>
                  <a:lnTo>
                    <a:pt x="2" y="65"/>
                  </a:lnTo>
                  <a:lnTo>
                    <a:pt x="2" y="59"/>
                  </a:lnTo>
                  <a:lnTo>
                    <a:pt x="4" y="57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6" y="71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8" y="21"/>
                  </a:lnTo>
                  <a:lnTo>
                    <a:pt x="8" y="59"/>
                  </a:lnTo>
                  <a:lnTo>
                    <a:pt x="10" y="59"/>
                  </a:lnTo>
                  <a:lnTo>
                    <a:pt x="10" y="71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0" y="15"/>
                  </a:lnTo>
                  <a:lnTo>
                    <a:pt x="10" y="25"/>
                  </a:lnTo>
                  <a:lnTo>
                    <a:pt x="12" y="27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9"/>
                  </a:lnTo>
                  <a:lnTo>
                    <a:pt x="13" y="11"/>
                  </a:lnTo>
                  <a:lnTo>
                    <a:pt x="13" y="52"/>
                  </a:lnTo>
                  <a:lnTo>
                    <a:pt x="15" y="50"/>
                  </a:lnTo>
                  <a:lnTo>
                    <a:pt x="15" y="9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7" y="23"/>
                  </a:lnTo>
                  <a:lnTo>
                    <a:pt x="19" y="25"/>
                  </a:lnTo>
                  <a:lnTo>
                    <a:pt x="19" y="40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1" y="19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5" y="19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5"/>
                  </a:lnTo>
                  <a:lnTo>
                    <a:pt x="27" y="27"/>
                  </a:lnTo>
                  <a:lnTo>
                    <a:pt x="27" y="29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29" y="7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31" y="15"/>
                  </a:lnTo>
                  <a:lnTo>
                    <a:pt x="31" y="19"/>
                  </a:lnTo>
                  <a:lnTo>
                    <a:pt x="33" y="21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30"/>
                  </a:lnTo>
                  <a:lnTo>
                    <a:pt x="35" y="29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38"/>
                  </a:lnTo>
                  <a:lnTo>
                    <a:pt x="40" y="40"/>
                  </a:lnTo>
                  <a:lnTo>
                    <a:pt x="40" y="59"/>
                  </a:lnTo>
                  <a:lnTo>
                    <a:pt x="42" y="59"/>
                  </a:lnTo>
                  <a:lnTo>
                    <a:pt x="42" y="65"/>
                  </a:lnTo>
                  <a:lnTo>
                    <a:pt x="42" y="61"/>
                  </a:lnTo>
                  <a:lnTo>
                    <a:pt x="44" y="59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50"/>
                  </a:lnTo>
                  <a:lnTo>
                    <a:pt x="44" y="65"/>
                  </a:lnTo>
                  <a:lnTo>
                    <a:pt x="46" y="67"/>
                  </a:lnTo>
                  <a:lnTo>
                    <a:pt x="46" y="69"/>
                  </a:lnTo>
                  <a:lnTo>
                    <a:pt x="46" y="65"/>
                  </a:lnTo>
                  <a:lnTo>
                    <a:pt x="46" y="67"/>
                  </a:lnTo>
                  <a:lnTo>
                    <a:pt x="46" y="73"/>
                  </a:lnTo>
                  <a:lnTo>
                    <a:pt x="48" y="73"/>
                  </a:lnTo>
                  <a:lnTo>
                    <a:pt x="48" y="75"/>
                  </a:lnTo>
                  <a:lnTo>
                    <a:pt x="48" y="73"/>
                  </a:lnTo>
                  <a:lnTo>
                    <a:pt x="50" y="71"/>
                  </a:lnTo>
                  <a:lnTo>
                    <a:pt x="50" y="63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86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88" name="Freeform 1288"/>
            <p:cNvSpPr>
              <a:spLocks/>
            </p:cNvSpPr>
            <p:nvPr/>
          </p:nvSpPr>
          <p:spPr bwMode="auto">
            <a:xfrm>
              <a:off x="4281" y="1486"/>
              <a:ext cx="29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14"/>
                </a:cxn>
                <a:cxn ang="0">
                  <a:pos x="6" y="23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10" y="35"/>
                </a:cxn>
                <a:cxn ang="0">
                  <a:pos x="10" y="60"/>
                </a:cxn>
                <a:cxn ang="0">
                  <a:pos x="12" y="44"/>
                </a:cxn>
                <a:cxn ang="0">
                  <a:pos x="14" y="35"/>
                </a:cxn>
                <a:cxn ang="0">
                  <a:pos x="14" y="46"/>
                </a:cxn>
                <a:cxn ang="0">
                  <a:pos x="16" y="71"/>
                </a:cxn>
                <a:cxn ang="0">
                  <a:pos x="18" y="60"/>
                </a:cxn>
                <a:cxn ang="0">
                  <a:pos x="18" y="71"/>
                </a:cxn>
                <a:cxn ang="0">
                  <a:pos x="20" y="60"/>
                </a:cxn>
                <a:cxn ang="0">
                  <a:pos x="22" y="81"/>
                </a:cxn>
                <a:cxn ang="0">
                  <a:pos x="22" y="79"/>
                </a:cxn>
                <a:cxn ang="0">
                  <a:pos x="22" y="60"/>
                </a:cxn>
                <a:cxn ang="0">
                  <a:pos x="23" y="64"/>
                </a:cxn>
                <a:cxn ang="0">
                  <a:pos x="23" y="87"/>
                </a:cxn>
                <a:cxn ang="0">
                  <a:pos x="25" y="73"/>
                </a:cxn>
                <a:cxn ang="0">
                  <a:pos x="25" y="83"/>
                </a:cxn>
                <a:cxn ang="0">
                  <a:pos x="27" y="87"/>
                </a:cxn>
                <a:cxn ang="0">
                  <a:pos x="29" y="83"/>
                </a:cxn>
                <a:cxn ang="0">
                  <a:pos x="29" y="81"/>
                </a:cxn>
                <a:cxn ang="0">
                  <a:pos x="31" y="96"/>
                </a:cxn>
                <a:cxn ang="0">
                  <a:pos x="31" y="87"/>
                </a:cxn>
                <a:cxn ang="0">
                  <a:pos x="33" y="114"/>
                </a:cxn>
                <a:cxn ang="0">
                  <a:pos x="35" y="119"/>
                </a:cxn>
                <a:cxn ang="0">
                  <a:pos x="35" y="112"/>
                </a:cxn>
                <a:cxn ang="0">
                  <a:pos x="35" y="106"/>
                </a:cxn>
                <a:cxn ang="0">
                  <a:pos x="37" y="133"/>
                </a:cxn>
                <a:cxn ang="0">
                  <a:pos x="37" y="127"/>
                </a:cxn>
                <a:cxn ang="0">
                  <a:pos x="41" y="138"/>
                </a:cxn>
                <a:cxn ang="0">
                  <a:pos x="41" y="129"/>
                </a:cxn>
                <a:cxn ang="0">
                  <a:pos x="43" y="123"/>
                </a:cxn>
                <a:cxn ang="0">
                  <a:pos x="43" y="133"/>
                </a:cxn>
                <a:cxn ang="0">
                  <a:pos x="43" y="138"/>
                </a:cxn>
                <a:cxn ang="0">
                  <a:pos x="45" y="119"/>
                </a:cxn>
                <a:cxn ang="0">
                  <a:pos x="45" y="127"/>
                </a:cxn>
                <a:cxn ang="0">
                  <a:pos x="46" y="114"/>
                </a:cxn>
                <a:cxn ang="0">
                  <a:pos x="48" y="110"/>
                </a:cxn>
                <a:cxn ang="0">
                  <a:pos x="48" y="110"/>
                </a:cxn>
                <a:cxn ang="0">
                  <a:pos x="52" y="106"/>
                </a:cxn>
                <a:cxn ang="0">
                  <a:pos x="52" y="98"/>
                </a:cxn>
                <a:cxn ang="0">
                  <a:pos x="56" y="94"/>
                </a:cxn>
                <a:cxn ang="0">
                  <a:pos x="56" y="75"/>
                </a:cxn>
                <a:cxn ang="0">
                  <a:pos x="56" y="81"/>
                </a:cxn>
                <a:cxn ang="0">
                  <a:pos x="58" y="85"/>
                </a:cxn>
                <a:cxn ang="0">
                  <a:pos x="58" y="71"/>
                </a:cxn>
              </a:cxnLst>
              <a:rect l="0" t="0" r="r" b="b"/>
              <a:pathLst>
                <a:path w="58" h="14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60"/>
                  </a:lnTo>
                  <a:lnTo>
                    <a:pt x="12" y="62"/>
                  </a:lnTo>
                  <a:lnTo>
                    <a:pt x="12" y="44"/>
                  </a:lnTo>
                  <a:lnTo>
                    <a:pt x="14" y="44"/>
                  </a:lnTo>
                  <a:lnTo>
                    <a:pt x="14" y="35"/>
                  </a:lnTo>
                  <a:lnTo>
                    <a:pt x="14" y="44"/>
                  </a:lnTo>
                  <a:lnTo>
                    <a:pt x="14" y="46"/>
                  </a:lnTo>
                  <a:lnTo>
                    <a:pt x="14" y="71"/>
                  </a:lnTo>
                  <a:lnTo>
                    <a:pt x="16" y="71"/>
                  </a:lnTo>
                  <a:lnTo>
                    <a:pt x="16" y="58"/>
                  </a:lnTo>
                  <a:lnTo>
                    <a:pt x="18" y="6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62"/>
                  </a:lnTo>
                  <a:lnTo>
                    <a:pt x="20" y="60"/>
                  </a:lnTo>
                  <a:lnTo>
                    <a:pt x="20" y="79"/>
                  </a:lnTo>
                  <a:lnTo>
                    <a:pt x="22" y="81"/>
                  </a:lnTo>
                  <a:lnTo>
                    <a:pt x="22" y="87"/>
                  </a:lnTo>
                  <a:lnTo>
                    <a:pt x="22" y="79"/>
                  </a:lnTo>
                  <a:lnTo>
                    <a:pt x="22" y="77"/>
                  </a:lnTo>
                  <a:lnTo>
                    <a:pt x="22" y="60"/>
                  </a:lnTo>
                  <a:lnTo>
                    <a:pt x="22" y="64"/>
                  </a:lnTo>
                  <a:lnTo>
                    <a:pt x="23" y="64"/>
                  </a:lnTo>
                  <a:lnTo>
                    <a:pt x="23" y="90"/>
                  </a:lnTo>
                  <a:lnTo>
                    <a:pt x="23" y="87"/>
                  </a:lnTo>
                  <a:lnTo>
                    <a:pt x="23" y="73"/>
                  </a:lnTo>
                  <a:lnTo>
                    <a:pt x="25" y="73"/>
                  </a:lnTo>
                  <a:lnTo>
                    <a:pt x="25" y="71"/>
                  </a:lnTo>
                  <a:lnTo>
                    <a:pt x="25" y="83"/>
                  </a:lnTo>
                  <a:lnTo>
                    <a:pt x="27" y="85"/>
                  </a:lnTo>
                  <a:lnTo>
                    <a:pt x="27" y="87"/>
                  </a:lnTo>
                  <a:lnTo>
                    <a:pt x="27" y="85"/>
                  </a:lnTo>
                  <a:lnTo>
                    <a:pt x="29" y="83"/>
                  </a:lnTo>
                  <a:lnTo>
                    <a:pt x="29" y="77"/>
                  </a:lnTo>
                  <a:lnTo>
                    <a:pt x="29" y="81"/>
                  </a:lnTo>
                  <a:lnTo>
                    <a:pt x="31" y="83"/>
                  </a:lnTo>
                  <a:lnTo>
                    <a:pt x="31" y="96"/>
                  </a:lnTo>
                  <a:lnTo>
                    <a:pt x="31" y="94"/>
                  </a:lnTo>
                  <a:lnTo>
                    <a:pt x="31" y="87"/>
                  </a:lnTo>
                  <a:lnTo>
                    <a:pt x="33" y="90"/>
                  </a:lnTo>
                  <a:lnTo>
                    <a:pt x="33" y="114"/>
                  </a:lnTo>
                  <a:lnTo>
                    <a:pt x="35" y="114"/>
                  </a:lnTo>
                  <a:lnTo>
                    <a:pt x="35" y="119"/>
                  </a:lnTo>
                  <a:lnTo>
                    <a:pt x="35" y="114"/>
                  </a:lnTo>
                  <a:lnTo>
                    <a:pt x="35" y="112"/>
                  </a:lnTo>
                  <a:lnTo>
                    <a:pt x="35" y="102"/>
                  </a:lnTo>
                  <a:lnTo>
                    <a:pt x="35" y="106"/>
                  </a:lnTo>
                  <a:lnTo>
                    <a:pt x="37" y="108"/>
                  </a:lnTo>
                  <a:lnTo>
                    <a:pt x="37" y="133"/>
                  </a:lnTo>
                  <a:lnTo>
                    <a:pt x="37" y="131"/>
                  </a:lnTo>
                  <a:lnTo>
                    <a:pt x="37" y="127"/>
                  </a:lnTo>
                  <a:lnTo>
                    <a:pt x="41" y="127"/>
                  </a:lnTo>
                  <a:lnTo>
                    <a:pt x="41" y="138"/>
                  </a:lnTo>
                  <a:lnTo>
                    <a:pt x="41" y="140"/>
                  </a:lnTo>
                  <a:lnTo>
                    <a:pt x="41" y="129"/>
                  </a:lnTo>
                  <a:lnTo>
                    <a:pt x="43" y="127"/>
                  </a:lnTo>
                  <a:lnTo>
                    <a:pt x="43" y="123"/>
                  </a:lnTo>
                  <a:lnTo>
                    <a:pt x="43" y="131"/>
                  </a:lnTo>
                  <a:lnTo>
                    <a:pt x="43" y="133"/>
                  </a:lnTo>
                  <a:lnTo>
                    <a:pt x="43" y="142"/>
                  </a:lnTo>
                  <a:lnTo>
                    <a:pt x="43" y="138"/>
                  </a:lnTo>
                  <a:lnTo>
                    <a:pt x="45" y="138"/>
                  </a:lnTo>
                  <a:lnTo>
                    <a:pt x="45" y="119"/>
                  </a:lnTo>
                  <a:lnTo>
                    <a:pt x="45" y="121"/>
                  </a:lnTo>
                  <a:lnTo>
                    <a:pt x="45" y="127"/>
                  </a:lnTo>
                  <a:lnTo>
                    <a:pt x="46" y="127"/>
                  </a:lnTo>
                  <a:lnTo>
                    <a:pt x="46" y="114"/>
                  </a:lnTo>
                  <a:lnTo>
                    <a:pt x="48" y="112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0"/>
                  </a:lnTo>
                  <a:lnTo>
                    <a:pt x="48" y="106"/>
                  </a:lnTo>
                  <a:lnTo>
                    <a:pt x="52" y="106"/>
                  </a:lnTo>
                  <a:lnTo>
                    <a:pt x="52" y="98"/>
                  </a:lnTo>
                  <a:lnTo>
                    <a:pt x="52" y="98"/>
                  </a:lnTo>
                  <a:lnTo>
                    <a:pt x="52" y="94"/>
                  </a:lnTo>
                  <a:lnTo>
                    <a:pt x="56" y="94"/>
                  </a:lnTo>
                  <a:lnTo>
                    <a:pt x="56" y="77"/>
                  </a:lnTo>
                  <a:lnTo>
                    <a:pt x="56" y="75"/>
                  </a:lnTo>
                  <a:lnTo>
                    <a:pt x="56" y="73"/>
                  </a:lnTo>
                  <a:lnTo>
                    <a:pt x="56" y="81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73"/>
                  </a:lnTo>
                  <a:lnTo>
                    <a:pt x="58" y="71"/>
                  </a:lnTo>
                  <a:lnTo>
                    <a:pt x="58" y="6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89" name="Freeform 1289"/>
            <p:cNvSpPr>
              <a:spLocks/>
            </p:cNvSpPr>
            <p:nvPr/>
          </p:nvSpPr>
          <p:spPr bwMode="auto">
            <a:xfrm>
              <a:off x="4254" y="1449"/>
              <a:ext cx="27" cy="37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2" y="19"/>
                </a:cxn>
                <a:cxn ang="0">
                  <a:pos x="2" y="23"/>
                </a:cxn>
                <a:cxn ang="0">
                  <a:pos x="3" y="29"/>
                </a:cxn>
                <a:cxn ang="0">
                  <a:pos x="3" y="21"/>
                </a:cxn>
                <a:cxn ang="0">
                  <a:pos x="5" y="31"/>
                </a:cxn>
                <a:cxn ang="0">
                  <a:pos x="5" y="23"/>
                </a:cxn>
                <a:cxn ang="0">
                  <a:pos x="7" y="16"/>
                </a:cxn>
                <a:cxn ang="0">
                  <a:pos x="7" y="25"/>
                </a:cxn>
                <a:cxn ang="0">
                  <a:pos x="7" y="33"/>
                </a:cxn>
                <a:cxn ang="0">
                  <a:pos x="9" y="10"/>
                </a:cxn>
                <a:cxn ang="0">
                  <a:pos x="11" y="37"/>
                </a:cxn>
                <a:cxn ang="0">
                  <a:pos x="13" y="12"/>
                </a:cxn>
                <a:cxn ang="0">
                  <a:pos x="13" y="8"/>
                </a:cxn>
                <a:cxn ang="0">
                  <a:pos x="15" y="27"/>
                </a:cxn>
                <a:cxn ang="0">
                  <a:pos x="15" y="21"/>
                </a:cxn>
                <a:cxn ang="0">
                  <a:pos x="15" y="2"/>
                </a:cxn>
                <a:cxn ang="0">
                  <a:pos x="17" y="12"/>
                </a:cxn>
                <a:cxn ang="0">
                  <a:pos x="17" y="39"/>
                </a:cxn>
                <a:cxn ang="0">
                  <a:pos x="19" y="2"/>
                </a:cxn>
                <a:cxn ang="0">
                  <a:pos x="19" y="29"/>
                </a:cxn>
                <a:cxn ang="0">
                  <a:pos x="23" y="33"/>
                </a:cxn>
                <a:cxn ang="0">
                  <a:pos x="23" y="10"/>
                </a:cxn>
                <a:cxn ang="0">
                  <a:pos x="23" y="21"/>
                </a:cxn>
                <a:cxn ang="0">
                  <a:pos x="25" y="33"/>
                </a:cxn>
                <a:cxn ang="0">
                  <a:pos x="27" y="23"/>
                </a:cxn>
                <a:cxn ang="0">
                  <a:pos x="27" y="8"/>
                </a:cxn>
                <a:cxn ang="0">
                  <a:pos x="27" y="39"/>
                </a:cxn>
                <a:cxn ang="0">
                  <a:pos x="28" y="16"/>
                </a:cxn>
                <a:cxn ang="0">
                  <a:pos x="28" y="14"/>
                </a:cxn>
                <a:cxn ang="0">
                  <a:pos x="30" y="27"/>
                </a:cxn>
                <a:cxn ang="0">
                  <a:pos x="30" y="31"/>
                </a:cxn>
                <a:cxn ang="0">
                  <a:pos x="30" y="35"/>
                </a:cxn>
                <a:cxn ang="0">
                  <a:pos x="34" y="27"/>
                </a:cxn>
                <a:cxn ang="0">
                  <a:pos x="34" y="23"/>
                </a:cxn>
                <a:cxn ang="0">
                  <a:pos x="36" y="33"/>
                </a:cxn>
                <a:cxn ang="0">
                  <a:pos x="36" y="41"/>
                </a:cxn>
                <a:cxn ang="0">
                  <a:pos x="38" y="23"/>
                </a:cxn>
                <a:cxn ang="0">
                  <a:pos x="38" y="31"/>
                </a:cxn>
                <a:cxn ang="0">
                  <a:pos x="42" y="29"/>
                </a:cxn>
                <a:cxn ang="0">
                  <a:pos x="42" y="25"/>
                </a:cxn>
                <a:cxn ang="0">
                  <a:pos x="44" y="29"/>
                </a:cxn>
                <a:cxn ang="0">
                  <a:pos x="48" y="29"/>
                </a:cxn>
                <a:cxn ang="0">
                  <a:pos x="48" y="37"/>
                </a:cxn>
                <a:cxn ang="0">
                  <a:pos x="50" y="27"/>
                </a:cxn>
                <a:cxn ang="0">
                  <a:pos x="50" y="41"/>
                </a:cxn>
                <a:cxn ang="0">
                  <a:pos x="50" y="58"/>
                </a:cxn>
                <a:cxn ang="0">
                  <a:pos x="51" y="56"/>
                </a:cxn>
                <a:cxn ang="0">
                  <a:pos x="53" y="43"/>
                </a:cxn>
                <a:cxn ang="0">
                  <a:pos x="53" y="66"/>
                </a:cxn>
              </a:cxnLst>
              <a:rect l="0" t="0" r="r" b="b"/>
              <a:pathLst>
                <a:path w="53" h="73">
                  <a:moveTo>
                    <a:pt x="0" y="25"/>
                  </a:moveTo>
                  <a:lnTo>
                    <a:pt x="0" y="25"/>
                  </a:lnTo>
                  <a:lnTo>
                    <a:pt x="0" y="21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31"/>
                  </a:lnTo>
                  <a:lnTo>
                    <a:pt x="3" y="29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5" y="23"/>
                  </a:lnTo>
                  <a:lnTo>
                    <a:pt x="7" y="21"/>
                  </a:lnTo>
                  <a:lnTo>
                    <a:pt x="7" y="16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37"/>
                  </a:lnTo>
                  <a:lnTo>
                    <a:pt x="7" y="33"/>
                  </a:lnTo>
                  <a:lnTo>
                    <a:pt x="9" y="31"/>
                  </a:lnTo>
                  <a:lnTo>
                    <a:pt x="9" y="10"/>
                  </a:lnTo>
                  <a:lnTo>
                    <a:pt x="11" y="12"/>
                  </a:lnTo>
                  <a:lnTo>
                    <a:pt x="11" y="37"/>
                  </a:lnTo>
                  <a:lnTo>
                    <a:pt x="13" y="37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8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37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15" y="2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41"/>
                  </a:lnTo>
                  <a:lnTo>
                    <a:pt x="17" y="39"/>
                  </a:lnTo>
                  <a:lnTo>
                    <a:pt x="19" y="37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9" y="29"/>
                  </a:lnTo>
                  <a:lnTo>
                    <a:pt x="23" y="31"/>
                  </a:lnTo>
                  <a:lnTo>
                    <a:pt x="23" y="3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5" y="33"/>
                  </a:lnTo>
                  <a:lnTo>
                    <a:pt x="25" y="25"/>
                  </a:lnTo>
                  <a:lnTo>
                    <a:pt x="27" y="23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7" y="10"/>
                  </a:lnTo>
                  <a:lnTo>
                    <a:pt x="27" y="39"/>
                  </a:lnTo>
                  <a:lnTo>
                    <a:pt x="28" y="3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0" y="33"/>
                  </a:lnTo>
                  <a:lnTo>
                    <a:pt x="30" y="31"/>
                  </a:lnTo>
                  <a:lnTo>
                    <a:pt x="30" y="29"/>
                  </a:lnTo>
                  <a:lnTo>
                    <a:pt x="30" y="35"/>
                  </a:lnTo>
                  <a:lnTo>
                    <a:pt x="34" y="33"/>
                  </a:lnTo>
                  <a:lnTo>
                    <a:pt x="34" y="27"/>
                  </a:lnTo>
                  <a:lnTo>
                    <a:pt x="34" y="25"/>
                  </a:lnTo>
                  <a:lnTo>
                    <a:pt x="34" y="23"/>
                  </a:lnTo>
                  <a:lnTo>
                    <a:pt x="34" y="31"/>
                  </a:lnTo>
                  <a:lnTo>
                    <a:pt x="36" y="33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8" y="39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42" y="31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5"/>
                  </a:lnTo>
                  <a:lnTo>
                    <a:pt x="44" y="25"/>
                  </a:lnTo>
                  <a:lnTo>
                    <a:pt x="44" y="29"/>
                  </a:lnTo>
                  <a:lnTo>
                    <a:pt x="46" y="27"/>
                  </a:lnTo>
                  <a:lnTo>
                    <a:pt x="48" y="29"/>
                  </a:lnTo>
                  <a:lnTo>
                    <a:pt x="48" y="39"/>
                  </a:lnTo>
                  <a:lnTo>
                    <a:pt x="48" y="37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6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3" y="64"/>
                  </a:lnTo>
                  <a:lnTo>
                    <a:pt x="53" y="66"/>
                  </a:lnTo>
                  <a:lnTo>
                    <a:pt x="53" y="7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90" name="Freeform 1290"/>
            <p:cNvSpPr>
              <a:spLocks/>
            </p:cNvSpPr>
            <p:nvPr/>
          </p:nvSpPr>
          <p:spPr bwMode="auto">
            <a:xfrm>
              <a:off x="4226" y="1422"/>
              <a:ext cx="28" cy="41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2" y="55"/>
                </a:cxn>
                <a:cxn ang="0">
                  <a:pos x="4" y="67"/>
                </a:cxn>
                <a:cxn ang="0">
                  <a:pos x="4" y="63"/>
                </a:cxn>
                <a:cxn ang="0">
                  <a:pos x="8" y="51"/>
                </a:cxn>
                <a:cxn ang="0">
                  <a:pos x="8" y="53"/>
                </a:cxn>
                <a:cxn ang="0">
                  <a:pos x="10" y="76"/>
                </a:cxn>
                <a:cxn ang="0">
                  <a:pos x="11" y="48"/>
                </a:cxn>
                <a:cxn ang="0">
                  <a:pos x="11" y="55"/>
                </a:cxn>
                <a:cxn ang="0">
                  <a:pos x="11" y="74"/>
                </a:cxn>
                <a:cxn ang="0">
                  <a:pos x="13" y="65"/>
                </a:cxn>
                <a:cxn ang="0">
                  <a:pos x="13" y="42"/>
                </a:cxn>
                <a:cxn ang="0">
                  <a:pos x="13" y="69"/>
                </a:cxn>
                <a:cxn ang="0">
                  <a:pos x="15" y="36"/>
                </a:cxn>
                <a:cxn ang="0">
                  <a:pos x="17" y="53"/>
                </a:cxn>
                <a:cxn ang="0">
                  <a:pos x="19" y="57"/>
                </a:cxn>
                <a:cxn ang="0">
                  <a:pos x="19" y="40"/>
                </a:cxn>
                <a:cxn ang="0">
                  <a:pos x="19" y="32"/>
                </a:cxn>
                <a:cxn ang="0">
                  <a:pos x="21" y="40"/>
                </a:cxn>
                <a:cxn ang="0">
                  <a:pos x="23" y="36"/>
                </a:cxn>
                <a:cxn ang="0">
                  <a:pos x="23" y="30"/>
                </a:cxn>
                <a:cxn ang="0">
                  <a:pos x="25" y="19"/>
                </a:cxn>
                <a:cxn ang="0">
                  <a:pos x="25" y="15"/>
                </a:cxn>
                <a:cxn ang="0">
                  <a:pos x="25" y="26"/>
                </a:cxn>
                <a:cxn ang="0">
                  <a:pos x="27" y="23"/>
                </a:cxn>
                <a:cxn ang="0">
                  <a:pos x="29" y="13"/>
                </a:cxn>
                <a:cxn ang="0">
                  <a:pos x="31" y="15"/>
                </a:cxn>
                <a:cxn ang="0">
                  <a:pos x="31" y="15"/>
                </a:cxn>
                <a:cxn ang="0">
                  <a:pos x="33" y="32"/>
                </a:cxn>
                <a:cxn ang="0">
                  <a:pos x="33" y="1"/>
                </a:cxn>
                <a:cxn ang="0">
                  <a:pos x="35" y="24"/>
                </a:cxn>
                <a:cxn ang="0">
                  <a:pos x="36" y="40"/>
                </a:cxn>
                <a:cxn ang="0">
                  <a:pos x="36" y="32"/>
                </a:cxn>
                <a:cxn ang="0">
                  <a:pos x="36" y="24"/>
                </a:cxn>
                <a:cxn ang="0">
                  <a:pos x="38" y="40"/>
                </a:cxn>
                <a:cxn ang="0">
                  <a:pos x="38" y="34"/>
                </a:cxn>
                <a:cxn ang="0">
                  <a:pos x="38" y="30"/>
                </a:cxn>
                <a:cxn ang="0">
                  <a:pos x="40" y="65"/>
                </a:cxn>
                <a:cxn ang="0">
                  <a:pos x="42" y="30"/>
                </a:cxn>
                <a:cxn ang="0">
                  <a:pos x="44" y="28"/>
                </a:cxn>
                <a:cxn ang="0">
                  <a:pos x="44" y="59"/>
                </a:cxn>
                <a:cxn ang="0">
                  <a:pos x="44" y="69"/>
                </a:cxn>
                <a:cxn ang="0">
                  <a:pos x="46" y="53"/>
                </a:cxn>
                <a:cxn ang="0">
                  <a:pos x="46" y="55"/>
                </a:cxn>
                <a:cxn ang="0">
                  <a:pos x="48" y="72"/>
                </a:cxn>
                <a:cxn ang="0">
                  <a:pos x="50" y="67"/>
                </a:cxn>
                <a:cxn ang="0">
                  <a:pos x="50" y="74"/>
                </a:cxn>
                <a:cxn ang="0">
                  <a:pos x="52" y="71"/>
                </a:cxn>
                <a:cxn ang="0">
                  <a:pos x="54" y="78"/>
                </a:cxn>
                <a:cxn ang="0">
                  <a:pos x="54" y="80"/>
                </a:cxn>
              </a:cxnLst>
              <a:rect l="0" t="0" r="r" b="b"/>
              <a:pathLst>
                <a:path w="56" h="80">
                  <a:moveTo>
                    <a:pt x="0" y="65"/>
                  </a:moveTo>
                  <a:lnTo>
                    <a:pt x="0" y="65"/>
                  </a:lnTo>
                  <a:lnTo>
                    <a:pt x="0" y="53"/>
                  </a:lnTo>
                  <a:lnTo>
                    <a:pt x="2" y="55"/>
                  </a:lnTo>
                  <a:lnTo>
                    <a:pt x="2" y="65"/>
                  </a:lnTo>
                  <a:lnTo>
                    <a:pt x="4" y="67"/>
                  </a:lnTo>
                  <a:lnTo>
                    <a:pt x="4" y="65"/>
                  </a:lnTo>
                  <a:lnTo>
                    <a:pt x="4" y="63"/>
                  </a:lnTo>
                  <a:lnTo>
                    <a:pt x="8" y="6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3"/>
                  </a:lnTo>
                  <a:lnTo>
                    <a:pt x="8" y="74"/>
                  </a:lnTo>
                  <a:lnTo>
                    <a:pt x="10" y="76"/>
                  </a:lnTo>
                  <a:lnTo>
                    <a:pt x="10" y="51"/>
                  </a:lnTo>
                  <a:lnTo>
                    <a:pt x="11" y="48"/>
                  </a:lnTo>
                  <a:lnTo>
                    <a:pt x="11" y="40"/>
                  </a:lnTo>
                  <a:lnTo>
                    <a:pt x="11" y="55"/>
                  </a:lnTo>
                  <a:lnTo>
                    <a:pt x="11" y="57"/>
                  </a:lnTo>
                  <a:lnTo>
                    <a:pt x="11" y="74"/>
                  </a:lnTo>
                  <a:lnTo>
                    <a:pt x="11" y="65"/>
                  </a:lnTo>
                  <a:lnTo>
                    <a:pt x="13" y="65"/>
                  </a:lnTo>
                  <a:lnTo>
                    <a:pt x="13" y="40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3" y="69"/>
                  </a:lnTo>
                  <a:lnTo>
                    <a:pt x="15" y="67"/>
                  </a:lnTo>
                  <a:lnTo>
                    <a:pt x="15" y="36"/>
                  </a:lnTo>
                  <a:lnTo>
                    <a:pt x="17" y="34"/>
                  </a:lnTo>
                  <a:lnTo>
                    <a:pt x="17" y="53"/>
                  </a:lnTo>
                  <a:lnTo>
                    <a:pt x="19" y="55"/>
                  </a:lnTo>
                  <a:lnTo>
                    <a:pt x="19" y="57"/>
                  </a:lnTo>
                  <a:lnTo>
                    <a:pt x="19" y="42"/>
                  </a:lnTo>
                  <a:lnTo>
                    <a:pt x="19" y="40"/>
                  </a:lnTo>
                  <a:lnTo>
                    <a:pt x="19" y="30"/>
                  </a:lnTo>
                  <a:lnTo>
                    <a:pt x="19" y="32"/>
                  </a:lnTo>
                  <a:lnTo>
                    <a:pt x="21" y="34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23" y="21"/>
                  </a:lnTo>
                  <a:lnTo>
                    <a:pt x="25" y="19"/>
                  </a:lnTo>
                  <a:lnTo>
                    <a:pt x="25" y="11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5" y="26"/>
                  </a:lnTo>
                  <a:lnTo>
                    <a:pt x="25" y="24"/>
                  </a:lnTo>
                  <a:lnTo>
                    <a:pt x="27" y="23"/>
                  </a:lnTo>
                  <a:lnTo>
                    <a:pt x="27" y="11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1" y="11"/>
                  </a:lnTo>
                  <a:lnTo>
                    <a:pt x="31" y="15"/>
                  </a:lnTo>
                  <a:lnTo>
                    <a:pt x="33" y="15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1"/>
                  </a:lnTo>
                  <a:lnTo>
                    <a:pt x="35" y="0"/>
                  </a:lnTo>
                  <a:lnTo>
                    <a:pt x="35" y="24"/>
                  </a:lnTo>
                  <a:lnTo>
                    <a:pt x="36" y="26"/>
                  </a:lnTo>
                  <a:lnTo>
                    <a:pt x="36" y="40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19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38" y="40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38" y="24"/>
                  </a:lnTo>
                  <a:lnTo>
                    <a:pt x="38" y="30"/>
                  </a:lnTo>
                  <a:lnTo>
                    <a:pt x="40" y="32"/>
                  </a:lnTo>
                  <a:lnTo>
                    <a:pt x="40" y="65"/>
                  </a:lnTo>
                  <a:lnTo>
                    <a:pt x="42" y="63"/>
                  </a:lnTo>
                  <a:lnTo>
                    <a:pt x="42" y="30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57"/>
                  </a:lnTo>
                  <a:lnTo>
                    <a:pt x="44" y="59"/>
                  </a:lnTo>
                  <a:lnTo>
                    <a:pt x="44" y="78"/>
                  </a:lnTo>
                  <a:lnTo>
                    <a:pt x="44" y="69"/>
                  </a:lnTo>
                  <a:lnTo>
                    <a:pt x="46" y="69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6" y="55"/>
                  </a:lnTo>
                  <a:lnTo>
                    <a:pt x="46" y="74"/>
                  </a:lnTo>
                  <a:lnTo>
                    <a:pt x="48" y="72"/>
                  </a:lnTo>
                  <a:lnTo>
                    <a:pt x="48" y="65"/>
                  </a:lnTo>
                  <a:lnTo>
                    <a:pt x="50" y="67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0" y="69"/>
                  </a:lnTo>
                  <a:lnTo>
                    <a:pt x="52" y="71"/>
                  </a:lnTo>
                  <a:lnTo>
                    <a:pt x="52" y="76"/>
                  </a:lnTo>
                  <a:lnTo>
                    <a:pt x="54" y="78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6" y="7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91" name="Freeform 1291"/>
            <p:cNvSpPr>
              <a:spLocks/>
            </p:cNvSpPr>
            <p:nvPr/>
          </p:nvSpPr>
          <p:spPr bwMode="auto">
            <a:xfrm>
              <a:off x="4201" y="1432"/>
              <a:ext cx="2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3"/>
                </a:cxn>
                <a:cxn ang="0">
                  <a:pos x="2" y="4"/>
                </a:cxn>
                <a:cxn ang="0">
                  <a:pos x="4" y="27"/>
                </a:cxn>
                <a:cxn ang="0">
                  <a:pos x="4" y="34"/>
                </a:cxn>
                <a:cxn ang="0">
                  <a:pos x="6" y="21"/>
                </a:cxn>
                <a:cxn ang="0">
                  <a:pos x="6" y="7"/>
                </a:cxn>
                <a:cxn ang="0">
                  <a:pos x="8" y="36"/>
                </a:cxn>
                <a:cxn ang="0">
                  <a:pos x="8" y="17"/>
                </a:cxn>
                <a:cxn ang="0">
                  <a:pos x="10" y="11"/>
                </a:cxn>
                <a:cxn ang="0">
                  <a:pos x="12" y="21"/>
                </a:cxn>
                <a:cxn ang="0">
                  <a:pos x="12" y="25"/>
                </a:cxn>
                <a:cxn ang="0">
                  <a:pos x="14" y="13"/>
                </a:cxn>
                <a:cxn ang="0">
                  <a:pos x="14" y="15"/>
                </a:cxn>
                <a:cxn ang="0">
                  <a:pos x="15" y="27"/>
                </a:cxn>
                <a:cxn ang="0">
                  <a:pos x="17" y="11"/>
                </a:cxn>
                <a:cxn ang="0">
                  <a:pos x="17" y="25"/>
                </a:cxn>
                <a:cxn ang="0">
                  <a:pos x="17" y="15"/>
                </a:cxn>
                <a:cxn ang="0">
                  <a:pos x="19" y="4"/>
                </a:cxn>
                <a:cxn ang="0">
                  <a:pos x="21" y="5"/>
                </a:cxn>
                <a:cxn ang="0">
                  <a:pos x="21" y="21"/>
                </a:cxn>
                <a:cxn ang="0">
                  <a:pos x="23" y="11"/>
                </a:cxn>
                <a:cxn ang="0">
                  <a:pos x="23" y="11"/>
                </a:cxn>
                <a:cxn ang="0">
                  <a:pos x="25" y="9"/>
                </a:cxn>
                <a:cxn ang="0">
                  <a:pos x="25" y="5"/>
                </a:cxn>
                <a:cxn ang="0">
                  <a:pos x="27" y="9"/>
                </a:cxn>
                <a:cxn ang="0">
                  <a:pos x="29" y="19"/>
                </a:cxn>
                <a:cxn ang="0">
                  <a:pos x="29" y="4"/>
                </a:cxn>
                <a:cxn ang="0">
                  <a:pos x="29" y="15"/>
                </a:cxn>
                <a:cxn ang="0">
                  <a:pos x="31" y="34"/>
                </a:cxn>
                <a:cxn ang="0">
                  <a:pos x="31" y="27"/>
                </a:cxn>
                <a:cxn ang="0">
                  <a:pos x="33" y="5"/>
                </a:cxn>
                <a:cxn ang="0">
                  <a:pos x="35" y="40"/>
                </a:cxn>
                <a:cxn ang="0">
                  <a:pos x="37" y="9"/>
                </a:cxn>
                <a:cxn ang="0">
                  <a:pos x="37" y="29"/>
                </a:cxn>
                <a:cxn ang="0">
                  <a:pos x="39" y="46"/>
                </a:cxn>
                <a:cxn ang="0">
                  <a:pos x="39" y="34"/>
                </a:cxn>
                <a:cxn ang="0">
                  <a:pos x="39" y="15"/>
                </a:cxn>
                <a:cxn ang="0">
                  <a:pos x="40" y="40"/>
                </a:cxn>
                <a:cxn ang="0">
                  <a:pos x="42" y="23"/>
                </a:cxn>
                <a:cxn ang="0">
                  <a:pos x="42" y="40"/>
                </a:cxn>
                <a:cxn ang="0">
                  <a:pos x="44" y="17"/>
                </a:cxn>
                <a:cxn ang="0">
                  <a:pos x="44" y="44"/>
                </a:cxn>
                <a:cxn ang="0">
                  <a:pos x="48" y="50"/>
                </a:cxn>
                <a:cxn ang="0">
                  <a:pos x="48" y="32"/>
                </a:cxn>
                <a:cxn ang="0">
                  <a:pos x="48" y="27"/>
                </a:cxn>
                <a:cxn ang="0">
                  <a:pos x="50" y="46"/>
                </a:cxn>
                <a:cxn ang="0">
                  <a:pos x="50" y="44"/>
                </a:cxn>
                <a:cxn ang="0">
                  <a:pos x="50" y="34"/>
                </a:cxn>
                <a:cxn ang="0">
                  <a:pos x="52" y="48"/>
                </a:cxn>
              </a:cxnLst>
              <a:rect l="0" t="0" r="r" b="b"/>
              <a:pathLst>
                <a:path w="52" h="50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4" y="34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6" y="4"/>
                  </a:lnTo>
                  <a:lnTo>
                    <a:pt x="6" y="7"/>
                  </a:lnTo>
                  <a:lnTo>
                    <a:pt x="8" y="9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17"/>
                  </a:lnTo>
                  <a:lnTo>
                    <a:pt x="10" y="15"/>
                  </a:lnTo>
                  <a:lnTo>
                    <a:pt x="10" y="11"/>
                  </a:lnTo>
                  <a:lnTo>
                    <a:pt x="10" y="19"/>
                  </a:lnTo>
                  <a:lnTo>
                    <a:pt x="12" y="21"/>
                  </a:lnTo>
                  <a:lnTo>
                    <a:pt x="12" y="29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4" y="13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29"/>
                  </a:lnTo>
                  <a:lnTo>
                    <a:pt x="15" y="27"/>
                  </a:lnTo>
                  <a:lnTo>
                    <a:pt x="15" y="13"/>
                  </a:lnTo>
                  <a:lnTo>
                    <a:pt x="17" y="11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9"/>
                  </a:lnTo>
                  <a:lnTo>
                    <a:pt x="17" y="15"/>
                  </a:lnTo>
                  <a:lnTo>
                    <a:pt x="19" y="1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1" y="5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13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5" y="13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5"/>
                  </a:lnTo>
                  <a:lnTo>
                    <a:pt x="25" y="7"/>
                  </a:lnTo>
                  <a:lnTo>
                    <a:pt x="27" y="9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15"/>
                  </a:lnTo>
                  <a:lnTo>
                    <a:pt x="31" y="17"/>
                  </a:lnTo>
                  <a:lnTo>
                    <a:pt x="31" y="34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1" y="4"/>
                  </a:lnTo>
                  <a:lnTo>
                    <a:pt x="33" y="5"/>
                  </a:lnTo>
                  <a:lnTo>
                    <a:pt x="33" y="40"/>
                  </a:lnTo>
                  <a:lnTo>
                    <a:pt x="35" y="40"/>
                  </a:lnTo>
                  <a:lnTo>
                    <a:pt x="35" y="11"/>
                  </a:lnTo>
                  <a:lnTo>
                    <a:pt x="37" y="9"/>
                  </a:lnTo>
                  <a:lnTo>
                    <a:pt x="37" y="4"/>
                  </a:lnTo>
                  <a:lnTo>
                    <a:pt x="37" y="29"/>
                  </a:lnTo>
                  <a:lnTo>
                    <a:pt x="39" y="32"/>
                  </a:lnTo>
                  <a:lnTo>
                    <a:pt x="39" y="46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9" y="13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0" y="40"/>
                  </a:lnTo>
                  <a:lnTo>
                    <a:pt x="42" y="40"/>
                  </a:lnTo>
                  <a:lnTo>
                    <a:pt x="42" y="23"/>
                  </a:lnTo>
                  <a:lnTo>
                    <a:pt x="42" y="25"/>
                  </a:lnTo>
                  <a:lnTo>
                    <a:pt x="42" y="40"/>
                  </a:lnTo>
                  <a:lnTo>
                    <a:pt x="44" y="38"/>
                  </a:lnTo>
                  <a:lnTo>
                    <a:pt x="44" y="17"/>
                  </a:lnTo>
                  <a:lnTo>
                    <a:pt x="44" y="19"/>
                  </a:lnTo>
                  <a:lnTo>
                    <a:pt x="44" y="44"/>
                  </a:lnTo>
                  <a:lnTo>
                    <a:pt x="48" y="46"/>
                  </a:lnTo>
                  <a:lnTo>
                    <a:pt x="48" y="50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19"/>
                  </a:lnTo>
                  <a:lnTo>
                    <a:pt x="48" y="27"/>
                  </a:lnTo>
                  <a:lnTo>
                    <a:pt x="50" y="29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2" y="36"/>
                  </a:lnTo>
                  <a:lnTo>
                    <a:pt x="52" y="48"/>
                  </a:lnTo>
                  <a:lnTo>
                    <a:pt x="52" y="46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92" name="Freeform 1292"/>
            <p:cNvSpPr>
              <a:spLocks/>
            </p:cNvSpPr>
            <p:nvPr/>
          </p:nvSpPr>
          <p:spPr bwMode="auto">
            <a:xfrm>
              <a:off x="4176" y="1413"/>
              <a:ext cx="25" cy="3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4" y="14"/>
                </a:cxn>
                <a:cxn ang="0">
                  <a:pos x="4" y="21"/>
                </a:cxn>
                <a:cxn ang="0">
                  <a:pos x="4" y="21"/>
                </a:cxn>
                <a:cxn ang="0">
                  <a:pos x="6" y="12"/>
                </a:cxn>
                <a:cxn ang="0">
                  <a:pos x="6" y="18"/>
                </a:cxn>
                <a:cxn ang="0">
                  <a:pos x="6" y="31"/>
                </a:cxn>
                <a:cxn ang="0">
                  <a:pos x="8" y="16"/>
                </a:cxn>
                <a:cxn ang="0">
                  <a:pos x="8" y="18"/>
                </a:cxn>
                <a:cxn ang="0">
                  <a:pos x="10" y="39"/>
                </a:cxn>
                <a:cxn ang="0">
                  <a:pos x="12" y="6"/>
                </a:cxn>
                <a:cxn ang="0">
                  <a:pos x="12" y="41"/>
                </a:cxn>
                <a:cxn ang="0">
                  <a:pos x="12" y="18"/>
                </a:cxn>
                <a:cxn ang="0">
                  <a:pos x="14" y="6"/>
                </a:cxn>
                <a:cxn ang="0">
                  <a:pos x="16" y="23"/>
                </a:cxn>
                <a:cxn ang="0">
                  <a:pos x="16" y="27"/>
                </a:cxn>
                <a:cxn ang="0">
                  <a:pos x="17" y="12"/>
                </a:cxn>
                <a:cxn ang="0">
                  <a:pos x="17" y="23"/>
                </a:cxn>
                <a:cxn ang="0">
                  <a:pos x="17" y="35"/>
                </a:cxn>
                <a:cxn ang="0">
                  <a:pos x="19" y="0"/>
                </a:cxn>
                <a:cxn ang="0">
                  <a:pos x="21" y="2"/>
                </a:cxn>
                <a:cxn ang="0">
                  <a:pos x="21" y="48"/>
                </a:cxn>
                <a:cxn ang="0">
                  <a:pos x="23" y="8"/>
                </a:cxn>
                <a:cxn ang="0">
                  <a:pos x="23" y="35"/>
                </a:cxn>
                <a:cxn ang="0">
                  <a:pos x="25" y="43"/>
                </a:cxn>
                <a:cxn ang="0">
                  <a:pos x="27" y="21"/>
                </a:cxn>
                <a:cxn ang="0">
                  <a:pos x="27" y="29"/>
                </a:cxn>
                <a:cxn ang="0">
                  <a:pos x="27" y="48"/>
                </a:cxn>
                <a:cxn ang="0">
                  <a:pos x="29" y="35"/>
                </a:cxn>
                <a:cxn ang="0">
                  <a:pos x="29" y="12"/>
                </a:cxn>
                <a:cxn ang="0">
                  <a:pos x="31" y="50"/>
                </a:cxn>
                <a:cxn ang="0">
                  <a:pos x="31" y="21"/>
                </a:cxn>
                <a:cxn ang="0">
                  <a:pos x="33" y="37"/>
                </a:cxn>
                <a:cxn ang="0">
                  <a:pos x="33" y="20"/>
                </a:cxn>
                <a:cxn ang="0">
                  <a:pos x="35" y="43"/>
                </a:cxn>
                <a:cxn ang="0">
                  <a:pos x="35" y="44"/>
                </a:cxn>
                <a:cxn ang="0">
                  <a:pos x="39" y="21"/>
                </a:cxn>
                <a:cxn ang="0">
                  <a:pos x="39" y="27"/>
                </a:cxn>
                <a:cxn ang="0">
                  <a:pos x="39" y="43"/>
                </a:cxn>
                <a:cxn ang="0">
                  <a:pos x="41" y="35"/>
                </a:cxn>
                <a:cxn ang="0">
                  <a:pos x="41" y="25"/>
                </a:cxn>
                <a:cxn ang="0">
                  <a:pos x="42" y="43"/>
                </a:cxn>
                <a:cxn ang="0">
                  <a:pos x="42" y="37"/>
                </a:cxn>
                <a:cxn ang="0">
                  <a:pos x="42" y="16"/>
                </a:cxn>
                <a:cxn ang="0">
                  <a:pos x="44" y="58"/>
                </a:cxn>
                <a:cxn ang="0">
                  <a:pos x="46" y="21"/>
                </a:cxn>
                <a:cxn ang="0">
                  <a:pos x="46" y="14"/>
                </a:cxn>
                <a:cxn ang="0">
                  <a:pos x="48" y="39"/>
                </a:cxn>
                <a:cxn ang="0">
                  <a:pos x="48" y="56"/>
                </a:cxn>
                <a:cxn ang="0">
                  <a:pos x="50" y="37"/>
                </a:cxn>
              </a:cxnLst>
              <a:rect l="0" t="0" r="r" b="b"/>
              <a:pathLst>
                <a:path w="50" h="62">
                  <a:moveTo>
                    <a:pt x="0" y="18"/>
                  </a:moveTo>
                  <a:lnTo>
                    <a:pt x="0" y="18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4" y="21"/>
                  </a:lnTo>
                  <a:lnTo>
                    <a:pt x="6" y="2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33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39"/>
                  </a:lnTo>
                  <a:lnTo>
                    <a:pt x="10" y="39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39"/>
                  </a:lnTo>
                  <a:lnTo>
                    <a:pt x="12" y="41"/>
                  </a:lnTo>
                  <a:lnTo>
                    <a:pt x="12" y="44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4" y="6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6" y="35"/>
                  </a:lnTo>
                  <a:lnTo>
                    <a:pt x="16" y="27"/>
                  </a:lnTo>
                  <a:lnTo>
                    <a:pt x="17" y="25"/>
                  </a:lnTo>
                  <a:lnTo>
                    <a:pt x="17" y="12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41"/>
                  </a:lnTo>
                  <a:lnTo>
                    <a:pt x="17" y="35"/>
                  </a:lnTo>
                  <a:lnTo>
                    <a:pt x="19" y="33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1" y="8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3" y="35"/>
                  </a:lnTo>
                  <a:lnTo>
                    <a:pt x="25" y="37"/>
                  </a:lnTo>
                  <a:lnTo>
                    <a:pt x="25" y="43"/>
                  </a:lnTo>
                  <a:lnTo>
                    <a:pt x="25" y="23"/>
                  </a:lnTo>
                  <a:lnTo>
                    <a:pt x="27" y="21"/>
                  </a:lnTo>
                  <a:lnTo>
                    <a:pt x="27" y="12"/>
                  </a:lnTo>
                  <a:lnTo>
                    <a:pt x="27" y="29"/>
                  </a:lnTo>
                  <a:lnTo>
                    <a:pt x="27" y="31"/>
                  </a:lnTo>
                  <a:lnTo>
                    <a:pt x="27" y="48"/>
                  </a:lnTo>
                  <a:lnTo>
                    <a:pt x="27" y="35"/>
                  </a:lnTo>
                  <a:lnTo>
                    <a:pt x="29" y="35"/>
                  </a:lnTo>
                  <a:lnTo>
                    <a:pt x="29" y="8"/>
                  </a:lnTo>
                  <a:lnTo>
                    <a:pt x="29" y="12"/>
                  </a:lnTo>
                  <a:lnTo>
                    <a:pt x="31" y="14"/>
                  </a:lnTo>
                  <a:lnTo>
                    <a:pt x="31" y="50"/>
                  </a:lnTo>
                  <a:lnTo>
                    <a:pt x="31" y="48"/>
                  </a:lnTo>
                  <a:lnTo>
                    <a:pt x="31" y="21"/>
                  </a:lnTo>
                  <a:lnTo>
                    <a:pt x="33" y="20"/>
                  </a:lnTo>
                  <a:lnTo>
                    <a:pt x="33" y="37"/>
                  </a:lnTo>
                  <a:lnTo>
                    <a:pt x="33" y="35"/>
                  </a:lnTo>
                  <a:lnTo>
                    <a:pt x="33" y="20"/>
                  </a:lnTo>
                  <a:lnTo>
                    <a:pt x="35" y="21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4"/>
                  </a:lnTo>
                  <a:lnTo>
                    <a:pt x="35" y="23"/>
                  </a:lnTo>
                  <a:lnTo>
                    <a:pt x="39" y="21"/>
                  </a:lnTo>
                  <a:lnTo>
                    <a:pt x="39" y="14"/>
                  </a:lnTo>
                  <a:lnTo>
                    <a:pt x="39" y="27"/>
                  </a:lnTo>
                  <a:lnTo>
                    <a:pt x="39" y="29"/>
                  </a:lnTo>
                  <a:lnTo>
                    <a:pt x="39" y="43"/>
                  </a:lnTo>
                  <a:lnTo>
                    <a:pt x="39" y="35"/>
                  </a:lnTo>
                  <a:lnTo>
                    <a:pt x="41" y="35"/>
                  </a:lnTo>
                  <a:lnTo>
                    <a:pt x="41" y="21"/>
                  </a:lnTo>
                  <a:lnTo>
                    <a:pt x="41" y="25"/>
                  </a:lnTo>
                  <a:lnTo>
                    <a:pt x="42" y="27"/>
                  </a:lnTo>
                  <a:lnTo>
                    <a:pt x="42" y="43"/>
                  </a:lnTo>
                  <a:lnTo>
                    <a:pt x="42" y="39"/>
                  </a:lnTo>
                  <a:lnTo>
                    <a:pt x="42" y="37"/>
                  </a:lnTo>
                  <a:lnTo>
                    <a:pt x="42" y="14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46" y="21"/>
                  </a:lnTo>
                  <a:lnTo>
                    <a:pt x="46" y="20"/>
                  </a:lnTo>
                  <a:lnTo>
                    <a:pt x="46" y="14"/>
                  </a:lnTo>
                  <a:lnTo>
                    <a:pt x="46" y="39"/>
                  </a:lnTo>
                  <a:lnTo>
                    <a:pt x="48" y="39"/>
                  </a:lnTo>
                  <a:lnTo>
                    <a:pt x="48" y="62"/>
                  </a:lnTo>
                  <a:lnTo>
                    <a:pt x="48" y="56"/>
                  </a:lnTo>
                  <a:lnTo>
                    <a:pt x="50" y="54"/>
                  </a:lnTo>
                  <a:lnTo>
                    <a:pt x="50" y="37"/>
                  </a:lnTo>
                  <a:lnTo>
                    <a:pt x="50" y="3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93" name="Freeform 1293"/>
            <p:cNvSpPr>
              <a:spLocks/>
            </p:cNvSpPr>
            <p:nvPr/>
          </p:nvSpPr>
          <p:spPr bwMode="auto">
            <a:xfrm>
              <a:off x="4151" y="1391"/>
              <a:ext cx="25" cy="3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" y="12"/>
                </a:cxn>
                <a:cxn ang="0">
                  <a:pos x="4" y="21"/>
                </a:cxn>
                <a:cxn ang="0">
                  <a:pos x="4" y="31"/>
                </a:cxn>
                <a:cxn ang="0">
                  <a:pos x="6" y="12"/>
                </a:cxn>
                <a:cxn ang="0">
                  <a:pos x="8" y="16"/>
                </a:cxn>
                <a:cxn ang="0">
                  <a:pos x="8" y="44"/>
                </a:cxn>
                <a:cxn ang="0">
                  <a:pos x="10" y="0"/>
                </a:cxn>
                <a:cxn ang="0">
                  <a:pos x="10" y="33"/>
                </a:cxn>
                <a:cxn ang="0">
                  <a:pos x="10" y="46"/>
                </a:cxn>
                <a:cxn ang="0">
                  <a:pos x="12" y="29"/>
                </a:cxn>
                <a:cxn ang="0">
                  <a:pos x="12" y="21"/>
                </a:cxn>
                <a:cxn ang="0">
                  <a:pos x="14" y="39"/>
                </a:cxn>
                <a:cxn ang="0">
                  <a:pos x="14" y="33"/>
                </a:cxn>
                <a:cxn ang="0">
                  <a:pos x="14" y="16"/>
                </a:cxn>
                <a:cxn ang="0">
                  <a:pos x="16" y="44"/>
                </a:cxn>
                <a:cxn ang="0">
                  <a:pos x="18" y="10"/>
                </a:cxn>
                <a:cxn ang="0">
                  <a:pos x="18" y="6"/>
                </a:cxn>
                <a:cxn ang="0">
                  <a:pos x="19" y="33"/>
                </a:cxn>
                <a:cxn ang="0">
                  <a:pos x="19" y="37"/>
                </a:cxn>
                <a:cxn ang="0">
                  <a:pos x="21" y="17"/>
                </a:cxn>
                <a:cxn ang="0">
                  <a:pos x="21" y="27"/>
                </a:cxn>
                <a:cxn ang="0">
                  <a:pos x="23" y="29"/>
                </a:cxn>
                <a:cxn ang="0">
                  <a:pos x="25" y="25"/>
                </a:cxn>
                <a:cxn ang="0">
                  <a:pos x="25" y="16"/>
                </a:cxn>
                <a:cxn ang="0">
                  <a:pos x="27" y="31"/>
                </a:cxn>
                <a:cxn ang="0">
                  <a:pos x="27" y="23"/>
                </a:cxn>
                <a:cxn ang="0">
                  <a:pos x="29" y="17"/>
                </a:cxn>
                <a:cxn ang="0">
                  <a:pos x="31" y="27"/>
                </a:cxn>
                <a:cxn ang="0">
                  <a:pos x="31" y="33"/>
                </a:cxn>
                <a:cxn ang="0">
                  <a:pos x="31" y="12"/>
                </a:cxn>
                <a:cxn ang="0">
                  <a:pos x="33" y="16"/>
                </a:cxn>
                <a:cxn ang="0">
                  <a:pos x="35" y="46"/>
                </a:cxn>
                <a:cxn ang="0">
                  <a:pos x="35" y="19"/>
                </a:cxn>
                <a:cxn ang="0">
                  <a:pos x="37" y="44"/>
                </a:cxn>
                <a:cxn ang="0">
                  <a:pos x="37" y="25"/>
                </a:cxn>
                <a:cxn ang="0">
                  <a:pos x="37" y="17"/>
                </a:cxn>
                <a:cxn ang="0">
                  <a:pos x="39" y="37"/>
                </a:cxn>
                <a:cxn ang="0">
                  <a:pos x="39" y="44"/>
                </a:cxn>
                <a:cxn ang="0">
                  <a:pos x="41" y="25"/>
                </a:cxn>
                <a:cxn ang="0">
                  <a:pos x="43" y="31"/>
                </a:cxn>
                <a:cxn ang="0">
                  <a:pos x="43" y="52"/>
                </a:cxn>
                <a:cxn ang="0">
                  <a:pos x="43" y="29"/>
                </a:cxn>
                <a:cxn ang="0">
                  <a:pos x="44" y="58"/>
                </a:cxn>
                <a:cxn ang="0">
                  <a:pos x="46" y="33"/>
                </a:cxn>
                <a:cxn ang="0">
                  <a:pos x="46" y="31"/>
                </a:cxn>
                <a:cxn ang="0">
                  <a:pos x="48" y="58"/>
                </a:cxn>
                <a:cxn ang="0">
                  <a:pos x="48" y="58"/>
                </a:cxn>
                <a:cxn ang="0">
                  <a:pos x="50" y="48"/>
                </a:cxn>
                <a:cxn ang="0">
                  <a:pos x="50" y="52"/>
                </a:cxn>
              </a:cxnLst>
              <a:rect l="0" t="0" r="r" b="b"/>
              <a:pathLst>
                <a:path w="50" h="67">
                  <a:moveTo>
                    <a:pt x="0" y="27"/>
                  </a:moveTo>
                  <a:lnTo>
                    <a:pt x="0" y="27"/>
                  </a:lnTo>
                  <a:lnTo>
                    <a:pt x="2" y="25"/>
                  </a:lnTo>
                  <a:lnTo>
                    <a:pt x="2" y="12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4" y="33"/>
                  </a:lnTo>
                  <a:lnTo>
                    <a:pt x="4" y="31"/>
                  </a:lnTo>
                  <a:lnTo>
                    <a:pt x="6" y="29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46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2" y="12"/>
                  </a:lnTo>
                  <a:lnTo>
                    <a:pt x="12" y="21"/>
                  </a:lnTo>
                  <a:lnTo>
                    <a:pt x="14" y="23"/>
                  </a:lnTo>
                  <a:lnTo>
                    <a:pt x="14" y="39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6" y="44"/>
                  </a:lnTo>
                  <a:lnTo>
                    <a:pt x="18" y="44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31"/>
                  </a:lnTo>
                  <a:lnTo>
                    <a:pt x="19" y="33"/>
                  </a:lnTo>
                  <a:lnTo>
                    <a:pt x="19" y="46"/>
                  </a:lnTo>
                  <a:lnTo>
                    <a:pt x="19" y="37"/>
                  </a:lnTo>
                  <a:lnTo>
                    <a:pt x="21" y="37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9"/>
                  </a:lnTo>
                  <a:lnTo>
                    <a:pt x="23" y="27"/>
                  </a:lnTo>
                  <a:lnTo>
                    <a:pt x="25" y="25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29"/>
                  </a:lnTo>
                  <a:lnTo>
                    <a:pt x="27" y="31"/>
                  </a:lnTo>
                  <a:lnTo>
                    <a:pt x="27" y="33"/>
                  </a:lnTo>
                  <a:lnTo>
                    <a:pt x="27" y="23"/>
                  </a:lnTo>
                  <a:lnTo>
                    <a:pt x="29" y="23"/>
                  </a:lnTo>
                  <a:lnTo>
                    <a:pt x="29" y="1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1" y="37"/>
                  </a:lnTo>
                  <a:lnTo>
                    <a:pt x="31" y="33"/>
                  </a:lnTo>
                  <a:lnTo>
                    <a:pt x="31" y="31"/>
                  </a:lnTo>
                  <a:lnTo>
                    <a:pt x="31" y="12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3" y="48"/>
                  </a:lnTo>
                  <a:lnTo>
                    <a:pt x="35" y="46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40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25"/>
                  </a:lnTo>
                  <a:lnTo>
                    <a:pt x="37" y="23"/>
                  </a:lnTo>
                  <a:lnTo>
                    <a:pt x="37" y="17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52"/>
                  </a:lnTo>
                  <a:lnTo>
                    <a:pt x="39" y="44"/>
                  </a:lnTo>
                  <a:lnTo>
                    <a:pt x="41" y="40"/>
                  </a:lnTo>
                  <a:lnTo>
                    <a:pt x="41" y="25"/>
                  </a:lnTo>
                  <a:lnTo>
                    <a:pt x="41" y="29"/>
                  </a:lnTo>
                  <a:lnTo>
                    <a:pt x="43" y="31"/>
                  </a:lnTo>
                  <a:lnTo>
                    <a:pt x="43" y="56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43" y="29"/>
                  </a:lnTo>
                  <a:lnTo>
                    <a:pt x="44" y="31"/>
                  </a:lnTo>
                  <a:lnTo>
                    <a:pt x="44" y="58"/>
                  </a:lnTo>
                  <a:lnTo>
                    <a:pt x="46" y="58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1"/>
                  </a:lnTo>
                  <a:lnTo>
                    <a:pt x="46" y="56"/>
                  </a:lnTo>
                  <a:lnTo>
                    <a:pt x="48" y="58"/>
                  </a:lnTo>
                  <a:lnTo>
                    <a:pt x="48" y="67"/>
                  </a:lnTo>
                  <a:lnTo>
                    <a:pt x="48" y="58"/>
                  </a:lnTo>
                  <a:lnTo>
                    <a:pt x="50" y="56"/>
                  </a:lnTo>
                  <a:lnTo>
                    <a:pt x="50" y="48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0" y="6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94" name="Freeform 1294"/>
            <p:cNvSpPr>
              <a:spLocks/>
            </p:cNvSpPr>
            <p:nvPr/>
          </p:nvSpPr>
          <p:spPr bwMode="auto">
            <a:xfrm>
              <a:off x="4126" y="1395"/>
              <a:ext cx="25" cy="29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30"/>
                </a:cxn>
                <a:cxn ang="0">
                  <a:pos x="2" y="19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4" y="30"/>
                </a:cxn>
                <a:cxn ang="0">
                  <a:pos x="6" y="34"/>
                </a:cxn>
                <a:cxn ang="0">
                  <a:pos x="8" y="34"/>
                </a:cxn>
                <a:cxn ang="0">
                  <a:pos x="10" y="34"/>
                </a:cxn>
                <a:cxn ang="0">
                  <a:pos x="12" y="38"/>
                </a:cxn>
                <a:cxn ang="0">
                  <a:pos x="12" y="46"/>
                </a:cxn>
                <a:cxn ang="0">
                  <a:pos x="12" y="27"/>
                </a:cxn>
                <a:cxn ang="0">
                  <a:pos x="14" y="25"/>
                </a:cxn>
                <a:cxn ang="0">
                  <a:pos x="14" y="40"/>
                </a:cxn>
                <a:cxn ang="0">
                  <a:pos x="14" y="48"/>
                </a:cxn>
                <a:cxn ang="0">
                  <a:pos x="16" y="29"/>
                </a:cxn>
                <a:cxn ang="0">
                  <a:pos x="18" y="52"/>
                </a:cxn>
                <a:cxn ang="0">
                  <a:pos x="18" y="57"/>
                </a:cxn>
                <a:cxn ang="0">
                  <a:pos x="20" y="46"/>
                </a:cxn>
                <a:cxn ang="0">
                  <a:pos x="20" y="42"/>
                </a:cxn>
                <a:cxn ang="0">
                  <a:pos x="21" y="48"/>
                </a:cxn>
                <a:cxn ang="0">
                  <a:pos x="23" y="42"/>
                </a:cxn>
                <a:cxn ang="0">
                  <a:pos x="23" y="38"/>
                </a:cxn>
                <a:cxn ang="0">
                  <a:pos x="23" y="55"/>
                </a:cxn>
                <a:cxn ang="0">
                  <a:pos x="25" y="25"/>
                </a:cxn>
                <a:cxn ang="0">
                  <a:pos x="25" y="23"/>
                </a:cxn>
                <a:cxn ang="0">
                  <a:pos x="27" y="46"/>
                </a:cxn>
                <a:cxn ang="0">
                  <a:pos x="27" y="40"/>
                </a:cxn>
                <a:cxn ang="0">
                  <a:pos x="29" y="29"/>
                </a:cxn>
                <a:cxn ang="0">
                  <a:pos x="29" y="36"/>
                </a:cxn>
                <a:cxn ang="0">
                  <a:pos x="29" y="38"/>
                </a:cxn>
                <a:cxn ang="0">
                  <a:pos x="33" y="13"/>
                </a:cxn>
                <a:cxn ang="0">
                  <a:pos x="33" y="15"/>
                </a:cxn>
                <a:cxn ang="0">
                  <a:pos x="35" y="55"/>
                </a:cxn>
                <a:cxn ang="0">
                  <a:pos x="37" y="9"/>
                </a:cxn>
                <a:cxn ang="0">
                  <a:pos x="37" y="23"/>
                </a:cxn>
                <a:cxn ang="0">
                  <a:pos x="37" y="50"/>
                </a:cxn>
                <a:cxn ang="0">
                  <a:pos x="39" y="40"/>
                </a:cxn>
                <a:cxn ang="0">
                  <a:pos x="39" y="7"/>
                </a:cxn>
                <a:cxn ang="0">
                  <a:pos x="41" y="36"/>
                </a:cxn>
                <a:cxn ang="0">
                  <a:pos x="41" y="15"/>
                </a:cxn>
                <a:cxn ang="0">
                  <a:pos x="41" y="23"/>
                </a:cxn>
                <a:cxn ang="0">
                  <a:pos x="45" y="30"/>
                </a:cxn>
                <a:cxn ang="0">
                  <a:pos x="45" y="23"/>
                </a:cxn>
                <a:cxn ang="0">
                  <a:pos x="46" y="13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48" y="0"/>
                </a:cxn>
                <a:cxn ang="0">
                  <a:pos x="50" y="25"/>
                </a:cxn>
                <a:cxn ang="0">
                  <a:pos x="50" y="30"/>
                </a:cxn>
              </a:cxnLst>
              <a:rect l="0" t="0" r="r" b="b"/>
              <a:pathLst>
                <a:path w="50" h="57">
                  <a:moveTo>
                    <a:pt x="0" y="17"/>
                  </a:moveTo>
                  <a:lnTo>
                    <a:pt x="0" y="17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6" y="34"/>
                  </a:lnTo>
                  <a:lnTo>
                    <a:pt x="6" y="36"/>
                  </a:lnTo>
                  <a:lnTo>
                    <a:pt x="8" y="34"/>
                  </a:lnTo>
                  <a:lnTo>
                    <a:pt x="8" y="30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2" y="38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27"/>
                  </a:lnTo>
                  <a:lnTo>
                    <a:pt x="14" y="27"/>
                  </a:lnTo>
                  <a:lnTo>
                    <a:pt x="14" y="25"/>
                  </a:lnTo>
                  <a:lnTo>
                    <a:pt x="14" y="38"/>
                  </a:lnTo>
                  <a:lnTo>
                    <a:pt x="14" y="40"/>
                  </a:lnTo>
                  <a:lnTo>
                    <a:pt x="14" y="52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16" y="29"/>
                  </a:lnTo>
                  <a:lnTo>
                    <a:pt x="18" y="30"/>
                  </a:lnTo>
                  <a:lnTo>
                    <a:pt x="18" y="52"/>
                  </a:lnTo>
                  <a:lnTo>
                    <a:pt x="18" y="54"/>
                  </a:lnTo>
                  <a:lnTo>
                    <a:pt x="18" y="57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0" y="40"/>
                  </a:lnTo>
                  <a:lnTo>
                    <a:pt x="20" y="42"/>
                  </a:lnTo>
                  <a:lnTo>
                    <a:pt x="21" y="42"/>
                  </a:lnTo>
                  <a:lnTo>
                    <a:pt x="21" y="48"/>
                  </a:lnTo>
                  <a:lnTo>
                    <a:pt x="21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23" y="38"/>
                  </a:lnTo>
                  <a:lnTo>
                    <a:pt x="23" y="40"/>
                  </a:lnTo>
                  <a:lnTo>
                    <a:pt x="23" y="55"/>
                  </a:lnTo>
                  <a:lnTo>
                    <a:pt x="25" y="54"/>
                  </a:lnTo>
                  <a:lnTo>
                    <a:pt x="25" y="25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42"/>
                  </a:lnTo>
                  <a:lnTo>
                    <a:pt x="27" y="46"/>
                  </a:lnTo>
                  <a:lnTo>
                    <a:pt x="27" y="52"/>
                  </a:lnTo>
                  <a:lnTo>
                    <a:pt x="27" y="40"/>
                  </a:lnTo>
                  <a:lnTo>
                    <a:pt x="29" y="40"/>
                  </a:lnTo>
                  <a:lnTo>
                    <a:pt x="29" y="29"/>
                  </a:lnTo>
                  <a:lnTo>
                    <a:pt x="29" y="34"/>
                  </a:lnTo>
                  <a:lnTo>
                    <a:pt x="29" y="36"/>
                  </a:lnTo>
                  <a:lnTo>
                    <a:pt x="29" y="46"/>
                  </a:lnTo>
                  <a:lnTo>
                    <a:pt x="29" y="38"/>
                  </a:lnTo>
                  <a:lnTo>
                    <a:pt x="33" y="36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54"/>
                  </a:lnTo>
                  <a:lnTo>
                    <a:pt x="35" y="55"/>
                  </a:lnTo>
                  <a:lnTo>
                    <a:pt x="35" y="11"/>
                  </a:lnTo>
                  <a:lnTo>
                    <a:pt x="37" y="9"/>
                  </a:lnTo>
                  <a:lnTo>
                    <a:pt x="37" y="0"/>
                  </a:lnTo>
                  <a:lnTo>
                    <a:pt x="37" y="23"/>
                  </a:lnTo>
                  <a:lnTo>
                    <a:pt x="37" y="25"/>
                  </a:lnTo>
                  <a:lnTo>
                    <a:pt x="37" y="50"/>
                  </a:lnTo>
                  <a:lnTo>
                    <a:pt x="37" y="42"/>
                  </a:lnTo>
                  <a:lnTo>
                    <a:pt x="39" y="40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34"/>
                  </a:lnTo>
                  <a:lnTo>
                    <a:pt x="41" y="36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23"/>
                  </a:lnTo>
                  <a:lnTo>
                    <a:pt x="45" y="25"/>
                  </a:lnTo>
                  <a:lnTo>
                    <a:pt x="45" y="30"/>
                  </a:lnTo>
                  <a:lnTo>
                    <a:pt x="45" y="25"/>
                  </a:lnTo>
                  <a:lnTo>
                    <a:pt x="45" y="23"/>
                  </a:lnTo>
                  <a:lnTo>
                    <a:pt x="45" y="11"/>
                  </a:lnTo>
                  <a:lnTo>
                    <a:pt x="46" y="13"/>
                  </a:lnTo>
                  <a:lnTo>
                    <a:pt x="46" y="21"/>
                  </a:lnTo>
                  <a:lnTo>
                    <a:pt x="46" y="23"/>
                  </a:lnTo>
                  <a:lnTo>
                    <a:pt x="46" y="27"/>
                  </a:lnTo>
                  <a:lnTo>
                    <a:pt x="46" y="23"/>
                  </a:lnTo>
                  <a:lnTo>
                    <a:pt x="48" y="2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25"/>
                  </a:lnTo>
                  <a:lnTo>
                    <a:pt x="50" y="27"/>
                  </a:lnTo>
                  <a:lnTo>
                    <a:pt x="50" y="30"/>
                  </a:lnTo>
                  <a:lnTo>
                    <a:pt x="50" y="1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95" name="Freeform 1295"/>
            <p:cNvSpPr>
              <a:spLocks/>
            </p:cNvSpPr>
            <p:nvPr/>
          </p:nvSpPr>
          <p:spPr bwMode="auto">
            <a:xfrm>
              <a:off x="4099" y="1375"/>
              <a:ext cx="27" cy="3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3" y="37"/>
                </a:cxn>
                <a:cxn ang="0">
                  <a:pos x="3" y="35"/>
                </a:cxn>
                <a:cxn ang="0">
                  <a:pos x="3" y="18"/>
                </a:cxn>
                <a:cxn ang="0">
                  <a:pos x="5" y="22"/>
                </a:cxn>
                <a:cxn ang="0">
                  <a:pos x="5" y="41"/>
                </a:cxn>
                <a:cxn ang="0">
                  <a:pos x="7" y="29"/>
                </a:cxn>
                <a:cxn ang="0">
                  <a:pos x="9" y="39"/>
                </a:cxn>
                <a:cxn ang="0">
                  <a:pos x="9" y="31"/>
                </a:cxn>
                <a:cxn ang="0">
                  <a:pos x="9" y="23"/>
                </a:cxn>
                <a:cxn ang="0">
                  <a:pos x="11" y="31"/>
                </a:cxn>
                <a:cxn ang="0">
                  <a:pos x="11" y="48"/>
                </a:cxn>
                <a:cxn ang="0">
                  <a:pos x="15" y="18"/>
                </a:cxn>
                <a:cxn ang="0">
                  <a:pos x="15" y="39"/>
                </a:cxn>
                <a:cxn ang="0">
                  <a:pos x="15" y="35"/>
                </a:cxn>
                <a:cxn ang="0">
                  <a:pos x="17" y="22"/>
                </a:cxn>
                <a:cxn ang="0">
                  <a:pos x="19" y="29"/>
                </a:cxn>
                <a:cxn ang="0">
                  <a:pos x="19" y="33"/>
                </a:cxn>
                <a:cxn ang="0">
                  <a:pos x="19" y="16"/>
                </a:cxn>
                <a:cxn ang="0">
                  <a:pos x="21" y="41"/>
                </a:cxn>
                <a:cxn ang="0">
                  <a:pos x="23" y="10"/>
                </a:cxn>
                <a:cxn ang="0">
                  <a:pos x="23" y="0"/>
                </a:cxn>
                <a:cxn ang="0">
                  <a:pos x="25" y="12"/>
                </a:cxn>
                <a:cxn ang="0">
                  <a:pos x="25" y="31"/>
                </a:cxn>
                <a:cxn ang="0">
                  <a:pos x="26" y="8"/>
                </a:cxn>
                <a:cxn ang="0">
                  <a:pos x="26" y="22"/>
                </a:cxn>
                <a:cxn ang="0">
                  <a:pos x="28" y="12"/>
                </a:cxn>
                <a:cxn ang="0">
                  <a:pos x="30" y="8"/>
                </a:cxn>
                <a:cxn ang="0">
                  <a:pos x="30" y="18"/>
                </a:cxn>
                <a:cxn ang="0">
                  <a:pos x="30" y="23"/>
                </a:cxn>
                <a:cxn ang="0">
                  <a:pos x="32" y="6"/>
                </a:cxn>
                <a:cxn ang="0">
                  <a:pos x="32" y="35"/>
                </a:cxn>
                <a:cxn ang="0">
                  <a:pos x="34" y="41"/>
                </a:cxn>
                <a:cxn ang="0">
                  <a:pos x="36" y="22"/>
                </a:cxn>
                <a:cxn ang="0">
                  <a:pos x="36" y="16"/>
                </a:cxn>
                <a:cxn ang="0">
                  <a:pos x="38" y="43"/>
                </a:cxn>
                <a:cxn ang="0">
                  <a:pos x="40" y="18"/>
                </a:cxn>
                <a:cxn ang="0">
                  <a:pos x="40" y="41"/>
                </a:cxn>
                <a:cxn ang="0">
                  <a:pos x="42" y="45"/>
                </a:cxn>
                <a:cxn ang="0">
                  <a:pos x="44" y="31"/>
                </a:cxn>
                <a:cxn ang="0">
                  <a:pos x="44" y="37"/>
                </a:cxn>
                <a:cxn ang="0">
                  <a:pos x="44" y="54"/>
                </a:cxn>
                <a:cxn ang="0">
                  <a:pos x="46" y="47"/>
                </a:cxn>
                <a:cxn ang="0">
                  <a:pos x="46" y="29"/>
                </a:cxn>
                <a:cxn ang="0">
                  <a:pos x="48" y="56"/>
                </a:cxn>
                <a:cxn ang="0">
                  <a:pos x="48" y="48"/>
                </a:cxn>
                <a:cxn ang="0">
                  <a:pos x="50" y="58"/>
                </a:cxn>
                <a:cxn ang="0">
                  <a:pos x="51" y="62"/>
                </a:cxn>
                <a:cxn ang="0">
                  <a:pos x="51" y="56"/>
                </a:cxn>
                <a:cxn ang="0">
                  <a:pos x="51" y="58"/>
                </a:cxn>
              </a:cxnLst>
              <a:rect l="0" t="0" r="r" b="b"/>
              <a:pathLst>
                <a:path w="53" h="62">
                  <a:moveTo>
                    <a:pt x="0" y="8"/>
                  </a:moveTo>
                  <a:lnTo>
                    <a:pt x="0" y="8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3" y="4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5" y="22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29"/>
                  </a:lnTo>
                  <a:lnTo>
                    <a:pt x="7" y="29"/>
                  </a:lnTo>
                  <a:lnTo>
                    <a:pt x="7" y="37"/>
                  </a:lnTo>
                  <a:lnTo>
                    <a:pt x="9" y="39"/>
                  </a:lnTo>
                  <a:lnTo>
                    <a:pt x="9" y="4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23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1" y="50"/>
                  </a:lnTo>
                  <a:lnTo>
                    <a:pt x="11" y="48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37"/>
                  </a:lnTo>
                  <a:lnTo>
                    <a:pt x="15" y="39"/>
                  </a:lnTo>
                  <a:lnTo>
                    <a:pt x="15" y="45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7" y="22"/>
                  </a:lnTo>
                  <a:lnTo>
                    <a:pt x="17" y="27"/>
                  </a:lnTo>
                  <a:lnTo>
                    <a:pt x="19" y="29"/>
                  </a:lnTo>
                  <a:lnTo>
                    <a:pt x="19" y="35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19" y="16"/>
                  </a:lnTo>
                  <a:lnTo>
                    <a:pt x="21" y="18"/>
                  </a:lnTo>
                  <a:lnTo>
                    <a:pt x="21" y="41"/>
                  </a:lnTo>
                  <a:lnTo>
                    <a:pt x="23" y="41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0"/>
                  </a:lnTo>
                  <a:lnTo>
                    <a:pt x="23" y="12"/>
                  </a:lnTo>
                  <a:lnTo>
                    <a:pt x="25" y="12"/>
                  </a:lnTo>
                  <a:lnTo>
                    <a:pt x="25" y="33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28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27"/>
                  </a:lnTo>
                  <a:lnTo>
                    <a:pt x="30" y="23"/>
                  </a:lnTo>
                  <a:lnTo>
                    <a:pt x="32" y="22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2" y="35"/>
                  </a:lnTo>
                  <a:lnTo>
                    <a:pt x="34" y="35"/>
                  </a:lnTo>
                  <a:lnTo>
                    <a:pt x="34" y="41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6" y="8"/>
                  </a:lnTo>
                  <a:lnTo>
                    <a:pt x="36" y="16"/>
                  </a:lnTo>
                  <a:lnTo>
                    <a:pt x="38" y="16"/>
                  </a:lnTo>
                  <a:lnTo>
                    <a:pt x="38" y="43"/>
                  </a:lnTo>
                  <a:lnTo>
                    <a:pt x="40" y="41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40" y="41"/>
                  </a:lnTo>
                  <a:lnTo>
                    <a:pt x="42" y="41"/>
                  </a:lnTo>
                  <a:lnTo>
                    <a:pt x="42" y="45"/>
                  </a:lnTo>
                  <a:lnTo>
                    <a:pt x="42" y="33"/>
                  </a:lnTo>
                  <a:lnTo>
                    <a:pt x="44" y="31"/>
                  </a:lnTo>
                  <a:lnTo>
                    <a:pt x="44" y="27"/>
                  </a:lnTo>
                  <a:lnTo>
                    <a:pt x="44" y="37"/>
                  </a:lnTo>
                  <a:lnTo>
                    <a:pt x="44" y="39"/>
                  </a:lnTo>
                  <a:lnTo>
                    <a:pt x="44" y="54"/>
                  </a:lnTo>
                  <a:lnTo>
                    <a:pt x="44" y="48"/>
                  </a:lnTo>
                  <a:lnTo>
                    <a:pt x="46" y="47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56"/>
                  </a:lnTo>
                  <a:lnTo>
                    <a:pt x="48" y="56"/>
                  </a:lnTo>
                  <a:lnTo>
                    <a:pt x="48" y="58"/>
                  </a:lnTo>
                  <a:lnTo>
                    <a:pt x="48" y="48"/>
                  </a:lnTo>
                  <a:lnTo>
                    <a:pt x="50" y="47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1" y="62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1" y="52"/>
                  </a:lnTo>
                  <a:lnTo>
                    <a:pt x="51" y="58"/>
                  </a:lnTo>
                  <a:lnTo>
                    <a:pt x="53" y="58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96" name="Freeform 1296"/>
            <p:cNvSpPr>
              <a:spLocks/>
            </p:cNvSpPr>
            <p:nvPr/>
          </p:nvSpPr>
          <p:spPr bwMode="auto">
            <a:xfrm>
              <a:off x="4074" y="1340"/>
              <a:ext cx="25" cy="5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2" y="16"/>
                </a:cxn>
                <a:cxn ang="0">
                  <a:pos x="2" y="18"/>
                </a:cxn>
                <a:cxn ang="0">
                  <a:pos x="4" y="29"/>
                </a:cxn>
                <a:cxn ang="0">
                  <a:pos x="5" y="10"/>
                </a:cxn>
                <a:cxn ang="0">
                  <a:pos x="7" y="35"/>
                </a:cxn>
                <a:cxn ang="0">
                  <a:pos x="7" y="16"/>
                </a:cxn>
                <a:cxn ang="0">
                  <a:pos x="7" y="0"/>
                </a:cxn>
                <a:cxn ang="0">
                  <a:pos x="9" y="16"/>
                </a:cxn>
                <a:cxn ang="0">
                  <a:pos x="9" y="39"/>
                </a:cxn>
                <a:cxn ang="0">
                  <a:pos x="9" y="14"/>
                </a:cxn>
                <a:cxn ang="0">
                  <a:pos x="11" y="45"/>
                </a:cxn>
                <a:cxn ang="0">
                  <a:pos x="13" y="27"/>
                </a:cxn>
                <a:cxn ang="0">
                  <a:pos x="13" y="54"/>
                </a:cxn>
                <a:cxn ang="0">
                  <a:pos x="15" y="62"/>
                </a:cxn>
                <a:cxn ang="0">
                  <a:pos x="17" y="50"/>
                </a:cxn>
                <a:cxn ang="0">
                  <a:pos x="17" y="58"/>
                </a:cxn>
                <a:cxn ang="0">
                  <a:pos x="19" y="79"/>
                </a:cxn>
                <a:cxn ang="0">
                  <a:pos x="19" y="71"/>
                </a:cxn>
                <a:cxn ang="0">
                  <a:pos x="19" y="68"/>
                </a:cxn>
                <a:cxn ang="0">
                  <a:pos x="21" y="96"/>
                </a:cxn>
                <a:cxn ang="0">
                  <a:pos x="23" y="68"/>
                </a:cxn>
                <a:cxn ang="0">
                  <a:pos x="23" y="102"/>
                </a:cxn>
                <a:cxn ang="0">
                  <a:pos x="25" y="108"/>
                </a:cxn>
                <a:cxn ang="0">
                  <a:pos x="27" y="91"/>
                </a:cxn>
                <a:cxn ang="0">
                  <a:pos x="27" y="93"/>
                </a:cxn>
                <a:cxn ang="0">
                  <a:pos x="27" y="102"/>
                </a:cxn>
                <a:cxn ang="0">
                  <a:pos x="28" y="96"/>
                </a:cxn>
                <a:cxn ang="0">
                  <a:pos x="28" y="100"/>
                </a:cxn>
                <a:cxn ang="0">
                  <a:pos x="30" y="112"/>
                </a:cxn>
                <a:cxn ang="0">
                  <a:pos x="30" y="106"/>
                </a:cxn>
                <a:cxn ang="0">
                  <a:pos x="32" y="87"/>
                </a:cxn>
                <a:cxn ang="0">
                  <a:pos x="34" y="108"/>
                </a:cxn>
                <a:cxn ang="0">
                  <a:pos x="34" y="83"/>
                </a:cxn>
                <a:cxn ang="0">
                  <a:pos x="34" y="100"/>
                </a:cxn>
                <a:cxn ang="0">
                  <a:pos x="36" y="102"/>
                </a:cxn>
                <a:cxn ang="0">
                  <a:pos x="36" y="83"/>
                </a:cxn>
                <a:cxn ang="0">
                  <a:pos x="36" y="93"/>
                </a:cxn>
                <a:cxn ang="0">
                  <a:pos x="38" y="108"/>
                </a:cxn>
                <a:cxn ang="0">
                  <a:pos x="40" y="100"/>
                </a:cxn>
                <a:cxn ang="0">
                  <a:pos x="40" y="81"/>
                </a:cxn>
                <a:cxn ang="0">
                  <a:pos x="42" y="112"/>
                </a:cxn>
                <a:cxn ang="0">
                  <a:pos x="44" y="87"/>
                </a:cxn>
                <a:cxn ang="0">
                  <a:pos x="44" y="83"/>
                </a:cxn>
                <a:cxn ang="0">
                  <a:pos x="46" y="102"/>
                </a:cxn>
                <a:cxn ang="0">
                  <a:pos x="46" y="93"/>
                </a:cxn>
                <a:cxn ang="0">
                  <a:pos x="48" y="83"/>
                </a:cxn>
                <a:cxn ang="0">
                  <a:pos x="48" y="93"/>
                </a:cxn>
                <a:cxn ang="0">
                  <a:pos x="48" y="108"/>
                </a:cxn>
                <a:cxn ang="0">
                  <a:pos x="50" y="81"/>
                </a:cxn>
              </a:cxnLst>
              <a:rect l="0" t="0" r="r" b="b"/>
              <a:pathLst>
                <a:path w="50" h="112">
                  <a:moveTo>
                    <a:pt x="0" y="29"/>
                  </a:moveTo>
                  <a:lnTo>
                    <a:pt x="0" y="29"/>
                  </a:lnTo>
                  <a:lnTo>
                    <a:pt x="2" y="29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31"/>
                  </a:lnTo>
                  <a:lnTo>
                    <a:pt x="4" y="2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33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7" y="0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9" y="37"/>
                  </a:lnTo>
                  <a:lnTo>
                    <a:pt x="9" y="14"/>
                  </a:lnTo>
                  <a:lnTo>
                    <a:pt x="11" y="16"/>
                  </a:lnTo>
                  <a:lnTo>
                    <a:pt x="11" y="45"/>
                  </a:lnTo>
                  <a:lnTo>
                    <a:pt x="13" y="46"/>
                  </a:lnTo>
                  <a:lnTo>
                    <a:pt x="13" y="27"/>
                  </a:lnTo>
                  <a:lnTo>
                    <a:pt x="13" y="25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2"/>
                  </a:lnTo>
                  <a:lnTo>
                    <a:pt x="15" y="52"/>
                  </a:lnTo>
                  <a:lnTo>
                    <a:pt x="17" y="50"/>
                  </a:lnTo>
                  <a:lnTo>
                    <a:pt x="17" y="45"/>
                  </a:lnTo>
                  <a:lnTo>
                    <a:pt x="17" y="58"/>
                  </a:lnTo>
                  <a:lnTo>
                    <a:pt x="19" y="60"/>
                  </a:lnTo>
                  <a:lnTo>
                    <a:pt x="19" y="79"/>
                  </a:lnTo>
                  <a:lnTo>
                    <a:pt x="19" y="75"/>
                  </a:lnTo>
                  <a:lnTo>
                    <a:pt x="19" y="71"/>
                  </a:lnTo>
                  <a:lnTo>
                    <a:pt x="19" y="64"/>
                  </a:lnTo>
                  <a:lnTo>
                    <a:pt x="19" y="68"/>
                  </a:lnTo>
                  <a:lnTo>
                    <a:pt x="21" y="70"/>
                  </a:lnTo>
                  <a:lnTo>
                    <a:pt x="21" y="96"/>
                  </a:lnTo>
                  <a:lnTo>
                    <a:pt x="23" y="94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102"/>
                  </a:lnTo>
                  <a:lnTo>
                    <a:pt x="25" y="102"/>
                  </a:lnTo>
                  <a:lnTo>
                    <a:pt x="25" y="108"/>
                  </a:lnTo>
                  <a:lnTo>
                    <a:pt x="25" y="93"/>
                  </a:lnTo>
                  <a:lnTo>
                    <a:pt x="27" y="91"/>
                  </a:lnTo>
                  <a:lnTo>
                    <a:pt x="27" y="83"/>
                  </a:lnTo>
                  <a:lnTo>
                    <a:pt x="27" y="93"/>
                  </a:lnTo>
                  <a:lnTo>
                    <a:pt x="27" y="94"/>
                  </a:lnTo>
                  <a:lnTo>
                    <a:pt x="27" y="102"/>
                  </a:lnTo>
                  <a:lnTo>
                    <a:pt x="27" y="98"/>
                  </a:lnTo>
                  <a:lnTo>
                    <a:pt x="28" y="96"/>
                  </a:lnTo>
                  <a:lnTo>
                    <a:pt x="28" y="91"/>
                  </a:lnTo>
                  <a:lnTo>
                    <a:pt x="28" y="100"/>
                  </a:lnTo>
                  <a:lnTo>
                    <a:pt x="30" y="100"/>
                  </a:lnTo>
                  <a:lnTo>
                    <a:pt x="30" y="112"/>
                  </a:lnTo>
                  <a:lnTo>
                    <a:pt x="30" y="106"/>
                  </a:lnTo>
                  <a:lnTo>
                    <a:pt x="30" y="106"/>
                  </a:lnTo>
                  <a:lnTo>
                    <a:pt x="30" y="87"/>
                  </a:lnTo>
                  <a:lnTo>
                    <a:pt x="32" y="87"/>
                  </a:lnTo>
                  <a:lnTo>
                    <a:pt x="32" y="110"/>
                  </a:lnTo>
                  <a:lnTo>
                    <a:pt x="34" y="108"/>
                  </a:lnTo>
                  <a:lnTo>
                    <a:pt x="34" y="87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4" y="100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87"/>
                  </a:lnTo>
                  <a:lnTo>
                    <a:pt x="36" y="83"/>
                  </a:lnTo>
                  <a:lnTo>
                    <a:pt x="36" y="79"/>
                  </a:lnTo>
                  <a:lnTo>
                    <a:pt x="36" y="93"/>
                  </a:lnTo>
                  <a:lnTo>
                    <a:pt x="38" y="94"/>
                  </a:lnTo>
                  <a:lnTo>
                    <a:pt x="38" y="108"/>
                  </a:lnTo>
                  <a:lnTo>
                    <a:pt x="38" y="102"/>
                  </a:lnTo>
                  <a:lnTo>
                    <a:pt x="40" y="100"/>
                  </a:lnTo>
                  <a:lnTo>
                    <a:pt x="40" y="79"/>
                  </a:lnTo>
                  <a:lnTo>
                    <a:pt x="40" y="81"/>
                  </a:lnTo>
                  <a:lnTo>
                    <a:pt x="42" y="81"/>
                  </a:lnTo>
                  <a:lnTo>
                    <a:pt x="42" y="112"/>
                  </a:lnTo>
                  <a:lnTo>
                    <a:pt x="44" y="110"/>
                  </a:lnTo>
                  <a:lnTo>
                    <a:pt x="44" y="87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4" y="100"/>
                  </a:lnTo>
                  <a:lnTo>
                    <a:pt x="46" y="102"/>
                  </a:lnTo>
                  <a:lnTo>
                    <a:pt x="46" y="106"/>
                  </a:lnTo>
                  <a:lnTo>
                    <a:pt x="46" y="93"/>
                  </a:lnTo>
                  <a:lnTo>
                    <a:pt x="48" y="91"/>
                  </a:lnTo>
                  <a:lnTo>
                    <a:pt x="48" y="83"/>
                  </a:lnTo>
                  <a:lnTo>
                    <a:pt x="48" y="93"/>
                  </a:lnTo>
                  <a:lnTo>
                    <a:pt x="48" y="93"/>
                  </a:lnTo>
                  <a:lnTo>
                    <a:pt x="48" y="112"/>
                  </a:lnTo>
                  <a:lnTo>
                    <a:pt x="48" y="108"/>
                  </a:lnTo>
                  <a:lnTo>
                    <a:pt x="50" y="106"/>
                  </a:lnTo>
                  <a:lnTo>
                    <a:pt x="50" y="81"/>
                  </a:lnTo>
                  <a:lnTo>
                    <a:pt x="50" y="7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97" name="Freeform 1297"/>
            <p:cNvSpPr>
              <a:spLocks/>
            </p:cNvSpPr>
            <p:nvPr/>
          </p:nvSpPr>
          <p:spPr bwMode="auto">
            <a:xfrm>
              <a:off x="4050" y="1344"/>
              <a:ext cx="24" cy="39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0" y="58"/>
                </a:cxn>
                <a:cxn ang="0">
                  <a:pos x="2" y="63"/>
                </a:cxn>
                <a:cxn ang="0">
                  <a:pos x="3" y="48"/>
                </a:cxn>
                <a:cxn ang="0">
                  <a:pos x="3" y="58"/>
                </a:cxn>
                <a:cxn ang="0">
                  <a:pos x="3" y="63"/>
                </a:cxn>
                <a:cxn ang="0">
                  <a:pos x="7" y="48"/>
                </a:cxn>
                <a:cxn ang="0">
                  <a:pos x="7" y="52"/>
                </a:cxn>
                <a:cxn ang="0">
                  <a:pos x="7" y="79"/>
                </a:cxn>
                <a:cxn ang="0">
                  <a:pos x="9" y="73"/>
                </a:cxn>
                <a:cxn ang="0">
                  <a:pos x="9" y="46"/>
                </a:cxn>
                <a:cxn ang="0">
                  <a:pos x="11" y="71"/>
                </a:cxn>
                <a:cxn ang="0">
                  <a:pos x="11" y="52"/>
                </a:cxn>
                <a:cxn ang="0">
                  <a:pos x="13" y="71"/>
                </a:cxn>
                <a:cxn ang="0">
                  <a:pos x="13" y="52"/>
                </a:cxn>
                <a:cxn ang="0">
                  <a:pos x="15" y="46"/>
                </a:cxn>
                <a:cxn ang="0">
                  <a:pos x="15" y="60"/>
                </a:cxn>
                <a:cxn ang="0">
                  <a:pos x="15" y="62"/>
                </a:cxn>
                <a:cxn ang="0">
                  <a:pos x="17" y="48"/>
                </a:cxn>
                <a:cxn ang="0">
                  <a:pos x="19" y="52"/>
                </a:cxn>
                <a:cxn ang="0">
                  <a:pos x="19" y="52"/>
                </a:cxn>
                <a:cxn ang="0">
                  <a:pos x="21" y="37"/>
                </a:cxn>
                <a:cxn ang="0">
                  <a:pos x="21" y="44"/>
                </a:cxn>
                <a:cxn ang="0">
                  <a:pos x="21" y="67"/>
                </a:cxn>
                <a:cxn ang="0">
                  <a:pos x="23" y="14"/>
                </a:cxn>
                <a:cxn ang="0">
                  <a:pos x="25" y="60"/>
                </a:cxn>
                <a:cxn ang="0">
                  <a:pos x="25" y="69"/>
                </a:cxn>
                <a:cxn ang="0">
                  <a:pos x="27" y="33"/>
                </a:cxn>
                <a:cxn ang="0">
                  <a:pos x="27" y="31"/>
                </a:cxn>
                <a:cxn ang="0">
                  <a:pos x="28" y="56"/>
                </a:cxn>
                <a:cxn ang="0">
                  <a:pos x="30" y="46"/>
                </a:cxn>
                <a:cxn ang="0">
                  <a:pos x="30" y="19"/>
                </a:cxn>
                <a:cxn ang="0">
                  <a:pos x="30" y="58"/>
                </a:cxn>
                <a:cxn ang="0">
                  <a:pos x="32" y="54"/>
                </a:cxn>
                <a:cxn ang="0">
                  <a:pos x="34" y="2"/>
                </a:cxn>
                <a:cxn ang="0">
                  <a:pos x="34" y="38"/>
                </a:cxn>
                <a:cxn ang="0">
                  <a:pos x="34" y="48"/>
                </a:cxn>
                <a:cxn ang="0">
                  <a:pos x="36" y="27"/>
                </a:cxn>
                <a:cxn ang="0">
                  <a:pos x="36" y="21"/>
                </a:cxn>
                <a:cxn ang="0">
                  <a:pos x="36" y="37"/>
                </a:cxn>
                <a:cxn ang="0">
                  <a:pos x="38" y="31"/>
                </a:cxn>
                <a:cxn ang="0">
                  <a:pos x="38" y="19"/>
                </a:cxn>
                <a:cxn ang="0">
                  <a:pos x="38" y="40"/>
                </a:cxn>
                <a:cxn ang="0">
                  <a:pos x="42" y="8"/>
                </a:cxn>
                <a:cxn ang="0">
                  <a:pos x="42" y="4"/>
                </a:cxn>
                <a:cxn ang="0">
                  <a:pos x="44" y="31"/>
                </a:cxn>
                <a:cxn ang="0">
                  <a:pos x="44" y="35"/>
                </a:cxn>
                <a:cxn ang="0">
                  <a:pos x="46" y="8"/>
                </a:cxn>
                <a:cxn ang="0">
                  <a:pos x="46" y="25"/>
                </a:cxn>
                <a:cxn ang="0">
                  <a:pos x="48" y="29"/>
                </a:cxn>
              </a:cxnLst>
              <a:rect l="0" t="0" r="r" b="b"/>
              <a:pathLst>
                <a:path w="48" h="79">
                  <a:moveTo>
                    <a:pt x="0" y="33"/>
                  </a:moveTo>
                  <a:lnTo>
                    <a:pt x="0" y="33"/>
                  </a:lnTo>
                  <a:lnTo>
                    <a:pt x="0" y="33"/>
                  </a:lnTo>
                  <a:lnTo>
                    <a:pt x="0" y="58"/>
                  </a:lnTo>
                  <a:lnTo>
                    <a:pt x="2" y="60"/>
                  </a:lnTo>
                  <a:lnTo>
                    <a:pt x="2" y="63"/>
                  </a:lnTo>
                  <a:lnTo>
                    <a:pt x="2" y="50"/>
                  </a:lnTo>
                  <a:lnTo>
                    <a:pt x="3" y="48"/>
                  </a:lnTo>
                  <a:lnTo>
                    <a:pt x="3" y="46"/>
                  </a:lnTo>
                  <a:lnTo>
                    <a:pt x="3" y="58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50"/>
                  </a:lnTo>
                  <a:lnTo>
                    <a:pt x="7" y="48"/>
                  </a:lnTo>
                  <a:lnTo>
                    <a:pt x="7" y="38"/>
                  </a:lnTo>
                  <a:lnTo>
                    <a:pt x="7" y="52"/>
                  </a:lnTo>
                  <a:lnTo>
                    <a:pt x="7" y="54"/>
                  </a:lnTo>
                  <a:lnTo>
                    <a:pt x="7" y="79"/>
                  </a:lnTo>
                  <a:lnTo>
                    <a:pt x="7" y="73"/>
                  </a:lnTo>
                  <a:lnTo>
                    <a:pt x="9" y="73"/>
                  </a:lnTo>
                  <a:lnTo>
                    <a:pt x="9" y="44"/>
                  </a:lnTo>
                  <a:lnTo>
                    <a:pt x="9" y="46"/>
                  </a:lnTo>
                  <a:lnTo>
                    <a:pt x="9" y="71"/>
                  </a:lnTo>
                  <a:lnTo>
                    <a:pt x="11" y="71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1" y="71"/>
                  </a:lnTo>
                  <a:lnTo>
                    <a:pt x="13" y="71"/>
                  </a:lnTo>
                  <a:lnTo>
                    <a:pt x="13" y="73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5" y="4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5" y="71"/>
                  </a:lnTo>
                  <a:lnTo>
                    <a:pt x="15" y="62"/>
                  </a:lnTo>
                  <a:lnTo>
                    <a:pt x="17" y="60"/>
                  </a:lnTo>
                  <a:lnTo>
                    <a:pt x="17" y="48"/>
                  </a:lnTo>
                  <a:lnTo>
                    <a:pt x="17" y="50"/>
                  </a:lnTo>
                  <a:lnTo>
                    <a:pt x="19" y="52"/>
                  </a:lnTo>
                  <a:lnTo>
                    <a:pt x="19" y="58"/>
                  </a:lnTo>
                  <a:lnTo>
                    <a:pt x="19" y="52"/>
                  </a:lnTo>
                  <a:lnTo>
                    <a:pt x="21" y="50"/>
                  </a:lnTo>
                  <a:lnTo>
                    <a:pt x="21" y="37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71"/>
                  </a:lnTo>
                  <a:lnTo>
                    <a:pt x="21" y="67"/>
                  </a:lnTo>
                  <a:lnTo>
                    <a:pt x="23" y="67"/>
                  </a:lnTo>
                  <a:lnTo>
                    <a:pt x="23" y="14"/>
                  </a:lnTo>
                  <a:lnTo>
                    <a:pt x="25" y="15"/>
                  </a:lnTo>
                  <a:lnTo>
                    <a:pt x="25" y="60"/>
                  </a:lnTo>
                  <a:lnTo>
                    <a:pt x="25" y="62"/>
                  </a:lnTo>
                  <a:lnTo>
                    <a:pt x="25" y="69"/>
                  </a:lnTo>
                  <a:lnTo>
                    <a:pt x="25" y="35"/>
                  </a:lnTo>
                  <a:lnTo>
                    <a:pt x="27" y="33"/>
                  </a:lnTo>
                  <a:lnTo>
                    <a:pt x="27" y="14"/>
                  </a:lnTo>
                  <a:lnTo>
                    <a:pt x="27" y="31"/>
                  </a:lnTo>
                  <a:lnTo>
                    <a:pt x="28" y="33"/>
                  </a:lnTo>
                  <a:lnTo>
                    <a:pt x="28" y="56"/>
                  </a:lnTo>
                  <a:lnTo>
                    <a:pt x="28" y="46"/>
                  </a:lnTo>
                  <a:lnTo>
                    <a:pt x="30" y="46"/>
                  </a:lnTo>
                  <a:lnTo>
                    <a:pt x="30" y="14"/>
                  </a:lnTo>
                  <a:lnTo>
                    <a:pt x="30" y="19"/>
                  </a:lnTo>
                  <a:lnTo>
                    <a:pt x="30" y="21"/>
                  </a:lnTo>
                  <a:lnTo>
                    <a:pt x="30" y="58"/>
                  </a:lnTo>
                  <a:lnTo>
                    <a:pt x="30" y="56"/>
                  </a:lnTo>
                  <a:lnTo>
                    <a:pt x="32" y="54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4" y="38"/>
                  </a:lnTo>
                  <a:lnTo>
                    <a:pt x="34" y="40"/>
                  </a:lnTo>
                  <a:lnTo>
                    <a:pt x="34" y="48"/>
                  </a:lnTo>
                  <a:lnTo>
                    <a:pt x="34" y="27"/>
                  </a:lnTo>
                  <a:lnTo>
                    <a:pt x="36" y="27"/>
                  </a:lnTo>
                  <a:lnTo>
                    <a:pt x="36" y="12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8" y="31"/>
                  </a:lnTo>
                  <a:lnTo>
                    <a:pt x="38" y="14"/>
                  </a:lnTo>
                  <a:lnTo>
                    <a:pt x="38" y="19"/>
                  </a:lnTo>
                  <a:lnTo>
                    <a:pt x="38" y="21"/>
                  </a:lnTo>
                  <a:lnTo>
                    <a:pt x="38" y="40"/>
                  </a:lnTo>
                  <a:lnTo>
                    <a:pt x="42" y="3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29"/>
                  </a:lnTo>
                  <a:lnTo>
                    <a:pt x="44" y="31"/>
                  </a:lnTo>
                  <a:lnTo>
                    <a:pt x="44" y="44"/>
                  </a:lnTo>
                  <a:lnTo>
                    <a:pt x="44" y="35"/>
                  </a:lnTo>
                  <a:lnTo>
                    <a:pt x="46" y="35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6" y="25"/>
                  </a:lnTo>
                  <a:lnTo>
                    <a:pt x="48" y="25"/>
                  </a:lnTo>
                  <a:lnTo>
                    <a:pt x="48" y="29"/>
                  </a:lnTo>
                  <a:lnTo>
                    <a:pt x="48" y="2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98" name="Freeform 1298"/>
            <p:cNvSpPr>
              <a:spLocks/>
            </p:cNvSpPr>
            <p:nvPr/>
          </p:nvSpPr>
          <p:spPr bwMode="auto">
            <a:xfrm>
              <a:off x="4024" y="1334"/>
              <a:ext cx="26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"/>
                </a:cxn>
                <a:cxn ang="0">
                  <a:pos x="2" y="11"/>
                </a:cxn>
                <a:cxn ang="0">
                  <a:pos x="2" y="8"/>
                </a:cxn>
                <a:cxn ang="0">
                  <a:pos x="4" y="33"/>
                </a:cxn>
                <a:cxn ang="0">
                  <a:pos x="4" y="27"/>
                </a:cxn>
                <a:cxn ang="0">
                  <a:pos x="6" y="0"/>
                </a:cxn>
                <a:cxn ang="0">
                  <a:pos x="6" y="10"/>
                </a:cxn>
                <a:cxn ang="0">
                  <a:pos x="7" y="54"/>
                </a:cxn>
                <a:cxn ang="0">
                  <a:pos x="9" y="23"/>
                </a:cxn>
                <a:cxn ang="0">
                  <a:pos x="9" y="34"/>
                </a:cxn>
                <a:cxn ang="0">
                  <a:pos x="11" y="46"/>
                </a:cxn>
                <a:cxn ang="0">
                  <a:pos x="13" y="42"/>
                </a:cxn>
                <a:cxn ang="0">
                  <a:pos x="13" y="38"/>
                </a:cxn>
                <a:cxn ang="0">
                  <a:pos x="15" y="44"/>
                </a:cxn>
                <a:cxn ang="0">
                  <a:pos x="15" y="46"/>
                </a:cxn>
                <a:cxn ang="0">
                  <a:pos x="17" y="44"/>
                </a:cxn>
                <a:cxn ang="0">
                  <a:pos x="19" y="52"/>
                </a:cxn>
                <a:cxn ang="0">
                  <a:pos x="19" y="44"/>
                </a:cxn>
                <a:cxn ang="0">
                  <a:pos x="19" y="52"/>
                </a:cxn>
                <a:cxn ang="0">
                  <a:pos x="21" y="61"/>
                </a:cxn>
                <a:cxn ang="0">
                  <a:pos x="23" y="56"/>
                </a:cxn>
                <a:cxn ang="0">
                  <a:pos x="23" y="44"/>
                </a:cxn>
                <a:cxn ang="0">
                  <a:pos x="23" y="65"/>
                </a:cxn>
                <a:cxn ang="0">
                  <a:pos x="25" y="46"/>
                </a:cxn>
                <a:cxn ang="0">
                  <a:pos x="27" y="69"/>
                </a:cxn>
                <a:cxn ang="0">
                  <a:pos x="27" y="71"/>
                </a:cxn>
                <a:cxn ang="0">
                  <a:pos x="29" y="52"/>
                </a:cxn>
                <a:cxn ang="0">
                  <a:pos x="29" y="67"/>
                </a:cxn>
                <a:cxn ang="0">
                  <a:pos x="31" y="86"/>
                </a:cxn>
                <a:cxn ang="0">
                  <a:pos x="31" y="75"/>
                </a:cxn>
                <a:cxn ang="0">
                  <a:pos x="31" y="54"/>
                </a:cxn>
                <a:cxn ang="0">
                  <a:pos x="32" y="90"/>
                </a:cxn>
                <a:cxn ang="0">
                  <a:pos x="34" y="54"/>
                </a:cxn>
                <a:cxn ang="0">
                  <a:pos x="36" y="52"/>
                </a:cxn>
                <a:cxn ang="0">
                  <a:pos x="36" y="82"/>
                </a:cxn>
                <a:cxn ang="0">
                  <a:pos x="36" y="81"/>
                </a:cxn>
                <a:cxn ang="0">
                  <a:pos x="38" y="54"/>
                </a:cxn>
                <a:cxn ang="0">
                  <a:pos x="40" y="57"/>
                </a:cxn>
                <a:cxn ang="0">
                  <a:pos x="40" y="82"/>
                </a:cxn>
                <a:cxn ang="0">
                  <a:pos x="42" y="65"/>
                </a:cxn>
                <a:cxn ang="0">
                  <a:pos x="42" y="59"/>
                </a:cxn>
                <a:cxn ang="0">
                  <a:pos x="42" y="77"/>
                </a:cxn>
                <a:cxn ang="0">
                  <a:pos x="44" y="57"/>
                </a:cxn>
                <a:cxn ang="0">
                  <a:pos x="46" y="67"/>
                </a:cxn>
                <a:cxn ang="0">
                  <a:pos x="48" y="71"/>
                </a:cxn>
                <a:cxn ang="0">
                  <a:pos x="48" y="61"/>
                </a:cxn>
                <a:cxn ang="0">
                  <a:pos x="48" y="59"/>
                </a:cxn>
                <a:cxn ang="0">
                  <a:pos x="50" y="81"/>
                </a:cxn>
                <a:cxn ang="0">
                  <a:pos x="52" y="79"/>
                </a:cxn>
              </a:cxnLst>
              <a:rect l="0" t="0" r="r" b="b"/>
              <a:pathLst>
                <a:path w="52" h="9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44"/>
                  </a:lnTo>
                  <a:lnTo>
                    <a:pt x="4" y="27"/>
                  </a:lnTo>
                  <a:lnTo>
                    <a:pt x="6" y="25"/>
                  </a:lnTo>
                  <a:lnTo>
                    <a:pt x="6" y="0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56"/>
                  </a:lnTo>
                  <a:lnTo>
                    <a:pt x="7" y="54"/>
                  </a:lnTo>
                  <a:lnTo>
                    <a:pt x="7" y="25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9" y="34"/>
                  </a:lnTo>
                  <a:lnTo>
                    <a:pt x="11" y="36"/>
                  </a:lnTo>
                  <a:lnTo>
                    <a:pt x="11" y="46"/>
                  </a:lnTo>
                  <a:lnTo>
                    <a:pt x="11" y="44"/>
                  </a:lnTo>
                  <a:lnTo>
                    <a:pt x="13" y="42"/>
                  </a:lnTo>
                  <a:lnTo>
                    <a:pt x="13" y="36"/>
                  </a:lnTo>
                  <a:lnTo>
                    <a:pt x="13" y="38"/>
                  </a:lnTo>
                  <a:lnTo>
                    <a:pt x="13" y="44"/>
                  </a:lnTo>
                  <a:lnTo>
                    <a:pt x="15" y="44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44"/>
                  </a:lnTo>
                  <a:lnTo>
                    <a:pt x="17" y="44"/>
                  </a:lnTo>
                  <a:lnTo>
                    <a:pt x="17" y="52"/>
                  </a:lnTo>
                  <a:lnTo>
                    <a:pt x="19" y="52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2"/>
                  </a:lnTo>
                  <a:lnTo>
                    <a:pt x="19" y="52"/>
                  </a:lnTo>
                  <a:lnTo>
                    <a:pt x="21" y="52"/>
                  </a:lnTo>
                  <a:lnTo>
                    <a:pt x="21" y="61"/>
                  </a:lnTo>
                  <a:lnTo>
                    <a:pt x="21" y="57"/>
                  </a:lnTo>
                  <a:lnTo>
                    <a:pt x="23" y="56"/>
                  </a:lnTo>
                  <a:lnTo>
                    <a:pt x="23" y="42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3" y="65"/>
                  </a:lnTo>
                  <a:lnTo>
                    <a:pt x="25" y="63"/>
                  </a:lnTo>
                  <a:lnTo>
                    <a:pt x="25" y="46"/>
                  </a:lnTo>
                  <a:lnTo>
                    <a:pt x="27" y="48"/>
                  </a:lnTo>
                  <a:lnTo>
                    <a:pt x="27" y="69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7" y="54"/>
                  </a:lnTo>
                  <a:lnTo>
                    <a:pt x="29" y="52"/>
                  </a:lnTo>
                  <a:lnTo>
                    <a:pt x="29" y="46"/>
                  </a:lnTo>
                  <a:lnTo>
                    <a:pt x="29" y="67"/>
                  </a:lnTo>
                  <a:lnTo>
                    <a:pt x="31" y="69"/>
                  </a:lnTo>
                  <a:lnTo>
                    <a:pt x="31" y="86"/>
                  </a:lnTo>
                  <a:lnTo>
                    <a:pt x="31" y="77"/>
                  </a:lnTo>
                  <a:lnTo>
                    <a:pt x="31" y="75"/>
                  </a:lnTo>
                  <a:lnTo>
                    <a:pt x="31" y="50"/>
                  </a:lnTo>
                  <a:lnTo>
                    <a:pt x="31" y="54"/>
                  </a:lnTo>
                  <a:lnTo>
                    <a:pt x="32" y="54"/>
                  </a:lnTo>
                  <a:lnTo>
                    <a:pt x="32" y="90"/>
                  </a:lnTo>
                  <a:lnTo>
                    <a:pt x="34" y="90"/>
                  </a:lnTo>
                  <a:lnTo>
                    <a:pt x="34" y="54"/>
                  </a:lnTo>
                  <a:lnTo>
                    <a:pt x="36" y="54"/>
                  </a:lnTo>
                  <a:lnTo>
                    <a:pt x="36" y="52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6" y="94"/>
                  </a:lnTo>
                  <a:lnTo>
                    <a:pt x="36" y="81"/>
                  </a:lnTo>
                  <a:lnTo>
                    <a:pt x="38" y="79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7"/>
                  </a:lnTo>
                  <a:lnTo>
                    <a:pt x="40" y="86"/>
                  </a:lnTo>
                  <a:lnTo>
                    <a:pt x="40" y="82"/>
                  </a:lnTo>
                  <a:lnTo>
                    <a:pt x="40" y="67"/>
                  </a:lnTo>
                  <a:lnTo>
                    <a:pt x="42" y="65"/>
                  </a:lnTo>
                  <a:lnTo>
                    <a:pt x="42" y="56"/>
                  </a:lnTo>
                  <a:lnTo>
                    <a:pt x="42" y="59"/>
                  </a:lnTo>
                  <a:lnTo>
                    <a:pt x="42" y="61"/>
                  </a:lnTo>
                  <a:lnTo>
                    <a:pt x="42" y="77"/>
                  </a:lnTo>
                  <a:lnTo>
                    <a:pt x="44" y="75"/>
                  </a:lnTo>
                  <a:lnTo>
                    <a:pt x="44" y="57"/>
                  </a:lnTo>
                  <a:lnTo>
                    <a:pt x="46" y="57"/>
                  </a:lnTo>
                  <a:lnTo>
                    <a:pt x="46" y="67"/>
                  </a:lnTo>
                  <a:lnTo>
                    <a:pt x="48" y="67"/>
                  </a:lnTo>
                  <a:lnTo>
                    <a:pt x="48" y="71"/>
                  </a:lnTo>
                  <a:lnTo>
                    <a:pt x="48" y="63"/>
                  </a:lnTo>
                  <a:lnTo>
                    <a:pt x="48" y="61"/>
                  </a:lnTo>
                  <a:lnTo>
                    <a:pt x="48" y="54"/>
                  </a:lnTo>
                  <a:lnTo>
                    <a:pt x="48" y="59"/>
                  </a:lnTo>
                  <a:lnTo>
                    <a:pt x="50" y="61"/>
                  </a:lnTo>
                  <a:lnTo>
                    <a:pt x="50" y="81"/>
                  </a:lnTo>
                  <a:lnTo>
                    <a:pt x="50" y="79"/>
                  </a:lnTo>
                  <a:lnTo>
                    <a:pt x="52" y="79"/>
                  </a:lnTo>
                  <a:lnTo>
                    <a:pt x="52" y="5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99" name="Freeform 1299"/>
            <p:cNvSpPr>
              <a:spLocks/>
            </p:cNvSpPr>
            <p:nvPr/>
          </p:nvSpPr>
          <p:spPr bwMode="auto">
            <a:xfrm>
              <a:off x="3998" y="1331"/>
              <a:ext cx="26" cy="44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0" y="62"/>
                </a:cxn>
                <a:cxn ang="0">
                  <a:pos x="0" y="39"/>
                </a:cxn>
                <a:cxn ang="0">
                  <a:pos x="2" y="25"/>
                </a:cxn>
                <a:cxn ang="0">
                  <a:pos x="4" y="40"/>
                </a:cxn>
                <a:cxn ang="0">
                  <a:pos x="4" y="60"/>
                </a:cxn>
                <a:cxn ang="0">
                  <a:pos x="6" y="37"/>
                </a:cxn>
                <a:cxn ang="0">
                  <a:pos x="6" y="60"/>
                </a:cxn>
                <a:cxn ang="0">
                  <a:pos x="8" y="46"/>
                </a:cxn>
                <a:cxn ang="0">
                  <a:pos x="8" y="63"/>
                </a:cxn>
                <a:cxn ang="0">
                  <a:pos x="10" y="46"/>
                </a:cxn>
                <a:cxn ang="0">
                  <a:pos x="11" y="40"/>
                </a:cxn>
                <a:cxn ang="0">
                  <a:pos x="11" y="60"/>
                </a:cxn>
                <a:cxn ang="0">
                  <a:pos x="11" y="65"/>
                </a:cxn>
                <a:cxn ang="0">
                  <a:pos x="13" y="58"/>
                </a:cxn>
                <a:cxn ang="0">
                  <a:pos x="15" y="60"/>
                </a:cxn>
                <a:cxn ang="0">
                  <a:pos x="15" y="63"/>
                </a:cxn>
                <a:cxn ang="0">
                  <a:pos x="17" y="60"/>
                </a:cxn>
                <a:cxn ang="0">
                  <a:pos x="19" y="63"/>
                </a:cxn>
                <a:cxn ang="0">
                  <a:pos x="19" y="71"/>
                </a:cxn>
                <a:cxn ang="0">
                  <a:pos x="19" y="60"/>
                </a:cxn>
                <a:cxn ang="0">
                  <a:pos x="21" y="63"/>
                </a:cxn>
                <a:cxn ang="0">
                  <a:pos x="21" y="73"/>
                </a:cxn>
                <a:cxn ang="0">
                  <a:pos x="23" y="58"/>
                </a:cxn>
                <a:cxn ang="0">
                  <a:pos x="25" y="83"/>
                </a:cxn>
                <a:cxn ang="0">
                  <a:pos x="25" y="46"/>
                </a:cxn>
                <a:cxn ang="0">
                  <a:pos x="25" y="65"/>
                </a:cxn>
                <a:cxn ang="0">
                  <a:pos x="27" y="88"/>
                </a:cxn>
                <a:cxn ang="0">
                  <a:pos x="29" y="73"/>
                </a:cxn>
                <a:cxn ang="0">
                  <a:pos x="29" y="33"/>
                </a:cxn>
                <a:cxn ang="0">
                  <a:pos x="31" y="69"/>
                </a:cxn>
                <a:cxn ang="0">
                  <a:pos x="31" y="27"/>
                </a:cxn>
                <a:cxn ang="0">
                  <a:pos x="33" y="21"/>
                </a:cxn>
                <a:cxn ang="0">
                  <a:pos x="33" y="50"/>
                </a:cxn>
                <a:cxn ang="0">
                  <a:pos x="33" y="33"/>
                </a:cxn>
                <a:cxn ang="0">
                  <a:pos x="35" y="6"/>
                </a:cxn>
                <a:cxn ang="0">
                  <a:pos x="36" y="16"/>
                </a:cxn>
                <a:cxn ang="0">
                  <a:pos x="36" y="52"/>
                </a:cxn>
                <a:cxn ang="0">
                  <a:pos x="40" y="4"/>
                </a:cxn>
                <a:cxn ang="0">
                  <a:pos x="40" y="27"/>
                </a:cxn>
                <a:cxn ang="0">
                  <a:pos x="40" y="42"/>
                </a:cxn>
                <a:cxn ang="0">
                  <a:pos x="42" y="33"/>
                </a:cxn>
                <a:cxn ang="0">
                  <a:pos x="44" y="14"/>
                </a:cxn>
                <a:cxn ang="0">
                  <a:pos x="44" y="27"/>
                </a:cxn>
                <a:cxn ang="0">
                  <a:pos x="46" y="14"/>
                </a:cxn>
                <a:cxn ang="0">
                  <a:pos x="46" y="37"/>
                </a:cxn>
                <a:cxn ang="0">
                  <a:pos x="48" y="10"/>
                </a:cxn>
                <a:cxn ang="0">
                  <a:pos x="48" y="14"/>
                </a:cxn>
                <a:cxn ang="0">
                  <a:pos x="48" y="39"/>
                </a:cxn>
                <a:cxn ang="0">
                  <a:pos x="52" y="35"/>
                </a:cxn>
              </a:cxnLst>
              <a:rect l="0" t="0" r="r" b="b"/>
              <a:pathLst>
                <a:path w="52" h="88">
                  <a:moveTo>
                    <a:pt x="0" y="29"/>
                  </a:moveTo>
                  <a:lnTo>
                    <a:pt x="0" y="29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0" y="39"/>
                  </a:lnTo>
                  <a:lnTo>
                    <a:pt x="2" y="37"/>
                  </a:lnTo>
                  <a:lnTo>
                    <a:pt x="2" y="25"/>
                  </a:lnTo>
                  <a:lnTo>
                    <a:pt x="2" y="39"/>
                  </a:lnTo>
                  <a:lnTo>
                    <a:pt x="4" y="40"/>
                  </a:lnTo>
                  <a:lnTo>
                    <a:pt x="4" y="63"/>
                  </a:lnTo>
                  <a:lnTo>
                    <a:pt x="4" y="60"/>
                  </a:lnTo>
                  <a:lnTo>
                    <a:pt x="6" y="60"/>
                  </a:lnTo>
                  <a:lnTo>
                    <a:pt x="6" y="37"/>
                  </a:lnTo>
                  <a:lnTo>
                    <a:pt x="6" y="39"/>
                  </a:lnTo>
                  <a:lnTo>
                    <a:pt x="6" y="60"/>
                  </a:lnTo>
                  <a:lnTo>
                    <a:pt x="8" y="58"/>
                  </a:lnTo>
                  <a:lnTo>
                    <a:pt x="8" y="46"/>
                  </a:lnTo>
                  <a:lnTo>
                    <a:pt x="8" y="48"/>
                  </a:lnTo>
                  <a:lnTo>
                    <a:pt x="8" y="63"/>
                  </a:lnTo>
                  <a:lnTo>
                    <a:pt x="10" y="65"/>
                  </a:lnTo>
                  <a:lnTo>
                    <a:pt x="10" y="46"/>
                  </a:lnTo>
                  <a:lnTo>
                    <a:pt x="11" y="44"/>
                  </a:lnTo>
                  <a:lnTo>
                    <a:pt x="11" y="40"/>
                  </a:lnTo>
                  <a:lnTo>
                    <a:pt x="11" y="58"/>
                  </a:lnTo>
                  <a:lnTo>
                    <a:pt x="11" y="60"/>
                  </a:lnTo>
                  <a:lnTo>
                    <a:pt x="11" y="71"/>
                  </a:lnTo>
                  <a:lnTo>
                    <a:pt x="11" y="65"/>
                  </a:lnTo>
                  <a:lnTo>
                    <a:pt x="13" y="63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5" y="60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7" y="62"/>
                  </a:lnTo>
                  <a:lnTo>
                    <a:pt x="17" y="60"/>
                  </a:lnTo>
                  <a:lnTo>
                    <a:pt x="17" y="63"/>
                  </a:lnTo>
                  <a:lnTo>
                    <a:pt x="19" y="63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69"/>
                  </a:lnTo>
                  <a:lnTo>
                    <a:pt x="19" y="60"/>
                  </a:lnTo>
                  <a:lnTo>
                    <a:pt x="19" y="62"/>
                  </a:lnTo>
                  <a:lnTo>
                    <a:pt x="21" y="63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1" y="58"/>
                  </a:lnTo>
                  <a:lnTo>
                    <a:pt x="23" y="58"/>
                  </a:lnTo>
                  <a:lnTo>
                    <a:pt x="23" y="83"/>
                  </a:lnTo>
                  <a:lnTo>
                    <a:pt x="25" y="83"/>
                  </a:lnTo>
                  <a:lnTo>
                    <a:pt x="25" y="48"/>
                  </a:lnTo>
                  <a:lnTo>
                    <a:pt x="25" y="46"/>
                  </a:lnTo>
                  <a:lnTo>
                    <a:pt x="25" y="39"/>
                  </a:lnTo>
                  <a:lnTo>
                    <a:pt x="25" y="65"/>
                  </a:lnTo>
                  <a:lnTo>
                    <a:pt x="27" y="67"/>
                  </a:lnTo>
                  <a:lnTo>
                    <a:pt x="27" y="88"/>
                  </a:lnTo>
                  <a:lnTo>
                    <a:pt x="27" y="73"/>
                  </a:lnTo>
                  <a:lnTo>
                    <a:pt x="29" y="73"/>
                  </a:lnTo>
                  <a:lnTo>
                    <a:pt x="29" y="31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1" y="69"/>
                  </a:lnTo>
                  <a:lnTo>
                    <a:pt x="31" y="67"/>
                  </a:lnTo>
                  <a:lnTo>
                    <a:pt x="31" y="27"/>
                  </a:lnTo>
                  <a:lnTo>
                    <a:pt x="33" y="25"/>
                  </a:lnTo>
                  <a:lnTo>
                    <a:pt x="33" y="21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3" y="58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5" y="6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6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0" y="27"/>
                  </a:lnTo>
                  <a:lnTo>
                    <a:pt x="40" y="29"/>
                  </a:lnTo>
                  <a:lnTo>
                    <a:pt x="40" y="42"/>
                  </a:lnTo>
                  <a:lnTo>
                    <a:pt x="40" y="35"/>
                  </a:lnTo>
                  <a:lnTo>
                    <a:pt x="42" y="33"/>
                  </a:lnTo>
                  <a:lnTo>
                    <a:pt x="42" y="12"/>
                  </a:lnTo>
                  <a:lnTo>
                    <a:pt x="44" y="14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35"/>
                  </a:lnTo>
                  <a:lnTo>
                    <a:pt x="46" y="37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48" y="0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39"/>
                  </a:lnTo>
                  <a:lnTo>
                    <a:pt x="48" y="37"/>
                  </a:lnTo>
                  <a:lnTo>
                    <a:pt x="52" y="35"/>
                  </a:lnTo>
                  <a:lnTo>
                    <a:pt x="52" y="6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00" name="Freeform 1300"/>
            <p:cNvSpPr>
              <a:spLocks/>
            </p:cNvSpPr>
            <p:nvPr/>
          </p:nvSpPr>
          <p:spPr bwMode="auto">
            <a:xfrm>
              <a:off x="3972" y="1315"/>
              <a:ext cx="26" cy="47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" y="0"/>
                </a:cxn>
                <a:cxn ang="0">
                  <a:pos x="4" y="7"/>
                </a:cxn>
                <a:cxn ang="0">
                  <a:pos x="4" y="55"/>
                </a:cxn>
                <a:cxn ang="0">
                  <a:pos x="6" y="23"/>
                </a:cxn>
                <a:cxn ang="0">
                  <a:pos x="6" y="53"/>
                </a:cxn>
                <a:cxn ang="0">
                  <a:pos x="6" y="59"/>
                </a:cxn>
                <a:cxn ang="0">
                  <a:pos x="10" y="38"/>
                </a:cxn>
                <a:cxn ang="0">
                  <a:pos x="10" y="48"/>
                </a:cxn>
                <a:cxn ang="0">
                  <a:pos x="10" y="74"/>
                </a:cxn>
                <a:cxn ang="0">
                  <a:pos x="12" y="65"/>
                </a:cxn>
                <a:cxn ang="0">
                  <a:pos x="12" y="26"/>
                </a:cxn>
                <a:cxn ang="0">
                  <a:pos x="12" y="71"/>
                </a:cxn>
                <a:cxn ang="0">
                  <a:pos x="14" y="74"/>
                </a:cxn>
                <a:cxn ang="0">
                  <a:pos x="15" y="53"/>
                </a:cxn>
                <a:cxn ang="0">
                  <a:pos x="15" y="55"/>
                </a:cxn>
                <a:cxn ang="0">
                  <a:pos x="15" y="59"/>
                </a:cxn>
                <a:cxn ang="0">
                  <a:pos x="17" y="57"/>
                </a:cxn>
                <a:cxn ang="0">
                  <a:pos x="17" y="65"/>
                </a:cxn>
                <a:cxn ang="0">
                  <a:pos x="17" y="63"/>
                </a:cxn>
                <a:cxn ang="0">
                  <a:pos x="21" y="48"/>
                </a:cxn>
                <a:cxn ang="0">
                  <a:pos x="21" y="65"/>
                </a:cxn>
                <a:cxn ang="0">
                  <a:pos x="23" y="69"/>
                </a:cxn>
                <a:cxn ang="0">
                  <a:pos x="25" y="67"/>
                </a:cxn>
                <a:cxn ang="0">
                  <a:pos x="25" y="57"/>
                </a:cxn>
                <a:cxn ang="0">
                  <a:pos x="27" y="71"/>
                </a:cxn>
                <a:cxn ang="0">
                  <a:pos x="27" y="80"/>
                </a:cxn>
                <a:cxn ang="0">
                  <a:pos x="29" y="65"/>
                </a:cxn>
                <a:cxn ang="0">
                  <a:pos x="29" y="80"/>
                </a:cxn>
                <a:cxn ang="0">
                  <a:pos x="31" y="82"/>
                </a:cxn>
                <a:cxn ang="0">
                  <a:pos x="33" y="76"/>
                </a:cxn>
                <a:cxn ang="0">
                  <a:pos x="33" y="86"/>
                </a:cxn>
                <a:cxn ang="0">
                  <a:pos x="33" y="84"/>
                </a:cxn>
                <a:cxn ang="0">
                  <a:pos x="35" y="71"/>
                </a:cxn>
                <a:cxn ang="0">
                  <a:pos x="37" y="74"/>
                </a:cxn>
                <a:cxn ang="0">
                  <a:pos x="37" y="94"/>
                </a:cxn>
                <a:cxn ang="0">
                  <a:pos x="39" y="80"/>
                </a:cxn>
                <a:cxn ang="0">
                  <a:pos x="39" y="82"/>
                </a:cxn>
                <a:cxn ang="0">
                  <a:pos x="39" y="90"/>
                </a:cxn>
                <a:cxn ang="0">
                  <a:pos x="40" y="84"/>
                </a:cxn>
                <a:cxn ang="0">
                  <a:pos x="40" y="74"/>
                </a:cxn>
                <a:cxn ang="0">
                  <a:pos x="42" y="90"/>
                </a:cxn>
                <a:cxn ang="0">
                  <a:pos x="44" y="69"/>
                </a:cxn>
                <a:cxn ang="0">
                  <a:pos x="46" y="65"/>
                </a:cxn>
                <a:cxn ang="0">
                  <a:pos x="46" y="84"/>
                </a:cxn>
                <a:cxn ang="0">
                  <a:pos x="46" y="84"/>
                </a:cxn>
                <a:cxn ang="0">
                  <a:pos x="48" y="65"/>
                </a:cxn>
                <a:cxn ang="0">
                  <a:pos x="50" y="69"/>
                </a:cxn>
                <a:cxn ang="0">
                  <a:pos x="50" y="90"/>
                </a:cxn>
                <a:cxn ang="0">
                  <a:pos x="50" y="59"/>
                </a:cxn>
              </a:cxnLst>
              <a:rect l="0" t="0" r="r" b="b"/>
              <a:pathLst>
                <a:path w="52" h="94">
                  <a:moveTo>
                    <a:pt x="0" y="24"/>
                  </a:moveTo>
                  <a:lnTo>
                    <a:pt x="0" y="24"/>
                  </a:lnTo>
                  <a:lnTo>
                    <a:pt x="2" y="24"/>
                  </a:lnTo>
                  <a:lnTo>
                    <a:pt x="2" y="0"/>
                  </a:lnTo>
                  <a:lnTo>
                    <a:pt x="2" y="5"/>
                  </a:lnTo>
                  <a:lnTo>
                    <a:pt x="4" y="7"/>
                  </a:lnTo>
                  <a:lnTo>
                    <a:pt x="4" y="57"/>
                  </a:lnTo>
                  <a:lnTo>
                    <a:pt x="4" y="55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9"/>
                  </a:lnTo>
                  <a:lnTo>
                    <a:pt x="6" y="38"/>
                  </a:lnTo>
                  <a:lnTo>
                    <a:pt x="10" y="38"/>
                  </a:lnTo>
                  <a:lnTo>
                    <a:pt x="10" y="28"/>
                  </a:lnTo>
                  <a:lnTo>
                    <a:pt x="10" y="48"/>
                  </a:lnTo>
                  <a:lnTo>
                    <a:pt x="10" y="49"/>
                  </a:lnTo>
                  <a:lnTo>
                    <a:pt x="10" y="74"/>
                  </a:lnTo>
                  <a:lnTo>
                    <a:pt x="10" y="67"/>
                  </a:lnTo>
                  <a:lnTo>
                    <a:pt x="12" y="65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71"/>
                  </a:lnTo>
                  <a:lnTo>
                    <a:pt x="14" y="72"/>
                  </a:lnTo>
                  <a:lnTo>
                    <a:pt x="14" y="74"/>
                  </a:lnTo>
                  <a:lnTo>
                    <a:pt x="14" y="55"/>
                  </a:lnTo>
                  <a:lnTo>
                    <a:pt x="15" y="53"/>
                  </a:lnTo>
                  <a:lnTo>
                    <a:pt x="15" y="46"/>
                  </a:lnTo>
                  <a:lnTo>
                    <a:pt x="15" y="55"/>
                  </a:lnTo>
                  <a:lnTo>
                    <a:pt x="15" y="57"/>
                  </a:lnTo>
                  <a:lnTo>
                    <a:pt x="15" y="59"/>
                  </a:lnTo>
                  <a:lnTo>
                    <a:pt x="15" y="57"/>
                  </a:lnTo>
                  <a:lnTo>
                    <a:pt x="17" y="57"/>
                  </a:lnTo>
                  <a:lnTo>
                    <a:pt x="17" y="63"/>
                  </a:lnTo>
                  <a:lnTo>
                    <a:pt x="17" y="65"/>
                  </a:lnTo>
                  <a:lnTo>
                    <a:pt x="17" y="69"/>
                  </a:lnTo>
                  <a:lnTo>
                    <a:pt x="17" y="63"/>
                  </a:lnTo>
                  <a:lnTo>
                    <a:pt x="21" y="61"/>
                  </a:lnTo>
                  <a:lnTo>
                    <a:pt x="21" y="48"/>
                  </a:lnTo>
                  <a:lnTo>
                    <a:pt x="21" y="49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5" y="67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25" y="69"/>
                  </a:lnTo>
                  <a:lnTo>
                    <a:pt x="27" y="71"/>
                  </a:lnTo>
                  <a:lnTo>
                    <a:pt x="27" y="82"/>
                  </a:lnTo>
                  <a:lnTo>
                    <a:pt x="27" y="80"/>
                  </a:lnTo>
                  <a:lnTo>
                    <a:pt x="29" y="78"/>
                  </a:lnTo>
                  <a:lnTo>
                    <a:pt x="29" y="65"/>
                  </a:lnTo>
                  <a:lnTo>
                    <a:pt x="29" y="67"/>
                  </a:lnTo>
                  <a:lnTo>
                    <a:pt x="29" y="80"/>
                  </a:lnTo>
                  <a:lnTo>
                    <a:pt x="31" y="82"/>
                  </a:lnTo>
                  <a:lnTo>
                    <a:pt x="31" y="82"/>
                  </a:lnTo>
                  <a:lnTo>
                    <a:pt x="31" y="78"/>
                  </a:lnTo>
                  <a:lnTo>
                    <a:pt x="33" y="76"/>
                  </a:lnTo>
                  <a:lnTo>
                    <a:pt x="33" y="84"/>
                  </a:lnTo>
                  <a:lnTo>
                    <a:pt x="33" y="86"/>
                  </a:lnTo>
                  <a:lnTo>
                    <a:pt x="33" y="90"/>
                  </a:lnTo>
                  <a:lnTo>
                    <a:pt x="33" y="84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35" y="72"/>
                  </a:lnTo>
                  <a:lnTo>
                    <a:pt x="37" y="74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7" y="82"/>
                  </a:lnTo>
                  <a:lnTo>
                    <a:pt x="39" y="80"/>
                  </a:lnTo>
                  <a:lnTo>
                    <a:pt x="39" y="74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90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40" y="72"/>
                  </a:lnTo>
                  <a:lnTo>
                    <a:pt x="40" y="74"/>
                  </a:lnTo>
                  <a:lnTo>
                    <a:pt x="42" y="76"/>
                  </a:lnTo>
                  <a:lnTo>
                    <a:pt x="42" y="90"/>
                  </a:lnTo>
                  <a:lnTo>
                    <a:pt x="44" y="90"/>
                  </a:lnTo>
                  <a:lnTo>
                    <a:pt x="44" y="69"/>
                  </a:lnTo>
                  <a:lnTo>
                    <a:pt x="46" y="69"/>
                  </a:lnTo>
                  <a:lnTo>
                    <a:pt x="46" y="65"/>
                  </a:lnTo>
                  <a:lnTo>
                    <a:pt x="46" y="82"/>
                  </a:lnTo>
                  <a:lnTo>
                    <a:pt x="46" y="84"/>
                  </a:lnTo>
                  <a:lnTo>
                    <a:pt x="46" y="92"/>
                  </a:lnTo>
                  <a:lnTo>
                    <a:pt x="46" y="84"/>
                  </a:lnTo>
                  <a:lnTo>
                    <a:pt x="48" y="82"/>
                  </a:lnTo>
                  <a:lnTo>
                    <a:pt x="48" y="65"/>
                  </a:lnTo>
                  <a:lnTo>
                    <a:pt x="48" y="67"/>
                  </a:lnTo>
                  <a:lnTo>
                    <a:pt x="50" y="69"/>
                  </a:lnTo>
                  <a:lnTo>
                    <a:pt x="50" y="92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50" y="59"/>
                  </a:lnTo>
                  <a:lnTo>
                    <a:pt x="52" y="6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01" name="Freeform 1301"/>
            <p:cNvSpPr>
              <a:spLocks/>
            </p:cNvSpPr>
            <p:nvPr/>
          </p:nvSpPr>
          <p:spPr bwMode="auto">
            <a:xfrm>
              <a:off x="3945" y="1255"/>
              <a:ext cx="27" cy="77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2" y="91"/>
                </a:cxn>
                <a:cxn ang="0">
                  <a:pos x="2" y="93"/>
                </a:cxn>
                <a:cxn ang="0">
                  <a:pos x="4" y="77"/>
                </a:cxn>
                <a:cxn ang="0">
                  <a:pos x="4" y="81"/>
                </a:cxn>
                <a:cxn ang="0">
                  <a:pos x="6" y="96"/>
                </a:cxn>
                <a:cxn ang="0">
                  <a:pos x="8" y="83"/>
                </a:cxn>
                <a:cxn ang="0">
                  <a:pos x="8" y="96"/>
                </a:cxn>
                <a:cxn ang="0">
                  <a:pos x="10" y="73"/>
                </a:cxn>
                <a:cxn ang="0">
                  <a:pos x="10" y="72"/>
                </a:cxn>
                <a:cxn ang="0">
                  <a:pos x="12" y="77"/>
                </a:cxn>
                <a:cxn ang="0">
                  <a:pos x="12" y="68"/>
                </a:cxn>
                <a:cxn ang="0">
                  <a:pos x="12" y="50"/>
                </a:cxn>
                <a:cxn ang="0">
                  <a:pos x="14" y="58"/>
                </a:cxn>
                <a:cxn ang="0">
                  <a:pos x="16" y="54"/>
                </a:cxn>
                <a:cxn ang="0">
                  <a:pos x="18" y="37"/>
                </a:cxn>
                <a:cxn ang="0">
                  <a:pos x="18" y="47"/>
                </a:cxn>
                <a:cxn ang="0">
                  <a:pos x="20" y="31"/>
                </a:cxn>
                <a:cxn ang="0">
                  <a:pos x="20" y="31"/>
                </a:cxn>
                <a:cxn ang="0">
                  <a:pos x="21" y="27"/>
                </a:cxn>
                <a:cxn ang="0">
                  <a:pos x="23" y="14"/>
                </a:cxn>
                <a:cxn ang="0">
                  <a:pos x="23" y="31"/>
                </a:cxn>
                <a:cxn ang="0">
                  <a:pos x="25" y="20"/>
                </a:cxn>
                <a:cxn ang="0">
                  <a:pos x="27" y="10"/>
                </a:cxn>
                <a:cxn ang="0">
                  <a:pos x="29" y="22"/>
                </a:cxn>
                <a:cxn ang="0">
                  <a:pos x="29" y="22"/>
                </a:cxn>
                <a:cxn ang="0">
                  <a:pos x="29" y="6"/>
                </a:cxn>
                <a:cxn ang="0">
                  <a:pos x="31" y="14"/>
                </a:cxn>
                <a:cxn ang="0">
                  <a:pos x="31" y="43"/>
                </a:cxn>
                <a:cxn ang="0">
                  <a:pos x="33" y="2"/>
                </a:cxn>
                <a:cxn ang="0">
                  <a:pos x="33" y="0"/>
                </a:cxn>
                <a:cxn ang="0">
                  <a:pos x="35" y="33"/>
                </a:cxn>
                <a:cxn ang="0">
                  <a:pos x="35" y="25"/>
                </a:cxn>
                <a:cxn ang="0">
                  <a:pos x="37" y="14"/>
                </a:cxn>
                <a:cxn ang="0">
                  <a:pos x="37" y="22"/>
                </a:cxn>
                <a:cxn ang="0">
                  <a:pos x="37" y="35"/>
                </a:cxn>
                <a:cxn ang="0">
                  <a:pos x="39" y="24"/>
                </a:cxn>
                <a:cxn ang="0">
                  <a:pos x="41" y="31"/>
                </a:cxn>
                <a:cxn ang="0">
                  <a:pos x="43" y="50"/>
                </a:cxn>
                <a:cxn ang="0">
                  <a:pos x="43" y="37"/>
                </a:cxn>
                <a:cxn ang="0">
                  <a:pos x="45" y="52"/>
                </a:cxn>
                <a:cxn ang="0">
                  <a:pos x="46" y="64"/>
                </a:cxn>
                <a:cxn ang="0">
                  <a:pos x="46" y="72"/>
                </a:cxn>
                <a:cxn ang="0">
                  <a:pos x="46" y="98"/>
                </a:cxn>
                <a:cxn ang="0">
                  <a:pos x="48" y="87"/>
                </a:cxn>
                <a:cxn ang="0">
                  <a:pos x="50" y="116"/>
                </a:cxn>
                <a:cxn ang="0">
                  <a:pos x="52" y="123"/>
                </a:cxn>
                <a:cxn ang="0">
                  <a:pos x="54" y="112"/>
                </a:cxn>
                <a:cxn ang="0">
                  <a:pos x="54" y="131"/>
                </a:cxn>
                <a:cxn ang="0">
                  <a:pos x="54" y="154"/>
                </a:cxn>
              </a:cxnLst>
              <a:rect l="0" t="0" r="r" b="b"/>
              <a:pathLst>
                <a:path w="54" h="154">
                  <a:moveTo>
                    <a:pt x="0" y="81"/>
                  </a:moveTo>
                  <a:lnTo>
                    <a:pt x="0" y="81"/>
                  </a:lnTo>
                  <a:lnTo>
                    <a:pt x="0" y="91"/>
                  </a:lnTo>
                  <a:lnTo>
                    <a:pt x="2" y="91"/>
                  </a:lnTo>
                  <a:lnTo>
                    <a:pt x="2" y="98"/>
                  </a:lnTo>
                  <a:lnTo>
                    <a:pt x="2" y="93"/>
                  </a:lnTo>
                  <a:lnTo>
                    <a:pt x="4" y="93"/>
                  </a:lnTo>
                  <a:lnTo>
                    <a:pt x="4" y="77"/>
                  </a:lnTo>
                  <a:lnTo>
                    <a:pt x="4" y="79"/>
                  </a:lnTo>
                  <a:lnTo>
                    <a:pt x="4" y="81"/>
                  </a:lnTo>
                  <a:lnTo>
                    <a:pt x="4" y="98"/>
                  </a:lnTo>
                  <a:lnTo>
                    <a:pt x="6" y="96"/>
                  </a:lnTo>
                  <a:lnTo>
                    <a:pt x="6" y="81"/>
                  </a:lnTo>
                  <a:lnTo>
                    <a:pt x="8" y="83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75"/>
                  </a:lnTo>
                  <a:lnTo>
                    <a:pt x="10" y="73"/>
                  </a:lnTo>
                  <a:lnTo>
                    <a:pt x="10" y="68"/>
                  </a:lnTo>
                  <a:lnTo>
                    <a:pt x="10" y="72"/>
                  </a:lnTo>
                  <a:lnTo>
                    <a:pt x="12" y="73"/>
                  </a:lnTo>
                  <a:lnTo>
                    <a:pt x="12" y="77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52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6" y="54"/>
                  </a:lnTo>
                  <a:lnTo>
                    <a:pt x="16" y="35"/>
                  </a:lnTo>
                  <a:lnTo>
                    <a:pt x="18" y="3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33"/>
                  </a:lnTo>
                  <a:lnTo>
                    <a:pt x="20" y="31"/>
                  </a:lnTo>
                  <a:lnTo>
                    <a:pt x="20" y="27"/>
                  </a:lnTo>
                  <a:lnTo>
                    <a:pt x="20" y="31"/>
                  </a:lnTo>
                  <a:lnTo>
                    <a:pt x="21" y="31"/>
                  </a:lnTo>
                  <a:lnTo>
                    <a:pt x="21" y="27"/>
                  </a:lnTo>
                  <a:lnTo>
                    <a:pt x="23" y="25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5" y="20"/>
                  </a:lnTo>
                  <a:lnTo>
                    <a:pt x="27" y="18"/>
                  </a:lnTo>
                  <a:lnTo>
                    <a:pt x="27" y="10"/>
                  </a:lnTo>
                  <a:lnTo>
                    <a:pt x="27" y="20"/>
                  </a:lnTo>
                  <a:lnTo>
                    <a:pt x="29" y="22"/>
                  </a:lnTo>
                  <a:lnTo>
                    <a:pt x="29" y="31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6"/>
                  </a:lnTo>
                  <a:lnTo>
                    <a:pt x="29" y="12"/>
                  </a:lnTo>
                  <a:lnTo>
                    <a:pt x="31" y="14"/>
                  </a:lnTo>
                  <a:lnTo>
                    <a:pt x="31" y="45"/>
                  </a:lnTo>
                  <a:lnTo>
                    <a:pt x="31" y="43"/>
                  </a:lnTo>
                  <a:lnTo>
                    <a:pt x="33" y="41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31"/>
                  </a:lnTo>
                  <a:lnTo>
                    <a:pt x="35" y="33"/>
                  </a:lnTo>
                  <a:lnTo>
                    <a:pt x="35" y="39"/>
                  </a:lnTo>
                  <a:lnTo>
                    <a:pt x="35" y="25"/>
                  </a:lnTo>
                  <a:lnTo>
                    <a:pt x="37" y="24"/>
                  </a:lnTo>
                  <a:lnTo>
                    <a:pt x="37" y="14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37"/>
                  </a:lnTo>
                  <a:lnTo>
                    <a:pt x="37" y="35"/>
                  </a:lnTo>
                  <a:lnTo>
                    <a:pt x="39" y="33"/>
                  </a:lnTo>
                  <a:lnTo>
                    <a:pt x="39" y="24"/>
                  </a:lnTo>
                  <a:lnTo>
                    <a:pt x="39" y="27"/>
                  </a:lnTo>
                  <a:lnTo>
                    <a:pt x="41" y="31"/>
                  </a:lnTo>
                  <a:lnTo>
                    <a:pt x="41" y="52"/>
                  </a:lnTo>
                  <a:lnTo>
                    <a:pt x="43" y="50"/>
                  </a:lnTo>
                  <a:lnTo>
                    <a:pt x="43" y="35"/>
                  </a:lnTo>
                  <a:lnTo>
                    <a:pt x="43" y="37"/>
                  </a:lnTo>
                  <a:lnTo>
                    <a:pt x="43" y="50"/>
                  </a:lnTo>
                  <a:lnTo>
                    <a:pt x="45" y="52"/>
                  </a:lnTo>
                  <a:lnTo>
                    <a:pt x="45" y="68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6" y="72"/>
                  </a:lnTo>
                  <a:lnTo>
                    <a:pt x="46" y="73"/>
                  </a:lnTo>
                  <a:lnTo>
                    <a:pt x="46" y="98"/>
                  </a:lnTo>
                  <a:lnTo>
                    <a:pt x="48" y="102"/>
                  </a:lnTo>
                  <a:lnTo>
                    <a:pt x="48" y="87"/>
                  </a:lnTo>
                  <a:lnTo>
                    <a:pt x="50" y="87"/>
                  </a:lnTo>
                  <a:lnTo>
                    <a:pt x="50" y="116"/>
                  </a:lnTo>
                  <a:lnTo>
                    <a:pt x="52" y="118"/>
                  </a:lnTo>
                  <a:lnTo>
                    <a:pt x="52" y="123"/>
                  </a:lnTo>
                  <a:lnTo>
                    <a:pt x="52" y="114"/>
                  </a:lnTo>
                  <a:lnTo>
                    <a:pt x="54" y="112"/>
                  </a:lnTo>
                  <a:lnTo>
                    <a:pt x="54" y="110"/>
                  </a:lnTo>
                  <a:lnTo>
                    <a:pt x="54" y="131"/>
                  </a:lnTo>
                  <a:lnTo>
                    <a:pt x="54" y="131"/>
                  </a:lnTo>
                  <a:lnTo>
                    <a:pt x="54" y="154"/>
                  </a:lnTo>
                  <a:lnTo>
                    <a:pt x="54" y="14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02" name="Freeform 1302"/>
            <p:cNvSpPr>
              <a:spLocks/>
            </p:cNvSpPr>
            <p:nvPr/>
          </p:nvSpPr>
          <p:spPr bwMode="auto">
            <a:xfrm>
              <a:off x="3918" y="1296"/>
              <a:ext cx="27" cy="57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2" y="100"/>
                </a:cxn>
                <a:cxn ang="0">
                  <a:pos x="2" y="96"/>
                </a:cxn>
                <a:cxn ang="0">
                  <a:pos x="3" y="110"/>
                </a:cxn>
                <a:cxn ang="0">
                  <a:pos x="3" y="104"/>
                </a:cxn>
                <a:cxn ang="0">
                  <a:pos x="5" y="111"/>
                </a:cxn>
                <a:cxn ang="0">
                  <a:pos x="5" y="96"/>
                </a:cxn>
                <a:cxn ang="0">
                  <a:pos x="7" y="92"/>
                </a:cxn>
                <a:cxn ang="0">
                  <a:pos x="9" y="104"/>
                </a:cxn>
                <a:cxn ang="0">
                  <a:pos x="9" y="110"/>
                </a:cxn>
                <a:cxn ang="0">
                  <a:pos x="11" y="85"/>
                </a:cxn>
                <a:cxn ang="0">
                  <a:pos x="11" y="108"/>
                </a:cxn>
                <a:cxn ang="0">
                  <a:pos x="13" y="88"/>
                </a:cxn>
                <a:cxn ang="0">
                  <a:pos x="15" y="85"/>
                </a:cxn>
                <a:cxn ang="0">
                  <a:pos x="15" y="96"/>
                </a:cxn>
                <a:cxn ang="0">
                  <a:pos x="15" y="85"/>
                </a:cxn>
                <a:cxn ang="0">
                  <a:pos x="17" y="71"/>
                </a:cxn>
                <a:cxn ang="0">
                  <a:pos x="19" y="75"/>
                </a:cxn>
                <a:cxn ang="0">
                  <a:pos x="19" y="98"/>
                </a:cxn>
                <a:cxn ang="0">
                  <a:pos x="19" y="58"/>
                </a:cxn>
                <a:cxn ang="0">
                  <a:pos x="23" y="52"/>
                </a:cxn>
                <a:cxn ang="0">
                  <a:pos x="23" y="79"/>
                </a:cxn>
                <a:cxn ang="0">
                  <a:pos x="23" y="81"/>
                </a:cxn>
                <a:cxn ang="0">
                  <a:pos x="25" y="52"/>
                </a:cxn>
                <a:cxn ang="0">
                  <a:pos x="25" y="75"/>
                </a:cxn>
                <a:cxn ang="0">
                  <a:pos x="26" y="52"/>
                </a:cxn>
                <a:cxn ang="0">
                  <a:pos x="28" y="71"/>
                </a:cxn>
                <a:cxn ang="0">
                  <a:pos x="28" y="75"/>
                </a:cxn>
                <a:cxn ang="0">
                  <a:pos x="30" y="46"/>
                </a:cxn>
                <a:cxn ang="0">
                  <a:pos x="30" y="44"/>
                </a:cxn>
                <a:cxn ang="0">
                  <a:pos x="30" y="71"/>
                </a:cxn>
                <a:cxn ang="0">
                  <a:pos x="32" y="63"/>
                </a:cxn>
                <a:cxn ang="0">
                  <a:pos x="34" y="29"/>
                </a:cxn>
                <a:cxn ang="0">
                  <a:pos x="36" y="52"/>
                </a:cxn>
                <a:cxn ang="0">
                  <a:pos x="36" y="29"/>
                </a:cxn>
                <a:cxn ang="0">
                  <a:pos x="36" y="44"/>
                </a:cxn>
                <a:cxn ang="0">
                  <a:pos x="38" y="50"/>
                </a:cxn>
                <a:cxn ang="0">
                  <a:pos x="40" y="33"/>
                </a:cxn>
                <a:cxn ang="0">
                  <a:pos x="40" y="25"/>
                </a:cxn>
                <a:cxn ang="0">
                  <a:pos x="40" y="56"/>
                </a:cxn>
                <a:cxn ang="0">
                  <a:pos x="42" y="33"/>
                </a:cxn>
                <a:cxn ang="0">
                  <a:pos x="44" y="40"/>
                </a:cxn>
                <a:cxn ang="0">
                  <a:pos x="46" y="44"/>
                </a:cxn>
                <a:cxn ang="0">
                  <a:pos x="48" y="44"/>
                </a:cxn>
                <a:cxn ang="0">
                  <a:pos x="48" y="27"/>
                </a:cxn>
                <a:cxn ang="0">
                  <a:pos x="50" y="25"/>
                </a:cxn>
                <a:cxn ang="0">
                  <a:pos x="50" y="31"/>
                </a:cxn>
                <a:cxn ang="0">
                  <a:pos x="50" y="25"/>
                </a:cxn>
                <a:cxn ang="0">
                  <a:pos x="51" y="12"/>
                </a:cxn>
                <a:cxn ang="0">
                  <a:pos x="51" y="2"/>
                </a:cxn>
              </a:cxnLst>
              <a:rect l="0" t="0" r="r" b="b"/>
              <a:pathLst>
                <a:path w="53" h="115">
                  <a:moveTo>
                    <a:pt x="0" y="108"/>
                  </a:moveTo>
                  <a:lnTo>
                    <a:pt x="0" y="108"/>
                  </a:lnTo>
                  <a:lnTo>
                    <a:pt x="0" y="102"/>
                  </a:lnTo>
                  <a:lnTo>
                    <a:pt x="2" y="100"/>
                  </a:lnTo>
                  <a:lnTo>
                    <a:pt x="2" y="94"/>
                  </a:lnTo>
                  <a:lnTo>
                    <a:pt x="2" y="96"/>
                  </a:lnTo>
                  <a:lnTo>
                    <a:pt x="3" y="98"/>
                  </a:lnTo>
                  <a:lnTo>
                    <a:pt x="3" y="110"/>
                  </a:lnTo>
                  <a:lnTo>
                    <a:pt x="3" y="108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5" y="111"/>
                  </a:lnTo>
                  <a:lnTo>
                    <a:pt x="5" y="113"/>
                  </a:lnTo>
                  <a:lnTo>
                    <a:pt x="5" y="96"/>
                  </a:lnTo>
                  <a:lnTo>
                    <a:pt x="7" y="96"/>
                  </a:lnTo>
                  <a:lnTo>
                    <a:pt x="7" y="92"/>
                  </a:lnTo>
                  <a:lnTo>
                    <a:pt x="7" y="102"/>
                  </a:lnTo>
                  <a:lnTo>
                    <a:pt x="9" y="104"/>
                  </a:lnTo>
                  <a:lnTo>
                    <a:pt x="9" y="115"/>
                  </a:lnTo>
                  <a:lnTo>
                    <a:pt x="9" y="110"/>
                  </a:lnTo>
                  <a:lnTo>
                    <a:pt x="11" y="108"/>
                  </a:lnTo>
                  <a:lnTo>
                    <a:pt x="11" y="85"/>
                  </a:lnTo>
                  <a:lnTo>
                    <a:pt x="11" y="87"/>
                  </a:lnTo>
                  <a:lnTo>
                    <a:pt x="11" y="108"/>
                  </a:lnTo>
                  <a:lnTo>
                    <a:pt x="13" y="108"/>
                  </a:lnTo>
                  <a:lnTo>
                    <a:pt x="13" y="88"/>
                  </a:lnTo>
                  <a:lnTo>
                    <a:pt x="15" y="88"/>
                  </a:lnTo>
                  <a:lnTo>
                    <a:pt x="15" y="85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5" y="98"/>
                  </a:lnTo>
                  <a:lnTo>
                    <a:pt x="15" y="85"/>
                  </a:lnTo>
                  <a:lnTo>
                    <a:pt x="17" y="85"/>
                  </a:lnTo>
                  <a:lnTo>
                    <a:pt x="17" y="71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19" y="100"/>
                  </a:lnTo>
                  <a:lnTo>
                    <a:pt x="19" y="98"/>
                  </a:lnTo>
                  <a:lnTo>
                    <a:pt x="19" y="98"/>
                  </a:lnTo>
                  <a:lnTo>
                    <a:pt x="19" y="58"/>
                  </a:lnTo>
                  <a:lnTo>
                    <a:pt x="23" y="58"/>
                  </a:lnTo>
                  <a:lnTo>
                    <a:pt x="23" y="52"/>
                  </a:lnTo>
                  <a:lnTo>
                    <a:pt x="23" y="77"/>
                  </a:lnTo>
                  <a:lnTo>
                    <a:pt x="23" y="79"/>
                  </a:lnTo>
                  <a:lnTo>
                    <a:pt x="23" y="92"/>
                  </a:lnTo>
                  <a:lnTo>
                    <a:pt x="23" y="81"/>
                  </a:lnTo>
                  <a:lnTo>
                    <a:pt x="25" y="79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75"/>
                  </a:lnTo>
                  <a:lnTo>
                    <a:pt x="26" y="75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8" y="75"/>
                  </a:lnTo>
                  <a:lnTo>
                    <a:pt x="28" y="48"/>
                  </a:lnTo>
                  <a:lnTo>
                    <a:pt x="30" y="46"/>
                  </a:lnTo>
                  <a:lnTo>
                    <a:pt x="30" y="33"/>
                  </a:lnTo>
                  <a:lnTo>
                    <a:pt x="30" y="44"/>
                  </a:lnTo>
                  <a:lnTo>
                    <a:pt x="30" y="46"/>
                  </a:lnTo>
                  <a:lnTo>
                    <a:pt x="30" y="71"/>
                  </a:lnTo>
                  <a:lnTo>
                    <a:pt x="30" y="65"/>
                  </a:lnTo>
                  <a:lnTo>
                    <a:pt x="32" y="63"/>
                  </a:lnTo>
                  <a:lnTo>
                    <a:pt x="32" y="29"/>
                  </a:lnTo>
                  <a:lnTo>
                    <a:pt x="34" y="29"/>
                  </a:lnTo>
                  <a:lnTo>
                    <a:pt x="34" y="50"/>
                  </a:lnTo>
                  <a:lnTo>
                    <a:pt x="36" y="52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44"/>
                  </a:lnTo>
                  <a:lnTo>
                    <a:pt x="38" y="46"/>
                  </a:lnTo>
                  <a:lnTo>
                    <a:pt x="38" y="50"/>
                  </a:lnTo>
                  <a:lnTo>
                    <a:pt x="38" y="35"/>
                  </a:lnTo>
                  <a:lnTo>
                    <a:pt x="40" y="33"/>
                  </a:lnTo>
                  <a:lnTo>
                    <a:pt x="40" y="17"/>
                  </a:lnTo>
                  <a:lnTo>
                    <a:pt x="40" y="25"/>
                  </a:lnTo>
                  <a:lnTo>
                    <a:pt x="40" y="27"/>
                  </a:lnTo>
                  <a:lnTo>
                    <a:pt x="40" y="56"/>
                  </a:lnTo>
                  <a:lnTo>
                    <a:pt x="42" y="54"/>
                  </a:lnTo>
                  <a:lnTo>
                    <a:pt x="42" y="33"/>
                  </a:lnTo>
                  <a:lnTo>
                    <a:pt x="44" y="31"/>
                  </a:lnTo>
                  <a:lnTo>
                    <a:pt x="44" y="40"/>
                  </a:lnTo>
                  <a:lnTo>
                    <a:pt x="46" y="42"/>
                  </a:lnTo>
                  <a:lnTo>
                    <a:pt x="46" y="44"/>
                  </a:lnTo>
                  <a:lnTo>
                    <a:pt x="46" y="40"/>
                  </a:lnTo>
                  <a:lnTo>
                    <a:pt x="48" y="44"/>
                  </a:lnTo>
                  <a:lnTo>
                    <a:pt x="46" y="44"/>
                  </a:lnTo>
                  <a:lnTo>
                    <a:pt x="48" y="27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9"/>
                  </a:lnTo>
                  <a:lnTo>
                    <a:pt x="50" y="31"/>
                  </a:lnTo>
                  <a:lnTo>
                    <a:pt x="50" y="33"/>
                  </a:lnTo>
                  <a:lnTo>
                    <a:pt x="50" y="25"/>
                  </a:lnTo>
                  <a:lnTo>
                    <a:pt x="51" y="23"/>
                  </a:lnTo>
                  <a:lnTo>
                    <a:pt x="51" y="12"/>
                  </a:lnTo>
                  <a:lnTo>
                    <a:pt x="51" y="10"/>
                  </a:lnTo>
                  <a:lnTo>
                    <a:pt x="51" y="2"/>
                  </a:lnTo>
                  <a:lnTo>
                    <a:pt x="53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03" name="Freeform 1303"/>
            <p:cNvSpPr>
              <a:spLocks/>
            </p:cNvSpPr>
            <p:nvPr/>
          </p:nvSpPr>
          <p:spPr bwMode="auto">
            <a:xfrm>
              <a:off x="3890" y="1303"/>
              <a:ext cx="28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33"/>
                </a:cxn>
                <a:cxn ang="0">
                  <a:pos x="2" y="20"/>
                </a:cxn>
                <a:cxn ang="0">
                  <a:pos x="2" y="24"/>
                </a:cxn>
                <a:cxn ang="0">
                  <a:pos x="4" y="31"/>
                </a:cxn>
                <a:cxn ang="0">
                  <a:pos x="6" y="41"/>
                </a:cxn>
                <a:cxn ang="0">
                  <a:pos x="6" y="45"/>
                </a:cxn>
                <a:cxn ang="0">
                  <a:pos x="10" y="41"/>
                </a:cxn>
                <a:cxn ang="0">
                  <a:pos x="10" y="33"/>
                </a:cxn>
                <a:cxn ang="0">
                  <a:pos x="12" y="48"/>
                </a:cxn>
                <a:cxn ang="0">
                  <a:pos x="12" y="48"/>
                </a:cxn>
                <a:cxn ang="0">
                  <a:pos x="13" y="33"/>
                </a:cxn>
                <a:cxn ang="0">
                  <a:pos x="13" y="43"/>
                </a:cxn>
                <a:cxn ang="0">
                  <a:pos x="15" y="52"/>
                </a:cxn>
                <a:cxn ang="0">
                  <a:pos x="15" y="48"/>
                </a:cxn>
                <a:cxn ang="0">
                  <a:pos x="17" y="35"/>
                </a:cxn>
                <a:cxn ang="0">
                  <a:pos x="17" y="45"/>
                </a:cxn>
                <a:cxn ang="0">
                  <a:pos x="21" y="41"/>
                </a:cxn>
                <a:cxn ang="0">
                  <a:pos x="21" y="47"/>
                </a:cxn>
                <a:cxn ang="0">
                  <a:pos x="21" y="45"/>
                </a:cxn>
                <a:cxn ang="0">
                  <a:pos x="23" y="37"/>
                </a:cxn>
                <a:cxn ang="0">
                  <a:pos x="23" y="43"/>
                </a:cxn>
                <a:cxn ang="0">
                  <a:pos x="25" y="62"/>
                </a:cxn>
                <a:cxn ang="0">
                  <a:pos x="27" y="47"/>
                </a:cxn>
                <a:cxn ang="0">
                  <a:pos x="27" y="48"/>
                </a:cxn>
                <a:cxn ang="0">
                  <a:pos x="27" y="54"/>
                </a:cxn>
                <a:cxn ang="0">
                  <a:pos x="29" y="50"/>
                </a:cxn>
                <a:cxn ang="0">
                  <a:pos x="29" y="48"/>
                </a:cxn>
                <a:cxn ang="0">
                  <a:pos x="31" y="52"/>
                </a:cxn>
                <a:cxn ang="0">
                  <a:pos x="33" y="48"/>
                </a:cxn>
                <a:cxn ang="0">
                  <a:pos x="35" y="43"/>
                </a:cxn>
                <a:cxn ang="0">
                  <a:pos x="35" y="48"/>
                </a:cxn>
                <a:cxn ang="0">
                  <a:pos x="36" y="43"/>
                </a:cxn>
                <a:cxn ang="0">
                  <a:pos x="36" y="43"/>
                </a:cxn>
                <a:cxn ang="0">
                  <a:pos x="36" y="47"/>
                </a:cxn>
                <a:cxn ang="0">
                  <a:pos x="38" y="41"/>
                </a:cxn>
                <a:cxn ang="0">
                  <a:pos x="40" y="43"/>
                </a:cxn>
                <a:cxn ang="0">
                  <a:pos x="40" y="60"/>
                </a:cxn>
                <a:cxn ang="0">
                  <a:pos x="42" y="48"/>
                </a:cxn>
                <a:cxn ang="0">
                  <a:pos x="42" y="52"/>
                </a:cxn>
                <a:cxn ang="0">
                  <a:pos x="44" y="70"/>
                </a:cxn>
                <a:cxn ang="0">
                  <a:pos x="44" y="60"/>
                </a:cxn>
                <a:cxn ang="0">
                  <a:pos x="46" y="70"/>
                </a:cxn>
                <a:cxn ang="0">
                  <a:pos x="48" y="81"/>
                </a:cxn>
                <a:cxn ang="0">
                  <a:pos x="48" y="77"/>
                </a:cxn>
                <a:cxn ang="0">
                  <a:pos x="50" y="70"/>
                </a:cxn>
                <a:cxn ang="0">
                  <a:pos x="52" y="79"/>
                </a:cxn>
                <a:cxn ang="0">
                  <a:pos x="56" y="83"/>
                </a:cxn>
                <a:cxn ang="0">
                  <a:pos x="58" y="77"/>
                </a:cxn>
                <a:cxn ang="0">
                  <a:pos x="58" y="89"/>
                </a:cxn>
              </a:cxnLst>
              <a:rect l="0" t="0" r="r" b="b"/>
              <a:pathLst>
                <a:path w="58" h="93"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2" y="33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6" y="41"/>
                  </a:lnTo>
                  <a:lnTo>
                    <a:pt x="6" y="43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10" y="41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0" y="47"/>
                  </a:lnTo>
                  <a:lnTo>
                    <a:pt x="12" y="48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3" y="48"/>
                  </a:lnTo>
                  <a:lnTo>
                    <a:pt x="13" y="33"/>
                  </a:lnTo>
                  <a:lnTo>
                    <a:pt x="13" y="35"/>
                  </a:lnTo>
                  <a:lnTo>
                    <a:pt x="13" y="43"/>
                  </a:lnTo>
                  <a:lnTo>
                    <a:pt x="15" y="45"/>
                  </a:lnTo>
                  <a:lnTo>
                    <a:pt x="15" y="52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7" y="43"/>
                  </a:lnTo>
                  <a:lnTo>
                    <a:pt x="17" y="45"/>
                  </a:lnTo>
                  <a:lnTo>
                    <a:pt x="17" y="39"/>
                  </a:lnTo>
                  <a:lnTo>
                    <a:pt x="21" y="41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8"/>
                  </a:lnTo>
                  <a:lnTo>
                    <a:pt x="21" y="45"/>
                  </a:lnTo>
                  <a:lnTo>
                    <a:pt x="23" y="43"/>
                  </a:lnTo>
                  <a:lnTo>
                    <a:pt x="23" y="37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60"/>
                  </a:lnTo>
                  <a:lnTo>
                    <a:pt x="25" y="62"/>
                  </a:lnTo>
                  <a:lnTo>
                    <a:pt x="25" y="47"/>
                  </a:lnTo>
                  <a:lnTo>
                    <a:pt x="27" y="47"/>
                  </a:lnTo>
                  <a:lnTo>
                    <a:pt x="27" y="43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9" y="50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31" y="50"/>
                  </a:lnTo>
                  <a:lnTo>
                    <a:pt x="31" y="52"/>
                  </a:lnTo>
                  <a:lnTo>
                    <a:pt x="31" y="50"/>
                  </a:lnTo>
                  <a:lnTo>
                    <a:pt x="33" y="48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7"/>
                  </a:lnTo>
                  <a:lnTo>
                    <a:pt x="35" y="48"/>
                  </a:lnTo>
                  <a:lnTo>
                    <a:pt x="35" y="43"/>
                  </a:lnTo>
                  <a:lnTo>
                    <a:pt x="36" y="43"/>
                  </a:lnTo>
                  <a:lnTo>
                    <a:pt x="36" y="39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7"/>
                  </a:lnTo>
                  <a:lnTo>
                    <a:pt x="38" y="45"/>
                  </a:lnTo>
                  <a:lnTo>
                    <a:pt x="38" y="41"/>
                  </a:lnTo>
                  <a:lnTo>
                    <a:pt x="38" y="43"/>
                  </a:lnTo>
                  <a:lnTo>
                    <a:pt x="40" y="43"/>
                  </a:lnTo>
                  <a:lnTo>
                    <a:pt x="40" y="58"/>
                  </a:lnTo>
                  <a:lnTo>
                    <a:pt x="40" y="60"/>
                  </a:lnTo>
                  <a:lnTo>
                    <a:pt x="40" y="50"/>
                  </a:lnTo>
                  <a:lnTo>
                    <a:pt x="42" y="48"/>
                  </a:lnTo>
                  <a:lnTo>
                    <a:pt x="42" y="47"/>
                  </a:lnTo>
                  <a:lnTo>
                    <a:pt x="42" y="52"/>
                  </a:lnTo>
                  <a:lnTo>
                    <a:pt x="44" y="54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4" y="60"/>
                  </a:lnTo>
                  <a:lnTo>
                    <a:pt x="46" y="58"/>
                  </a:lnTo>
                  <a:lnTo>
                    <a:pt x="46" y="70"/>
                  </a:lnTo>
                  <a:lnTo>
                    <a:pt x="48" y="70"/>
                  </a:lnTo>
                  <a:lnTo>
                    <a:pt x="48" y="81"/>
                  </a:lnTo>
                  <a:lnTo>
                    <a:pt x="48" y="79"/>
                  </a:lnTo>
                  <a:lnTo>
                    <a:pt x="48" y="77"/>
                  </a:lnTo>
                  <a:lnTo>
                    <a:pt x="48" y="70"/>
                  </a:lnTo>
                  <a:lnTo>
                    <a:pt x="50" y="70"/>
                  </a:lnTo>
                  <a:lnTo>
                    <a:pt x="50" y="77"/>
                  </a:lnTo>
                  <a:lnTo>
                    <a:pt x="52" y="79"/>
                  </a:lnTo>
                  <a:lnTo>
                    <a:pt x="52" y="83"/>
                  </a:lnTo>
                  <a:lnTo>
                    <a:pt x="56" y="83"/>
                  </a:lnTo>
                  <a:lnTo>
                    <a:pt x="56" y="77"/>
                  </a:lnTo>
                  <a:lnTo>
                    <a:pt x="58" y="77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8" y="9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04" name="Freeform 1304"/>
            <p:cNvSpPr>
              <a:spLocks/>
            </p:cNvSpPr>
            <p:nvPr/>
          </p:nvSpPr>
          <p:spPr bwMode="auto">
            <a:xfrm>
              <a:off x="3862" y="1281"/>
              <a:ext cx="28" cy="47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2" y="73"/>
                </a:cxn>
                <a:cxn ang="0">
                  <a:pos x="2" y="66"/>
                </a:cxn>
                <a:cxn ang="0">
                  <a:pos x="4" y="58"/>
                </a:cxn>
                <a:cxn ang="0">
                  <a:pos x="6" y="58"/>
                </a:cxn>
                <a:cxn ang="0">
                  <a:pos x="6" y="46"/>
                </a:cxn>
                <a:cxn ang="0">
                  <a:pos x="8" y="52"/>
                </a:cxn>
                <a:cxn ang="0">
                  <a:pos x="10" y="35"/>
                </a:cxn>
                <a:cxn ang="0">
                  <a:pos x="10" y="25"/>
                </a:cxn>
                <a:cxn ang="0">
                  <a:pos x="12" y="33"/>
                </a:cxn>
                <a:cxn ang="0">
                  <a:pos x="12" y="39"/>
                </a:cxn>
                <a:cxn ang="0">
                  <a:pos x="12" y="16"/>
                </a:cxn>
                <a:cxn ang="0">
                  <a:pos x="14" y="35"/>
                </a:cxn>
                <a:cxn ang="0">
                  <a:pos x="16" y="14"/>
                </a:cxn>
                <a:cxn ang="0">
                  <a:pos x="18" y="21"/>
                </a:cxn>
                <a:cxn ang="0">
                  <a:pos x="20" y="10"/>
                </a:cxn>
                <a:cxn ang="0">
                  <a:pos x="20" y="4"/>
                </a:cxn>
                <a:cxn ang="0">
                  <a:pos x="21" y="14"/>
                </a:cxn>
                <a:cxn ang="0">
                  <a:pos x="21" y="16"/>
                </a:cxn>
                <a:cxn ang="0">
                  <a:pos x="23" y="0"/>
                </a:cxn>
                <a:cxn ang="0">
                  <a:pos x="23" y="12"/>
                </a:cxn>
                <a:cxn ang="0">
                  <a:pos x="25" y="8"/>
                </a:cxn>
                <a:cxn ang="0">
                  <a:pos x="27" y="4"/>
                </a:cxn>
                <a:cxn ang="0">
                  <a:pos x="29" y="10"/>
                </a:cxn>
                <a:cxn ang="0">
                  <a:pos x="31" y="12"/>
                </a:cxn>
                <a:cxn ang="0">
                  <a:pos x="31" y="14"/>
                </a:cxn>
                <a:cxn ang="0">
                  <a:pos x="31" y="25"/>
                </a:cxn>
                <a:cxn ang="0">
                  <a:pos x="33" y="10"/>
                </a:cxn>
                <a:cxn ang="0">
                  <a:pos x="33" y="44"/>
                </a:cxn>
                <a:cxn ang="0">
                  <a:pos x="35" y="50"/>
                </a:cxn>
                <a:cxn ang="0">
                  <a:pos x="37" y="31"/>
                </a:cxn>
                <a:cxn ang="0">
                  <a:pos x="37" y="35"/>
                </a:cxn>
                <a:cxn ang="0">
                  <a:pos x="37" y="66"/>
                </a:cxn>
                <a:cxn ang="0">
                  <a:pos x="39" y="62"/>
                </a:cxn>
                <a:cxn ang="0">
                  <a:pos x="39" y="41"/>
                </a:cxn>
                <a:cxn ang="0">
                  <a:pos x="41" y="77"/>
                </a:cxn>
                <a:cxn ang="0">
                  <a:pos x="43" y="46"/>
                </a:cxn>
                <a:cxn ang="0">
                  <a:pos x="44" y="44"/>
                </a:cxn>
                <a:cxn ang="0">
                  <a:pos x="44" y="81"/>
                </a:cxn>
                <a:cxn ang="0">
                  <a:pos x="44" y="77"/>
                </a:cxn>
                <a:cxn ang="0">
                  <a:pos x="46" y="50"/>
                </a:cxn>
                <a:cxn ang="0">
                  <a:pos x="46" y="60"/>
                </a:cxn>
                <a:cxn ang="0">
                  <a:pos x="48" y="92"/>
                </a:cxn>
                <a:cxn ang="0">
                  <a:pos x="50" y="66"/>
                </a:cxn>
                <a:cxn ang="0">
                  <a:pos x="50" y="83"/>
                </a:cxn>
                <a:cxn ang="0">
                  <a:pos x="52" y="62"/>
                </a:cxn>
                <a:cxn ang="0">
                  <a:pos x="52" y="75"/>
                </a:cxn>
                <a:cxn ang="0">
                  <a:pos x="54" y="83"/>
                </a:cxn>
                <a:cxn ang="0">
                  <a:pos x="56" y="66"/>
                </a:cxn>
                <a:cxn ang="0">
                  <a:pos x="56" y="43"/>
                </a:cxn>
              </a:cxnLst>
              <a:rect l="0" t="0" r="r" b="b"/>
              <a:pathLst>
                <a:path w="56" h="94">
                  <a:moveTo>
                    <a:pt x="0" y="81"/>
                  </a:moveTo>
                  <a:lnTo>
                    <a:pt x="0" y="81"/>
                  </a:lnTo>
                  <a:lnTo>
                    <a:pt x="2" y="79"/>
                  </a:lnTo>
                  <a:lnTo>
                    <a:pt x="2" y="73"/>
                  </a:lnTo>
                  <a:lnTo>
                    <a:pt x="2" y="71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4" y="58"/>
                  </a:lnTo>
                  <a:lnTo>
                    <a:pt x="6" y="56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46"/>
                  </a:lnTo>
                  <a:lnTo>
                    <a:pt x="8" y="46"/>
                  </a:lnTo>
                  <a:lnTo>
                    <a:pt x="8" y="52"/>
                  </a:lnTo>
                  <a:lnTo>
                    <a:pt x="10" y="50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25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43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35"/>
                  </a:lnTo>
                  <a:lnTo>
                    <a:pt x="16" y="33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18" y="21"/>
                  </a:lnTo>
                  <a:lnTo>
                    <a:pt x="20" y="21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12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1" y="16"/>
                  </a:lnTo>
                  <a:lnTo>
                    <a:pt x="23" y="16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23" y="12"/>
                  </a:lnTo>
                  <a:lnTo>
                    <a:pt x="25" y="12"/>
                  </a:lnTo>
                  <a:lnTo>
                    <a:pt x="25" y="8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9" y="10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31" y="14"/>
                  </a:lnTo>
                  <a:lnTo>
                    <a:pt x="31" y="16"/>
                  </a:lnTo>
                  <a:lnTo>
                    <a:pt x="31" y="25"/>
                  </a:lnTo>
                  <a:lnTo>
                    <a:pt x="33" y="23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50"/>
                  </a:lnTo>
                  <a:lnTo>
                    <a:pt x="35" y="33"/>
                  </a:lnTo>
                  <a:lnTo>
                    <a:pt x="37" y="31"/>
                  </a:lnTo>
                  <a:lnTo>
                    <a:pt x="37" y="21"/>
                  </a:lnTo>
                  <a:lnTo>
                    <a:pt x="37" y="35"/>
                  </a:lnTo>
                  <a:lnTo>
                    <a:pt x="37" y="39"/>
                  </a:lnTo>
                  <a:lnTo>
                    <a:pt x="37" y="66"/>
                  </a:lnTo>
                  <a:lnTo>
                    <a:pt x="37" y="64"/>
                  </a:lnTo>
                  <a:lnTo>
                    <a:pt x="39" y="62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41" y="43"/>
                  </a:lnTo>
                  <a:lnTo>
                    <a:pt x="41" y="77"/>
                  </a:lnTo>
                  <a:lnTo>
                    <a:pt x="43" y="75"/>
                  </a:lnTo>
                  <a:lnTo>
                    <a:pt x="43" y="46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4" y="94"/>
                  </a:lnTo>
                  <a:lnTo>
                    <a:pt x="44" y="77"/>
                  </a:lnTo>
                  <a:lnTo>
                    <a:pt x="46" y="75"/>
                  </a:lnTo>
                  <a:lnTo>
                    <a:pt x="46" y="50"/>
                  </a:lnTo>
                  <a:lnTo>
                    <a:pt x="46" y="58"/>
                  </a:lnTo>
                  <a:lnTo>
                    <a:pt x="46" y="60"/>
                  </a:lnTo>
                  <a:lnTo>
                    <a:pt x="46" y="94"/>
                  </a:lnTo>
                  <a:lnTo>
                    <a:pt x="48" y="92"/>
                  </a:lnTo>
                  <a:lnTo>
                    <a:pt x="48" y="68"/>
                  </a:lnTo>
                  <a:lnTo>
                    <a:pt x="50" y="66"/>
                  </a:lnTo>
                  <a:lnTo>
                    <a:pt x="50" y="81"/>
                  </a:lnTo>
                  <a:lnTo>
                    <a:pt x="50" y="83"/>
                  </a:lnTo>
                  <a:lnTo>
                    <a:pt x="50" y="64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2" y="75"/>
                  </a:lnTo>
                  <a:lnTo>
                    <a:pt x="54" y="77"/>
                  </a:lnTo>
                  <a:lnTo>
                    <a:pt x="54" y="83"/>
                  </a:lnTo>
                  <a:lnTo>
                    <a:pt x="54" y="68"/>
                  </a:lnTo>
                  <a:lnTo>
                    <a:pt x="56" y="66"/>
                  </a:lnTo>
                  <a:lnTo>
                    <a:pt x="56" y="41"/>
                  </a:lnTo>
                  <a:lnTo>
                    <a:pt x="56" y="43"/>
                  </a:lnTo>
                  <a:lnTo>
                    <a:pt x="56" y="44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05" name="Freeform 1305"/>
            <p:cNvSpPr>
              <a:spLocks/>
            </p:cNvSpPr>
            <p:nvPr/>
          </p:nvSpPr>
          <p:spPr bwMode="auto">
            <a:xfrm>
              <a:off x="3835" y="1317"/>
              <a:ext cx="27" cy="122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1" y="223"/>
                </a:cxn>
                <a:cxn ang="0">
                  <a:pos x="1" y="227"/>
                </a:cxn>
                <a:cxn ang="0">
                  <a:pos x="3" y="242"/>
                </a:cxn>
                <a:cxn ang="0">
                  <a:pos x="5" y="231"/>
                </a:cxn>
                <a:cxn ang="0">
                  <a:pos x="5" y="238"/>
                </a:cxn>
                <a:cxn ang="0">
                  <a:pos x="7" y="223"/>
                </a:cxn>
                <a:cxn ang="0">
                  <a:pos x="9" y="244"/>
                </a:cxn>
                <a:cxn ang="0">
                  <a:pos x="9" y="217"/>
                </a:cxn>
                <a:cxn ang="0">
                  <a:pos x="11" y="200"/>
                </a:cxn>
                <a:cxn ang="0">
                  <a:pos x="13" y="217"/>
                </a:cxn>
                <a:cxn ang="0">
                  <a:pos x="13" y="233"/>
                </a:cxn>
                <a:cxn ang="0">
                  <a:pos x="15" y="188"/>
                </a:cxn>
                <a:cxn ang="0">
                  <a:pos x="15" y="217"/>
                </a:cxn>
                <a:cxn ang="0">
                  <a:pos x="17" y="175"/>
                </a:cxn>
                <a:cxn ang="0">
                  <a:pos x="17" y="173"/>
                </a:cxn>
                <a:cxn ang="0">
                  <a:pos x="19" y="206"/>
                </a:cxn>
                <a:cxn ang="0">
                  <a:pos x="19" y="158"/>
                </a:cxn>
                <a:cxn ang="0">
                  <a:pos x="19" y="135"/>
                </a:cxn>
                <a:cxn ang="0">
                  <a:pos x="21" y="160"/>
                </a:cxn>
                <a:cxn ang="0">
                  <a:pos x="21" y="181"/>
                </a:cxn>
                <a:cxn ang="0">
                  <a:pos x="23" y="121"/>
                </a:cxn>
                <a:cxn ang="0">
                  <a:pos x="25" y="146"/>
                </a:cxn>
                <a:cxn ang="0">
                  <a:pos x="26" y="117"/>
                </a:cxn>
                <a:cxn ang="0">
                  <a:pos x="26" y="125"/>
                </a:cxn>
                <a:cxn ang="0">
                  <a:pos x="28" y="92"/>
                </a:cxn>
                <a:cxn ang="0">
                  <a:pos x="30" y="85"/>
                </a:cxn>
                <a:cxn ang="0">
                  <a:pos x="30" y="98"/>
                </a:cxn>
                <a:cxn ang="0">
                  <a:pos x="30" y="94"/>
                </a:cxn>
                <a:cxn ang="0">
                  <a:pos x="32" y="68"/>
                </a:cxn>
                <a:cxn ang="0">
                  <a:pos x="32" y="73"/>
                </a:cxn>
                <a:cxn ang="0">
                  <a:pos x="36" y="66"/>
                </a:cxn>
                <a:cxn ang="0">
                  <a:pos x="36" y="58"/>
                </a:cxn>
                <a:cxn ang="0">
                  <a:pos x="38" y="46"/>
                </a:cxn>
                <a:cxn ang="0">
                  <a:pos x="38" y="50"/>
                </a:cxn>
                <a:cxn ang="0">
                  <a:pos x="38" y="52"/>
                </a:cxn>
                <a:cxn ang="0">
                  <a:pos x="40" y="43"/>
                </a:cxn>
                <a:cxn ang="0">
                  <a:pos x="42" y="45"/>
                </a:cxn>
                <a:cxn ang="0">
                  <a:pos x="42" y="45"/>
                </a:cxn>
                <a:cxn ang="0">
                  <a:pos x="42" y="16"/>
                </a:cxn>
                <a:cxn ang="0">
                  <a:pos x="44" y="41"/>
                </a:cxn>
                <a:cxn ang="0">
                  <a:pos x="44" y="45"/>
                </a:cxn>
                <a:cxn ang="0">
                  <a:pos x="48" y="21"/>
                </a:cxn>
                <a:cxn ang="0">
                  <a:pos x="48" y="16"/>
                </a:cxn>
                <a:cxn ang="0">
                  <a:pos x="48" y="27"/>
                </a:cxn>
                <a:cxn ang="0">
                  <a:pos x="49" y="21"/>
                </a:cxn>
                <a:cxn ang="0">
                  <a:pos x="49" y="10"/>
                </a:cxn>
                <a:cxn ang="0">
                  <a:pos x="51" y="20"/>
                </a:cxn>
                <a:cxn ang="0">
                  <a:pos x="51" y="18"/>
                </a:cxn>
                <a:cxn ang="0">
                  <a:pos x="53" y="2"/>
                </a:cxn>
              </a:cxnLst>
              <a:rect l="0" t="0" r="r" b="b"/>
              <a:pathLst>
                <a:path w="53" h="244">
                  <a:moveTo>
                    <a:pt x="0" y="215"/>
                  </a:moveTo>
                  <a:lnTo>
                    <a:pt x="0" y="215"/>
                  </a:lnTo>
                  <a:lnTo>
                    <a:pt x="1" y="217"/>
                  </a:lnTo>
                  <a:lnTo>
                    <a:pt x="1" y="223"/>
                  </a:lnTo>
                  <a:lnTo>
                    <a:pt x="1" y="221"/>
                  </a:lnTo>
                  <a:lnTo>
                    <a:pt x="1" y="227"/>
                  </a:lnTo>
                  <a:lnTo>
                    <a:pt x="3" y="227"/>
                  </a:lnTo>
                  <a:lnTo>
                    <a:pt x="3" y="242"/>
                  </a:lnTo>
                  <a:lnTo>
                    <a:pt x="5" y="240"/>
                  </a:lnTo>
                  <a:lnTo>
                    <a:pt x="5" y="231"/>
                  </a:lnTo>
                  <a:lnTo>
                    <a:pt x="5" y="231"/>
                  </a:lnTo>
                  <a:lnTo>
                    <a:pt x="5" y="238"/>
                  </a:lnTo>
                  <a:lnTo>
                    <a:pt x="7" y="236"/>
                  </a:lnTo>
                  <a:lnTo>
                    <a:pt x="7" y="223"/>
                  </a:lnTo>
                  <a:lnTo>
                    <a:pt x="9" y="221"/>
                  </a:lnTo>
                  <a:lnTo>
                    <a:pt x="9" y="244"/>
                  </a:lnTo>
                  <a:lnTo>
                    <a:pt x="9" y="244"/>
                  </a:lnTo>
                  <a:lnTo>
                    <a:pt x="9" y="217"/>
                  </a:lnTo>
                  <a:lnTo>
                    <a:pt x="11" y="215"/>
                  </a:lnTo>
                  <a:lnTo>
                    <a:pt x="11" y="200"/>
                  </a:lnTo>
                  <a:lnTo>
                    <a:pt x="11" y="215"/>
                  </a:lnTo>
                  <a:lnTo>
                    <a:pt x="13" y="217"/>
                  </a:lnTo>
                  <a:lnTo>
                    <a:pt x="13" y="240"/>
                  </a:lnTo>
                  <a:lnTo>
                    <a:pt x="13" y="233"/>
                  </a:lnTo>
                  <a:lnTo>
                    <a:pt x="15" y="231"/>
                  </a:lnTo>
                  <a:lnTo>
                    <a:pt x="15" y="188"/>
                  </a:lnTo>
                  <a:lnTo>
                    <a:pt x="15" y="188"/>
                  </a:lnTo>
                  <a:lnTo>
                    <a:pt x="15" y="217"/>
                  </a:lnTo>
                  <a:lnTo>
                    <a:pt x="17" y="217"/>
                  </a:lnTo>
                  <a:lnTo>
                    <a:pt x="17" y="175"/>
                  </a:lnTo>
                  <a:lnTo>
                    <a:pt x="17" y="175"/>
                  </a:lnTo>
                  <a:lnTo>
                    <a:pt x="17" y="173"/>
                  </a:lnTo>
                  <a:lnTo>
                    <a:pt x="17" y="206"/>
                  </a:lnTo>
                  <a:lnTo>
                    <a:pt x="19" y="206"/>
                  </a:lnTo>
                  <a:lnTo>
                    <a:pt x="19" y="208"/>
                  </a:lnTo>
                  <a:lnTo>
                    <a:pt x="19" y="158"/>
                  </a:lnTo>
                  <a:lnTo>
                    <a:pt x="19" y="158"/>
                  </a:lnTo>
                  <a:lnTo>
                    <a:pt x="19" y="135"/>
                  </a:lnTo>
                  <a:lnTo>
                    <a:pt x="19" y="158"/>
                  </a:lnTo>
                  <a:lnTo>
                    <a:pt x="21" y="160"/>
                  </a:lnTo>
                  <a:lnTo>
                    <a:pt x="21" y="192"/>
                  </a:lnTo>
                  <a:lnTo>
                    <a:pt x="21" y="181"/>
                  </a:lnTo>
                  <a:lnTo>
                    <a:pt x="23" y="179"/>
                  </a:lnTo>
                  <a:lnTo>
                    <a:pt x="23" y="121"/>
                  </a:lnTo>
                  <a:lnTo>
                    <a:pt x="25" y="123"/>
                  </a:lnTo>
                  <a:lnTo>
                    <a:pt x="25" y="146"/>
                  </a:lnTo>
                  <a:lnTo>
                    <a:pt x="26" y="146"/>
                  </a:lnTo>
                  <a:lnTo>
                    <a:pt x="26" y="117"/>
                  </a:lnTo>
                  <a:lnTo>
                    <a:pt x="26" y="117"/>
                  </a:lnTo>
                  <a:lnTo>
                    <a:pt x="26" y="125"/>
                  </a:lnTo>
                  <a:lnTo>
                    <a:pt x="28" y="125"/>
                  </a:lnTo>
                  <a:lnTo>
                    <a:pt x="28" y="92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0" y="106"/>
                  </a:lnTo>
                  <a:lnTo>
                    <a:pt x="30" y="94"/>
                  </a:lnTo>
                  <a:lnTo>
                    <a:pt x="32" y="92"/>
                  </a:lnTo>
                  <a:lnTo>
                    <a:pt x="32" y="68"/>
                  </a:lnTo>
                  <a:lnTo>
                    <a:pt x="32" y="69"/>
                  </a:lnTo>
                  <a:lnTo>
                    <a:pt x="32" y="73"/>
                  </a:lnTo>
                  <a:lnTo>
                    <a:pt x="36" y="71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6" y="58"/>
                  </a:lnTo>
                  <a:lnTo>
                    <a:pt x="38" y="56"/>
                  </a:lnTo>
                  <a:lnTo>
                    <a:pt x="38" y="46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40" y="50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42" y="45"/>
                  </a:lnTo>
                  <a:lnTo>
                    <a:pt x="42" y="50"/>
                  </a:lnTo>
                  <a:lnTo>
                    <a:pt x="42" y="45"/>
                  </a:lnTo>
                  <a:lnTo>
                    <a:pt x="42" y="43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4" y="41"/>
                  </a:lnTo>
                  <a:lnTo>
                    <a:pt x="44" y="43"/>
                  </a:lnTo>
                  <a:lnTo>
                    <a:pt x="44" y="45"/>
                  </a:lnTo>
                  <a:lnTo>
                    <a:pt x="44" y="23"/>
                  </a:lnTo>
                  <a:lnTo>
                    <a:pt x="48" y="21"/>
                  </a:lnTo>
                  <a:lnTo>
                    <a:pt x="48" y="10"/>
                  </a:lnTo>
                  <a:lnTo>
                    <a:pt x="48" y="16"/>
                  </a:lnTo>
                  <a:lnTo>
                    <a:pt x="48" y="18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9" y="21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51" y="12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18"/>
                  </a:lnTo>
                  <a:lnTo>
                    <a:pt x="51" y="0"/>
                  </a:lnTo>
                  <a:lnTo>
                    <a:pt x="53" y="2"/>
                  </a:lnTo>
                  <a:lnTo>
                    <a:pt x="53" y="1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06" name="Freeform 1306"/>
            <p:cNvSpPr>
              <a:spLocks/>
            </p:cNvSpPr>
            <p:nvPr/>
          </p:nvSpPr>
          <p:spPr bwMode="auto">
            <a:xfrm>
              <a:off x="3808" y="1303"/>
              <a:ext cx="27" cy="12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" y="6"/>
                </a:cxn>
                <a:cxn ang="0">
                  <a:pos x="2" y="10"/>
                </a:cxn>
                <a:cxn ang="0">
                  <a:pos x="4" y="0"/>
                </a:cxn>
                <a:cxn ang="0">
                  <a:pos x="4" y="16"/>
                </a:cxn>
                <a:cxn ang="0">
                  <a:pos x="6" y="2"/>
                </a:cxn>
                <a:cxn ang="0">
                  <a:pos x="7" y="0"/>
                </a:cxn>
                <a:cxn ang="0">
                  <a:pos x="9" y="12"/>
                </a:cxn>
                <a:cxn ang="0">
                  <a:pos x="9" y="12"/>
                </a:cxn>
                <a:cxn ang="0">
                  <a:pos x="9" y="10"/>
                </a:cxn>
                <a:cxn ang="0">
                  <a:pos x="11" y="22"/>
                </a:cxn>
                <a:cxn ang="0">
                  <a:pos x="11" y="24"/>
                </a:cxn>
                <a:cxn ang="0">
                  <a:pos x="13" y="6"/>
                </a:cxn>
                <a:cxn ang="0">
                  <a:pos x="13" y="12"/>
                </a:cxn>
                <a:cxn ang="0">
                  <a:pos x="15" y="43"/>
                </a:cxn>
                <a:cxn ang="0">
                  <a:pos x="17" y="22"/>
                </a:cxn>
                <a:cxn ang="0">
                  <a:pos x="19" y="48"/>
                </a:cxn>
                <a:cxn ang="0">
                  <a:pos x="19" y="35"/>
                </a:cxn>
                <a:cxn ang="0">
                  <a:pos x="19" y="31"/>
                </a:cxn>
                <a:cxn ang="0">
                  <a:pos x="21" y="56"/>
                </a:cxn>
                <a:cxn ang="0">
                  <a:pos x="21" y="58"/>
                </a:cxn>
                <a:cxn ang="0">
                  <a:pos x="23" y="39"/>
                </a:cxn>
                <a:cxn ang="0">
                  <a:pos x="23" y="47"/>
                </a:cxn>
                <a:cxn ang="0">
                  <a:pos x="25" y="77"/>
                </a:cxn>
                <a:cxn ang="0">
                  <a:pos x="25" y="60"/>
                </a:cxn>
                <a:cxn ang="0">
                  <a:pos x="25" y="93"/>
                </a:cxn>
                <a:cxn ang="0">
                  <a:pos x="27" y="70"/>
                </a:cxn>
                <a:cxn ang="0">
                  <a:pos x="29" y="68"/>
                </a:cxn>
                <a:cxn ang="0">
                  <a:pos x="31" y="91"/>
                </a:cxn>
                <a:cxn ang="0">
                  <a:pos x="31" y="95"/>
                </a:cxn>
                <a:cxn ang="0">
                  <a:pos x="31" y="83"/>
                </a:cxn>
                <a:cxn ang="0">
                  <a:pos x="32" y="89"/>
                </a:cxn>
                <a:cxn ang="0">
                  <a:pos x="34" y="106"/>
                </a:cxn>
                <a:cxn ang="0">
                  <a:pos x="34" y="112"/>
                </a:cxn>
                <a:cxn ang="0">
                  <a:pos x="36" y="118"/>
                </a:cxn>
                <a:cxn ang="0">
                  <a:pos x="38" y="123"/>
                </a:cxn>
                <a:cxn ang="0">
                  <a:pos x="38" y="133"/>
                </a:cxn>
                <a:cxn ang="0">
                  <a:pos x="40" y="152"/>
                </a:cxn>
                <a:cxn ang="0">
                  <a:pos x="42" y="150"/>
                </a:cxn>
                <a:cxn ang="0">
                  <a:pos x="42" y="139"/>
                </a:cxn>
                <a:cxn ang="0">
                  <a:pos x="44" y="169"/>
                </a:cxn>
                <a:cxn ang="0">
                  <a:pos x="44" y="173"/>
                </a:cxn>
                <a:cxn ang="0">
                  <a:pos x="46" y="162"/>
                </a:cxn>
                <a:cxn ang="0">
                  <a:pos x="46" y="173"/>
                </a:cxn>
                <a:cxn ang="0">
                  <a:pos x="46" y="189"/>
                </a:cxn>
                <a:cxn ang="0">
                  <a:pos x="48" y="200"/>
                </a:cxn>
                <a:cxn ang="0">
                  <a:pos x="50" y="214"/>
                </a:cxn>
                <a:cxn ang="0">
                  <a:pos x="50" y="210"/>
                </a:cxn>
                <a:cxn ang="0">
                  <a:pos x="52" y="215"/>
                </a:cxn>
                <a:cxn ang="0">
                  <a:pos x="54" y="237"/>
                </a:cxn>
              </a:cxnLst>
              <a:rect l="0" t="0" r="r" b="b"/>
              <a:pathLst>
                <a:path w="54" h="242">
                  <a:moveTo>
                    <a:pt x="0" y="18"/>
                  </a:moveTo>
                  <a:lnTo>
                    <a:pt x="0" y="18"/>
                  </a:lnTo>
                  <a:lnTo>
                    <a:pt x="2" y="1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16"/>
                  </a:lnTo>
                  <a:lnTo>
                    <a:pt x="6" y="14"/>
                  </a:lnTo>
                  <a:lnTo>
                    <a:pt x="6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0"/>
                  </a:lnTo>
                  <a:lnTo>
                    <a:pt x="9" y="12"/>
                  </a:lnTo>
                  <a:lnTo>
                    <a:pt x="9" y="16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1" y="31"/>
                  </a:lnTo>
                  <a:lnTo>
                    <a:pt x="11" y="24"/>
                  </a:lnTo>
                  <a:lnTo>
                    <a:pt x="13" y="22"/>
                  </a:lnTo>
                  <a:lnTo>
                    <a:pt x="13" y="6"/>
                  </a:lnTo>
                  <a:lnTo>
                    <a:pt x="13" y="10"/>
                  </a:lnTo>
                  <a:lnTo>
                    <a:pt x="13" y="12"/>
                  </a:lnTo>
                  <a:lnTo>
                    <a:pt x="13" y="45"/>
                  </a:lnTo>
                  <a:lnTo>
                    <a:pt x="15" y="43"/>
                  </a:lnTo>
                  <a:lnTo>
                    <a:pt x="15" y="20"/>
                  </a:lnTo>
                  <a:lnTo>
                    <a:pt x="17" y="22"/>
                  </a:lnTo>
                  <a:lnTo>
                    <a:pt x="17" y="48"/>
                  </a:lnTo>
                  <a:lnTo>
                    <a:pt x="19" y="48"/>
                  </a:lnTo>
                  <a:lnTo>
                    <a:pt x="19" y="52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1"/>
                  </a:lnTo>
                  <a:lnTo>
                    <a:pt x="19" y="56"/>
                  </a:lnTo>
                  <a:lnTo>
                    <a:pt x="21" y="56"/>
                  </a:lnTo>
                  <a:lnTo>
                    <a:pt x="21" y="70"/>
                  </a:lnTo>
                  <a:lnTo>
                    <a:pt x="21" y="58"/>
                  </a:lnTo>
                  <a:lnTo>
                    <a:pt x="23" y="56"/>
                  </a:lnTo>
                  <a:lnTo>
                    <a:pt x="23" y="39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77"/>
                  </a:lnTo>
                  <a:lnTo>
                    <a:pt x="25" y="77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2"/>
                  </a:lnTo>
                  <a:lnTo>
                    <a:pt x="25" y="93"/>
                  </a:lnTo>
                  <a:lnTo>
                    <a:pt x="27" y="91"/>
                  </a:lnTo>
                  <a:lnTo>
                    <a:pt x="27" y="70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9" y="89"/>
                  </a:lnTo>
                  <a:lnTo>
                    <a:pt x="31" y="91"/>
                  </a:lnTo>
                  <a:lnTo>
                    <a:pt x="31" y="102"/>
                  </a:lnTo>
                  <a:lnTo>
                    <a:pt x="31" y="95"/>
                  </a:lnTo>
                  <a:lnTo>
                    <a:pt x="31" y="95"/>
                  </a:lnTo>
                  <a:lnTo>
                    <a:pt x="31" y="83"/>
                  </a:lnTo>
                  <a:lnTo>
                    <a:pt x="31" y="87"/>
                  </a:lnTo>
                  <a:lnTo>
                    <a:pt x="32" y="89"/>
                  </a:lnTo>
                  <a:lnTo>
                    <a:pt x="32" y="106"/>
                  </a:lnTo>
                  <a:lnTo>
                    <a:pt x="34" y="106"/>
                  </a:lnTo>
                  <a:lnTo>
                    <a:pt x="34" y="108"/>
                  </a:lnTo>
                  <a:lnTo>
                    <a:pt x="34" y="112"/>
                  </a:lnTo>
                  <a:lnTo>
                    <a:pt x="36" y="114"/>
                  </a:lnTo>
                  <a:lnTo>
                    <a:pt x="36" y="118"/>
                  </a:lnTo>
                  <a:lnTo>
                    <a:pt x="38" y="119"/>
                  </a:lnTo>
                  <a:lnTo>
                    <a:pt x="38" y="123"/>
                  </a:lnTo>
                  <a:lnTo>
                    <a:pt x="38" y="121"/>
                  </a:lnTo>
                  <a:lnTo>
                    <a:pt x="38" y="133"/>
                  </a:lnTo>
                  <a:lnTo>
                    <a:pt x="40" y="133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42" y="150"/>
                  </a:lnTo>
                  <a:lnTo>
                    <a:pt x="42" y="137"/>
                  </a:lnTo>
                  <a:lnTo>
                    <a:pt x="42" y="139"/>
                  </a:lnTo>
                  <a:lnTo>
                    <a:pt x="44" y="139"/>
                  </a:lnTo>
                  <a:lnTo>
                    <a:pt x="44" y="169"/>
                  </a:lnTo>
                  <a:lnTo>
                    <a:pt x="44" y="171"/>
                  </a:lnTo>
                  <a:lnTo>
                    <a:pt x="44" y="173"/>
                  </a:lnTo>
                  <a:lnTo>
                    <a:pt x="44" y="162"/>
                  </a:lnTo>
                  <a:lnTo>
                    <a:pt x="46" y="162"/>
                  </a:lnTo>
                  <a:lnTo>
                    <a:pt x="46" y="160"/>
                  </a:lnTo>
                  <a:lnTo>
                    <a:pt x="46" y="173"/>
                  </a:lnTo>
                  <a:lnTo>
                    <a:pt x="46" y="175"/>
                  </a:lnTo>
                  <a:lnTo>
                    <a:pt x="46" y="189"/>
                  </a:lnTo>
                  <a:lnTo>
                    <a:pt x="48" y="191"/>
                  </a:lnTo>
                  <a:lnTo>
                    <a:pt x="48" y="200"/>
                  </a:lnTo>
                  <a:lnTo>
                    <a:pt x="50" y="200"/>
                  </a:lnTo>
                  <a:lnTo>
                    <a:pt x="50" y="214"/>
                  </a:lnTo>
                  <a:lnTo>
                    <a:pt x="50" y="212"/>
                  </a:lnTo>
                  <a:lnTo>
                    <a:pt x="50" y="210"/>
                  </a:lnTo>
                  <a:lnTo>
                    <a:pt x="50" y="214"/>
                  </a:lnTo>
                  <a:lnTo>
                    <a:pt x="52" y="215"/>
                  </a:lnTo>
                  <a:lnTo>
                    <a:pt x="52" y="235"/>
                  </a:lnTo>
                  <a:lnTo>
                    <a:pt x="54" y="237"/>
                  </a:lnTo>
                  <a:lnTo>
                    <a:pt x="54" y="24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07" name="Freeform 1307"/>
            <p:cNvSpPr>
              <a:spLocks/>
            </p:cNvSpPr>
            <p:nvPr/>
          </p:nvSpPr>
          <p:spPr bwMode="auto">
            <a:xfrm>
              <a:off x="3780" y="1301"/>
              <a:ext cx="28" cy="37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2" y="17"/>
                </a:cxn>
                <a:cxn ang="0">
                  <a:pos x="4" y="13"/>
                </a:cxn>
                <a:cxn ang="0">
                  <a:pos x="6" y="21"/>
                </a:cxn>
                <a:cxn ang="0">
                  <a:pos x="6" y="17"/>
                </a:cxn>
                <a:cxn ang="0">
                  <a:pos x="6" y="13"/>
                </a:cxn>
                <a:cxn ang="0">
                  <a:pos x="8" y="17"/>
                </a:cxn>
                <a:cxn ang="0">
                  <a:pos x="8" y="19"/>
                </a:cxn>
                <a:cxn ang="0">
                  <a:pos x="8" y="5"/>
                </a:cxn>
                <a:cxn ang="0">
                  <a:pos x="10" y="19"/>
                </a:cxn>
                <a:cxn ang="0">
                  <a:pos x="12" y="13"/>
                </a:cxn>
                <a:cxn ang="0">
                  <a:pos x="14" y="9"/>
                </a:cxn>
                <a:cxn ang="0">
                  <a:pos x="15" y="11"/>
                </a:cxn>
                <a:cxn ang="0">
                  <a:pos x="17" y="21"/>
                </a:cxn>
                <a:cxn ang="0">
                  <a:pos x="17" y="25"/>
                </a:cxn>
                <a:cxn ang="0">
                  <a:pos x="19" y="17"/>
                </a:cxn>
                <a:cxn ang="0">
                  <a:pos x="19" y="40"/>
                </a:cxn>
                <a:cxn ang="0">
                  <a:pos x="21" y="44"/>
                </a:cxn>
                <a:cxn ang="0">
                  <a:pos x="23" y="25"/>
                </a:cxn>
                <a:cxn ang="0">
                  <a:pos x="23" y="27"/>
                </a:cxn>
                <a:cxn ang="0">
                  <a:pos x="23" y="57"/>
                </a:cxn>
                <a:cxn ang="0">
                  <a:pos x="25" y="51"/>
                </a:cxn>
                <a:cxn ang="0">
                  <a:pos x="27" y="27"/>
                </a:cxn>
                <a:cxn ang="0">
                  <a:pos x="29" y="59"/>
                </a:cxn>
                <a:cxn ang="0">
                  <a:pos x="31" y="36"/>
                </a:cxn>
                <a:cxn ang="0">
                  <a:pos x="31" y="63"/>
                </a:cxn>
                <a:cxn ang="0">
                  <a:pos x="31" y="73"/>
                </a:cxn>
                <a:cxn ang="0">
                  <a:pos x="33" y="53"/>
                </a:cxn>
                <a:cxn ang="0">
                  <a:pos x="33" y="38"/>
                </a:cxn>
                <a:cxn ang="0">
                  <a:pos x="33" y="71"/>
                </a:cxn>
                <a:cxn ang="0">
                  <a:pos x="35" y="46"/>
                </a:cxn>
                <a:cxn ang="0">
                  <a:pos x="35" y="59"/>
                </a:cxn>
                <a:cxn ang="0">
                  <a:pos x="37" y="48"/>
                </a:cxn>
                <a:cxn ang="0">
                  <a:pos x="39" y="61"/>
                </a:cxn>
                <a:cxn ang="0">
                  <a:pos x="40" y="65"/>
                </a:cxn>
                <a:cxn ang="0">
                  <a:pos x="40" y="51"/>
                </a:cxn>
                <a:cxn ang="0">
                  <a:pos x="40" y="40"/>
                </a:cxn>
                <a:cxn ang="0">
                  <a:pos x="42" y="59"/>
                </a:cxn>
                <a:cxn ang="0">
                  <a:pos x="44" y="46"/>
                </a:cxn>
                <a:cxn ang="0">
                  <a:pos x="44" y="40"/>
                </a:cxn>
                <a:cxn ang="0">
                  <a:pos x="46" y="40"/>
                </a:cxn>
                <a:cxn ang="0">
                  <a:pos x="48" y="34"/>
                </a:cxn>
                <a:cxn ang="0">
                  <a:pos x="48" y="34"/>
                </a:cxn>
                <a:cxn ang="0">
                  <a:pos x="48" y="38"/>
                </a:cxn>
                <a:cxn ang="0">
                  <a:pos x="52" y="28"/>
                </a:cxn>
                <a:cxn ang="0">
                  <a:pos x="52" y="11"/>
                </a:cxn>
                <a:cxn ang="0">
                  <a:pos x="54" y="36"/>
                </a:cxn>
                <a:cxn ang="0">
                  <a:pos x="54" y="17"/>
                </a:cxn>
                <a:cxn ang="0">
                  <a:pos x="54" y="0"/>
                </a:cxn>
                <a:cxn ang="0">
                  <a:pos x="56" y="3"/>
                </a:cxn>
              </a:cxnLst>
              <a:rect l="0" t="0" r="r" b="b"/>
              <a:pathLst>
                <a:path w="56" h="73">
                  <a:moveTo>
                    <a:pt x="0" y="30"/>
                  </a:moveTo>
                  <a:lnTo>
                    <a:pt x="0" y="30"/>
                  </a:lnTo>
                  <a:lnTo>
                    <a:pt x="2" y="28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23"/>
                  </a:lnTo>
                  <a:lnTo>
                    <a:pt x="8" y="19"/>
                  </a:lnTo>
                  <a:lnTo>
                    <a:pt x="8" y="17"/>
                  </a:lnTo>
                  <a:lnTo>
                    <a:pt x="8" y="5"/>
                  </a:lnTo>
                  <a:lnTo>
                    <a:pt x="10" y="9"/>
                  </a:lnTo>
                  <a:lnTo>
                    <a:pt x="10" y="19"/>
                  </a:lnTo>
                  <a:lnTo>
                    <a:pt x="12" y="17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11"/>
                  </a:lnTo>
                  <a:lnTo>
                    <a:pt x="15" y="23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5"/>
                  </a:lnTo>
                  <a:lnTo>
                    <a:pt x="19" y="25"/>
                  </a:lnTo>
                  <a:lnTo>
                    <a:pt x="19" y="17"/>
                  </a:lnTo>
                  <a:lnTo>
                    <a:pt x="19" y="19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21" y="44"/>
                  </a:lnTo>
                  <a:lnTo>
                    <a:pt x="21" y="27"/>
                  </a:lnTo>
                  <a:lnTo>
                    <a:pt x="23" y="25"/>
                  </a:lnTo>
                  <a:lnTo>
                    <a:pt x="23" y="1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57"/>
                  </a:lnTo>
                  <a:lnTo>
                    <a:pt x="23" y="53"/>
                  </a:lnTo>
                  <a:lnTo>
                    <a:pt x="25" y="51"/>
                  </a:lnTo>
                  <a:lnTo>
                    <a:pt x="25" y="27"/>
                  </a:lnTo>
                  <a:lnTo>
                    <a:pt x="27" y="27"/>
                  </a:lnTo>
                  <a:lnTo>
                    <a:pt x="27" y="59"/>
                  </a:lnTo>
                  <a:lnTo>
                    <a:pt x="29" y="59"/>
                  </a:lnTo>
                  <a:lnTo>
                    <a:pt x="29" y="38"/>
                  </a:lnTo>
                  <a:lnTo>
                    <a:pt x="31" y="36"/>
                  </a:lnTo>
                  <a:lnTo>
                    <a:pt x="31" y="34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1" y="73"/>
                  </a:lnTo>
                  <a:lnTo>
                    <a:pt x="31" y="55"/>
                  </a:lnTo>
                  <a:lnTo>
                    <a:pt x="33" y="53"/>
                  </a:lnTo>
                  <a:lnTo>
                    <a:pt x="33" y="30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71"/>
                  </a:lnTo>
                  <a:lnTo>
                    <a:pt x="35" y="69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59"/>
                  </a:lnTo>
                  <a:lnTo>
                    <a:pt x="37" y="59"/>
                  </a:lnTo>
                  <a:lnTo>
                    <a:pt x="37" y="48"/>
                  </a:lnTo>
                  <a:lnTo>
                    <a:pt x="39" y="46"/>
                  </a:lnTo>
                  <a:lnTo>
                    <a:pt x="39" y="61"/>
                  </a:lnTo>
                  <a:lnTo>
                    <a:pt x="40" y="63"/>
                  </a:lnTo>
                  <a:lnTo>
                    <a:pt x="40" y="65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40" y="38"/>
                  </a:lnTo>
                  <a:lnTo>
                    <a:pt x="40" y="40"/>
                  </a:lnTo>
                  <a:lnTo>
                    <a:pt x="42" y="4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46" y="36"/>
                  </a:lnTo>
                  <a:lnTo>
                    <a:pt x="48" y="34"/>
                  </a:lnTo>
                  <a:lnTo>
                    <a:pt x="48" y="32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52" y="28"/>
                  </a:lnTo>
                  <a:lnTo>
                    <a:pt x="52" y="9"/>
                  </a:lnTo>
                  <a:lnTo>
                    <a:pt x="52" y="11"/>
                  </a:lnTo>
                  <a:lnTo>
                    <a:pt x="52" y="34"/>
                  </a:lnTo>
                  <a:lnTo>
                    <a:pt x="54" y="36"/>
                  </a:lnTo>
                  <a:lnTo>
                    <a:pt x="54" y="38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6" y="2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08" name="Freeform 1308"/>
            <p:cNvSpPr>
              <a:spLocks/>
            </p:cNvSpPr>
            <p:nvPr/>
          </p:nvSpPr>
          <p:spPr bwMode="auto">
            <a:xfrm>
              <a:off x="3753" y="1303"/>
              <a:ext cx="2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0"/>
                </a:cxn>
                <a:cxn ang="0">
                  <a:pos x="2" y="35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6" y="50"/>
                </a:cxn>
                <a:cxn ang="0">
                  <a:pos x="6" y="18"/>
                </a:cxn>
                <a:cxn ang="0">
                  <a:pos x="6" y="45"/>
                </a:cxn>
                <a:cxn ang="0">
                  <a:pos x="8" y="60"/>
                </a:cxn>
                <a:cxn ang="0">
                  <a:pos x="10" y="48"/>
                </a:cxn>
                <a:cxn ang="0">
                  <a:pos x="10" y="43"/>
                </a:cxn>
                <a:cxn ang="0">
                  <a:pos x="12" y="56"/>
                </a:cxn>
                <a:cxn ang="0">
                  <a:pos x="14" y="52"/>
                </a:cxn>
                <a:cxn ang="0">
                  <a:pos x="14" y="47"/>
                </a:cxn>
                <a:cxn ang="0">
                  <a:pos x="14" y="72"/>
                </a:cxn>
                <a:cxn ang="0">
                  <a:pos x="16" y="43"/>
                </a:cxn>
                <a:cxn ang="0">
                  <a:pos x="18" y="66"/>
                </a:cxn>
                <a:cxn ang="0">
                  <a:pos x="18" y="77"/>
                </a:cxn>
                <a:cxn ang="0">
                  <a:pos x="20" y="66"/>
                </a:cxn>
                <a:cxn ang="0">
                  <a:pos x="20" y="52"/>
                </a:cxn>
                <a:cxn ang="0">
                  <a:pos x="21" y="56"/>
                </a:cxn>
                <a:cxn ang="0">
                  <a:pos x="23" y="62"/>
                </a:cxn>
                <a:cxn ang="0">
                  <a:pos x="25" y="48"/>
                </a:cxn>
                <a:cxn ang="0">
                  <a:pos x="25" y="47"/>
                </a:cxn>
                <a:cxn ang="0">
                  <a:pos x="25" y="62"/>
                </a:cxn>
                <a:cxn ang="0">
                  <a:pos x="27" y="60"/>
                </a:cxn>
                <a:cxn ang="0">
                  <a:pos x="27" y="41"/>
                </a:cxn>
                <a:cxn ang="0">
                  <a:pos x="29" y="56"/>
                </a:cxn>
                <a:cxn ang="0">
                  <a:pos x="31" y="35"/>
                </a:cxn>
                <a:cxn ang="0">
                  <a:pos x="31" y="52"/>
                </a:cxn>
                <a:cxn ang="0">
                  <a:pos x="31" y="64"/>
                </a:cxn>
                <a:cxn ang="0">
                  <a:pos x="35" y="54"/>
                </a:cxn>
                <a:cxn ang="0">
                  <a:pos x="35" y="35"/>
                </a:cxn>
                <a:cxn ang="0">
                  <a:pos x="35" y="52"/>
                </a:cxn>
                <a:cxn ang="0">
                  <a:pos x="37" y="37"/>
                </a:cxn>
                <a:cxn ang="0">
                  <a:pos x="39" y="48"/>
                </a:cxn>
                <a:cxn ang="0">
                  <a:pos x="39" y="43"/>
                </a:cxn>
                <a:cxn ang="0">
                  <a:pos x="41" y="37"/>
                </a:cxn>
                <a:cxn ang="0">
                  <a:pos x="41" y="43"/>
                </a:cxn>
                <a:cxn ang="0">
                  <a:pos x="41" y="43"/>
                </a:cxn>
                <a:cxn ang="0">
                  <a:pos x="43" y="37"/>
                </a:cxn>
                <a:cxn ang="0">
                  <a:pos x="45" y="35"/>
                </a:cxn>
                <a:cxn ang="0">
                  <a:pos x="46" y="33"/>
                </a:cxn>
                <a:cxn ang="0">
                  <a:pos x="48" y="25"/>
                </a:cxn>
                <a:cxn ang="0">
                  <a:pos x="48" y="27"/>
                </a:cxn>
                <a:cxn ang="0">
                  <a:pos x="50" y="20"/>
                </a:cxn>
                <a:cxn ang="0">
                  <a:pos x="50" y="22"/>
                </a:cxn>
                <a:cxn ang="0">
                  <a:pos x="52" y="29"/>
                </a:cxn>
                <a:cxn ang="0">
                  <a:pos x="52" y="24"/>
                </a:cxn>
                <a:cxn ang="0">
                  <a:pos x="54" y="10"/>
                </a:cxn>
              </a:cxnLst>
              <a:rect l="0" t="0" r="r" b="b"/>
              <a:pathLst>
                <a:path w="54" h="77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37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4" y="48"/>
                  </a:lnTo>
                  <a:lnTo>
                    <a:pt x="6" y="5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45"/>
                  </a:lnTo>
                  <a:lnTo>
                    <a:pt x="8" y="47"/>
                  </a:lnTo>
                  <a:lnTo>
                    <a:pt x="8" y="60"/>
                  </a:lnTo>
                  <a:lnTo>
                    <a:pt x="8" y="50"/>
                  </a:lnTo>
                  <a:lnTo>
                    <a:pt x="10" y="48"/>
                  </a:lnTo>
                  <a:lnTo>
                    <a:pt x="10" y="37"/>
                  </a:lnTo>
                  <a:lnTo>
                    <a:pt x="10" y="43"/>
                  </a:lnTo>
                  <a:lnTo>
                    <a:pt x="12" y="45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4" y="52"/>
                  </a:lnTo>
                  <a:lnTo>
                    <a:pt x="14" y="43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6" y="43"/>
                  </a:lnTo>
                  <a:lnTo>
                    <a:pt x="18" y="43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8" y="77"/>
                  </a:lnTo>
                  <a:lnTo>
                    <a:pt x="18" y="68"/>
                  </a:lnTo>
                  <a:lnTo>
                    <a:pt x="20" y="66"/>
                  </a:lnTo>
                  <a:lnTo>
                    <a:pt x="20" y="50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3" y="48"/>
                  </a:lnTo>
                  <a:lnTo>
                    <a:pt x="25" y="48"/>
                  </a:lnTo>
                  <a:lnTo>
                    <a:pt x="25" y="41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7" y="60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58"/>
                  </a:lnTo>
                  <a:lnTo>
                    <a:pt x="29" y="56"/>
                  </a:lnTo>
                  <a:lnTo>
                    <a:pt x="29" y="35"/>
                  </a:lnTo>
                  <a:lnTo>
                    <a:pt x="31" y="35"/>
                  </a:lnTo>
                  <a:lnTo>
                    <a:pt x="31" y="33"/>
                  </a:lnTo>
                  <a:lnTo>
                    <a:pt x="31" y="52"/>
                  </a:lnTo>
                  <a:lnTo>
                    <a:pt x="31" y="54"/>
                  </a:lnTo>
                  <a:lnTo>
                    <a:pt x="31" y="64"/>
                  </a:lnTo>
                  <a:lnTo>
                    <a:pt x="31" y="56"/>
                  </a:lnTo>
                  <a:lnTo>
                    <a:pt x="35" y="54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52"/>
                  </a:lnTo>
                  <a:lnTo>
                    <a:pt x="37" y="50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3"/>
                  </a:lnTo>
                  <a:lnTo>
                    <a:pt x="41" y="41"/>
                  </a:lnTo>
                  <a:lnTo>
                    <a:pt x="41" y="37"/>
                  </a:lnTo>
                  <a:lnTo>
                    <a:pt x="41" y="41"/>
                  </a:lnTo>
                  <a:lnTo>
                    <a:pt x="41" y="43"/>
                  </a:lnTo>
                  <a:lnTo>
                    <a:pt x="41" y="45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37"/>
                  </a:lnTo>
                  <a:lnTo>
                    <a:pt x="46" y="35"/>
                  </a:lnTo>
                  <a:lnTo>
                    <a:pt x="45" y="35"/>
                  </a:lnTo>
                  <a:lnTo>
                    <a:pt x="46" y="35"/>
                  </a:lnTo>
                  <a:lnTo>
                    <a:pt x="46" y="33"/>
                  </a:lnTo>
                  <a:lnTo>
                    <a:pt x="46" y="27"/>
                  </a:lnTo>
                  <a:lnTo>
                    <a:pt x="48" y="25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2"/>
                  </a:lnTo>
                  <a:lnTo>
                    <a:pt x="50" y="20"/>
                  </a:lnTo>
                  <a:lnTo>
                    <a:pt x="50" y="18"/>
                  </a:lnTo>
                  <a:lnTo>
                    <a:pt x="50" y="22"/>
                  </a:lnTo>
                  <a:lnTo>
                    <a:pt x="52" y="24"/>
                  </a:lnTo>
                  <a:lnTo>
                    <a:pt x="52" y="29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8"/>
                  </a:lnTo>
                  <a:lnTo>
                    <a:pt x="54" y="10"/>
                  </a:lnTo>
                  <a:lnTo>
                    <a:pt x="54" y="2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09" name="Freeform 1309"/>
            <p:cNvSpPr>
              <a:spLocks/>
            </p:cNvSpPr>
            <p:nvPr/>
          </p:nvSpPr>
          <p:spPr bwMode="auto">
            <a:xfrm>
              <a:off x="3727" y="1295"/>
              <a:ext cx="26" cy="26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0" y="37"/>
                </a:cxn>
                <a:cxn ang="0">
                  <a:pos x="0" y="39"/>
                </a:cxn>
                <a:cxn ang="0">
                  <a:pos x="3" y="27"/>
                </a:cxn>
                <a:cxn ang="0">
                  <a:pos x="3" y="31"/>
                </a:cxn>
                <a:cxn ang="0">
                  <a:pos x="3" y="41"/>
                </a:cxn>
                <a:cxn ang="0">
                  <a:pos x="5" y="25"/>
                </a:cxn>
                <a:cxn ang="0">
                  <a:pos x="5" y="41"/>
                </a:cxn>
                <a:cxn ang="0">
                  <a:pos x="7" y="25"/>
                </a:cxn>
                <a:cxn ang="0">
                  <a:pos x="9" y="39"/>
                </a:cxn>
                <a:cxn ang="0">
                  <a:pos x="9" y="42"/>
                </a:cxn>
                <a:cxn ang="0">
                  <a:pos x="11" y="31"/>
                </a:cxn>
                <a:cxn ang="0">
                  <a:pos x="11" y="27"/>
                </a:cxn>
                <a:cxn ang="0">
                  <a:pos x="11" y="35"/>
                </a:cxn>
                <a:cxn ang="0">
                  <a:pos x="15" y="33"/>
                </a:cxn>
                <a:cxn ang="0">
                  <a:pos x="15" y="31"/>
                </a:cxn>
                <a:cxn ang="0">
                  <a:pos x="15" y="35"/>
                </a:cxn>
                <a:cxn ang="0">
                  <a:pos x="17" y="29"/>
                </a:cxn>
                <a:cxn ang="0">
                  <a:pos x="17" y="19"/>
                </a:cxn>
                <a:cxn ang="0">
                  <a:pos x="19" y="39"/>
                </a:cxn>
                <a:cxn ang="0">
                  <a:pos x="19" y="17"/>
                </a:cxn>
                <a:cxn ang="0">
                  <a:pos x="21" y="29"/>
                </a:cxn>
                <a:cxn ang="0">
                  <a:pos x="23" y="33"/>
                </a:cxn>
                <a:cxn ang="0">
                  <a:pos x="23" y="23"/>
                </a:cxn>
                <a:cxn ang="0">
                  <a:pos x="23" y="23"/>
                </a:cxn>
                <a:cxn ang="0">
                  <a:pos x="24" y="33"/>
                </a:cxn>
                <a:cxn ang="0">
                  <a:pos x="26" y="27"/>
                </a:cxn>
                <a:cxn ang="0">
                  <a:pos x="26" y="17"/>
                </a:cxn>
                <a:cxn ang="0">
                  <a:pos x="28" y="33"/>
                </a:cxn>
                <a:cxn ang="0">
                  <a:pos x="30" y="23"/>
                </a:cxn>
                <a:cxn ang="0">
                  <a:pos x="30" y="19"/>
                </a:cxn>
                <a:cxn ang="0">
                  <a:pos x="30" y="27"/>
                </a:cxn>
                <a:cxn ang="0">
                  <a:pos x="32" y="23"/>
                </a:cxn>
                <a:cxn ang="0">
                  <a:pos x="36" y="19"/>
                </a:cxn>
                <a:cxn ang="0">
                  <a:pos x="36" y="19"/>
                </a:cxn>
                <a:cxn ang="0">
                  <a:pos x="38" y="29"/>
                </a:cxn>
                <a:cxn ang="0">
                  <a:pos x="40" y="27"/>
                </a:cxn>
                <a:cxn ang="0">
                  <a:pos x="40" y="6"/>
                </a:cxn>
                <a:cxn ang="0">
                  <a:pos x="42" y="25"/>
                </a:cxn>
                <a:cxn ang="0">
                  <a:pos x="42" y="17"/>
                </a:cxn>
                <a:cxn ang="0">
                  <a:pos x="44" y="8"/>
                </a:cxn>
                <a:cxn ang="0">
                  <a:pos x="44" y="17"/>
                </a:cxn>
                <a:cxn ang="0">
                  <a:pos x="44" y="19"/>
                </a:cxn>
                <a:cxn ang="0">
                  <a:pos x="46" y="6"/>
                </a:cxn>
                <a:cxn ang="0">
                  <a:pos x="46" y="12"/>
                </a:cxn>
                <a:cxn ang="0">
                  <a:pos x="48" y="41"/>
                </a:cxn>
                <a:cxn ang="0">
                  <a:pos x="49" y="2"/>
                </a:cxn>
                <a:cxn ang="0">
                  <a:pos x="49" y="39"/>
                </a:cxn>
                <a:cxn ang="0">
                  <a:pos x="51" y="52"/>
                </a:cxn>
                <a:cxn ang="0">
                  <a:pos x="51" y="35"/>
                </a:cxn>
              </a:cxnLst>
              <a:rect l="0" t="0" r="r" b="b"/>
              <a:pathLst>
                <a:path w="51" h="52">
                  <a:moveTo>
                    <a:pt x="0" y="27"/>
                  </a:moveTo>
                  <a:lnTo>
                    <a:pt x="0" y="27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3" y="37"/>
                  </a:lnTo>
                  <a:lnTo>
                    <a:pt x="3" y="27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5" y="41"/>
                  </a:lnTo>
                  <a:lnTo>
                    <a:pt x="5" y="25"/>
                  </a:lnTo>
                  <a:lnTo>
                    <a:pt x="5" y="27"/>
                  </a:lnTo>
                  <a:lnTo>
                    <a:pt x="5" y="41"/>
                  </a:lnTo>
                  <a:lnTo>
                    <a:pt x="7" y="39"/>
                  </a:lnTo>
                  <a:lnTo>
                    <a:pt x="7" y="25"/>
                  </a:lnTo>
                  <a:lnTo>
                    <a:pt x="9" y="23"/>
                  </a:lnTo>
                  <a:lnTo>
                    <a:pt x="9" y="39"/>
                  </a:lnTo>
                  <a:lnTo>
                    <a:pt x="9" y="41"/>
                  </a:lnTo>
                  <a:lnTo>
                    <a:pt x="9" y="42"/>
                  </a:lnTo>
                  <a:lnTo>
                    <a:pt x="9" y="33"/>
                  </a:lnTo>
                  <a:lnTo>
                    <a:pt x="11" y="31"/>
                  </a:lnTo>
                  <a:lnTo>
                    <a:pt x="11" y="23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5" y="33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5"/>
                  </a:lnTo>
                  <a:lnTo>
                    <a:pt x="15" y="31"/>
                  </a:lnTo>
                  <a:lnTo>
                    <a:pt x="17" y="2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9" y="23"/>
                  </a:lnTo>
                  <a:lnTo>
                    <a:pt x="19" y="39"/>
                  </a:lnTo>
                  <a:lnTo>
                    <a:pt x="19" y="37"/>
                  </a:lnTo>
                  <a:lnTo>
                    <a:pt x="19" y="17"/>
                  </a:lnTo>
                  <a:lnTo>
                    <a:pt x="21" y="16"/>
                  </a:lnTo>
                  <a:lnTo>
                    <a:pt x="21" y="29"/>
                  </a:lnTo>
                  <a:lnTo>
                    <a:pt x="23" y="31"/>
                  </a:lnTo>
                  <a:lnTo>
                    <a:pt x="23" y="3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7"/>
                  </a:lnTo>
                  <a:lnTo>
                    <a:pt x="23" y="23"/>
                  </a:lnTo>
                  <a:lnTo>
                    <a:pt x="24" y="25"/>
                  </a:lnTo>
                  <a:lnTo>
                    <a:pt x="24" y="33"/>
                  </a:lnTo>
                  <a:lnTo>
                    <a:pt x="24" y="29"/>
                  </a:lnTo>
                  <a:lnTo>
                    <a:pt x="26" y="2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35"/>
                  </a:lnTo>
                  <a:lnTo>
                    <a:pt x="28" y="33"/>
                  </a:lnTo>
                  <a:lnTo>
                    <a:pt x="28" y="25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30" y="27"/>
                  </a:lnTo>
                  <a:lnTo>
                    <a:pt x="32" y="27"/>
                  </a:lnTo>
                  <a:lnTo>
                    <a:pt x="32" y="23"/>
                  </a:lnTo>
                  <a:lnTo>
                    <a:pt x="34" y="19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8" y="19"/>
                  </a:lnTo>
                  <a:lnTo>
                    <a:pt x="38" y="29"/>
                  </a:lnTo>
                  <a:lnTo>
                    <a:pt x="38" y="27"/>
                  </a:lnTo>
                  <a:lnTo>
                    <a:pt x="40" y="27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23"/>
                  </a:lnTo>
                  <a:lnTo>
                    <a:pt x="42" y="25"/>
                  </a:lnTo>
                  <a:lnTo>
                    <a:pt x="42" y="29"/>
                  </a:lnTo>
                  <a:lnTo>
                    <a:pt x="42" y="17"/>
                  </a:lnTo>
                  <a:lnTo>
                    <a:pt x="44" y="17"/>
                  </a:lnTo>
                  <a:lnTo>
                    <a:pt x="44" y="8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4" y="27"/>
                  </a:lnTo>
                  <a:lnTo>
                    <a:pt x="44" y="19"/>
                  </a:lnTo>
                  <a:lnTo>
                    <a:pt x="46" y="19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6" y="12"/>
                  </a:lnTo>
                  <a:lnTo>
                    <a:pt x="46" y="41"/>
                  </a:lnTo>
                  <a:lnTo>
                    <a:pt x="48" y="4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49" y="39"/>
                  </a:lnTo>
                  <a:lnTo>
                    <a:pt x="51" y="39"/>
                  </a:lnTo>
                  <a:lnTo>
                    <a:pt x="51" y="52"/>
                  </a:lnTo>
                  <a:lnTo>
                    <a:pt x="51" y="37"/>
                  </a:lnTo>
                  <a:lnTo>
                    <a:pt x="51" y="35"/>
                  </a:lnTo>
                  <a:lnTo>
                    <a:pt x="51" y="1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10" name="Freeform 1310"/>
            <p:cNvSpPr>
              <a:spLocks/>
            </p:cNvSpPr>
            <p:nvPr/>
          </p:nvSpPr>
          <p:spPr bwMode="auto">
            <a:xfrm>
              <a:off x="3699" y="1308"/>
              <a:ext cx="28" cy="65"/>
            </a:xfrm>
            <a:custGeom>
              <a:avLst/>
              <a:gdLst/>
              <a:ahLst/>
              <a:cxnLst>
                <a:cxn ang="0">
                  <a:pos x="0" y="127"/>
                </a:cxn>
                <a:cxn ang="0">
                  <a:pos x="0" y="117"/>
                </a:cxn>
                <a:cxn ang="0">
                  <a:pos x="2" y="119"/>
                </a:cxn>
                <a:cxn ang="0">
                  <a:pos x="4" y="127"/>
                </a:cxn>
                <a:cxn ang="0">
                  <a:pos x="4" y="117"/>
                </a:cxn>
                <a:cxn ang="0">
                  <a:pos x="6" y="131"/>
                </a:cxn>
                <a:cxn ang="0">
                  <a:pos x="7" y="111"/>
                </a:cxn>
                <a:cxn ang="0">
                  <a:pos x="7" y="109"/>
                </a:cxn>
                <a:cxn ang="0">
                  <a:pos x="7" y="117"/>
                </a:cxn>
                <a:cxn ang="0">
                  <a:pos x="9" y="113"/>
                </a:cxn>
                <a:cxn ang="0">
                  <a:pos x="11" y="100"/>
                </a:cxn>
                <a:cxn ang="0">
                  <a:pos x="13" y="102"/>
                </a:cxn>
                <a:cxn ang="0">
                  <a:pos x="13" y="96"/>
                </a:cxn>
                <a:cxn ang="0">
                  <a:pos x="15" y="98"/>
                </a:cxn>
                <a:cxn ang="0">
                  <a:pos x="15" y="85"/>
                </a:cxn>
                <a:cxn ang="0">
                  <a:pos x="15" y="77"/>
                </a:cxn>
                <a:cxn ang="0">
                  <a:pos x="17" y="96"/>
                </a:cxn>
                <a:cxn ang="0">
                  <a:pos x="19" y="77"/>
                </a:cxn>
                <a:cxn ang="0">
                  <a:pos x="19" y="69"/>
                </a:cxn>
                <a:cxn ang="0">
                  <a:pos x="21" y="73"/>
                </a:cxn>
                <a:cxn ang="0">
                  <a:pos x="23" y="79"/>
                </a:cxn>
                <a:cxn ang="0">
                  <a:pos x="25" y="73"/>
                </a:cxn>
                <a:cxn ang="0">
                  <a:pos x="25" y="63"/>
                </a:cxn>
                <a:cxn ang="0">
                  <a:pos x="25" y="63"/>
                </a:cxn>
                <a:cxn ang="0">
                  <a:pos x="27" y="79"/>
                </a:cxn>
                <a:cxn ang="0">
                  <a:pos x="29" y="77"/>
                </a:cxn>
                <a:cxn ang="0">
                  <a:pos x="29" y="62"/>
                </a:cxn>
                <a:cxn ang="0">
                  <a:pos x="31" y="63"/>
                </a:cxn>
                <a:cxn ang="0">
                  <a:pos x="32" y="58"/>
                </a:cxn>
                <a:cxn ang="0">
                  <a:pos x="32" y="71"/>
                </a:cxn>
                <a:cxn ang="0">
                  <a:pos x="34" y="48"/>
                </a:cxn>
                <a:cxn ang="0">
                  <a:pos x="34" y="42"/>
                </a:cxn>
                <a:cxn ang="0">
                  <a:pos x="36" y="71"/>
                </a:cxn>
                <a:cxn ang="0">
                  <a:pos x="38" y="67"/>
                </a:cxn>
                <a:cxn ang="0">
                  <a:pos x="38" y="37"/>
                </a:cxn>
                <a:cxn ang="0">
                  <a:pos x="40" y="46"/>
                </a:cxn>
                <a:cxn ang="0">
                  <a:pos x="40" y="33"/>
                </a:cxn>
                <a:cxn ang="0">
                  <a:pos x="42" y="50"/>
                </a:cxn>
                <a:cxn ang="0">
                  <a:pos x="42" y="25"/>
                </a:cxn>
                <a:cxn ang="0">
                  <a:pos x="42" y="27"/>
                </a:cxn>
                <a:cxn ang="0">
                  <a:pos x="44" y="46"/>
                </a:cxn>
                <a:cxn ang="0">
                  <a:pos x="46" y="38"/>
                </a:cxn>
                <a:cxn ang="0">
                  <a:pos x="48" y="14"/>
                </a:cxn>
                <a:cxn ang="0">
                  <a:pos x="50" y="25"/>
                </a:cxn>
                <a:cxn ang="0">
                  <a:pos x="50" y="12"/>
                </a:cxn>
                <a:cxn ang="0">
                  <a:pos x="52" y="23"/>
                </a:cxn>
                <a:cxn ang="0">
                  <a:pos x="54" y="4"/>
                </a:cxn>
                <a:cxn ang="0">
                  <a:pos x="54" y="12"/>
                </a:cxn>
                <a:cxn ang="0">
                  <a:pos x="54" y="15"/>
                </a:cxn>
                <a:cxn ang="0">
                  <a:pos x="56" y="6"/>
                </a:cxn>
              </a:cxnLst>
              <a:rect l="0" t="0" r="r" b="b"/>
              <a:pathLst>
                <a:path w="56" h="131">
                  <a:moveTo>
                    <a:pt x="0" y="127"/>
                  </a:moveTo>
                  <a:lnTo>
                    <a:pt x="0" y="127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2" y="119"/>
                  </a:lnTo>
                  <a:lnTo>
                    <a:pt x="2" y="129"/>
                  </a:lnTo>
                  <a:lnTo>
                    <a:pt x="4" y="127"/>
                  </a:lnTo>
                  <a:lnTo>
                    <a:pt x="4" y="115"/>
                  </a:lnTo>
                  <a:lnTo>
                    <a:pt x="4" y="117"/>
                  </a:lnTo>
                  <a:lnTo>
                    <a:pt x="4" y="131"/>
                  </a:lnTo>
                  <a:lnTo>
                    <a:pt x="6" y="131"/>
                  </a:lnTo>
                  <a:lnTo>
                    <a:pt x="6" y="113"/>
                  </a:lnTo>
                  <a:lnTo>
                    <a:pt x="7" y="111"/>
                  </a:lnTo>
                  <a:lnTo>
                    <a:pt x="7" y="104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7" y="117"/>
                  </a:lnTo>
                  <a:lnTo>
                    <a:pt x="7" y="115"/>
                  </a:lnTo>
                  <a:lnTo>
                    <a:pt x="9" y="113"/>
                  </a:lnTo>
                  <a:lnTo>
                    <a:pt x="9" y="98"/>
                  </a:lnTo>
                  <a:lnTo>
                    <a:pt x="11" y="100"/>
                  </a:lnTo>
                  <a:lnTo>
                    <a:pt x="11" y="104"/>
                  </a:lnTo>
                  <a:lnTo>
                    <a:pt x="13" y="102"/>
                  </a:lnTo>
                  <a:lnTo>
                    <a:pt x="13" y="94"/>
                  </a:lnTo>
                  <a:lnTo>
                    <a:pt x="13" y="96"/>
                  </a:lnTo>
                  <a:lnTo>
                    <a:pt x="13" y="98"/>
                  </a:lnTo>
                  <a:lnTo>
                    <a:pt x="15" y="98"/>
                  </a:lnTo>
                  <a:lnTo>
                    <a:pt x="15" y="85"/>
                  </a:lnTo>
                  <a:lnTo>
                    <a:pt x="15" y="85"/>
                  </a:lnTo>
                  <a:lnTo>
                    <a:pt x="15" y="73"/>
                  </a:lnTo>
                  <a:lnTo>
                    <a:pt x="15" y="77"/>
                  </a:lnTo>
                  <a:lnTo>
                    <a:pt x="17" y="79"/>
                  </a:lnTo>
                  <a:lnTo>
                    <a:pt x="17" y="96"/>
                  </a:lnTo>
                  <a:lnTo>
                    <a:pt x="19" y="94"/>
                  </a:lnTo>
                  <a:lnTo>
                    <a:pt x="19" y="77"/>
                  </a:lnTo>
                  <a:lnTo>
                    <a:pt x="19" y="75"/>
                  </a:lnTo>
                  <a:lnTo>
                    <a:pt x="19" y="69"/>
                  </a:lnTo>
                  <a:lnTo>
                    <a:pt x="19" y="73"/>
                  </a:lnTo>
                  <a:lnTo>
                    <a:pt x="21" y="73"/>
                  </a:lnTo>
                  <a:lnTo>
                    <a:pt x="21" y="81"/>
                  </a:lnTo>
                  <a:lnTo>
                    <a:pt x="23" y="79"/>
                  </a:lnTo>
                  <a:lnTo>
                    <a:pt x="23" y="75"/>
                  </a:lnTo>
                  <a:lnTo>
                    <a:pt x="25" y="73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5" y="62"/>
                  </a:lnTo>
                  <a:lnTo>
                    <a:pt x="25" y="63"/>
                  </a:lnTo>
                  <a:lnTo>
                    <a:pt x="27" y="67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9" y="77"/>
                  </a:lnTo>
                  <a:lnTo>
                    <a:pt x="29" y="63"/>
                  </a:lnTo>
                  <a:lnTo>
                    <a:pt x="29" y="62"/>
                  </a:lnTo>
                  <a:lnTo>
                    <a:pt x="29" y="67"/>
                  </a:lnTo>
                  <a:lnTo>
                    <a:pt x="31" y="63"/>
                  </a:lnTo>
                  <a:lnTo>
                    <a:pt x="31" y="58"/>
                  </a:lnTo>
                  <a:lnTo>
                    <a:pt x="32" y="58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2" y="50"/>
                  </a:lnTo>
                  <a:lnTo>
                    <a:pt x="34" y="48"/>
                  </a:lnTo>
                  <a:lnTo>
                    <a:pt x="34" y="33"/>
                  </a:lnTo>
                  <a:lnTo>
                    <a:pt x="34" y="42"/>
                  </a:lnTo>
                  <a:lnTo>
                    <a:pt x="36" y="44"/>
                  </a:lnTo>
                  <a:lnTo>
                    <a:pt x="36" y="71"/>
                  </a:lnTo>
                  <a:lnTo>
                    <a:pt x="36" y="69"/>
                  </a:lnTo>
                  <a:lnTo>
                    <a:pt x="38" y="67"/>
                  </a:lnTo>
                  <a:lnTo>
                    <a:pt x="38" y="38"/>
                  </a:lnTo>
                  <a:lnTo>
                    <a:pt x="38" y="37"/>
                  </a:lnTo>
                  <a:lnTo>
                    <a:pt x="38" y="46"/>
                  </a:lnTo>
                  <a:lnTo>
                    <a:pt x="40" y="46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50"/>
                  </a:lnTo>
                  <a:lnTo>
                    <a:pt x="42" y="50"/>
                  </a:lnTo>
                  <a:lnTo>
                    <a:pt x="42" y="27"/>
                  </a:lnTo>
                  <a:lnTo>
                    <a:pt x="42" y="25"/>
                  </a:lnTo>
                  <a:lnTo>
                    <a:pt x="42" y="14"/>
                  </a:lnTo>
                  <a:lnTo>
                    <a:pt x="42" y="27"/>
                  </a:lnTo>
                  <a:lnTo>
                    <a:pt x="44" y="29"/>
                  </a:lnTo>
                  <a:lnTo>
                    <a:pt x="44" y="46"/>
                  </a:lnTo>
                  <a:lnTo>
                    <a:pt x="44" y="40"/>
                  </a:lnTo>
                  <a:lnTo>
                    <a:pt x="46" y="38"/>
                  </a:lnTo>
                  <a:lnTo>
                    <a:pt x="46" y="12"/>
                  </a:lnTo>
                  <a:lnTo>
                    <a:pt x="48" y="14"/>
                  </a:lnTo>
                  <a:lnTo>
                    <a:pt x="48" y="25"/>
                  </a:lnTo>
                  <a:lnTo>
                    <a:pt x="50" y="25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25"/>
                  </a:lnTo>
                  <a:lnTo>
                    <a:pt x="52" y="23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4" y="2"/>
                  </a:lnTo>
                  <a:lnTo>
                    <a:pt x="54" y="12"/>
                  </a:lnTo>
                  <a:lnTo>
                    <a:pt x="54" y="14"/>
                  </a:lnTo>
                  <a:lnTo>
                    <a:pt x="54" y="15"/>
                  </a:lnTo>
                  <a:lnTo>
                    <a:pt x="54" y="8"/>
                  </a:lnTo>
                  <a:lnTo>
                    <a:pt x="56" y="6"/>
                  </a:lnTo>
                  <a:lnTo>
                    <a:pt x="56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11" name="Freeform 1311"/>
            <p:cNvSpPr>
              <a:spLocks/>
            </p:cNvSpPr>
            <p:nvPr/>
          </p:nvSpPr>
          <p:spPr bwMode="auto">
            <a:xfrm>
              <a:off x="3672" y="1351"/>
              <a:ext cx="27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" y="48"/>
                </a:cxn>
                <a:cxn ang="0">
                  <a:pos x="2" y="37"/>
                </a:cxn>
                <a:cxn ang="0">
                  <a:pos x="2" y="60"/>
                </a:cxn>
                <a:cxn ang="0">
                  <a:pos x="4" y="56"/>
                </a:cxn>
                <a:cxn ang="0">
                  <a:pos x="4" y="52"/>
                </a:cxn>
                <a:cxn ang="0">
                  <a:pos x="6" y="47"/>
                </a:cxn>
                <a:cxn ang="0">
                  <a:pos x="8" y="48"/>
                </a:cxn>
                <a:cxn ang="0">
                  <a:pos x="8" y="60"/>
                </a:cxn>
                <a:cxn ang="0">
                  <a:pos x="10" y="43"/>
                </a:cxn>
                <a:cxn ang="0">
                  <a:pos x="10" y="39"/>
                </a:cxn>
                <a:cxn ang="0">
                  <a:pos x="12" y="48"/>
                </a:cxn>
                <a:cxn ang="0">
                  <a:pos x="12" y="45"/>
                </a:cxn>
                <a:cxn ang="0">
                  <a:pos x="14" y="27"/>
                </a:cxn>
                <a:cxn ang="0">
                  <a:pos x="15" y="22"/>
                </a:cxn>
                <a:cxn ang="0">
                  <a:pos x="17" y="31"/>
                </a:cxn>
                <a:cxn ang="0">
                  <a:pos x="17" y="33"/>
                </a:cxn>
                <a:cxn ang="0">
                  <a:pos x="17" y="23"/>
                </a:cxn>
                <a:cxn ang="0">
                  <a:pos x="21" y="29"/>
                </a:cxn>
                <a:cxn ang="0">
                  <a:pos x="21" y="23"/>
                </a:cxn>
                <a:cxn ang="0">
                  <a:pos x="23" y="12"/>
                </a:cxn>
                <a:cxn ang="0">
                  <a:pos x="23" y="29"/>
                </a:cxn>
                <a:cxn ang="0">
                  <a:pos x="25" y="4"/>
                </a:cxn>
                <a:cxn ang="0">
                  <a:pos x="25" y="14"/>
                </a:cxn>
                <a:cxn ang="0">
                  <a:pos x="27" y="20"/>
                </a:cxn>
                <a:cxn ang="0">
                  <a:pos x="27" y="8"/>
                </a:cxn>
                <a:cxn ang="0">
                  <a:pos x="27" y="12"/>
                </a:cxn>
                <a:cxn ang="0">
                  <a:pos x="29" y="23"/>
                </a:cxn>
                <a:cxn ang="0">
                  <a:pos x="29" y="18"/>
                </a:cxn>
                <a:cxn ang="0">
                  <a:pos x="29" y="6"/>
                </a:cxn>
                <a:cxn ang="0">
                  <a:pos x="31" y="33"/>
                </a:cxn>
                <a:cxn ang="0">
                  <a:pos x="33" y="20"/>
                </a:cxn>
                <a:cxn ang="0">
                  <a:pos x="35" y="37"/>
                </a:cxn>
                <a:cxn ang="0">
                  <a:pos x="35" y="41"/>
                </a:cxn>
                <a:cxn ang="0">
                  <a:pos x="37" y="31"/>
                </a:cxn>
                <a:cxn ang="0">
                  <a:pos x="39" y="45"/>
                </a:cxn>
                <a:cxn ang="0">
                  <a:pos x="39" y="43"/>
                </a:cxn>
                <a:cxn ang="0">
                  <a:pos x="39" y="35"/>
                </a:cxn>
                <a:cxn ang="0">
                  <a:pos x="40" y="41"/>
                </a:cxn>
                <a:cxn ang="0">
                  <a:pos x="42" y="52"/>
                </a:cxn>
                <a:cxn ang="0">
                  <a:pos x="44" y="47"/>
                </a:cxn>
                <a:cxn ang="0">
                  <a:pos x="44" y="43"/>
                </a:cxn>
                <a:cxn ang="0">
                  <a:pos x="46" y="47"/>
                </a:cxn>
                <a:cxn ang="0">
                  <a:pos x="48" y="43"/>
                </a:cxn>
                <a:cxn ang="0">
                  <a:pos x="50" y="43"/>
                </a:cxn>
                <a:cxn ang="0">
                  <a:pos x="50" y="39"/>
                </a:cxn>
                <a:cxn ang="0">
                  <a:pos x="52" y="45"/>
                </a:cxn>
                <a:cxn ang="0">
                  <a:pos x="54" y="31"/>
                </a:cxn>
                <a:cxn ang="0">
                  <a:pos x="54" y="37"/>
                </a:cxn>
                <a:cxn ang="0">
                  <a:pos x="56" y="45"/>
                </a:cxn>
              </a:cxnLst>
              <a:rect l="0" t="0" r="r" b="b"/>
              <a:pathLst>
                <a:path w="56" h="64">
                  <a:moveTo>
                    <a:pt x="0" y="64"/>
                  </a:moveTo>
                  <a:lnTo>
                    <a:pt x="0" y="64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2" y="35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0" y="58"/>
                  </a:lnTo>
                  <a:lnTo>
                    <a:pt x="10" y="43"/>
                  </a:lnTo>
                  <a:lnTo>
                    <a:pt x="10" y="41"/>
                  </a:lnTo>
                  <a:lnTo>
                    <a:pt x="10" y="39"/>
                  </a:lnTo>
                  <a:lnTo>
                    <a:pt x="10" y="47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4" y="43"/>
                  </a:lnTo>
                  <a:lnTo>
                    <a:pt x="14" y="27"/>
                  </a:lnTo>
                  <a:lnTo>
                    <a:pt x="15" y="25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7" y="31"/>
                  </a:lnTo>
                  <a:lnTo>
                    <a:pt x="17" y="37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23"/>
                  </a:lnTo>
                  <a:lnTo>
                    <a:pt x="21" y="25"/>
                  </a:lnTo>
                  <a:lnTo>
                    <a:pt x="21" y="29"/>
                  </a:lnTo>
                  <a:lnTo>
                    <a:pt x="21" y="25"/>
                  </a:lnTo>
                  <a:lnTo>
                    <a:pt x="21" y="23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23" y="6"/>
                  </a:lnTo>
                  <a:lnTo>
                    <a:pt x="25" y="4"/>
                  </a:lnTo>
                  <a:lnTo>
                    <a:pt x="25" y="0"/>
                  </a:lnTo>
                  <a:lnTo>
                    <a:pt x="25" y="14"/>
                  </a:lnTo>
                  <a:lnTo>
                    <a:pt x="27" y="16"/>
                  </a:lnTo>
                  <a:lnTo>
                    <a:pt x="27" y="20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7" y="2"/>
                  </a:lnTo>
                  <a:lnTo>
                    <a:pt x="27" y="12"/>
                  </a:lnTo>
                  <a:lnTo>
                    <a:pt x="29" y="14"/>
                  </a:lnTo>
                  <a:lnTo>
                    <a:pt x="29" y="23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1" y="33"/>
                  </a:lnTo>
                  <a:lnTo>
                    <a:pt x="33" y="33"/>
                  </a:lnTo>
                  <a:lnTo>
                    <a:pt x="33" y="20"/>
                  </a:lnTo>
                  <a:lnTo>
                    <a:pt x="35" y="22"/>
                  </a:lnTo>
                  <a:lnTo>
                    <a:pt x="35" y="37"/>
                  </a:lnTo>
                  <a:lnTo>
                    <a:pt x="35" y="39"/>
                  </a:lnTo>
                  <a:lnTo>
                    <a:pt x="35" y="41"/>
                  </a:lnTo>
                  <a:lnTo>
                    <a:pt x="35" y="33"/>
                  </a:lnTo>
                  <a:lnTo>
                    <a:pt x="37" y="31"/>
                  </a:lnTo>
                  <a:lnTo>
                    <a:pt x="37" y="45"/>
                  </a:lnTo>
                  <a:lnTo>
                    <a:pt x="39" y="45"/>
                  </a:lnTo>
                  <a:lnTo>
                    <a:pt x="39" y="48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9" y="35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0" y="52"/>
                  </a:lnTo>
                  <a:lnTo>
                    <a:pt x="42" y="52"/>
                  </a:lnTo>
                  <a:lnTo>
                    <a:pt x="42" y="45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44" y="43"/>
                  </a:lnTo>
                  <a:lnTo>
                    <a:pt x="46" y="43"/>
                  </a:lnTo>
                  <a:lnTo>
                    <a:pt x="46" y="47"/>
                  </a:lnTo>
                  <a:lnTo>
                    <a:pt x="48" y="45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50" y="43"/>
                  </a:lnTo>
                  <a:lnTo>
                    <a:pt x="50" y="37"/>
                  </a:lnTo>
                  <a:lnTo>
                    <a:pt x="50" y="39"/>
                  </a:lnTo>
                  <a:lnTo>
                    <a:pt x="50" y="47"/>
                  </a:lnTo>
                  <a:lnTo>
                    <a:pt x="52" y="45"/>
                  </a:lnTo>
                  <a:lnTo>
                    <a:pt x="52" y="33"/>
                  </a:lnTo>
                  <a:lnTo>
                    <a:pt x="54" y="31"/>
                  </a:lnTo>
                  <a:lnTo>
                    <a:pt x="54" y="29"/>
                  </a:lnTo>
                  <a:lnTo>
                    <a:pt x="54" y="37"/>
                  </a:lnTo>
                  <a:lnTo>
                    <a:pt x="56" y="37"/>
                  </a:lnTo>
                  <a:lnTo>
                    <a:pt x="56" y="45"/>
                  </a:lnTo>
                  <a:lnTo>
                    <a:pt x="56" y="4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12" name="Freeform 1312"/>
            <p:cNvSpPr>
              <a:spLocks/>
            </p:cNvSpPr>
            <p:nvPr/>
          </p:nvSpPr>
          <p:spPr bwMode="auto">
            <a:xfrm>
              <a:off x="3643" y="1369"/>
              <a:ext cx="29" cy="58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0" y="111"/>
                </a:cxn>
                <a:cxn ang="0">
                  <a:pos x="1" y="107"/>
                </a:cxn>
                <a:cxn ang="0">
                  <a:pos x="3" y="102"/>
                </a:cxn>
                <a:cxn ang="0">
                  <a:pos x="3" y="104"/>
                </a:cxn>
                <a:cxn ang="0">
                  <a:pos x="7" y="98"/>
                </a:cxn>
                <a:cxn ang="0">
                  <a:pos x="7" y="109"/>
                </a:cxn>
                <a:cxn ang="0">
                  <a:pos x="7" y="102"/>
                </a:cxn>
                <a:cxn ang="0">
                  <a:pos x="9" y="92"/>
                </a:cxn>
                <a:cxn ang="0">
                  <a:pos x="11" y="100"/>
                </a:cxn>
                <a:cxn ang="0">
                  <a:pos x="11" y="113"/>
                </a:cxn>
                <a:cxn ang="0">
                  <a:pos x="13" y="90"/>
                </a:cxn>
                <a:cxn ang="0">
                  <a:pos x="13" y="104"/>
                </a:cxn>
                <a:cxn ang="0">
                  <a:pos x="13" y="98"/>
                </a:cxn>
                <a:cxn ang="0">
                  <a:pos x="15" y="92"/>
                </a:cxn>
                <a:cxn ang="0">
                  <a:pos x="17" y="94"/>
                </a:cxn>
                <a:cxn ang="0">
                  <a:pos x="17" y="94"/>
                </a:cxn>
                <a:cxn ang="0">
                  <a:pos x="19" y="82"/>
                </a:cxn>
                <a:cxn ang="0">
                  <a:pos x="19" y="94"/>
                </a:cxn>
                <a:cxn ang="0">
                  <a:pos x="21" y="82"/>
                </a:cxn>
                <a:cxn ang="0">
                  <a:pos x="21" y="75"/>
                </a:cxn>
                <a:cxn ang="0">
                  <a:pos x="23" y="77"/>
                </a:cxn>
                <a:cxn ang="0">
                  <a:pos x="24" y="82"/>
                </a:cxn>
                <a:cxn ang="0">
                  <a:pos x="24" y="71"/>
                </a:cxn>
                <a:cxn ang="0">
                  <a:pos x="28" y="65"/>
                </a:cxn>
                <a:cxn ang="0">
                  <a:pos x="30" y="56"/>
                </a:cxn>
                <a:cxn ang="0">
                  <a:pos x="30" y="58"/>
                </a:cxn>
                <a:cxn ang="0">
                  <a:pos x="32" y="38"/>
                </a:cxn>
                <a:cxn ang="0">
                  <a:pos x="32" y="33"/>
                </a:cxn>
                <a:cxn ang="0">
                  <a:pos x="34" y="42"/>
                </a:cxn>
                <a:cxn ang="0">
                  <a:pos x="34" y="42"/>
                </a:cxn>
                <a:cxn ang="0">
                  <a:pos x="34" y="27"/>
                </a:cxn>
                <a:cxn ang="0">
                  <a:pos x="36" y="33"/>
                </a:cxn>
                <a:cxn ang="0">
                  <a:pos x="38" y="27"/>
                </a:cxn>
                <a:cxn ang="0">
                  <a:pos x="38" y="29"/>
                </a:cxn>
                <a:cxn ang="0">
                  <a:pos x="40" y="11"/>
                </a:cxn>
                <a:cxn ang="0">
                  <a:pos x="42" y="21"/>
                </a:cxn>
                <a:cxn ang="0">
                  <a:pos x="44" y="27"/>
                </a:cxn>
                <a:cxn ang="0">
                  <a:pos x="44" y="21"/>
                </a:cxn>
                <a:cxn ang="0">
                  <a:pos x="46" y="15"/>
                </a:cxn>
                <a:cxn ang="0">
                  <a:pos x="46" y="21"/>
                </a:cxn>
                <a:cxn ang="0">
                  <a:pos x="48" y="23"/>
                </a:cxn>
                <a:cxn ang="0">
                  <a:pos x="49" y="19"/>
                </a:cxn>
                <a:cxn ang="0">
                  <a:pos x="49" y="8"/>
                </a:cxn>
                <a:cxn ang="0">
                  <a:pos x="49" y="21"/>
                </a:cxn>
                <a:cxn ang="0">
                  <a:pos x="51" y="15"/>
                </a:cxn>
                <a:cxn ang="0">
                  <a:pos x="53" y="21"/>
                </a:cxn>
                <a:cxn ang="0">
                  <a:pos x="55" y="19"/>
                </a:cxn>
                <a:cxn ang="0">
                  <a:pos x="57" y="0"/>
                </a:cxn>
                <a:cxn ang="0">
                  <a:pos x="57" y="21"/>
                </a:cxn>
              </a:cxnLst>
              <a:rect l="0" t="0" r="r" b="b"/>
              <a:pathLst>
                <a:path w="57" h="115">
                  <a:moveTo>
                    <a:pt x="0" y="106"/>
                  </a:moveTo>
                  <a:lnTo>
                    <a:pt x="0" y="106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1" y="100"/>
                  </a:lnTo>
                  <a:lnTo>
                    <a:pt x="3" y="102"/>
                  </a:lnTo>
                  <a:lnTo>
                    <a:pt x="3" y="106"/>
                  </a:lnTo>
                  <a:lnTo>
                    <a:pt x="3" y="104"/>
                  </a:lnTo>
                  <a:lnTo>
                    <a:pt x="3" y="98"/>
                  </a:lnTo>
                  <a:lnTo>
                    <a:pt x="7" y="98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11"/>
                  </a:lnTo>
                  <a:lnTo>
                    <a:pt x="7" y="102"/>
                  </a:lnTo>
                  <a:lnTo>
                    <a:pt x="9" y="100"/>
                  </a:lnTo>
                  <a:lnTo>
                    <a:pt x="9" y="92"/>
                  </a:lnTo>
                  <a:lnTo>
                    <a:pt x="9" y="98"/>
                  </a:lnTo>
                  <a:lnTo>
                    <a:pt x="11" y="100"/>
                  </a:lnTo>
                  <a:lnTo>
                    <a:pt x="11" y="115"/>
                  </a:lnTo>
                  <a:lnTo>
                    <a:pt x="11" y="113"/>
                  </a:lnTo>
                  <a:lnTo>
                    <a:pt x="11" y="92"/>
                  </a:lnTo>
                  <a:lnTo>
                    <a:pt x="13" y="90"/>
                  </a:lnTo>
                  <a:lnTo>
                    <a:pt x="13" y="104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3" y="98"/>
                  </a:lnTo>
                  <a:lnTo>
                    <a:pt x="15" y="98"/>
                  </a:lnTo>
                  <a:lnTo>
                    <a:pt x="15" y="92"/>
                  </a:lnTo>
                  <a:lnTo>
                    <a:pt x="15" y="94"/>
                  </a:lnTo>
                  <a:lnTo>
                    <a:pt x="17" y="94"/>
                  </a:lnTo>
                  <a:lnTo>
                    <a:pt x="17" y="100"/>
                  </a:lnTo>
                  <a:lnTo>
                    <a:pt x="17" y="94"/>
                  </a:lnTo>
                  <a:lnTo>
                    <a:pt x="19" y="94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94"/>
                  </a:lnTo>
                  <a:lnTo>
                    <a:pt x="21" y="98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3" y="82"/>
                  </a:lnTo>
                  <a:lnTo>
                    <a:pt x="24" y="82"/>
                  </a:lnTo>
                  <a:lnTo>
                    <a:pt x="24" y="73"/>
                  </a:lnTo>
                  <a:lnTo>
                    <a:pt x="24" y="71"/>
                  </a:lnTo>
                  <a:lnTo>
                    <a:pt x="24" y="65"/>
                  </a:lnTo>
                  <a:lnTo>
                    <a:pt x="28" y="65"/>
                  </a:lnTo>
                  <a:lnTo>
                    <a:pt x="28" y="54"/>
                  </a:lnTo>
                  <a:lnTo>
                    <a:pt x="30" y="56"/>
                  </a:lnTo>
                  <a:lnTo>
                    <a:pt x="30" y="59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38"/>
                  </a:lnTo>
                  <a:lnTo>
                    <a:pt x="32" y="36"/>
                  </a:lnTo>
                  <a:lnTo>
                    <a:pt x="32" y="33"/>
                  </a:lnTo>
                  <a:lnTo>
                    <a:pt x="32" y="42"/>
                  </a:lnTo>
                  <a:lnTo>
                    <a:pt x="34" y="42"/>
                  </a:lnTo>
                  <a:lnTo>
                    <a:pt x="34" y="48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27"/>
                  </a:lnTo>
                  <a:lnTo>
                    <a:pt x="36" y="27"/>
                  </a:lnTo>
                  <a:lnTo>
                    <a:pt x="36" y="33"/>
                  </a:lnTo>
                  <a:lnTo>
                    <a:pt x="38" y="31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8" y="29"/>
                  </a:lnTo>
                  <a:lnTo>
                    <a:pt x="40" y="29"/>
                  </a:lnTo>
                  <a:lnTo>
                    <a:pt x="40" y="11"/>
                  </a:lnTo>
                  <a:lnTo>
                    <a:pt x="42" y="10"/>
                  </a:lnTo>
                  <a:lnTo>
                    <a:pt x="42" y="21"/>
                  </a:lnTo>
                  <a:lnTo>
                    <a:pt x="44" y="21"/>
                  </a:lnTo>
                  <a:lnTo>
                    <a:pt x="44" y="27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21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19"/>
                  </a:lnTo>
                  <a:lnTo>
                    <a:pt x="49" y="19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10"/>
                  </a:lnTo>
                  <a:lnTo>
                    <a:pt x="49" y="21"/>
                  </a:lnTo>
                  <a:lnTo>
                    <a:pt x="51" y="19"/>
                  </a:lnTo>
                  <a:lnTo>
                    <a:pt x="51" y="15"/>
                  </a:lnTo>
                  <a:lnTo>
                    <a:pt x="53" y="17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5" y="19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7" y="2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13" name="Freeform 1313"/>
            <p:cNvSpPr>
              <a:spLocks/>
            </p:cNvSpPr>
            <p:nvPr/>
          </p:nvSpPr>
          <p:spPr bwMode="auto">
            <a:xfrm>
              <a:off x="3615" y="1403"/>
              <a:ext cx="28" cy="29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23"/>
                </a:cxn>
                <a:cxn ang="0">
                  <a:pos x="2" y="15"/>
                </a:cxn>
                <a:cxn ang="0">
                  <a:pos x="4" y="21"/>
                </a:cxn>
                <a:cxn ang="0">
                  <a:pos x="6" y="27"/>
                </a:cxn>
                <a:cxn ang="0">
                  <a:pos x="8" y="31"/>
                </a:cxn>
                <a:cxn ang="0">
                  <a:pos x="8" y="25"/>
                </a:cxn>
                <a:cxn ang="0">
                  <a:pos x="9" y="46"/>
                </a:cxn>
                <a:cxn ang="0">
                  <a:pos x="9" y="52"/>
                </a:cxn>
                <a:cxn ang="0">
                  <a:pos x="11" y="40"/>
                </a:cxn>
                <a:cxn ang="0">
                  <a:pos x="11" y="27"/>
                </a:cxn>
                <a:cxn ang="0">
                  <a:pos x="13" y="58"/>
                </a:cxn>
                <a:cxn ang="0">
                  <a:pos x="15" y="37"/>
                </a:cxn>
                <a:cxn ang="0">
                  <a:pos x="17" y="31"/>
                </a:cxn>
                <a:cxn ang="0">
                  <a:pos x="17" y="37"/>
                </a:cxn>
                <a:cxn ang="0">
                  <a:pos x="17" y="33"/>
                </a:cxn>
                <a:cxn ang="0">
                  <a:pos x="19" y="31"/>
                </a:cxn>
                <a:cxn ang="0">
                  <a:pos x="21" y="40"/>
                </a:cxn>
                <a:cxn ang="0">
                  <a:pos x="21" y="42"/>
                </a:cxn>
                <a:cxn ang="0">
                  <a:pos x="21" y="21"/>
                </a:cxn>
                <a:cxn ang="0">
                  <a:pos x="23" y="37"/>
                </a:cxn>
                <a:cxn ang="0">
                  <a:pos x="23" y="25"/>
                </a:cxn>
                <a:cxn ang="0">
                  <a:pos x="25" y="10"/>
                </a:cxn>
                <a:cxn ang="0">
                  <a:pos x="27" y="12"/>
                </a:cxn>
                <a:cxn ang="0">
                  <a:pos x="29" y="19"/>
                </a:cxn>
                <a:cxn ang="0">
                  <a:pos x="29" y="6"/>
                </a:cxn>
                <a:cxn ang="0">
                  <a:pos x="31" y="2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32" y="6"/>
                </a:cxn>
                <a:cxn ang="0">
                  <a:pos x="34" y="8"/>
                </a:cxn>
                <a:cxn ang="0">
                  <a:pos x="34" y="6"/>
                </a:cxn>
                <a:cxn ang="0">
                  <a:pos x="34" y="8"/>
                </a:cxn>
                <a:cxn ang="0">
                  <a:pos x="36" y="15"/>
                </a:cxn>
                <a:cxn ang="0">
                  <a:pos x="38" y="14"/>
                </a:cxn>
                <a:cxn ang="0">
                  <a:pos x="40" y="2"/>
                </a:cxn>
                <a:cxn ang="0">
                  <a:pos x="42" y="19"/>
                </a:cxn>
                <a:cxn ang="0">
                  <a:pos x="42" y="6"/>
                </a:cxn>
                <a:cxn ang="0">
                  <a:pos x="44" y="25"/>
                </a:cxn>
                <a:cxn ang="0">
                  <a:pos x="44" y="23"/>
                </a:cxn>
                <a:cxn ang="0">
                  <a:pos x="46" y="8"/>
                </a:cxn>
                <a:cxn ang="0">
                  <a:pos x="46" y="14"/>
                </a:cxn>
                <a:cxn ang="0">
                  <a:pos x="48" y="42"/>
                </a:cxn>
                <a:cxn ang="0">
                  <a:pos x="48" y="21"/>
                </a:cxn>
                <a:cxn ang="0">
                  <a:pos x="50" y="37"/>
                </a:cxn>
                <a:cxn ang="0">
                  <a:pos x="50" y="42"/>
                </a:cxn>
                <a:cxn ang="0">
                  <a:pos x="52" y="33"/>
                </a:cxn>
                <a:cxn ang="0">
                  <a:pos x="54" y="35"/>
                </a:cxn>
                <a:cxn ang="0">
                  <a:pos x="54" y="44"/>
                </a:cxn>
                <a:cxn ang="0">
                  <a:pos x="56" y="33"/>
                </a:cxn>
              </a:cxnLst>
              <a:rect l="0" t="0" r="r" b="b"/>
              <a:pathLst>
                <a:path w="56" h="58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2" y="21"/>
                  </a:lnTo>
                  <a:lnTo>
                    <a:pt x="2" y="15"/>
                  </a:lnTo>
                  <a:lnTo>
                    <a:pt x="4" y="14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5"/>
                  </a:lnTo>
                  <a:lnTo>
                    <a:pt x="9" y="27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52"/>
                  </a:lnTo>
                  <a:lnTo>
                    <a:pt x="9" y="42"/>
                  </a:lnTo>
                  <a:lnTo>
                    <a:pt x="11" y="40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13" y="31"/>
                  </a:lnTo>
                  <a:lnTo>
                    <a:pt x="13" y="58"/>
                  </a:lnTo>
                  <a:lnTo>
                    <a:pt x="15" y="58"/>
                  </a:lnTo>
                  <a:lnTo>
                    <a:pt x="15" y="37"/>
                  </a:lnTo>
                  <a:lnTo>
                    <a:pt x="17" y="35"/>
                  </a:lnTo>
                  <a:lnTo>
                    <a:pt x="17" y="31"/>
                  </a:lnTo>
                  <a:lnTo>
                    <a:pt x="17" y="35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19" y="39"/>
                  </a:lnTo>
                  <a:lnTo>
                    <a:pt x="21" y="40"/>
                  </a:lnTo>
                  <a:lnTo>
                    <a:pt x="21" y="48"/>
                  </a:lnTo>
                  <a:lnTo>
                    <a:pt x="21" y="42"/>
                  </a:lnTo>
                  <a:lnTo>
                    <a:pt x="21" y="40"/>
                  </a:lnTo>
                  <a:lnTo>
                    <a:pt x="21" y="21"/>
                  </a:lnTo>
                  <a:lnTo>
                    <a:pt x="23" y="21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9" y="14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6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4" y="2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8" y="14"/>
                  </a:lnTo>
                  <a:lnTo>
                    <a:pt x="38" y="0"/>
                  </a:lnTo>
                  <a:lnTo>
                    <a:pt x="40" y="2"/>
                  </a:lnTo>
                  <a:lnTo>
                    <a:pt x="40" y="15"/>
                  </a:lnTo>
                  <a:lnTo>
                    <a:pt x="42" y="19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23"/>
                  </a:lnTo>
                  <a:lnTo>
                    <a:pt x="44" y="25"/>
                  </a:lnTo>
                  <a:lnTo>
                    <a:pt x="44" y="33"/>
                  </a:lnTo>
                  <a:lnTo>
                    <a:pt x="44" y="23"/>
                  </a:lnTo>
                  <a:lnTo>
                    <a:pt x="46" y="21"/>
                  </a:lnTo>
                  <a:lnTo>
                    <a:pt x="46" y="8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44"/>
                  </a:lnTo>
                  <a:lnTo>
                    <a:pt x="48" y="42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8" y="37"/>
                  </a:lnTo>
                  <a:lnTo>
                    <a:pt x="50" y="37"/>
                  </a:lnTo>
                  <a:lnTo>
                    <a:pt x="50" y="46"/>
                  </a:lnTo>
                  <a:lnTo>
                    <a:pt x="50" y="42"/>
                  </a:lnTo>
                  <a:lnTo>
                    <a:pt x="52" y="40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4" y="35"/>
                  </a:lnTo>
                  <a:lnTo>
                    <a:pt x="54" y="46"/>
                  </a:lnTo>
                  <a:lnTo>
                    <a:pt x="54" y="44"/>
                  </a:lnTo>
                  <a:lnTo>
                    <a:pt x="54" y="35"/>
                  </a:lnTo>
                  <a:lnTo>
                    <a:pt x="56" y="33"/>
                  </a:lnTo>
                  <a:lnTo>
                    <a:pt x="56" y="3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14" name="Freeform 1314"/>
            <p:cNvSpPr>
              <a:spLocks/>
            </p:cNvSpPr>
            <p:nvPr/>
          </p:nvSpPr>
          <p:spPr bwMode="auto">
            <a:xfrm>
              <a:off x="3588" y="1397"/>
              <a:ext cx="27" cy="3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2"/>
                </a:cxn>
                <a:cxn ang="0">
                  <a:pos x="2" y="36"/>
                </a:cxn>
                <a:cxn ang="0">
                  <a:pos x="4" y="63"/>
                </a:cxn>
                <a:cxn ang="0">
                  <a:pos x="4" y="44"/>
                </a:cxn>
                <a:cxn ang="0">
                  <a:pos x="4" y="44"/>
                </a:cxn>
                <a:cxn ang="0">
                  <a:pos x="6" y="50"/>
                </a:cxn>
                <a:cxn ang="0">
                  <a:pos x="8" y="46"/>
                </a:cxn>
                <a:cxn ang="0">
                  <a:pos x="8" y="38"/>
                </a:cxn>
                <a:cxn ang="0">
                  <a:pos x="8" y="51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14" y="46"/>
                </a:cxn>
                <a:cxn ang="0">
                  <a:pos x="14" y="50"/>
                </a:cxn>
                <a:cxn ang="0">
                  <a:pos x="14" y="36"/>
                </a:cxn>
                <a:cxn ang="0">
                  <a:pos x="15" y="38"/>
                </a:cxn>
                <a:cxn ang="0">
                  <a:pos x="15" y="51"/>
                </a:cxn>
                <a:cxn ang="0">
                  <a:pos x="17" y="42"/>
                </a:cxn>
                <a:cxn ang="0">
                  <a:pos x="19" y="55"/>
                </a:cxn>
                <a:cxn ang="0">
                  <a:pos x="19" y="50"/>
                </a:cxn>
                <a:cxn ang="0">
                  <a:pos x="19" y="42"/>
                </a:cxn>
                <a:cxn ang="0">
                  <a:pos x="21" y="44"/>
                </a:cxn>
                <a:cxn ang="0">
                  <a:pos x="23" y="55"/>
                </a:cxn>
                <a:cxn ang="0">
                  <a:pos x="25" y="50"/>
                </a:cxn>
                <a:cxn ang="0">
                  <a:pos x="25" y="55"/>
                </a:cxn>
                <a:cxn ang="0">
                  <a:pos x="27" y="48"/>
                </a:cxn>
                <a:cxn ang="0">
                  <a:pos x="27" y="48"/>
                </a:cxn>
                <a:cxn ang="0">
                  <a:pos x="29" y="48"/>
                </a:cxn>
                <a:cxn ang="0">
                  <a:pos x="29" y="36"/>
                </a:cxn>
                <a:cxn ang="0">
                  <a:pos x="31" y="42"/>
                </a:cxn>
                <a:cxn ang="0">
                  <a:pos x="33" y="38"/>
                </a:cxn>
                <a:cxn ang="0">
                  <a:pos x="35" y="26"/>
                </a:cxn>
                <a:cxn ang="0">
                  <a:pos x="35" y="38"/>
                </a:cxn>
                <a:cxn ang="0">
                  <a:pos x="37" y="30"/>
                </a:cxn>
                <a:cxn ang="0">
                  <a:pos x="37" y="23"/>
                </a:cxn>
                <a:cxn ang="0">
                  <a:pos x="38" y="26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0" y="15"/>
                </a:cxn>
                <a:cxn ang="0">
                  <a:pos x="42" y="25"/>
                </a:cxn>
                <a:cxn ang="0">
                  <a:pos x="42" y="2"/>
                </a:cxn>
                <a:cxn ang="0">
                  <a:pos x="42" y="15"/>
                </a:cxn>
                <a:cxn ang="0">
                  <a:pos x="46" y="23"/>
                </a:cxn>
                <a:cxn ang="0">
                  <a:pos x="46" y="15"/>
                </a:cxn>
                <a:cxn ang="0">
                  <a:pos x="46" y="7"/>
                </a:cxn>
                <a:cxn ang="0">
                  <a:pos x="48" y="21"/>
                </a:cxn>
                <a:cxn ang="0">
                  <a:pos x="50" y="13"/>
                </a:cxn>
                <a:cxn ang="0">
                  <a:pos x="50" y="30"/>
                </a:cxn>
                <a:cxn ang="0">
                  <a:pos x="52" y="21"/>
                </a:cxn>
                <a:cxn ang="0">
                  <a:pos x="54" y="17"/>
                </a:cxn>
              </a:cxnLst>
              <a:rect l="0" t="0" r="r" b="b"/>
              <a:pathLst>
                <a:path w="54" h="63">
                  <a:moveTo>
                    <a:pt x="0" y="48"/>
                  </a:moveTo>
                  <a:lnTo>
                    <a:pt x="0" y="48"/>
                  </a:lnTo>
                  <a:lnTo>
                    <a:pt x="0" y="4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2" y="61"/>
                  </a:lnTo>
                  <a:lnTo>
                    <a:pt x="4" y="63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38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6" y="50"/>
                  </a:lnTo>
                  <a:lnTo>
                    <a:pt x="6" y="48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51"/>
                  </a:lnTo>
                  <a:lnTo>
                    <a:pt x="10" y="50"/>
                  </a:lnTo>
                  <a:lnTo>
                    <a:pt x="10" y="38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44"/>
                  </a:lnTo>
                  <a:lnTo>
                    <a:pt x="14" y="46"/>
                  </a:lnTo>
                  <a:lnTo>
                    <a:pt x="14" y="55"/>
                  </a:lnTo>
                  <a:lnTo>
                    <a:pt x="14" y="50"/>
                  </a:lnTo>
                  <a:lnTo>
                    <a:pt x="14" y="48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5" y="38"/>
                  </a:lnTo>
                  <a:lnTo>
                    <a:pt x="15" y="53"/>
                  </a:lnTo>
                  <a:lnTo>
                    <a:pt x="15" y="51"/>
                  </a:lnTo>
                  <a:lnTo>
                    <a:pt x="15" y="42"/>
                  </a:lnTo>
                  <a:lnTo>
                    <a:pt x="17" y="42"/>
                  </a:lnTo>
                  <a:lnTo>
                    <a:pt x="17" y="53"/>
                  </a:lnTo>
                  <a:lnTo>
                    <a:pt x="19" y="55"/>
                  </a:lnTo>
                  <a:lnTo>
                    <a:pt x="19" y="57"/>
                  </a:lnTo>
                  <a:lnTo>
                    <a:pt x="19" y="50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9" y="44"/>
                  </a:lnTo>
                  <a:lnTo>
                    <a:pt x="21" y="44"/>
                  </a:lnTo>
                  <a:lnTo>
                    <a:pt x="21" y="57"/>
                  </a:lnTo>
                  <a:lnTo>
                    <a:pt x="23" y="55"/>
                  </a:lnTo>
                  <a:lnTo>
                    <a:pt x="23" y="48"/>
                  </a:lnTo>
                  <a:lnTo>
                    <a:pt x="25" y="50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0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9" y="50"/>
                  </a:lnTo>
                  <a:lnTo>
                    <a:pt x="29" y="48"/>
                  </a:lnTo>
                  <a:lnTo>
                    <a:pt x="29" y="46"/>
                  </a:lnTo>
                  <a:lnTo>
                    <a:pt x="29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2"/>
                  </a:lnTo>
                  <a:lnTo>
                    <a:pt x="33" y="38"/>
                  </a:lnTo>
                  <a:lnTo>
                    <a:pt x="35" y="36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35" y="38"/>
                  </a:lnTo>
                  <a:lnTo>
                    <a:pt x="37" y="42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37" y="23"/>
                  </a:lnTo>
                  <a:lnTo>
                    <a:pt x="37" y="26"/>
                  </a:lnTo>
                  <a:lnTo>
                    <a:pt x="38" y="26"/>
                  </a:lnTo>
                  <a:lnTo>
                    <a:pt x="38" y="32"/>
                  </a:lnTo>
                  <a:lnTo>
                    <a:pt x="38" y="26"/>
                  </a:lnTo>
                  <a:lnTo>
                    <a:pt x="40" y="26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5"/>
                  </a:lnTo>
                  <a:lnTo>
                    <a:pt x="40" y="26"/>
                  </a:lnTo>
                  <a:lnTo>
                    <a:pt x="42" y="25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42" y="15"/>
                  </a:lnTo>
                  <a:lnTo>
                    <a:pt x="46" y="17"/>
                  </a:lnTo>
                  <a:lnTo>
                    <a:pt x="46" y="23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6" y="3"/>
                  </a:lnTo>
                  <a:lnTo>
                    <a:pt x="46" y="7"/>
                  </a:lnTo>
                  <a:lnTo>
                    <a:pt x="48" y="9"/>
                  </a:lnTo>
                  <a:lnTo>
                    <a:pt x="48" y="21"/>
                  </a:lnTo>
                  <a:lnTo>
                    <a:pt x="50" y="19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30"/>
                  </a:lnTo>
                  <a:lnTo>
                    <a:pt x="52" y="32"/>
                  </a:lnTo>
                  <a:lnTo>
                    <a:pt x="52" y="21"/>
                  </a:lnTo>
                  <a:lnTo>
                    <a:pt x="54" y="19"/>
                  </a:lnTo>
                  <a:lnTo>
                    <a:pt x="54" y="17"/>
                  </a:lnTo>
                  <a:lnTo>
                    <a:pt x="54" y="2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15" name="Freeform 1315"/>
            <p:cNvSpPr>
              <a:spLocks/>
            </p:cNvSpPr>
            <p:nvPr/>
          </p:nvSpPr>
          <p:spPr bwMode="auto">
            <a:xfrm>
              <a:off x="3561" y="1400"/>
              <a:ext cx="27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8"/>
                </a:cxn>
                <a:cxn ang="0">
                  <a:pos x="6" y="10"/>
                </a:cxn>
                <a:cxn ang="0">
                  <a:pos x="8" y="20"/>
                </a:cxn>
                <a:cxn ang="0">
                  <a:pos x="8" y="27"/>
                </a:cxn>
                <a:cxn ang="0">
                  <a:pos x="8" y="18"/>
                </a:cxn>
                <a:cxn ang="0">
                  <a:pos x="10" y="20"/>
                </a:cxn>
                <a:cxn ang="0">
                  <a:pos x="10" y="46"/>
                </a:cxn>
                <a:cxn ang="0">
                  <a:pos x="10" y="33"/>
                </a:cxn>
                <a:cxn ang="0">
                  <a:pos x="12" y="25"/>
                </a:cxn>
                <a:cxn ang="0">
                  <a:pos x="14" y="33"/>
                </a:cxn>
                <a:cxn ang="0">
                  <a:pos x="14" y="43"/>
                </a:cxn>
                <a:cxn ang="0">
                  <a:pos x="14" y="27"/>
                </a:cxn>
                <a:cxn ang="0">
                  <a:pos x="18" y="29"/>
                </a:cxn>
                <a:cxn ang="0">
                  <a:pos x="18" y="46"/>
                </a:cxn>
                <a:cxn ang="0">
                  <a:pos x="20" y="20"/>
                </a:cxn>
                <a:cxn ang="0">
                  <a:pos x="21" y="43"/>
                </a:cxn>
                <a:cxn ang="0">
                  <a:pos x="21" y="33"/>
                </a:cxn>
                <a:cxn ang="0">
                  <a:pos x="21" y="21"/>
                </a:cxn>
                <a:cxn ang="0">
                  <a:pos x="23" y="29"/>
                </a:cxn>
                <a:cxn ang="0">
                  <a:pos x="23" y="41"/>
                </a:cxn>
                <a:cxn ang="0">
                  <a:pos x="23" y="31"/>
                </a:cxn>
                <a:cxn ang="0">
                  <a:pos x="25" y="33"/>
                </a:cxn>
                <a:cxn ang="0">
                  <a:pos x="27" y="45"/>
                </a:cxn>
                <a:cxn ang="0">
                  <a:pos x="29" y="27"/>
                </a:cxn>
                <a:cxn ang="0">
                  <a:pos x="29" y="48"/>
                </a:cxn>
                <a:cxn ang="0">
                  <a:pos x="29" y="43"/>
                </a:cxn>
                <a:cxn ang="0">
                  <a:pos x="31" y="39"/>
                </a:cxn>
                <a:cxn ang="0">
                  <a:pos x="33" y="43"/>
                </a:cxn>
                <a:cxn ang="0">
                  <a:pos x="33" y="60"/>
                </a:cxn>
                <a:cxn ang="0">
                  <a:pos x="35" y="62"/>
                </a:cxn>
                <a:cxn ang="0">
                  <a:pos x="35" y="46"/>
                </a:cxn>
                <a:cxn ang="0">
                  <a:pos x="35" y="39"/>
                </a:cxn>
                <a:cxn ang="0">
                  <a:pos x="37" y="68"/>
                </a:cxn>
                <a:cxn ang="0">
                  <a:pos x="39" y="52"/>
                </a:cxn>
                <a:cxn ang="0">
                  <a:pos x="41" y="68"/>
                </a:cxn>
                <a:cxn ang="0">
                  <a:pos x="43" y="50"/>
                </a:cxn>
                <a:cxn ang="0">
                  <a:pos x="43" y="68"/>
                </a:cxn>
                <a:cxn ang="0">
                  <a:pos x="44" y="73"/>
                </a:cxn>
                <a:cxn ang="0">
                  <a:pos x="44" y="50"/>
                </a:cxn>
                <a:cxn ang="0">
                  <a:pos x="44" y="37"/>
                </a:cxn>
                <a:cxn ang="0">
                  <a:pos x="46" y="62"/>
                </a:cxn>
                <a:cxn ang="0">
                  <a:pos x="48" y="37"/>
                </a:cxn>
                <a:cxn ang="0">
                  <a:pos x="48" y="48"/>
                </a:cxn>
                <a:cxn ang="0">
                  <a:pos x="50" y="33"/>
                </a:cxn>
                <a:cxn ang="0">
                  <a:pos x="52" y="46"/>
                </a:cxn>
                <a:cxn ang="0">
                  <a:pos x="54" y="52"/>
                </a:cxn>
              </a:cxnLst>
              <a:rect l="0" t="0" r="r" b="b"/>
              <a:pathLst>
                <a:path w="54" h="7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10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20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50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25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4" y="46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8" y="29"/>
                  </a:lnTo>
                  <a:lnTo>
                    <a:pt x="18" y="48"/>
                  </a:lnTo>
                  <a:lnTo>
                    <a:pt x="18" y="46"/>
                  </a:lnTo>
                  <a:lnTo>
                    <a:pt x="18" y="21"/>
                  </a:lnTo>
                  <a:lnTo>
                    <a:pt x="20" y="20"/>
                  </a:lnTo>
                  <a:lnTo>
                    <a:pt x="20" y="43"/>
                  </a:lnTo>
                  <a:lnTo>
                    <a:pt x="21" y="43"/>
                  </a:lnTo>
                  <a:lnTo>
                    <a:pt x="21" y="50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21"/>
                  </a:lnTo>
                  <a:lnTo>
                    <a:pt x="21" y="27"/>
                  </a:lnTo>
                  <a:lnTo>
                    <a:pt x="23" y="29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3" y="39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5" y="33"/>
                  </a:lnTo>
                  <a:lnTo>
                    <a:pt x="25" y="46"/>
                  </a:lnTo>
                  <a:lnTo>
                    <a:pt x="27" y="45"/>
                  </a:lnTo>
                  <a:lnTo>
                    <a:pt x="27" y="27"/>
                  </a:lnTo>
                  <a:lnTo>
                    <a:pt x="29" y="27"/>
                  </a:lnTo>
                  <a:lnTo>
                    <a:pt x="29" y="46"/>
                  </a:lnTo>
                  <a:lnTo>
                    <a:pt x="29" y="48"/>
                  </a:lnTo>
                  <a:lnTo>
                    <a:pt x="29" y="50"/>
                  </a:lnTo>
                  <a:lnTo>
                    <a:pt x="29" y="43"/>
                  </a:lnTo>
                  <a:lnTo>
                    <a:pt x="31" y="41"/>
                  </a:lnTo>
                  <a:lnTo>
                    <a:pt x="31" y="39"/>
                  </a:lnTo>
                  <a:lnTo>
                    <a:pt x="31" y="43"/>
                  </a:lnTo>
                  <a:lnTo>
                    <a:pt x="33" y="43"/>
                  </a:lnTo>
                  <a:lnTo>
                    <a:pt x="31" y="43"/>
                  </a:lnTo>
                  <a:lnTo>
                    <a:pt x="33" y="60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5" y="48"/>
                  </a:lnTo>
                  <a:lnTo>
                    <a:pt x="35" y="46"/>
                  </a:lnTo>
                  <a:lnTo>
                    <a:pt x="35" y="33"/>
                  </a:lnTo>
                  <a:lnTo>
                    <a:pt x="35" y="39"/>
                  </a:lnTo>
                  <a:lnTo>
                    <a:pt x="37" y="41"/>
                  </a:lnTo>
                  <a:lnTo>
                    <a:pt x="37" y="68"/>
                  </a:lnTo>
                  <a:lnTo>
                    <a:pt x="39" y="66"/>
                  </a:lnTo>
                  <a:lnTo>
                    <a:pt x="39" y="52"/>
                  </a:lnTo>
                  <a:lnTo>
                    <a:pt x="41" y="52"/>
                  </a:lnTo>
                  <a:lnTo>
                    <a:pt x="41" y="68"/>
                  </a:lnTo>
                  <a:lnTo>
                    <a:pt x="43" y="66"/>
                  </a:lnTo>
                  <a:lnTo>
                    <a:pt x="43" y="50"/>
                  </a:lnTo>
                  <a:lnTo>
                    <a:pt x="43" y="48"/>
                  </a:lnTo>
                  <a:lnTo>
                    <a:pt x="43" y="68"/>
                  </a:lnTo>
                  <a:lnTo>
                    <a:pt x="44" y="68"/>
                  </a:lnTo>
                  <a:lnTo>
                    <a:pt x="44" y="73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4" y="29"/>
                  </a:lnTo>
                  <a:lnTo>
                    <a:pt x="44" y="37"/>
                  </a:lnTo>
                  <a:lnTo>
                    <a:pt x="46" y="37"/>
                  </a:lnTo>
                  <a:lnTo>
                    <a:pt x="46" y="62"/>
                  </a:lnTo>
                  <a:lnTo>
                    <a:pt x="48" y="60"/>
                  </a:lnTo>
                  <a:lnTo>
                    <a:pt x="48" y="37"/>
                  </a:lnTo>
                  <a:lnTo>
                    <a:pt x="48" y="33"/>
                  </a:lnTo>
                  <a:lnTo>
                    <a:pt x="48" y="48"/>
                  </a:lnTo>
                  <a:lnTo>
                    <a:pt x="50" y="46"/>
                  </a:lnTo>
                  <a:lnTo>
                    <a:pt x="50" y="33"/>
                  </a:lnTo>
                  <a:lnTo>
                    <a:pt x="52" y="31"/>
                  </a:lnTo>
                  <a:lnTo>
                    <a:pt x="52" y="46"/>
                  </a:lnTo>
                  <a:lnTo>
                    <a:pt x="54" y="48"/>
                  </a:lnTo>
                  <a:lnTo>
                    <a:pt x="54" y="52"/>
                  </a:lnTo>
                  <a:lnTo>
                    <a:pt x="54" y="4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16" name="Freeform 1316"/>
            <p:cNvSpPr>
              <a:spLocks/>
            </p:cNvSpPr>
            <p:nvPr/>
          </p:nvSpPr>
          <p:spPr bwMode="auto">
            <a:xfrm>
              <a:off x="3532" y="1395"/>
              <a:ext cx="29" cy="39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4" y="63"/>
                </a:cxn>
                <a:cxn ang="0">
                  <a:pos x="4" y="57"/>
                </a:cxn>
                <a:cxn ang="0">
                  <a:pos x="5" y="61"/>
                </a:cxn>
                <a:cxn ang="0">
                  <a:pos x="7" y="67"/>
                </a:cxn>
                <a:cxn ang="0">
                  <a:pos x="9" y="65"/>
                </a:cxn>
                <a:cxn ang="0">
                  <a:pos x="9" y="48"/>
                </a:cxn>
                <a:cxn ang="0">
                  <a:pos x="11" y="46"/>
                </a:cxn>
                <a:cxn ang="0">
                  <a:pos x="11" y="57"/>
                </a:cxn>
                <a:cxn ang="0">
                  <a:pos x="11" y="59"/>
                </a:cxn>
                <a:cxn ang="0">
                  <a:pos x="13" y="34"/>
                </a:cxn>
                <a:cxn ang="0">
                  <a:pos x="15" y="59"/>
                </a:cxn>
                <a:cxn ang="0">
                  <a:pos x="17" y="63"/>
                </a:cxn>
                <a:cxn ang="0">
                  <a:pos x="17" y="55"/>
                </a:cxn>
                <a:cxn ang="0">
                  <a:pos x="17" y="48"/>
                </a:cxn>
                <a:cxn ang="0">
                  <a:pos x="19" y="54"/>
                </a:cxn>
                <a:cxn ang="0">
                  <a:pos x="19" y="50"/>
                </a:cxn>
                <a:cxn ang="0">
                  <a:pos x="21" y="40"/>
                </a:cxn>
                <a:cxn ang="0">
                  <a:pos x="21" y="42"/>
                </a:cxn>
                <a:cxn ang="0">
                  <a:pos x="21" y="27"/>
                </a:cxn>
                <a:cxn ang="0">
                  <a:pos x="23" y="42"/>
                </a:cxn>
                <a:cxn ang="0">
                  <a:pos x="25" y="48"/>
                </a:cxn>
                <a:cxn ang="0">
                  <a:pos x="27" y="36"/>
                </a:cxn>
                <a:cxn ang="0">
                  <a:pos x="27" y="30"/>
                </a:cxn>
                <a:cxn ang="0">
                  <a:pos x="29" y="40"/>
                </a:cxn>
                <a:cxn ang="0">
                  <a:pos x="29" y="29"/>
                </a:cxn>
                <a:cxn ang="0">
                  <a:pos x="30" y="40"/>
                </a:cxn>
                <a:cxn ang="0">
                  <a:pos x="32" y="29"/>
                </a:cxn>
                <a:cxn ang="0">
                  <a:pos x="32" y="23"/>
                </a:cxn>
                <a:cxn ang="0">
                  <a:pos x="34" y="27"/>
                </a:cxn>
                <a:cxn ang="0">
                  <a:pos x="34" y="36"/>
                </a:cxn>
                <a:cxn ang="0">
                  <a:pos x="36" y="21"/>
                </a:cxn>
                <a:cxn ang="0">
                  <a:pos x="36" y="23"/>
                </a:cxn>
                <a:cxn ang="0">
                  <a:pos x="38" y="30"/>
                </a:cxn>
                <a:cxn ang="0">
                  <a:pos x="40" y="29"/>
                </a:cxn>
                <a:cxn ang="0">
                  <a:pos x="40" y="17"/>
                </a:cxn>
                <a:cxn ang="0">
                  <a:pos x="42" y="30"/>
                </a:cxn>
                <a:cxn ang="0">
                  <a:pos x="44" y="15"/>
                </a:cxn>
                <a:cxn ang="0">
                  <a:pos x="44" y="17"/>
                </a:cxn>
                <a:cxn ang="0">
                  <a:pos x="44" y="34"/>
                </a:cxn>
                <a:cxn ang="0">
                  <a:pos x="46" y="30"/>
                </a:cxn>
                <a:cxn ang="0">
                  <a:pos x="46" y="15"/>
                </a:cxn>
                <a:cxn ang="0">
                  <a:pos x="48" y="29"/>
                </a:cxn>
                <a:cxn ang="0">
                  <a:pos x="50" y="13"/>
                </a:cxn>
                <a:cxn ang="0">
                  <a:pos x="52" y="25"/>
                </a:cxn>
                <a:cxn ang="0">
                  <a:pos x="52" y="13"/>
                </a:cxn>
                <a:cxn ang="0">
                  <a:pos x="53" y="0"/>
                </a:cxn>
                <a:cxn ang="0">
                  <a:pos x="53" y="6"/>
                </a:cxn>
                <a:cxn ang="0">
                  <a:pos x="55" y="19"/>
                </a:cxn>
                <a:cxn ang="0">
                  <a:pos x="57" y="0"/>
                </a:cxn>
              </a:cxnLst>
              <a:rect l="0" t="0" r="r" b="b"/>
              <a:pathLst>
                <a:path w="57" h="77">
                  <a:moveTo>
                    <a:pt x="0" y="77"/>
                  </a:moveTo>
                  <a:lnTo>
                    <a:pt x="0" y="77"/>
                  </a:lnTo>
                  <a:lnTo>
                    <a:pt x="4" y="77"/>
                  </a:lnTo>
                  <a:lnTo>
                    <a:pt x="4" y="63"/>
                  </a:lnTo>
                  <a:lnTo>
                    <a:pt x="4" y="61"/>
                  </a:lnTo>
                  <a:lnTo>
                    <a:pt x="4" y="57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5" y="69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9" y="65"/>
                  </a:lnTo>
                  <a:lnTo>
                    <a:pt x="7" y="65"/>
                  </a:lnTo>
                  <a:lnTo>
                    <a:pt x="9" y="48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1" y="55"/>
                  </a:lnTo>
                  <a:lnTo>
                    <a:pt x="11" y="57"/>
                  </a:lnTo>
                  <a:lnTo>
                    <a:pt x="11" y="63"/>
                  </a:lnTo>
                  <a:lnTo>
                    <a:pt x="11" y="59"/>
                  </a:lnTo>
                  <a:lnTo>
                    <a:pt x="13" y="59"/>
                  </a:lnTo>
                  <a:lnTo>
                    <a:pt x="13" y="34"/>
                  </a:lnTo>
                  <a:lnTo>
                    <a:pt x="15" y="36"/>
                  </a:lnTo>
                  <a:lnTo>
                    <a:pt x="15" y="59"/>
                  </a:lnTo>
                  <a:lnTo>
                    <a:pt x="17" y="59"/>
                  </a:lnTo>
                  <a:lnTo>
                    <a:pt x="17" y="63"/>
                  </a:lnTo>
                  <a:lnTo>
                    <a:pt x="17" y="57"/>
                  </a:lnTo>
                  <a:lnTo>
                    <a:pt x="17" y="55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9" y="50"/>
                  </a:lnTo>
                  <a:lnTo>
                    <a:pt x="19" y="54"/>
                  </a:lnTo>
                  <a:lnTo>
                    <a:pt x="19" y="52"/>
                  </a:lnTo>
                  <a:lnTo>
                    <a:pt x="19" y="50"/>
                  </a:lnTo>
                  <a:lnTo>
                    <a:pt x="19" y="40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0"/>
                  </a:lnTo>
                  <a:lnTo>
                    <a:pt x="21" y="27"/>
                  </a:lnTo>
                  <a:lnTo>
                    <a:pt x="23" y="29"/>
                  </a:lnTo>
                  <a:lnTo>
                    <a:pt x="23" y="42"/>
                  </a:lnTo>
                  <a:lnTo>
                    <a:pt x="25" y="46"/>
                  </a:lnTo>
                  <a:lnTo>
                    <a:pt x="25" y="48"/>
                  </a:lnTo>
                  <a:lnTo>
                    <a:pt x="25" y="38"/>
                  </a:lnTo>
                  <a:lnTo>
                    <a:pt x="27" y="36"/>
                  </a:lnTo>
                  <a:lnTo>
                    <a:pt x="27" y="27"/>
                  </a:lnTo>
                  <a:lnTo>
                    <a:pt x="27" y="30"/>
                  </a:lnTo>
                  <a:lnTo>
                    <a:pt x="29" y="30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29"/>
                  </a:lnTo>
                  <a:lnTo>
                    <a:pt x="30" y="30"/>
                  </a:lnTo>
                  <a:lnTo>
                    <a:pt x="30" y="40"/>
                  </a:lnTo>
                  <a:lnTo>
                    <a:pt x="32" y="38"/>
                  </a:lnTo>
                  <a:lnTo>
                    <a:pt x="32" y="29"/>
                  </a:lnTo>
                  <a:lnTo>
                    <a:pt x="32" y="27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4" y="27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23"/>
                  </a:lnTo>
                  <a:lnTo>
                    <a:pt x="36" y="21"/>
                  </a:lnTo>
                  <a:lnTo>
                    <a:pt x="36" y="17"/>
                  </a:lnTo>
                  <a:lnTo>
                    <a:pt x="36" y="23"/>
                  </a:lnTo>
                  <a:lnTo>
                    <a:pt x="38" y="23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40" y="29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4" y="7"/>
                  </a:lnTo>
                  <a:lnTo>
                    <a:pt x="44" y="17"/>
                  </a:lnTo>
                  <a:lnTo>
                    <a:pt x="44" y="17"/>
                  </a:lnTo>
                  <a:lnTo>
                    <a:pt x="44" y="34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30"/>
                  </a:lnTo>
                  <a:lnTo>
                    <a:pt x="48" y="29"/>
                  </a:lnTo>
                  <a:lnTo>
                    <a:pt x="48" y="15"/>
                  </a:lnTo>
                  <a:lnTo>
                    <a:pt x="50" y="13"/>
                  </a:lnTo>
                  <a:lnTo>
                    <a:pt x="50" y="23"/>
                  </a:lnTo>
                  <a:lnTo>
                    <a:pt x="52" y="25"/>
                  </a:lnTo>
                  <a:lnTo>
                    <a:pt x="52" y="27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3" y="0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21"/>
                  </a:lnTo>
                  <a:lnTo>
                    <a:pt x="55" y="19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7" y="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17" name="Freeform 1317"/>
            <p:cNvSpPr>
              <a:spLocks/>
            </p:cNvSpPr>
            <p:nvPr/>
          </p:nvSpPr>
          <p:spPr bwMode="auto">
            <a:xfrm>
              <a:off x="3506" y="1383"/>
              <a:ext cx="26" cy="51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0" y="77"/>
                </a:cxn>
                <a:cxn ang="0">
                  <a:pos x="2" y="94"/>
                </a:cxn>
                <a:cxn ang="0">
                  <a:pos x="2" y="86"/>
                </a:cxn>
                <a:cxn ang="0">
                  <a:pos x="4" y="82"/>
                </a:cxn>
                <a:cxn ang="0">
                  <a:pos x="4" y="88"/>
                </a:cxn>
                <a:cxn ang="0">
                  <a:pos x="4" y="90"/>
                </a:cxn>
                <a:cxn ang="0">
                  <a:pos x="6" y="77"/>
                </a:cxn>
                <a:cxn ang="0">
                  <a:pos x="8" y="88"/>
                </a:cxn>
                <a:cxn ang="0">
                  <a:pos x="9" y="90"/>
                </a:cxn>
                <a:cxn ang="0">
                  <a:pos x="9" y="82"/>
                </a:cxn>
                <a:cxn ang="0">
                  <a:pos x="9" y="77"/>
                </a:cxn>
                <a:cxn ang="0">
                  <a:pos x="11" y="88"/>
                </a:cxn>
                <a:cxn ang="0">
                  <a:pos x="13" y="77"/>
                </a:cxn>
                <a:cxn ang="0">
                  <a:pos x="13" y="84"/>
                </a:cxn>
                <a:cxn ang="0">
                  <a:pos x="15" y="77"/>
                </a:cxn>
                <a:cxn ang="0">
                  <a:pos x="17" y="67"/>
                </a:cxn>
                <a:cxn ang="0">
                  <a:pos x="17" y="71"/>
                </a:cxn>
                <a:cxn ang="0">
                  <a:pos x="17" y="71"/>
                </a:cxn>
                <a:cxn ang="0">
                  <a:pos x="19" y="48"/>
                </a:cxn>
                <a:cxn ang="0">
                  <a:pos x="21" y="61"/>
                </a:cxn>
                <a:cxn ang="0">
                  <a:pos x="23" y="42"/>
                </a:cxn>
                <a:cxn ang="0">
                  <a:pos x="23" y="31"/>
                </a:cxn>
                <a:cxn ang="0">
                  <a:pos x="25" y="38"/>
                </a:cxn>
                <a:cxn ang="0">
                  <a:pos x="25" y="36"/>
                </a:cxn>
                <a:cxn ang="0">
                  <a:pos x="25" y="15"/>
                </a:cxn>
                <a:cxn ang="0">
                  <a:pos x="27" y="25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1" y="13"/>
                </a:cxn>
                <a:cxn ang="0">
                  <a:pos x="31" y="17"/>
                </a:cxn>
                <a:cxn ang="0">
                  <a:pos x="33" y="6"/>
                </a:cxn>
                <a:cxn ang="0">
                  <a:pos x="34" y="21"/>
                </a:cxn>
                <a:cxn ang="0">
                  <a:pos x="34" y="13"/>
                </a:cxn>
                <a:cxn ang="0">
                  <a:pos x="36" y="27"/>
                </a:cxn>
                <a:cxn ang="0">
                  <a:pos x="38" y="34"/>
                </a:cxn>
                <a:cxn ang="0">
                  <a:pos x="38" y="29"/>
                </a:cxn>
                <a:cxn ang="0">
                  <a:pos x="38" y="27"/>
                </a:cxn>
                <a:cxn ang="0">
                  <a:pos x="40" y="52"/>
                </a:cxn>
                <a:cxn ang="0">
                  <a:pos x="42" y="55"/>
                </a:cxn>
                <a:cxn ang="0">
                  <a:pos x="44" y="48"/>
                </a:cxn>
                <a:cxn ang="0">
                  <a:pos x="44" y="61"/>
                </a:cxn>
                <a:cxn ang="0">
                  <a:pos x="46" y="80"/>
                </a:cxn>
                <a:cxn ang="0">
                  <a:pos x="46" y="86"/>
                </a:cxn>
                <a:cxn ang="0">
                  <a:pos x="48" y="84"/>
                </a:cxn>
                <a:cxn ang="0">
                  <a:pos x="50" y="75"/>
                </a:cxn>
                <a:cxn ang="0">
                  <a:pos x="50" y="92"/>
                </a:cxn>
                <a:cxn ang="0">
                  <a:pos x="50" y="84"/>
                </a:cxn>
                <a:cxn ang="0">
                  <a:pos x="52" y="71"/>
                </a:cxn>
                <a:cxn ang="0">
                  <a:pos x="52" y="77"/>
                </a:cxn>
              </a:cxnLst>
              <a:rect l="0" t="0" r="r" b="b"/>
              <a:pathLst>
                <a:path w="52" h="102">
                  <a:moveTo>
                    <a:pt x="0" y="88"/>
                  </a:moveTo>
                  <a:lnTo>
                    <a:pt x="0" y="88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2" y="79"/>
                  </a:lnTo>
                  <a:lnTo>
                    <a:pt x="2" y="94"/>
                  </a:lnTo>
                  <a:lnTo>
                    <a:pt x="2" y="96"/>
                  </a:lnTo>
                  <a:lnTo>
                    <a:pt x="2" y="86"/>
                  </a:lnTo>
                  <a:lnTo>
                    <a:pt x="4" y="84"/>
                  </a:lnTo>
                  <a:lnTo>
                    <a:pt x="4" y="82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4"/>
                  </a:lnTo>
                  <a:lnTo>
                    <a:pt x="4" y="90"/>
                  </a:lnTo>
                  <a:lnTo>
                    <a:pt x="6" y="88"/>
                  </a:lnTo>
                  <a:lnTo>
                    <a:pt x="6" y="77"/>
                  </a:lnTo>
                  <a:lnTo>
                    <a:pt x="8" y="77"/>
                  </a:lnTo>
                  <a:lnTo>
                    <a:pt x="8" y="88"/>
                  </a:lnTo>
                  <a:lnTo>
                    <a:pt x="9" y="88"/>
                  </a:lnTo>
                  <a:lnTo>
                    <a:pt x="9" y="90"/>
                  </a:lnTo>
                  <a:lnTo>
                    <a:pt x="9" y="84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9" y="77"/>
                  </a:lnTo>
                  <a:lnTo>
                    <a:pt x="11" y="79"/>
                  </a:lnTo>
                  <a:lnTo>
                    <a:pt x="11" y="88"/>
                  </a:lnTo>
                  <a:lnTo>
                    <a:pt x="13" y="88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84"/>
                  </a:lnTo>
                  <a:lnTo>
                    <a:pt x="15" y="86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17" y="67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7" y="75"/>
                  </a:lnTo>
                  <a:lnTo>
                    <a:pt x="17" y="71"/>
                  </a:lnTo>
                  <a:lnTo>
                    <a:pt x="19" y="71"/>
                  </a:lnTo>
                  <a:lnTo>
                    <a:pt x="19" y="48"/>
                  </a:lnTo>
                  <a:lnTo>
                    <a:pt x="21" y="48"/>
                  </a:lnTo>
                  <a:lnTo>
                    <a:pt x="21" y="61"/>
                  </a:lnTo>
                  <a:lnTo>
                    <a:pt x="23" y="61"/>
                  </a:lnTo>
                  <a:lnTo>
                    <a:pt x="23" y="42"/>
                  </a:lnTo>
                  <a:lnTo>
                    <a:pt x="23" y="40"/>
                  </a:lnTo>
                  <a:lnTo>
                    <a:pt x="23" y="31"/>
                  </a:lnTo>
                  <a:lnTo>
                    <a:pt x="23" y="36"/>
                  </a:lnTo>
                  <a:lnTo>
                    <a:pt x="25" y="38"/>
                  </a:lnTo>
                  <a:lnTo>
                    <a:pt x="25" y="40"/>
                  </a:lnTo>
                  <a:lnTo>
                    <a:pt x="25" y="36"/>
                  </a:lnTo>
                  <a:lnTo>
                    <a:pt x="25" y="34"/>
                  </a:lnTo>
                  <a:lnTo>
                    <a:pt x="25" y="15"/>
                  </a:lnTo>
                  <a:lnTo>
                    <a:pt x="27" y="17"/>
                  </a:lnTo>
                  <a:lnTo>
                    <a:pt x="27" y="25"/>
                  </a:lnTo>
                  <a:lnTo>
                    <a:pt x="29" y="25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3"/>
                  </a:lnTo>
                  <a:lnTo>
                    <a:pt x="31" y="13"/>
                  </a:lnTo>
                  <a:lnTo>
                    <a:pt x="31" y="23"/>
                  </a:lnTo>
                  <a:lnTo>
                    <a:pt x="31" y="17"/>
                  </a:lnTo>
                  <a:lnTo>
                    <a:pt x="33" y="15"/>
                  </a:lnTo>
                  <a:lnTo>
                    <a:pt x="33" y="6"/>
                  </a:lnTo>
                  <a:lnTo>
                    <a:pt x="34" y="7"/>
                  </a:lnTo>
                  <a:lnTo>
                    <a:pt x="34" y="21"/>
                  </a:lnTo>
                  <a:lnTo>
                    <a:pt x="34" y="19"/>
                  </a:lnTo>
                  <a:lnTo>
                    <a:pt x="34" y="13"/>
                  </a:lnTo>
                  <a:lnTo>
                    <a:pt x="36" y="15"/>
                  </a:lnTo>
                  <a:lnTo>
                    <a:pt x="36" y="27"/>
                  </a:lnTo>
                  <a:lnTo>
                    <a:pt x="38" y="29"/>
                  </a:lnTo>
                  <a:lnTo>
                    <a:pt x="38" y="34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38" y="25"/>
                  </a:lnTo>
                  <a:lnTo>
                    <a:pt x="38" y="27"/>
                  </a:lnTo>
                  <a:lnTo>
                    <a:pt x="40" y="29"/>
                  </a:lnTo>
                  <a:lnTo>
                    <a:pt x="40" y="52"/>
                  </a:lnTo>
                  <a:lnTo>
                    <a:pt x="42" y="54"/>
                  </a:lnTo>
                  <a:lnTo>
                    <a:pt x="42" y="55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4" y="59"/>
                  </a:lnTo>
                  <a:lnTo>
                    <a:pt x="44" y="61"/>
                  </a:lnTo>
                  <a:lnTo>
                    <a:pt x="44" y="79"/>
                  </a:lnTo>
                  <a:lnTo>
                    <a:pt x="46" y="80"/>
                  </a:lnTo>
                  <a:lnTo>
                    <a:pt x="46" y="82"/>
                  </a:lnTo>
                  <a:lnTo>
                    <a:pt x="46" y="86"/>
                  </a:lnTo>
                  <a:lnTo>
                    <a:pt x="46" y="84"/>
                  </a:lnTo>
                  <a:lnTo>
                    <a:pt x="48" y="84"/>
                  </a:lnTo>
                  <a:lnTo>
                    <a:pt x="48" y="73"/>
                  </a:lnTo>
                  <a:lnTo>
                    <a:pt x="50" y="75"/>
                  </a:lnTo>
                  <a:lnTo>
                    <a:pt x="50" y="90"/>
                  </a:lnTo>
                  <a:lnTo>
                    <a:pt x="50" y="92"/>
                  </a:lnTo>
                  <a:lnTo>
                    <a:pt x="50" y="94"/>
                  </a:lnTo>
                  <a:lnTo>
                    <a:pt x="50" y="84"/>
                  </a:lnTo>
                  <a:lnTo>
                    <a:pt x="52" y="84"/>
                  </a:lnTo>
                  <a:lnTo>
                    <a:pt x="52" y="71"/>
                  </a:lnTo>
                  <a:lnTo>
                    <a:pt x="52" y="75"/>
                  </a:lnTo>
                  <a:lnTo>
                    <a:pt x="52" y="77"/>
                  </a:lnTo>
                  <a:lnTo>
                    <a:pt x="52" y="10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18" name="Freeform 1318"/>
            <p:cNvSpPr>
              <a:spLocks/>
            </p:cNvSpPr>
            <p:nvPr/>
          </p:nvSpPr>
          <p:spPr bwMode="auto">
            <a:xfrm>
              <a:off x="3479" y="1387"/>
              <a:ext cx="2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6"/>
                </a:cxn>
                <a:cxn ang="0">
                  <a:pos x="2" y="24"/>
                </a:cxn>
                <a:cxn ang="0">
                  <a:pos x="2" y="8"/>
                </a:cxn>
                <a:cxn ang="0">
                  <a:pos x="6" y="12"/>
                </a:cxn>
                <a:cxn ang="0">
                  <a:pos x="6" y="33"/>
                </a:cxn>
                <a:cxn ang="0">
                  <a:pos x="8" y="14"/>
                </a:cxn>
                <a:cxn ang="0">
                  <a:pos x="8" y="39"/>
                </a:cxn>
                <a:cxn ang="0">
                  <a:pos x="8" y="43"/>
                </a:cxn>
                <a:cxn ang="0">
                  <a:pos x="10" y="31"/>
                </a:cxn>
                <a:cxn ang="0">
                  <a:pos x="12" y="33"/>
                </a:cxn>
                <a:cxn ang="0">
                  <a:pos x="12" y="48"/>
                </a:cxn>
                <a:cxn ang="0">
                  <a:pos x="14" y="43"/>
                </a:cxn>
                <a:cxn ang="0">
                  <a:pos x="17" y="52"/>
                </a:cxn>
                <a:cxn ang="0">
                  <a:pos x="19" y="41"/>
                </a:cxn>
                <a:cxn ang="0">
                  <a:pos x="19" y="29"/>
                </a:cxn>
                <a:cxn ang="0">
                  <a:pos x="21" y="33"/>
                </a:cxn>
                <a:cxn ang="0">
                  <a:pos x="23" y="60"/>
                </a:cxn>
                <a:cxn ang="0">
                  <a:pos x="23" y="31"/>
                </a:cxn>
                <a:cxn ang="0">
                  <a:pos x="23" y="41"/>
                </a:cxn>
                <a:cxn ang="0">
                  <a:pos x="25" y="58"/>
                </a:cxn>
                <a:cxn ang="0">
                  <a:pos x="27" y="48"/>
                </a:cxn>
                <a:cxn ang="0">
                  <a:pos x="27" y="39"/>
                </a:cxn>
                <a:cxn ang="0">
                  <a:pos x="29" y="60"/>
                </a:cxn>
                <a:cxn ang="0">
                  <a:pos x="31" y="58"/>
                </a:cxn>
                <a:cxn ang="0">
                  <a:pos x="31" y="37"/>
                </a:cxn>
                <a:cxn ang="0">
                  <a:pos x="33" y="75"/>
                </a:cxn>
                <a:cxn ang="0">
                  <a:pos x="33" y="56"/>
                </a:cxn>
                <a:cxn ang="0">
                  <a:pos x="33" y="43"/>
                </a:cxn>
                <a:cxn ang="0">
                  <a:pos x="35" y="58"/>
                </a:cxn>
                <a:cxn ang="0">
                  <a:pos x="35" y="87"/>
                </a:cxn>
                <a:cxn ang="0">
                  <a:pos x="35" y="64"/>
                </a:cxn>
                <a:cxn ang="0">
                  <a:pos x="37" y="79"/>
                </a:cxn>
                <a:cxn ang="0">
                  <a:pos x="39" y="81"/>
                </a:cxn>
                <a:cxn ang="0">
                  <a:pos x="41" y="68"/>
                </a:cxn>
                <a:cxn ang="0">
                  <a:pos x="41" y="73"/>
                </a:cxn>
                <a:cxn ang="0">
                  <a:pos x="41" y="81"/>
                </a:cxn>
                <a:cxn ang="0">
                  <a:pos x="42" y="73"/>
                </a:cxn>
                <a:cxn ang="0">
                  <a:pos x="42" y="60"/>
                </a:cxn>
                <a:cxn ang="0">
                  <a:pos x="44" y="87"/>
                </a:cxn>
                <a:cxn ang="0">
                  <a:pos x="44" y="72"/>
                </a:cxn>
                <a:cxn ang="0">
                  <a:pos x="46" y="64"/>
                </a:cxn>
                <a:cxn ang="0">
                  <a:pos x="48" y="72"/>
                </a:cxn>
                <a:cxn ang="0">
                  <a:pos x="48" y="81"/>
                </a:cxn>
                <a:cxn ang="0">
                  <a:pos x="48" y="73"/>
                </a:cxn>
                <a:cxn ang="0">
                  <a:pos x="50" y="83"/>
                </a:cxn>
                <a:cxn ang="0">
                  <a:pos x="52" y="70"/>
                </a:cxn>
                <a:cxn ang="0">
                  <a:pos x="54" y="66"/>
                </a:cxn>
                <a:cxn ang="0">
                  <a:pos x="54" y="79"/>
                </a:cxn>
                <a:cxn ang="0">
                  <a:pos x="54" y="81"/>
                </a:cxn>
              </a:cxnLst>
              <a:rect l="0" t="0" r="r" b="b"/>
              <a:pathLst>
                <a:path w="56" h="89">
                  <a:moveTo>
                    <a:pt x="0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31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8"/>
                  </a:lnTo>
                  <a:lnTo>
                    <a:pt x="2" y="10"/>
                  </a:lnTo>
                  <a:lnTo>
                    <a:pt x="6" y="12"/>
                  </a:lnTo>
                  <a:lnTo>
                    <a:pt x="6" y="35"/>
                  </a:lnTo>
                  <a:lnTo>
                    <a:pt x="6" y="33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8" y="37"/>
                  </a:lnTo>
                  <a:lnTo>
                    <a:pt x="8" y="39"/>
                  </a:lnTo>
                  <a:lnTo>
                    <a:pt x="8" y="48"/>
                  </a:lnTo>
                  <a:lnTo>
                    <a:pt x="8" y="43"/>
                  </a:lnTo>
                  <a:lnTo>
                    <a:pt x="10" y="41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4" y="45"/>
                  </a:lnTo>
                  <a:lnTo>
                    <a:pt x="14" y="43"/>
                  </a:lnTo>
                  <a:lnTo>
                    <a:pt x="17" y="45"/>
                  </a:lnTo>
                  <a:lnTo>
                    <a:pt x="17" y="52"/>
                  </a:lnTo>
                  <a:lnTo>
                    <a:pt x="19" y="48"/>
                  </a:lnTo>
                  <a:lnTo>
                    <a:pt x="19" y="41"/>
                  </a:lnTo>
                  <a:lnTo>
                    <a:pt x="19" y="39"/>
                  </a:lnTo>
                  <a:lnTo>
                    <a:pt x="19" y="29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1" y="64"/>
                  </a:lnTo>
                  <a:lnTo>
                    <a:pt x="23" y="60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24"/>
                  </a:lnTo>
                  <a:lnTo>
                    <a:pt x="23" y="41"/>
                  </a:lnTo>
                  <a:lnTo>
                    <a:pt x="25" y="43"/>
                  </a:lnTo>
                  <a:lnTo>
                    <a:pt x="25" y="58"/>
                  </a:lnTo>
                  <a:lnTo>
                    <a:pt x="25" y="52"/>
                  </a:lnTo>
                  <a:lnTo>
                    <a:pt x="27" y="48"/>
                  </a:lnTo>
                  <a:lnTo>
                    <a:pt x="27" y="35"/>
                  </a:lnTo>
                  <a:lnTo>
                    <a:pt x="27" y="39"/>
                  </a:lnTo>
                  <a:lnTo>
                    <a:pt x="29" y="41"/>
                  </a:lnTo>
                  <a:lnTo>
                    <a:pt x="29" y="60"/>
                  </a:lnTo>
                  <a:lnTo>
                    <a:pt x="29" y="58"/>
                  </a:lnTo>
                  <a:lnTo>
                    <a:pt x="31" y="58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73"/>
                  </a:lnTo>
                  <a:lnTo>
                    <a:pt x="33" y="75"/>
                  </a:lnTo>
                  <a:lnTo>
                    <a:pt x="33" y="79"/>
                  </a:lnTo>
                  <a:lnTo>
                    <a:pt x="33" y="56"/>
                  </a:lnTo>
                  <a:lnTo>
                    <a:pt x="33" y="54"/>
                  </a:lnTo>
                  <a:lnTo>
                    <a:pt x="33" y="43"/>
                  </a:lnTo>
                  <a:lnTo>
                    <a:pt x="33" y="56"/>
                  </a:lnTo>
                  <a:lnTo>
                    <a:pt x="35" y="58"/>
                  </a:lnTo>
                  <a:lnTo>
                    <a:pt x="35" y="89"/>
                  </a:lnTo>
                  <a:lnTo>
                    <a:pt x="35" y="87"/>
                  </a:lnTo>
                  <a:lnTo>
                    <a:pt x="35" y="87"/>
                  </a:lnTo>
                  <a:lnTo>
                    <a:pt x="35" y="64"/>
                  </a:lnTo>
                  <a:lnTo>
                    <a:pt x="37" y="64"/>
                  </a:lnTo>
                  <a:lnTo>
                    <a:pt x="37" y="79"/>
                  </a:lnTo>
                  <a:lnTo>
                    <a:pt x="39" y="81"/>
                  </a:lnTo>
                  <a:lnTo>
                    <a:pt x="39" y="81"/>
                  </a:lnTo>
                  <a:lnTo>
                    <a:pt x="39" y="70"/>
                  </a:lnTo>
                  <a:lnTo>
                    <a:pt x="41" y="68"/>
                  </a:lnTo>
                  <a:lnTo>
                    <a:pt x="41" y="64"/>
                  </a:lnTo>
                  <a:lnTo>
                    <a:pt x="41" y="73"/>
                  </a:lnTo>
                  <a:lnTo>
                    <a:pt x="41" y="75"/>
                  </a:lnTo>
                  <a:lnTo>
                    <a:pt x="41" y="81"/>
                  </a:lnTo>
                  <a:lnTo>
                    <a:pt x="41" y="75"/>
                  </a:lnTo>
                  <a:lnTo>
                    <a:pt x="42" y="73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4" y="64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4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6" y="70"/>
                  </a:lnTo>
                  <a:lnTo>
                    <a:pt x="48" y="72"/>
                  </a:lnTo>
                  <a:lnTo>
                    <a:pt x="48" y="81"/>
                  </a:lnTo>
                  <a:lnTo>
                    <a:pt x="48" y="81"/>
                  </a:lnTo>
                  <a:lnTo>
                    <a:pt x="48" y="79"/>
                  </a:lnTo>
                  <a:lnTo>
                    <a:pt x="48" y="73"/>
                  </a:lnTo>
                  <a:lnTo>
                    <a:pt x="50" y="75"/>
                  </a:lnTo>
                  <a:lnTo>
                    <a:pt x="50" y="83"/>
                  </a:lnTo>
                  <a:lnTo>
                    <a:pt x="52" y="81"/>
                  </a:lnTo>
                  <a:lnTo>
                    <a:pt x="52" y="70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4" y="87"/>
                  </a:lnTo>
                  <a:lnTo>
                    <a:pt x="54" y="81"/>
                  </a:lnTo>
                  <a:lnTo>
                    <a:pt x="56" y="8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19" name="Freeform 1319"/>
            <p:cNvSpPr>
              <a:spLocks/>
            </p:cNvSpPr>
            <p:nvPr/>
          </p:nvSpPr>
          <p:spPr bwMode="auto">
            <a:xfrm>
              <a:off x="3453" y="1370"/>
              <a:ext cx="26" cy="46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" y="27"/>
                </a:cxn>
                <a:cxn ang="0">
                  <a:pos x="2" y="25"/>
                </a:cxn>
                <a:cxn ang="0">
                  <a:pos x="2" y="6"/>
                </a:cxn>
                <a:cxn ang="0">
                  <a:pos x="4" y="31"/>
                </a:cxn>
                <a:cxn ang="0">
                  <a:pos x="4" y="4"/>
                </a:cxn>
                <a:cxn ang="0">
                  <a:pos x="6" y="0"/>
                </a:cxn>
                <a:cxn ang="0">
                  <a:pos x="8" y="25"/>
                </a:cxn>
                <a:cxn ang="0">
                  <a:pos x="8" y="31"/>
                </a:cxn>
                <a:cxn ang="0">
                  <a:pos x="10" y="8"/>
                </a:cxn>
                <a:cxn ang="0">
                  <a:pos x="12" y="9"/>
                </a:cxn>
                <a:cxn ang="0">
                  <a:pos x="12" y="38"/>
                </a:cxn>
                <a:cxn ang="0">
                  <a:pos x="14" y="21"/>
                </a:cxn>
                <a:cxn ang="0">
                  <a:pos x="16" y="38"/>
                </a:cxn>
                <a:cxn ang="0">
                  <a:pos x="16" y="32"/>
                </a:cxn>
                <a:cxn ang="0">
                  <a:pos x="16" y="25"/>
                </a:cxn>
                <a:cxn ang="0">
                  <a:pos x="18" y="31"/>
                </a:cxn>
                <a:cxn ang="0">
                  <a:pos x="18" y="54"/>
                </a:cxn>
                <a:cxn ang="0">
                  <a:pos x="20" y="40"/>
                </a:cxn>
                <a:cxn ang="0">
                  <a:pos x="20" y="50"/>
                </a:cxn>
                <a:cxn ang="0">
                  <a:pos x="21" y="63"/>
                </a:cxn>
                <a:cxn ang="0">
                  <a:pos x="23" y="48"/>
                </a:cxn>
                <a:cxn ang="0">
                  <a:pos x="23" y="65"/>
                </a:cxn>
                <a:cxn ang="0">
                  <a:pos x="25" y="67"/>
                </a:cxn>
                <a:cxn ang="0">
                  <a:pos x="25" y="54"/>
                </a:cxn>
                <a:cxn ang="0">
                  <a:pos x="25" y="57"/>
                </a:cxn>
                <a:cxn ang="0">
                  <a:pos x="27" y="79"/>
                </a:cxn>
                <a:cxn ang="0">
                  <a:pos x="29" y="77"/>
                </a:cxn>
                <a:cxn ang="0">
                  <a:pos x="29" y="54"/>
                </a:cxn>
                <a:cxn ang="0">
                  <a:pos x="31" y="77"/>
                </a:cxn>
                <a:cxn ang="0">
                  <a:pos x="31" y="65"/>
                </a:cxn>
                <a:cxn ang="0">
                  <a:pos x="33" y="57"/>
                </a:cxn>
                <a:cxn ang="0">
                  <a:pos x="35" y="71"/>
                </a:cxn>
                <a:cxn ang="0">
                  <a:pos x="35" y="80"/>
                </a:cxn>
                <a:cxn ang="0">
                  <a:pos x="37" y="65"/>
                </a:cxn>
                <a:cxn ang="0">
                  <a:pos x="37" y="90"/>
                </a:cxn>
                <a:cxn ang="0">
                  <a:pos x="39" y="67"/>
                </a:cxn>
                <a:cxn ang="0">
                  <a:pos x="39" y="59"/>
                </a:cxn>
                <a:cxn ang="0">
                  <a:pos x="41" y="69"/>
                </a:cxn>
                <a:cxn ang="0">
                  <a:pos x="41" y="80"/>
                </a:cxn>
                <a:cxn ang="0">
                  <a:pos x="43" y="54"/>
                </a:cxn>
                <a:cxn ang="0">
                  <a:pos x="43" y="69"/>
                </a:cxn>
                <a:cxn ang="0">
                  <a:pos x="45" y="54"/>
                </a:cxn>
                <a:cxn ang="0">
                  <a:pos x="46" y="46"/>
                </a:cxn>
                <a:cxn ang="0">
                  <a:pos x="46" y="56"/>
                </a:cxn>
                <a:cxn ang="0">
                  <a:pos x="46" y="57"/>
                </a:cxn>
                <a:cxn ang="0">
                  <a:pos x="48" y="31"/>
                </a:cxn>
                <a:cxn ang="0">
                  <a:pos x="50" y="63"/>
                </a:cxn>
                <a:cxn ang="0">
                  <a:pos x="50" y="65"/>
                </a:cxn>
                <a:cxn ang="0">
                  <a:pos x="52" y="40"/>
                </a:cxn>
              </a:cxnLst>
              <a:rect l="0" t="0" r="r" b="b"/>
              <a:pathLst>
                <a:path w="52" h="90">
                  <a:moveTo>
                    <a:pt x="0" y="9"/>
                  </a:moveTo>
                  <a:lnTo>
                    <a:pt x="0" y="9"/>
                  </a:lnTo>
                  <a:lnTo>
                    <a:pt x="2" y="9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31"/>
                  </a:lnTo>
                  <a:lnTo>
                    <a:pt x="4" y="29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0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8" y="40"/>
                  </a:lnTo>
                  <a:lnTo>
                    <a:pt x="8" y="31"/>
                  </a:lnTo>
                  <a:lnTo>
                    <a:pt x="10" y="29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4" y="36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16" y="32"/>
                  </a:lnTo>
                  <a:lnTo>
                    <a:pt x="16" y="31"/>
                  </a:lnTo>
                  <a:lnTo>
                    <a:pt x="16" y="25"/>
                  </a:lnTo>
                  <a:lnTo>
                    <a:pt x="16" y="29"/>
                  </a:lnTo>
                  <a:lnTo>
                    <a:pt x="18" y="31"/>
                  </a:lnTo>
                  <a:lnTo>
                    <a:pt x="18" y="52"/>
                  </a:lnTo>
                  <a:lnTo>
                    <a:pt x="18" y="54"/>
                  </a:lnTo>
                  <a:lnTo>
                    <a:pt x="18" y="42"/>
                  </a:lnTo>
                  <a:lnTo>
                    <a:pt x="20" y="40"/>
                  </a:lnTo>
                  <a:lnTo>
                    <a:pt x="20" y="38"/>
                  </a:lnTo>
                  <a:lnTo>
                    <a:pt x="20" y="50"/>
                  </a:lnTo>
                  <a:lnTo>
                    <a:pt x="21" y="50"/>
                  </a:lnTo>
                  <a:lnTo>
                    <a:pt x="21" y="63"/>
                  </a:lnTo>
                  <a:lnTo>
                    <a:pt x="23" y="61"/>
                  </a:lnTo>
                  <a:lnTo>
                    <a:pt x="23" y="48"/>
                  </a:lnTo>
                  <a:lnTo>
                    <a:pt x="23" y="50"/>
                  </a:lnTo>
                  <a:lnTo>
                    <a:pt x="23" y="65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56"/>
                  </a:lnTo>
                  <a:lnTo>
                    <a:pt x="25" y="54"/>
                  </a:lnTo>
                  <a:lnTo>
                    <a:pt x="25" y="50"/>
                  </a:lnTo>
                  <a:lnTo>
                    <a:pt x="25" y="57"/>
                  </a:lnTo>
                  <a:lnTo>
                    <a:pt x="27" y="59"/>
                  </a:lnTo>
                  <a:lnTo>
                    <a:pt x="27" y="79"/>
                  </a:lnTo>
                  <a:lnTo>
                    <a:pt x="27" y="77"/>
                  </a:lnTo>
                  <a:lnTo>
                    <a:pt x="29" y="77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29" y="77"/>
                  </a:lnTo>
                  <a:lnTo>
                    <a:pt x="31" y="77"/>
                  </a:lnTo>
                  <a:lnTo>
                    <a:pt x="31" y="79"/>
                  </a:lnTo>
                  <a:lnTo>
                    <a:pt x="31" y="65"/>
                  </a:lnTo>
                  <a:lnTo>
                    <a:pt x="33" y="63"/>
                  </a:lnTo>
                  <a:lnTo>
                    <a:pt x="33" y="57"/>
                  </a:lnTo>
                  <a:lnTo>
                    <a:pt x="33" y="69"/>
                  </a:lnTo>
                  <a:lnTo>
                    <a:pt x="35" y="71"/>
                  </a:lnTo>
                  <a:lnTo>
                    <a:pt x="35" y="84"/>
                  </a:lnTo>
                  <a:lnTo>
                    <a:pt x="35" y="80"/>
                  </a:lnTo>
                  <a:lnTo>
                    <a:pt x="37" y="80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90"/>
                  </a:lnTo>
                  <a:lnTo>
                    <a:pt x="39" y="90"/>
                  </a:lnTo>
                  <a:lnTo>
                    <a:pt x="39" y="67"/>
                  </a:lnTo>
                  <a:lnTo>
                    <a:pt x="39" y="67"/>
                  </a:lnTo>
                  <a:lnTo>
                    <a:pt x="39" y="59"/>
                  </a:lnTo>
                  <a:lnTo>
                    <a:pt x="39" y="67"/>
                  </a:lnTo>
                  <a:lnTo>
                    <a:pt x="41" y="69"/>
                  </a:lnTo>
                  <a:lnTo>
                    <a:pt x="41" y="84"/>
                  </a:lnTo>
                  <a:lnTo>
                    <a:pt x="41" y="80"/>
                  </a:lnTo>
                  <a:lnTo>
                    <a:pt x="43" y="79"/>
                  </a:lnTo>
                  <a:lnTo>
                    <a:pt x="43" y="54"/>
                  </a:lnTo>
                  <a:lnTo>
                    <a:pt x="43" y="56"/>
                  </a:lnTo>
                  <a:lnTo>
                    <a:pt x="43" y="69"/>
                  </a:lnTo>
                  <a:lnTo>
                    <a:pt x="45" y="71"/>
                  </a:lnTo>
                  <a:lnTo>
                    <a:pt x="45" y="54"/>
                  </a:lnTo>
                  <a:lnTo>
                    <a:pt x="46" y="52"/>
                  </a:lnTo>
                  <a:lnTo>
                    <a:pt x="46" y="46"/>
                  </a:lnTo>
                  <a:lnTo>
                    <a:pt x="46" y="54"/>
                  </a:lnTo>
                  <a:lnTo>
                    <a:pt x="46" y="56"/>
                  </a:lnTo>
                  <a:lnTo>
                    <a:pt x="46" y="65"/>
                  </a:lnTo>
                  <a:lnTo>
                    <a:pt x="46" y="57"/>
                  </a:lnTo>
                  <a:lnTo>
                    <a:pt x="48" y="56"/>
                  </a:lnTo>
                  <a:lnTo>
                    <a:pt x="48" y="31"/>
                  </a:lnTo>
                  <a:lnTo>
                    <a:pt x="50" y="31"/>
                  </a:lnTo>
                  <a:lnTo>
                    <a:pt x="50" y="63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42"/>
                  </a:lnTo>
                  <a:lnTo>
                    <a:pt x="52" y="40"/>
                  </a:lnTo>
                  <a:lnTo>
                    <a:pt x="52" y="3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20" name="Freeform 1320"/>
            <p:cNvSpPr>
              <a:spLocks/>
            </p:cNvSpPr>
            <p:nvPr/>
          </p:nvSpPr>
          <p:spPr bwMode="auto">
            <a:xfrm>
              <a:off x="3427" y="1326"/>
              <a:ext cx="26" cy="6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11"/>
                </a:cxn>
                <a:cxn ang="0">
                  <a:pos x="0" y="23"/>
                </a:cxn>
                <a:cxn ang="0">
                  <a:pos x="1" y="21"/>
                </a:cxn>
                <a:cxn ang="0">
                  <a:pos x="3" y="1"/>
                </a:cxn>
                <a:cxn ang="0">
                  <a:pos x="3" y="26"/>
                </a:cxn>
                <a:cxn ang="0">
                  <a:pos x="3" y="15"/>
                </a:cxn>
                <a:cxn ang="0">
                  <a:pos x="5" y="9"/>
                </a:cxn>
                <a:cxn ang="0">
                  <a:pos x="7" y="19"/>
                </a:cxn>
                <a:cxn ang="0">
                  <a:pos x="7" y="32"/>
                </a:cxn>
                <a:cxn ang="0">
                  <a:pos x="7" y="17"/>
                </a:cxn>
                <a:cxn ang="0">
                  <a:pos x="9" y="21"/>
                </a:cxn>
                <a:cxn ang="0">
                  <a:pos x="9" y="48"/>
                </a:cxn>
                <a:cxn ang="0">
                  <a:pos x="11" y="26"/>
                </a:cxn>
                <a:cxn ang="0">
                  <a:pos x="13" y="53"/>
                </a:cxn>
                <a:cxn ang="0">
                  <a:pos x="13" y="61"/>
                </a:cxn>
                <a:cxn ang="0">
                  <a:pos x="15" y="46"/>
                </a:cxn>
                <a:cxn ang="0">
                  <a:pos x="17" y="48"/>
                </a:cxn>
                <a:cxn ang="0">
                  <a:pos x="17" y="61"/>
                </a:cxn>
                <a:cxn ang="0">
                  <a:pos x="19" y="53"/>
                </a:cxn>
                <a:cxn ang="0">
                  <a:pos x="21" y="61"/>
                </a:cxn>
                <a:cxn ang="0">
                  <a:pos x="21" y="59"/>
                </a:cxn>
                <a:cxn ang="0">
                  <a:pos x="21" y="48"/>
                </a:cxn>
                <a:cxn ang="0">
                  <a:pos x="23" y="61"/>
                </a:cxn>
                <a:cxn ang="0">
                  <a:pos x="23" y="53"/>
                </a:cxn>
                <a:cxn ang="0">
                  <a:pos x="26" y="46"/>
                </a:cxn>
                <a:cxn ang="0">
                  <a:pos x="26" y="49"/>
                </a:cxn>
                <a:cxn ang="0">
                  <a:pos x="28" y="61"/>
                </a:cxn>
                <a:cxn ang="0">
                  <a:pos x="28" y="55"/>
                </a:cxn>
                <a:cxn ang="0">
                  <a:pos x="30" y="61"/>
                </a:cxn>
                <a:cxn ang="0">
                  <a:pos x="30" y="57"/>
                </a:cxn>
                <a:cxn ang="0">
                  <a:pos x="32" y="69"/>
                </a:cxn>
                <a:cxn ang="0">
                  <a:pos x="32" y="72"/>
                </a:cxn>
                <a:cxn ang="0">
                  <a:pos x="34" y="57"/>
                </a:cxn>
                <a:cxn ang="0">
                  <a:pos x="34" y="84"/>
                </a:cxn>
                <a:cxn ang="0">
                  <a:pos x="38" y="88"/>
                </a:cxn>
                <a:cxn ang="0">
                  <a:pos x="38" y="72"/>
                </a:cxn>
                <a:cxn ang="0">
                  <a:pos x="38" y="67"/>
                </a:cxn>
                <a:cxn ang="0">
                  <a:pos x="40" y="88"/>
                </a:cxn>
                <a:cxn ang="0">
                  <a:pos x="42" y="82"/>
                </a:cxn>
                <a:cxn ang="0">
                  <a:pos x="42" y="94"/>
                </a:cxn>
                <a:cxn ang="0">
                  <a:pos x="44" y="96"/>
                </a:cxn>
                <a:cxn ang="0">
                  <a:pos x="44" y="86"/>
                </a:cxn>
                <a:cxn ang="0">
                  <a:pos x="44" y="94"/>
                </a:cxn>
                <a:cxn ang="0">
                  <a:pos x="46" y="115"/>
                </a:cxn>
                <a:cxn ang="0">
                  <a:pos x="48" y="109"/>
                </a:cxn>
                <a:cxn ang="0">
                  <a:pos x="49" y="82"/>
                </a:cxn>
                <a:cxn ang="0">
                  <a:pos x="49" y="115"/>
                </a:cxn>
                <a:cxn ang="0">
                  <a:pos x="49" y="107"/>
                </a:cxn>
                <a:cxn ang="0">
                  <a:pos x="51" y="92"/>
                </a:cxn>
              </a:cxnLst>
              <a:rect l="0" t="0" r="r" b="b"/>
              <a:pathLst>
                <a:path w="51" h="124">
                  <a:moveTo>
                    <a:pt x="0" y="7"/>
                  </a:moveTo>
                  <a:lnTo>
                    <a:pt x="0" y="7"/>
                  </a:lnTo>
                  <a:lnTo>
                    <a:pt x="0" y="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30"/>
                  </a:lnTo>
                  <a:lnTo>
                    <a:pt x="3" y="15"/>
                  </a:lnTo>
                  <a:lnTo>
                    <a:pt x="5" y="13"/>
                  </a:lnTo>
                  <a:lnTo>
                    <a:pt x="5" y="9"/>
                  </a:lnTo>
                  <a:lnTo>
                    <a:pt x="5" y="17"/>
                  </a:lnTo>
                  <a:lnTo>
                    <a:pt x="7" y="19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17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9" y="49"/>
                  </a:lnTo>
                  <a:lnTo>
                    <a:pt x="9" y="48"/>
                  </a:lnTo>
                  <a:lnTo>
                    <a:pt x="9" y="30"/>
                  </a:lnTo>
                  <a:lnTo>
                    <a:pt x="11" y="26"/>
                  </a:lnTo>
                  <a:lnTo>
                    <a:pt x="11" y="51"/>
                  </a:lnTo>
                  <a:lnTo>
                    <a:pt x="13" y="53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5" y="59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7" y="61"/>
                  </a:lnTo>
                  <a:lnTo>
                    <a:pt x="17" y="51"/>
                  </a:lnTo>
                  <a:lnTo>
                    <a:pt x="19" y="53"/>
                  </a:lnTo>
                  <a:lnTo>
                    <a:pt x="19" y="61"/>
                  </a:lnTo>
                  <a:lnTo>
                    <a:pt x="21" y="61"/>
                  </a:lnTo>
                  <a:lnTo>
                    <a:pt x="21" y="63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48"/>
                  </a:lnTo>
                  <a:lnTo>
                    <a:pt x="23" y="49"/>
                  </a:lnTo>
                  <a:lnTo>
                    <a:pt x="23" y="61"/>
                  </a:lnTo>
                  <a:lnTo>
                    <a:pt x="23" y="59"/>
                  </a:lnTo>
                  <a:lnTo>
                    <a:pt x="23" y="53"/>
                  </a:lnTo>
                  <a:lnTo>
                    <a:pt x="26" y="51"/>
                  </a:lnTo>
                  <a:lnTo>
                    <a:pt x="26" y="46"/>
                  </a:lnTo>
                  <a:lnTo>
                    <a:pt x="26" y="48"/>
                  </a:lnTo>
                  <a:lnTo>
                    <a:pt x="26" y="49"/>
                  </a:lnTo>
                  <a:lnTo>
                    <a:pt x="26" y="63"/>
                  </a:lnTo>
                  <a:lnTo>
                    <a:pt x="28" y="61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9"/>
                  </a:lnTo>
                  <a:lnTo>
                    <a:pt x="30" y="61"/>
                  </a:lnTo>
                  <a:lnTo>
                    <a:pt x="30" y="59"/>
                  </a:lnTo>
                  <a:lnTo>
                    <a:pt x="30" y="57"/>
                  </a:lnTo>
                  <a:lnTo>
                    <a:pt x="30" y="67"/>
                  </a:lnTo>
                  <a:lnTo>
                    <a:pt x="32" y="69"/>
                  </a:lnTo>
                  <a:lnTo>
                    <a:pt x="32" y="76"/>
                  </a:lnTo>
                  <a:lnTo>
                    <a:pt x="32" y="72"/>
                  </a:lnTo>
                  <a:lnTo>
                    <a:pt x="34" y="71"/>
                  </a:lnTo>
                  <a:lnTo>
                    <a:pt x="34" y="57"/>
                  </a:lnTo>
                  <a:lnTo>
                    <a:pt x="34" y="59"/>
                  </a:lnTo>
                  <a:lnTo>
                    <a:pt x="34" y="84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74"/>
                  </a:lnTo>
                  <a:lnTo>
                    <a:pt x="38" y="72"/>
                  </a:lnTo>
                  <a:lnTo>
                    <a:pt x="38" y="63"/>
                  </a:lnTo>
                  <a:lnTo>
                    <a:pt x="38" y="67"/>
                  </a:lnTo>
                  <a:lnTo>
                    <a:pt x="40" y="69"/>
                  </a:lnTo>
                  <a:lnTo>
                    <a:pt x="40" y="88"/>
                  </a:lnTo>
                  <a:lnTo>
                    <a:pt x="42" y="86"/>
                  </a:lnTo>
                  <a:lnTo>
                    <a:pt x="42" y="82"/>
                  </a:lnTo>
                  <a:lnTo>
                    <a:pt x="42" y="80"/>
                  </a:lnTo>
                  <a:lnTo>
                    <a:pt x="42" y="94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88"/>
                  </a:lnTo>
                  <a:lnTo>
                    <a:pt x="44" y="86"/>
                  </a:lnTo>
                  <a:lnTo>
                    <a:pt x="44" y="84"/>
                  </a:lnTo>
                  <a:lnTo>
                    <a:pt x="44" y="94"/>
                  </a:lnTo>
                  <a:lnTo>
                    <a:pt x="46" y="96"/>
                  </a:lnTo>
                  <a:lnTo>
                    <a:pt x="46" y="115"/>
                  </a:lnTo>
                  <a:lnTo>
                    <a:pt x="46" y="113"/>
                  </a:lnTo>
                  <a:lnTo>
                    <a:pt x="48" y="109"/>
                  </a:lnTo>
                  <a:lnTo>
                    <a:pt x="48" y="82"/>
                  </a:lnTo>
                  <a:lnTo>
                    <a:pt x="49" y="82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24"/>
                  </a:lnTo>
                  <a:lnTo>
                    <a:pt x="49" y="107"/>
                  </a:lnTo>
                  <a:lnTo>
                    <a:pt x="51" y="107"/>
                  </a:lnTo>
                  <a:lnTo>
                    <a:pt x="51" y="92"/>
                  </a:lnTo>
                  <a:lnTo>
                    <a:pt x="51" y="9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21" name="Freeform 1321"/>
            <p:cNvSpPr>
              <a:spLocks/>
            </p:cNvSpPr>
            <p:nvPr/>
          </p:nvSpPr>
          <p:spPr bwMode="auto">
            <a:xfrm>
              <a:off x="3400" y="1319"/>
              <a:ext cx="27" cy="2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6"/>
                </a:cxn>
                <a:cxn ang="0">
                  <a:pos x="2" y="14"/>
                </a:cxn>
                <a:cxn ang="0">
                  <a:pos x="4" y="29"/>
                </a:cxn>
                <a:cxn ang="0">
                  <a:pos x="4" y="6"/>
                </a:cxn>
                <a:cxn ang="0">
                  <a:pos x="4" y="21"/>
                </a:cxn>
                <a:cxn ang="0">
                  <a:pos x="6" y="31"/>
                </a:cxn>
                <a:cxn ang="0">
                  <a:pos x="7" y="27"/>
                </a:cxn>
                <a:cxn ang="0">
                  <a:pos x="7" y="21"/>
                </a:cxn>
                <a:cxn ang="0">
                  <a:pos x="9" y="33"/>
                </a:cxn>
                <a:cxn ang="0">
                  <a:pos x="9" y="31"/>
                </a:cxn>
                <a:cxn ang="0">
                  <a:pos x="11" y="14"/>
                </a:cxn>
                <a:cxn ang="0">
                  <a:pos x="11" y="39"/>
                </a:cxn>
                <a:cxn ang="0">
                  <a:pos x="13" y="12"/>
                </a:cxn>
                <a:cxn ang="0">
                  <a:pos x="13" y="10"/>
                </a:cxn>
                <a:cxn ang="0">
                  <a:pos x="15" y="31"/>
                </a:cxn>
                <a:cxn ang="0">
                  <a:pos x="15" y="27"/>
                </a:cxn>
                <a:cxn ang="0">
                  <a:pos x="17" y="6"/>
                </a:cxn>
                <a:cxn ang="0">
                  <a:pos x="17" y="23"/>
                </a:cxn>
                <a:cxn ang="0">
                  <a:pos x="21" y="14"/>
                </a:cxn>
                <a:cxn ang="0">
                  <a:pos x="21" y="25"/>
                </a:cxn>
                <a:cxn ang="0">
                  <a:pos x="21" y="31"/>
                </a:cxn>
                <a:cxn ang="0">
                  <a:pos x="23" y="27"/>
                </a:cxn>
                <a:cxn ang="0">
                  <a:pos x="23" y="16"/>
                </a:cxn>
                <a:cxn ang="0">
                  <a:pos x="25" y="37"/>
                </a:cxn>
                <a:cxn ang="0">
                  <a:pos x="25" y="25"/>
                </a:cxn>
                <a:cxn ang="0">
                  <a:pos x="27" y="16"/>
                </a:cxn>
                <a:cxn ang="0">
                  <a:pos x="29" y="25"/>
                </a:cxn>
                <a:cxn ang="0">
                  <a:pos x="29" y="37"/>
                </a:cxn>
                <a:cxn ang="0">
                  <a:pos x="30" y="25"/>
                </a:cxn>
                <a:cxn ang="0">
                  <a:pos x="32" y="39"/>
                </a:cxn>
                <a:cxn ang="0">
                  <a:pos x="34" y="21"/>
                </a:cxn>
                <a:cxn ang="0">
                  <a:pos x="34" y="33"/>
                </a:cxn>
                <a:cxn ang="0">
                  <a:pos x="34" y="50"/>
                </a:cxn>
                <a:cxn ang="0">
                  <a:pos x="36" y="42"/>
                </a:cxn>
                <a:cxn ang="0">
                  <a:pos x="36" y="17"/>
                </a:cxn>
                <a:cxn ang="0">
                  <a:pos x="38" y="42"/>
                </a:cxn>
                <a:cxn ang="0">
                  <a:pos x="40" y="23"/>
                </a:cxn>
                <a:cxn ang="0">
                  <a:pos x="40" y="27"/>
                </a:cxn>
                <a:cxn ang="0">
                  <a:pos x="40" y="37"/>
                </a:cxn>
                <a:cxn ang="0">
                  <a:pos x="42" y="29"/>
                </a:cxn>
                <a:cxn ang="0">
                  <a:pos x="42" y="14"/>
                </a:cxn>
                <a:cxn ang="0">
                  <a:pos x="44" y="29"/>
                </a:cxn>
                <a:cxn ang="0">
                  <a:pos x="46" y="14"/>
                </a:cxn>
                <a:cxn ang="0">
                  <a:pos x="46" y="8"/>
                </a:cxn>
                <a:cxn ang="0">
                  <a:pos x="48" y="16"/>
                </a:cxn>
                <a:cxn ang="0">
                  <a:pos x="50" y="23"/>
                </a:cxn>
                <a:cxn ang="0">
                  <a:pos x="50" y="14"/>
                </a:cxn>
                <a:cxn ang="0">
                  <a:pos x="52" y="29"/>
                </a:cxn>
                <a:cxn ang="0">
                  <a:pos x="52" y="25"/>
                </a:cxn>
              </a:cxnLst>
              <a:rect l="0" t="0" r="r" b="b"/>
              <a:pathLst>
                <a:path w="54" h="50">
                  <a:moveTo>
                    <a:pt x="0" y="12"/>
                  </a:moveTo>
                  <a:lnTo>
                    <a:pt x="0" y="12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31"/>
                  </a:lnTo>
                  <a:lnTo>
                    <a:pt x="4" y="2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7" y="27"/>
                  </a:lnTo>
                  <a:lnTo>
                    <a:pt x="7" y="17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12"/>
                  </a:lnTo>
                  <a:lnTo>
                    <a:pt x="11" y="14"/>
                  </a:lnTo>
                  <a:lnTo>
                    <a:pt x="11" y="37"/>
                  </a:lnTo>
                  <a:lnTo>
                    <a:pt x="11" y="39"/>
                  </a:lnTo>
                  <a:lnTo>
                    <a:pt x="11" y="1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13" y="10"/>
                  </a:lnTo>
                  <a:lnTo>
                    <a:pt x="15" y="12"/>
                  </a:lnTo>
                  <a:lnTo>
                    <a:pt x="15" y="31"/>
                  </a:lnTo>
                  <a:lnTo>
                    <a:pt x="15" y="29"/>
                  </a:lnTo>
                  <a:lnTo>
                    <a:pt x="15" y="2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31"/>
                  </a:lnTo>
                  <a:lnTo>
                    <a:pt x="21" y="29"/>
                  </a:lnTo>
                  <a:lnTo>
                    <a:pt x="23" y="27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5" y="1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25"/>
                  </a:lnTo>
                  <a:lnTo>
                    <a:pt x="27" y="23"/>
                  </a:lnTo>
                  <a:lnTo>
                    <a:pt x="27" y="16"/>
                  </a:lnTo>
                  <a:lnTo>
                    <a:pt x="27" y="23"/>
                  </a:lnTo>
                  <a:lnTo>
                    <a:pt x="29" y="25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25"/>
                  </a:lnTo>
                  <a:lnTo>
                    <a:pt x="30" y="25"/>
                  </a:lnTo>
                  <a:lnTo>
                    <a:pt x="30" y="41"/>
                  </a:lnTo>
                  <a:lnTo>
                    <a:pt x="32" y="39"/>
                  </a:lnTo>
                  <a:lnTo>
                    <a:pt x="32" y="23"/>
                  </a:lnTo>
                  <a:lnTo>
                    <a:pt x="34" y="21"/>
                  </a:lnTo>
                  <a:lnTo>
                    <a:pt x="34" y="17"/>
                  </a:lnTo>
                  <a:lnTo>
                    <a:pt x="34" y="33"/>
                  </a:lnTo>
                  <a:lnTo>
                    <a:pt x="34" y="35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38" y="25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40" y="27"/>
                  </a:lnTo>
                  <a:lnTo>
                    <a:pt x="40" y="29"/>
                  </a:lnTo>
                  <a:lnTo>
                    <a:pt x="40" y="37"/>
                  </a:lnTo>
                  <a:lnTo>
                    <a:pt x="40" y="29"/>
                  </a:lnTo>
                  <a:lnTo>
                    <a:pt x="42" y="29"/>
                  </a:lnTo>
                  <a:lnTo>
                    <a:pt x="42" y="12"/>
                  </a:lnTo>
                  <a:lnTo>
                    <a:pt x="42" y="14"/>
                  </a:lnTo>
                  <a:lnTo>
                    <a:pt x="44" y="16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6" y="8"/>
                  </a:lnTo>
                  <a:lnTo>
                    <a:pt x="46" y="16"/>
                  </a:lnTo>
                  <a:lnTo>
                    <a:pt x="48" y="16"/>
                  </a:lnTo>
                  <a:lnTo>
                    <a:pt x="48" y="25"/>
                  </a:lnTo>
                  <a:lnTo>
                    <a:pt x="50" y="23"/>
                  </a:lnTo>
                  <a:lnTo>
                    <a:pt x="50" y="12"/>
                  </a:lnTo>
                  <a:lnTo>
                    <a:pt x="50" y="14"/>
                  </a:lnTo>
                  <a:lnTo>
                    <a:pt x="50" y="27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5"/>
                  </a:lnTo>
                  <a:lnTo>
                    <a:pt x="54" y="2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22" name="Freeform 1322"/>
            <p:cNvSpPr>
              <a:spLocks/>
            </p:cNvSpPr>
            <p:nvPr/>
          </p:nvSpPr>
          <p:spPr bwMode="auto">
            <a:xfrm>
              <a:off x="3373" y="1298"/>
              <a:ext cx="27" cy="51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2" y="69"/>
                </a:cxn>
                <a:cxn ang="0">
                  <a:pos x="4" y="81"/>
                </a:cxn>
                <a:cxn ang="0">
                  <a:pos x="4" y="102"/>
                </a:cxn>
                <a:cxn ang="0">
                  <a:pos x="4" y="81"/>
                </a:cxn>
                <a:cxn ang="0">
                  <a:pos x="6" y="100"/>
                </a:cxn>
                <a:cxn ang="0">
                  <a:pos x="8" y="88"/>
                </a:cxn>
                <a:cxn ang="0">
                  <a:pos x="8" y="81"/>
                </a:cxn>
                <a:cxn ang="0">
                  <a:pos x="10" y="90"/>
                </a:cxn>
                <a:cxn ang="0">
                  <a:pos x="10" y="98"/>
                </a:cxn>
                <a:cxn ang="0">
                  <a:pos x="11" y="71"/>
                </a:cxn>
                <a:cxn ang="0">
                  <a:pos x="11" y="86"/>
                </a:cxn>
                <a:cxn ang="0">
                  <a:pos x="13" y="67"/>
                </a:cxn>
                <a:cxn ang="0">
                  <a:pos x="15" y="57"/>
                </a:cxn>
                <a:cxn ang="0">
                  <a:pos x="17" y="65"/>
                </a:cxn>
                <a:cxn ang="0">
                  <a:pos x="17" y="59"/>
                </a:cxn>
                <a:cxn ang="0">
                  <a:pos x="17" y="40"/>
                </a:cxn>
                <a:cxn ang="0">
                  <a:pos x="19" y="46"/>
                </a:cxn>
                <a:cxn ang="0">
                  <a:pos x="21" y="27"/>
                </a:cxn>
                <a:cxn ang="0">
                  <a:pos x="21" y="17"/>
                </a:cxn>
                <a:cxn ang="0">
                  <a:pos x="23" y="21"/>
                </a:cxn>
                <a:cxn ang="0">
                  <a:pos x="23" y="27"/>
                </a:cxn>
                <a:cxn ang="0">
                  <a:pos x="23" y="9"/>
                </a:cxn>
                <a:cxn ang="0">
                  <a:pos x="25" y="19"/>
                </a:cxn>
                <a:cxn ang="0">
                  <a:pos x="27" y="23"/>
                </a:cxn>
                <a:cxn ang="0">
                  <a:pos x="29" y="15"/>
                </a:cxn>
                <a:cxn ang="0">
                  <a:pos x="29" y="15"/>
                </a:cxn>
                <a:cxn ang="0">
                  <a:pos x="29" y="23"/>
                </a:cxn>
                <a:cxn ang="0">
                  <a:pos x="31" y="19"/>
                </a:cxn>
                <a:cxn ang="0">
                  <a:pos x="31" y="4"/>
                </a:cxn>
                <a:cxn ang="0">
                  <a:pos x="33" y="33"/>
                </a:cxn>
                <a:cxn ang="0">
                  <a:pos x="33" y="36"/>
                </a:cxn>
                <a:cxn ang="0">
                  <a:pos x="35" y="19"/>
                </a:cxn>
                <a:cxn ang="0">
                  <a:pos x="35" y="19"/>
                </a:cxn>
                <a:cxn ang="0">
                  <a:pos x="36" y="42"/>
                </a:cxn>
                <a:cxn ang="0">
                  <a:pos x="36" y="40"/>
                </a:cxn>
                <a:cxn ang="0">
                  <a:pos x="38" y="25"/>
                </a:cxn>
                <a:cxn ang="0">
                  <a:pos x="40" y="42"/>
                </a:cxn>
                <a:cxn ang="0">
                  <a:pos x="42" y="29"/>
                </a:cxn>
                <a:cxn ang="0">
                  <a:pos x="42" y="44"/>
                </a:cxn>
                <a:cxn ang="0">
                  <a:pos x="42" y="54"/>
                </a:cxn>
                <a:cxn ang="0">
                  <a:pos x="44" y="46"/>
                </a:cxn>
                <a:cxn ang="0">
                  <a:pos x="44" y="34"/>
                </a:cxn>
                <a:cxn ang="0">
                  <a:pos x="44" y="56"/>
                </a:cxn>
                <a:cxn ang="0">
                  <a:pos x="46" y="50"/>
                </a:cxn>
                <a:cxn ang="0">
                  <a:pos x="48" y="46"/>
                </a:cxn>
                <a:cxn ang="0">
                  <a:pos x="48" y="52"/>
                </a:cxn>
                <a:cxn ang="0">
                  <a:pos x="48" y="56"/>
                </a:cxn>
                <a:cxn ang="0">
                  <a:pos x="50" y="52"/>
                </a:cxn>
                <a:cxn ang="0">
                  <a:pos x="54" y="57"/>
                </a:cxn>
              </a:cxnLst>
              <a:rect l="0" t="0" r="r" b="b"/>
              <a:pathLst>
                <a:path w="54" h="102">
                  <a:moveTo>
                    <a:pt x="0" y="77"/>
                  </a:moveTo>
                  <a:lnTo>
                    <a:pt x="0" y="77"/>
                  </a:lnTo>
                  <a:lnTo>
                    <a:pt x="2" y="77"/>
                  </a:lnTo>
                  <a:lnTo>
                    <a:pt x="2" y="69"/>
                  </a:lnTo>
                  <a:lnTo>
                    <a:pt x="2" y="79"/>
                  </a:lnTo>
                  <a:lnTo>
                    <a:pt x="4" y="81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4" y="100"/>
                  </a:lnTo>
                  <a:lnTo>
                    <a:pt x="4" y="81"/>
                  </a:lnTo>
                  <a:lnTo>
                    <a:pt x="6" y="82"/>
                  </a:lnTo>
                  <a:lnTo>
                    <a:pt x="6" y="100"/>
                  </a:lnTo>
                  <a:lnTo>
                    <a:pt x="8" y="102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8" y="81"/>
                  </a:lnTo>
                  <a:lnTo>
                    <a:pt x="8" y="90"/>
                  </a:lnTo>
                  <a:lnTo>
                    <a:pt x="10" y="90"/>
                  </a:lnTo>
                  <a:lnTo>
                    <a:pt x="10" y="102"/>
                  </a:lnTo>
                  <a:lnTo>
                    <a:pt x="10" y="98"/>
                  </a:lnTo>
                  <a:lnTo>
                    <a:pt x="11" y="96"/>
                  </a:lnTo>
                  <a:lnTo>
                    <a:pt x="11" y="71"/>
                  </a:lnTo>
                  <a:lnTo>
                    <a:pt x="11" y="73"/>
                  </a:lnTo>
                  <a:lnTo>
                    <a:pt x="11" y="86"/>
                  </a:lnTo>
                  <a:lnTo>
                    <a:pt x="13" y="82"/>
                  </a:lnTo>
                  <a:lnTo>
                    <a:pt x="13" y="67"/>
                  </a:lnTo>
                  <a:lnTo>
                    <a:pt x="15" y="65"/>
                  </a:lnTo>
                  <a:lnTo>
                    <a:pt x="15" y="57"/>
                  </a:lnTo>
                  <a:lnTo>
                    <a:pt x="15" y="63"/>
                  </a:lnTo>
                  <a:lnTo>
                    <a:pt x="17" y="65"/>
                  </a:lnTo>
                  <a:lnTo>
                    <a:pt x="17" y="67"/>
                  </a:lnTo>
                  <a:lnTo>
                    <a:pt x="17" y="59"/>
                  </a:lnTo>
                  <a:lnTo>
                    <a:pt x="17" y="57"/>
                  </a:lnTo>
                  <a:lnTo>
                    <a:pt x="17" y="40"/>
                  </a:lnTo>
                  <a:lnTo>
                    <a:pt x="19" y="40"/>
                  </a:lnTo>
                  <a:lnTo>
                    <a:pt x="19" y="46"/>
                  </a:lnTo>
                  <a:lnTo>
                    <a:pt x="21" y="46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23" y="21"/>
                  </a:lnTo>
                  <a:lnTo>
                    <a:pt x="23" y="29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5" y="19"/>
                  </a:lnTo>
                  <a:lnTo>
                    <a:pt x="27" y="21"/>
                  </a:lnTo>
                  <a:lnTo>
                    <a:pt x="27" y="23"/>
                  </a:lnTo>
                  <a:lnTo>
                    <a:pt x="27" y="15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23"/>
                  </a:lnTo>
                  <a:lnTo>
                    <a:pt x="29" y="19"/>
                  </a:lnTo>
                  <a:lnTo>
                    <a:pt x="31" y="19"/>
                  </a:lnTo>
                  <a:lnTo>
                    <a:pt x="31" y="0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6"/>
                  </a:lnTo>
                  <a:lnTo>
                    <a:pt x="33" y="19"/>
                  </a:lnTo>
                  <a:lnTo>
                    <a:pt x="35" y="19"/>
                  </a:lnTo>
                  <a:lnTo>
                    <a:pt x="35" y="9"/>
                  </a:lnTo>
                  <a:lnTo>
                    <a:pt x="35" y="19"/>
                  </a:lnTo>
                  <a:lnTo>
                    <a:pt x="36" y="19"/>
                  </a:lnTo>
                  <a:lnTo>
                    <a:pt x="36" y="42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23"/>
                  </a:lnTo>
                  <a:lnTo>
                    <a:pt x="38" y="25"/>
                  </a:lnTo>
                  <a:lnTo>
                    <a:pt x="38" y="44"/>
                  </a:lnTo>
                  <a:lnTo>
                    <a:pt x="40" y="42"/>
                  </a:lnTo>
                  <a:lnTo>
                    <a:pt x="40" y="31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4" y="46"/>
                  </a:lnTo>
                  <a:lnTo>
                    <a:pt x="44" y="33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4" y="56"/>
                  </a:lnTo>
                  <a:lnTo>
                    <a:pt x="46" y="57"/>
                  </a:lnTo>
                  <a:lnTo>
                    <a:pt x="46" y="50"/>
                  </a:lnTo>
                  <a:lnTo>
                    <a:pt x="48" y="48"/>
                  </a:lnTo>
                  <a:lnTo>
                    <a:pt x="48" y="46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52" y="52"/>
                  </a:lnTo>
                  <a:lnTo>
                    <a:pt x="50" y="52"/>
                  </a:lnTo>
                  <a:lnTo>
                    <a:pt x="52" y="59"/>
                  </a:lnTo>
                  <a:lnTo>
                    <a:pt x="54" y="57"/>
                  </a:lnTo>
                  <a:lnTo>
                    <a:pt x="54" y="5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23" name="Freeform 1323"/>
            <p:cNvSpPr>
              <a:spLocks/>
            </p:cNvSpPr>
            <p:nvPr/>
          </p:nvSpPr>
          <p:spPr bwMode="auto">
            <a:xfrm>
              <a:off x="3348" y="1297"/>
              <a:ext cx="25" cy="48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7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5"/>
                </a:cxn>
                <a:cxn ang="0">
                  <a:pos x="6" y="8"/>
                </a:cxn>
                <a:cxn ang="0">
                  <a:pos x="6" y="10"/>
                </a:cxn>
                <a:cxn ang="0">
                  <a:pos x="8" y="25"/>
                </a:cxn>
                <a:cxn ang="0">
                  <a:pos x="8" y="21"/>
                </a:cxn>
                <a:cxn ang="0">
                  <a:pos x="10" y="8"/>
                </a:cxn>
                <a:cxn ang="0">
                  <a:pos x="12" y="21"/>
                </a:cxn>
                <a:cxn ang="0">
                  <a:pos x="12" y="17"/>
                </a:cxn>
                <a:cxn ang="0">
                  <a:pos x="12" y="13"/>
                </a:cxn>
                <a:cxn ang="0">
                  <a:pos x="13" y="21"/>
                </a:cxn>
                <a:cxn ang="0">
                  <a:pos x="13" y="23"/>
                </a:cxn>
                <a:cxn ang="0">
                  <a:pos x="15" y="10"/>
                </a:cxn>
                <a:cxn ang="0">
                  <a:pos x="15" y="11"/>
                </a:cxn>
                <a:cxn ang="0">
                  <a:pos x="19" y="35"/>
                </a:cxn>
                <a:cxn ang="0">
                  <a:pos x="19" y="21"/>
                </a:cxn>
                <a:cxn ang="0">
                  <a:pos x="19" y="6"/>
                </a:cxn>
                <a:cxn ang="0">
                  <a:pos x="21" y="8"/>
                </a:cxn>
                <a:cxn ang="0">
                  <a:pos x="21" y="29"/>
                </a:cxn>
                <a:cxn ang="0">
                  <a:pos x="23" y="19"/>
                </a:cxn>
                <a:cxn ang="0">
                  <a:pos x="25" y="35"/>
                </a:cxn>
                <a:cxn ang="0">
                  <a:pos x="25" y="23"/>
                </a:cxn>
                <a:cxn ang="0">
                  <a:pos x="25" y="17"/>
                </a:cxn>
                <a:cxn ang="0">
                  <a:pos x="27" y="33"/>
                </a:cxn>
                <a:cxn ang="0">
                  <a:pos x="27" y="48"/>
                </a:cxn>
                <a:cxn ang="0">
                  <a:pos x="27" y="17"/>
                </a:cxn>
                <a:cxn ang="0">
                  <a:pos x="31" y="52"/>
                </a:cxn>
                <a:cxn ang="0">
                  <a:pos x="31" y="58"/>
                </a:cxn>
                <a:cxn ang="0">
                  <a:pos x="33" y="36"/>
                </a:cxn>
                <a:cxn ang="0">
                  <a:pos x="33" y="35"/>
                </a:cxn>
                <a:cxn ang="0">
                  <a:pos x="33" y="54"/>
                </a:cxn>
                <a:cxn ang="0">
                  <a:pos x="35" y="52"/>
                </a:cxn>
                <a:cxn ang="0">
                  <a:pos x="37" y="38"/>
                </a:cxn>
                <a:cxn ang="0">
                  <a:pos x="37" y="58"/>
                </a:cxn>
                <a:cxn ang="0">
                  <a:pos x="38" y="42"/>
                </a:cxn>
                <a:cxn ang="0">
                  <a:pos x="38" y="58"/>
                </a:cxn>
                <a:cxn ang="0">
                  <a:pos x="40" y="73"/>
                </a:cxn>
                <a:cxn ang="0">
                  <a:pos x="42" y="69"/>
                </a:cxn>
                <a:cxn ang="0">
                  <a:pos x="44" y="54"/>
                </a:cxn>
                <a:cxn ang="0">
                  <a:pos x="44" y="79"/>
                </a:cxn>
                <a:cxn ang="0">
                  <a:pos x="44" y="73"/>
                </a:cxn>
                <a:cxn ang="0">
                  <a:pos x="46" y="71"/>
                </a:cxn>
                <a:cxn ang="0">
                  <a:pos x="46" y="81"/>
                </a:cxn>
                <a:cxn ang="0">
                  <a:pos x="46" y="84"/>
                </a:cxn>
                <a:cxn ang="0">
                  <a:pos x="48" y="71"/>
                </a:cxn>
                <a:cxn ang="0">
                  <a:pos x="48" y="73"/>
                </a:cxn>
                <a:cxn ang="0">
                  <a:pos x="50" y="96"/>
                </a:cxn>
              </a:cxnLst>
              <a:rect l="0" t="0" r="r" b="b"/>
              <a:pathLst>
                <a:path w="50" h="96">
                  <a:moveTo>
                    <a:pt x="0" y="13"/>
                  </a:moveTo>
                  <a:lnTo>
                    <a:pt x="0" y="13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10"/>
                  </a:lnTo>
                  <a:lnTo>
                    <a:pt x="6" y="8"/>
                  </a:lnTo>
                  <a:lnTo>
                    <a:pt x="6" y="2"/>
                  </a:lnTo>
                  <a:lnTo>
                    <a:pt x="6" y="10"/>
                  </a:lnTo>
                  <a:lnTo>
                    <a:pt x="8" y="11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8" y="21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0" y="19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3" y="21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5" y="21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33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6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31"/>
                  </a:lnTo>
                  <a:lnTo>
                    <a:pt x="21" y="29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3" y="33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5" y="17"/>
                  </a:lnTo>
                  <a:lnTo>
                    <a:pt x="25" y="31"/>
                  </a:lnTo>
                  <a:lnTo>
                    <a:pt x="27" y="33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17"/>
                  </a:lnTo>
                  <a:lnTo>
                    <a:pt x="31" y="17"/>
                  </a:lnTo>
                  <a:lnTo>
                    <a:pt x="31" y="52"/>
                  </a:lnTo>
                  <a:lnTo>
                    <a:pt x="31" y="54"/>
                  </a:lnTo>
                  <a:lnTo>
                    <a:pt x="31" y="58"/>
                  </a:lnTo>
                  <a:lnTo>
                    <a:pt x="31" y="38"/>
                  </a:lnTo>
                  <a:lnTo>
                    <a:pt x="33" y="36"/>
                  </a:lnTo>
                  <a:lnTo>
                    <a:pt x="33" y="27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5" y="52"/>
                  </a:lnTo>
                  <a:lnTo>
                    <a:pt x="35" y="36"/>
                  </a:lnTo>
                  <a:lnTo>
                    <a:pt x="37" y="38"/>
                  </a:lnTo>
                  <a:lnTo>
                    <a:pt x="37" y="59"/>
                  </a:lnTo>
                  <a:lnTo>
                    <a:pt x="37" y="58"/>
                  </a:lnTo>
                  <a:lnTo>
                    <a:pt x="37" y="44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58"/>
                  </a:lnTo>
                  <a:lnTo>
                    <a:pt x="40" y="59"/>
                  </a:lnTo>
                  <a:lnTo>
                    <a:pt x="40" y="73"/>
                  </a:lnTo>
                  <a:lnTo>
                    <a:pt x="40" y="71"/>
                  </a:lnTo>
                  <a:lnTo>
                    <a:pt x="42" y="69"/>
                  </a:lnTo>
                  <a:lnTo>
                    <a:pt x="42" y="52"/>
                  </a:lnTo>
                  <a:lnTo>
                    <a:pt x="44" y="54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44" y="81"/>
                  </a:lnTo>
                  <a:lnTo>
                    <a:pt x="44" y="73"/>
                  </a:lnTo>
                  <a:lnTo>
                    <a:pt x="46" y="73"/>
                  </a:lnTo>
                  <a:lnTo>
                    <a:pt x="46" y="71"/>
                  </a:lnTo>
                  <a:lnTo>
                    <a:pt x="46" y="81"/>
                  </a:lnTo>
                  <a:lnTo>
                    <a:pt x="46" y="81"/>
                  </a:lnTo>
                  <a:lnTo>
                    <a:pt x="46" y="90"/>
                  </a:lnTo>
                  <a:lnTo>
                    <a:pt x="46" y="84"/>
                  </a:lnTo>
                  <a:lnTo>
                    <a:pt x="48" y="84"/>
                  </a:lnTo>
                  <a:lnTo>
                    <a:pt x="48" y="71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8" y="94"/>
                  </a:lnTo>
                  <a:lnTo>
                    <a:pt x="50" y="96"/>
                  </a:lnTo>
                  <a:lnTo>
                    <a:pt x="50" y="7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24" name="Freeform 1324"/>
            <p:cNvSpPr>
              <a:spLocks/>
            </p:cNvSpPr>
            <p:nvPr/>
          </p:nvSpPr>
          <p:spPr bwMode="auto">
            <a:xfrm>
              <a:off x="3322" y="1297"/>
              <a:ext cx="26" cy="24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0" y="50"/>
                </a:cxn>
                <a:cxn ang="0">
                  <a:pos x="2" y="44"/>
                </a:cxn>
                <a:cxn ang="0">
                  <a:pos x="2" y="31"/>
                </a:cxn>
                <a:cxn ang="0">
                  <a:pos x="4" y="48"/>
                </a:cxn>
                <a:cxn ang="0">
                  <a:pos x="4" y="33"/>
                </a:cxn>
                <a:cxn ang="0">
                  <a:pos x="6" y="23"/>
                </a:cxn>
                <a:cxn ang="0">
                  <a:pos x="6" y="29"/>
                </a:cxn>
                <a:cxn ang="0">
                  <a:pos x="8" y="40"/>
                </a:cxn>
                <a:cxn ang="0">
                  <a:pos x="10" y="27"/>
                </a:cxn>
                <a:cxn ang="0">
                  <a:pos x="12" y="42"/>
                </a:cxn>
                <a:cxn ang="0">
                  <a:pos x="12" y="23"/>
                </a:cxn>
                <a:cxn ang="0">
                  <a:pos x="12" y="31"/>
                </a:cxn>
                <a:cxn ang="0">
                  <a:pos x="14" y="48"/>
                </a:cxn>
                <a:cxn ang="0">
                  <a:pos x="16" y="44"/>
                </a:cxn>
                <a:cxn ang="0">
                  <a:pos x="16" y="19"/>
                </a:cxn>
                <a:cxn ang="0">
                  <a:pos x="17" y="44"/>
                </a:cxn>
                <a:cxn ang="0">
                  <a:pos x="17" y="27"/>
                </a:cxn>
                <a:cxn ang="0">
                  <a:pos x="17" y="19"/>
                </a:cxn>
                <a:cxn ang="0">
                  <a:pos x="19" y="29"/>
                </a:cxn>
                <a:cxn ang="0">
                  <a:pos x="19" y="35"/>
                </a:cxn>
                <a:cxn ang="0">
                  <a:pos x="21" y="12"/>
                </a:cxn>
                <a:cxn ang="0">
                  <a:pos x="23" y="37"/>
                </a:cxn>
                <a:cxn ang="0">
                  <a:pos x="25" y="40"/>
                </a:cxn>
                <a:cxn ang="0">
                  <a:pos x="25" y="23"/>
                </a:cxn>
                <a:cxn ang="0">
                  <a:pos x="25" y="21"/>
                </a:cxn>
                <a:cxn ang="0">
                  <a:pos x="27" y="37"/>
                </a:cxn>
                <a:cxn ang="0">
                  <a:pos x="29" y="35"/>
                </a:cxn>
                <a:cxn ang="0">
                  <a:pos x="29" y="21"/>
                </a:cxn>
                <a:cxn ang="0">
                  <a:pos x="31" y="29"/>
                </a:cxn>
                <a:cxn ang="0">
                  <a:pos x="31" y="15"/>
                </a:cxn>
                <a:cxn ang="0">
                  <a:pos x="31" y="27"/>
                </a:cxn>
                <a:cxn ang="0">
                  <a:pos x="33" y="35"/>
                </a:cxn>
                <a:cxn ang="0">
                  <a:pos x="35" y="31"/>
                </a:cxn>
                <a:cxn ang="0">
                  <a:pos x="37" y="12"/>
                </a:cxn>
                <a:cxn ang="0">
                  <a:pos x="37" y="31"/>
                </a:cxn>
                <a:cxn ang="0">
                  <a:pos x="39" y="13"/>
                </a:cxn>
                <a:cxn ang="0">
                  <a:pos x="39" y="13"/>
                </a:cxn>
                <a:cxn ang="0">
                  <a:pos x="39" y="23"/>
                </a:cxn>
                <a:cxn ang="0">
                  <a:pos x="41" y="19"/>
                </a:cxn>
                <a:cxn ang="0">
                  <a:pos x="42" y="8"/>
                </a:cxn>
                <a:cxn ang="0">
                  <a:pos x="42" y="19"/>
                </a:cxn>
                <a:cxn ang="0">
                  <a:pos x="44" y="2"/>
                </a:cxn>
                <a:cxn ang="0">
                  <a:pos x="44" y="12"/>
                </a:cxn>
                <a:cxn ang="0">
                  <a:pos x="46" y="27"/>
                </a:cxn>
                <a:cxn ang="0">
                  <a:pos x="48" y="23"/>
                </a:cxn>
                <a:cxn ang="0">
                  <a:pos x="50" y="4"/>
                </a:cxn>
                <a:cxn ang="0">
                  <a:pos x="50" y="23"/>
                </a:cxn>
                <a:cxn ang="0">
                  <a:pos x="52" y="10"/>
                </a:cxn>
                <a:cxn ang="0">
                  <a:pos x="52" y="15"/>
                </a:cxn>
              </a:cxnLst>
              <a:rect l="0" t="0" r="r" b="b"/>
              <a:pathLst>
                <a:path w="52" h="50">
                  <a:moveTo>
                    <a:pt x="0" y="44"/>
                  </a:moveTo>
                  <a:lnTo>
                    <a:pt x="0" y="44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33"/>
                  </a:lnTo>
                  <a:lnTo>
                    <a:pt x="6" y="31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6" y="42"/>
                  </a:lnTo>
                  <a:lnTo>
                    <a:pt x="8" y="40"/>
                  </a:lnTo>
                  <a:lnTo>
                    <a:pt x="8" y="25"/>
                  </a:lnTo>
                  <a:lnTo>
                    <a:pt x="10" y="27"/>
                  </a:lnTo>
                  <a:lnTo>
                    <a:pt x="10" y="40"/>
                  </a:lnTo>
                  <a:lnTo>
                    <a:pt x="12" y="42"/>
                  </a:lnTo>
                  <a:lnTo>
                    <a:pt x="12" y="25"/>
                  </a:lnTo>
                  <a:lnTo>
                    <a:pt x="12" y="23"/>
                  </a:lnTo>
                  <a:lnTo>
                    <a:pt x="12" y="19"/>
                  </a:lnTo>
                  <a:lnTo>
                    <a:pt x="12" y="31"/>
                  </a:lnTo>
                  <a:lnTo>
                    <a:pt x="14" y="33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6" y="44"/>
                  </a:lnTo>
                  <a:lnTo>
                    <a:pt x="16" y="15"/>
                  </a:lnTo>
                  <a:lnTo>
                    <a:pt x="16" y="19"/>
                  </a:lnTo>
                  <a:lnTo>
                    <a:pt x="16" y="42"/>
                  </a:lnTo>
                  <a:lnTo>
                    <a:pt x="17" y="44"/>
                  </a:lnTo>
                  <a:lnTo>
                    <a:pt x="17" y="44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19"/>
                  </a:lnTo>
                  <a:lnTo>
                    <a:pt x="17" y="27"/>
                  </a:lnTo>
                  <a:lnTo>
                    <a:pt x="19" y="29"/>
                  </a:lnTo>
                  <a:lnTo>
                    <a:pt x="19" y="40"/>
                  </a:lnTo>
                  <a:lnTo>
                    <a:pt x="19" y="35"/>
                  </a:lnTo>
                  <a:lnTo>
                    <a:pt x="21" y="35"/>
                  </a:lnTo>
                  <a:lnTo>
                    <a:pt x="21" y="12"/>
                  </a:lnTo>
                  <a:lnTo>
                    <a:pt x="23" y="13"/>
                  </a:lnTo>
                  <a:lnTo>
                    <a:pt x="23" y="37"/>
                  </a:lnTo>
                  <a:lnTo>
                    <a:pt x="25" y="38"/>
                  </a:lnTo>
                  <a:lnTo>
                    <a:pt x="25" y="40"/>
                  </a:lnTo>
                  <a:lnTo>
                    <a:pt x="25" y="25"/>
                  </a:lnTo>
                  <a:lnTo>
                    <a:pt x="25" y="23"/>
                  </a:lnTo>
                  <a:lnTo>
                    <a:pt x="25" y="13"/>
                  </a:lnTo>
                  <a:lnTo>
                    <a:pt x="25" y="21"/>
                  </a:lnTo>
                  <a:lnTo>
                    <a:pt x="27" y="23"/>
                  </a:lnTo>
                  <a:lnTo>
                    <a:pt x="27" y="37"/>
                  </a:lnTo>
                  <a:lnTo>
                    <a:pt x="27" y="35"/>
                  </a:lnTo>
                  <a:lnTo>
                    <a:pt x="29" y="35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29" y="31"/>
                  </a:lnTo>
                  <a:lnTo>
                    <a:pt x="31" y="29"/>
                  </a:lnTo>
                  <a:lnTo>
                    <a:pt x="31" y="19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3" y="35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35" y="10"/>
                  </a:lnTo>
                  <a:lnTo>
                    <a:pt x="37" y="12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7" y="15"/>
                  </a:lnTo>
                  <a:lnTo>
                    <a:pt x="39" y="13"/>
                  </a:lnTo>
                  <a:lnTo>
                    <a:pt x="39" y="10"/>
                  </a:lnTo>
                  <a:lnTo>
                    <a:pt x="39" y="13"/>
                  </a:lnTo>
                  <a:lnTo>
                    <a:pt x="39" y="15"/>
                  </a:lnTo>
                  <a:lnTo>
                    <a:pt x="39" y="23"/>
                  </a:lnTo>
                  <a:lnTo>
                    <a:pt x="39" y="19"/>
                  </a:lnTo>
                  <a:lnTo>
                    <a:pt x="41" y="19"/>
                  </a:lnTo>
                  <a:lnTo>
                    <a:pt x="41" y="8"/>
                  </a:lnTo>
                  <a:lnTo>
                    <a:pt x="42" y="8"/>
                  </a:lnTo>
                  <a:lnTo>
                    <a:pt x="42" y="21"/>
                  </a:lnTo>
                  <a:lnTo>
                    <a:pt x="42" y="19"/>
                  </a:lnTo>
                  <a:lnTo>
                    <a:pt x="42" y="4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44" y="12"/>
                  </a:lnTo>
                  <a:lnTo>
                    <a:pt x="46" y="13"/>
                  </a:lnTo>
                  <a:lnTo>
                    <a:pt x="46" y="27"/>
                  </a:lnTo>
                  <a:lnTo>
                    <a:pt x="46" y="23"/>
                  </a:lnTo>
                  <a:lnTo>
                    <a:pt x="48" y="23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12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2" y="15"/>
                  </a:lnTo>
                  <a:lnTo>
                    <a:pt x="52" y="15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25" name="Freeform 1325"/>
            <p:cNvSpPr>
              <a:spLocks/>
            </p:cNvSpPr>
            <p:nvPr/>
          </p:nvSpPr>
          <p:spPr bwMode="auto">
            <a:xfrm>
              <a:off x="3295" y="1281"/>
              <a:ext cx="27" cy="52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" y="104"/>
                </a:cxn>
                <a:cxn ang="0">
                  <a:pos x="2" y="102"/>
                </a:cxn>
                <a:cxn ang="0">
                  <a:pos x="4" y="83"/>
                </a:cxn>
                <a:cxn ang="0">
                  <a:pos x="6" y="96"/>
                </a:cxn>
                <a:cxn ang="0">
                  <a:pos x="6" y="81"/>
                </a:cxn>
                <a:cxn ang="0">
                  <a:pos x="8" y="71"/>
                </a:cxn>
                <a:cxn ang="0">
                  <a:pos x="8" y="77"/>
                </a:cxn>
                <a:cxn ang="0">
                  <a:pos x="8" y="79"/>
                </a:cxn>
                <a:cxn ang="0">
                  <a:pos x="10" y="52"/>
                </a:cxn>
                <a:cxn ang="0">
                  <a:pos x="12" y="75"/>
                </a:cxn>
                <a:cxn ang="0">
                  <a:pos x="12" y="58"/>
                </a:cxn>
                <a:cxn ang="0">
                  <a:pos x="14" y="50"/>
                </a:cxn>
                <a:cxn ang="0">
                  <a:pos x="16" y="62"/>
                </a:cxn>
                <a:cxn ang="0">
                  <a:pos x="16" y="69"/>
                </a:cxn>
                <a:cxn ang="0">
                  <a:pos x="16" y="58"/>
                </a:cxn>
                <a:cxn ang="0">
                  <a:pos x="18" y="62"/>
                </a:cxn>
                <a:cxn ang="0">
                  <a:pos x="20" y="79"/>
                </a:cxn>
                <a:cxn ang="0">
                  <a:pos x="20" y="58"/>
                </a:cxn>
                <a:cxn ang="0">
                  <a:pos x="22" y="71"/>
                </a:cxn>
                <a:cxn ang="0">
                  <a:pos x="22" y="66"/>
                </a:cxn>
                <a:cxn ang="0">
                  <a:pos x="23" y="44"/>
                </a:cxn>
                <a:cxn ang="0">
                  <a:pos x="23" y="50"/>
                </a:cxn>
                <a:cxn ang="0">
                  <a:pos x="25" y="41"/>
                </a:cxn>
                <a:cxn ang="0">
                  <a:pos x="25" y="31"/>
                </a:cxn>
                <a:cxn ang="0">
                  <a:pos x="27" y="39"/>
                </a:cxn>
                <a:cxn ang="0">
                  <a:pos x="29" y="27"/>
                </a:cxn>
                <a:cxn ang="0">
                  <a:pos x="31" y="23"/>
                </a:cxn>
                <a:cxn ang="0">
                  <a:pos x="33" y="29"/>
                </a:cxn>
                <a:cxn ang="0">
                  <a:pos x="33" y="16"/>
                </a:cxn>
                <a:cxn ang="0">
                  <a:pos x="33" y="16"/>
                </a:cxn>
                <a:cxn ang="0">
                  <a:pos x="35" y="39"/>
                </a:cxn>
                <a:cxn ang="0">
                  <a:pos x="37" y="35"/>
                </a:cxn>
                <a:cxn ang="0">
                  <a:pos x="37" y="0"/>
                </a:cxn>
                <a:cxn ang="0">
                  <a:pos x="39" y="35"/>
                </a:cxn>
                <a:cxn ang="0">
                  <a:pos x="39" y="33"/>
                </a:cxn>
                <a:cxn ang="0">
                  <a:pos x="39" y="20"/>
                </a:cxn>
                <a:cxn ang="0">
                  <a:pos x="43" y="33"/>
                </a:cxn>
                <a:cxn ang="0">
                  <a:pos x="43" y="46"/>
                </a:cxn>
                <a:cxn ang="0">
                  <a:pos x="43" y="23"/>
                </a:cxn>
                <a:cxn ang="0">
                  <a:pos x="45" y="27"/>
                </a:cxn>
                <a:cxn ang="0">
                  <a:pos x="45" y="73"/>
                </a:cxn>
                <a:cxn ang="0">
                  <a:pos x="45" y="46"/>
                </a:cxn>
                <a:cxn ang="0">
                  <a:pos x="47" y="39"/>
                </a:cxn>
                <a:cxn ang="0">
                  <a:pos x="47" y="60"/>
                </a:cxn>
                <a:cxn ang="0">
                  <a:pos x="47" y="83"/>
                </a:cxn>
                <a:cxn ang="0">
                  <a:pos x="48" y="58"/>
                </a:cxn>
                <a:cxn ang="0">
                  <a:pos x="50" y="75"/>
                </a:cxn>
                <a:cxn ang="0">
                  <a:pos x="50" y="68"/>
                </a:cxn>
                <a:cxn ang="0">
                  <a:pos x="54" y="66"/>
                </a:cxn>
              </a:cxnLst>
              <a:rect l="0" t="0" r="r" b="b"/>
              <a:pathLst>
                <a:path w="54" h="104">
                  <a:moveTo>
                    <a:pt x="0" y="87"/>
                  </a:moveTo>
                  <a:lnTo>
                    <a:pt x="0" y="87"/>
                  </a:lnTo>
                  <a:lnTo>
                    <a:pt x="2" y="89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2" y="85"/>
                  </a:lnTo>
                  <a:lnTo>
                    <a:pt x="4" y="83"/>
                  </a:lnTo>
                  <a:lnTo>
                    <a:pt x="4" y="94"/>
                  </a:lnTo>
                  <a:lnTo>
                    <a:pt x="6" y="96"/>
                  </a:lnTo>
                  <a:lnTo>
                    <a:pt x="6" y="98"/>
                  </a:lnTo>
                  <a:lnTo>
                    <a:pt x="6" y="81"/>
                  </a:lnTo>
                  <a:lnTo>
                    <a:pt x="8" y="81"/>
                  </a:lnTo>
                  <a:lnTo>
                    <a:pt x="8" y="71"/>
                  </a:lnTo>
                  <a:lnTo>
                    <a:pt x="8" y="75"/>
                  </a:lnTo>
                  <a:lnTo>
                    <a:pt x="8" y="77"/>
                  </a:lnTo>
                  <a:lnTo>
                    <a:pt x="8" y="85"/>
                  </a:lnTo>
                  <a:lnTo>
                    <a:pt x="8" y="79"/>
                  </a:lnTo>
                  <a:lnTo>
                    <a:pt x="10" y="79"/>
                  </a:lnTo>
                  <a:lnTo>
                    <a:pt x="10" y="52"/>
                  </a:lnTo>
                  <a:lnTo>
                    <a:pt x="12" y="54"/>
                  </a:lnTo>
                  <a:lnTo>
                    <a:pt x="12" y="75"/>
                  </a:lnTo>
                  <a:lnTo>
                    <a:pt x="12" y="77"/>
                  </a:lnTo>
                  <a:lnTo>
                    <a:pt x="12" y="58"/>
                  </a:lnTo>
                  <a:lnTo>
                    <a:pt x="14" y="56"/>
                  </a:lnTo>
                  <a:lnTo>
                    <a:pt x="14" y="50"/>
                  </a:lnTo>
                  <a:lnTo>
                    <a:pt x="14" y="62"/>
                  </a:lnTo>
                  <a:lnTo>
                    <a:pt x="16" y="62"/>
                  </a:lnTo>
                  <a:lnTo>
                    <a:pt x="16" y="75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8" y="79"/>
                  </a:lnTo>
                  <a:lnTo>
                    <a:pt x="20" y="79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69"/>
                  </a:lnTo>
                  <a:lnTo>
                    <a:pt x="22" y="71"/>
                  </a:lnTo>
                  <a:lnTo>
                    <a:pt x="22" y="75"/>
                  </a:lnTo>
                  <a:lnTo>
                    <a:pt x="22" y="66"/>
                  </a:lnTo>
                  <a:lnTo>
                    <a:pt x="23" y="66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3" y="50"/>
                  </a:lnTo>
                  <a:lnTo>
                    <a:pt x="25" y="50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31"/>
                  </a:lnTo>
                  <a:lnTo>
                    <a:pt x="27" y="33"/>
                  </a:lnTo>
                  <a:lnTo>
                    <a:pt x="27" y="39"/>
                  </a:lnTo>
                  <a:lnTo>
                    <a:pt x="29" y="35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8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7" y="35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37" y="33"/>
                  </a:lnTo>
                  <a:lnTo>
                    <a:pt x="39" y="35"/>
                  </a:lnTo>
                  <a:lnTo>
                    <a:pt x="39" y="44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20"/>
                  </a:lnTo>
                  <a:lnTo>
                    <a:pt x="39" y="31"/>
                  </a:lnTo>
                  <a:lnTo>
                    <a:pt x="43" y="33"/>
                  </a:lnTo>
                  <a:lnTo>
                    <a:pt x="43" y="52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23"/>
                  </a:lnTo>
                  <a:lnTo>
                    <a:pt x="43" y="25"/>
                  </a:lnTo>
                  <a:lnTo>
                    <a:pt x="45" y="27"/>
                  </a:lnTo>
                  <a:lnTo>
                    <a:pt x="45" y="71"/>
                  </a:lnTo>
                  <a:lnTo>
                    <a:pt x="45" y="73"/>
                  </a:lnTo>
                  <a:lnTo>
                    <a:pt x="45" y="75"/>
                  </a:lnTo>
                  <a:lnTo>
                    <a:pt x="45" y="46"/>
                  </a:lnTo>
                  <a:lnTo>
                    <a:pt x="47" y="46"/>
                  </a:lnTo>
                  <a:lnTo>
                    <a:pt x="47" y="39"/>
                  </a:lnTo>
                  <a:lnTo>
                    <a:pt x="47" y="58"/>
                  </a:lnTo>
                  <a:lnTo>
                    <a:pt x="47" y="60"/>
                  </a:lnTo>
                  <a:lnTo>
                    <a:pt x="47" y="87"/>
                  </a:lnTo>
                  <a:lnTo>
                    <a:pt x="47" y="83"/>
                  </a:lnTo>
                  <a:lnTo>
                    <a:pt x="48" y="81"/>
                  </a:lnTo>
                  <a:lnTo>
                    <a:pt x="48" y="58"/>
                  </a:lnTo>
                  <a:lnTo>
                    <a:pt x="50" y="58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0" y="68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4" y="75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26" name="Freeform 1326"/>
            <p:cNvSpPr>
              <a:spLocks/>
            </p:cNvSpPr>
            <p:nvPr/>
          </p:nvSpPr>
          <p:spPr bwMode="auto">
            <a:xfrm>
              <a:off x="3270" y="1295"/>
              <a:ext cx="25" cy="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3"/>
                </a:cxn>
                <a:cxn ang="0">
                  <a:pos x="1" y="14"/>
                </a:cxn>
                <a:cxn ang="0">
                  <a:pos x="1" y="25"/>
                </a:cxn>
                <a:cxn ang="0">
                  <a:pos x="1" y="19"/>
                </a:cxn>
                <a:cxn ang="0">
                  <a:pos x="3" y="17"/>
                </a:cxn>
                <a:cxn ang="0">
                  <a:pos x="5" y="31"/>
                </a:cxn>
                <a:cxn ang="0">
                  <a:pos x="5" y="39"/>
                </a:cxn>
                <a:cxn ang="0">
                  <a:pos x="5" y="8"/>
                </a:cxn>
                <a:cxn ang="0">
                  <a:pos x="7" y="48"/>
                </a:cxn>
                <a:cxn ang="0">
                  <a:pos x="9" y="54"/>
                </a:cxn>
                <a:cxn ang="0">
                  <a:pos x="11" y="33"/>
                </a:cxn>
                <a:cxn ang="0">
                  <a:pos x="11" y="31"/>
                </a:cxn>
                <a:cxn ang="0">
                  <a:pos x="11" y="54"/>
                </a:cxn>
                <a:cxn ang="0">
                  <a:pos x="13" y="50"/>
                </a:cxn>
                <a:cxn ang="0">
                  <a:pos x="15" y="35"/>
                </a:cxn>
                <a:cxn ang="0">
                  <a:pos x="15" y="54"/>
                </a:cxn>
                <a:cxn ang="0">
                  <a:pos x="17" y="37"/>
                </a:cxn>
                <a:cxn ang="0">
                  <a:pos x="17" y="56"/>
                </a:cxn>
                <a:cxn ang="0">
                  <a:pos x="19" y="67"/>
                </a:cxn>
                <a:cxn ang="0">
                  <a:pos x="21" y="58"/>
                </a:cxn>
                <a:cxn ang="0">
                  <a:pos x="21" y="39"/>
                </a:cxn>
                <a:cxn ang="0">
                  <a:pos x="21" y="62"/>
                </a:cxn>
                <a:cxn ang="0">
                  <a:pos x="23" y="50"/>
                </a:cxn>
                <a:cxn ang="0">
                  <a:pos x="24" y="48"/>
                </a:cxn>
                <a:cxn ang="0">
                  <a:pos x="24" y="54"/>
                </a:cxn>
                <a:cxn ang="0">
                  <a:pos x="24" y="56"/>
                </a:cxn>
                <a:cxn ang="0">
                  <a:pos x="26" y="48"/>
                </a:cxn>
                <a:cxn ang="0">
                  <a:pos x="26" y="60"/>
                </a:cxn>
                <a:cxn ang="0">
                  <a:pos x="28" y="52"/>
                </a:cxn>
                <a:cxn ang="0">
                  <a:pos x="28" y="44"/>
                </a:cxn>
                <a:cxn ang="0">
                  <a:pos x="32" y="48"/>
                </a:cxn>
                <a:cxn ang="0">
                  <a:pos x="32" y="54"/>
                </a:cxn>
                <a:cxn ang="0">
                  <a:pos x="34" y="42"/>
                </a:cxn>
                <a:cxn ang="0">
                  <a:pos x="36" y="54"/>
                </a:cxn>
                <a:cxn ang="0">
                  <a:pos x="36" y="46"/>
                </a:cxn>
                <a:cxn ang="0">
                  <a:pos x="36" y="39"/>
                </a:cxn>
                <a:cxn ang="0">
                  <a:pos x="38" y="46"/>
                </a:cxn>
                <a:cxn ang="0">
                  <a:pos x="38" y="54"/>
                </a:cxn>
                <a:cxn ang="0">
                  <a:pos x="40" y="35"/>
                </a:cxn>
                <a:cxn ang="0">
                  <a:pos x="40" y="54"/>
                </a:cxn>
                <a:cxn ang="0">
                  <a:pos x="42" y="56"/>
                </a:cxn>
                <a:cxn ang="0">
                  <a:pos x="44" y="46"/>
                </a:cxn>
                <a:cxn ang="0">
                  <a:pos x="44" y="48"/>
                </a:cxn>
                <a:cxn ang="0">
                  <a:pos x="46" y="60"/>
                </a:cxn>
                <a:cxn ang="0">
                  <a:pos x="46" y="56"/>
                </a:cxn>
                <a:cxn ang="0">
                  <a:pos x="46" y="52"/>
                </a:cxn>
                <a:cxn ang="0">
                  <a:pos x="48" y="67"/>
                </a:cxn>
                <a:cxn ang="0">
                  <a:pos x="48" y="58"/>
                </a:cxn>
                <a:cxn ang="0">
                  <a:pos x="49" y="52"/>
                </a:cxn>
              </a:cxnLst>
              <a:rect l="0" t="0" r="r" b="b"/>
              <a:pathLst>
                <a:path w="49" h="69">
                  <a:moveTo>
                    <a:pt x="0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1" y="19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31"/>
                  </a:lnTo>
                  <a:lnTo>
                    <a:pt x="5" y="31"/>
                  </a:lnTo>
                  <a:lnTo>
                    <a:pt x="5" y="42"/>
                  </a:lnTo>
                  <a:lnTo>
                    <a:pt x="5" y="39"/>
                  </a:lnTo>
                  <a:lnTo>
                    <a:pt x="5" y="37"/>
                  </a:lnTo>
                  <a:lnTo>
                    <a:pt x="5" y="8"/>
                  </a:lnTo>
                  <a:lnTo>
                    <a:pt x="7" y="12"/>
                  </a:lnTo>
                  <a:lnTo>
                    <a:pt x="7" y="48"/>
                  </a:lnTo>
                  <a:lnTo>
                    <a:pt x="9" y="50"/>
                  </a:lnTo>
                  <a:lnTo>
                    <a:pt x="9" y="54"/>
                  </a:lnTo>
                  <a:lnTo>
                    <a:pt x="9" y="35"/>
                  </a:lnTo>
                  <a:lnTo>
                    <a:pt x="11" y="33"/>
                  </a:lnTo>
                  <a:lnTo>
                    <a:pt x="11" y="19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54"/>
                  </a:lnTo>
                  <a:lnTo>
                    <a:pt x="11" y="52"/>
                  </a:lnTo>
                  <a:lnTo>
                    <a:pt x="13" y="50"/>
                  </a:lnTo>
                  <a:lnTo>
                    <a:pt x="13" y="33"/>
                  </a:lnTo>
                  <a:lnTo>
                    <a:pt x="15" y="35"/>
                  </a:lnTo>
                  <a:lnTo>
                    <a:pt x="15" y="56"/>
                  </a:lnTo>
                  <a:lnTo>
                    <a:pt x="15" y="54"/>
                  </a:lnTo>
                  <a:lnTo>
                    <a:pt x="15" y="39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56"/>
                  </a:lnTo>
                  <a:lnTo>
                    <a:pt x="19" y="58"/>
                  </a:lnTo>
                  <a:lnTo>
                    <a:pt x="19" y="67"/>
                  </a:lnTo>
                  <a:lnTo>
                    <a:pt x="19" y="60"/>
                  </a:lnTo>
                  <a:lnTo>
                    <a:pt x="21" y="58"/>
                  </a:lnTo>
                  <a:lnTo>
                    <a:pt x="21" y="37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62"/>
                  </a:lnTo>
                  <a:lnTo>
                    <a:pt x="23" y="60"/>
                  </a:lnTo>
                  <a:lnTo>
                    <a:pt x="23" y="50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6" y="54"/>
                  </a:lnTo>
                  <a:lnTo>
                    <a:pt x="26" y="48"/>
                  </a:lnTo>
                  <a:lnTo>
                    <a:pt x="26" y="50"/>
                  </a:lnTo>
                  <a:lnTo>
                    <a:pt x="26" y="60"/>
                  </a:lnTo>
                  <a:lnTo>
                    <a:pt x="28" y="60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32" y="48"/>
                  </a:lnTo>
                  <a:lnTo>
                    <a:pt x="32" y="56"/>
                  </a:lnTo>
                  <a:lnTo>
                    <a:pt x="32" y="54"/>
                  </a:lnTo>
                  <a:lnTo>
                    <a:pt x="32" y="41"/>
                  </a:lnTo>
                  <a:lnTo>
                    <a:pt x="34" y="42"/>
                  </a:lnTo>
                  <a:lnTo>
                    <a:pt x="34" y="52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46"/>
                  </a:lnTo>
                  <a:lnTo>
                    <a:pt x="36" y="44"/>
                  </a:lnTo>
                  <a:lnTo>
                    <a:pt x="36" y="39"/>
                  </a:lnTo>
                  <a:lnTo>
                    <a:pt x="36" y="44"/>
                  </a:lnTo>
                  <a:lnTo>
                    <a:pt x="38" y="46"/>
                  </a:lnTo>
                  <a:lnTo>
                    <a:pt x="38" y="58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0" y="35"/>
                  </a:lnTo>
                  <a:lnTo>
                    <a:pt x="40" y="37"/>
                  </a:lnTo>
                  <a:lnTo>
                    <a:pt x="40" y="54"/>
                  </a:lnTo>
                  <a:lnTo>
                    <a:pt x="42" y="54"/>
                  </a:lnTo>
                  <a:lnTo>
                    <a:pt x="42" y="56"/>
                  </a:lnTo>
                  <a:lnTo>
                    <a:pt x="42" y="48"/>
                  </a:lnTo>
                  <a:lnTo>
                    <a:pt x="44" y="46"/>
                  </a:lnTo>
                  <a:lnTo>
                    <a:pt x="44" y="41"/>
                  </a:lnTo>
                  <a:lnTo>
                    <a:pt x="44" y="48"/>
                  </a:lnTo>
                  <a:lnTo>
                    <a:pt x="46" y="48"/>
                  </a:lnTo>
                  <a:lnTo>
                    <a:pt x="46" y="60"/>
                  </a:lnTo>
                  <a:lnTo>
                    <a:pt x="46" y="58"/>
                  </a:lnTo>
                  <a:lnTo>
                    <a:pt x="46" y="56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8" y="52"/>
                  </a:lnTo>
                  <a:lnTo>
                    <a:pt x="48" y="67"/>
                  </a:lnTo>
                  <a:lnTo>
                    <a:pt x="48" y="69"/>
                  </a:lnTo>
                  <a:lnTo>
                    <a:pt x="48" y="58"/>
                  </a:lnTo>
                  <a:lnTo>
                    <a:pt x="49" y="56"/>
                  </a:lnTo>
                  <a:lnTo>
                    <a:pt x="49" y="52"/>
                  </a:lnTo>
                  <a:lnTo>
                    <a:pt x="49" y="6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27" name="Freeform 1327"/>
            <p:cNvSpPr>
              <a:spLocks/>
            </p:cNvSpPr>
            <p:nvPr/>
          </p:nvSpPr>
          <p:spPr bwMode="auto">
            <a:xfrm>
              <a:off x="3241" y="1285"/>
              <a:ext cx="29" cy="40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2" y="79"/>
                </a:cxn>
                <a:cxn ang="0">
                  <a:pos x="2" y="67"/>
                </a:cxn>
                <a:cxn ang="0">
                  <a:pos x="2" y="60"/>
                </a:cxn>
                <a:cxn ang="0">
                  <a:pos x="4" y="67"/>
                </a:cxn>
                <a:cxn ang="0">
                  <a:pos x="4" y="69"/>
                </a:cxn>
                <a:cxn ang="0">
                  <a:pos x="6" y="54"/>
                </a:cxn>
                <a:cxn ang="0">
                  <a:pos x="8" y="69"/>
                </a:cxn>
                <a:cxn ang="0">
                  <a:pos x="10" y="56"/>
                </a:cxn>
                <a:cxn ang="0">
                  <a:pos x="10" y="52"/>
                </a:cxn>
                <a:cxn ang="0">
                  <a:pos x="11" y="58"/>
                </a:cxn>
                <a:cxn ang="0">
                  <a:pos x="11" y="61"/>
                </a:cxn>
                <a:cxn ang="0">
                  <a:pos x="13" y="56"/>
                </a:cxn>
                <a:cxn ang="0">
                  <a:pos x="13" y="50"/>
                </a:cxn>
                <a:cxn ang="0">
                  <a:pos x="15" y="46"/>
                </a:cxn>
                <a:cxn ang="0">
                  <a:pos x="17" y="50"/>
                </a:cxn>
                <a:cxn ang="0">
                  <a:pos x="17" y="50"/>
                </a:cxn>
                <a:cxn ang="0">
                  <a:pos x="19" y="35"/>
                </a:cxn>
                <a:cxn ang="0">
                  <a:pos x="19" y="46"/>
                </a:cxn>
                <a:cxn ang="0">
                  <a:pos x="21" y="50"/>
                </a:cxn>
                <a:cxn ang="0">
                  <a:pos x="23" y="35"/>
                </a:cxn>
                <a:cxn ang="0">
                  <a:pos x="23" y="27"/>
                </a:cxn>
                <a:cxn ang="0">
                  <a:pos x="23" y="35"/>
                </a:cxn>
                <a:cxn ang="0">
                  <a:pos x="25" y="31"/>
                </a:cxn>
                <a:cxn ang="0">
                  <a:pos x="27" y="15"/>
                </a:cxn>
                <a:cxn ang="0">
                  <a:pos x="27" y="19"/>
                </a:cxn>
                <a:cxn ang="0">
                  <a:pos x="29" y="4"/>
                </a:cxn>
                <a:cxn ang="0">
                  <a:pos x="29" y="10"/>
                </a:cxn>
                <a:cxn ang="0">
                  <a:pos x="31" y="13"/>
                </a:cxn>
                <a:cxn ang="0">
                  <a:pos x="33" y="10"/>
                </a:cxn>
                <a:cxn ang="0">
                  <a:pos x="33" y="0"/>
                </a:cxn>
                <a:cxn ang="0">
                  <a:pos x="36" y="13"/>
                </a:cxn>
                <a:cxn ang="0">
                  <a:pos x="38" y="21"/>
                </a:cxn>
                <a:cxn ang="0">
                  <a:pos x="38" y="23"/>
                </a:cxn>
                <a:cxn ang="0">
                  <a:pos x="38" y="36"/>
                </a:cxn>
                <a:cxn ang="0">
                  <a:pos x="40" y="21"/>
                </a:cxn>
                <a:cxn ang="0">
                  <a:pos x="42" y="15"/>
                </a:cxn>
                <a:cxn ang="0">
                  <a:pos x="44" y="25"/>
                </a:cxn>
                <a:cxn ang="0">
                  <a:pos x="44" y="38"/>
                </a:cxn>
                <a:cxn ang="0">
                  <a:pos x="46" y="21"/>
                </a:cxn>
                <a:cxn ang="0">
                  <a:pos x="46" y="27"/>
                </a:cxn>
                <a:cxn ang="0">
                  <a:pos x="48" y="31"/>
                </a:cxn>
                <a:cxn ang="0">
                  <a:pos x="48" y="25"/>
                </a:cxn>
                <a:cxn ang="0">
                  <a:pos x="50" y="35"/>
                </a:cxn>
                <a:cxn ang="0">
                  <a:pos x="50" y="35"/>
                </a:cxn>
                <a:cxn ang="0">
                  <a:pos x="52" y="13"/>
                </a:cxn>
                <a:cxn ang="0">
                  <a:pos x="52" y="42"/>
                </a:cxn>
                <a:cxn ang="0">
                  <a:pos x="56" y="46"/>
                </a:cxn>
                <a:cxn ang="0">
                  <a:pos x="56" y="25"/>
                </a:cxn>
                <a:cxn ang="0">
                  <a:pos x="56" y="17"/>
                </a:cxn>
              </a:cxnLst>
              <a:rect l="0" t="0" r="r" b="b"/>
              <a:pathLst>
                <a:path w="58" h="81">
                  <a:moveTo>
                    <a:pt x="0" y="60"/>
                  </a:moveTo>
                  <a:lnTo>
                    <a:pt x="0" y="60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2" y="81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2" y="60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4" y="73"/>
                  </a:lnTo>
                  <a:lnTo>
                    <a:pt x="4" y="69"/>
                  </a:lnTo>
                  <a:lnTo>
                    <a:pt x="6" y="67"/>
                  </a:lnTo>
                  <a:lnTo>
                    <a:pt x="6" y="54"/>
                  </a:lnTo>
                  <a:lnTo>
                    <a:pt x="8" y="56"/>
                  </a:lnTo>
                  <a:lnTo>
                    <a:pt x="8" y="69"/>
                  </a:lnTo>
                  <a:lnTo>
                    <a:pt x="10" y="67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0" y="52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63"/>
                  </a:lnTo>
                  <a:lnTo>
                    <a:pt x="11" y="61"/>
                  </a:lnTo>
                  <a:lnTo>
                    <a:pt x="11" y="54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5" y="46"/>
                  </a:lnTo>
                  <a:lnTo>
                    <a:pt x="15" y="50"/>
                  </a:lnTo>
                  <a:lnTo>
                    <a:pt x="17" y="50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46"/>
                  </a:lnTo>
                  <a:lnTo>
                    <a:pt x="21" y="48"/>
                  </a:lnTo>
                  <a:lnTo>
                    <a:pt x="21" y="50"/>
                  </a:lnTo>
                  <a:lnTo>
                    <a:pt x="21" y="36"/>
                  </a:lnTo>
                  <a:lnTo>
                    <a:pt x="23" y="35"/>
                  </a:lnTo>
                  <a:lnTo>
                    <a:pt x="23" y="25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3" y="35"/>
                  </a:lnTo>
                  <a:lnTo>
                    <a:pt x="23" y="33"/>
                  </a:lnTo>
                  <a:lnTo>
                    <a:pt x="25" y="31"/>
                  </a:lnTo>
                  <a:lnTo>
                    <a:pt x="25" y="13"/>
                  </a:lnTo>
                  <a:lnTo>
                    <a:pt x="27" y="15"/>
                  </a:lnTo>
                  <a:lnTo>
                    <a:pt x="27" y="21"/>
                  </a:lnTo>
                  <a:lnTo>
                    <a:pt x="27" y="19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10"/>
                  </a:lnTo>
                  <a:lnTo>
                    <a:pt x="31" y="12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3" y="1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6" y="19"/>
                  </a:lnTo>
                  <a:lnTo>
                    <a:pt x="38" y="21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38" y="36"/>
                  </a:lnTo>
                  <a:lnTo>
                    <a:pt x="40" y="35"/>
                  </a:lnTo>
                  <a:lnTo>
                    <a:pt x="40" y="21"/>
                  </a:lnTo>
                  <a:lnTo>
                    <a:pt x="42" y="21"/>
                  </a:lnTo>
                  <a:lnTo>
                    <a:pt x="42" y="15"/>
                  </a:lnTo>
                  <a:lnTo>
                    <a:pt x="42" y="23"/>
                  </a:lnTo>
                  <a:lnTo>
                    <a:pt x="44" y="25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21"/>
                  </a:lnTo>
                  <a:lnTo>
                    <a:pt x="46" y="21"/>
                  </a:lnTo>
                  <a:lnTo>
                    <a:pt x="46" y="19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8" y="31"/>
                  </a:lnTo>
                  <a:lnTo>
                    <a:pt x="48" y="27"/>
                  </a:lnTo>
                  <a:lnTo>
                    <a:pt x="48" y="25"/>
                  </a:lnTo>
                  <a:lnTo>
                    <a:pt x="48" y="33"/>
                  </a:lnTo>
                  <a:lnTo>
                    <a:pt x="50" y="35"/>
                  </a:lnTo>
                  <a:lnTo>
                    <a:pt x="50" y="38"/>
                  </a:lnTo>
                  <a:lnTo>
                    <a:pt x="50" y="35"/>
                  </a:lnTo>
                  <a:lnTo>
                    <a:pt x="52" y="33"/>
                  </a:lnTo>
                  <a:lnTo>
                    <a:pt x="52" y="13"/>
                  </a:lnTo>
                  <a:lnTo>
                    <a:pt x="52" y="15"/>
                  </a:lnTo>
                  <a:lnTo>
                    <a:pt x="52" y="42"/>
                  </a:lnTo>
                  <a:lnTo>
                    <a:pt x="56" y="44"/>
                  </a:lnTo>
                  <a:lnTo>
                    <a:pt x="56" y="46"/>
                  </a:lnTo>
                  <a:lnTo>
                    <a:pt x="56" y="27"/>
                  </a:lnTo>
                  <a:lnTo>
                    <a:pt x="56" y="25"/>
                  </a:lnTo>
                  <a:lnTo>
                    <a:pt x="56" y="12"/>
                  </a:lnTo>
                  <a:lnTo>
                    <a:pt x="56" y="17"/>
                  </a:lnTo>
                  <a:lnTo>
                    <a:pt x="58" y="19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28" name="Freeform 1328"/>
            <p:cNvSpPr>
              <a:spLocks/>
            </p:cNvSpPr>
            <p:nvPr/>
          </p:nvSpPr>
          <p:spPr bwMode="auto">
            <a:xfrm>
              <a:off x="3217" y="1292"/>
              <a:ext cx="24" cy="39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54"/>
                </a:cxn>
                <a:cxn ang="0">
                  <a:pos x="0" y="54"/>
                </a:cxn>
                <a:cxn ang="0">
                  <a:pos x="2" y="64"/>
                </a:cxn>
                <a:cxn ang="0">
                  <a:pos x="2" y="60"/>
                </a:cxn>
                <a:cxn ang="0">
                  <a:pos x="4" y="33"/>
                </a:cxn>
                <a:cxn ang="0">
                  <a:pos x="6" y="48"/>
                </a:cxn>
                <a:cxn ang="0">
                  <a:pos x="6" y="45"/>
                </a:cxn>
                <a:cxn ang="0">
                  <a:pos x="6" y="31"/>
                </a:cxn>
                <a:cxn ang="0">
                  <a:pos x="8" y="33"/>
                </a:cxn>
                <a:cxn ang="0">
                  <a:pos x="10" y="45"/>
                </a:cxn>
                <a:cxn ang="0">
                  <a:pos x="12" y="31"/>
                </a:cxn>
                <a:cxn ang="0">
                  <a:pos x="13" y="45"/>
                </a:cxn>
                <a:cxn ang="0">
                  <a:pos x="13" y="37"/>
                </a:cxn>
                <a:cxn ang="0">
                  <a:pos x="13" y="31"/>
                </a:cxn>
                <a:cxn ang="0">
                  <a:pos x="15" y="41"/>
                </a:cxn>
                <a:cxn ang="0">
                  <a:pos x="15" y="56"/>
                </a:cxn>
                <a:cxn ang="0">
                  <a:pos x="15" y="22"/>
                </a:cxn>
                <a:cxn ang="0">
                  <a:pos x="17" y="47"/>
                </a:cxn>
                <a:cxn ang="0">
                  <a:pos x="19" y="54"/>
                </a:cxn>
                <a:cxn ang="0">
                  <a:pos x="19" y="39"/>
                </a:cxn>
                <a:cxn ang="0">
                  <a:pos x="19" y="25"/>
                </a:cxn>
                <a:cxn ang="0">
                  <a:pos x="21" y="39"/>
                </a:cxn>
                <a:cxn ang="0">
                  <a:pos x="23" y="33"/>
                </a:cxn>
                <a:cxn ang="0">
                  <a:pos x="23" y="18"/>
                </a:cxn>
                <a:cxn ang="0">
                  <a:pos x="25" y="39"/>
                </a:cxn>
                <a:cxn ang="0">
                  <a:pos x="27" y="8"/>
                </a:cxn>
                <a:cxn ang="0">
                  <a:pos x="27" y="18"/>
                </a:cxn>
                <a:cxn ang="0">
                  <a:pos x="27" y="41"/>
                </a:cxn>
                <a:cxn ang="0">
                  <a:pos x="29" y="37"/>
                </a:cxn>
                <a:cxn ang="0">
                  <a:pos x="31" y="12"/>
                </a:cxn>
                <a:cxn ang="0">
                  <a:pos x="31" y="31"/>
                </a:cxn>
                <a:cxn ang="0">
                  <a:pos x="31" y="29"/>
                </a:cxn>
                <a:cxn ang="0">
                  <a:pos x="35" y="25"/>
                </a:cxn>
                <a:cxn ang="0">
                  <a:pos x="35" y="35"/>
                </a:cxn>
                <a:cxn ang="0">
                  <a:pos x="35" y="45"/>
                </a:cxn>
                <a:cxn ang="0">
                  <a:pos x="36" y="37"/>
                </a:cxn>
                <a:cxn ang="0">
                  <a:pos x="36" y="58"/>
                </a:cxn>
                <a:cxn ang="0">
                  <a:pos x="38" y="62"/>
                </a:cxn>
                <a:cxn ang="0">
                  <a:pos x="40" y="54"/>
                </a:cxn>
                <a:cxn ang="0">
                  <a:pos x="40" y="58"/>
                </a:cxn>
                <a:cxn ang="0">
                  <a:pos x="40" y="77"/>
                </a:cxn>
                <a:cxn ang="0">
                  <a:pos x="42" y="73"/>
                </a:cxn>
                <a:cxn ang="0">
                  <a:pos x="42" y="64"/>
                </a:cxn>
                <a:cxn ang="0">
                  <a:pos x="46" y="77"/>
                </a:cxn>
                <a:cxn ang="0">
                  <a:pos x="46" y="66"/>
                </a:cxn>
                <a:cxn ang="0">
                  <a:pos x="46" y="58"/>
                </a:cxn>
                <a:cxn ang="0">
                  <a:pos x="48" y="64"/>
                </a:cxn>
                <a:cxn ang="0">
                  <a:pos x="48" y="71"/>
                </a:cxn>
                <a:cxn ang="0">
                  <a:pos x="48" y="45"/>
                </a:cxn>
              </a:cxnLst>
              <a:rect l="0" t="0" r="r" b="b"/>
              <a:pathLst>
                <a:path w="50" h="79">
                  <a:moveTo>
                    <a:pt x="0" y="66"/>
                  </a:moveTo>
                  <a:lnTo>
                    <a:pt x="0" y="66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47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2" y="64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4" y="47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6" y="31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8" y="47"/>
                  </a:lnTo>
                  <a:lnTo>
                    <a:pt x="10" y="45"/>
                  </a:lnTo>
                  <a:lnTo>
                    <a:pt x="10" y="33"/>
                  </a:lnTo>
                  <a:lnTo>
                    <a:pt x="12" y="31"/>
                  </a:lnTo>
                  <a:lnTo>
                    <a:pt x="12" y="45"/>
                  </a:lnTo>
                  <a:lnTo>
                    <a:pt x="13" y="45"/>
                  </a:lnTo>
                  <a:lnTo>
                    <a:pt x="13" y="4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1"/>
                  </a:lnTo>
                  <a:lnTo>
                    <a:pt x="13" y="41"/>
                  </a:lnTo>
                  <a:lnTo>
                    <a:pt x="15" y="41"/>
                  </a:lnTo>
                  <a:lnTo>
                    <a:pt x="15" y="58"/>
                  </a:lnTo>
                  <a:lnTo>
                    <a:pt x="15" y="56"/>
                  </a:lnTo>
                  <a:lnTo>
                    <a:pt x="15" y="54"/>
                  </a:lnTo>
                  <a:lnTo>
                    <a:pt x="15" y="22"/>
                  </a:lnTo>
                  <a:lnTo>
                    <a:pt x="17" y="23"/>
                  </a:lnTo>
                  <a:lnTo>
                    <a:pt x="17" y="47"/>
                  </a:lnTo>
                  <a:lnTo>
                    <a:pt x="19" y="47"/>
                  </a:lnTo>
                  <a:lnTo>
                    <a:pt x="19" y="54"/>
                  </a:lnTo>
                  <a:lnTo>
                    <a:pt x="19" y="41"/>
                  </a:lnTo>
                  <a:lnTo>
                    <a:pt x="19" y="39"/>
                  </a:lnTo>
                  <a:lnTo>
                    <a:pt x="19" y="23"/>
                  </a:lnTo>
                  <a:lnTo>
                    <a:pt x="19" y="25"/>
                  </a:lnTo>
                  <a:lnTo>
                    <a:pt x="21" y="29"/>
                  </a:lnTo>
                  <a:lnTo>
                    <a:pt x="21" y="39"/>
                  </a:lnTo>
                  <a:lnTo>
                    <a:pt x="21" y="35"/>
                  </a:lnTo>
                  <a:lnTo>
                    <a:pt x="23" y="33"/>
                  </a:lnTo>
                  <a:lnTo>
                    <a:pt x="23" y="14"/>
                  </a:lnTo>
                  <a:lnTo>
                    <a:pt x="23" y="18"/>
                  </a:lnTo>
                  <a:lnTo>
                    <a:pt x="23" y="37"/>
                  </a:lnTo>
                  <a:lnTo>
                    <a:pt x="25" y="39"/>
                  </a:lnTo>
                  <a:lnTo>
                    <a:pt x="25" y="10"/>
                  </a:lnTo>
                  <a:lnTo>
                    <a:pt x="27" y="8"/>
                  </a:lnTo>
                  <a:lnTo>
                    <a:pt x="27" y="0"/>
                  </a:lnTo>
                  <a:lnTo>
                    <a:pt x="27" y="18"/>
                  </a:lnTo>
                  <a:lnTo>
                    <a:pt x="27" y="20"/>
                  </a:lnTo>
                  <a:lnTo>
                    <a:pt x="27" y="41"/>
                  </a:lnTo>
                  <a:lnTo>
                    <a:pt x="27" y="39"/>
                  </a:lnTo>
                  <a:lnTo>
                    <a:pt x="29" y="37"/>
                  </a:lnTo>
                  <a:lnTo>
                    <a:pt x="29" y="10"/>
                  </a:lnTo>
                  <a:lnTo>
                    <a:pt x="31" y="12"/>
                  </a:lnTo>
                  <a:lnTo>
                    <a:pt x="31" y="29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31" y="29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3"/>
                  </a:lnTo>
                  <a:lnTo>
                    <a:pt x="36" y="37"/>
                  </a:lnTo>
                  <a:lnTo>
                    <a:pt x="36" y="39"/>
                  </a:lnTo>
                  <a:lnTo>
                    <a:pt x="36" y="58"/>
                  </a:lnTo>
                  <a:lnTo>
                    <a:pt x="38" y="60"/>
                  </a:lnTo>
                  <a:lnTo>
                    <a:pt x="38" y="62"/>
                  </a:lnTo>
                  <a:lnTo>
                    <a:pt x="38" y="56"/>
                  </a:lnTo>
                  <a:lnTo>
                    <a:pt x="40" y="54"/>
                  </a:lnTo>
                  <a:lnTo>
                    <a:pt x="40" y="50"/>
                  </a:lnTo>
                  <a:lnTo>
                    <a:pt x="40" y="58"/>
                  </a:lnTo>
                  <a:lnTo>
                    <a:pt x="40" y="58"/>
                  </a:lnTo>
                  <a:lnTo>
                    <a:pt x="40" y="77"/>
                  </a:lnTo>
                  <a:lnTo>
                    <a:pt x="40" y="75"/>
                  </a:lnTo>
                  <a:lnTo>
                    <a:pt x="42" y="73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2" y="75"/>
                  </a:lnTo>
                  <a:lnTo>
                    <a:pt x="46" y="77"/>
                  </a:lnTo>
                  <a:lnTo>
                    <a:pt x="46" y="79"/>
                  </a:lnTo>
                  <a:lnTo>
                    <a:pt x="46" y="66"/>
                  </a:lnTo>
                  <a:lnTo>
                    <a:pt x="46" y="64"/>
                  </a:lnTo>
                  <a:lnTo>
                    <a:pt x="46" y="58"/>
                  </a:lnTo>
                  <a:lnTo>
                    <a:pt x="46" y="62"/>
                  </a:lnTo>
                  <a:lnTo>
                    <a:pt x="48" y="64"/>
                  </a:lnTo>
                  <a:lnTo>
                    <a:pt x="48" y="75"/>
                  </a:lnTo>
                  <a:lnTo>
                    <a:pt x="48" y="71"/>
                  </a:lnTo>
                  <a:lnTo>
                    <a:pt x="48" y="70"/>
                  </a:lnTo>
                  <a:lnTo>
                    <a:pt x="48" y="45"/>
                  </a:lnTo>
                  <a:lnTo>
                    <a:pt x="50" y="4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29" name="Freeform 1329"/>
            <p:cNvSpPr>
              <a:spLocks/>
            </p:cNvSpPr>
            <p:nvPr/>
          </p:nvSpPr>
          <p:spPr bwMode="auto">
            <a:xfrm>
              <a:off x="3191" y="1303"/>
              <a:ext cx="26" cy="31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24"/>
                </a:cxn>
                <a:cxn ang="0">
                  <a:pos x="4" y="0"/>
                </a:cxn>
                <a:cxn ang="0">
                  <a:pos x="4" y="25"/>
                </a:cxn>
                <a:cxn ang="0">
                  <a:pos x="6" y="31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8" y="24"/>
                </a:cxn>
                <a:cxn ang="0">
                  <a:pos x="8" y="22"/>
                </a:cxn>
                <a:cxn ang="0">
                  <a:pos x="8" y="6"/>
                </a:cxn>
                <a:cxn ang="0">
                  <a:pos x="10" y="27"/>
                </a:cxn>
                <a:cxn ang="0">
                  <a:pos x="12" y="31"/>
                </a:cxn>
                <a:cxn ang="0">
                  <a:pos x="12" y="14"/>
                </a:cxn>
                <a:cxn ang="0">
                  <a:pos x="12" y="14"/>
                </a:cxn>
                <a:cxn ang="0">
                  <a:pos x="16" y="35"/>
                </a:cxn>
                <a:cxn ang="0">
                  <a:pos x="16" y="31"/>
                </a:cxn>
                <a:cxn ang="0">
                  <a:pos x="17" y="8"/>
                </a:cxn>
                <a:cxn ang="0">
                  <a:pos x="19" y="33"/>
                </a:cxn>
                <a:cxn ang="0">
                  <a:pos x="19" y="18"/>
                </a:cxn>
                <a:cxn ang="0">
                  <a:pos x="19" y="8"/>
                </a:cxn>
                <a:cxn ang="0">
                  <a:pos x="21" y="18"/>
                </a:cxn>
                <a:cxn ang="0">
                  <a:pos x="21" y="35"/>
                </a:cxn>
                <a:cxn ang="0">
                  <a:pos x="21" y="8"/>
                </a:cxn>
                <a:cxn ang="0">
                  <a:pos x="23" y="35"/>
                </a:cxn>
                <a:cxn ang="0">
                  <a:pos x="25" y="37"/>
                </a:cxn>
                <a:cxn ang="0">
                  <a:pos x="27" y="24"/>
                </a:cxn>
                <a:cxn ang="0">
                  <a:pos x="27" y="25"/>
                </a:cxn>
                <a:cxn ang="0">
                  <a:pos x="27" y="41"/>
                </a:cxn>
                <a:cxn ang="0">
                  <a:pos x="29" y="37"/>
                </a:cxn>
                <a:cxn ang="0">
                  <a:pos x="29" y="24"/>
                </a:cxn>
                <a:cxn ang="0">
                  <a:pos x="31" y="48"/>
                </a:cxn>
                <a:cxn ang="0">
                  <a:pos x="31" y="52"/>
                </a:cxn>
                <a:cxn ang="0">
                  <a:pos x="33" y="35"/>
                </a:cxn>
                <a:cxn ang="0">
                  <a:pos x="33" y="43"/>
                </a:cxn>
                <a:cxn ang="0">
                  <a:pos x="33" y="60"/>
                </a:cxn>
                <a:cxn ang="0">
                  <a:pos x="35" y="56"/>
                </a:cxn>
                <a:cxn ang="0">
                  <a:pos x="37" y="45"/>
                </a:cxn>
                <a:cxn ang="0">
                  <a:pos x="39" y="56"/>
                </a:cxn>
                <a:cxn ang="0">
                  <a:pos x="40" y="47"/>
                </a:cxn>
                <a:cxn ang="0">
                  <a:pos x="40" y="52"/>
                </a:cxn>
                <a:cxn ang="0">
                  <a:pos x="40" y="62"/>
                </a:cxn>
                <a:cxn ang="0">
                  <a:pos x="42" y="58"/>
                </a:cxn>
                <a:cxn ang="0">
                  <a:pos x="44" y="43"/>
                </a:cxn>
                <a:cxn ang="0">
                  <a:pos x="44" y="60"/>
                </a:cxn>
                <a:cxn ang="0">
                  <a:pos x="44" y="45"/>
                </a:cxn>
                <a:cxn ang="0">
                  <a:pos x="46" y="27"/>
                </a:cxn>
                <a:cxn ang="0">
                  <a:pos x="46" y="31"/>
                </a:cxn>
                <a:cxn ang="0">
                  <a:pos x="48" y="43"/>
                </a:cxn>
                <a:cxn ang="0">
                  <a:pos x="50" y="27"/>
                </a:cxn>
                <a:cxn ang="0">
                  <a:pos x="52" y="41"/>
                </a:cxn>
              </a:cxnLst>
              <a:rect l="0" t="0" r="r" b="b"/>
              <a:pathLst>
                <a:path w="52" h="62">
                  <a:moveTo>
                    <a:pt x="0" y="14"/>
                  </a:moveTo>
                  <a:lnTo>
                    <a:pt x="0" y="14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4" y="2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5"/>
                  </a:lnTo>
                  <a:lnTo>
                    <a:pt x="6" y="27"/>
                  </a:lnTo>
                  <a:lnTo>
                    <a:pt x="6" y="31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8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7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6"/>
                  </a:lnTo>
                  <a:lnTo>
                    <a:pt x="12" y="14"/>
                  </a:lnTo>
                  <a:lnTo>
                    <a:pt x="16" y="16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6"/>
                  </a:lnTo>
                  <a:lnTo>
                    <a:pt x="17" y="8"/>
                  </a:lnTo>
                  <a:lnTo>
                    <a:pt x="17" y="31"/>
                  </a:lnTo>
                  <a:lnTo>
                    <a:pt x="19" y="33"/>
                  </a:lnTo>
                  <a:lnTo>
                    <a:pt x="19" y="35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8"/>
                  </a:lnTo>
                  <a:lnTo>
                    <a:pt x="19" y="18"/>
                  </a:lnTo>
                  <a:lnTo>
                    <a:pt x="21" y="18"/>
                  </a:lnTo>
                  <a:lnTo>
                    <a:pt x="21" y="37"/>
                  </a:lnTo>
                  <a:lnTo>
                    <a:pt x="21" y="35"/>
                  </a:lnTo>
                  <a:lnTo>
                    <a:pt x="21" y="33"/>
                  </a:lnTo>
                  <a:lnTo>
                    <a:pt x="21" y="8"/>
                  </a:lnTo>
                  <a:lnTo>
                    <a:pt x="23" y="10"/>
                  </a:lnTo>
                  <a:lnTo>
                    <a:pt x="23" y="35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5" y="24"/>
                  </a:lnTo>
                  <a:lnTo>
                    <a:pt x="27" y="24"/>
                  </a:lnTo>
                  <a:lnTo>
                    <a:pt x="27" y="18"/>
                  </a:lnTo>
                  <a:lnTo>
                    <a:pt x="27" y="25"/>
                  </a:lnTo>
                  <a:lnTo>
                    <a:pt x="27" y="27"/>
                  </a:lnTo>
                  <a:lnTo>
                    <a:pt x="27" y="41"/>
                  </a:lnTo>
                  <a:lnTo>
                    <a:pt x="27" y="37"/>
                  </a:lnTo>
                  <a:lnTo>
                    <a:pt x="29" y="37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48"/>
                  </a:lnTo>
                  <a:lnTo>
                    <a:pt x="31" y="50"/>
                  </a:lnTo>
                  <a:lnTo>
                    <a:pt x="31" y="52"/>
                  </a:lnTo>
                  <a:lnTo>
                    <a:pt x="31" y="37"/>
                  </a:lnTo>
                  <a:lnTo>
                    <a:pt x="33" y="35"/>
                  </a:lnTo>
                  <a:lnTo>
                    <a:pt x="33" y="31"/>
                  </a:lnTo>
                  <a:lnTo>
                    <a:pt x="33" y="43"/>
                  </a:lnTo>
                  <a:lnTo>
                    <a:pt x="33" y="45"/>
                  </a:lnTo>
                  <a:lnTo>
                    <a:pt x="33" y="60"/>
                  </a:lnTo>
                  <a:lnTo>
                    <a:pt x="33" y="58"/>
                  </a:lnTo>
                  <a:lnTo>
                    <a:pt x="35" y="56"/>
                  </a:lnTo>
                  <a:lnTo>
                    <a:pt x="35" y="43"/>
                  </a:lnTo>
                  <a:lnTo>
                    <a:pt x="37" y="45"/>
                  </a:lnTo>
                  <a:lnTo>
                    <a:pt x="37" y="56"/>
                  </a:lnTo>
                  <a:lnTo>
                    <a:pt x="39" y="56"/>
                  </a:lnTo>
                  <a:lnTo>
                    <a:pt x="39" y="47"/>
                  </a:lnTo>
                  <a:lnTo>
                    <a:pt x="40" y="47"/>
                  </a:lnTo>
                  <a:lnTo>
                    <a:pt x="40" y="45"/>
                  </a:lnTo>
                  <a:lnTo>
                    <a:pt x="40" y="52"/>
                  </a:lnTo>
                  <a:lnTo>
                    <a:pt x="40" y="54"/>
                  </a:lnTo>
                  <a:lnTo>
                    <a:pt x="40" y="62"/>
                  </a:lnTo>
                  <a:lnTo>
                    <a:pt x="40" y="60"/>
                  </a:lnTo>
                  <a:lnTo>
                    <a:pt x="42" y="58"/>
                  </a:lnTo>
                  <a:lnTo>
                    <a:pt x="42" y="41"/>
                  </a:lnTo>
                  <a:lnTo>
                    <a:pt x="44" y="43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45"/>
                  </a:lnTo>
                  <a:lnTo>
                    <a:pt x="46" y="43"/>
                  </a:lnTo>
                  <a:lnTo>
                    <a:pt x="46" y="27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43"/>
                  </a:lnTo>
                  <a:lnTo>
                    <a:pt x="48" y="43"/>
                  </a:lnTo>
                  <a:lnTo>
                    <a:pt x="48" y="25"/>
                  </a:lnTo>
                  <a:lnTo>
                    <a:pt x="50" y="27"/>
                  </a:lnTo>
                  <a:lnTo>
                    <a:pt x="50" y="39"/>
                  </a:lnTo>
                  <a:lnTo>
                    <a:pt x="52" y="41"/>
                  </a:lnTo>
                  <a:lnTo>
                    <a:pt x="52" y="43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30" name="Freeform 1330"/>
            <p:cNvSpPr>
              <a:spLocks/>
            </p:cNvSpPr>
            <p:nvPr/>
          </p:nvSpPr>
          <p:spPr bwMode="auto">
            <a:xfrm>
              <a:off x="3165" y="1279"/>
              <a:ext cx="26" cy="35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0" y="50"/>
                </a:cxn>
                <a:cxn ang="0">
                  <a:pos x="2" y="37"/>
                </a:cxn>
                <a:cxn ang="0">
                  <a:pos x="4" y="60"/>
                </a:cxn>
                <a:cxn ang="0">
                  <a:pos x="4" y="39"/>
                </a:cxn>
                <a:cxn ang="0">
                  <a:pos x="6" y="37"/>
                </a:cxn>
                <a:cxn ang="0">
                  <a:pos x="8" y="50"/>
                </a:cxn>
                <a:cxn ang="0">
                  <a:pos x="8" y="56"/>
                </a:cxn>
                <a:cxn ang="0">
                  <a:pos x="10" y="37"/>
                </a:cxn>
                <a:cxn ang="0">
                  <a:pos x="10" y="54"/>
                </a:cxn>
                <a:cxn ang="0">
                  <a:pos x="12" y="43"/>
                </a:cxn>
                <a:cxn ang="0">
                  <a:pos x="12" y="39"/>
                </a:cxn>
                <a:cxn ang="0">
                  <a:pos x="14" y="43"/>
                </a:cxn>
                <a:cxn ang="0">
                  <a:pos x="14" y="43"/>
                </a:cxn>
                <a:cxn ang="0">
                  <a:pos x="16" y="33"/>
                </a:cxn>
                <a:cxn ang="0">
                  <a:pos x="16" y="39"/>
                </a:cxn>
                <a:cxn ang="0">
                  <a:pos x="18" y="27"/>
                </a:cxn>
                <a:cxn ang="0">
                  <a:pos x="20" y="20"/>
                </a:cxn>
                <a:cxn ang="0">
                  <a:pos x="21" y="24"/>
                </a:cxn>
                <a:cxn ang="0">
                  <a:pos x="21" y="35"/>
                </a:cxn>
                <a:cxn ang="0">
                  <a:pos x="21" y="12"/>
                </a:cxn>
                <a:cxn ang="0">
                  <a:pos x="23" y="8"/>
                </a:cxn>
                <a:cxn ang="0">
                  <a:pos x="25" y="24"/>
                </a:cxn>
                <a:cxn ang="0">
                  <a:pos x="25" y="24"/>
                </a:cxn>
                <a:cxn ang="0">
                  <a:pos x="25" y="6"/>
                </a:cxn>
                <a:cxn ang="0">
                  <a:pos x="27" y="8"/>
                </a:cxn>
                <a:cxn ang="0">
                  <a:pos x="29" y="24"/>
                </a:cxn>
                <a:cxn ang="0">
                  <a:pos x="29" y="6"/>
                </a:cxn>
                <a:cxn ang="0">
                  <a:pos x="31" y="35"/>
                </a:cxn>
                <a:cxn ang="0">
                  <a:pos x="31" y="18"/>
                </a:cxn>
                <a:cxn ang="0">
                  <a:pos x="33" y="0"/>
                </a:cxn>
                <a:cxn ang="0">
                  <a:pos x="33" y="12"/>
                </a:cxn>
                <a:cxn ang="0">
                  <a:pos x="35" y="48"/>
                </a:cxn>
                <a:cxn ang="0">
                  <a:pos x="37" y="20"/>
                </a:cxn>
                <a:cxn ang="0">
                  <a:pos x="37" y="48"/>
                </a:cxn>
                <a:cxn ang="0">
                  <a:pos x="37" y="37"/>
                </a:cxn>
                <a:cxn ang="0">
                  <a:pos x="39" y="25"/>
                </a:cxn>
                <a:cxn ang="0">
                  <a:pos x="39" y="39"/>
                </a:cxn>
                <a:cxn ang="0">
                  <a:pos x="39" y="60"/>
                </a:cxn>
                <a:cxn ang="0">
                  <a:pos x="41" y="25"/>
                </a:cxn>
                <a:cxn ang="0">
                  <a:pos x="43" y="66"/>
                </a:cxn>
                <a:cxn ang="0">
                  <a:pos x="44" y="70"/>
                </a:cxn>
                <a:cxn ang="0">
                  <a:pos x="46" y="45"/>
                </a:cxn>
                <a:cxn ang="0">
                  <a:pos x="46" y="39"/>
                </a:cxn>
                <a:cxn ang="0">
                  <a:pos x="46" y="66"/>
                </a:cxn>
                <a:cxn ang="0">
                  <a:pos x="48" y="62"/>
                </a:cxn>
                <a:cxn ang="0">
                  <a:pos x="50" y="45"/>
                </a:cxn>
                <a:cxn ang="0">
                  <a:pos x="50" y="62"/>
                </a:cxn>
                <a:cxn ang="0">
                  <a:pos x="52" y="48"/>
                </a:cxn>
                <a:cxn ang="0">
                  <a:pos x="52" y="62"/>
                </a:cxn>
              </a:cxnLst>
              <a:rect l="0" t="0" r="r" b="b"/>
              <a:pathLst>
                <a:path w="52" h="70">
                  <a:moveTo>
                    <a:pt x="0" y="39"/>
                  </a:moveTo>
                  <a:lnTo>
                    <a:pt x="0" y="39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4" y="60"/>
                  </a:lnTo>
                  <a:lnTo>
                    <a:pt x="4" y="58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8" y="62"/>
                  </a:lnTo>
                  <a:lnTo>
                    <a:pt x="8" y="56"/>
                  </a:lnTo>
                  <a:lnTo>
                    <a:pt x="10" y="54"/>
                  </a:lnTo>
                  <a:lnTo>
                    <a:pt x="10" y="37"/>
                  </a:lnTo>
                  <a:lnTo>
                    <a:pt x="10" y="39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39"/>
                  </a:lnTo>
                  <a:lnTo>
                    <a:pt x="12" y="43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3"/>
                  </a:lnTo>
                  <a:lnTo>
                    <a:pt x="16" y="43"/>
                  </a:lnTo>
                  <a:lnTo>
                    <a:pt x="16" y="33"/>
                  </a:lnTo>
                  <a:lnTo>
                    <a:pt x="16" y="35"/>
                  </a:lnTo>
                  <a:lnTo>
                    <a:pt x="16" y="39"/>
                  </a:lnTo>
                  <a:lnTo>
                    <a:pt x="18" y="39"/>
                  </a:lnTo>
                  <a:lnTo>
                    <a:pt x="18" y="27"/>
                  </a:lnTo>
                  <a:lnTo>
                    <a:pt x="20" y="25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1" y="24"/>
                  </a:lnTo>
                  <a:lnTo>
                    <a:pt x="21" y="37"/>
                  </a:lnTo>
                  <a:lnTo>
                    <a:pt x="21" y="35"/>
                  </a:lnTo>
                  <a:lnTo>
                    <a:pt x="21" y="33"/>
                  </a:lnTo>
                  <a:lnTo>
                    <a:pt x="21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5" y="31"/>
                  </a:lnTo>
                  <a:lnTo>
                    <a:pt x="25" y="24"/>
                  </a:lnTo>
                  <a:lnTo>
                    <a:pt x="25" y="22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7" y="24"/>
                  </a:lnTo>
                  <a:lnTo>
                    <a:pt x="29" y="24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29" y="33"/>
                  </a:lnTo>
                  <a:lnTo>
                    <a:pt x="31" y="35"/>
                  </a:lnTo>
                  <a:lnTo>
                    <a:pt x="31" y="39"/>
                  </a:lnTo>
                  <a:lnTo>
                    <a:pt x="31" y="18"/>
                  </a:lnTo>
                  <a:lnTo>
                    <a:pt x="33" y="16"/>
                  </a:lnTo>
                  <a:lnTo>
                    <a:pt x="33" y="0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50"/>
                  </a:lnTo>
                  <a:lnTo>
                    <a:pt x="35" y="48"/>
                  </a:lnTo>
                  <a:lnTo>
                    <a:pt x="35" y="20"/>
                  </a:lnTo>
                  <a:lnTo>
                    <a:pt x="37" y="20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54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25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62"/>
                  </a:lnTo>
                  <a:lnTo>
                    <a:pt x="39" y="60"/>
                  </a:lnTo>
                  <a:lnTo>
                    <a:pt x="41" y="5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3" y="66"/>
                  </a:lnTo>
                  <a:lnTo>
                    <a:pt x="44" y="66"/>
                  </a:lnTo>
                  <a:lnTo>
                    <a:pt x="44" y="70"/>
                  </a:lnTo>
                  <a:lnTo>
                    <a:pt x="44" y="47"/>
                  </a:lnTo>
                  <a:lnTo>
                    <a:pt x="46" y="45"/>
                  </a:lnTo>
                  <a:lnTo>
                    <a:pt x="46" y="31"/>
                  </a:lnTo>
                  <a:lnTo>
                    <a:pt x="46" y="39"/>
                  </a:lnTo>
                  <a:lnTo>
                    <a:pt x="46" y="43"/>
                  </a:lnTo>
                  <a:lnTo>
                    <a:pt x="46" y="66"/>
                  </a:lnTo>
                  <a:lnTo>
                    <a:pt x="46" y="64"/>
                  </a:lnTo>
                  <a:lnTo>
                    <a:pt x="48" y="62"/>
                  </a:lnTo>
                  <a:lnTo>
                    <a:pt x="48" y="45"/>
                  </a:lnTo>
                  <a:lnTo>
                    <a:pt x="50" y="45"/>
                  </a:lnTo>
                  <a:lnTo>
                    <a:pt x="50" y="64"/>
                  </a:lnTo>
                  <a:lnTo>
                    <a:pt x="50" y="62"/>
                  </a:lnTo>
                  <a:lnTo>
                    <a:pt x="50" y="48"/>
                  </a:lnTo>
                  <a:lnTo>
                    <a:pt x="52" y="48"/>
                  </a:lnTo>
                  <a:lnTo>
                    <a:pt x="52" y="45"/>
                  </a:lnTo>
                  <a:lnTo>
                    <a:pt x="52" y="62"/>
                  </a:lnTo>
                  <a:lnTo>
                    <a:pt x="52" y="62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31" name="Freeform 1331"/>
            <p:cNvSpPr>
              <a:spLocks/>
            </p:cNvSpPr>
            <p:nvPr/>
          </p:nvSpPr>
          <p:spPr bwMode="auto">
            <a:xfrm>
              <a:off x="3138" y="1260"/>
              <a:ext cx="27" cy="46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1" y="48"/>
                </a:cxn>
                <a:cxn ang="0">
                  <a:pos x="1" y="58"/>
                </a:cxn>
                <a:cxn ang="0">
                  <a:pos x="3" y="25"/>
                </a:cxn>
                <a:cxn ang="0">
                  <a:pos x="3" y="42"/>
                </a:cxn>
                <a:cxn ang="0">
                  <a:pos x="5" y="15"/>
                </a:cxn>
                <a:cxn ang="0">
                  <a:pos x="7" y="4"/>
                </a:cxn>
                <a:cxn ang="0">
                  <a:pos x="7" y="15"/>
                </a:cxn>
                <a:cxn ang="0">
                  <a:pos x="7" y="31"/>
                </a:cxn>
                <a:cxn ang="0">
                  <a:pos x="9" y="2"/>
                </a:cxn>
                <a:cxn ang="0">
                  <a:pos x="11" y="15"/>
                </a:cxn>
                <a:cxn ang="0">
                  <a:pos x="11" y="6"/>
                </a:cxn>
                <a:cxn ang="0">
                  <a:pos x="15" y="0"/>
                </a:cxn>
                <a:cxn ang="0">
                  <a:pos x="15" y="8"/>
                </a:cxn>
                <a:cxn ang="0">
                  <a:pos x="15" y="12"/>
                </a:cxn>
                <a:cxn ang="0">
                  <a:pos x="17" y="2"/>
                </a:cxn>
                <a:cxn ang="0">
                  <a:pos x="17" y="17"/>
                </a:cxn>
                <a:cxn ang="0">
                  <a:pos x="19" y="10"/>
                </a:cxn>
                <a:cxn ang="0">
                  <a:pos x="19" y="4"/>
                </a:cxn>
                <a:cxn ang="0">
                  <a:pos x="21" y="10"/>
                </a:cxn>
                <a:cxn ang="0">
                  <a:pos x="23" y="21"/>
                </a:cxn>
                <a:cxn ang="0">
                  <a:pos x="23" y="12"/>
                </a:cxn>
                <a:cxn ang="0">
                  <a:pos x="25" y="33"/>
                </a:cxn>
                <a:cxn ang="0">
                  <a:pos x="25" y="25"/>
                </a:cxn>
                <a:cxn ang="0">
                  <a:pos x="26" y="21"/>
                </a:cxn>
                <a:cxn ang="0">
                  <a:pos x="28" y="35"/>
                </a:cxn>
                <a:cxn ang="0">
                  <a:pos x="28" y="48"/>
                </a:cxn>
                <a:cxn ang="0">
                  <a:pos x="28" y="35"/>
                </a:cxn>
                <a:cxn ang="0">
                  <a:pos x="30" y="56"/>
                </a:cxn>
                <a:cxn ang="0">
                  <a:pos x="32" y="58"/>
                </a:cxn>
                <a:cxn ang="0">
                  <a:pos x="32" y="48"/>
                </a:cxn>
                <a:cxn ang="0">
                  <a:pos x="34" y="58"/>
                </a:cxn>
                <a:cxn ang="0">
                  <a:pos x="34" y="63"/>
                </a:cxn>
                <a:cxn ang="0">
                  <a:pos x="36" y="52"/>
                </a:cxn>
                <a:cxn ang="0">
                  <a:pos x="38" y="75"/>
                </a:cxn>
                <a:cxn ang="0">
                  <a:pos x="38" y="62"/>
                </a:cxn>
                <a:cxn ang="0">
                  <a:pos x="40" y="54"/>
                </a:cxn>
                <a:cxn ang="0">
                  <a:pos x="42" y="62"/>
                </a:cxn>
                <a:cxn ang="0">
                  <a:pos x="42" y="77"/>
                </a:cxn>
                <a:cxn ang="0">
                  <a:pos x="44" y="62"/>
                </a:cxn>
                <a:cxn ang="0">
                  <a:pos x="44" y="77"/>
                </a:cxn>
                <a:cxn ang="0">
                  <a:pos x="44" y="71"/>
                </a:cxn>
                <a:cxn ang="0">
                  <a:pos x="46" y="62"/>
                </a:cxn>
                <a:cxn ang="0">
                  <a:pos x="46" y="69"/>
                </a:cxn>
                <a:cxn ang="0">
                  <a:pos x="46" y="83"/>
                </a:cxn>
                <a:cxn ang="0">
                  <a:pos x="49" y="63"/>
                </a:cxn>
                <a:cxn ang="0">
                  <a:pos x="49" y="88"/>
                </a:cxn>
                <a:cxn ang="0">
                  <a:pos x="51" y="92"/>
                </a:cxn>
                <a:cxn ang="0">
                  <a:pos x="53" y="75"/>
                </a:cxn>
                <a:cxn ang="0">
                  <a:pos x="53" y="77"/>
                </a:cxn>
              </a:cxnLst>
              <a:rect l="0" t="0" r="r" b="b"/>
              <a:pathLst>
                <a:path w="53" h="92">
                  <a:moveTo>
                    <a:pt x="0" y="46"/>
                  </a:moveTo>
                  <a:lnTo>
                    <a:pt x="0" y="46"/>
                  </a:lnTo>
                  <a:lnTo>
                    <a:pt x="0" y="46"/>
                  </a:lnTo>
                  <a:lnTo>
                    <a:pt x="1" y="48"/>
                  </a:lnTo>
                  <a:lnTo>
                    <a:pt x="1" y="62"/>
                  </a:lnTo>
                  <a:lnTo>
                    <a:pt x="1" y="58"/>
                  </a:lnTo>
                  <a:lnTo>
                    <a:pt x="3" y="58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42"/>
                  </a:lnTo>
                  <a:lnTo>
                    <a:pt x="5" y="44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7" y="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35"/>
                  </a:lnTo>
                  <a:lnTo>
                    <a:pt x="7" y="31"/>
                  </a:lnTo>
                  <a:lnTo>
                    <a:pt x="9" y="29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17"/>
                  </a:lnTo>
                  <a:lnTo>
                    <a:pt x="19" y="21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1" y="23"/>
                  </a:lnTo>
                  <a:lnTo>
                    <a:pt x="23" y="2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31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33"/>
                  </a:lnTo>
                  <a:lnTo>
                    <a:pt x="28" y="35"/>
                  </a:lnTo>
                  <a:lnTo>
                    <a:pt x="28" y="50"/>
                  </a:lnTo>
                  <a:lnTo>
                    <a:pt x="28" y="48"/>
                  </a:lnTo>
                  <a:lnTo>
                    <a:pt x="28" y="46"/>
                  </a:lnTo>
                  <a:lnTo>
                    <a:pt x="28" y="35"/>
                  </a:lnTo>
                  <a:lnTo>
                    <a:pt x="30" y="37"/>
                  </a:lnTo>
                  <a:lnTo>
                    <a:pt x="30" y="56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0"/>
                  </a:lnTo>
                  <a:lnTo>
                    <a:pt x="32" y="48"/>
                  </a:lnTo>
                  <a:lnTo>
                    <a:pt x="32" y="5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4" y="63"/>
                  </a:lnTo>
                  <a:lnTo>
                    <a:pt x="36" y="63"/>
                  </a:lnTo>
                  <a:lnTo>
                    <a:pt x="36" y="52"/>
                  </a:lnTo>
                  <a:lnTo>
                    <a:pt x="38" y="54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62"/>
                  </a:lnTo>
                  <a:lnTo>
                    <a:pt x="40" y="62"/>
                  </a:lnTo>
                  <a:lnTo>
                    <a:pt x="40" y="54"/>
                  </a:lnTo>
                  <a:lnTo>
                    <a:pt x="40" y="62"/>
                  </a:lnTo>
                  <a:lnTo>
                    <a:pt x="42" y="62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62"/>
                  </a:lnTo>
                  <a:lnTo>
                    <a:pt x="44" y="62"/>
                  </a:lnTo>
                  <a:lnTo>
                    <a:pt x="44" y="75"/>
                  </a:lnTo>
                  <a:lnTo>
                    <a:pt x="44" y="77"/>
                  </a:lnTo>
                  <a:lnTo>
                    <a:pt x="44" y="81"/>
                  </a:lnTo>
                  <a:lnTo>
                    <a:pt x="44" y="71"/>
                  </a:lnTo>
                  <a:lnTo>
                    <a:pt x="46" y="69"/>
                  </a:lnTo>
                  <a:lnTo>
                    <a:pt x="46" y="62"/>
                  </a:lnTo>
                  <a:lnTo>
                    <a:pt x="46" y="67"/>
                  </a:lnTo>
                  <a:lnTo>
                    <a:pt x="46" y="69"/>
                  </a:lnTo>
                  <a:lnTo>
                    <a:pt x="46" y="83"/>
                  </a:lnTo>
                  <a:lnTo>
                    <a:pt x="46" y="83"/>
                  </a:lnTo>
                  <a:lnTo>
                    <a:pt x="49" y="81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9" y="88"/>
                  </a:lnTo>
                  <a:lnTo>
                    <a:pt x="51" y="88"/>
                  </a:lnTo>
                  <a:lnTo>
                    <a:pt x="51" y="92"/>
                  </a:lnTo>
                  <a:lnTo>
                    <a:pt x="51" y="77"/>
                  </a:lnTo>
                  <a:lnTo>
                    <a:pt x="53" y="75"/>
                  </a:lnTo>
                  <a:lnTo>
                    <a:pt x="53" y="67"/>
                  </a:lnTo>
                  <a:lnTo>
                    <a:pt x="53" y="77"/>
                  </a:lnTo>
                  <a:lnTo>
                    <a:pt x="53" y="77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32" name="Freeform 1332"/>
            <p:cNvSpPr>
              <a:spLocks/>
            </p:cNvSpPr>
            <p:nvPr/>
          </p:nvSpPr>
          <p:spPr bwMode="auto">
            <a:xfrm>
              <a:off x="3113" y="1283"/>
              <a:ext cx="25" cy="142"/>
            </a:xfrm>
            <a:custGeom>
              <a:avLst/>
              <a:gdLst/>
              <a:ahLst/>
              <a:cxnLst>
                <a:cxn ang="0">
                  <a:pos x="0" y="271"/>
                </a:cxn>
                <a:cxn ang="0">
                  <a:pos x="0" y="284"/>
                </a:cxn>
                <a:cxn ang="0">
                  <a:pos x="2" y="261"/>
                </a:cxn>
                <a:cxn ang="0">
                  <a:pos x="2" y="277"/>
                </a:cxn>
                <a:cxn ang="0">
                  <a:pos x="2" y="271"/>
                </a:cxn>
                <a:cxn ang="0">
                  <a:pos x="5" y="254"/>
                </a:cxn>
                <a:cxn ang="0">
                  <a:pos x="5" y="255"/>
                </a:cxn>
                <a:cxn ang="0">
                  <a:pos x="7" y="271"/>
                </a:cxn>
                <a:cxn ang="0">
                  <a:pos x="7" y="248"/>
                </a:cxn>
                <a:cxn ang="0">
                  <a:pos x="7" y="252"/>
                </a:cxn>
                <a:cxn ang="0">
                  <a:pos x="9" y="255"/>
                </a:cxn>
                <a:cxn ang="0">
                  <a:pos x="11" y="240"/>
                </a:cxn>
                <a:cxn ang="0">
                  <a:pos x="11" y="227"/>
                </a:cxn>
                <a:cxn ang="0">
                  <a:pos x="11" y="244"/>
                </a:cxn>
                <a:cxn ang="0">
                  <a:pos x="13" y="215"/>
                </a:cxn>
                <a:cxn ang="0">
                  <a:pos x="15" y="213"/>
                </a:cxn>
                <a:cxn ang="0">
                  <a:pos x="17" y="231"/>
                </a:cxn>
                <a:cxn ang="0">
                  <a:pos x="17" y="219"/>
                </a:cxn>
                <a:cxn ang="0">
                  <a:pos x="19" y="202"/>
                </a:cxn>
                <a:cxn ang="0">
                  <a:pos x="19" y="206"/>
                </a:cxn>
                <a:cxn ang="0">
                  <a:pos x="19" y="213"/>
                </a:cxn>
                <a:cxn ang="0">
                  <a:pos x="21" y="179"/>
                </a:cxn>
                <a:cxn ang="0">
                  <a:pos x="21" y="202"/>
                </a:cxn>
                <a:cxn ang="0">
                  <a:pos x="23" y="175"/>
                </a:cxn>
                <a:cxn ang="0">
                  <a:pos x="25" y="156"/>
                </a:cxn>
                <a:cxn ang="0">
                  <a:pos x="25" y="161"/>
                </a:cxn>
                <a:cxn ang="0">
                  <a:pos x="25" y="175"/>
                </a:cxn>
                <a:cxn ang="0">
                  <a:pos x="27" y="148"/>
                </a:cxn>
                <a:cxn ang="0">
                  <a:pos x="28" y="156"/>
                </a:cxn>
                <a:cxn ang="0">
                  <a:pos x="28" y="142"/>
                </a:cxn>
                <a:cxn ang="0">
                  <a:pos x="30" y="135"/>
                </a:cxn>
                <a:cxn ang="0">
                  <a:pos x="32" y="140"/>
                </a:cxn>
                <a:cxn ang="0">
                  <a:pos x="32" y="135"/>
                </a:cxn>
                <a:cxn ang="0">
                  <a:pos x="32" y="113"/>
                </a:cxn>
                <a:cxn ang="0">
                  <a:pos x="34" y="110"/>
                </a:cxn>
                <a:cxn ang="0">
                  <a:pos x="36" y="119"/>
                </a:cxn>
                <a:cxn ang="0">
                  <a:pos x="36" y="113"/>
                </a:cxn>
                <a:cxn ang="0">
                  <a:pos x="36" y="88"/>
                </a:cxn>
                <a:cxn ang="0">
                  <a:pos x="38" y="100"/>
                </a:cxn>
                <a:cxn ang="0">
                  <a:pos x="40" y="81"/>
                </a:cxn>
                <a:cxn ang="0">
                  <a:pos x="42" y="71"/>
                </a:cxn>
                <a:cxn ang="0">
                  <a:pos x="42" y="75"/>
                </a:cxn>
                <a:cxn ang="0">
                  <a:pos x="42" y="67"/>
                </a:cxn>
                <a:cxn ang="0">
                  <a:pos x="44" y="46"/>
                </a:cxn>
                <a:cxn ang="0">
                  <a:pos x="46" y="50"/>
                </a:cxn>
                <a:cxn ang="0">
                  <a:pos x="46" y="64"/>
                </a:cxn>
                <a:cxn ang="0">
                  <a:pos x="48" y="17"/>
                </a:cxn>
                <a:cxn ang="0">
                  <a:pos x="48" y="29"/>
                </a:cxn>
                <a:cxn ang="0">
                  <a:pos x="48" y="40"/>
                </a:cxn>
                <a:cxn ang="0">
                  <a:pos x="50" y="25"/>
                </a:cxn>
              </a:cxnLst>
              <a:rect l="0" t="0" r="r" b="b"/>
              <a:pathLst>
                <a:path w="50" h="284">
                  <a:moveTo>
                    <a:pt x="0" y="271"/>
                  </a:moveTo>
                  <a:lnTo>
                    <a:pt x="0" y="271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0" y="261"/>
                  </a:lnTo>
                  <a:lnTo>
                    <a:pt x="2" y="261"/>
                  </a:lnTo>
                  <a:lnTo>
                    <a:pt x="2" y="277"/>
                  </a:lnTo>
                  <a:lnTo>
                    <a:pt x="2" y="277"/>
                  </a:lnTo>
                  <a:lnTo>
                    <a:pt x="2" y="282"/>
                  </a:lnTo>
                  <a:lnTo>
                    <a:pt x="2" y="271"/>
                  </a:lnTo>
                  <a:lnTo>
                    <a:pt x="5" y="271"/>
                  </a:lnTo>
                  <a:lnTo>
                    <a:pt x="5" y="254"/>
                  </a:lnTo>
                  <a:lnTo>
                    <a:pt x="5" y="255"/>
                  </a:lnTo>
                  <a:lnTo>
                    <a:pt x="5" y="255"/>
                  </a:lnTo>
                  <a:lnTo>
                    <a:pt x="5" y="273"/>
                  </a:lnTo>
                  <a:lnTo>
                    <a:pt x="7" y="271"/>
                  </a:lnTo>
                  <a:lnTo>
                    <a:pt x="7" y="248"/>
                  </a:lnTo>
                  <a:lnTo>
                    <a:pt x="7" y="248"/>
                  </a:lnTo>
                  <a:lnTo>
                    <a:pt x="7" y="244"/>
                  </a:lnTo>
                  <a:lnTo>
                    <a:pt x="7" y="252"/>
                  </a:lnTo>
                  <a:lnTo>
                    <a:pt x="9" y="252"/>
                  </a:lnTo>
                  <a:lnTo>
                    <a:pt x="9" y="255"/>
                  </a:lnTo>
                  <a:lnTo>
                    <a:pt x="9" y="242"/>
                  </a:lnTo>
                  <a:lnTo>
                    <a:pt x="11" y="240"/>
                  </a:lnTo>
                  <a:lnTo>
                    <a:pt x="11" y="225"/>
                  </a:lnTo>
                  <a:lnTo>
                    <a:pt x="11" y="227"/>
                  </a:lnTo>
                  <a:lnTo>
                    <a:pt x="11" y="229"/>
                  </a:lnTo>
                  <a:lnTo>
                    <a:pt x="11" y="244"/>
                  </a:lnTo>
                  <a:lnTo>
                    <a:pt x="13" y="242"/>
                  </a:lnTo>
                  <a:lnTo>
                    <a:pt x="13" y="215"/>
                  </a:lnTo>
                  <a:lnTo>
                    <a:pt x="15" y="213"/>
                  </a:lnTo>
                  <a:lnTo>
                    <a:pt x="15" y="213"/>
                  </a:lnTo>
                  <a:lnTo>
                    <a:pt x="15" y="229"/>
                  </a:lnTo>
                  <a:lnTo>
                    <a:pt x="17" y="231"/>
                  </a:lnTo>
                  <a:lnTo>
                    <a:pt x="17" y="234"/>
                  </a:lnTo>
                  <a:lnTo>
                    <a:pt x="17" y="219"/>
                  </a:lnTo>
                  <a:lnTo>
                    <a:pt x="19" y="219"/>
                  </a:lnTo>
                  <a:lnTo>
                    <a:pt x="19" y="202"/>
                  </a:lnTo>
                  <a:lnTo>
                    <a:pt x="19" y="204"/>
                  </a:lnTo>
                  <a:lnTo>
                    <a:pt x="19" y="206"/>
                  </a:lnTo>
                  <a:lnTo>
                    <a:pt x="19" y="215"/>
                  </a:lnTo>
                  <a:lnTo>
                    <a:pt x="19" y="213"/>
                  </a:lnTo>
                  <a:lnTo>
                    <a:pt x="21" y="211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1" y="202"/>
                  </a:lnTo>
                  <a:lnTo>
                    <a:pt x="23" y="204"/>
                  </a:lnTo>
                  <a:lnTo>
                    <a:pt x="23" y="175"/>
                  </a:lnTo>
                  <a:lnTo>
                    <a:pt x="25" y="173"/>
                  </a:lnTo>
                  <a:lnTo>
                    <a:pt x="25" y="156"/>
                  </a:lnTo>
                  <a:lnTo>
                    <a:pt x="25" y="159"/>
                  </a:lnTo>
                  <a:lnTo>
                    <a:pt x="25" y="161"/>
                  </a:lnTo>
                  <a:lnTo>
                    <a:pt x="25" y="177"/>
                  </a:lnTo>
                  <a:lnTo>
                    <a:pt x="25" y="175"/>
                  </a:lnTo>
                  <a:lnTo>
                    <a:pt x="27" y="173"/>
                  </a:lnTo>
                  <a:lnTo>
                    <a:pt x="27" y="148"/>
                  </a:lnTo>
                  <a:lnTo>
                    <a:pt x="28" y="148"/>
                  </a:lnTo>
                  <a:lnTo>
                    <a:pt x="28" y="156"/>
                  </a:lnTo>
                  <a:lnTo>
                    <a:pt x="28" y="156"/>
                  </a:lnTo>
                  <a:lnTo>
                    <a:pt x="28" y="142"/>
                  </a:lnTo>
                  <a:lnTo>
                    <a:pt x="30" y="142"/>
                  </a:lnTo>
                  <a:lnTo>
                    <a:pt x="30" y="135"/>
                  </a:lnTo>
                  <a:lnTo>
                    <a:pt x="30" y="138"/>
                  </a:lnTo>
                  <a:lnTo>
                    <a:pt x="32" y="140"/>
                  </a:lnTo>
                  <a:lnTo>
                    <a:pt x="32" y="142"/>
                  </a:lnTo>
                  <a:lnTo>
                    <a:pt x="32" y="135"/>
                  </a:lnTo>
                  <a:lnTo>
                    <a:pt x="32" y="135"/>
                  </a:lnTo>
                  <a:lnTo>
                    <a:pt x="32" y="113"/>
                  </a:lnTo>
                  <a:lnTo>
                    <a:pt x="34" y="112"/>
                  </a:lnTo>
                  <a:lnTo>
                    <a:pt x="34" y="110"/>
                  </a:lnTo>
                  <a:lnTo>
                    <a:pt x="34" y="117"/>
                  </a:lnTo>
                  <a:lnTo>
                    <a:pt x="36" y="119"/>
                  </a:lnTo>
                  <a:lnTo>
                    <a:pt x="36" y="121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88"/>
                  </a:lnTo>
                  <a:lnTo>
                    <a:pt x="38" y="90"/>
                  </a:lnTo>
                  <a:lnTo>
                    <a:pt x="38" y="100"/>
                  </a:lnTo>
                  <a:lnTo>
                    <a:pt x="40" y="100"/>
                  </a:lnTo>
                  <a:lnTo>
                    <a:pt x="40" y="81"/>
                  </a:lnTo>
                  <a:lnTo>
                    <a:pt x="42" y="79"/>
                  </a:lnTo>
                  <a:lnTo>
                    <a:pt x="42" y="71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2" y="77"/>
                  </a:lnTo>
                  <a:lnTo>
                    <a:pt x="42" y="67"/>
                  </a:lnTo>
                  <a:lnTo>
                    <a:pt x="44" y="65"/>
                  </a:lnTo>
                  <a:lnTo>
                    <a:pt x="44" y="46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6" y="19"/>
                  </a:lnTo>
                  <a:lnTo>
                    <a:pt x="48" y="17"/>
                  </a:lnTo>
                  <a:lnTo>
                    <a:pt x="48" y="12"/>
                  </a:lnTo>
                  <a:lnTo>
                    <a:pt x="48" y="29"/>
                  </a:lnTo>
                  <a:lnTo>
                    <a:pt x="48" y="31"/>
                  </a:lnTo>
                  <a:lnTo>
                    <a:pt x="48" y="40"/>
                  </a:lnTo>
                  <a:lnTo>
                    <a:pt x="48" y="25"/>
                  </a:lnTo>
                  <a:lnTo>
                    <a:pt x="50" y="25"/>
                  </a:lnTo>
                  <a:lnTo>
                    <a:pt x="50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33" name="Freeform 1333"/>
            <p:cNvSpPr>
              <a:spLocks/>
            </p:cNvSpPr>
            <p:nvPr/>
          </p:nvSpPr>
          <p:spPr bwMode="auto">
            <a:xfrm>
              <a:off x="3087" y="1411"/>
              <a:ext cx="26" cy="35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0" y="29"/>
                </a:cxn>
                <a:cxn ang="0">
                  <a:pos x="2" y="27"/>
                </a:cxn>
                <a:cxn ang="0">
                  <a:pos x="4" y="41"/>
                </a:cxn>
                <a:cxn ang="0">
                  <a:pos x="4" y="37"/>
                </a:cxn>
                <a:cxn ang="0">
                  <a:pos x="4" y="24"/>
                </a:cxn>
                <a:cxn ang="0">
                  <a:pos x="6" y="31"/>
                </a:cxn>
                <a:cxn ang="0">
                  <a:pos x="6" y="50"/>
                </a:cxn>
                <a:cxn ang="0">
                  <a:pos x="6" y="29"/>
                </a:cxn>
                <a:cxn ang="0">
                  <a:pos x="7" y="52"/>
                </a:cxn>
                <a:cxn ang="0">
                  <a:pos x="9" y="54"/>
                </a:cxn>
                <a:cxn ang="0">
                  <a:pos x="11" y="39"/>
                </a:cxn>
                <a:cxn ang="0">
                  <a:pos x="11" y="37"/>
                </a:cxn>
                <a:cxn ang="0">
                  <a:pos x="11" y="52"/>
                </a:cxn>
                <a:cxn ang="0">
                  <a:pos x="13" y="47"/>
                </a:cxn>
                <a:cxn ang="0">
                  <a:pos x="13" y="33"/>
                </a:cxn>
                <a:cxn ang="0">
                  <a:pos x="15" y="52"/>
                </a:cxn>
                <a:cxn ang="0">
                  <a:pos x="17" y="37"/>
                </a:cxn>
                <a:cxn ang="0">
                  <a:pos x="17" y="39"/>
                </a:cxn>
                <a:cxn ang="0">
                  <a:pos x="17" y="54"/>
                </a:cxn>
                <a:cxn ang="0">
                  <a:pos x="19" y="52"/>
                </a:cxn>
                <a:cxn ang="0">
                  <a:pos x="21" y="35"/>
                </a:cxn>
                <a:cxn ang="0">
                  <a:pos x="23" y="56"/>
                </a:cxn>
                <a:cxn ang="0">
                  <a:pos x="23" y="52"/>
                </a:cxn>
                <a:cxn ang="0">
                  <a:pos x="25" y="39"/>
                </a:cxn>
                <a:cxn ang="0">
                  <a:pos x="25" y="43"/>
                </a:cxn>
                <a:cxn ang="0">
                  <a:pos x="27" y="58"/>
                </a:cxn>
                <a:cxn ang="0">
                  <a:pos x="27" y="35"/>
                </a:cxn>
                <a:cxn ang="0">
                  <a:pos x="29" y="56"/>
                </a:cxn>
                <a:cxn ang="0">
                  <a:pos x="29" y="52"/>
                </a:cxn>
                <a:cxn ang="0">
                  <a:pos x="31" y="33"/>
                </a:cxn>
                <a:cxn ang="0">
                  <a:pos x="31" y="39"/>
                </a:cxn>
                <a:cxn ang="0">
                  <a:pos x="32" y="54"/>
                </a:cxn>
                <a:cxn ang="0">
                  <a:pos x="34" y="33"/>
                </a:cxn>
                <a:cxn ang="0">
                  <a:pos x="36" y="58"/>
                </a:cxn>
                <a:cxn ang="0">
                  <a:pos x="36" y="52"/>
                </a:cxn>
                <a:cxn ang="0">
                  <a:pos x="36" y="43"/>
                </a:cxn>
                <a:cxn ang="0">
                  <a:pos x="38" y="50"/>
                </a:cxn>
                <a:cxn ang="0">
                  <a:pos x="38" y="66"/>
                </a:cxn>
                <a:cxn ang="0">
                  <a:pos x="38" y="39"/>
                </a:cxn>
                <a:cxn ang="0">
                  <a:pos x="40" y="64"/>
                </a:cxn>
                <a:cxn ang="0">
                  <a:pos x="42" y="72"/>
                </a:cxn>
                <a:cxn ang="0">
                  <a:pos x="42" y="47"/>
                </a:cxn>
                <a:cxn ang="0">
                  <a:pos x="46" y="4"/>
                </a:cxn>
                <a:cxn ang="0">
                  <a:pos x="46" y="18"/>
                </a:cxn>
                <a:cxn ang="0">
                  <a:pos x="48" y="4"/>
                </a:cxn>
                <a:cxn ang="0">
                  <a:pos x="48" y="16"/>
                </a:cxn>
                <a:cxn ang="0">
                  <a:pos x="50" y="22"/>
                </a:cxn>
                <a:cxn ang="0">
                  <a:pos x="50" y="16"/>
                </a:cxn>
                <a:cxn ang="0">
                  <a:pos x="50" y="12"/>
                </a:cxn>
              </a:cxnLst>
              <a:rect l="0" t="0" r="r" b="b"/>
              <a:pathLst>
                <a:path w="52" h="72">
                  <a:moveTo>
                    <a:pt x="0" y="47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4" y="47"/>
                  </a:lnTo>
                  <a:lnTo>
                    <a:pt x="4" y="37"/>
                  </a:lnTo>
                  <a:lnTo>
                    <a:pt x="4" y="35"/>
                  </a:lnTo>
                  <a:lnTo>
                    <a:pt x="4" y="24"/>
                  </a:lnTo>
                  <a:lnTo>
                    <a:pt x="4" y="29"/>
                  </a:lnTo>
                  <a:lnTo>
                    <a:pt x="6" y="31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6" y="48"/>
                  </a:lnTo>
                  <a:lnTo>
                    <a:pt x="6" y="29"/>
                  </a:lnTo>
                  <a:lnTo>
                    <a:pt x="7" y="31"/>
                  </a:lnTo>
                  <a:lnTo>
                    <a:pt x="7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9" y="41"/>
                  </a:lnTo>
                  <a:lnTo>
                    <a:pt x="11" y="39"/>
                  </a:lnTo>
                  <a:lnTo>
                    <a:pt x="11" y="31"/>
                  </a:lnTo>
                  <a:lnTo>
                    <a:pt x="11" y="37"/>
                  </a:lnTo>
                  <a:lnTo>
                    <a:pt x="11" y="39"/>
                  </a:lnTo>
                  <a:lnTo>
                    <a:pt x="11" y="52"/>
                  </a:lnTo>
                  <a:lnTo>
                    <a:pt x="11" y="48"/>
                  </a:lnTo>
                  <a:lnTo>
                    <a:pt x="13" y="47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3" y="52"/>
                  </a:lnTo>
                  <a:lnTo>
                    <a:pt x="15" y="52"/>
                  </a:lnTo>
                  <a:lnTo>
                    <a:pt x="15" y="39"/>
                  </a:lnTo>
                  <a:lnTo>
                    <a:pt x="17" y="37"/>
                  </a:lnTo>
                  <a:lnTo>
                    <a:pt x="17" y="31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54"/>
                  </a:lnTo>
                  <a:lnTo>
                    <a:pt x="17" y="52"/>
                  </a:lnTo>
                  <a:lnTo>
                    <a:pt x="19" y="52"/>
                  </a:lnTo>
                  <a:lnTo>
                    <a:pt x="19" y="33"/>
                  </a:lnTo>
                  <a:lnTo>
                    <a:pt x="21" y="35"/>
                  </a:lnTo>
                  <a:lnTo>
                    <a:pt x="21" y="54"/>
                  </a:lnTo>
                  <a:lnTo>
                    <a:pt x="23" y="56"/>
                  </a:lnTo>
                  <a:lnTo>
                    <a:pt x="23" y="60"/>
                  </a:lnTo>
                  <a:lnTo>
                    <a:pt x="23" y="52"/>
                  </a:lnTo>
                  <a:lnTo>
                    <a:pt x="25" y="50"/>
                  </a:lnTo>
                  <a:lnTo>
                    <a:pt x="25" y="39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27" y="37"/>
                  </a:lnTo>
                  <a:lnTo>
                    <a:pt x="27" y="35"/>
                  </a:lnTo>
                  <a:lnTo>
                    <a:pt x="27" y="56"/>
                  </a:lnTo>
                  <a:lnTo>
                    <a:pt x="29" y="56"/>
                  </a:lnTo>
                  <a:lnTo>
                    <a:pt x="29" y="64"/>
                  </a:lnTo>
                  <a:lnTo>
                    <a:pt x="29" y="52"/>
                  </a:lnTo>
                  <a:lnTo>
                    <a:pt x="31" y="50"/>
                  </a:lnTo>
                  <a:lnTo>
                    <a:pt x="31" y="33"/>
                  </a:lnTo>
                  <a:lnTo>
                    <a:pt x="31" y="37"/>
                  </a:lnTo>
                  <a:lnTo>
                    <a:pt x="31" y="39"/>
                  </a:lnTo>
                  <a:lnTo>
                    <a:pt x="31" y="56"/>
                  </a:lnTo>
                  <a:lnTo>
                    <a:pt x="32" y="54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4" y="56"/>
                  </a:lnTo>
                  <a:lnTo>
                    <a:pt x="36" y="58"/>
                  </a:lnTo>
                  <a:lnTo>
                    <a:pt x="36" y="64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43"/>
                  </a:lnTo>
                  <a:lnTo>
                    <a:pt x="36" y="48"/>
                  </a:lnTo>
                  <a:lnTo>
                    <a:pt x="38" y="50"/>
                  </a:lnTo>
                  <a:lnTo>
                    <a:pt x="38" y="68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39"/>
                  </a:lnTo>
                  <a:lnTo>
                    <a:pt x="40" y="37"/>
                  </a:lnTo>
                  <a:lnTo>
                    <a:pt x="40" y="64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2" y="0"/>
                  </a:lnTo>
                  <a:lnTo>
                    <a:pt x="46" y="4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48" y="16"/>
                  </a:lnTo>
                  <a:lnTo>
                    <a:pt x="50" y="16"/>
                  </a:lnTo>
                  <a:lnTo>
                    <a:pt x="50" y="22"/>
                  </a:lnTo>
                  <a:lnTo>
                    <a:pt x="50" y="18"/>
                  </a:lnTo>
                  <a:lnTo>
                    <a:pt x="50" y="16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2" y="16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34" name="Freeform 1334"/>
            <p:cNvSpPr>
              <a:spLocks/>
            </p:cNvSpPr>
            <p:nvPr/>
          </p:nvSpPr>
          <p:spPr bwMode="auto">
            <a:xfrm>
              <a:off x="3081" y="1414"/>
              <a:ext cx="6" cy="71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0" y="112"/>
                </a:cxn>
                <a:cxn ang="0">
                  <a:pos x="0" y="142"/>
                </a:cxn>
                <a:cxn ang="0">
                  <a:pos x="0" y="127"/>
                </a:cxn>
                <a:cxn ang="0">
                  <a:pos x="2" y="125"/>
                </a:cxn>
                <a:cxn ang="0">
                  <a:pos x="2" y="31"/>
                </a:cxn>
                <a:cxn ang="0">
                  <a:pos x="2" y="29"/>
                </a:cxn>
                <a:cxn ang="0">
                  <a:pos x="2" y="23"/>
                </a:cxn>
                <a:cxn ang="0">
                  <a:pos x="2" y="41"/>
                </a:cxn>
                <a:cxn ang="0">
                  <a:pos x="4" y="41"/>
                </a:cxn>
                <a:cxn ang="0">
                  <a:pos x="4" y="52"/>
                </a:cxn>
                <a:cxn ang="0">
                  <a:pos x="4" y="42"/>
                </a:cxn>
                <a:cxn ang="0">
                  <a:pos x="4" y="41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23"/>
                </a:cxn>
                <a:cxn ang="0">
                  <a:pos x="8" y="25"/>
                </a:cxn>
                <a:cxn ang="0">
                  <a:pos x="8" y="37"/>
                </a:cxn>
                <a:cxn ang="0">
                  <a:pos x="8" y="29"/>
                </a:cxn>
                <a:cxn ang="0">
                  <a:pos x="10" y="27"/>
                </a:cxn>
                <a:cxn ang="0">
                  <a:pos x="10" y="14"/>
                </a:cxn>
                <a:cxn ang="0">
                  <a:pos x="10" y="16"/>
                </a:cxn>
                <a:cxn ang="0">
                  <a:pos x="12" y="16"/>
                </a:cxn>
                <a:cxn ang="0">
                  <a:pos x="12" y="41"/>
                </a:cxn>
              </a:cxnLst>
              <a:rect l="0" t="0" r="r" b="b"/>
              <a:pathLst>
                <a:path w="12" h="142">
                  <a:moveTo>
                    <a:pt x="0" y="112"/>
                  </a:moveTo>
                  <a:lnTo>
                    <a:pt x="0" y="112"/>
                  </a:lnTo>
                  <a:lnTo>
                    <a:pt x="0" y="142"/>
                  </a:lnTo>
                  <a:lnTo>
                    <a:pt x="0" y="127"/>
                  </a:lnTo>
                  <a:lnTo>
                    <a:pt x="2" y="125"/>
                  </a:lnTo>
                  <a:lnTo>
                    <a:pt x="2" y="31"/>
                  </a:lnTo>
                  <a:lnTo>
                    <a:pt x="2" y="29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4" y="41"/>
                  </a:lnTo>
                  <a:lnTo>
                    <a:pt x="4" y="52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23"/>
                  </a:lnTo>
                  <a:lnTo>
                    <a:pt x="8" y="25"/>
                  </a:lnTo>
                  <a:lnTo>
                    <a:pt x="8" y="37"/>
                  </a:lnTo>
                  <a:lnTo>
                    <a:pt x="8" y="29"/>
                  </a:lnTo>
                  <a:lnTo>
                    <a:pt x="10" y="27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41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35" name="Freeform 1335"/>
            <p:cNvSpPr>
              <a:spLocks noEditPoints="1"/>
            </p:cNvSpPr>
            <p:nvPr/>
          </p:nvSpPr>
          <p:spPr bwMode="auto">
            <a:xfrm>
              <a:off x="4006" y="2230"/>
              <a:ext cx="41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64" y="4"/>
                </a:cxn>
                <a:cxn ang="0">
                  <a:pos x="73" y="10"/>
                </a:cxn>
                <a:cxn ang="0">
                  <a:pos x="81" y="19"/>
                </a:cxn>
                <a:cxn ang="0">
                  <a:pos x="83" y="33"/>
                </a:cxn>
                <a:cxn ang="0">
                  <a:pos x="81" y="46"/>
                </a:cxn>
                <a:cxn ang="0">
                  <a:pos x="75" y="56"/>
                </a:cxn>
                <a:cxn ang="0">
                  <a:pos x="64" y="64"/>
                </a:cxn>
                <a:cxn ang="0">
                  <a:pos x="50" y="65"/>
                </a:cxn>
                <a:cxn ang="0">
                  <a:pos x="16" y="65"/>
                </a:cxn>
                <a:cxn ang="0">
                  <a:pos x="16" y="115"/>
                </a:cxn>
                <a:cxn ang="0">
                  <a:pos x="0" y="1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8" y="33"/>
                </a:cxn>
                <a:cxn ang="0">
                  <a:pos x="68" y="33"/>
                </a:cxn>
                <a:cxn ang="0">
                  <a:pos x="66" y="23"/>
                </a:cxn>
                <a:cxn ang="0">
                  <a:pos x="58" y="16"/>
                </a:cxn>
                <a:cxn ang="0">
                  <a:pos x="52" y="14"/>
                </a:cxn>
                <a:cxn ang="0">
                  <a:pos x="44" y="14"/>
                </a:cxn>
                <a:cxn ang="0">
                  <a:pos x="16" y="14"/>
                </a:cxn>
                <a:cxn ang="0">
                  <a:pos x="16" y="52"/>
                </a:cxn>
                <a:cxn ang="0">
                  <a:pos x="44" y="52"/>
                </a:cxn>
                <a:cxn ang="0">
                  <a:pos x="54" y="52"/>
                </a:cxn>
                <a:cxn ang="0">
                  <a:pos x="62" y="50"/>
                </a:cxn>
                <a:cxn ang="0">
                  <a:pos x="66" y="42"/>
                </a:cxn>
                <a:cxn ang="0">
                  <a:pos x="68" y="33"/>
                </a:cxn>
                <a:cxn ang="0">
                  <a:pos x="68" y="33"/>
                </a:cxn>
                <a:cxn ang="0">
                  <a:pos x="68" y="33"/>
                </a:cxn>
              </a:cxnLst>
              <a:rect l="0" t="0" r="r" b="b"/>
              <a:pathLst>
                <a:path w="83" h="115">
                  <a:moveTo>
                    <a:pt x="0" y="0"/>
                  </a:moveTo>
                  <a:lnTo>
                    <a:pt x="0" y="0"/>
                  </a:lnTo>
                  <a:lnTo>
                    <a:pt x="50" y="0"/>
                  </a:lnTo>
                  <a:lnTo>
                    <a:pt x="64" y="4"/>
                  </a:lnTo>
                  <a:lnTo>
                    <a:pt x="73" y="10"/>
                  </a:lnTo>
                  <a:lnTo>
                    <a:pt x="81" y="19"/>
                  </a:lnTo>
                  <a:lnTo>
                    <a:pt x="83" y="33"/>
                  </a:lnTo>
                  <a:lnTo>
                    <a:pt x="81" y="46"/>
                  </a:lnTo>
                  <a:lnTo>
                    <a:pt x="75" y="56"/>
                  </a:lnTo>
                  <a:lnTo>
                    <a:pt x="64" y="64"/>
                  </a:lnTo>
                  <a:lnTo>
                    <a:pt x="50" y="65"/>
                  </a:lnTo>
                  <a:lnTo>
                    <a:pt x="16" y="65"/>
                  </a:lnTo>
                  <a:lnTo>
                    <a:pt x="16" y="115"/>
                  </a:lnTo>
                  <a:lnTo>
                    <a:pt x="0" y="115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68" y="33"/>
                  </a:moveTo>
                  <a:lnTo>
                    <a:pt x="68" y="33"/>
                  </a:lnTo>
                  <a:lnTo>
                    <a:pt x="66" y="23"/>
                  </a:lnTo>
                  <a:lnTo>
                    <a:pt x="58" y="16"/>
                  </a:lnTo>
                  <a:lnTo>
                    <a:pt x="52" y="14"/>
                  </a:lnTo>
                  <a:lnTo>
                    <a:pt x="44" y="14"/>
                  </a:lnTo>
                  <a:lnTo>
                    <a:pt x="16" y="14"/>
                  </a:lnTo>
                  <a:lnTo>
                    <a:pt x="16" y="52"/>
                  </a:lnTo>
                  <a:lnTo>
                    <a:pt x="44" y="52"/>
                  </a:lnTo>
                  <a:lnTo>
                    <a:pt x="54" y="52"/>
                  </a:lnTo>
                  <a:lnTo>
                    <a:pt x="62" y="50"/>
                  </a:lnTo>
                  <a:lnTo>
                    <a:pt x="66" y="42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36" name="Freeform 1336"/>
            <p:cNvSpPr>
              <a:spLocks noEditPoints="1"/>
            </p:cNvSpPr>
            <p:nvPr/>
          </p:nvSpPr>
          <p:spPr bwMode="auto">
            <a:xfrm>
              <a:off x="4054" y="2244"/>
              <a:ext cx="37" cy="44"/>
            </a:xfrm>
            <a:custGeom>
              <a:avLst/>
              <a:gdLst/>
              <a:ahLst/>
              <a:cxnLst>
                <a:cxn ang="0">
                  <a:pos x="37" y="75"/>
                </a:cxn>
                <a:cxn ang="0">
                  <a:pos x="37" y="75"/>
                </a:cxn>
                <a:cxn ang="0">
                  <a:pos x="48" y="73"/>
                </a:cxn>
                <a:cxn ang="0">
                  <a:pos x="56" y="65"/>
                </a:cxn>
                <a:cxn ang="0">
                  <a:pos x="60" y="54"/>
                </a:cxn>
                <a:cxn ang="0">
                  <a:pos x="62" y="42"/>
                </a:cxn>
                <a:cxn ang="0">
                  <a:pos x="60" y="33"/>
                </a:cxn>
                <a:cxn ang="0">
                  <a:pos x="58" y="23"/>
                </a:cxn>
                <a:cxn ang="0">
                  <a:pos x="50" y="15"/>
                </a:cxn>
                <a:cxn ang="0">
                  <a:pos x="39" y="11"/>
                </a:cxn>
                <a:cxn ang="0">
                  <a:pos x="27" y="15"/>
                </a:cxn>
                <a:cxn ang="0">
                  <a:pos x="20" y="21"/>
                </a:cxn>
                <a:cxn ang="0">
                  <a:pos x="16" y="33"/>
                </a:cxn>
                <a:cxn ang="0">
                  <a:pos x="14" y="44"/>
                </a:cxn>
                <a:cxn ang="0">
                  <a:pos x="16" y="58"/>
                </a:cxn>
                <a:cxn ang="0">
                  <a:pos x="20" y="67"/>
                </a:cxn>
                <a:cxn ang="0">
                  <a:pos x="25" y="73"/>
                </a:cxn>
                <a:cxn ang="0">
                  <a:pos x="37" y="75"/>
                </a:cxn>
                <a:cxn ang="0">
                  <a:pos x="37" y="75"/>
                </a:cxn>
                <a:cxn ang="0">
                  <a:pos x="37" y="75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52" y="4"/>
                </a:cxn>
                <a:cxn ang="0">
                  <a:pos x="66" y="11"/>
                </a:cxn>
                <a:cxn ang="0">
                  <a:pos x="73" y="23"/>
                </a:cxn>
                <a:cxn ang="0">
                  <a:pos x="75" y="42"/>
                </a:cxn>
                <a:cxn ang="0">
                  <a:pos x="73" y="59"/>
                </a:cxn>
                <a:cxn ang="0">
                  <a:pos x="68" y="75"/>
                </a:cxn>
                <a:cxn ang="0">
                  <a:pos x="54" y="84"/>
                </a:cxn>
                <a:cxn ang="0">
                  <a:pos x="35" y="88"/>
                </a:cxn>
                <a:cxn ang="0">
                  <a:pos x="21" y="84"/>
                </a:cxn>
                <a:cxn ang="0">
                  <a:pos x="10" y="75"/>
                </a:cxn>
                <a:cxn ang="0">
                  <a:pos x="2" y="63"/>
                </a:cxn>
                <a:cxn ang="0">
                  <a:pos x="0" y="44"/>
                </a:cxn>
                <a:cxn ang="0">
                  <a:pos x="2" y="27"/>
                </a:cxn>
                <a:cxn ang="0">
                  <a:pos x="10" y="11"/>
                </a:cxn>
                <a:cxn ang="0">
                  <a:pos x="21" y="4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</a:cxnLst>
              <a:rect l="0" t="0" r="r" b="b"/>
              <a:pathLst>
                <a:path w="75" h="88">
                  <a:moveTo>
                    <a:pt x="37" y="75"/>
                  </a:moveTo>
                  <a:lnTo>
                    <a:pt x="37" y="75"/>
                  </a:lnTo>
                  <a:lnTo>
                    <a:pt x="48" y="73"/>
                  </a:lnTo>
                  <a:lnTo>
                    <a:pt x="56" y="65"/>
                  </a:lnTo>
                  <a:lnTo>
                    <a:pt x="60" y="54"/>
                  </a:lnTo>
                  <a:lnTo>
                    <a:pt x="62" y="42"/>
                  </a:lnTo>
                  <a:lnTo>
                    <a:pt x="60" y="33"/>
                  </a:lnTo>
                  <a:lnTo>
                    <a:pt x="58" y="23"/>
                  </a:lnTo>
                  <a:lnTo>
                    <a:pt x="50" y="15"/>
                  </a:lnTo>
                  <a:lnTo>
                    <a:pt x="39" y="11"/>
                  </a:lnTo>
                  <a:lnTo>
                    <a:pt x="27" y="15"/>
                  </a:lnTo>
                  <a:lnTo>
                    <a:pt x="20" y="21"/>
                  </a:lnTo>
                  <a:lnTo>
                    <a:pt x="16" y="33"/>
                  </a:lnTo>
                  <a:lnTo>
                    <a:pt x="14" y="44"/>
                  </a:lnTo>
                  <a:lnTo>
                    <a:pt x="16" y="58"/>
                  </a:lnTo>
                  <a:lnTo>
                    <a:pt x="20" y="67"/>
                  </a:lnTo>
                  <a:lnTo>
                    <a:pt x="25" y="73"/>
                  </a:lnTo>
                  <a:lnTo>
                    <a:pt x="37" y="75"/>
                  </a:lnTo>
                  <a:lnTo>
                    <a:pt x="37" y="75"/>
                  </a:lnTo>
                  <a:lnTo>
                    <a:pt x="37" y="75"/>
                  </a:lnTo>
                  <a:close/>
                  <a:moveTo>
                    <a:pt x="39" y="0"/>
                  </a:moveTo>
                  <a:lnTo>
                    <a:pt x="39" y="0"/>
                  </a:lnTo>
                  <a:lnTo>
                    <a:pt x="52" y="4"/>
                  </a:lnTo>
                  <a:lnTo>
                    <a:pt x="66" y="11"/>
                  </a:lnTo>
                  <a:lnTo>
                    <a:pt x="73" y="23"/>
                  </a:lnTo>
                  <a:lnTo>
                    <a:pt x="75" y="42"/>
                  </a:lnTo>
                  <a:lnTo>
                    <a:pt x="73" y="59"/>
                  </a:lnTo>
                  <a:lnTo>
                    <a:pt x="68" y="75"/>
                  </a:lnTo>
                  <a:lnTo>
                    <a:pt x="54" y="84"/>
                  </a:lnTo>
                  <a:lnTo>
                    <a:pt x="35" y="88"/>
                  </a:lnTo>
                  <a:lnTo>
                    <a:pt x="21" y="84"/>
                  </a:lnTo>
                  <a:lnTo>
                    <a:pt x="10" y="75"/>
                  </a:lnTo>
                  <a:lnTo>
                    <a:pt x="2" y="63"/>
                  </a:lnTo>
                  <a:lnTo>
                    <a:pt x="0" y="44"/>
                  </a:lnTo>
                  <a:lnTo>
                    <a:pt x="2" y="27"/>
                  </a:lnTo>
                  <a:lnTo>
                    <a:pt x="10" y="11"/>
                  </a:lnTo>
                  <a:lnTo>
                    <a:pt x="21" y="4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37" name="Freeform 1337"/>
            <p:cNvSpPr>
              <a:spLocks noEditPoints="1"/>
            </p:cNvSpPr>
            <p:nvPr/>
          </p:nvSpPr>
          <p:spPr bwMode="auto">
            <a:xfrm>
              <a:off x="4098" y="2244"/>
              <a:ext cx="33" cy="44"/>
            </a:xfrm>
            <a:custGeom>
              <a:avLst/>
              <a:gdLst/>
              <a:ahLst/>
              <a:cxnLst>
                <a:cxn ang="0">
                  <a:pos x="11" y="59"/>
                </a:cxn>
                <a:cxn ang="0">
                  <a:pos x="11" y="59"/>
                </a:cxn>
                <a:cxn ang="0">
                  <a:pos x="13" y="65"/>
                </a:cxn>
                <a:cxn ang="0">
                  <a:pos x="15" y="69"/>
                </a:cxn>
                <a:cxn ang="0">
                  <a:pos x="23" y="75"/>
                </a:cxn>
                <a:cxn ang="0">
                  <a:pos x="32" y="75"/>
                </a:cxn>
                <a:cxn ang="0">
                  <a:pos x="40" y="75"/>
                </a:cxn>
                <a:cxn ang="0">
                  <a:pos x="48" y="73"/>
                </a:cxn>
                <a:cxn ang="0">
                  <a:pos x="52" y="69"/>
                </a:cxn>
                <a:cxn ang="0">
                  <a:pos x="53" y="63"/>
                </a:cxn>
                <a:cxn ang="0">
                  <a:pos x="52" y="58"/>
                </a:cxn>
                <a:cxn ang="0">
                  <a:pos x="48" y="54"/>
                </a:cxn>
                <a:cxn ang="0">
                  <a:pos x="44" y="54"/>
                </a:cxn>
                <a:cxn ang="0">
                  <a:pos x="36" y="50"/>
                </a:cxn>
                <a:cxn ang="0">
                  <a:pos x="25" y="48"/>
                </a:cxn>
                <a:cxn ang="0">
                  <a:pos x="15" y="44"/>
                </a:cxn>
                <a:cxn ang="0">
                  <a:pos x="9" y="42"/>
                </a:cxn>
                <a:cxn ang="0">
                  <a:pos x="2" y="35"/>
                </a:cxn>
                <a:cxn ang="0">
                  <a:pos x="2" y="27"/>
                </a:cxn>
                <a:cxn ang="0">
                  <a:pos x="2" y="15"/>
                </a:cxn>
                <a:cxn ang="0">
                  <a:pos x="9" y="8"/>
                </a:cxn>
                <a:cxn ang="0">
                  <a:pos x="19" y="2"/>
                </a:cxn>
                <a:cxn ang="0">
                  <a:pos x="32" y="0"/>
                </a:cxn>
                <a:cxn ang="0">
                  <a:pos x="48" y="4"/>
                </a:cxn>
                <a:cxn ang="0">
                  <a:pos x="59" y="11"/>
                </a:cxn>
                <a:cxn ang="0">
                  <a:pos x="61" y="17"/>
                </a:cxn>
                <a:cxn ang="0">
                  <a:pos x="63" y="27"/>
                </a:cxn>
                <a:cxn ang="0">
                  <a:pos x="52" y="27"/>
                </a:cxn>
                <a:cxn ang="0">
                  <a:pos x="50" y="21"/>
                </a:cxn>
                <a:cxn ang="0">
                  <a:pos x="48" y="17"/>
                </a:cxn>
                <a:cxn ang="0">
                  <a:pos x="40" y="13"/>
                </a:cxn>
                <a:cxn ang="0">
                  <a:pos x="30" y="11"/>
                </a:cxn>
                <a:cxn ang="0">
                  <a:pos x="25" y="13"/>
                </a:cxn>
                <a:cxn ang="0">
                  <a:pos x="19" y="15"/>
                </a:cxn>
                <a:cxn ang="0">
                  <a:pos x="15" y="19"/>
                </a:cxn>
                <a:cxn ang="0">
                  <a:pos x="15" y="23"/>
                </a:cxn>
                <a:cxn ang="0">
                  <a:pos x="15" y="27"/>
                </a:cxn>
                <a:cxn ang="0">
                  <a:pos x="21" y="33"/>
                </a:cxn>
                <a:cxn ang="0">
                  <a:pos x="25" y="35"/>
                </a:cxn>
                <a:cxn ang="0">
                  <a:pos x="28" y="35"/>
                </a:cxn>
                <a:cxn ang="0">
                  <a:pos x="38" y="36"/>
                </a:cxn>
                <a:cxn ang="0">
                  <a:pos x="50" y="40"/>
                </a:cxn>
                <a:cxn ang="0">
                  <a:pos x="57" y="44"/>
                </a:cxn>
                <a:cxn ang="0">
                  <a:pos x="65" y="50"/>
                </a:cxn>
                <a:cxn ang="0">
                  <a:pos x="67" y="61"/>
                </a:cxn>
                <a:cxn ang="0">
                  <a:pos x="65" y="71"/>
                </a:cxn>
                <a:cxn ang="0">
                  <a:pos x="57" y="79"/>
                </a:cxn>
                <a:cxn ang="0">
                  <a:pos x="48" y="86"/>
                </a:cxn>
                <a:cxn ang="0">
                  <a:pos x="32" y="88"/>
                </a:cxn>
                <a:cxn ang="0">
                  <a:pos x="17" y="86"/>
                </a:cxn>
                <a:cxn ang="0">
                  <a:pos x="7" y="79"/>
                </a:cxn>
                <a:cxn ang="0">
                  <a:pos x="0" y="71"/>
                </a:cxn>
                <a:cxn ang="0">
                  <a:pos x="0" y="59"/>
                </a:cxn>
                <a:cxn ang="0">
                  <a:pos x="11" y="59"/>
                </a:cxn>
                <a:cxn ang="0">
                  <a:pos x="11" y="59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</a:cxnLst>
              <a:rect l="0" t="0" r="r" b="b"/>
              <a:pathLst>
                <a:path w="67" h="88">
                  <a:moveTo>
                    <a:pt x="11" y="59"/>
                  </a:moveTo>
                  <a:lnTo>
                    <a:pt x="11" y="59"/>
                  </a:lnTo>
                  <a:lnTo>
                    <a:pt x="13" y="65"/>
                  </a:lnTo>
                  <a:lnTo>
                    <a:pt x="15" y="69"/>
                  </a:lnTo>
                  <a:lnTo>
                    <a:pt x="23" y="75"/>
                  </a:lnTo>
                  <a:lnTo>
                    <a:pt x="32" y="75"/>
                  </a:lnTo>
                  <a:lnTo>
                    <a:pt x="40" y="75"/>
                  </a:lnTo>
                  <a:lnTo>
                    <a:pt x="48" y="73"/>
                  </a:lnTo>
                  <a:lnTo>
                    <a:pt x="52" y="69"/>
                  </a:lnTo>
                  <a:lnTo>
                    <a:pt x="53" y="63"/>
                  </a:lnTo>
                  <a:lnTo>
                    <a:pt x="52" y="58"/>
                  </a:lnTo>
                  <a:lnTo>
                    <a:pt x="48" y="54"/>
                  </a:lnTo>
                  <a:lnTo>
                    <a:pt x="44" y="54"/>
                  </a:lnTo>
                  <a:lnTo>
                    <a:pt x="36" y="50"/>
                  </a:lnTo>
                  <a:lnTo>
                    <a:pt x="25" y="48"/>
                  </a:lnTo>
                  <a:lnTo>
                    <a:pt x="15" y="44"/>
                  </a:lnTo>
                  <a:lnTo>
                    <a:pt x="9" y="42"/>
                  </a:lnTo>
                  <a:lnTo>
                    <a:pt x="2" y="35"/>
                  </a:lnTo>
                  <a:lnTo>
                    <a:pt x="2" y="27"/>
                  </a:lnTo>
                  <a:lnTo>
                    <a:pt x="2" y="15"/>
                  </a:lnTo>
                  <a:lnTo>
                    <a:pt x="9" y="8"/>
                  </a:lnTo>
                  <a:lnTo>
                    <a:pt x="19" y="2"/>
                  </a:lnTo>
                  <a:lnTo>
                    <a:pt x="32" y="0"/>
                  </a:lnTo>
                  <a:lnTo>
                    <a:pt x="48" y="4"/>
                  </a:lnTo>
                  <a:lnTo>
                    <a:pt x="59" y="11"/>
                  </a:lnTo>
                  <a:lnTo>
                    <a:pt x="61" y="17"/>
                  </a:lnTo>
                  <a:lnTo>
                    <a:pt x="63" y="27"/>
                  </a:lnTo>
                  <a:lnTo>
                    <a:pt x="52" y="27"/>
                  </a:lnTo>
                  <a:lnTo>
                    <a:pt x="50" y="21"/>
                  </a:lnTo>
                  <a:lnTo>
                    <a:pt x="48" y="17"/>
                  </a:lnTo>
                  <a:lnTo>
                    <a:pt x="40" y="13"/>
                  </a:lnTo>
                  <a:lnTo>
                    <a:pt x="30" y="11"/>
                  </a:lnTo>
                  <a:lnTo>
                    <a:pt x="25" y="13"/>
                  </a:lnTo>
                  <a:lnTo>
                    <a:pt x="19" y="15"/>
                  </a:lnTo>
                  <a:lnTo>
                    <a:pt x="15" y="19"/>
                  </a:lnTo>
                  <a:lnTo>
                    <a:pt x="15" y="23"/>
                  </a:lnTo>
                  <a:lnTo>
                    <a:pt x="15" y="27"/>
                  </a:lnTo>
                  <a:lnTo>
                    <a:pt x="21" y="33"/>
                  </a:lnTo>
                  <a:lnTo>
                    <a:pt x="25" y="35"/>
                  </a:lnTo>
                  <a:lnTo>
                    <a:pt x="28" y="35"/>
                  </a:lnTo>
                  <a:lnTo>
                    <a:pt x="38" y="36"/>
                  </a:lnTo>
                  <a:lnTo>
                    <a:pt x="50" y="40"/>
                  </a:lnTo>
                  <a:lnTo>
                    <a:pt x="57" y="44"/>
                  </a:lnTo>
                  <a:lnTo>
                    <a:pt x="65" y="50"/>
                  </a:lnTo>
                  <a:lnTo>
                    <a:pt x="67" y="61"/>
                  </a:lnTo>
                  <a:lnTo>
                    <a:pt x="65" y="71"/>
                  </a:lnTo>
                  <a:lnTo>
                    <a:pt x="57" y="79"/>
                  </a:lnTo>
                  <a:lnTo>
                    <a:pt x="48" y="86"/>
                  </a:lnTo>
                  <a:lnTo>
                    <a:pt x="32" y="88"/>
                  </a:lnTo>
                  <a:lnTo>
                    <a:pt x="17" y="86"/>
                  </a:lnTo>
                  <a:lnTo>
                    <a:pt x="7" y="79"/>
                  </a:lnTo>
                  <a:lnTo>
                    <a:pt x="0" y="71"/>
                  </a:lnTo>
                  <a:lnTo>
                    <a:pt x="0" y="59"/>
                  </a:lnTo>
                  <a:lnTo>
                    <a:pt x="11" y="59"/>
                  </a:lnTo>
                  <a:lnTo>
                    <a:pt x="11" y="59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38" name="Freeform 1338"/>
            <p:cNvSpPr>
              <a:spLocks noEditPoints="1"/>
            </p:cNvSpPr>
            <p:nvPr/>
          </p:nvSpPr>
          <p:spPr bwMode="auto">
            <a:xfrm>
              <a:off x="4139" y="2230"/>
              <a:ext cx="7" cy="57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14" y="31"/>
                </a:cxn>
                <a:cxn ang="0">
                  <a:pos x="14" y="115"/>
                </a:cxn>
                <a:cxn ang="0">
                  <a:pos x="0" y="115"/>
                </a:cxn>
                <a:cxn ang="0">
                  <a:pos x="0" y="3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14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w="14" h="115">
                  <a:moveTo>
                    <a:pt x="0" y="31"/>
                  </a:moveTo>
                  <a:lnTo>
                    <a:pt x="0" y="31"/>
                  </a:lnTo>
                  <a:lnTo>
                    <a:pt x="14" y="31"/>
                  </a:lnTo>
                  <a:lnTo>
                    <a:pt x="14" y="115"/>
                  </a:lnTo>
                  <a:lnTo>
                    <a:pt x="0" y="115"/>
                  </a:lnTo>
                  <a:lnTo>
                    <a:pt x="0" y="31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39" name="Freeform 1339"/>
            <p:cNvSpPr>
              <a:spLocks/>
            </p:cNvSpPr>
            <p:nvPr/>
          </p:nvSpPr>
          <p:spPr bwMode="auto">
            <a:xfrm>
              <a:off x="4153" y="2234"/>
              <a:ext cx="19" cy="5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25" y="21"/>
                </a:cxn>
                <a:cxn ang="0">
                  <a:pos x="39" y="21"/>
                </a:cxn>
                <a:cxn ang="0">
                  <a:pos x="39" y="34"/>
                </a:cxn>
                <a:cxn ang="0">
                  <a:pos x="25" y="34"/>
                </a:cxn>
                <a:cxn ang="0">
                  <a:pos x="25" y="86"/>
                </a:cxn>
                <a:cxn ang="0">
                  <a:pos x="25" y="90"/>
                </a:cxn>
                <a:cxn ang="0">
                  <a:pos x="27" y="92"/>
                </a:cxn>
                <a:cxn ang="0">
                  <a:pos x="29" y="92"/>
                </a:cxn>
                <a:cxn ang="0">
                  <a:pos x="33" y="92"/>
                </a:cxn>
                <a:cxn ang="0">
                  <a:pos x="35" y="92"/>
                </a:cxn>
                <a:cxn ang="0">
                  <a:pos x="35" y="92"/>
                </a:cxn>
                <a:cxn ang="0">
                  <a:pos x="39" y="92"/>
                </a:cxn>
                <a:cxn ang="0">
                  <a:pos x="39" y="105"/>
                </a:cxn>
                <a:cxn ang="0">
                  <a:pos x="35" y="105"/>
                </a:cxn>
                <a:cxn ang="0">
                  <a:pos x="33" y="105"/>
                </a:cxn>
                <a:cxn ang="0">
                  <a:pos x="31" y="105"/>
                </a:cxn>
                <a:cxn ang="0">
                  <a:pos x="27" y="105"/>
                </a:cxn>
                <a:cxn ang="0">
                  <a:pos x="19" y="103"/>
                </a:cxn>
                <a:cxn ang="0">
                  <a:pos x="14" y="100"/>
                </a:cxn>
                <a:cxn ang="0">
                  <a:pos x="12" y="94"/>
                </a:cxn>
                <a:cxn ang="0">
                  <a:pos x="12" y="88"/>
                </a:cxn>
                <a:cxn ang="0">
                  <a:pos x="12" y="34"/>
                </a:cxn>
                <a:cxn ang="0">
                  <a:pos x="0" y="34"/>
                </a:cxn>
                <a:cxn ang="0">
                  <a:pos x="0" y="21"/>
                </a:cxn>
                <a:cxn ang="0">
                  <a:pos x="12" y="2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39" h="105">
                  <a:moveTo>
                    <a:pt x="12" y="0"/>
                  </a:moveTo>
                  <a:lnTo>
                    <a:pt x="12" y="0"/>
                  </a:lnTo>
                  <a:lnTo>
                    <a:pt x="25" y="0"/>
                  </a:lnTo>
                  <a:lnTo>
                    <a:pt x="25" y="21"/>
                  </a:lnTo>
                  <a:lnTo>
                    <a:pt x="39" y="21"/>
                  </a:lnTo>
                  <a:lnTo>
                    <a:pt x="39" y="34"/>
                  </a:lnTo>
                  <a:lnTo>
                    <a:pt x="25" y="34"/>
                  </a:lnTo>
                  <a:lnTo>
                    <a:pt x="25" y="86"/>
                  </a:lnTo>
                  <a:lnTo>
                    <a:pt x="25" y="90"/>
                  </a:lnTo>
                  <a:lnTo>
                    <a:pt x="27" y="92"/>
                  </a:lnTo>
                  <a:lnTo>
                    <a:pt x="29" y="92"/>
                  </a:lnTo>
                  <a:lnTo>
                    <a:pt x="33" y="92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9" y="92"/>
                  </a:lnTo>
                  <a:lnTo>
                    <a:pt x="39" y="105"/>
                  </a:lnTo>
                  <a:lnTo>
                    <a:pt x="35" y="105"/>
                  </a:lnTo>
                  <a:lnTo>
                    <a:pt x="33" y="105"/>
                  </a:lnTo>
                  <a:lnTo>
                    <a:pt x="31" y="105"/>
                  </a:lnTo>
                  <a:lnTo>
                    <a:pt x="27" y="105"/>
                  </a:lnTo>
                  <a:lnTo>
                    <a:pt x="19" y="103"/>
                  </a:lnTo>
                  <a:lnTo>
                    <a:pt x="14" y="100"/>
                  </a:lnTo>
                  <a:lnTo>
                    <a:pt x="12" y="94"/>
                  </a:lnTo>
                  <a:lnTo>
                    <a:pt x="12" y="88"/>
                  </a:lnTo>
                  <a:lnTo>
                    <a:pt x="12" y="34"/>
                  </a:lnTo>
                  <a:lnTo>
                    <a:pt x="0" y="34"/>
                  </a:lnTo>
                  <a:lnTo>
                    <a:pt x="0" y="21"/>
                  </a:lnTo>
                  <a:lnTo>
                    <a:pt x="12" y="2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40" name="Freeform 1340"/>
            <p:cNvSpPr>
              <a:spLocks noEditPoints="1"/>
            </p:cNvSpPr>
            <p:nvPr/>
          </p:nvSpPr>
          <p:spPr bwMode="auto">
            <a:xfrm>
              <a:off x="4178" y="2230"/>
              <a:ext cx="7" cy="57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13" y="31"/>
                </a:cxn>
                <a:cxn ang="0">
                  <a:pos x="13" y="115"/>
                </a:cxn>
                <a:cxn ang="0">
                  <a:pos x="0" y="115"/>
                </a:cxn>
                <a:cxn ang="0">
                  <a:pos x="0" y="3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16"/>
                </a:cxn>
                <a:cxn ang="0">
                  <a:pos x="0" y="16"/>
                </a:cxn>
                <a:cxn ang="0">
                  <a:pos x="0" y="0"/>
                </a:cxn>
              </a:cxnLst>
              <a:rect l="0" t="0" r="r" b="b"/>
              <a:pathLst>
                <a:path w="13" h="115">
                  <a:moveTo>
                    <a:pt x="0" y="31"/>
                  </a:moveTo>
                  <a:lnTo>
                    <a:pt x="0" y="31"/>
                  </a:lnTo>
                  <a:lnTo>
                    <a:pt x="13" y="31"/>
                  </a:lnTo>
                  <a:lnTo>
                    <a:pt x="13" y="115"/>
                  </a:lnTo>
                  <a:lnTo>
                    <a:pt x="0" y="115"/>
                  </a:lnTo>
                  <a:lnTo>
                    <a:pt x="0" y="31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41" name="Freeform 1341"/>
            <p:cNvSpPr>
              <a:spLocks noEditPoints="1"/>
            </p:cNvSpPr>
            <p:nvPr/>
          </p:nvSpPr>
          <p:spPr bwMode="auto">
            <a:xfrm>
              <a:off x="4193" y="2244"/>
              <a:ext cx="38" cy="44"/>
            </a:xfrm>
            <a:custGeom>
              <a:avLst/>
              <a:gdLst/>
              <a:ahLst/>
              <a:cxnLst>
                <a:cxn ang="0">
                  <a:pos x="38" y="75"/>
                </a:cxn>
                <a:cxn ang="0">
                  <a:pos x="38" y="75"/>
                </a:cxn>
                <a:cxn ang="0">
                  <a:pos x="50" y="73"/>
                </a:cxn>
                <a:cxn ang="0">
                  <a:pos x="57" y="65"/>
                </a:cxn>
                <a:cxn ang="0">
                  <a:pos x="61" y="54"/>
                </a:cxn>
                <a:cxn ang="0">
                  <a:pos x="63" y="42"/>
                </a:cxn>
                <a:cxn ang="0">
                  <a:pos x="61" y="33"/>
                </a:cxn>
                <a:cxn ang="0">
                  <a:pos x="59" y="23"/>
                </a:cxn>
                <a:cxn ang="0">
                  <a:pos x="50" y="15"/>
                </a:cxn>
                <a:cxn ang="0">
                  <a:pos x="38" y="11"/>
                </a:cxn>
                <a:cxn ang="0">
                  <a:pos x="27" y="15"/>
                </a:cxn>
                <a:cxn ang="0">
                  <a:pos x="19" y="21"/>
                </a:cxn>
                <a:cxn ang="0">
                  <a:pos x="15" y="33"/>
                </a:cxn>
                <a:cxn ang="0">
                  <a:pos x="13" y="44"/>
                </a:cxn>
                <a:cxn ang="0">
                  <a:pos x="15" y="58"/>
                </a:cxn>
                <a:cxn ang="0">
                  <a:pos x="19" y="67"/>
                </a:cxn>
                <a:cxn ang="0">
                  <a:pos x="27" y="73"/>
                </a:cxn>
                <a:cxn ang="0">
                  <a:pos x="38" y="75"/>
                </a:cxn>
                <a:cxn ang="0">
                  <a:pos x="38" y="75"/>
                </a:cxn>
                <a:cxn ang="0">
                  <a:pos x="38" y="75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4" y="4"/>
                </a:cxn>
                <a:cxn ang="0">
                  <a:pos x="65" y="11"/>
                </a:cxn>
                <a:cxn ang="0">
                  <a:pos x="73" y="23"/>
                </a:cxn>
                <a:cxn ang="0">
                  <a:pos x="77" y="42"/>
                </a:cxn>
                <a:cxn ang="0">
                  <a:pos x="73" y="59"/>
                </a:cxn>
                <a:cxn ang="0">
                  <a:pos x="67" y="75"/>
                </a:cxn>
                <a:cxn ang="0">
                  <a:pos x="54" y="84"/>
                </a:cxn>
                <a:cxn ang="0">
                  <a:pos x="38" y="88"/>
                </a:cxn>
                <a:cxn ang="0">
                  <a:pos x="21" y="84"/>
                </a:cxn>
                <a:cxn ang="0">
                  <a:pos x="11" y="75"/>
                </a:cxn>
                <a:cxn ang="0">
                  <a:pos x="2" y="63"/>
                </a:cxn>
                <a:cxn ang="0">
                  <a:pos x="0" y="44"/>
                </a:cxn>
                <a:cxn ang="0">
                  <a:pos x="2" y="27"/>
                </a:cxn>
                <a:cxn ang="0">
                  <a:pos x="11" y="11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77" h="88">
                  <a:moveTo>
                    <a:pt x="38" y="75"/>
                  </a:moveTo>
                  <a:lnTo>
                    <a:pt x="38" y="75"/>
                  </a:lnTo>
                  <a:lnTo>
                    <a:pt x="50" y="73"/>
                  </a:lnTo>
                  <a:lnTo>
                    <a:pt x="57" y="65"/>
                  </a:lnTo>
                  <a:lnTo>
                    <a:pt x="61" y="54"/>
                  </a:lnTo>
                  <a:lnTo>
                    <a:pt x="63" y="42"/>
                  </a:lnTo>
                  <a:lnTo>
                    <a:pt x="61" y="33"/>
                  </a:lnTo>
                  <a:lnTo>
                    <a:pt x="59" y="23"/>
                  </a:lnTo>
                  <a:lnTo>
                    <a:pt x="50" y="15"/>
                  </a:lnTo>
                  <a:lnTo>
                    <a:pt x="38" y="11"/>
                  </a:lnTo>
                  <a:lnTo>
                    <a:pt x="27" y="15"/>
                  </a:lnTo>
                  <a:lnTo>
                    <a:pt x="19" y="21"/>
                  </a:lnTo>
                  <a:lnTo>
                    <a:pt x="15" y="33"/>
                  </a:lnTo>
                  <a:lnTo>
                    <a:pt x="13" y="44"/>
                  </a:lnTo>
                  <a:lnTo>
                    <a:pt x="15" y="58"/>
                  </a:lnTo>
                  <a:lnTo>
                    <a:pt x="19" y="67"/>
                  </a:lnTo>
                  <a:lnTo>
                    <a:pt x="27" y="73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5"/>
                  </a:lnTo>
                  <a:close/>
                  <a:moveTo>
                    <a:pt x="38" y="0"/>
                  </a:moveTo>
                  <a:lnTo>
                    <a:pt x="38" y="0"/>
                  </a:lnTo>
                  <a:lnTo>
                    <a:pt x="54" y="4"/>
                  </a:lnTo>
                  <a:lnTo>
                    <a:pt x="65" y="11"/>
                  </a:lnTo>
                  <a:lnTo>
                    <a:pt x="73" y="23"/>
                  </a:lnTo>
                  <a:lnTo>
                    <a:pt x="77" y="42"/>
                  </a:lnTo>
                  <a:lnTo>
                    <a:pt x="73" y="59"/>
                  </a:lnTo>
                  <a:lnTo>
                    <a:pt x="67" y="75"/>
                  </a:lnTo>
                  <a:lnTo>
                    <a:pt x="54" y="84"/>
                  </a:lnTo>
                  <a:lnTo>
                    <a:pt x="38" y="88"/>
                  </a:lnTo>
                  <a:lnTo>
                    <a:pt x="21" y="84"/>
                  </a:lnTo>
                  <a:lnTo>
                    <a:pt x="11" y="75"/>
                  </a:lnTo>
                  <a:lnTo>
                    <a:pt x="2" y="63"/>
                  </a:lnTo>
                  <a:lnTo>
                    <a:pt x="0" y="44"/>
                  </a:lnTo>
                  <a:lnTo>
                    <a:pt x="2" y="27"/>
                  </a:lnTo>
                  <a:lnTo>
                    <a:pt x="11" y="11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42" name="Freeform 1342"/>
            <p:cNvSpPr>
              <a:spLocks noEditPoints="1"/>
            </p:cNvSpPr>
            <p:nvPr/>
          </p:nvSpPr>
          <p:spPr bwMode="auto">
            <a:xfrm>
              <a:off x="4239" y="2244"/>
              <a:ext cx="35" cy="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3" y="2"/>
                </a:cxn>
                <a:cxn ang="0">
                  <a:pos x="13" y="15"/>
                </a:cxn>
                <a:cxn ang="0">
                  <a:pos x="19" y="8"/>
                </a:cxn>
                <a:cxn ang="0">
                  <a:pos x="27" y="4"/>
                </a:cxn>
                <a:cxn ang="0">
                  <a:pos x="33" y="2"/>
                </a:cxn>
                <a:cxn ang="0">
                  <a:pos x="40" y="0"/>
                </a:cxn>
                <a:cxn ang="0">
                  <a:pos x="56" y="4"/>
                </a:cxn>
                <a:cxn ang="0">
                  <a:pos x="65" y="13"/>
                </a:cxn>
                <a:cxn ang="0">
                  <a:pos x="67" y="21"/>
                </a:cxn>
                <a:cxn ang="0">
                  <a:pos x="69" y="33"/>
                </a:cxn>
                <a:cxn ang="0">
                  <a:pos x="69" y="86"/>
                </a:cxn>
                <a:cxn ang="0">
                  <a:pos x="54" y="86"/>
                </a:cxn>
                <a:cxn ang="0">
                  <a:pos x="54" y="33"/>
                </a:cxn>
                <a:cxn ang="0">
                  <a:pos x="54" y="27"/>
                </a:cxn>
                <a:cxn ang="0">
                  <a:pos x="52" y="21"/>
                </a:cxn>
                <a:cxn ang="0">
                  <a:pos x="46" y="15"/>
                </a:cxn>
                <a:cxn ang="0">
                  <a:pos x="38" y="13"/>
                </a:cxn>
                <a:cxn ang="0">
                  <a:pos x="34" y="13"/>
                </a:cxn>
                <a:cxn ang="0">
                  <a:pos x="31" y="15"/>
                </a:cxn>
                <a:cxn ang="0">
                  <a:pos x="25" y="17"/>
                </a:cxn>
                <a:cxn ang="0">
                  <a:pos x="21" y="21"/>
                </a:cxn>
                <a:cxn ang="0">
                  <a:pos x="17" y="25"/>
                </a:cxn>
                <a:cxn ang="0">
                  <a:pos x="15" y="29"/>
                </a:cxn>
                <a:cxn ang="0">
                  <a:pos x="15" y="35"/>
                </a:cxn>
                <a:cxn ang="0">
                  <a:pos x="15" y="42"/>
                </a:cxn>
                <a:cxn ang="0">
                  <a:pos x="15" y="86"/>
                </a:cxn>
                <a:cxn ang="0">
                  <a:pos x="0" y="86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69" h="86">
                  <a:moveTo>
                    <a:pt x="0" y="2"/>
                  </a:moveTo>
                  <a:lnTo>
                    <a:pt x="0" y="2"/>
                  </a:lnTo>
                  <a:lnTo>
                    <a:pt x="13" y="2"/>
                  </a:lnTo>
                  <a:lnTo>
                    <a:pt x="13" y="15"/>
                  </a:lnTo>
                  <a:lnTo>
                    <a:pt x="19" y="8"/>
                  </a:lnTo>
                  <a:lnTo>
                    <a:pt x="27" y="4"/>
                  </a:lnTo>
                  <a:lnTo>
                    <a:pt x="33" y="2"/>
                  </a:lnTo>
                  <a:lnTo>
                    <a:pt x="40" y="0"/>
                  </a:lnTo>
                  <a:lnTo>
                    <a:pt x="56" y="4"/>
                  </a:lnTo>
                  <a:lnTo>
                    <a:pt x="65" y="13"/>
                  </a:lnTo>
                  <a:lnTo>
                    <a:pt x="67" y="21"/>
                  </a:lnTo>
                  <a:lnTo>
                    <a:pt x="69" y="33"/>
                  </a:lnTo>
                  <a:lnTo>
                    <a:pt x="69" y="86"/>
                  </a:lnTo>
                  <a:lnTo>
                    <a:pt x="54" y="86"/>
                  </a:lnTo>
                  <a:lnTo>
                    <a:pt x="54" y="33"/>
                  </a:lnTo>
                  <a:lnTo>
                    <a:pt x="54" y="27"/>
                  </a:lnTo>
                  <a:lnTo>
                    <a:pt x="52" y="21"/>
                  </a:lnTo>
                  <a:lnTo>
                    <a:pt x="46" y="15"/>
                  </a:lnTo>
                  <a:lnTo>
                    <a:pt x="38" y="13"/>
                  </a:lnTo>
                  <a:lnTo>
                    <a:pt x="34" y="13"/>
                  </a:lnTo>
                  <a:lnTo>
                    <a:pt x="31" y="15"/>
                  </a:lnTo>
                  <a:lnTo>
                    <a:pt x="25" y="17"/>
                  </a:lnTo>
                  <a:lnTo>
                    <a:pt x="21" y="21"/>
                  </a:lnTo>
                  <a:lnTo>
                    <a:pt x="17" y="25"/>
                  </a:lnTo>
                  <a:lnTo>
                    <a:pt x="15" y="29"/>
                  </a:lnTo>
                  <a:lnTo>
                    <a:pt x="15" y="35"/>
                  </a:lnTo>
                  <a:lnTo>
                    <a:pt x="15" y="42"/>
                  </a:lnTo>
                  <a:lnTo>
                    <a:pt x="15" y="86"/>
                  </a:lnTo>
                  <a:lnTo>
                    <a:pt x="0" y="86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34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43" name="Freeform 1343"/>
            <p:cNvSpPr>
              <a:spLocks/>
            </p:cNvSpPr>
            <p:nvPr/>
          </p:nvSpPr>
          <p:spPr bwMode="auto">
            <a:xfrm>
              <a:off x="4305" y="2230"/>
              <a:ext cx="15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12"/>
                </a:cxn>
                <a:cxn ang="0">
                  <a:pos x="14" y="12"/>
                </a:cxn>
                <a:cxn ang="0">
                  <a:pos x="14" y="133"/>
                </a:cxn>
                <a:cxn ang="0">
                  <a:pos x="29" y="133"/>
                </a:cxn>
                <a:cxn ang="0">
                  <a:pos x="29" y="144"/>
                </a:cxn>
                <a:cxn ang="0">
                  <a:pos x="0" y="144"/>
                </a:cxn>
                <a:cxn ang="0">
                  <a:pos x="0" y="0"/>
                </a:cxn>
              </a:cxnLst>
              <a:rect l="0" t="0" r="r" b="b"/>
              <a:pathLst>
                <a:path w="29" h="144">
                  <a:moveTo>
                    <a:pt x="0" y="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12"/>
                  </a:lnTo>
                  <a:lnTo>
                    <a:pt x="14" y="12"/>
                  </a:lnTo>
                  <a:lnTo>
                    <a:pt x="14" y="133"/>
                  </a:lnTo>
                  <a:lnTo>
                    <a:pt x="29" y="133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44" name="Freeform 1344"/>
            <p:cNvSpPr>
              <a:spLocks/>
            </p:cNvSpPr>
            <p:nvPr/>
          </p:nvSpPr>
          <p:spPr bwMode="auto">
            <a:xfrm>
              <a:off x="4326" y="2244"/>
              <a:ext cx="56" cy="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5" y="2"/>
                </a:cxn>
                <a:cxn ang="0">
                  <a:pos x="15" y="15"/>
                </a:cxn>
                <a:cxn ang="0">
                  <a:pos x="19" y="10"/>
                </a:cxn>
                <a:cxn ang="0">
                  <a:pos x="25" y="4"/>
                </a:cxn>
                <a:cxn ang="0">
                  <a:pos x="30" y="2"/>
                </a:cxn>
                <a:cxn ang="0">
                  <a:pos x="40" y="0"/>
                </a:cxn>
                <a:cxn ang="0">
                  <a:pos x="48" y="2"/>
                </a:cxn>
                <a:cxn ang="0">
                  <a:pos x="55" y="4"/>
                </a:cxn>
                <a:cxn ang="0">
                  <a:pos x="57" y="10"/>
                </a:cxn>
                <a:cxn ang="0">
                  <a:pos x="61" y="13"/>
                </a:cxn>
                <a:cxn ang="0">
                  <a:pos x="65" y="8"/>
                </a:cxn>
                <a:cxn ang="0">
                  <a:pos x="71" y="4"/>
                </a:cxn>
                <a:cxn ang="0">
                  <a:pos x="78" y="2"/>
                </a:cxn>
                <a:cxn ang="0">
                  <a:pos x="86" y="0"/>
                </a:cxn>
                <a:cxn ang="0">
                  <a:pos x="99" y="4"/>
                </a:cxn>
                <a:cxn ang="0">
                  <a:pos x="107" y="13"/>
                </a:cxn>
                <a:cxn ang="0">
                  <a:pos x="111" y="21"/>
                </a:cxn>
                <a:cxn ang="0">
                  <a:pos x="111" y="29"/>
                </a:cxn>
                <a:cxn ang="0">
                  <a:pos x="111" y="86"/>
                </a:cxn>
                <a:cxn ang="0">
                  <a:pos x="98" y="86"/>
                </a:cxn>
                <a:cxn ang="0">
                  <a:pos x="98" y="27"/>
                </a:cxn>
                <a:cxn ang="0">
                  <a:pos x="96" y="21"/>
                </a:cxn>
                <a:cxn ang="0">
                  <a:pos x="92" y="17"/>
                </a:cxn>
                <a:cxn ang="0">
                  <a:pos x="88" y="13"/>
                </a:cxn>
                <a:cxn ang="0">
                  <a:pos x="84" y="13"/>
                </a:cxn>
                <a:cxn ang="0">
                  <a:pos x="75" y="15"/>
                </a:cxn>
                <a:cxn ang="0">
                  <a:pos x="69" y="19"/>
                </a:cxn>
                <a:cxn ang="0">
                  <a:pos x="65" y="27"/>
                </a:cxn>
                <a:cxn ang="0">
                  <a:pos x="63" y="36"/>
                </a:cxn>
                <a:cxn ang="0">
                  <a:pos x="63" y="86"/>
                </a:cxn>
                <a:cxn ang="0">
                  <a:pos x="50" y="86"/>
                </a:cxn>
                <a:cxn ang="0">
                  <a:pos x="50" y="31"/>
                </a:cxn>
                <a:cxn ang="0">
                  <a:pos x="50" y="23"/>
                </a:cxn>
                <a:cxn ang="0">
                  <a:pos x="48" y="19"/>
                </a:cxn>
                <a:cxn ang="0">
                  <a:pos x="44" y="15"/>
                </a:cxn>
                <a:cxn ang="0">
                  <a:pos x="36" y="13"/>
                </a:cxn>
                <a:cxn ang="0">
                  <a:pos x="28" y="15"/>
                </a:cxn>
                <a:cxn ang="0">
                  <a:pos x="21" y="19"/>
                </a:cxn>
                <a:cxn ang="0">
                  <a:pos x="17" y="27"/>
                </a:cxn>
                <a:cxn ang="0">
                  <a:pos x="15" y="42"/>
                </a:cxn>
                <a:cxn ang="0">
                  <a:pos x="15" y="86"/>
                </a:cxn>
                <a:cxn ang="0">
                  <a:pos x="0" y="8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11" h="86">
                  <a:moveTo>
                    <a:pt x="0" y="2"/>
                  </a:moveTo>
                  <a:lnTo>
                    <a:pt x="0" y="2"/>
                  </a:lnTo>
                  <a:lnTo>
                    <a:pt x="15" y="2"/>
                  </a:lnTo>
                  <a:lnTo>
                    <a:pt x="15" y="15"/>
                  </a:lnTo>
                  <a:lnTo>
                    <a:pt x="19" y="10"/>
                  </a:lnTo>
                  <a:lnTo>
                    <a:pt x="25" y="4"/>
                  </a:lnTo>
                  <a:lnTo>
                    <a:pt x="30" y="2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55" y="4"/>
                  </a:lnTo>
                  <a:lnTo>
                    <a:pt x="57" y="10"/>
                  </a:lnTo>
                  <a:lnTo>
                    <a:pt x="61" y="13"/>
                  </a:lnTo>
                  <a:lnTo>
                    <a:pt x="65" y="8"/>
                  </a:lnTo>
                  <a:lnTo>
                    <a:pt x="71" y="4"/>
                  </a:lnTo>
                  <a:lnTo>
                    <a:pt x="78" y="2"/>
                  </a:lnTo>
                  <a:lnTo>
                    <a:pt x="86" y="0"/>
                  </a:lnTo>
                  <a:lnTo>
                    <a:pt x="99" y="4"/>
                  </a:lnTo>
                  <a:lnTo>
                    <a:pt x="107" y="13"/>
                  </a:lnTo>
                  <a:lnTo>
                    <a:pt x="111" y="21"/>
                  </a:lnTo>
                  <a:lnTo>
                    <a:pt x="111" y="29"/>
                  </a:lnTo>
                  <a:lnTo>
                    <a:pt x="111" y="86"/>
                  </a:lnTo>
                  <a:lnTo>
                    <a:pt x="98" y="86"/>
                  </a:lnTo>
                  <a:lnTo>
                    <a:pt x="98" y="27"/>
                  </a:lnTo>
                  <a:lnTo>
                    <a:pt x="96" y="21"/>
                  </a:lnTo>
                  <a:lnTo>
                    <a:pt x="92" y="17"/>
                  </a:lnTo>
                  <a:lnTo>
                    <a:pt x="88" y="13"/>
                  </a:lnTo>
                  <a:lnTo>
                    <a:pt x="84" y="13"/>
                  </a:lnTo>
                  <a:lnTo>
                    <a:pt x="75" y="15"/>
                  </a:lnTo>
                  <a:lnTo>
                    <a:pt x="69" y="19"/>
                  </a:lnTo>
                  <a:lnTo>
                    <a:pt x="65" y="27"/>
                  </a:lnTo>
                  <a:lnTo>
                    <a:pt x="63" y="36"/>
                  </a:lnTo>
                  <a:lnTo>
                    <a:pt x="63" y="86"/>
                  </a:lnTo>
                  <a:lnTo>
                    <a:pt x="50" y="86"/>
                  </a:lnTo>
                  <a:lnTo>
                    <a:pt x="50" y="31"/>
                  </a:lnTo>
                  <a:lnTo>
                    <a:pt x="50" y="23"/>
                  </a:lnTo>
                  <a:lnTo>
                    <a:pt x="48" y="19"/>
                  </a:lnTo>
                  <a:lnTo>
                    <a:pt x="44" y="15"/>
                  </a:lnTo>
                  <a:lnTo>
                    <a:pt x="36" y="13"/>
                  </a:lnTo>
                  <a:lnTo>
                    <a:pt x="28" y="15"/>
                  </a:lnTo>
                  <a:lnTo>
                    <a:pt x="21" y="19"/>
                  </a:lnTo>
                  <a:lnTo>
                    <a:pt x="17" y="27"/>
                  </a:lnTo>
                  <a:lnTo>
                    <a:pt x="15" y="42"/>
                  </a:lnTo>
                  <a:lnTo>
                    <a:pt x="15" y="86"/>
                  </a:lnTo>
                  <a:lnTo>
                    <a:pt x="0" y="8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45" name="Freeform 1345"/>
            <p:cNvSpPr>
              <a:spLocks/>
            </p:cNvSpPr>
            <p:nvPr/>
          </p:nvSpPr>
          <p:spPr bwMode="auto">
            <a:xfrm>
              <a:off x="4390" y="2230"/>
              <a:ext cx="14" cy="72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0" y="133"/>
                </a:cxn>
                <a:cxn ang="0">
                  <a:pos x="16" y="133"/>
                </a:cxn>
                <a:cxn ang="0">
                  <a:pos x="16" y="12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144"/>
                </a:cxn>
                <a:cxn ang="0">
                  <a:pos x="0" y="144"/>
                </a:cxn>
                <a:cxn ang="0">
                  <a:pos x="0" y="133"/>
                </a:cxn>
              </a:cxnLst>
              <a:rect l="0" t="0" r="r" b="b"/>
              <a:pathLst>
                <a:path w="29" h="144">
                  <a:moveTo>
                    <a:pt x="0" y="133"/>
                  </a:moveTo>
                  <a:lnTo>
                    <a:pt x="0" y="133"/>
                  </a:lnTo>
                  <a:lnTo>
                    <a:pt x="16" y="133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9" y="0"/>
                  </a:lnTo>
                  <a:lnTo>
                    <a:pt x="29" y="144"/>
                  </a:lnTo>
                  <a:lnTo>
                    <a:pt x="0" y="144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46" name="Freeform 1346"/>
            <p:cNvSpPr>
              <a:spLocks noEditPoints="1"/>
            </p:cNvSpPr>
            <p:nvPr/>
          </p:nvSpPr>
          <p:spPr bwMode="auto">
            <a:xfrm>
              <a:off x="2854" y="1603"/>
              <a:ext cx="56" cy="50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0" y="100"/>
                </a:cxn>
                <a:cxn ang="0">
                  <a:pos x="0" y="83"/>
                </a:cxn>
                <a:cxn ang="0">
                  <a:pos x="54" y="48"/>
                </a:cxn>
                <a:cxn ang="0">
                  <a:pos x="0" y="18"/>
                </a:cxn>
                <a:cxn ang="0">
                  <a:pos x="0" y="0"/>
                </a:cxn>
                <a:cxn ang="0">
                  <a:pos x="67" y="43"/>
                </a:cxn>
                <a:cxn ang="0">
                  <a:pos x="113" y="43"/>
                </a:cxn>
                <a:cxn ang="0">
                  <a:pos x="113" y="58"/>
                </a:cxn>
                <a:cxn ang="0">
                  <a:pos x="67" y="58"/>
                </a:cxn>
                <a:cxn ang="0">
                  <a:pos x="0" y="10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113" h="100">
                  <a:moveTo>
                    <a:pt x="0" y="100"/>
                  </a:moveTo>
                  <a:lnTo>
                    <a:pt x="0" y="100"/>
                  </a:lnTo>
                  <a:lnTo>
                    <a:pt x="0" y="83"/>
                  </a:lnTo>
                  <a:lnTo>
                    <a:pt x="54" y="4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67" y="43"/>
                  </a:lnTo>
                  <a:lnTo>
                    <a:pt x="113" y="43"/>
                  </a:lnTo>
                  <a:lnTo>
                    <a:pt x="113" y="58"/>
                  </a:lnTo>
                  <a:lnTo>
                    <a:pt x="67" y="58"/>
                  </a:lnTo>
                  <a:lnTo>
                    <a:pt x="0" y="100"/>
                  </a:lnTo>
                  <a:close/>
                  <a:moveTo>
                    <a:pt x="0" y="48"/>
                  </a:move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47" name="Freeform 1347"/>
            <p:cNvSpPr>
              <a:spLocks noEditPoints="1"/>
            </p:cNvSpPr>
            <p:nvPr/>
          </p:nvSpPr>
          <p:spPr bwMode="auto">
            <a:xfrm>
              <a:off x="2868" y="1565"/>
              <a:ext cx="43" cy="39"/>
            </a:xfrm>
            <a:custGeom>
              <a:avLst/>
              <a:gdLst/>
              <a:ahLst/>
              <a:cxnLst>
                <a:cxn ang="0">
                  <a:pos x="61" y="63"/>
                </a:cxn>
                <a:cxn ang="0">
                  <a:pos x="71" y="59"/>
                </a:cxn>
                <a:cxn ang="0">
                  <a:pos x="75" y="48"/>
                </a:cxn>
                <a:cxn ang="0">
                  <a:pos x="71" y="34"/>
                </a:cxn>
                <a:cxn ang="0">
                  <a:pos x="54" y="23"/>
                </a:cxn>
                <a:cxn ang="0">
                  <a:pos x="42" y="25"/>
                </a:cxn>
                <a:cxn ang="0">
                  <a:pos x="46" y="32"/>
                </a:cxn>
                <a:cxn ang="0">
                  <a:pos x="48" y="46"/>
                </a:cxn>
                <a:cxn ang="0">
                  <a:pos x="50" y="55"/>
                </a:cxn>
                <a:cxn ang="0">
                  <a:pos x="61" y="63"/>
                </a:cxn>
                <a:cxn ang="0">
                  <a:pos x="61" y="63"/>
                </a:cxn>
                <a:cxn ang="0">
                  <a:pos x="35" y="30"/>
                </a:cxn>
                <a:cxn ang="0">
                  <a:pos x="29" y="23"/>
                </a:cxn>
                <a:cxn ang="0">
                  <a:pos x="25" y="23"/>
                </a:cxn>
                <a:cxn ang="0">
                  <a:pos x="15" y="28"/>
                </a:cxn>
                <a:cxn ang="0">
                  <a:pos x="12" y="42"/>
                </a:cxn>
                <a:cxn ang="0">
                  <a:pos x="17" y="57"/>
                </a:cxn>
                <a:cxn ang="0">
                  <a:pos x="27" y="61"/>
                </a:cxn>
                <a:cxn ang="0">
                  <a:pos x="13" y="71"/>
                </a:cxn>
                <a:cxn ang="0">
                  <a:pos x="2" y="53"/>
                </a:cxn>
                <a:cxn ang="0">
                  <a:pos x="2" y="28"/>
                </a:cxn>
                <a:cxn ang="0">
                  <a:pos x="12" y="11"/>
                </a:cxn>
                <a:cxn ang="0">
                  <a:pos x="69" y="9"/>
                </a:cxn>
                <a:cxn ang="0">
                  <a:pos x="73" y="7"/>
                </a:cxn>
                <a:cxn ang="0">
                  <a:pos x="75" y="3"/>
                </a:cxn>
                <a:cxn ang="0">
                  <a:pos x="75" y="2"/>
                </a:cxn>
                <a:cxn ang="0">
                  <a:pos x="75" y="0"/>
                </a:cxn>
                <a:cxn ang="0">
                  <a:pos x="84" y="2"/>
                </a:cxn>
                <a:cxn ang="0">
                  <a:pos x="86" y="9"/>
                </a:cxn>
                <a:cxn ang="0">
                  <a:pos x="81" y="19"/>
                </a:cxn>
                <a:cxn ang="0">
                  <a:pos x="73" y="23"/>
                </a:cxn>
                <a:cxn ang="0">
                  <a:pos x="83" y="34"/>
                </a:cxn>
                <a:cxn ang="0">
                  <a:pos x="86" y="51"/>
                </a:cxn>
                <a:cxn ang="0">
                  <a:pos x="81" y="71"/>
                </a:cxn>
                <a:cxn ang="0">
                  <a:pos x="63" y="76"/>
                </a:cxn>
                <a:cxn ang="0">
                  <a:pos x="46" y="71"/>
                </a:cxn>
                <a:cxn ang="0">
                  <a:pos x="36" y="51"/>
                </a:cxn>
                <a:cxn ang="0">
                  <a:pos x="35" y="30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6" h="76">
                  <a:moveTo>
                    <a:pt x="61" y="63"/>
                  </a:moveTo>
                  <a:lnTo>
                    <a:pt x="61" y="63"/>
                  </a:lnTo>
                  <a:lnTo>
                    <a:pt x="67" y="63"/>
                  </a:lnTo>
                  <a:lnTo>
                    <a:pt x="71" y="59"/>
                  </a:lnTo>
                  <a:lnTo>
                    <a:pt x="73" y="53"/>
                  </a:lnTo>
                  <a:lnTo>
                    <a:pt x="75" y="48"/>
                  </a:lnTo>
                  <a:lnTo>
                    <a:pt x="73" y="42"/>
                  </a:lnTo>
                  <a:lnTo>
                    <a:pt x="71" y="34"/>
                  </a:lnTo>
                  <a:lnTo>
                    <a:pt x="63" y="26"/>
                  </a:lnTo>
                  <a:lnTo>
                    <a:pt x="54" y="23"/>
                  </a:lnTo>
                  <a:lnTo>
                    <a:pt x="42" y="23"/>
                  </a:lnTo>
                  <a:lnTo>
                    <a:pt x="42" y="25"/>
                  </a:lnTo>
                  <a:lnTo>
                    <a:pt x="46" y="28"/>
                  </a:lnTo>
                  <a:lnTo>
                    <a:pt x="46" y="32"/>
                  </a:lnTo>
                  <a:lnTo>
                    <a:pt x="46" y="38"/>
                  </a:lnTo>
                  <a:lnTo>
                    <a:pt x="48" y="46"/>
                  </a:lnTo>
                  <a:lnTo>
                    <a:pt x="48" y="51"/>
                  </a:lnTo>
                  <a:lnTo>
                    <a:pt x="50" y="55"/>
                  </a:lnTo>
                  <a:lnTo>
                    <a:pt x="56" y="61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61" y="63"/>
                  </a:lnTo>
                  <a:close/>
                  <a:moveTo>
                    <a:pt x="35" y="30"/>
                  </a:moveTo>
                  <a:lnTo>
                    <a:pt x="35" y="30"/>
                  </a:lnTo>
                  <a:lnTo>
                    <a:pt x="33" y="26"/>
                  </a:lnTo>
                  <a:lnTo>
                    <a:pt x="29" y="23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19" y="23"/>
                  </a:lnTo>
                  <a:lnTo>
                    <a:pt x="15" y="28"/>
                  </a:lnTo>
                  <a:lnTo>
                    <a:pt x="12" y="34"/>
                  </a:lnTo>
                  <a:lnTo>
                    <a:pt x="12" y="42"/>
                  </a:lnTo>
                  <a:lnTo>
                    <a:pt x="13" y="51"/>
                  </a:lnTo>
                  <a:lnTo>
                    <a:pt x="17" y="57"/>
                  </a:lnTo>
                  <a:lnTo>
                    <a:pt x="21" y="59"/>
                  </a:lnTo>
                  <a:lnTo>
                    <a:pt x="27" y="61"/>
                  </a:lnTo>
                  <a:lnTo>
                    <a:pt x="27" y="74"/>
                  </a:lnTo>
                  <a:lnTo>
                    <a:pt x="13" y="71"/>
                  </a:lnTo>
                  <a:lnTo>
                    <a:pt x="6" y="63"/>
                  </a:lnTo>
                  <a:lnTo>
                    <a:pt x="2" y="53"/>
                  </a:lnTo>
                  <a:lnTo>
                    <a:pt x="0" y="42"/>
                  </a:lnTo>
                  <a:lnTo>
                    <a:pt x="2" y="28"/>
                  </a:lnTo>
                  <a:lnTo>
                    <a:pt x="6" y="19"/>
                  </a:lnTo>
                  <a:lnTo>
                    <a:pt x="12" y="11"/>
                  </a:lnTo>
                  <a:lnTo>
                    <a:pt x="23" y="9"/>
                  </a:lnTo>
                  <a:lnTo>
                    <a:pt x="69" y="9"/>
                  </a:lnTo>
                  <a:lnTo>
                    <a:pt x="71" y="9"/>
                  </a:lnTo>
                  <a:lnTo>
                    <a:pt x="73" y="7"/>
                  </a:lnTo>
                  <a:lnTo>
                    <a:pt x="75" y="7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6" y="9"/>
                  </a:lnTo>
                  <a:lnTo>
                    <a:pt x="84" y="15"/>
                  </a:lnTo>
                  <a:lnTo>
                    <a:pt x="81" y="19"/>
                  </a:lnTo>
                  <a:lnTo>
                    <a:pt x="77" y="21"/>
                  </a:lnTo>
                  <a:lnTo>
                    <a:pt x="73" y="23"/>
                  </a:lnTo>
                  <a:lnTo>
                    <a:pt x="79" y="28"/>
                  </a:lnTo>
                  <a:lnTo>
                    <a:pt x="83" y="34"/>
                  </a:lnTo>
                  <a:lnTo>
                    <a:pt x="86" y="42"/>
                  </a:lnTo>
                  <a:lnTo>
                    <a:pt x="86" y="51"/>
                  </a:lnTo>
                  <a:lnTo>
                    <a:pt x="84" y="63"/>
                  </a:lnTo>
                  <a:lnTo>
                    <a:pt x="81" y="71"/>
                  </a:lnTo>
                  <a:lnTo>
                    <a:pt x="71" y="76"/>
                  </a:lnTo>
                  <a:lnTo>
                    <a:pt x="63" y="76"/>
                  </a:lnTo>
                  <a:lnTo>
                    <a:pt x="52" y="76"/>
                  </a:lnTo>
                  <a:lnTo>
                    <a:pt x="46" y="71"/>
                  </a:lnTo>
                  <a:lnTo>
                    <a:pt x="40" y="63"/>
                  </a:lnTo>
                  <a:lnTo>
                    <a:pt x="36" y="51"/>
                  </a:lnTo>
                  <a:lnTo>
                    <a:pt x="35" y="30"/>
                  </a:lnTo>
                  <a:lnTo>
                    <a:pt x="35" y="30"/>
                  </a:lnTo>
                  <a:close/>
                  <a:moveTo>
                    <a:pt x="0" y="42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48" name="Freeform 1348"/>
            <p:cNvSpPr>
              <a:spLocks/>
            </p:cNvSpPr>
            <p:nvPr/>
          </p:nvSpPr>
          <p:spPr bwMode="auto">
            <a:xfrm>
              <a:off x="2869" y="1509"/>
              <a:ext cx="41" cy="54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0" y="92"/>
                </a:cxn>
                <a:cxn ang="0">
                  <a:pos x="65" y="77"/>
                </a:cxn>
                <a:cxn ang="0">
                  <a:pos x="0" y="62"/>
                </a:cxn>
                <a:cxn ang="0">
                  <a:pos x="0" y="46"/>
                </a:cxn>
                <a:cxn ang="0">
                  <a:pos x="65" y="31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82" y="23"/>
                </a:cxn>
                <a:cxn ang="0">
                  <a:pos x="82" y="39"/>
                </a:cxn>
                <a:cxn ang="0">
                  <a:pos x="19" y="54"/>
                </a:cxn>
                <a:cxn ang="0">
                  <a:pos x="82" y="71"/>
                </a:cxn>
                <a:cxn ang="0">
                  <a:pos x="82" y="85"/>
                </a:cxn>
                <a:cxn ang="0">
                  <a:pos x="0" y="110"/>
                </a:cxn>
                <a:cxn ang="0">
                  <a:pos x="0" y="92"/>
                </a:cxn>
              </a:cxnLst>
              <a:rect l="0" t="0" r="r" b="b"/>
              <a:pathLst>
                <a:path w="82" h="110">
                  <a:moveTo>
                    <a:pt x="0" y="92"/>
                  </a:moveTo>
                  <a:lnTo>
                    <a:pt x="0" y="92"/>
                  </a:lnTo>
                  <a:lnTo>
                    <a:pt x="65" y="77"/>
                  </a:lnTo>
                  <a:lnTo>
                    <a:pt x="0" y="62"/>
                  </a:lnTo>
                  <a:lnTo>
                    <a:pt x="0" y="46"/>
                  </a:lnTo>
                  <a:lnTo>
                    <a:pt x="65" y="31"/>
                  </a:lnTo>
                  <a:lnTo>
                    <a:pt x="0" y="14"/>
                  </a:lnTo>
                  <a:lnTo>
                    <a:pt x="0" y="0"/>
                  </a:lnTo>
                  <a:lnTo>
                    <a:pt x="82" y="23"/>
                  </a:lnTo>
                  <a:lnTo>
                    <a:pt x="82" y="39"/>
                  </a:lnTo>
                  <a:lnTo>
                    <a:pt x="19" y="54"/>
                  </a:lnTo>
                  <a:lnTo>
                    <a:pt x="82" y="71"/>
                  </a:lnTo>
                  <a:lnTo>
                    <a:pt x="82" y="85"/>
                  </a:lnTo>
                  <a:lnTo>
                    <a:pt x="0" y="11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49" name="Freeform 1349"/>
            <p:cNvSpPr>
              <a:spLocks noEditPoints="1"/>
            </p:cNvSpPr>
            <p:nvPr/>
          </p:nvSpPr>
          <p:spPr bwMode="auto">
            <a:xfrm>
              <a:off x="2868" y="1444"/>
              <a:ext cx="43" cy="3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2" y="28"/>
                </a:cxn>
                <a:cxn ang="0">
                  <a:pos x="4" y="19"/>
                </a:cxn>
                <a:cxn ang="0">
                  <a:pos x="10" y="11"/>
                </a:cxn>
                <a:cxn ang="0">
                  <a:pos x="15" y="7"/>
                </a:cxn>
                <a:cxn ang="0">
                  <a:pos x="21" y="4"/>
                </a:cxn>
                <a:cxn ang="0">
                  <a:pos x="29" y="2"/>
                </a:cxn>
                <a:cxn ang="0">
                  <a:pos x="36" y="0"/>
                </a:cxn>
                <a:cxn ang="0">
                  <a:pos x="48" y="0"/>
                </a:cxn>
                <a:cxn ang="0">
                  <a:pos x="48" y="61"/>
                </a:cxn>
                <a:cxn ang="0">
                  <a:pos x="60" y="59"/>
                </a:cxn>
                <a:cxn ang="0">
                  <a:pos x="67" y="55"/>
                </a:cxn>
                <a:cxn ang="0">
                  <a:pos x="73" y="48"/>
                </a:cxn>
                <a:cxn ang="0">
                  <a:pos x="75" y="36"/>
                </a:cxn>
                <a:cxn ang="0">
                  <a:pos x="73" y="28"/>
                </a:cxn>
                <a:cxn ang="0">
                  <a:pos x="67" y="21"/>
                </a:cxn>
                <a:cxn ang="0">
                  <a:pos x="63" y="17"/>
                </a:cxn>
                <a:cxn ang="0">
                  <a:pos x="60" y="15"/>
                </a:cxn>
                <a:cxn ang="0">
                  <a:pos x="60" y="2"/>
                </a:cxn>
                <a:cxn ang="0">
                  <a:pos x="63" y="2"/>
                </a:cxn>
                <a:cxn ang="0">
                  <a:pos x="69" y="5"/>
                </a:cxn>
                <a:cxn ang="0">
                  <a:pos x="73" y="7"/>
                </a:cxn>
                <a:cxn ang="0">
                  <a:pos x="77" y="11"/>
                </a:cxn>
                <a:cxn ang="0">
                  <a:pos x="83" y="19"/>
                </a:cxn>
                <a:cxn ang="0">
                  <a:pos x="86" y="28"/>
                </a:cxn>
                <a:cxn ang="0">
                  <a:pos x="86" y="32"/>
                </a:cxn>
                <a:cxn ang="0">
                  <a:pos x="86" y="38"/>
                </a:cxn>
                <a:cxn ang="0">
                  <a:pos x="84" y="53"/>
                </a:cxn>
                <a:cxn ang="0">
                  <a:pos x="77" y="63"/>
                </a:cxn>
                <a:cxn ang="0">
                  <a:pos x="63" y="73"/>
                </a:cxn>
                <a:cxn ang="0">
                  <a:pos x="44" y="75"/>
                </a:cxn>
                <a:cxn ang="0">
                  <a:pos x="27" y="73"/>
                </a:cxn>
                <a:cxn ang="0">
                  <a:pos x="12" y="63"/>
                </a:cxn>
                <a:cxn ang="0">
                  <a:pos x="2" y="52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36" y="15"/>
                </a:cxn>
                <a:cxn ang="0">
                  <a:pos x="36" y="15"/>
                </a:cxn>
                <a:cxn ang="0">
                  <a:pos x="27" y="15"/>
                </a:cxn>
                <a:cxn ang="0">
                  <a:pos x="21" y="17"/>
                </a:cxn>
                <a:cxn ang="0">
                  <a:pos x="13" y="27"/>
                </a:cxn>
                <a:cxn ang="0">
                  <a:pos x="12" y="36"/>
                </a:cxn>
                <a:cxn ang="0">
                  <a:pos x="13" y="46"/>
                </a:cxn>
                <a:cxn ang="0">
                  <a:pos x="19" y="53"/>
                </a:cxn>
                <a:cxn ang="0">
                  <a:pos x="27" y="57"/>
                </a:cxn>
                <a:cxn ang="0">
                  <a:pos x="36" y="59"/>
                </a:cxn>
                <a:cxn ang="0">
                  <a:pos x="36" y="15"/>
                </a:cxn>
                <a:cxn ang="0">
                  <a:pos x="36" y="15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0" y="36"/>
                </a:cxn>
              </a:cxnLst>
              <a:rect l="0" t="0" r="r" b="b"/>
              <a:pathLst>
                <a:path w="86" h="75">
                  <a:moveTo>
                    <a:pt x="0" y="36"/>
                  </a:moveTo>
                  <a:lnTo>
                    <a:pt x="0" y="36"/>
                  </a:lnTo>
                  <a:lnTo>
                    <a:pt x="2" y="28"/>
                  </a:lnTo>
                  <a:lnTo>
                    <a:pt x="4" y="19"/>
                  </a:lnTo>
                  <a:lnTo>
                    <a:pt x="10" y="11"/>
                  </a:lnTo>
                  <a:lnTo>
                    <a:pt x="15" y="7"/>
                  </a:lnTo>
                  <a:lnTo>
                    <a:pt x="21" y="4"/>
                  </a:lnTo>
                  <a:lnTo>
                    <a:pt x="29" y="2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48" y="61"/>
                  </a:lnTo>
                  <a:lnTo>
                    <a:pt x="60" y="59"/>
                  </a:lnTo>
                  <a:lnTo>
                    <a:pt x="67" y="55"/>
                  </a:lnTo>
                  <a:lnTo>
                    <a:pt x="73" y="48"/>
                  </a:lnTo>
                  <a:lnTo>
                    <a:pt x="75" y="36"/>
                  </a:lnTo>
                  <a:lnTo>
                    <a:pt x="73" y="28"/>
                  </a:lnTo>
                  <a:lnTo>
                    <a:pt x="67" y="21"/>
                  </a:lnTo>
                  <a:lnTo>
                    <a:pt x="63" y="17"/>
                  </a:lnTo>
                  <a:lnTo>
                    <a:pt x="60" y="15"/>
                  </a:lnTo>
                  <a:lnTo>
                    <a:pt x="60" y="2"/>
                  </a:lnTo>
                  <a:lnTo>
                    <a:pt x="63" y="2"/>
                  </a:lnTo>
                  <a:lnTo>
                    <a:pt x="69" y="5"/>
                  </a:lnTo>
                  <a:lnTo>
                    <a:pt x="73" y="7"/>
                  </a:lnTo>
                  <a:lnTo>
                    <a:pt x="77" y="11"/>
                  </a:lnTo>
                  <a:lnTo>
                    <a:pt x="83" y="19"/>
                  </a:lnTo>
                  <a:lnTo>
                    <a:pt x="86" y="28"/>
                  </a:lnTo>
                  <a:lnTo>
                    <a:pt x="86" y="32"/>
                  </a:lnTo>
                  <a:lnTo>
                    <a:pt x="86" y="38"/>
                  </a:lnTo>
                  <a:lnTo>
                    <a:pt x="84" y="53"/>
                  </a:lnTo>
                  <a:lnTo>
                    <a:pt x="77" y="63"/>
                  </a:lnTo>
                  <a:lnTo>
                    <a:pt x="63" y="73"/>
                  </a:lnTo>
                  <a:lnTo>
                    <a:pt x="44" y="75"/>
                  </a:lnTo>
                  <a:lnTo>
                    <a:pt x="27" y="73"/>
                  </a:lnTo>
                  <a:lnTo>
                    <a:pt x="12" y="63"/>
                  </a:lnTo>
                  <a:lnTo>
                    <a:pt x="2" y="5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close/>
                  <a:moveTo>
                    <a:pt x="36" y="15"/>
                  </a:moveTo>
                  <a:lnTo>
                    <a:pt x="36" y="15"/>
                  </a:lnTo>
                  <a:lnTo>
                    <a:pt x="27" y="15"/>
                  </a:lnTo>
                  <a:lnTo>
                    <a:pt x="21" y="17"/>
                  </a:lnTo>
                  <a:lnTo>
                    <a:pt x="13" y="27"/>
                  </a:lnTo>
                  <a:lnTo>
                    <a:pt x="12" y="36"/>
                  </a:lnTo>
                  <a:lnTo>
                    <a:pt x="13" y="46"/>
                  </a:lnTo>
                  <a:lnTo>
                    <a:pt x="19" y="53"/>
                  </a:lnTo>
                  <a:lnTo>
                    <a:pt x="27" y="57"/>
                  </a:lnTo>
                  <a:lnTo>
                    <a:pt x="36" y="59"/>
                  </a:lnTo>
                  <a:lnTo>
                    <a:pt x="36" y="15"/>
                  </a:lnTo>
                  <a:lnTo>
                    <a:pt x="36" y="15"/>
                  </a:lnTo>
                  <a:close/>
                  <a:moveTo>
                    <a:pt x="0" y="36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50" name="Freeform 1350"/>
            <p:cNvSpPr>
              <a:spLocks/>
            </p:cNvSpPr>
            <p:nvPr/>
          </p:nvSpPr>
          <p:spPr bwMode="auto">
            <a:xfrm>
              <a:off x="2868" y="1416"/>
              <a:ext cx="42" cy="20"/>
            </a:xfrm>
            <a:custGeom>
              <a:avLst/>
              <a:gdLst/>
              <a:ahLst/>
              <a:cxnLst>
                <a:cxn ang="0">
                  <a:pos x="2" y="40"/>
                </a:cxn>
                <a:cxn ang="0">
                  <a:pos x="2" y="40"/>
                </a:cxn>
                <a:cxn ang="0">
                  <a:pos x="2" y="27"/>
                </a:cxn>
                <a:cxn ang="0">
                  <a:pos x="15" y="27"/>
                </a:cxn>
                <a:cxn ang="0">
                  <a:pos x="12" y="25"/>
                </a:cxn>
                <a:cxn ang="0">
                  <a:pos x="6" y="19"/>
                </a:cxn>
                <a:cxn ang="0">
                  <a:pos x="2" y="14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4"/>
                </a:cxn>
                <a:cxn ang="0">
                  <a:pos x="15" y="6"/>
                </a:cxn>
                <a:cxn ang="0">
                  <a:pos x="15" y="14"/>
                </a:cxn>
                <a:cxn ang="0">
                  <a:pos x="21" y="21"/>
                </a:cxn>
                <a:cxn ang="0">
                  <a:pos x="29" y="25"/>
                </a:cxn>
                <a:cxn ang="0">
                  <a:pos x="36" y="27"/>
                </a:cxn>
                <a:cxn ang="0">
                  <a:pos x="84" y="27"/>
                </a:cxn>
                <a:cxn ang="0">
                  <a:pos x="84" y="40"/>
                </a:cxn>
                <a:cxn ang="0">
                  <a:pos x="2" y="40"/>
                </a:cxn>
                <a:cxn ang="0">
                  <a:pos x="2" y="40"/>
                </a:cxn>
              </a:cxnLst>
              <a:rect l="0" t="0" r="r" b="b"/>
              <a:pathLst>
                <a:path w="84" h="40">
                  <a:moveTo>
                    <a:pt x="2" y="40"/>
                  </a:moveTo>
                  <a:lnTo>
                    <a:pt x="2" y="40"/>
                  </a:lnTo>
                  <a:lnTo>
                    <a:pt x="2" y="27"/>
                  </a:lnTo>
                  <a:lnTo>
                    <a:pt x="15" y="27"/>
                  </a:lnTo>
                  <a:lnTo>
                    <a:pt x="12" y="25"/>
                  </a:lnTo>
                  <a:lnTo>
                    <a:pt x="6" y="19"/>
                  </a:lnTo>
                  <a:lnTo>
                    <a:pt x="2" y="1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5" y="14"/>
                  </a:lnTo>
                  <a:lnTo>
                    <a:pt x="21" y="21"/>
                  </a:lnTo>
                  <a:lnTo>
                    <a:pt x="29" y="25"/>
                  </a:lnTo>
                  <a:lnTo>
                    <a:pt x="36" y="27"/>
                  </a:lnTo>
                  <a:lnTo>
                    <a:pt x="84" y="27"/>
                  </a:lnTo>
                  <a:lnTo>
                    <a:pt x="84" y="40"/>
                  </a:lnTo>
                  <a:lnTo>
                    <a:pt x="2" y="40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51" name="Freeform 1351"/>
            <p:cNvSpPr>
              <a:spLocks/>
            </p:cNvSpPr>
            <p:nvPr/>
          </p:nvSpPr>
          <p:spPr bwMode="auto">
            <a:xfrm>
              <a:off x="2868" y="1390"/>
              <a:ext cx="42" cy="19"/>
            </a:xfrm>
            <a:custGeom>
              <a:avLst/>
              <a:gdLst/>
              <a:ahLst/>
              <a:cxnLst>
                <a:cxn ang="0">
                  <a:pos x="2" y="39"/>
                </a:cxn>
                <a:cxn ang="0">
                  <a:pos x="2" y="39"/>
                </a:cxn>
                <a:cxn ang="0">
                  <a:pos x="2" y="27"/>
                </a:cxn>
                <a:cxn ang="0">
                  <a:pos x="15" y="27"/>
                </a:cxn>
                <a:cxn ang="0">
                  <a:pos x="12" y="23"/>
                </a:cxn>
                <a:cxn ang="0">
                  <a:pos x="6" y="19"/>
                </a:cxn>
                <a:cxn ang="0">
                  <a:pos x="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4"/>
                </a:cxn>
                <a:cxn ang="0">
                  <a:pos x="15" y="14"/>
                </a:cxn>
                <a:cxn ang="0">
                  <a:pos x="21" y="21"/>
                </a:cxn>
                <a:cxn ang="0">
                  <a:pos x="29" y="25"/>
                </a:cxn>
                <a:cxn ang="0">
                  <a:pos x="36" y="27"/>
                </a:cxn>
                <a:cxn ang="0">
                  <a:pos x="84" y="27"/>
                </a:cxn>
                <a:cxn ang="0">
                  <a:pos x="84" y="39"/>
                </a:cxn>
                <a:cxn ang="0">
                  <a:pos x="2" y="39"/>
                </a:cxn>
                <a:cxn ang="0">
                  <a:pos x="2" y="39"/>
                </a:cxn>
              </a:cxnLst>
              <a:rect l="0" t="0" r="r" b="b"/>
              <a:pathLst>
                <a:path w="84" h="39">
                  <a:moveTo>
                    <a:pt x="2" y="39"/>
                  </a:moveTo>
                  <a:lnTo>
                    <a:pt x="2" y="39"/>
                  </a:lnTo>
                  <a:lnTo>
                    <a:pt x="2" y="27"/>
                  </a:lnTo>
                  <a:lnTo>
                    <a:pt x="15" y="27"/>
                  </a:lnTo>
                  <a:lnTo>
                    <a:pt x="12" y="23"/>
                  </a:lnTo>
                  <a:lnTo>
                    <a:pt x="6" y="19"/>
                  </a:lnTo>
                  <a:lnTo>
                    <a:pt x="2" y="1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14"/>
                  </a:lnTo>
                  <a:lnTo>
                    <a:pt x="21" y="21"/>
                  </a:lnTo>
                  <a:lnTo>
                    <a:pt x="29" y="25"/>
                  </a:lnTo>
                  <a:lnTo>
                    <a:pt x="36" y="27"/>
                  </a:lnTo>
                  <a:lnTo>
                    <a:pt x="84" y="27"/>
                  </a:lnTo>
                  <a:lnTo>
                    <a:pt x="84" y="39"/>
                  </a:lnTo>
                  <a:lnTo>
                    <a:pt x="2" y="39"/>
                  </a:lnTo>
                  <a:lnTo>
                    <a:pt x="2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52" name="Freeform 1352"/>
            <p:cNvSpPr>
              <a:spLocks noEditPoints="1"/>
            </p:cNvSpPr>
            <p:nvPr/>
          </p:nvSpPr>
          <p:spPr bwMode="auto">
            <a:xfrm>
              <a:off x="2868" y="1347"/>
              <a:ext cx="43" cy="39"/>
            </a:xfrm>
            <a:custGeom>
              <a:avLst/>
              <a:gdLst/>
              <a:ahLst/>
              <a:cxnLst>
                <a:cxn ang="0">
                  <a:pos x="75" y="40"/>
                </a:cxn>
                <a:cxn ang="0">
                  <a:pos x="75" y="40"/>
                </a:cxn>
                <a:cxn ang="0">
                  <a:pos x="73" y="29"/>
                </a:cxn>
                <a:cxn ang="0">
                  <a:pos x="65" y="21"/>
                </a:cxn>
                <a:cxn ang="0">
                  <a:pos x="54" y="17"/>
                </a:cxn>
                <a:cxn ang="0">
                  <a:pos x="42" y="17"/>
                </a:cxn>
                <a:cxn ang="0">
                  <a:pos x="31" y="17"/>
                </a:cxn>
                <a:cxn ang="0">
                  <a:pos x="23" y="19"/>
                </a:cxn>
                <a:cxn ang="0">
                  <a:pos x="13" y="27"/>
                </a:cxn>
                <a:cxn ang="0">
                  <a:pos x="12" y="40"/>
                </a:cxn>
                <a:cxn ang="0">
                  <a:pos x="13" y="50"/>
                </a:cxn>
                <a:cxn ang="0">
                  <a:pos x="21" y="57"/>
                </a:cxn>
                <a:cxn ang="0">
                  <a:pos x="33" y="61"/>
                </a:cxn>
                <a:cxn ang="0">
                  <a:pos x="44" y="63"/>
                </a:cxn>
                <a:cxn ang="0">
                  <a:pos x="56" y="61"/>
                </a:cxn>
                <a:cxn ang="0">
                  <a:pos x="67" y="57"/>
                </a:cxn>
                <a:cxn ang="0">
                  <a:pos x="73" y="50"/>
                </a:cxn>
                <a:cxn ang="0">
                  <a:pos x="75" y="40"/>
                </a:cxn>
                <a:cxn ang="0">
                  <a:pos x="75" y="40"/>
                </a:cxn>
                <a:cxn ang="0">
                  <a:pos x="75" y="4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2" y="25"/>
                </a:cxn>
                <a:cxn ang="0">
                  <a:pos x="10" y="13"/>
                </a:cxn>
                <a:cxn ang="0">
                  <a:pos x="23" y="4"/>
                </a:cxn>
                <a:cxn ang="0">
                  <a:pos x="42" y="0"/>
                </a:cxn>
                <a:cxn ang="0">
                  <a:pos x="60" y="4"/>
                </a:cxn>
                <a:cxn ang="0">
                  <a:pos x="73" y="9"/>
                </a:cxn>
                <a:cxn ang="0">
                  <a:pos x="81" y="15"/>
                </a:cxn>
                <a:cxn ang="0">
                  <a:pos x="83" y="23"/>
                </a:cxn>
                <a:cxn ang="0">
                  <a:pos x="86" y="40"/>
                </a:cxn>
                <a:cxn ang="0">
                  <a:pos x="84" y="55"/>
                </a:cxn>
                <a:cxn ang="0">
                  <a:pos x="77" y="67"/>
                </a:cxn>
                <a:cxn ang="0">
                  <a:pos x="61" y="75"/>
                </a:cxn>
                <a:cxn ang="0">
                  <a:pos x="46" y="77"/>
                </a:cxn>
                <a:cxn ang="0">
                  <a:pos x="27" y="75"/>
                </a:cxn>
                <a:cxn ang="0">
                  <a:pos x="12" y="67"/>
                </a:cxn>
                <a:cxn ang="0">
                  <a:pos x="2" y="54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0"/>
                </a:cxn>
              </a:cxnLst>
              <a:rect l="0" t="0" r="r" b="b"/>
              <a:pathLst>
                <a:path w="86" h="77">
                  <a:moveTo>
                    <a:pt x="75" y="40"/>
                  </a:moveTo>
                  <a:lnTo>
                    <a:pt x="75" y="40"/>
                  </a:lnTo>
                  <a:lnTo>
                    <a:pt x="73" y="29"/>
                  </a:lnTo>
                  <a:lnTo>
                    <a:pt x="65" y="21"/>
                  </a:lnTo>
                  <a:lnTo>
                    <a:pt x="54" y="17"/>
                  </a:lnTo>
                  <a:lnTo>
                    <a:pt x="42" y="17"/>
                  </a:lnTo>
                  <a:lnTo>
                    <a:pt x="31" y="17"/>
                  </a:lnTo>
                  <a:lnTo>
                    <a:pt x="23" y="19"/>
                  </a:lnTo>
                  <a:lnTo>
                    <a:pt x="13" y="27"/>
                  </a:lnTo>
                  <a:lnTo>
                    <a:pt x="12" y="40"/>
                  </a:lnTo>
                  <a:lnTo>
                    <a:pt x="13" y="50"/>
                  </a:lnTo>
                  <a:lnTo>
                    <a:pt x="21" y="57"/>
                  </a:lnTo>
                  <a:lnTo>
                    <a:pt x="33" y="61"/>
                  </a:lnTo>
                  <a:lnTo>
                    <a:pt x="44" y="63"/>
                  </a:lnTo>
                  <a:lnTo>
                    <a:pt x="56" y="61"/>
                  </a:lnTo>
                  <a:lnTo>
                    <a:pt x="67" y="57"/>
                  </a:lnTo>
                  <a:lnTo>
                    <a:pt x="73" y="50"/>
                  </a:lnTo>
                  <a:lnTo>
                    <a:pt x="75" y="40"/>
                  </a:lnTo>
                  <a:lnTo>
                    <a:pt x="75" y="40"/>
                  </a:lnTo>
                  <a:lnTo>
                    <a:pt x="75" y="40"/>
                  </a:lnTo>
                  <a:close/>
                  <a:moveTo>
                    <a:pt x="0" y="38"/>
                  </a:moveTo>
                  <a:lnTo>
                    <a:pt x="0" y="38"/>
                  </a:lnTo>
                  <a:lnTo>
                    <a:pt x="2" y="25"/>
                  </a:lnTo>
                  <a:lnTo>
                    <a:pt x="10" y="13"/>
                  </a:lnTo>
                  <a:lnTo>
                    <a:pt x="23" y="4"/>
                  </a:lnTo>
                  <a:lnTo>
                    <a:pt x="42" y="0"/>
                  </a:lnTo>
                  <a:lnTo>
                    <a:pt x="60" y="4"/>
                  </a:lnTo>
                  <a:lnTo>
                    <a:pt x="73" y="9"/>
                  </a:lnTo>
                  <a:lnTo>
                    <a:pt x="81" y="15"/>
                  </a:lnTo>
                  <a:lnTo>
                    <a:pt x="83" y="23"/>
                  </a:lnTo>
                  <a:lnTo>
                    <a:pt x="86" y="40"/>
                  </a:lnTo>
                  <a:lnTo>
                    <a:pt x="84" y="55"/>
                  </a:lnTo>
                  <a:lnTo>
                    <a:pt x="77" y="67"/>
                  </a:lnTo>
                  <a:lnTo>
                    <a:pt x="61" y="75"/>
                  </a:lnTo>
                  <a:lnTo>
                    <a:pt x="46" y="77"/>
                  </a:lnTo>
                  <a:lnTo>
                    <a:pt x="27" y="75"/>
                  </a:lnTo>
                  <a:lnTo>
                    <a:pt x="12" y="67"/>
                  </a:lnTo>
                  <a:lnTo>
                    <a:pt x="2" y="5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53" name="Freeform 1353"/>
            <p:cNvSpPr>
              <a:spLocks/>
            </p:cNvSpPr>
            <p:nvPr/>
          </p:nvSpPr>
          <p:spPr bwMode="auto">
            <a:xfrm>
              <a:off x="2868" y="1320"/>
              <a:ext cx="42" cy="20"/>
            </a:xfrm>
            <a:custGeom>
              <a:avLst/>
              <a:gdLst/>
              <a:ahLst/>
              <a:cxnLst>
                <a:cxn ang="0">
                  <a:pos x="2" y="40"/>
                </a:cxn>
                <a:cxn ang="0">
                  <a:pos x="2" y="40"/>
                </a:cxn>
                <a:cxn ang="0">
                  <a:pos x="2" y="27"/>
                </a:cxn>
                <a:cxn ang="0">
                  <a:pos x="15" y="27"/>
                </a:cxn>
                <a:cxn ang="0">
                  <a:pos x="12" y="23"/>
                </a:cxn>
                <a:cxn ang="0">
                  <a:pos x="6" y="19"/>
                </a:cxn>
                <a:cxn ang="0">
                  <a:pos x="2" y="1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5" y="14"/>
                </a:cxn>
                <a:cxn ang="0">
                  <a:pos x="21" y="19"/>
                </a:cxn>
                <a:cxn ang="0">
                  <a:pos x="29" y="25"/>
                </a:cxn>
                <a:cxn ang="0">
                  <a:pos x="36" y="27"/>
                </a:cxn>
                <a:cxn ang="0">
                  <a:pos x="84" y="27"/>
                </a:cxn>
                <a:cxn ang="0">
                  <a:pos x="84" y="40"/>
                </a:cxn>
                <a:cxn ang="0">
                  <a:pos x="2" y="40"/>
                </a:cxn>
                <a:cxn ang="0">
                  <a:pos x="2" y="40"/>
                </a:cxn>
              </a:cxnLst>
              <a:rect l="0" t="0" r="r" b="b"/>
              <a:pathLst>
                <a:path w="84" h="40">
                  <a:moveTo>
                    <a:pt x="2" y="40"/>
                  </a:moveTo>
                  <a:lnTo>
                    <a:pt x="2" y="40"/>
                  </a:lnTo>
                  <a:lnTo>
                    <a:pt x="2" y="27"/>
                  </a:lnTo>
                  <a:lnTo>
                    <a:pt x="15" y="27"/>
                  </a:lnTo>
                  <a:lnTo>
                    <a:pt x="12" y="23"/>
                  </a:lnTo>
                  <a:lnTo>
                    <a:pt x="6" y="19"/>
                  </a:lnTo>
                  <a:lnTo>
                    <a:pt x="2" y="1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14"/>
                  </a:lnTo>
                  <a:lnTo>
                    <a:pt x="21" y="19"/>
                  </a:lnTo>
                  <a:lnTo>
                    <a:pt x="29" y="25"/>
                  </a:lnTo>
                  <a:lnTo>
                    <a:pt x="36" y="27"/>
                  </a:lnTo>
                  <a:lnTo>
                    <a:pt x="84" y="27"/>
                  </a:lnTo>
                  <a:lnTo>
                    <a:pt x="84" y="40"/>
                  </a:lnTo>
                  <a:lnTo>
                    <a:pt x="2" y="40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54" name="Freeform 1354"/>
            <p:cNvSpPr>
              <a:spLocks/>
            </p:cNvSpPr>
            <p:nvPr/>
          </p:nvSpPr>
          <p:spPr bwMode="auto">
            <a:xfrm>
              <a:off x="2854" y="1277"/>
              <a:ext cx="72" cy="15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10" y="15"/>
                </a:cxn>
                <a:cxn ang="0">
                  <a:pos x="133" y="15"/>
                </a:cxn>
                <a:cxn ang="0">
                  <a:pos x="133" y="0"/>
                </a:cxn>
                <a:cxn ang="0">
                  <a:pos x="144" y="0"/>
                </a:cxn>
                <a:cxn ang="0">
                  <a:pos x="144" y="28"/>
                </a:cxn>
                <a:cxn ang="0">
                  <a:pos x="0" y="28"/>
                </a:cxn>
              </a:cxnLst>
              <a:rect l="0" t="0" r="r" b="b"/>
              <a:pathLst>
                <a:path w="144" h="28">
                  <a:moveTo>
                    <a:pt x="0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5"/>
                  </a:lnTo>
                  <a:lnTo>
                    <a:pt x="133" y="15"/>
                  </a:lnTo>
                  <a:lnTo>
                    <a:pt x="133" y="0"/>
                  </a:lnTo>
                  <a:lnTo>
                    <a:pt x="144" y="0"/>
                  </a:lnTo>
                  <a:lnTo>
                    <a:pt x="144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55" name="Freeform 1355"/>
            <p:cNvSpPr>
              <a:spLocks/>
            </p:cNvSpPr>
            <p:nvPr/>
          </p:nvSpPr>
          <p:spPr bwMode="auto">
            <a:xfrm>
              <a:off x="2868" y="1241"/>
              <a:ext cx="57" cy="33"/>
            </a:xfrm>
            <a:custGeom>
              <a:avLst/>
              <a:gdLst/>
              <a:ahLst/>
              <a:cxnLst>
                <a:cxn ang="0">
                  <a:pos x="113" y="67"/>
                </a:cxn>
                <a:cxn ang="0">
                  <a:pos x="113" y="67"/>
                </a:cxn>
                <a:cxn ang="0">
                  <a:pos x="0" y="67"/>
                </a:cxn>
                <a:cxn ang="0">
                  <a:pos x="0" y="52"/>
                </a:cxn>
                <a:cxn ang="0">
                  <a:pos x="56" y="52"/>
                </a:cxn>
                <a:cxn ang="0">
                  <a:pos x="63" y="52"/>
                </a:cxn>
                <a:cxn ang="0">
                  <a:pos x="67" y="48"/>
                </a:cxn>
                <a:cxn ang="0">
                  <a:pos x="69" y="44"/>
                </a:cxn>
                <a:cxn ang="0">
                  <a:pos x="71" y="38"/>
                </a:cxn>
                <a:cxn ang="0">
                  <a:pos x="69" y="32"/>
                </a:cxn>
                <a:cxn ang="0">
                  <a:pos x="67" y="25"/>
                </a:cxn>
                <a:cxn ang="0">
                  <a:pos x="61" y="19"/>
                </a:cxn>
                <a:cxn ang="0">
                  <a:pos x="54" y="13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84" y="0"/>
                </a:cxn>
                <a:cxn ang="0">
                  <a:pos x="84" y="13"/>
                </a:cxn>
                <a:cxn ang="0">
                  <a:pos x="69" y="13"/>
                </a:cxn>
                <a:cxn ang="0">
                  <a:pos x="77" y="19"/>
                </a:cxn>
                <a:cxn ang="0">
                  <a:pos x="81" y="25"/>
                </a:cxn>
                <a:cxn ang="0">
                  <a:pos x="84" y="32"/>
                </a:cxn>
                <a:cxn ang="0">
                  <a:pos x="86" y="38"/>
                </a:cxn>
                <a:cxn ang="0">
                  <a:pos x="84" y="46"/>
                </a:cxn>
                <a:cxn ang="0">
                  <a:pos x="83" y="52"/>
                </a:cxn>
                <a:cxn ang="0">
                  <a:pos x="113" y="52"/>
                </a:cxn>
                <a:cxn ang="0">
                  <a:pos x="113" y="67"/>
                </a:cxn>
                <a:cxn ang="0">
                  <a:pos x="113" y="67"/>
                </a:cxn>
              </a:cxnLst>
              <a:rect l="0" t="0" r="r" b="b"/>
              <a:pathLst>
                <a:path w="113" h="67">
                  <a:moveTo>
                    <a:pt x="113" y="67"/>
                  </a:moveTo>
                  <a:lnTo>
                    <a:pt x="113" y="67"/>
                  </a:lnTo>
                  <a:lnTo>
                    <a:pt x="0" y="67"/>
                  </a:lnTo>
                  <a:lnTo>
                    <a:pt x="0" y="52"/>
                  </a:lnTo>
                  <a:lnTo>
                    <a:pt x="56" y="52"/>
                  </a:lnTo>
                  <a:lnTo>
                    <a:pt x="63" y="52"/>
                  </a:lnTo>
                  <a:lnTo>
                    <a:pt x="67" y="48"/>
                  </a:lnTo>
                  <a:lnTo>
                    <a:pt x="69" y="44"/>
                  </a:lnTo>
                  <a:lnTo>
                    <a:pt x="71" y="38"/>
                  </a:lnTo>
                  <a:lnTo>
                    <a:pt x="69" y="32"/>
                  </a:lnTo>
                  <a:lnTo>
                    <a:pt x="67" y="25"/>
                  </a:lnTo>
                  <a:lnTo>
                    <a:pt x="61" y="19"/>
                  </a:lnTo>
                  <a:lnTo>
                    <a:pt x="5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84" y="0"/>
                  </a:lnTo>
                  <a:lnTo>
                    <a:pt x="84" y="13"/>
                  </a:lnTo>
                  <a:lnTo>
                    <a:pt x="69" y="13"/>
                  </a:lnTo>
                  <a:lnTo>
                    <a:pt x="77" y="19"/>
                  </a:lnTo>
                  <a:lnTo>
                    <a:pt x="81" y="25"/>
                  </a:lnTo>
                  <a:lnTo>
                    <a:pt x="84" y="32"/>
                  </a:lnTo>
                  <a:lnTo>
                    <a:pt x="86" y="38"/>
                  </a:lnTo>
                  <a:lnTo>
                    <a:pt x="84" y="46"/>
                  </a:lnTo>
                  <a:lnTo>
                    <a:pt x="83" y="52"/>
                  </a:lnTo>
                  <a:lnTo>
                    <a:pt x="113" y="52"/>
                  </a:lnTo>
                  <a:lnTo>
                    <a:pt x="113" y="67"/>
                  </a:lnTo>
                  <a:lnTo>
                    <a:pt x="113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56" name="Freeform 1356"/>
            <p:cNvSpPr>
              <a:spLocks/>
            </p:cNvSpPr>
            <p:nvPr/>
          </p:nvSpPr>
          <p:spPr bwMode="auto">
            <a:xfrm>
              <a:off x="2868" y="1211"/>
              <a:ext cx="42" cy="20"/>
            </a:xfrm>
            <a:custGeom>
              <a:avLst/>
              <a:gdLst/>
              <a:ahLst/>
              <a:cxnLst>
                <a:cxn ang="0">
                  <a:pos x="2" y="40"/>
                </a:cxn>
                <a:cxn ang="0">
                  <a:pos x="2" y="40"/>
                </a:cxn>
                <a:cxn ang="0">
                  <a:pos x="2" y="27"/>
                </a:cxn>
                <a:cxn ang="0">
                  <a:pos x="15" y="27"/>
                </a:cxn>
                <a:cxn ang="0">
                  <a:pos x="12" y="25"/>
                </a:cxn>
                <a:cxn ang="0">
                  <a:pos x="6" y="19"/>
                </a:cxn>
                <a:cxn ang="0">
                  <a:pos x="2" y="14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5" y="4"/>
                </a:cxn>
                <a:cxn ang="0">
                  <a:pos x="15" y="6"/>
                </a:cxn>
                <a:cxn ang="0">
                  <a:pos x="15" y="16"/>
                </a:cxn>
                <a:cxn ang="0">
                  <a:pos x="21" y="21"/>
                </a:cxn>
                <a:cxn ang="0">
                  <a:pos x="29" y="25"/>
                </a:cxn>
                <a:cxn ang="0">
                  <a:pos x="36" y="27"/>
                </a:cxn>
                <a:cxn ang="0">
                  <a:pos x="84" y="27"/>
                </a:cxn>
                <a:cxn ang="0">
                  <a:pos x="84" y="40"/>
                </a:cxn>
                <a:cxn ang="0">
                  <a:pos x="2" y="40"/>
                </a:cxn>
                <a:cxn ang="0">
                  <a:pos x="2" y="40"/>
                </a:cxn>
              </a:cxnLst>
              <a:rect l="0" t="0" r="r" b="b"/>
              <a:pathLst>
                <a:path w="84" h="40">
                  <a:moveTo>
                    <a:pt x="2" y="40"/>
                  </a:moveTo>
                  <a:lnTo>
                    <a:pt x="2" y="40"/>
                  </a:lnTo>
                  <a:lnTo>
                    <a:pt x="2" y="27"/>
                  </a:lnTo>
                  <a:lnTo>
                    <a:pt x="15" y="27"/>
                  </a:lnTo>
                  <a:lnTo>
                    <a:pt x="12" y="25"/>
                  </a:lnTo>
                  <a:lnTo>
                    <a:pt x="6" y="19"/>
                  </a:lnTo>
                  <a:lnTo>
                    <a:pt x="2" y="1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5" y="16"/>
                  </a:lnTo>
                  <a:lnTo>
                    <a:pt x="21" y="21"/>
                  </a:lnTo>
                  <a:lnTo>
                    <a:pt x="29" y="25"/>
                  </a:lnTo>
                  <a:lnTo>
                    <a:pt x="36" y="27"/>
                  </a:lnTo>
                  <a:lnTo>
                    <a:pt x="84" y="27"/>
                  </a:lnTo>
                  <a:lnTo>
                    <a:pt x="84" y="40"/>
                  </a:lnTo>
                  <a:lnTo>
                    <a:pt x="2" y="40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57" name="Freeform 1357"/>
            <p:cNvSpPr>
              <a:spLocks noEditPoints="1"/>
            </p:cNvSpPr>
            <p:nvPr/>
          </p:nvSpPr>
          <p:spPr bwMode="auto">
            <a:xfrm>
              <a:off x="2868" y="1168"/>
              <a:ext cx="43" cy="39"/>
            </a:xfrm>
            <a:custGeom>
              <a:avLst/>
              <a:gdLst/>
              <a:ahLst/>
              <a:cxnLst>
                <a:cxn ang="0">
                  <a:pos x="61" y="63"/>
                </a:cxn>
                <a:cxn ang="0">
                  <a:pos x="71" y="59"/>
                </a:cxn>
                <a:cxn ang="0">
                  <a:pos x="75" y="50"/>
                </a:cxn>
                <a:cxn ang="0">
                  <a:pos x="71" y="34"/>
                </a:cxn>
                <a:cxn ang="0">
                  <a:pos x="54" y="25"/>
                </a:cxn>
                <a:cxn ang="0">
                  <a:pos x="42" y="27"/>
                </a:cxn>
                <a:cxn ang="0">
                  <a:pos x="46" y="34"/>
                </a:cxn>
                <a:cxn ang="0">
                  <a:pos x="48" y="46"/>
                </a:cxn>
                <a:cxn ang="0">
                  <a:pos x="50" y="57"/>
                </a:cxn>
                <a:cxn ang="0">
                  <a:pos x="61" y="63"/>
                </a:cxn>
                <a:cxn ang="0">
                  <a:pos x="61" y="63"/>
                </a:cxn>
                <a:cxn ang="0">
                  <a:pos x="35" y="30"/>
                </a:cxn>
                <a:cxn ang="0">
                  <a:pos x="29" y="25"/>
                </a:cxn>
                <a:cxn ang="0">
                  <a:pos x="25" y="23"/>
                </a:cxn>
                <a:cxn ang="0">
                  <a:pos x="15" y="29"/>
                </a:cxn>
                <a:cxn ang="0">
                  <a:pos x="12" y="42"/>
                </a:cxn>
                <a:cxn ang="0">
                  <a:pos x="17" y="57"/>
                </a:cxn>
                <a:cxn ang="0">
                  <a:pos x="27" y="61"/>
                </a:cxn>
                <a:cxn ang="0">
                  <a:pos x="13" y="71"/>
                </a:cxn>
                <a:cxn ang="0">
                  <a:pos x="2" y="55"/>
                </a:cxn>
                <a:cxn ang="0">
                  <a:pos x="2" y="29"/>
                </a:cxn>
                <a:cxn ang="0">
                  <a:pos x="12" y="13"/>
                </a:cxn>
                <a:cxn ang="0">
                  <a:pos x="69" y="9"/>
                </a:cxn>
                <a:cxn ang="0">
                  <a:pos x="73" y="9"/>
                </a:cxn>
                <a:cxn ang="0">
                  <a:pos x="75" y="6"/>
                </a:cxn>
                <a:cxn ang="0">
                  <a:pos x="75" y="2"/>
                </a:cxn>
                <a:cxn ang="0">
                  <a:pos x="84" y="0"/>
                </a:cxn>
                <a:cxn ang="0">
                  <a:pos x="86" y="6"/>
                </a:cxn>
                <a:cxn ang="0">
                  <a:pos x="86" y="9"/>
                </a:cxn>
                <a:cxn ang="0">
                  <a:pos x="81" y="21"/>
                </a:cxn>
                <a:cxn ang="0">
                  <a:pos x="73" y="23"/>
                </a:cxn>
                <a:cxn ang="0">
                  <a:pos x="83" y="34"/>
                </a:cxn>
                <a:cxn ang="0">
                  <a:pos x="86" y="54"/>
                </a:cxn>
                <a:cxn ang="0">
                  <a:pos x="81" y="71"/>
                </a:cxn>
                <a:cxn ang="0">
                  <a:pos x="63" y="78"/>
                </a:cxn>
                <a:cxn ang="0">
                  <a:pos x="46" y="71"/>
                </a:cxn>
                <a:cxn ang="0">
                  <a:pos x="36" y="54"/>
                </a:cxn>
                <a:cxn ang="0">
                  <a:pos x="35" y="30"/>
                </a:cxn>
                <a:cxn ang="0">
                  <a:pos x="0" y="42"/>
                </a:cxn>
                <a:cxn ang="0">
                  <a:pos x="0" y="42"/>
                </a:cxn>
              </a:cxnLst>
              <a:rect l="0" t="0" r="r" b="b"/>
              <a:pathLst>
                <a:path w="86" h="78">
                  <a:moveTo>
                    <a:pt x="61" y="63"/>
                  </a:moveTo>
                  <a:lnTo>
                    <a:pt x="61" y="63"/>
                  </a:lnTo>
                  <a:lnTo>
                    <a:pt x="67" y="63"/>
                  </a:lnTo>
                  <a:lnTo>
                    <a:pt x="71" y="59"/>
                  </a:lnTo>
                  <a:lnTo>
                    <a:pt x="73" y="55"/>
                  </a:lnTo>
                  <a:lnTo>
                    <a:pt x="75" y="50"/>
                  </a:lnTo>
                  <a:lnTo>
                    <a:pt x="73" y="42"/>
                  </a:lnTo>
                  <a:lnTo>
                    <a:pt x="71" y="34"/>
                  </a:lnTo>
                  <a:lnTo>
                    <a:pt x="63" y="27"/>
                  </a:lnTo>
                  <a:lnTo>
                    <a:pt x="54" y="25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46" y="30"/>
                  </a:lnTo>
                  <a:lnTo>
                    <a:pt x="46" y="34"/>
                  </a:lnTo>
                  <a:lnTo>
                    <a:pt x="46" y="38"/>
                  </a:lnTo>
                  <a:lnTo>
                    <a:pt x="48" y="46"/>
                  </a:lnTo>
                  <a:lnTo>
                    <a:pt x="48" y="54"/>
                  </a:lnTo>
                  <a:lnTo>
                    <a:pt x="50" y="57"/>
                  </a:lnTo>
                  <a:lnTo>
                    <a:pt x="56" y="63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61" y="63"/>
                  </a:lnTo>
                  <a:close/>
                  <a:moveTo>
                    <a:pt x="35" y="30"/>
                  </a:moveTo>
                  <a:lnTo>
                    <a:pt x="35" y="30"/>
                  </a:lnTo>
                  <a:lnTo>
                    <a:pt x="33" y="27"/>
                  </a:lnTo>
                  <a:lnTo>
                    <a:pt x="29" y="25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19" y="25"/>
                  </a:lnTo>
                  <a:lnTo>
                    <a:pt x="15" y="29"/>
                  </a:lnTo>
                  <a:lnTo>
                    <a:pt x="12" y="34"/>
                  </a:lnTo>
                  <a:lnTo>
                    <a:pt x="12" y="42"/>
                  </a:lnTo>
                  <a:lnTo>
                    <a:pt x="13" y="52"/>
                  </a:lnTo>
                  <a:lnTo>
                    <a:pt x="17" y="57"/>
                  </a:lnTo>
                  <a:lnTo>
                    <a:pt x="21" y="59"/>
                  </a:lnTo>
                  <a:lnTo>
                    <a:pt x="27" y="61"/>
                  </a:lnTo>
                  <a:lnTo>
                    <a:pt x="27" y="75"/>
                  </a:lnTo>
                  <a:lnTo>
                    <a:pt x="13" y="71"/>
                  </a:lnTo>
                  <a:lnTo>
                    <a:pt x="6" y="63"/>
                  </a:lnTo>
                  <a:lnTo>
                    <a:pt x="2" y="55"/>
                  </a:lnTo>
                  <a:lnTo>
                    <a:pt x="0" y="42"/>
                  </a:lnTo>
                  <a:lnTo>
                    <a:pt x="2" y="29"/>
                  </a:lnTo>
                  <a:lnTo>
                    <a:pt x="6" y="19"/>
                  </a:lnTo>
                  <a:lnTo>
                    <a:pt x="12" y="13"/>
                  </a:lnTo>
                  <a:lnTo>
                    <a:pt x="23" y="9"/>
                  </a:lnTo>
                  <a:lnTo>
                    <a:pt x="69" y="9"/>
                  </a:lnTo>
                  <a:lnTo>
                    <a:pt x="71" y="9"/>
                  </a:lnTo>
                  <a:lnTo>
                    <a:pt x="73" y="9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84" y="4"/>
                  </a:lnTo>
                  <a:lnTo>
                    <a:pt x="86" y="6"/>
                  </a:lnTo>
                  <a:lnTo>
                    <a:pt x="86" y="7"/>
                  </a:lnTo>
                  <a:lnTo>
                    <a:pt x="86" y="9"/>
                  </a:lnTo>
                  <a:lnTo>
                    <a:pt x="84" y="15"/>
                  </a:lnTo>
                  <a:lnTo>
                    <a:pt x="81" y="21"/>
                  </a:lnTo>
                  <a:lnTo>
                    <a:pt x="77" y="23"/>
                  </a:lnTo>
                  <a:lnTo>
                    <a:pt x="73" y="23"/>
                  </a:lnTo>
                  <a:lnTo>
                    <a:pt x="79" y="29"/>
                  </a:lnTo>
                  <a:lnTo>
                    <a:pt x="83" y="34"/>
                  </a:lnTo>
                  <a:lnTo>
                    <a:pt x="86" y="44"/>
                  </a:lnTo>
                  <a:lnTo>
                    <a:pt x="86" y="54"/>
                  </a:lnTo>
                  <a:lnTo>
                    <a:pt x="84" y="63"/>
                  </a:lnTo>
                  <a:lnTo>
                    <a:pt x="81" y="71"/>
                  </a:lnTo>
                  <a:lnTo>
                    <a:pt x="71" y="77"/>
                  </a:lnTo>
                  <a:lnTo>
                    <a:pt x="63" y="78"/>
                  </a:lnTo>
                  <a:lnTo>
                    <a:pt x="52" y="77"/>
                  </a:lnTo>
                  <a:lnTo>
                    <a:pt x="46" y="71"/>
                  </a:lnTo>
                  <a:lnTo>
                    <a:pt x="40" y="63"/>
                  </a:lnTo>
                  <a:lnTo>
                    <a:pt x="36" y="54"/>
                  </a:lnTo>
                  <a:lnTo>
                    <a:pt x="35" y="30"/>
                  </a:lnTo>
                  <a:lnTo>
                    <a:pt x="35" y="30"/>
                  </a:lnTo>
                  <a:close/>
                  <a:moveTo>
                    <a:pt x="0" y="42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58" name="Freeform 1358"/>
            <p:cNvSpPr>
              <a:spLocks noEditPoints="1"/>
            </p:cNvSpPr>
            <p:nvPr/>
          </p:nvSpPr>
          <p:spPr bwMode="auto">
            <a:xfrm>
              <a:off x="2854" y="1128"/>
              <a:ext cx="57" cy="37"/>
            </a:xfrm>
            <a:custGeom>
              <a:avLst/>
              <a:gdLst/>
              <a:ahLst/>
              <a:cxnLst>
                <a:cxn ang="0">
                  <a:pos x="73" y="58"/>
                </a:cxn>
                <a:cxn ang="0">
                  <a:pos x="73" y="58"/>
                </a:cxn>
                <a:cxn ang="0">
                  <a:pos x="85" y="58"/>
                </a:cxn>
                <a:cxn ang="0">
                  <a:pos x="96" y="54"/>
                </a:cxn>
                <a:cxn ang="0">
                  <a:pos x="102" y="46"/>
                </a:cxn>
                <a:cxn ang="0">
                  <a:pos x="104" y="35"/>
                </a:cxn>
                <a:cxn ang="0">
                  <a:pos x="102" y="27"/>
                </a:cxn>
                <a:cxn ang="0">
                  <a:pos x="96" y="19"/>
                </a:cxn>
                <a:cxn ang="0">
                  <a:pos x="85" y="15"/>
                </a:cxn>
                <a:cxn ang="0">
                  <a:pos x="71" y="14"/>
                </a:cxn>
                <a:cxn ang="0">
                  <a:pos x="58" y="15"/>
                </a:cxn>
                <a:cxn ang="0">
                  <a:pos x="50" y="19"/>
                </a:cxn>
                <a:cxn ang="0">
                  <a:pos x="42" y="27"/>
                </a:cxn>
                <a:cxn ang="0">
                  <a:pos x="41" y="35"/>
                </a:cxn>
                <a:cxn ang="0">
                  <a:pos x="42" y="44"/>
                </a:cxn>
                <a:cxn ang="0">
                  <a:pos x="50" y="52"/>
                </a:cxn>
                <a:cxn ang="0">
                  <a:pos x="58" y="58"/>
                </a:cxn>
                <a:cxn ang="0">
                  <a:pos x="73" y="58"/>
                </a:cxn>
                <a:cxn ang="0">
                  <a:pos x="73" y="58"/>
                </a:cxn>
                <a:cxn ang="0">
                  <a:pos x="73" y="58"/>
                </a:cxn>
                <a:cxn ang="0">
                  <a:pos x="29" y="39"/>
                </a:cxn>
                <a:cxn ang="0">
                  <a:pos x="29" y="39"/>
                </a:cxn>
                <a:cxn ang="0">
                  <a:pos x="31" y="29"/>
                </a:cxn>
                <a:cxn ang="0">
                  <a:pos x="33" y="23"/>
                </a:cxn>
                <a:cxn ang="0">
                  <a:pos x="37" y="17"/>
                </a:cxn>
                <a:cxn ang="0">
                  <a:pos x="41" y="14"/>
                </a:cxn>
                <a:cxn ang="0">
                  <a:pos x="0" y="14"/>
                </a:cxn>
                <a:cxn ang="0">
                  <a:pos x="0" y="0"/>
                </a:cxn>
                <a:cxn ang="0">
                  <a:pos x="113" y="0"/>
                </a:cxn>
                <a:cxn ang="0">
                  <a:pos x="113" y="14"/>
                </a:cxn>
                <a:cxn ang="0">
                  <a:pos x="102" y="14"/>
                </a:cxn>
                <a:cxn ang="0">
                  <a:pos x="108" y="17"/>
                </a:cxn>
                <a:cxn ang="0">
                  <a:pos x="112" y="25"/>
                </a:cxn>
                <a:cxn ang="0">
                  <a:pos x="115" y="31"/>
                </a:cxn>
                <a:cxn ang="0">
                  <a:pos x="115" y="40"/>
                </a:cxn>
                <a:cxn ang="0">
                  <a:pos x="113" y="52"/>
                </a:cxn>
                <a:cxn ang="0">
                  <a:pos x="106" y="63"/>
                </a:cxn>
                <a:cxn ang="0">
                  <a:pos x="90" y="71"/>
                </a:cxn>
                <a:cxn ang="0">
                  <a:pos x="75" y="75"/>
                </a:cxn>
                <a:cxn ang="0">
                  <a:pos x="56" y="71"/>
                </a:cxn>
                <a:cxn ang="0">
                  <a:pos x="42" y="65"/>
                </a:cxn>
                <a:cxn ang="0">
                  <a:pos x="33" y="54"/>
                </a:cxn>
                <a:cxn ang="0">
                  <a:pos x="29" y="39"/>
                </a:cxn>
                <a:cxn ang="0">
                  <a:pos x="29" y="39"/>
                </a:cxn>
                <a:cxn ang="0">
                  <a:pos x="29" y="39"/>
                </a:cxn>
              </a:cxnLst>
              <a:rect l="0" t="0" r="r" b="b"/>
              <a:pathLst>
                <a:path w="115" h="75">
                  <a:moveTo>
                    <a:pt x="73" y="58"/>
                  </a:moveTo>
                  <a:lnTo>
                    <a:pt x="73" y="58"/>
                  </a:lnTo>
                  <a:lnTo>
                    <a:pt x="85" y="58"/>
                  </a:lnTo>
                  <a:lnTo>
                    <a:pt x="96" y="54"/>
                  </a:lnTo>
                  <a:lnTo>
                    <a:pt x="102" y="46"/>
                  </a:lnTo>
                  <a:lnTo>
                    <a:pt x="104" y="35"/>
                  </a:lnTo>
                  <a:lnTo>
                    <a:pt x="102" y="27"/>
                  </a:lnTo>
                  <a:lnTo>
                    <a:pt x="96" y="19"/>
                  </a:lnTo>
                  <a:lnTo>
                    <a:pt x="85" y="15"/>
                  </a:lnTo>
                  <a:lnTo>
                    <a:pt x="71" y="14"/>
                  </a:lnTo>
                  <a:lnTo>
                    <a:pt x="58" y="15"/>
                  </a:lnTo>
                  <a:lnTo>
                    <a:pt x="50" y="19"/>
                  </a:lnTo>
                  <a:lnTo>
                    <a:pt x="42" y="27"/>
                  </a:lnTo>
                  <a:lnTo>
                    <a:pt x="41" y="35"/>
                  </a:lnTo>
                  <a:lnTo>
                    <a:pt x="42" y="44"/>
                  </a:lnTo>
                  <a:lnTo>
                    <a:pt x="50" y="52"/>
                  </a:lnTo>
                  <a:lnTo>
                    <a:pt x="58" y="58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3" y="58"/>
                  </a:lnTo>
                  <a:close/>
                  <a:moveTo>
                    <a:pt x="29" y="39"/>
                  </a:moveTo>
                  <a:lnTo>
                    <a:pt x="29" y="39"/>
                  </a:lnTo>
                  <a:lnTo>
                    <a:pt x="31" y="29"/>
                  </a:lnTo>
                  <a:lnTo>
                    <a:pt x="33" y="23"/>
                  </a:lnTo>
                  <a:lnTo>
                    <a:pt x="37" y="17"/>
                  </a:lnTo>
                  <a:lnTo>
                    <a:pt x="41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13" y="0"/>
                  </a:lnTo>
                  <a:lnTo>
                    <a:pt x="113" y="14"/>
                  </a:lnTo>
                  <a:lnTo>
                    <a:pt x="102" y="14"/>
                  </a:lnTo>
                  <a:lnTo>
                    <a:pt x="108" y="17"/>
                  </a:lnTo>
                  <a:lnTo>
                    <a:pt x="112" y="25"/>
                  </a:lnTo>
                  <a:lnTo>
                    <a:pt x="115" y="31"/>
                  </a:lnTo>
                  <a:lnTo>
                    <a:pt x="115" y="40"/>
                  </a:lnTo>
                  <a:lnTo>
                    <a:pt x="113" y="52"/>
                  </a:lnTo>
                  <a:lnTo>
                    <a:pt x="106" y="63"/>
                  </a:lnTo>
                  <a:lnTo>
                    <a:pt x="90" y="71"/>
                  </a:lnTo>
                  <a:lnTo>
                    <a:pt x="75" y="75"/>
                  </a:lnTo>
                  <a:lnTo>
                    <a:pt x="56" y="71"/>
                  </a:lnTo>
                  <a:lnTo>
                    <a:pt x="42" y="65"/>
                  </a:lnTo>
                  <a:lnTo>
                    <a:pt x="33" y="54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59" name="Freeform 1359"/>
            <p:cNvSpPr>
              <a:spLocks/>
            </p:cNvSpPr>
            <p:nvPr/>
          </p:nvSpPr>
          <p:spPr bwMode="auto">
            <a:xfrm>
              <a:off x="2854" y="1106"/>
              <a:ext cx="72" cy="15"/>
            </a:xfrm>
            <a:custGeom>
              <a:avLst/>
              <a:gdLst/>
              <a:ahLst/>
              <a:cxnLst>
                <a:cxn ang="0">
                  <a:pos x="133" y="29"/>
                </a:cxn>
                <a:cxn ang="0">
                  <a:pos x="133" y="29"/>
                </a:cxn>
                <a:cxn ang="0">
                  <a:pos x="133" y="11"/>
                </a:cxn>
                <a:cxn ang="0">
                  <a:pos x="10" y="11"/>
                </a:cxn>
                <a:cxn ang="0">
                  <a:pos x="10" y="29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144" y="0"/>
                </a:cxn>
                <a:cxn ang="0">
                  <a:pos x="144" y="29"/>
                </a:cxn>
                <a:cxn ang="0">
                  <a:pos x="133" y="29"/>
                </a:cxn>
              </a:cxnLst>
              <a:rect l="0" t="0" r="r" b="b"/>
              <a:pathLst>
                <a:path w="144" h="29">
                  <a:moveTo>
                    <a:pt x="133" y="29"/>
                  </a:moveTo>
                  <a:lnTo>
                    <a:pt x="133" y="29"/>
                  </a:lnTo>
                  <a:lnTo>
                    <a:pt x="133" y="11"/>
                  </a:lnTo>
                  <a:lnTo>
                    <a:pt x="10" y="11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29"/>
                  </a:lnTo>
                  <a:lnTo>
                    <a:pt x="133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60" name="Freeform 1360"/>
            <p:cNvSpPr>
              <a:spLocks/>
            </p:cNvSpPr>
            <p:nvPr/>
          </p:nvSpPr>
          <p:spPr bwMode="auto">
            <a:xfrm>
              <a:off x="4650" y="524"/>
              <a:ext cx="910" cy="370"/>
            </a:xfrm>
            <a:custGeom>
              <a:avLst/>
              <a:gdLst/>
              <a:ahLst/>
              <a:cxnLst>
                <a:cxn ang="0">
                  <a:pos x="0" y="741"/>
                </a:cxn>
                <a:cxn ang="0">
                  <a:pos x="0" y="741"/>
                </a:cxn>
                <a:cxn ang="0">
                  <a:pos x="1820" y="741"/>
                </a:cxn>
                <a:cxn ang="0">
                  <a:pos x="1820" y="0"/>
                </a:cxn>
                <a:cxn ang="0">
                  <a:pos x="0" y="0"/>
                </a:cxn>
                <a:cxn ang="0">
                  <a:pos x="0" y="741"/>
                </a:cxn>
              </a:cxnLst>
              <a:rect l="0" t="0" r="r" b="b"/>
              <a:pathLst>
                <a:path w="1820" h="741">
                  <a:moveTo>
                    <a:pt x="0" y="741"/>
                  </a:moveTo>
                  <a:lnTo>
                    <a:pt x="0" y="741"/>
                  </a:lnTo>
                  <a:lnTo>
                    <a:pt x="1820" y="741"/>
                  </a:lnTo>
                  <a:lnTo>
                    <a:pt x="1820" y="0"/>
                  </a:lnTo>
                  <a:lnTo>
                    <a:pt x="0" y="0"/>
                  </a:lnTo>
                  <a:lnTo>
                    <a:pt x="0" y="7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61" name="Freeform 1361"/>
            <p:cNvSpPr>
              <a:spLocks/>
            </p:cNvSpPr>
            <p:nvPr/>
          </p:nvSpPr>
          <p:spPr bwMode="auto">
            <a:xfrm>
              <a:off x="4650" y="524"/>
              <a:ext cx="910" cy="370"/>
            </a:xfrm>
            <a:custGeom>
              <a:avLst/>
              <a:gdLst/>
              <a:ahLst/>
              <a:cxnLst>
                <a:cxn ang="0">
                  <a:pos x="0" y="741"/>
                </a:cxn>
                <a:cxn ang="0">
                  <a:pos x="0" y="741"/>
                </a:cxn>
                <a:cxn ang="0">
                  <a:pos x="0" y="0"/>
                </a:cxn>
                <a:cxn ang="0">
                  <a:pos x="1820" y="0"/>
                </a:cxn>
                <a:cxn ang="0">
                  <a:pos x="1820" y="741"/>
                </a:cxn>
                <a:cxn ang="0">
                  <a:pos x="0" y="741"/>
                </a:cxn>
              </a:cxnLst>
              <a:rect l="0" t="0" r="r" b="b"/>
              <a:pathLst>
                <a:path w="1820" h="741">
                  <a:moveTo>
                    <a:pt x="0" y="741"/>
                  </a:moveTo>
                  <a:lnTo>
                    <a:pt x="0" y="741"/>
                  </a:lnTo>
                  <a:lnTo>
                    <a:pt x="0" y="0"/>
                  </a:lnTo>
                  <a:lnTo>
                    <a:pt x="1820" y="0"/>
                  </a:lnTo>
                  <a:lnTo>
                    <a:pt x="1820" y="741"/>
                  </a:lnTo>
                  <a:lnTo>
                    <a:pt x="0" y="741"/>
                  </a:lnTo>
                  <a:close/>
                </a:path>
              </a:pathLst>
            </a:custGeom>
            <a:no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62" name="Freeform 1362"/>
            <p:cNvSpPr>
              <a:spLocks/>
            </p:cNvSpPr>
            <p:nvPr/>
          </p:nvSpPr>
          <p:spPr bwMode="auto">
            <a:xfrm>
              <a:off x="4650" y="894"/>
              <a:ext cx="9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20" y="0"/>
                </a:cxn>
              </a:cxnLst>
              <a:rect l="0" t="0" r="r" b="b"/>
              <a:pathLst>
                <a:path w="1820">
                  <a:moveTo>
                    <a:pt x="0" y="0"/>
                  </a:moveTo>
                  <a:lnTo>
                    <a:pt x="0" y="0"/>
                  </a:lnTo>
                  <a:lnTo>
                    <a:pt x="182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63" name="Freeform 1363"/>
            <p:cNvSpPr>
              <a:spLocks/>
            </p:cNvSpPr>
            <p:nvPr/>
          </p:nvSpPr>
          <p:spPr bwMode="auto">
            <a:xfrm>
              <a:off x="4650" y="524"/>
              <a:ext cx="9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20" y="0"/>
                </a:cxn>
              </a:cxnLst>
              <a:rect l="0" t="0" r="r" b="b"/>
              <a:pathLst>
                <a:path w="1820">
                  <a:moveTo>
                    <a:pt x="0" y="0"/>
                  </a:moveTo>
                  <a:lnTo>
                    <a:pt x="0" y="0"/>
                  </a:lnTo>
                  <a:lnTo>
                    <a:pt x="182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64" name="Freeform 1364"/>
            <p:cNvSpPr>
              <a:spLocks/>
            </p:cNvSpPr>
            <p:nvPr/>
          </p:nvSpPr>
          <p:spPr bwMode="auto">
            <a:xfrm>
              <a:off x="4650" y="524"/>
              <a:ext cx="1" cy="370"/>
            </a:xfrm>
            <a:custGeom>
              <a:avLst/>
              <a:gdLst/>
              <a:ahLst/>
              <a:cxnLst>
                <a:cxn ang="0">
                  <a:pos x="0" y="741"/>
                </a:cxn>
                <a:cxn ang="0">
                  <a:pos x="0" y="741"/>
                </a:cxn>
                <a:cxn ang="0">
                  <a:pos x="0" y="0"/>
                </a:cxn>
              </a:cxnLst>
              <a:rect l="0" t="0" r="r" b="b"/>
              <a:pathLst>
                <a:path h="741">
                  <a:moveTo>
                    <a:pt x="0" y="741"/>
                  </a:moveTo>
                  <a:lnTo>
                    <a:pt x="0" y="74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65" name="Freeform 1365"/>
            <p:cNvSpPr>
              <a:spLocks/>
            </p:cNvSpPr>
            <p:nvPr/>
          </p:nvSpPr>
          <p:spPr bwMode="auto">
            <a:xfrm>
              <a:off x="5560" y="524"/>
              <a:ext cx="1" cy="370"/>
            </a:xfrm>
            <a:custGeom>
              <a:avLst/>
              <a:gdLst/>
              <a:ahLst/>
              <a:cxnLst>
                <a:cxn ang="0">
                  <a:pos x="0" y="741"/>
                </a:cxn>
                <a:cxn ang="0">
                  <a:pos x="0" y="741"/>
                </a:cxn>
                <a:cxn ang="0">
                  <a:pos x="0" y="0"/>
                </a:cxn>
              </a:cxnLst>
              <a:rect l="0" t="0" r="r" b="b"/>
              <a:pathLst>
                <a:path h="741">
                  <a:moveTo>
                    <a:pt x="0" y="741"/>
                  </a:moveTo>
                  <a:lnTo>
                    <a:pt x="0" y="74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66" name="Freeform 1366"/>
            <p:cNvSpPr>
              <a:spLocks/>
            </p:cNvSpPr>
            <p:nvPr/>
          </p:nvSpPr>
          <p:spPr bwMode="auto">
            <a:xfrm>
              <a:off x="4650" y="894"/>
              <a:ext cx="9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20" y="0"/>
                </a:cxn>
              </a:cxnLst>
              <a:rect l="0" t="0" r="r" b="b"/>
              <a:pathLst>
                <a:path w="1820">
                  <a:moveTo>
                    <a:pt x="0" y="0"/>
                  </a:moveTo>
                  <a:lnTo>
                    <a:pt x="0" y="0"/>
                  </a:lnTo>
                  <a:lnTo>
                    <a:pt x="182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67" name="Freeform 1367"/>
            <p:cNvSpPr>
              <a:spLocks/>
            </p:cNvSpPr>
            <p:nvPr/>
          </p:nvSpPr>
          <p:spPr bwMode="auto">
            <a:xfrm>
              <a:off x="4650" y="524"/>
              <a:ext cx="1" cy="370"/>
            </a:xfrm>
            <a:custGeom>
              <a:avLst/>
              <a:gdLst/>
              <a:ahLst/>
              <a:cxnLst>
                <a:cxn ang="0">
                  <a:pos x="0" y="741"/>
                </a:cxn>
                <a:cxn ang="0">
                  <a:pos x="0" y="741"/>
                </a:cxn>
                <a:cxn ang="0">
                  <a:pos x="0" y="0"/>
                </a:cxn>
              </a:cxnLst>
              <a:rect l="0" t="0" r="r" b="b"/>
              <a:pathLst>
                <a:path h="741">
                  <a:moveTo>
                    <a:pt x="0" y="741"/>
                  </a:moveTo>
                  <a:lnTo>
                    <a:pt x="0" y="74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68" name="Freeform 1368"/>
            <p:cNvSpPr>
              <a:spLocks/>
            </p:cNvSpPr>
            <p:nvPr/>
          </p:nvSpPr>
          <p:spPr bwMode="auto">
            <a:xfrm>
              <a:off x="4650" y="894"/>
              <a:ext cx="9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20" y="0"/>
                </a:cxn>
              </a:cxnLst>
              <a:rect l="0" t="0" r="r" b="b"/>
              <a:pathLst>
                <a:path w="1820">
                  <a:moveTo>
                    <a:pt x="0" y="0"/>
                  </a:moveTo>
                  <a:lnTo>
                    <a:pt x="0" y="0"/>
                  </a:lnTo>
                  <a:lnTo>
                    <a:pt x="182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69" name="Freeform 1369"/>
            <p:cNvSpPr>
              <a:spLocks/>
            </p:cNvSpPr>
            <p:nvPr/>
          </p:nvSpPr>
          <p:spPr bwMode="auto">
            <a:xfrm>
              <a:off x="4650" y="524"/>
              <a:ext cx="91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820" y="0"/>
                </a:cxn>
              </a:cxnLst>
              <a:rect l="0" t="0" r="r" b="b"/>
              <a:pathLst>
                <a:path w="1820">
                  <a:moveTo>
                    <a:pt x="0" y="0"/>
                  </a:moveTo>
                  <a:lnTo>
                    <a:pt x="0" y="0"/>
                  </a:lnTo>
                  <a:lnTo>
                    <a:pt x="182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70" name="Freeform 1370"/>
            <p:cNvSpPr>
              <a:spLocks/>
            </p:cNvSpPr>
            <p:nvPr/>
          </p:nvSpPr>
          <p:spPr bwMode="auto">
            <a:xfrm>
              <a:off x="4650" y="524"/>
              <a:ext cx="1" cy="370"/>
            </a:xfrm>
            <a:custGeom>
              <a:avLst/>
              <a:gdLst/>
              <a:ahLst/>
              <a:cxnLst>
                <a:cxn ang="0">
                  <a:pos x="0" y="741"/>
                </a:cxn>
                <a:cxn ang="0">
                  <a:pos x="0" y="741"/>
                </a:cxn>
                <a:cxn ang="0">
                  <a:pos x="0" y="0"/>
                </a:cxn>
              </a:cxnLst>
              <a:rect l="0" t="0" r="r" b="b"/>
              <a:pathLst>
                <a:path h="741">
                  <a:moveTo>
                    <a:pt x="0" y="741"/>
                  </a:moveTo>
                  <a:lnTo>
                    <a:pt x="0" y="74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71" name="Freeform 1371"/>
            <p:cNvSpPr>
              <a:spLocks/>
            </p:cNvSpPr>
            <p:nvPr/>
          </p:nvSpPr>
          <p:spPr bwMode="auto">
            <a:xfrm>
              <a:off x="5560" y="524"/>
              <a:ext cx="1" cy="370"/>
            </a:xfrm>
            <a:custGeom>
              <a:avLst/>
              <a:gdLst/>
              <a:ahLst/>
              <a:cxnLst>
                <a:cxn ang="0">
                  <a:pos x="0" y="741"/>
                </a:cxn>
                <a:cxn ang="0">
                  <a:pos x="0" y="741"/>
                </a:cxn>
                <a:cxn ang="0">
                  <a:pos x="0" y="0"/>
                </a:cxn>
              </a:cxnLst>
              <a:rect l="0" t="0" r="r" b="b"/>
              <a:pathLst>
                <a:path h="741">
                  <a:moveTo>
                    <a:pt x="0" y="741"/>
                  </a:moveTo>
                  <a:lnTo>
                    <a:pt x="0" y="74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72" name="Freeform 1372"/>
            <p:cNvSpPr>
              <a:spLocks noEditPoints="1"/>
            </p:cNvSpPr>
            <p:nvPr/>
          </p:nvSpPr>
          <p:spPr bwMode="auto">
            <a:xfrm>
              <a:off x="4959" y="580"/>
              <a:ext cx="35" cy="45"/>
            </a:xfrm>
            <a:custGeom>
              <a:avLst/>
              <a:gdLst/>
              <a:ahLst/>
              <a:cxnLst>
                <a:cxn ang="0">
                  <a:pos x="13" y="59"/>
                </a:cxn>
                <a:cxn ang="0">
                  <a:pos x="13" y="59"/>
                </a:cxn>
                <a:cxn ang="0">
                  <a:pos x="15" y="65"/>
                </a:cxn>
                <a:cxn ang="0">
                  <a:pos x="17" y="69"/>
                </a:cxn>
                <a:cxn ang="0">
                  <a:pos x="25" y="75"/>
                </a:cxn>
                <a:cxn ang="0">
                  <a:pos x="35" y="77"/>
                </a:cxn>
                <a:cxn ang="0">
                  <a:pos x="42" y="75"/>
                </a:cxn>
                <a:cxn ang="0">
                  <a:pos x="48" y="73"/>
                </a:cxn>
                <a:cxn ang="0">
                  <a:pos x="52" y="69"/>
                </a:cxn>
                <a:cxn ang="0">
                  <a:pos x="54" y="61"/>
                </a:cxn>
                <a:cxn ang="0">
                  <a:pos x="54" y="57"/>
                </a:cxn>
                <a:cxn ang="0">
                  <a:pos x="50" y="54"/>
                </a:cxn>
                <a:cxn ang="0">
                  <a:pos x="44" y="52"/>
                </a:cxn>
                <a:cxn ang="0">
                  <a:pos x="38" y="50"/>
                </a:cxn>
                <a:cxn ang="0">
                  <a:pos x="27" y="48"/>
                </a:cxn>
                <a:cxn ang="0">
                  <a:pos x="17" y="46"/>
                </a:cxn>
                <a:cxn ang="0">
                  <a:pos x="12" y="42"/>
                </a:cxn>
                <a:cxn ang="0">
                  <a:pos x="6" y="34"/>
                </a:cxn>
                <a:cxn ang="0">
                  <a:pos x="2" y="27"/>
                </a:cxn>
                <a:cxn ang="0">
                  <a:pos x="4" y="15"/>
                </a:cxn>
                <a:cxn ang="0">
                  <a:pos x="12" y="7"/>
                </a:cxn>
                <a:cxn ang="0">
                  <a:pos x="21" y="2"/>
                </a:cxn>
                <a:cxn ang="0">
                  <a:pos x="33" y="0"/>
                </a:cxn>
                <a:cxn ang="0">
                  <a:pos x="48" y="4"/>
                </a:cxn>
                <a:cxn ang="0">
                  <a:pos x="60" y="11"/>
                </a:cxn>
                <a:cxn ang="0">
                  <a:pos x="63" y="19"/>
                </a:cxn>
                <a:cxn ang="0">
                  <a:pos x="65" y="25"/>
                </a:cxn>
                <a:cxn ang="0">
                  <a:pos x="52" y="25"/>
                </a:cxn>
                <a:cxn ang="0">
                  <a:pos x="52" y="21"/>
                </a:cxn>
                <a:cxn ang="0">
                  <a:pos x="48" y="17"/>
                </a:cxn>
                <a:cxn ang="0">
                  <a:pos x="42" y="13"/>
                </a:cxn>
                <a:cxn ang="0">
                  <a:pos x="33" y="13"/>
                </a:cxn>
                <a:cxn ang="0">
                  <a:pos x="25" y="13"/>
                </a:cxn>
                <a:cxn ang="0">
                  <a:pos x="21" y="15"/>
                </a:cxn>
                <a:cxn ang="0">
                  <a:pos x="17" y="19"/>
                </a:cxn>
                <a:cxn ang="0">
                  <a:pos x="17" y="23"/>
                </a:cxn>
                <a:cxn ang="0">
                  <a:pos x="17" y="27"/>
                </a:cxn>
                <a:cxn ang="0">
                  <a:pos x="21" y="32"/>
                </a:cxn>
                <a:cxn ang="0">
                  <a:pos x="31" y="34"/>
                </a:cxn>
                <a:cxn ang="0">
                  <a:pos x="40" y="38"/>
                </a:cxn>
                <a:cxn ang="0">
                  <a:pos x="52" y="40"/>
                </a:cxn>
                <a:cxn ang="0">
                  <a:pos x="60" y="44"/>
                </a:cxn>
                <a:cxn ang="0">
                  <a:pos x="65" y="52"/>
                </a:cxn>
                <a:cxn ang="0">
                  <a:pos x="69" y="61"/>
                </a:cxn>
                <a:cxn ang="0">
                  <a:pos x="65" y="71"/>
                </a:cxn>
                <a:cxn ang="0">
                  <a:pos x="60" y="80"/>
                </a:cxn>
                <a:cxn ang="0">
                  <a:pos x="50" y="86"/>
                </a:cxn>
                <a:cxn ang="0">
                  <a:pos x="35" y="88"/>
                </a:cxn>
                <a:cxn ang="0">
                  <a:pos x="19" y="86"/>
                </a:cxn>
                <a:cxn ang="0">
                  <a:pos x="8" y="80"/>
                </a:cxn>
                <a:cxn ang="0">
                  <a:pos x="2" y="71"/>
                </a:cxn>
                <a:cxn ang="0">
                  <a:pos x="0" y="59"/>
                </a:cxn>
                <a:cxn ang="0">
                  <a:pos x="13" y="59"/>
                </a:cxn>
                <a:cxn ang="0">
                  <a:pos x="13" y="59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</a:cxnLst>
              <a:rect l="0" t="0" r="r" b="b"/>
              <a:pathLst>
                <a:path w="69" h="88">
                  <a:moveTo>
                    <a:pt x="13" y="59"/>
                  </a:moveTo>
                  <a:lnTo>
                    <a:pt x="13" y="59"/>
                  </a:lnTo>
                  <a:lnTo>
                    <a:pt x="15" y="65"/>
                  </a:lnTo>
                  <a:lnTo>
                    <a:pt x="17" y="69"/>
                  </a:lnTo>
                  <a:lnTo>
                    <a:pt x="25" y="75"/>
                  </a:lnTo>
                  <a:lnTo>
                    <a:pt x="35" y="77"/>
                  </a:lnTo>
                  <a:lnTo>
                    <a:pt x="42" y="75"/>
                  </a:lnTo>
                  <a:lnTo>
                    <a:pt x="48" y="73"/>
                  </a:lnTo>
                  <a:lnTo>
                    <a:pt x="52" y="69"/>
                  </a:lnTo>
                  <a:lnTo>
                    <a:pt x="54" y="61"/>
                  </a:lnTo>
                  <a:lnTo>
                    <a:pt x="54" y="57"/>
                  </a:lnTo>
                  <a:lnTo>
                    <a:pt x="50" y="54"/>
                  </a:lnTo>
                  <a:lnTo>
                    <a:pt x="44" y="52"/>
                  </a:lnTo>
                  <a:lnTo>
                    <a:pt x="38" y="50"/>
                  </a:lnTo>
                  <a:lnTo>
                    <a:pt x="27" y="48"/>
                  </a:lnTo>
                  <a:lnTo>
                    <a:pt x="17" y="46"/>
                  </a:lnTo>
                  <a:lnTo>
                    <a:pt x="12" y="42"/>
                  </a:lnTo>
                  <a:lnTo>
                    <a:pt x="6" y="34"/>
                  </a:lnTo>
                  <a:lnTo>
                    <a:pt x="2" y="27"/>
                  </a:lnTo>
                  <a:lnTo>
                    <a:pt x="4" y="15"/>
                  </a:lnTo>
                  <a:lnTo>
                    <a:pt x="12" y="7"/>
                  </a:lnTo>
                  <a:lnTo>
                    <a:pt x="21" y="2"/>
                  </a:lnTo>
                  <a:lnTo>
                    <a:pt x="33" y="0"/>
                  </a:lnTo>
                  <a:lnTo>
                    <a:pt x="48" y="4"/>
                  </a:lnTo>
                  <a:lnTo>
                    <a:pt x="60" y="11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52" y="25"/>
                  </a:lnTo>
                  <a:lnTo>
                    <a:pt x="52" y="21"/>
                  </a:lnTo>
                  <a:lnTo>
                    <a:pt x="48" y="17"/>
                  </a:lnTo>
                  <a:lnTo>
                    <a:pt x="42" y="13"/>
                  </a:lnTo>
                  <a:lnTo>
                    <a:pt x="33" y="13"/>
                  </a:lnTo>
                  <a:lnTo>
                    <a:pt x="25" y="13"/>
                  </a:lnTo>
                  <a:lnTo>
                    <a:pt x="21" y="15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17" y="27"/>
                  </a:lnTo>
                  <a:lnTo>
                    <a:pt x="21" y="32"/>
                  </a:lnTo>
                  <a:lnTo>
                    <a:pt x="31" y="34"/>
                  </a:lnTo>
                  <a:lnTo>
                    <a:pt x="40" y="38"/>
                  </a:lnTo>
                  <a:lnTo>
                    <a:pt x="52" y="40"/>
                  </a:lnTo>
                  <a:lnTo>
                    <a:pt x="60" y="44"/>
                  </a:lnTo>
                  <a:lnTo>
                    <a:pt x="65" y="52"/>
                  </a:lnTo>
                  <a:lnTo>
                    <a:pt x="69" y="61"/>
                  </a:lnTo>
                  <a:lnTo>
                    <a:pt x="65" y="71"/>
                  </a:lnTo>
                  <a:lnTo>
                    <a:pt x="60" y="80"/>
                  </a:lnTo>
                  <a:lnTo>
                    <a:pt x="50" y="86"/>
                  </a:lnTo>
                  <a:lnTo>
                    <a:pt x="35" y="88"/>
                  </a:lnTo>
                  <a:lnTo>
                    <a:pt x="19" y="86"/>
                  </a:lnTo>
                  <a:lnTo>
                    <a:pt x="8" y="80"/>
                  </a:lnTo>
                  <a:lnTo>
                    <a:pt x="2" y="71"/>
                  </a:lnTo>
                  <a:lnTo>
                    <a:pt x="0" y="59"/>
                  </a:lnTo>
                  <a:lnTo>
                    <a:pt x="13" y="59"/>
                  </a:lnTo>
                  <a:lnTo>
                    <a:pt x="13" y="59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73" name="Freeform 1373"/>
            <p:cNvSpPr>
              <a:spLocks noEditPoints="1"/>
            </p:cNvSpPr>
            <p:nvPr/>
          </p:nvSpPr>
          <p:spPr bwMode="auto">
            <a:xfrm>
              <a:off x="4998" y="580"/>
              <a:ext cx="35" cy="44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50" y="2"/>
                </a:cxn>
                <a:cxn ang="0">
                  <a:pos x="59" y="7"/>
                </a:cxn>
                <a:cxn ang="0">
                  <a:pos x="67" y="15"/>
                </a:cxn>
                <a:cxn ang="0">
                  <a:pos x="69" y="31"/>
                </a:cxn>
                <a:cxn ang="0">
                  <a:pos x="57" y="31"/>
                </a:cxn>
                <a:cxn ang="0">
                  <a:pos x="53" y="23"/>
                </a:cxn>
                <a:cxn ang="0">
                  <a:pos x="52" y="17"/>
                </a:cxn>
                <a:cxn ang="0">
                  <a:pos x="44" y="13"/>
                </a:cxn>
                <a:cxn ang="0">
                  <a:pos x="36" y="13"/>
                </a:cxn>
                <a:cxn ang="0">
                  <a:pos x="25" y="15"/>
                </a:cxn>
                <a:cxn ang="0">
                  <a:pos x="21" y="19"/>
                </a:cxn>
                <a:cxn ang="0">
                  <a:pos x="17" y="25"/>
                </a:cxn>
                <a:cxn ang="0">
                  <a:pos x="15" y="34"/>
                </a:cxn>
                <a:cxn ang="0">
                  <a:pos x="15" y="46"/>
                </a:cxn>
                <a:cxn ang="0">
                  <a:pos x="15" y="57"/>
                </a:cxn>
                <a:cxn ang="0">
                  <a:pos x="19" y="67"/>
                </a:cxn>
                <a:cxn ang="0">
                  <a:pos x="27" y="73"/>
                </a:cxn>
                <a:cxn ang="0">
                  <a:pos x="36" y="75"/>
                </a:cxn>
                <a:cxn ang="0">
                  <a:pos x="44" y="73"/>
                </a:cxn>
                <a:cxn ang="0">
                  <a:pos x="50" y="71"/>
                </a:cxn>
                <a:cxn ang="0">
                  <a:pos x="53" y="63"/>
                </a:cxn>
                <a:cxn ang="0">
                  <a:pos x="57" y="55"/>
                </a:cxn>
                <a:cxn ang="0">
                  <a:pos x="69" y="55"/>
                </a:cxn>
                <a:cxn ang="0">
                  <a:pos x="65" y="71"/>
                </a:cxn>
                <a:cxn ang="0">
                  <a:pos x="57" y="80"/>
                </a:cxn>
                <a:cxn ang="0">
                  <a:pos x="48" y="86"/>
                </a:cxn>
                <a:cxn ang="0">
                  <a:pos x="34" y="86"/>
                </a:cxn>
                <a:cxn ang="0">
                  <a:pos x="21" y="84"/>
                </a:cxn>
                <a:cxn ang="0">
                  <a:pos x="9" y="75"/>
                </a:cxn>
                <a:cxn ang="0">
                  <a:pos x="2" y="61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9" y="13"/>
                </a:cxn>
                <a:cxn ang="0">
                  <a:pos x="21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69" h="86">
                  <a:moveTo>
                    <a:pt x="36" y="0"/>
                  </a:moveTo>
                  <a:lnTo>
                    <a:pt x="36" y="0"/>
                  </a:lnTo>
                  <a:lnTo>
                    <a:pt x="50" y="2"/>
                  </a:lnTo>
                  <a:lnTo>
                    <a:pt x="59" y="7"/>
                  </a:lnTo>
                  <a:lnTo>
                    <a:pt x="67" y="15"/>
                  </a:lnTo>
                  <a:lnTo>
                    <a:pt x="69" y="31"/>
                  </a:lnTo>
                  <a:lnTo>
                    <a:pt x="57" y="31"/>
                  </a:lnTo>
                  <a:lnTo>
                    <a:pt x="53" y="23"/>
                  </a:lnTo>
                  <a:lnTo>
                    <a:pt x="52" y="17"/>
                  </a:lnTo>
                  <a:lnTo>
                    <a:pt x="44" y="13"/>
                  </a:lnTo>
                  <a:lnTo>
                    <a:pt x="36" y="13"/>
                  </a:lnTo>
                  <a:lnTo>
                    <a:pt x="25" y="15"/>
                  </a:lnTo>
                  <a:lnTo>
                    <a:pt x="21" y="19"/>
                  </a:lnTo>
                  <a:lnTo>
                    <a:pt x="17" y="25"/>
                  </a:lnTo>
                  <a:lnTo>
                    <a:pt x="15" y="34"/>
                  </a:lnTo>
                  <a:lnTo>
                    <a:pt x="15" y="46"/>
                  </a:lnTo>
                  <a:lnTo>
                    <a:pt x="15" y="57"/>
                  </a:lnTo>
                  <a:lnTo>
                    <a:pt x="19" y="67"/>
                  </a:lnTo>
                  <a:lnTo>
                    <a:pt x="27" y="73"/>
                  </a:lnTo>
                  <a:lnTo>
                    <a:pt x="36" y="75"/>
                  </a:lnTo>
                  <a:lnTo>
                    <a:pt x="44" y="73"/>
                  </a:lnTo>
                  <a:lnTo>
                    <a:pt x="50" y="71"/>
                  </a:lnTo>
                  <a:lnTo>
                    <a:pt x="53" y="63"/>
                  </a:lnTo>
                  <a:lnTo>
                    <a:pt x="57" y="55"/>
                  </a:lnTo>
                  <a:lnTo>
                    <a:pt x="69" y="55"/>
                  </a:lnTo>
                  <a:lnTo>
                    <a:pt x="65" y="71"/>
                  </a:lnTo>
                  <a:lnTo>
                    <a:pt x="57" y="80"/>
                  </a:lnTo>
                  <a:lnTo>
                    <a:pt x="48" y="86"/>
                  </a:lnTo>
                  <a:lnTo>
                    <a:pt x="34" y="86"/>
                  </a:lnTo>
                  <a:lnTo>
                    <a:pt x="21" y="84"/>
                  </a:lnTo>
                  <a:lnTo>
                    <a:pt x="9" y="75"/>
                  </a:lnTo>
                  <a:lnTo>
                    <a:pt x="2" y="61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9" y="13"/>
                  </a:lnTo>
                  <a:lnTo>
                    <a:pt x="21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  <a:moveTo>
                    <a:pt x="34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74" name="Freeform 1374"/>
            <p:cNvSpPr>
              <a:spLocks noEditPoints="1"/>
            </p:cNvSpPr>
            <p:nvPr/>
          </p:nvSpPr>
          <p:spPr bwMode="auto">
            <a:xfrm>
              <a:off x="5039" y="580"/>
              <a:ext cx="38" cy="44"/>
            </a:xfrm>
            <a:custGeom>
              <a:avLst/>
              <a:gdLst/>
              <a:ahLst/>
              <a:cxnLst>
                <a:cxn ang="0">
                  <a:pos x="14" y="61"/>
                </a:cxn>
                <a:cxn ang="0">
                  <a:pos x="18" y="71"/>
                </a:cxn>
                <a:cxn ang="0">
                  <a:pos x="29" y="75"/>
                </a:cxn>
                <a:cxn ang="0">
                  <a:pos x="43" y="71"/>
                </a:cxn>
                <a:cxn ang="0">
                  <a:pos x="54" y="54"/>
                </a:cxn>
                <a:cxn ang="0">
                  <a:pos x="50" y="44"/>
                </a:cxn>
                <a:cxn ang="0">
                  <a:pos x="41" y="46"/>
                </a:cxn>
                <a:cxn ang="0">
                  <a:pos x="25" y="50"/>
                </a:cxn>
                <a:cxn ang="0">
                  <a:pos x="16" y="55"/>
                </a:cxn>
                <a:cxn ang="0">
                  <a:pos x="14" y="61"/>
                </a:cxn>
                <a:cxn ang="0">
                  <a:pos x="48" y="34"/>
                </a:cxn>
                <a:cxn ang="0">
                  <a:pos x="50" y="32"/>
                </a:cxn>
                <a:cxn ang="0">
                  <a:pos x="54" y="29"/>
                </a:cxn>
                <a:cxn ang="0">
                  <a:pos x="54" y="19"/>
                </a:cxn>
                <a:cxn ang="0">
                  <a:pos x="43" y="13"/>
                </a:cxn>
                <a:cxn ang="0">
                  <a:pos x="27" y="13"/>
                </a:cxn>
                <a:cxn ang="0">
                  <a:pos x="18" y="21"/>
                </a:cxn>
                <a:cxn ang="0">
                  <a:pos x="4" y="29"/>
                </a:cxn>
                <a:cxn ang="0">
                  <a:pos x="14" y="7"/>
                </a:cxn>
                <a:cxn ang="0">
                  <a:pos x="35" y="0"/>
                </a:cxn>
                <a:cxn ang="0">
                  <a:pos x="60" y="6"/>
                </a:cxn>
                <a:cxn ang="0">
                  <a:pos x="70" y="23"/>
                </a:cxn>
                <a:cxn ang="0">
                  <a:pos x="70" y="75"/>
                </a:cxn>
                <a:cxn ang="0">
                  <a:pos x="75" y="75"/>
                </a:cxn>
                <a:cxn ang="0">
                  <a:pos x="77" y="75"/>
                </a:cxn>
                <a:cxn ang="0">
                  <a:pos x="73" y="86"/>
                </a:cxn>
                <a:cxn ang="0">
                  <a:pos x="70" y="86"/>
                </a:cxn>
                <a:cxn ang="0">
                  <a:pos x="62" y="84"/>
                </a:cxn>
                <a:cxn ang="0">
                  <a:pos x="56" y="79"/>
                </a:cxn>
                <a:cxn ang="0">
                  <a:pos x="50" y="79"/>
                </a:cxn>
                <a:cxn ang="0">
                  <a:pos x="35" y="86"/>
                </a:cxn>
                <a:cxn ang="0">
                  <a:pos x="16" y="86"/>
                </a:cxn>
                <a:cxn ang="0">
                  <a:pos x="2" y="73"/>
                </a:cxn>
                <a:cxn ang="0">
                  <a:pos x="0" y="54"/>
                </a:cxn>
                <a:cxn ang="0">
                  <a:pos x="16" y="40"/>
                </a:cxn>
                <a:cxn ang="0">
                  <a:pos x="48" y="34"/>
                </a:cxn>
                <a:cxn ang="0">
                  <a:pos x="35" y="0"/>
                </a:cxn>
                <a:cxn ang="0">
                  <a:pos x="35" y="0"/>
                </a:cxn>
              </a:cxnLst>
              <a:rect l="0" t="0" r="r" b="b"/>
              <a:pathLst>
                <a:path w="77" h="86">
                  <a:moveTo>
                    <a:pt x="14" y="61"/>
                  </a:moveTo>
                  <a:lnTo>
                    <a:pt x="14" y="61"/>
                  </a:lnTo>
                  <a:lnTo>
                    <a:pt x="16" y="67"/>
                  </a:lnTo>
                  <a:lnTo>
                    <a:pt x="18" y="71"/>
                  </a:lnTo>
                  <a:lnTo>
                    <a:pt x="23" y="75"/>
                  </a:lnTo>
                  <a:lnTo>
                    <a:pt x="29" y="75"/>
                  </a:lnTo>
                  <a:lnTo>
                    <a:pt x="35" y="75"/>
                  </a:lnTo>
                  <a:lnTo>
                    <a:pt x="43" y="71"/>
                  </a:lnTo>
                  <a:lnTo>
                    <a:pt x="52" y="65"/>
                  </a:lnTo>
                  <a:lnTo>
                    <a:pt x="54" y="54"/>
                  </a:lnTo>
                  <a:lnTo>
                    <a:pt x="54" y="44"/>
                  </a:lnTo>
                  <a:lnTo>
                    <a:pt x="50" y="44"/>
                  </a:lnTo>
                  <a:lnTo>
                    <a:pt x="48" y="46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25" y="50"/>
                  </a:lnTo>
                  <a:lnTo>
                    <a:pt x="21" y="52"/>
                  </a:lnTo>
                  <a:lnTo>
                    <a:pt x="16" y="55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1"/>
                  </a:lnTo>
                  <a:close/>
                  <a:moveTo>
                    <a:pt x="48" y="34"/>
                  </a:moveTo>
                  <a:lnTo>
                    <a:pt x="48" y="34"/>
                  </a:lnTo>
                  <a:lnTo>
                    <a:pt x="50" y="32"/>
                  </a:lnTo>
                  <a:lnTo>
                    <a:pt x="54" y="31"/>
                  </a:lnTo>
                  <a:lnTo>
                    <a:pt x="54" y="29"/>
                  </a:lnTo>
                  <a:lnTo>
                    <a:pt x="54" y="25"/>
                  </a:lnTo>
                  <a:lnTo>
                    <a:pt x="54" y="19"/>
                  </a:lnTo>
                  <a:lnTo>
                    <a:pt x="50" y="15"/>
                  </a:lnTo>
                  <a:lnTo>
                    <a:pt x="43" y="13"/>
                  </a:lnTo>
                  <a:lnTo>
                    <a:pt x="35" y="13"/>
                  </a:lnTo>
                  <a:lnTo>
                    <a:pt x="27" y="13"/>
                  </a:lnTo>
                  <a:lnTo>
                    <a:pt x="21" y="19"/>
                  </a:lnTo>
                  <a:lnTo>
                    <a:pt x="18" y="21"/>
                  </a:lnTo>
                  <a:lnTo>
                    <a:pt x="18" y="29"/>
                  </a:lnTo>
                  <a:lnTo>
                    <a:pt x="4" y="29"/>
                  </a:lnTo>
                  <a:lnTo>
                    <a:pt x="6" y="15"/>
                  </a:lnTo>
                  <a:lnTo>
                    <a:pt x="14" y="7"/>
                  </a:lnTo>
                  <a:lnTo>
                    <a:pt x="23" y="2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60" y="6"/>
                  </a:lnTo>
                  <a:lnTo>
                    <a:pt x="66" y="13"/>
                  </a:lnTo>
                  <a:lnTo>
                    <a:pt x="70" y="23"/>
                  </a:lnTo>
                  <a:lnTo>
                    <a:pt x="70" y="71"/>
                  </a:lnTo>
                  <a:lnTo>
                    <a:pt x="70" y="75"/>
                  </a:lnTo>
                  <a:lnTo>
                    <a:pt x="71" y="75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7" y="75"/>
                  </a:lnTo>
                  <a:lnTo>
                    <a:pt x="77" y="84"/>
                  </a:lnTo>
                  <a:lnTo>
                    <a:pt x="73" y="86"/>
                  </a:lnTo>
                  <a:lnTo>
                    <a:pt x="71" y="86"/>
                  </a:lnTo>
                  <a:lnTo>
                    <a:pt x="70" y="86"/>
                  </a:lnTo>
                  <a:lnTo>
                    <a:pt x="68" y="86"/>
                  </a:lnTo>
                  <a:lnTo>
                    <a:pt x="62" y="84"/>
                  </a:lnTo>
                  <a:lnTo>
                    <a:pt x="56" y="80"/>
                  </a:lnTo>
                  <a:lnTo>
                    <a:pt x="56" y="79"/>
                  </a:lnTo>
                  <a:lnTo>
                    <a:pt x="54" y="75"/>
                  </a:lnTo>
                  <a:lnTo>
                    <a:pt x="50" y="79"/>
                  </a:lnTo>
                  <a:lnTo>
                    <a:pt x="43" y="84"/>
                  </a:lnTo>
                  <a:lnTo>
                    <a:pt x="35" y="86"/>
                  </a:lnTo>
                  <a:lnTo>
                    <a:pt x="25" y="86"/>
                  </a:lnTo>
                  <a:lnTo>
                    <a:pt x="16" y="86"/>
                  </a:lnTo>
                  <a:lnTo>
                    <a:pt x="8" y="80"/>
                  </a:lnTo>
                  <a:lnTo>
                    <a:pt x="2" y="73"/>
                  </a:lnTo>
                  <a:lnTo>
                    <a:pt x="0" y="63"/>
                  </a:lnTo>
                  <a:lnTo>
                    <a:pt x="0" y="54"/>
                  </a:lnTo>
                  <a:lnTo>
                    <a:pt x="8" y="46"/>
                  </a:lnTo>
                  <a:lnTo>
                    <a:pt x="16" y="40"/>
                  </a:lnTo>
                  <a:lnTo>
                    <a:pt x="25" y="38"/>
                  </a:lnTo>
                  <a:lnTo>
                    <a:pt x="48" y="34"/>
                  </a:lnTo>
                  <a:lnTo>
                    <a:pt x="48" y="34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75" name="Freeform 1375"/>
            <p:cNvSpPr>
              <a:spLocks noEditPoints="1"/>
            </p:cNvSpPr>
            <p:nvPr/>
          </p:nvSpPr>
          <p:spPr bwMode="auto">
            <a:xfrm>
              <a:off x="5084" y="580"/>
              <a:ext cx="33" cy="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3" y="2"/>
                </a:cxn>
                <a:cxn ang="0">
                  <a:pos x="13" y="13"/>
                </a:cxn>
                <a:cxn ang="0">
                  <a:pos x="19" y="7"/>
                </a:cxn>
                <a:cxn ang="0">
                  <a:pos x="25" y="4"/>
                </a:cxn>
                <a:cxn ang="0">
                  <a:pos x="32" y="2"/>
                </a:cxn>
                <a:cxn ang="0">
                  <a:pos x="40" y="0"/>
                </a:cxn>
                <a:cxn ang="0">
                  <a:pos x="48" y="2"/>
                </a:cxn>
                <a:cxn ang="0">
                  <a:pos x="53" y="4"/>
                </a:cxn>
                <a:cxn ang="0">
                  <a:pos x="65" y="13"/>
                </a:cxn>
                <a:cxn ang="0">
                  <a:pos x="67" y="21"/>
                </a:cxn>
                <a:cxn ang="0">
                  <a:pos x="67" y="32"/>
                </a:cxn>
                <a:cxn ang="0">
                  <a:pos x="67" y="84"/>
                </a:cxn>
                <a:cxn ang="0">
                  <a:pos x="53" y="84"/>
                </a:cxn>
                <a:cxn ang="0">
                  <a:pos x="53" y="32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6" y="15"/>
                </a:cxn>
                <a:cxn ang="0">
                  <a:pos x="38" y="13"/>
                </a:cxn>
                <a:cxn ang="0">
                  <a:pos x="32" y="13"/>
                </a:cxn>
                <a:cxn ang="0">
                  <a:pos x="30" y="13"/>
                </a:cxn>
                <a:cxn ang="0">
                  <a:pos x="25" y="17"/>
                </a:cxn>
                <a:cxn ang="0">
                  <a:pos x="19" y="21"/>
                </a:cxn>
                <a:cxn ang="0">
                  <a:pos x="17" y="25"/>
                </a:cxn>
                <a:cxn ang="0">
                  <a:pos x="15" y="29"/>
                </a:cxn>
                <a:cxn ang="0">
                  <a:pos x="15" y="34"/>
                </a:cxn>
                <a:cxn ang="0">
                  <a:pos x="15" y="42"/>
                </a:cxn>
                <a:cxn ang="0">
                  <a:pos x="15" y="84"/>
                </a:cxn>
                <a:cxn ang="0">
                  <a:pos x="0" y="8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</a:cxnLst>
              <a:rect l="0" t="0" r="r" b="b"/>
              <a:pathLst>
                <a:path w="67" h="84">
                  <a:moveTo>
                    <a:pt x="0" y="2"/>
                  </a:moveTo>
                  <a:lnTo>
                    <a:pt x="0" y="2"/>
                  </a:lnTo>
                  <a:lnTo>
                    <a:pt x="13" y="2"/>
                  </a:lnTo>
                  <a:lnTo>
                    <a:pt x="13" y="13"/>
                  </a:lnTo>
                  <a:lnTo>
                    <a:pt x="19" y="7"/>
                  </a:lnTo>
                  <a:lnTo>
                    <a:pt x="25" y="4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53" y="4"/>
                  </a:lnTo>
                  <a:lnTo>
                    <a:pt x="65" y="13"/>
                  </a:lnTo>
                  <a:lnTo>
                    <a:pt x="67" y="21"/>
                  </a:lnTo>
                  <a:lnTo>
                    <a:pt x="67" y="32"/>
                  </a:lnTo>
                  <a:lnTo>
                    <a:pt x="67" y="84"/>
                  </a:lnTo>
                  <a:lnTo>
                    <a:pt x="53" y="84"/>
                  </a:lnTo>
                  <a:lnTo>
                    <a:pt x="53" y="32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6" y="15"/>
                  </a:lnTo>
                  <a:lnTo>
                    <a:pt x="38" y="13"/>
                  </a:lnTo>
                  <a:lnTo>
                    <a:pt x="32" y="13"/>
                  </a:lnTo>
                  <a:lnTo>
                    <a:pt x="30" y="13"/>
                  </a:lnTo>
                  <a:lnTo>
                    <a:pt x="25" y="17"/>
                  </a:lnTo>
                  <a:lnTo>
                    <a:pt x="19" y="21"/>
                  </a:lnTo>
                  <a:lnTo>
                    <a:pt x="17" y="25"/>
                  </a:lnTo>
                  <a:lnTo>
                    <a:pt x="15" y="29"/>
                  </a:lnTo>
                  <a:lnTo>
                    <a:pt x="15" y="34"/>
                  </a:lnTo>
                  <a:lnTo>
                    <a:pt x="15" y="42"/>
                  </a:lnTo>
                  <a:lnTo>
                    <a:pt x="15" y="84"/>
                  </a:lnTo>
                  <a:lnTo>
                    <a:pt x="0" y="84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76" name="Freeform 1376"/>
            <p:cNvSpPr>
              <a:spLocks/>
            </p:cNvSpPr>
            <p:nvPr/>
          </p:nvSpPr>
          <p:spPr bwMode="auto">
            <a:xfrm>
              <a:off x="5152" y="568"/>
              <a:ext cx="21" cy="5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32"/>
                </a:cxn>
                <a:cxn ang="0">
                  <a:pos x="0" y="21"/>
                </a:cxn>
                <a:cxn ang="0">
                  <a:pos x="11" y="19"/>
                </a:cxn>
                <a:cxn ang="0">
                  <a:pos x="21" y="17"/>
                </a:cxn>
                <a:cxn ang="0">
                  <a:pos x="25" y="11"/>
                </a:cxn>
                <a:cxn ang="0">
                  <a:pos x="29" y="0"/>
                </a:cxn>
                <a:cxn ang="0">
                  <a:pos x="42" y="0"/>
                </a:cxn>
                <a:cxn ang="0">
                  <a:pos x="42" y="109"/>
                </a:cxn>
                <a:cxn ang="0">
                  <a:pos x="25" y="109"/>
                </a:cxn>
                <a:cxn ang="0">
                  <a:pos x="25" y="32"/>
                </a:cxn>
                <a:cxn ang="0">
                  <a:pos x="0" y="32"/>
                </a:cxn>
                <a:cxn ang="0">
                  <a:pos x="0" y="32"/>
                </a:cxn>
              </a:cxnLst>
              <a:rect l="0" t="0" r="r" b="b"/>
              <a:pathLst>
                <a:path w="42" h="109">
                  <a:moveTo>
                    <a:pt x="0" y="32"/>
                  </a:moveTo>
                  <a:lnTo>
                    <a:pt x="0" y="32"/>
                  </a:lnTo>
                  <a:lnTo>
                    <a:pt x="0" y="21"/>
                  </a:lnTo>
                  <a:lnTo>
                    <a:pt x="11" y="19"/>
                  </a:lnTo>
                  <a:lnTo>
                    <a:pt x="21" y="17"/>
                  </a:lnTo>
                  <a:lnTo>
                    <a:pt x="25" y="11"/>
                  </a:lnTo>
                  <a:lnTo>
                    <a:pt x="29" y="0"/>
                  </a:lnTo>
                  <a:lnTo>
                    <a:pt x="42" y="0"/>
                  </a:lnTo>
                  <a:lnTo>
                    <a:pt x="42" y="109"/>
                  </a:lnTo>
                  <a:lnTo>
                    <a:pt x="25" y="109"/>
                  </a:lnTo>
                  <a:lnTo>
                    <a:pt x="25" y="32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77" name="Freeform 1377"/>
            <p:cNvSpPr>
              <a:spLocks noEditPoints="1"/>
            </p:cNvSpPr>
            <p:nvPr/>
          </p:nvSpPr>
          <p:spPr bwMode="auto">
            <a:xfrm>
              <a:off x="5197" y="582"/>
              <a:ext cx="8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16" y="63"/>
                </a:cxn>
                <a:cxn ang="0">
                  <a:pos x="16" y="80"/>
                </a:cxn>
                <a:cxn ang="0">
                  <a:pos x="0" y="80"/>
                </a:cxn>
                <a:cxn ang="0">
                  <a:pos x="0" y="63"/>
                </a:cxn>
              </a:cxnLst>
              <a:rect l="0" t="0" r="r" b="b"/>
              <a:pathLst>
                <a:path w="16" h="80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0" y="63"/>
                  </a:moveTo>
                  <a:lnTo>
                    <a:pt x="0" y="63"/>
                  </a:lnTo>
                  <a:lnTo>
                    <a:pt x="16" y="63"/>
                  </a:lnTo>
                  <a:lnTo>
                    <a:pt x="16" y="80"/>
                  </a:lnTo>
                  <a:lnTo>
                    <a:pt x="0" y="8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78" name="Freeform 1378"/>
            <p:cNvSpPr>
              <a:spLocks noEditPoints="1"/>
            </p:cNvSpPr>
            <p:nvPr/>
          </p:nvSpPr>
          <p:spPr bwMode="auto">
            <a:xfrm>
              <a:off x="5234" y="566"/>
              <a:ext cx="36" cy="58"/>
            </a:xfrm>
            <a:custGeom>
              <a:avLst/>
              <a:gdLst/>
              <a:ahLst/>
              <a:cxnLst>
                <a:cxn ang="0">
                  <a:pos x="16" y="73"/>
                </a:cxn>
                <a:cxn ang="0">
                  <a:pos x="16" y="73"/>
                </a:cxn>
                <a:cxn ang="0">
                  <a:pos x="17" y="86"/>
                </a:cxn>
                <a:cxn ang="0">
                  <a:pos x="21" y="96"/>
                </a:cxn>
                <a:cxn ang="0">
                  <a:pos x="29" y="102"/>
                </a:cxn>
                <a:cxn ang="0">
                  <a:pos x="40" y="104"/>
                </a:cxn>
                <a:cxn ang="0">
                  <a:pos x="48" y="102"/>
                </a:cxn>
                <a:cxn ang="0">
                  <a:pos x="56" y="96"/>
                </a:cxn>
                <a:cxn ang="0">
                  <a:pos x="60" y="86"/>
                </a:cxn>
                <a:cxn ang="0">
                  <a:pos x="62" y="73"/>
                </a:cxn>
                <a:cxn ang="0">
                  <a:pos x="60" y="58"/>
                </a:cxn>
                <a:cxn ang="0">
                  <a:pos x="56" y="50"/>
                </a:cxn>
                <a:cxn ang="0">
                  <a:pos x="48" y="44"/>
                </a:cxn>
                <a:cxn ang="0">
                  <a:pos x="40" y="42"/>
                </a:cxn>
                <a:cxn ang="0">
                  <a:pos x="29" y="44"/>
                </a:cxn>
                <a:cxn ang="0">
                  <a:pos x="21" y="50"/>
                </a:cxn>
                <a:cxn ang="0">
                  <a:pos x="17" y="60"/>
                </a:cxn>
                <a:cxn ang="0">
                  <a:pos x="16" y="73"/>
                </a:cxn>
                <a:cxn ang="0">
                  <a:pos x="16" y="73"/>
                </a:cxn>
                <a:cxn ang="0">
                  <a:pos x="16" y="73"/>
                </a:cxn>
                <a:cxn ang="0">
                  <a:pos x="37" y="29"/>
                </a:cxn>
                <a:cxn ang="0">
                  <a:pos x="37" y="29"/>
                </a:cxn>
                <a:cxn ang="0">
                  <a:pos x="46" y="31"/>
                </a:cxn>
                <a:cxn ang="0">
                  <a:pos x="52" y="35"/>
                </a:cxn>
                <a:cxn ang="0">
                  <a:pos x="56" y="36"/>
                </a:cxn>
                <a:cxn ang="0">
                  <a:pos x="62" y="42"/>
                </a:cxn>
                <a:cxn ang="0">
                  <a:pos x="62" y="0"/>
                </a:cxn>
                <a:cxn ang="0">
                  <a:pos x="73" y="0"/>
                </a:cxn>
                <a:cxn ang="0">
                  <a:pos x="73" y="113"/>
                </a:cxn>
                <a:cxn ang="0">
                  <a:pos x="62" y="113"/>
                </a:cxn>
                <a:cxn ang="0">
                  <a:pos x="62" y="102"/>
                </a:cxn>
                <a:cxn ang="0">
                  <a:pos x="56" y="109"/>
                </a:cxn>
                <a:cxn ang="0">
                  <a:pos x="50" y="113"/>
                </a:cxn>
                <a:cxn ang="0">
                  <a:pos x="42" y="115"/>
                </a:cxn>
                <a:cxn ang="0">
                  <a:pos x="35" y="115"/>
                </a:cxn>
                <a:cxn ang="0">
                  <a:pos x="21" y="113"/>
                </a:cxn>
                <a:cxn ang="0">
                  <a:pos x="12" y="106"/>
                </a:cxn>
                <a:cxn ang="0">
                  <a:pos x="2" y="90"/>
                </a:cxn>
                <a:cxn ang="0">
                  <a:pos x="0" y="75"/>
                </a:cxn>
                <a:cxn ang="0">
                  <a:pos x="2" y="58"/>
                </a:cxn>
                <a:cxn ang="0">
                  <a:pos x="10" y="42"/>
                </a:cxn>
                <a:cxn ang="0">
                  <a:pos x="21" y="33"/>
                </a:cxn>
                <a:cxn ang="0">
                  <a:pos x="37" y="29"/>
                </a:cxn>
                <a:cxn ang="0">
                  <a:pos x="37" y="29"/>
                </a:cxn>
                <a:cxn ang="0">
                  <a:pos x="37" y="29"/>
                </a:cxn>
              </a:cxnLst>
              <a:rect l="0" t="0" r="r" b="b"/>
              <a:pathLst>
                <a:path w="73" h="115">
                  <a:moveTo>
                    <a:pt x="16" y="73"/>
                  </a:moveTo>
                  <a:lnTo>
                    <a:pt x="16" y="73"/>
                  </a:lnTo>
                  <a:lnTo>
                    <a:pt x="17" y="86"/>
                  </a:lnTo>
                  <a:lnTo>
                    <a:pt x="21" y="96"/>
                  </a:lnTo>
                  <a:lnTo>
                    <a:pt x="29" y="102"/>
                  </a:lnTo>
                  <a:lnTo>
                    <a:pt x="40" y="104"/>
                  </a:lnTo>
                  <a:lnTo>
                    <a:pt x="48" y="102"/>
                  </a:lnTo>
                  <a:lnTo>
                    <a:pt x="56" y="96"/>
                  </a:lnTo>
                  <a:lnTo>
                    <a:pt x="60" y="86"/>
                  </a:lnTo>
                  <a:lnTo>
                    <a:pt x="62" y="73"/>
                  </a:lnTo>
                  <a:lnTo>
                    <a:pt x="60" y="58"/>
                  </a:lnTo>
                  <a:lnTo>
                    <a:pt x="56" y="50"/>
                  </a:lnTo>
                  <a:lnTo>
                    <a:pt x="48" y="44"/>
                  </a:lnTo>
                  <a:lnTo>
                    <a:pt x="40" y="42"/>
                  </a:lnTo>
                  <a:lnTo>
                    <a:pt x="29" y="44"/>
                  </a:lnTo>
                  <a:lnTo>
                    <a:pt x="21" y="50"/>
                  </a:lnTo>
                  <a:lnTo>
                    <a:pt x="17" y="60"/>
                  </a:lnTo>
                  <a:lnTo>
                    <a:pt x="16" y="73"/>
                  </a:lnTo>
                  <a:lnTo>
                    <a:pt x="16" y="73"/>
                  </a:lnTo>
                  <a:lnTo>
                    <a:pt x="16" y="73"/>
                  </a:lnTo>
                  <a:close/>
                  <a:moveTo>
                    <a:pt x="37" y="29"/>
                  </a:moveTo>
                  <a:lnTo>
                    <a:pt x="37" y="29"/>
                  </a:lnTo>
                  <a:lnTo>
                    <a:pt x="46" y="31"/>
                  </a:lnTo>
                  <a:lnTo>
                    <a:pt x="52" y="35"/>
                  </a:lnTo>
                  <a:lnTo>
                    <a:pt x="56" y="36"/>
                  </a:lnTo>
                  <a:lnTo>
                    <a:pt x="62" y="42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73" y="113"/>
                  </a:lnTo>
                  <a:lnTo>
                    <a:pt x="62" y="113"/>
                  </a:lnTo>
                  <a:lnTo>
                    <a:pt x="62" y="102"/>
                  </a:lnTo>
                  <a:lnTo>
                    <a:pt x="56" y="109"/>
                  </a:lnTo>
                  <a:lnTo>
                    <a:pt x="50" y="113"/>
                  </a:lnTo>
                  <a:lnTo>
                    <a:pt x="42" y="115"/>
                  </a:lnTo>
                  <a:lnTo>
                    <a:pt x="35" y="115"/>
                  </a:lnTo>
                  <a:lnTo>
                    <a:pt x="21" y="113"/>
                  </a:lnTo>
                  <a:lnTo>
                    <a:pt x="12" y="106"/>
                  </a:lnTo>
                  <a:lnTo>
                    <a:pt x="2" y="90"/>
                  </a:lnTo>
                  <a:lnTo>
                    <a:pt x="0" y="75"/>
                  </a:lnTo>
                  <a:lnTo>
                    <a:pt x="2" y="58"/>
                  </a:lnTo>
                  <a:lnTo>
                    <a:pt x="10" y="42"/>
                  </a:lnTo>
                  <a:lnTo>
                    <a:pt x="21" y="33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7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79" name="Freeform 1379"/>
            <p:cNvSpPr>
              <a:spLocks noEditPoints="1"/>
            </p:cNvSpPr>
            <p:nvPr/>
          </p:nvSpPr>
          <p:spPr bwMode="auto">
            <a:xfrm>
              <a:off x="5281" y="567"/>
              <a:ext cx="6" cy="5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14" y="31"/>
                </a:cxn>
                <a:cxn ang="0">
                  <a:pos x="14" y="111"/>
                </a:cxn>
                <a:cxn ang="0">
                  <a:pos x="0" y="111"/>
                </a:cxn>
                <a:cxn ang="0">
                  <a:pos x="0" y="3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14" y="15"/>
                </a:cxn>
                <a:cxn ang="0">
                  <a:pos x="0" y="15"/>
                </a:cxn>
                <a:cxn ang="0">
                  <a:pos x="0" y="0"/>
                </a:cxn>
              </a:cxnLst>
              <a:rect l="0" t="0" r="r" b="b"/>
              <a:pathLst>
                <a:path w="14" h="111">
                  <a:moveTo>
                    <a:pt x="0" y="31"/>
                  </a:moveTo>
                  <a:lnTo>
                    <a:pt x="0" y="31"/>
                  </a:lnTo>
                  <a:lnTo>
                    <a:pt x="14" y="31"/>
                  </a:lnTo>
                  <a:lnTo>
                    <a:pt x="14" y="111"/>
                  </a:lnTo>
                  <a:lnTo>
                    <a:pt x="0" y="111"/>
                  </a:lnTo>
                  <a:lnTo>
                    <a:pt x="0" y="31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4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80" name="Freeform 1380"/>
            <p:cNvSpPr>
              <a:spLocks/>
            </p:cNvSpPr>
            <p:nvPr/>
          </p:nvSpPr>
          <p:spPr bwMode="auto">
            <a:xfrm>
              <a:off x="5298" y="580"/>
              <a:ext cx="20" cy="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5" y="2"/>
                </a:cxn>
                <a:cxn ang="0">
                  <a:pos x="15" y="15"/>
                </a:cxn>
                <a:cxn ang="0">
                  <a:pos x="17" y="11"/>
                </a:cxn>
                <a:cxn ang="0">
                  <a:pos x="21" y="7"/>
                </a:cxn>
                <a:cxn ang="0">
                  <a:pos x="29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40" y="0"/>
                </a:cxn>
                <a:cxn ang="0">
                  <a:pos x="40" y="15"/>
                </a:cxn>
                <a:cxn ang="0">
                  <a:pos x="38" y="15"/>
                </a:cxn>
                <a:cxn ang="0">
                  <a:pos x="36" y="15"/>
                </a:cxn>
                <a:cxn ang="0">
                  <a:pos x="36" y="15"/>
                </a:cxn>
                <a:cxn ang="0">
                  <a:pos x="27" y="17"/>
                </a:cxn>
                <a:cxn ang="0">
                  <a:pos x="21" y="21"/>
                </a:cxn>
                <a:cxn ang="0">
                  <a:pos x="17" y="29"/>
                </a:cxn>
                <a:cxn ang="0">
                  <a:pos x="15" y="38"/>
                </a:cxn>
                <a:cxn ang="0">
                  <a:pos x="15" y="84"/>
                </a:cxn>
                <a:cxn ang="0">
                  <a:pos x="0" y="8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0" h="84">
                  <a:moveTo>
                    <a:pt x="0" y="2"/>
                  </a:moveTo>
                  <a:lnTo>
                    <a:pt x="0" y="2"/>
                  </a:lnTo>
                  <a:lnTo>
                    <a:pt x="15" y="2"/>
                  </a:lnTo>
                  <a:lnTo>
                    <a:pt x="15" y="15"/>
                  </a:lnTo>
                  <a:lnTo>
                    <a:pt x="17" y="11"/>
                  </a:lnTo>
                  <a:lnTo>
                    <a:pt x="21" y="7"/>
                  </a:lnTo>
                  <a:lnTo>
                    <a:pt x="29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0" y="15"/>
                  </a:lnTo>
                  <a:lnTo>
                    <a:pt x="38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27" y="17"/>
                  </a:lnTo>
                  <a:lnTo>
                    <a:pt x="21" y="21"/>
                  </a:lnTo>
                  <a:lnTo>
                    <a:pt x="17" y="29"/>
                  </a:lnTo>
                  <a:lnTo>
                    <a:pt x="15" y="38"/>
                  </a:lnTo>
                  <a:lnTo>
                    <a:pt x="15" y="84"/>
                  </a:lnTo>
                  <a:lnTo>
                    <a:pt x="0" y="8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81" name="Freeform 1381"/>
            <p:cNvSpPr>
              <a:spLocks noEditPoints="1"/>
            </p:cNvSpPr>
            <p:nvPr/>
          </p:nvSpPr>
          <p:spPr bwMode="auto">
            <a:xfrm>
              <a:off x="5322" y="580"/>
              <a:ext cx="37" cy="44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8" y="2"/>
                </a:cxn>
                <a:cxn ang="0">
                  <a:pos x="55" y="4"/>
                </a:cxn>
                <a:cxn ang="0">
                  <a:pos x="63" y="9"/>
                </a:cxn>
                <a:cxn ang="0">
                  <a:pos x="67" y="15"/>
                </a:cxn>
                <a:cxn ang="0">
                  <a:pos x="71" y="23"/>
                </a:cxn>
                <a:cxn ang="0">
                  <a:pos x="73" y="31"/>
                </a:cxn>
                <a:cxn ang="0">
                  <a:pos x="75" y="38"/>
                </a:cxn>
                <a:cxn ang="0">
                  <a:pos x="75" y="48"/>
                </a:cxn>
                <a:cxn ang="0">
                  <a:pos x="15" y="48"/>
                </a:cxn>
                <a:cxn ang="0">
                  <a:pos x="17" y="59"/>
                </a:cxn>
                <a:cxn ang="0">
                  <a:pos x="21" y="67"/>
                </a:cxn>
                <a:cxn ang="0">
                  <a:pos x="27" y="73"/>
                </a:cxn>
                <a:cxn ang="0">
                  <a:pos x="38" y="75"/>
                </a:cxn>
                <a:cxn ang="0">
                  <a:pos x="48" y="73"/>
                </a:cxn>
                <a:cxn ang="0">
                  <a:pos x="55" y="67"/>
                </a:cxn>
                <a:cxn ang="0">
                  <a:pos x="57" y="63"/>
                </a:cxn>
                <a:cxn ang="0">
                  <a:pos x="61" y="59"/>
                </a:cxn>
                <a:cxn ang="0">
                  <a:pos x="73" y="59"/>
                </a:cxn>
                <a:cxn ang="0">
                  <a:pos x="73" y="65"/>
                </a:cxn>
                <a:cxn ang="0">
                  <a:pos x="71" y="69"/>
                </a:cxn>
                <a:cxn ang="0">
                  <a:pos x="67" y="73"/>
                </a:cxn>
                <a:cxn ang="0">
                  <a:pos x="63" y="79"/>
                </a:cxn>
                <a:cxn ang="0">
                  <a:pos x="55" y="82"/>
                </a:cxn>
                <a:cxn ang="0">
                  <a:pos x="48" y="86"/>
                </a:cxn>
                <a:cxn ang="0">
                  <a:pos x="42" y="86"/>
                </a:cxn>
                <a:cxn ang="0">
                  <a:pos x="38" y="86"/>
                </a:cxn>
                <a:cxn ang="0">
                  <a:pos x="23" y="84"/>
                </a:cxn>
                <a:cxn ang="0">
                  <a:pos x="11" y="77"/>
                </a:cxn>
                <a:cxn ang="0">
                  <a:pos x="4" y="63"/>
                </a:cxn>
                <a:cxn ang="0">
                  <a:pos x="0" y="46"/>
                </a:cxn>
                <a:cxn ang="0">
                  <a:pos x="4" y="27"/>
                </a:cxn>
                <a:cxn ang="0">
                  <a:pos x="11" y="13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61" y="38"/>
                </a:cxn>
                <a:cxn ang="0">
                  <a:pos x="61" y="38"/>
                </a:cxn>
                <a:cxn ang="0">
                  <a:pos x="59" y="29"/>
                </a:cxn>
                <a:cxn ang="0">
                  <a:pos x="57" y="21"/>
                </a:cxn>
                <a:cxn ang="0">
                  <a:pos x="50" y="15"/>
                </a:cxn>
                <a:cxn ang="0">
                  <a:pos x="38" y="13"/>
                </a:cxn>
                <a:cxn ang="0">
                  <a:pos x="29" y="13"/>
                </a:cxn>
                <a:cxn ang="0">
                  <a:pos x="23" y="19"/>
                </a:cxn>
                <a:cxn ang="0">
                  <a:pos x="17" y="27"/>
                </a:cxn>
                <a:cxn ang="0">
                  <a:pos x="15" y="38"/>
                </a:cxn>
                <a:cxn ang="0">
                  <a:pos x="61" y="38"/>
                </a:cxn>
                <a:cxn ang="0">
                  <a:pos x="61" y="38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75" h="86">
                  <a:moveTo>
                    <a:pt x="38" y="0"/>
                  </a:moveTo>
                  <a:lnTo>
                    <a:pt x="38" y="0"/>
                  </a:lnTo>
                  <a:lnTo>
                    <a:pt x="48" y="2"/>
                  </a:lnTo>
                  <a:lnTo>
                    <a:pt x="55" y="4"/>
                  </a:lnTo>
                  <a:lnTo>
                    <a:pt x="63" y="9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3" y="31"/>
                  </a:lnTo>
                  <a:lnTo>
                    <a:pt x="75" y="38"/>
                  </a:lnTo>
                  <a:lnTo>
                    <a:pt x="75" y="48"/>
                  </a:lnTo>
                  <a:lnTo>
                    <a:pt x="15" y="48"/>
                  </a:lnTo>
                  <a:lnTo>
                    <a:pt x="17" y="59"/>
                  </a:lnTo>
                  <a:lnTo>
                    <a:pt x="21" y="67"/>
                  </a:lnTo>
                  <a:lnTo>
                    <a:pt x="27" y="73"/>
                  </a:lnTo>
                  <a:lnTo>
                    <a:pt x="38" y="75"/>
                  </a:lnTo>
                  <a:lnTo>
                    <a:pt x="48" y="73"/>
                  </a:lnTo>
                  <a:lnTo>
                    <a:pt x="55" y="67"/>
                  </a:lnTo>
                  <a:lnTo>
                    <a:pt x="57" y="63"/>
                  </a:lnTo>
                  <a:lnTo>
                    <a:pt x="61" y="59"/>
                  </a:lnTo>
                  <a:lnTo>
                    <a:pt x="73" y="59"/>
                  </a:lnTo>
                  <a:lnTo>
                    <a:pt x="73" y="65"/>
                  </a:lnTo>
                  <a:lnTo>
                    <a:pt x="71" y="69"/>
                  </a:lnTo>
                  <a:lnTo>
                    <a:pt x="67" y="73"/>
                  </a:lnTo>
                  <a:lnTo>
                    <a:pt x="63" y="79"/>
                  </a:lnTo>
                  <a:lnTo>
                    <a:pt x="55" y="82"/>
                  </a:lnTo>
                  <a:lnTo>
                    <a:pt x="48" y="86"/>
                  </a:lnTo>
                  <a:lnTo>
                    <a:pt x="42" y="86"/>
                  </a:lnTo>
                  <a:lnTo>
                    <a:pt x="38" y="86"/>
                  </a:lnTo>
                  <a:lnTo>
                    <a:pt x="23" y="84"/>
                  </a:lnTo>
                  <a:lnTo>
                    <a:pt x="11" y="77"/>
                  </a:lnTo>
                  <a:lnTo>
                    <a:pt x="4" y="63"/>
                  </a:lnTo>
                  <a:lnTo>
                    <a:pt x="0" y="46"/>
                  </a:lnTo>
                  <a:lnTo>
                    <a:pt x="4" y="27"/>
                  </a:lnTo>
                  <a:lnTo>
                    <a:pt x="11" y="13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61" y="38"/>
                  </a:moveTo>
                  <a:lnTo>
                    <a:pt x="61" y="38"/>
                  </a:lnTo>
                  <a:lnTo>
                    <a:pt x="59" y="29"/>
                  </a:lnTo>
                  <a:lnTo>
                    <a:pt x="57" y="21"/>
                  </a:lnTo>
                  <a:lnTo>
                    <a:pt x="50" y="15"/>
                  </a:lnTo>
                  <a:lnTo>
                    <a:pt x="38" y="13"/>
                  </a:lnTo>
                  <a:lnTo>
                    <a:pt x="29" y="13"/>
                  </a:lnTo>
                  <a:lnTo>
                    <a:pt x="23" y="19"/>
                  </a:lnTo>
                  <a:lnTo>
                    <a:pt x="17" y="27"/>
                  </a:lnTo>
                  <a:lnTo>
                    <a:pt x="15" y="38"/>
                  </a:lnTo>
                  <a:lnTo>
                    <a:pt x="61" y="38"/>
                  </a:lnTo>
                  <a:lnTo>
                    <a:pt x="61" y="38"/>
                  </a:lnTo>
                  <a:close/>
                  <a:moveTo>
                    <a:pt x="38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82" name="Freeform 1382"/>
            <p:cNvSpPr>
              <a:spLocks noEditPoints="1"/>
            </p:cNvSpPr>
            <p:nvPr/>
          </p:nvSpPr>
          <p:spPr bwMode="auto">
            <a:xfrm>
              <a:off x="5365" y="580"/>
              <a:ext cx="36" cy="44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9" y="0"/>
                </a:cxn>
                <a:cxn ang="0">
                  <a:pos x="50" y="2"/>
                </a:cxn>
                <a:cxn ang="0">
                  <a:pos x="62" y="7"/>
                </a:cxn>
                <a:cxn ang="0">
                  <a:pos x="67" y="15"/>
                </a:cxn>
                <a:cxn ang="0">
                  <a:pos x="71" y="31"/>
                </a:cxn>
                <a:cxn ang="0">
                  <a:pos x="58" y="31"/>
                </a:cxn>
                <a:cxn ang="0">
                  <a:pos x="54" y="23"/>
                </a:cxn>
                <a:cxn ang="0">
                  <a:pos x="52" y="17"/>
                </a:cxn>
                <a:cxn ang="0">
                  <a:pos x="46" y="13"/>
                </a:cxn>
                <a:cxn ang="0">
                  <a:pos x="39" y="13"/>
                </a:cxn>
                <a:cxn ang="0">
                  <a:pos x="27" y="15"/>
                </a:cxn>
                <a:cxn ang="0">
                  <a:pos x="21" y="19"/>
                </a:cxn>
                <a:cxn ang="0">
                  <a:pos x="19" y="25"/>
                </a:cxn>
                <a:cxn ang="0">
                  <a:pos x="16" y="34"/>
                </a:cxn>
                <a:cxn ang="0">
                  <a:pos x="16" y="46"/>
                </a:cxn>
                <a:cxn ang="0">
                  <a:pos x="17" y="57"/>
                </a:cxn>
                <a:cxn ang="0">
                  <a:pos x="21" y="67"/>
                </a:cxn>
                <a:cxn ang="0">
                  <a:pos x="27" y="73"/>
                </a:cxn>
                <a:cxn ang="0">
                  <a:pos x="37" y="75"/>
                </a:cxn>
                <a:cxn ang="0">
                  <a:pos x="44" y="73"/>
                </a:cxn>
                <a:cxn ang="0">
                  <a:pos x="50" y="71"/>
                </a:cxn>
                <a:cxn ang="0">
                  <a:pos x="54" y="63"/>
                </a:cxn>
                <a:cxn ang="0">
                  <a:pos x="58" y="55"/>
                </a:cxn>
                <a:cxn ang="0">
                  <a:pos x="71" y="55"/>
                </a:cxn>
                <a:cxn ang="0">
                  <a:pos x="67" y="71"/>
                </a:cxn>
                <a:cxn ang="0">
                  <a:pos x="60" y="80"/>
                </a:cxn>
                <a:cxn ang="0">
                  <a:pos x="48" y="86"/>
                </a:cxn>
                <a:cxn ang="0">
                  <a:pos x="37" y="86"/>
                </a:cxn>
                <a:cxn ang="0">
                  <a:pos x="21" y="84"/>
                </a:cxn>
                <a:cxn ang="0">
                  <a:pos x="10" y="75"/>
                </a:cxn>
                <a:cxn ang="0">
                  <a:pos x="4" y="61"/>
                </a:cxn>
                <a:cxn ang="0">
                  <a:pos x="0" y="46"/>
                </a:cxn>
                <a:cxn ang="0">
                  <a:pos x="4" y="27"/>
                </a:cxn>
                <a:cxn ang="0">
                  <a:pos x="12" y="13"/>
                </a:cxn>
                <a:cxn ang="0">
                  <a:pos x="23" y="2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7" y="0"/>
                </a:cxn>
                <a:cxn ang="0">
                  <a:pos x="37" y="0"/>
                </a:cxn>
                <a:cxn ang="0">
                  <a:pos x="37" y="0"/>
                </a:cxn>
                <a:cxn ang="0">
                  <a:pos x="37" y="0"/>
                </a:cxn>
              </a:cxnLst>
              <a:rect l="0" t="0" r="r" b="b"/>
              <a:pathLst>
                <a:path w="71" h="86">
                  <a:moveTo>
                    <a:pt x="39" y="0"/>
                  </a:moveTo>
                  <a:lnTo>
                    <a:pt x="39" y="0"/>
                  </a:lnTo>
                  <a:lnTo>
                    <a:pt x="50" y="2"/>
                  </a:lnTo>
                  <a:lnTo>
                    <a:pt x="62" y="7"/>
                  </a:lnTo>
                  <a:lnTo>
                    <a:pt x="67" y="15"/>
                  </a:lnTo>
                  <a:lnTo>
                    <a:pt x="71" y="31"/>
                  </a:lnTo>
                  <a:lnTo>
                    <a:pt x="58" y="31"/>
                  </a:lnTo>
                  <a:lnTo>
                    <a:pt x="54" y="23"/>
                  </a:lnTo>
                  <a:lnTo>
                    <a:pt x="52" y="17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27" y="15"/>
                  </a:lnTo>
                  <a:lnTo>
                    <a:pt x="21" y="19"/>
                  </a:lnTo>
                  <a:lnTo>
                    <a:pt x="19" y="25"/>
                  </a:lnTo>
                  <a:lnTo>
                    <a:pt x="16" y="34"/>
                  </a:lnTo>
                  <a:lnTo>
                    <a:pt x="16" y="46"/>
                  </a:lnTo>
                  <a:lnTo>
                    <a:pt x="17" y="57"/>
                  </a:lnTo>
                  <a:lnTo>
                    <a:pt x="21" y="67"/>
                  </a:lnTo>
                  <a:lnTo>
                    <a:pt x="27" y="73"/>
                  </a:lnTo>
                  <a:lnTo>
                    <a:pt x="37" y="75"/>
                  </a:lnTo>
                  <a:lnTo>
                    <a:pt x="44" y="73"/>
                  </a:lnTo>
                  <a:lnTo>
                    <a:pt x="50" y="71"/>
                  </a:lnTo>
                  <a:lnTo>
                    <a:pt x="54" y="63"/>
                  </a:lnTo>
                  <a:lnTo>
                    <a:pt x="58" y="55"/>
                  </a:lnTo>
                  <a:lnTo>
                    <a:pt x="71" y="55"/>
                  </a:lnTo>
                  <a:lnTo>
                    <a:pt x="67" y="71"/>
                  </a:lnTo>
                  <a:lnTo>
                    <a:pt x="60" y="80"/>
                  </a:lnTo>
                  <a:lnTo>
                    <a:pt x="48" y="86"/>
                  </a:lnTo>
                  <a:lnTo>
                    <a:pt x="37" y="86"/>
                  </a:lnTo>
                  <a:lnTo>
                    <a:pt x="21" y="84"/>
                  </a:lnTo>
                  <a:lnTo>
                    <a:pt x="10" y="75"/>
                  </a:lnTo>
                  <a:lnTo>
                    <a:pt x="4" y="61"/>
                  </a:lnTo>
                  <a:lnTo>
                    <a:pt x="0" y="46"/>
                  </a:lnTo>
                  <a:lnTo>
                    <a:pt x="4" y="27"/>
                  </a:lnTo>
                  <a:lnTo>
                    <a:pt x="12" y="13"/>
                  </a:lnTo>
                  <a:lnTo>
                    <a:pt x="23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37" y="0"/>
                  </a:move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83" name="Freeform 1383"/>
            <p:cNvSpPr>
              <a:spLocks/>
            </p:cNvSpPr>
            <p:nvPr/>
          </p:nvSpPr>
          <p:spPr bwMode="auto">
            <a:xfrm>
              <a:off x="5403" y="570"/>
              <a:ext cx="20" cy="5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25" y="0"/>
                </a:cxn>
                <a:cxn ang="0">
                  <a:pos x="25" y="23"/>
                </a:cxn>
                <a:cxn ang="0">
                  <a:pos x="40" y="23"/>
                </a:cxn>
                <a:cxn ang="0">
                  <a:pos x="40" y="34"/>
                </a:cxn>
                <a:cxn ang="0">
                  <a:pos x="25" y="34"/>
                </a:cxn>
                <a:cxn ang="0">
                  <a:pos x="25" y="88"/>
                </a:cxn>
                <a:cxn ang="0">
                  <a:pos x="27" y="92"/>
                </a:cxn>
                <a:cxn ang="0">
                  <a:pos x="29" y="94"/>
                </a:cxn>
                <a:cxn ang="0">
                  <a:pos x="31" y="96"/>
                </a:cxn>
                <a:cxn ang="0">
                  <a:pos x="37" y="96"/>
                </a:cxn>
                <a:cxn ang="0">
                  <a:pos x="37" y="96"/>
                </a:cxn>
                <a:cxn ang="0">
                  <a:pos x="40" y="96"/>
                </a:cxn>
                <a:cxn ang="0">
                  <a:pos x="40" y="105"/>
                </a:cxn>
                <a:cxn ang="0">
                  <a:pos x="35" y="107"/>
                </a:cxn>
                <a:cxn ang="0">
                  <a:pos x="29" y="107"/>
                </a:cxn>
                <a:cxn ang="0">
                  <a:pos x="21" y="105"/>
                </a:cxn>
                <a:cxn ang="0">
                  <a:pos x="17" y="101"/>
                </a:cxn>
                <a:cxn ang="0">
                  <a:pos x="14" y="96"/>
                </a:cxn>
                <a:cxn ang="0">
                  <a:pos x="14" y="88"/>
                </a:cxn>
                <a:cxn ang="0">
                  <a:pos x="14" y="34"/>
                </a:cxn>
                <a:cxn ang="0">
                  <a:pos x="0" y="34"/>
                </a:cxn>
                <a:cxn ang="0">
                  <a:pos x="0" y="23"/>
                </a:cxn>
                <a:cxn ang="0">
                  <a:pos x="14" y="23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40" h="107">
                  <a:moveTo>
                    <a:pt x="14" y="0"/>
                  </a:moveTo>
                  <a:lnTo>
                    <a:pt x="14" y="0"/>
                  </a:lnTo>
                  <a:lnTo>
                    <a:pt x="25" y="0"/>
                  </a:lnTo>
                  <a:lnTo>
                    <a:pt x="25" y="23"/>
                  </a:lnTo>
                  <a:lnTo>
                    <a:pt x="40" y="23"/>
                  </a:lnTo>
                  <a:lnTo>
                    <a:pt x="40" y="34"/>
                  </a:lnTo>
                  <a:lnTo>
                    <a:pt x="25" y="34"/>
                  </a:lnTo>
                  <a:lnTo>
                    <a:pt x="25" y="88"/>
                  </a:lnTo>
                  <a:lnTo>
                    <a:pt x="27" y="92"/>
                  </a:lnTo>
                  <a:lnTo>
                    <a:pt x="29" y="94"/>
                  </a:lnTo>
                  <a:lnTo>
                    <a:pt x="31" y="96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40" y="96"/>
                  </a:lnTo>
                  <a:lnTo>
                    <a:pt x="40" y="105"/>
                  </a:lnTo>
                  <a:lnTo>
                    <a:pt x="35" y="107"/>
                  </a:lnTo>
                  <a:lnTo>
                    <a:pt x="29" y="107"/>
                  </a:lnTo>
                  <a:lnTo>
                    <a:pt x="21" y="105"/>
                  </a:lnTo>
                  <a:lnTo>
                    <a:pt x="17" y="101"/>
                  </a:lnTo>
                  <a:lnTo>
                    <a:pt x="14" y="96"/>
                  </a:lnTo>
                  <a:lnTo>
                    <a:pt x="14" y="88"/>
                  </a:lnTo>
                  <a:lnTo>
                    <a:pt x="14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14" y="23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84" name="Freeform 1384"/>
            <p:cNvSpPr>
              <a:spLocks/>
            </p:cNvSpPr>
            <p:nvPr/>
          </p:nvSpPr>
          <p:spPr bwMode="auto">
            <a:xfrm>
              <a:off x="4697" y="595"/>
              <a:ext cx="23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70" y="0"/>
                </a:cxn>
              </a:cxnLst>
              <a:rect l="0" t="0" r="r" b="b"/>
              <a:pathLst>
                <a:path w="470">
                  <a:moveTo>
                    <a:pt x="0" y="0"/>
                  </a:moveTo>
                  <a:lnTo>
                    <a:pt x="0" y="0"/>
                  </a:lnTo>
                  <a:lnTo>
                    <a:pt x="470" y="0"/>
                  </a:lnTo>
                </a:path>
              </a:pathLst>
            </a:custGeom>
            <a:noFill/>
            <a:ln w="6350">
              <a:solidFill>
                <a:srgbClr val="00FD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85" name="Freeform 1385"/>
            <p:cNvSpPr>
              <a:spLocks noEditPoints="1"/>
            </p:cNvSpPr>
            <p:nvPr/>
          </p:nvSpPr>
          <p:spPr bwMode="auto">
            <a:xfrm>
              <a:off x="4959" y="695"/>
              <a:ext cx="35" cy="44"/>
            </a:xfrm>
            <a:custGeom>
              <a:avLst/>
              <a:gdLst/>
              <a:ahLst/>
              <a:cxnLst>
                <a:cxn ang="0">
                  <a:pos x="13" y="60"/>
                </a:cxn>
                <a:cxn ang="0">
                  <a:pos x="13" y="60"/>
                </a:cxn>
                <a:cxn ang="0">
                  <a:pos x="17" y="69"/>
                </a:cxn>
                <a:cxn ang="0">
                  <a:pos x="25" y="75"/>
                </a:cxn>
                <a:cxn ang="0">
                  <a:pos x="35" y="77"/>
                </a:cxn>
                <a:cxn ang="0">
                  <a:pos x="42" y="75"/>
                </a:cxn>
                <a:cxn ang="0">
                  <a:pos x="48" y="73"/>
                </a:cxn>
                <a:cxn ang="0">
                  <a:pos x="52" y="67"/>
                </a:cxn>
                <a:cxn ang="0">
                  <a:pos x="54" y="64"/>
                </a:cxn>
                <a:cxn ang="0">
                  <a:pos x="54" y="58"/>
                </a:cxn>
                <a:cxn ang="0">
                  <a:pos x="50" y="56"/>
                </a:cxn>
                <a:cxn ang="0">
                  <a:pos x="44" y="54"/>
                </a:cxn>
                <a:cxn ang="0">
                  <a:pos x="38" y="50"/>
                </a:cxn>
                <a:cxn ang="0">
                  <a:pos x="27" y="48"/>
                </a:cxn>
                <a:cxn ang="0">
                  <a:pos x="17" y="46"/>
                </a:cxn>
                <a:cxn ang="0">
                  <a:pos x="12" y="42"/>
                </a:cxn>
                <a:cxn ang="0">
                  <a:pos x="6" y="35"/>
                </a:cxn>
                <a:cxn ang="0">
                  <a:pos x="2" y="27"/>
                </a:cxn>
                <a:cxn ang="0">
                  <a:pos x="4" y="16"/>
                </a:cxn>
                <a:cxn ang="0">
                  <a:pos x="12" y="8"/>
                </a:cxn>
                <a:cxn ang="0">
                  <a:pos x="21" y="2"/>
                </a:cxn>
                <a:cxn ang="0">
                  <a:pos x="33" y="0"/>
                </a:cxn>
                <a:cxn ang="0">
                  <a:pos x="48" y="4"/>
                </a:cxn>
                <a:cxn ang="0">
                  <a:pos x="60" y="12"/>
                </a:cxn>
                <a:cxn ang="0">
                  <a:pos x="63" y="18"/>
                </a:cxn>
                <a:cxn ang="0">
                  <a:pos x="65" y="27"/>
                </a:cxn>
                <a:cxn ang="0">
                  <a:pos x="52" y="27"/>
                </a:cxn>
                <a:cxn ang="0">
                  <a:pos x="52" y="21"/>
                </a:cxn>
                <a:cxn ang="0">
                  <a:pos x="48" y="18"/>
                </a:cxn>
                <a:cxn ang="0">
                  <a:pos x="42" y="14"/>
                </a:cxn>
                <a:cxn ang="0">
                  <a:pos x="33" y="14"/>
                </a:cxn>
                <a:cxn ang="0">
                  <a:pos x="21" y="16"/>
                </a:cxn>
                <a:cxn ang="0">
                  <a:pos x="17" y="18"/>
                </a:cxn>
                <a:cxn ang="0">
                  <a:pos x="17" y="23"/>
                </a:cxn>
                <a:cxn ang="0">
                  <a:pos x="17" y="29"/>
                </a:cxn>
                <a:cxn ang="0">
                  <a:pos x="21" y="31"/>
                </a:cxn>
                <a:cxn ang="0">
                  <a:pos x="31" y="35"/>
                </a:cxn>
                <a:cxn ang="0">
                  <a:pos x="40" y="37"/>
                </a:cxn>
                <a:cxn ang="0">
                  <a:pos x="52" y="41"/>
                </a:cxn>
                <a:cxn ang="0">
                  <a:pos x="60" y="44"/>
                </a:cxn>
                <a:cxn ang="0">
                  <a:pos x="65" y="52"/>
                </a:cxn>
                <a:cxn ang="0">
                  <a:pos x="69" y="62"/>
                </a:cxn>
                <a:cxn ang="0">
                  <a:pos x="65" y="71"/>
                </a:cxn>
                <a:cxn ang="0">
                  <a:pos x="60" y="81"/>
                </a:cxn>
                <a:cxn ang="0">
                  <a:pos x="50" y="87"/>
                </a:cxn>
                <a:cxn ang="0">
                  <a:pos x="35" y="89"/>
                </a:cxn>
                <a:cxn ang="0">
                  <a:pos x="19" y="87"/>
                </a:cxn>
                <a:cxn ang="0">
                  <a:pos x="8" y="81"/>
                </a:cxn>
                <a:cxn ang="0">
                  <a:pos x="2" y="69"/>
                </a:cxn>
                <a:cxn ang="0">
                  <a:pos x="0" y="60"/>
                </a:cxn>
                <a:cxn ang="0">
                  <a:pos x="13" y="60"/>
                </a:cxn>
                <a:cxn ang="0">
                  <a:pos x="13" y="6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</a:cxnLst>
              <a:rect l="0" t="0" r="r" b="b"/>
              <a:pathLst>
                <a:path w="69" h="89">
                  <a:moveTo>
                    <a:pt x="13" y="60"/>
                  </a:moveTo>
                  <a:lnTo>
                    <a:pt x="13" y="60"/>
                  </a:lnTo>
                  <a:lnTo>
                    <a:pt x="17" y="69"/>
                  </a:lnTo>
                  <a:lnTo>
                    <a:pt x="25" y="75"/>
                  </a:lnTo>
                  <a:lnTo>
                    <a:pt x="35" y="77"/>
                  </a:lnTo>
                  <a:lnTo>
                    <a:pt x="42" y="75"/>
                  </a:lnTo>
                  <a:lnTo>
                    <a:pt x="48" y="73"/>
                  </a:lnTo>
                  <a:lnTo>
                    <a:pt x="52" y="67"/>
                  </a:lnTo>
                  <a:lnTo>
                    <a:pt x="54" y="64"/>
                  </a:lnTo>
                  <a:lnTo>
                    <a:pt x="54" y="58"/>
                  </a:lnTo>
                  <a:lnTo>
                    <a:pt x="50" y="56"/>
                  </a:lnTo>
                  <a:lnTo>
                    <a:pt x="44" y="54"/>
                  </a:lnTo>
                  <a:lnTo>
                    <a:pt x="38" y="50"/>
                  </a:lnTo>
                  <a:lnTo>
                    <a:pt x="27" y="48"/>
                  </a:lnTo>
                  <a:lnTo>
                    <a:pt x="17" y="46"/>
                  </a:lnTo>
                  <a:lnTo>
                    <a:pt x="12" y="42"/>
                  </a:lnTo>
                  <a:lnTo>
                    <a:pt x="6" y="35"/>
                  </a:lnTo>
                  <a:lnTo>
                    <a:pt x="2" y="27"/>
                  </a:lnTo>
                  <a:lnTo>
                    <a:pt x="4" y="16"/>
                  </a:lnTo>
                  <a:lnTo>
                    <a:pt x="12" y="8"/>
                  </a:lnTo>
                  <a:lnTo>
                    <a:pt x="21" y="2"/>
                  </a:lnTo>
                  <a:lnTo>
                    <a:pt x="33" y="0"/>
                  </a:lnTo>
                  <a:lnTo>
                    <a:pt x="48" y="4"/>
                  </a:lnTo>
                  <a:lnTo>
                    <a:pt x="60" y="12"/>
                  </a:lnTo>
                  <a:lnTo>
                    <a:pt x="63" y="18"/>
                  </a:lnTo>
                  <a:lnTo>
                    <a:pt x="65" y="27"/>
                  </a:lnTo>
                  <a:lnTo>
                    <a:pt x="52" y="27"/>
                  </a:lnTo>
                  <a:lnTo>
                    <a:pt x="52" y="21"/>
                  </a:lnTo>
                  <a:lnTo>
                    <a:pt x="48" y="18"/>
                  </a:lnTo>
                  <a:lnTo>
                    <a:pt x="42" y="14"/>
                  </a:lnTo>
                  <a:lnTo>
                    <a:pt x="33" y="14"/>
                  </a:lnTo>
                  <a:lnTo>
                    <a:pt x="21" y="16"/>
                  </a:lnTo>
                  <a:lnTo>
                    <a:pt x="17" y="18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21" y="31"/>
                  </a:lnTo>
                  <a:lnTo>
                    <a:pt x="31" y="35"/>
                  </a:lnTo>
                  <a:lnTo>
                    <a:pt x="40" y="37"/>
                  </a:lnTo>
                  <a:lnTo>
                    <a:pt x="52" y="41"/>
                  </a:lnTo>
                  <a:lnTo>
                    <a:pt x="60" y="44"/>
                  </a:lnTo>
                  <a:lnTo>
                    <a:pt x="65" y="52"/>
                  </a:lnTo>
                  <a:lnTo>
                    <a:pt x="69" y="62"/>
                  </a:lnTo>
                  <a:lnTo>
                    <a:pt x="65" y="71"/>
                  </a:lnTo>
                  <a:lnTo>
                    <a:pt x="60" y="81"/>
                  </a:lnTo>
                  <a:lnTo>
                    <a:pt x="50" y="87"/>
                  </a:lnTo>
                  <a:lnTo>
                    <a:pt x="35" y="89"/>
                  </a:lnTo>
                  <a:lnTo>
                    <a:pt x="19" y="87"/>
                  </a:lnTo>
                  <a:lnTo>
                    <a:pt x="8" y="81"/>
                  </a:lnTo>
                  <a:lnTo>
                    <a:pt x="2" y="69"/>
                  </a:lnTo>
                  <a:lnTo>
                    <a:pt x="0" y="60"/>
                  </a:lnTo>
                  <a:lnTo>
                    <a:pt x="13" y="60"/>
                  </a:lnTo>
                  <a:lnTo>
                    <a:pt x="13" y="60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86" name="Freeform 1386"/>
            <p:cNvSpPr>
              <a:spLocks noEditPoints="1"/>
            </p:cNvSpPr>
            <p:nvPr/>
          </p:nvSpPr>
          <p:spPr bwMode="auto">
            <a:xfrm>
              <a:off x="4998" y="695"/>
              <a:ext cx="35" cy="4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50" y="2"/>
                </a:cxn>
                <a:cxn ang="0">
                  <a:pos x="59" y="6"/>
                </a:cxn>
                <a:cxn ang="0">
                  <a:pos x="67" y="16"/>
                </a:cxn>
                <a:cxn ang="0">
                  <a:pos x="69" y="31"/>
                </a:cxn>
                <a:cxn ang="0">
                  <a:pos x="57" y="31"/>
                </a:cxn>
                <a:cxn ang="0">
                  <a:pos x="53" y="23"/>
                </a:cxn>
                <a:cxn ang="0">
                  <a:pos x="52" y="18"/>
                </a:cxn>
                <a:cxn ang="0">
                  <a:pos x="44" y="14"/>
                </a:cxn>
                <a:cxn ang="0">
                  <a:pos x="36" y="14"/>
                </a:cxn>
                <a:cxn ang="0">
                  <a:pos x="25" y="16"/>
                </a:cxn>
                <a:cxn ang="0">
                  <a:pos x="17" y="25"/>
                </a:cxn>
                <a:cxn ang="0">
                  <a:pos x="15" y="35"/>
                </a:cxn>
                <a:cxn ang="0">
                  <a:pos x="15" y="46"/>
                </a:cxn>
                <a:cxn ang="0">
                  <a:pos x="15" y="58"/>
                </a:cxn>
                <a:cxn ang="0">
                  <a:pos x="19" y="67"/>
                </a:cxn>
                <a:cxn ang="0">
                  <a:pos x="27" y="73"/>
                </a:cxn>
                <a:cxn ang="0">
                  <a:pos x="36" y="75"/>
                </a:cxn>
                <a:cxn ang="0">
                  <a:pos x="44" y="73"/>
                </a:cxn>
                <a:cxn ang="0">
                  <a:pos x="50" y="69"/>
                </a:cxn>
                <a:cxn ang="0">
                  <a:pos x="53" y="64"/>
                </a:cxn>
                <a:cxn ang="0">
                  <a:pos x="57" y="56"/>
                </a:cxn>
                <a:cxn ang="0">
                  <a:pos x="69" y="56"/>
                </a:cxn>
                <a:cxn ang="0">
                  <a:pos x="65" y="69"/>
                </a:cxn>
                <a:cxn ang="0">
                  <a:pos x="57" y="81"/>
                </a:cxn>
                <a:cxn ang="0">
                  <a:pos x="48" y="85"/>
                </a:cxn>
                <a:cxn ang="0">
                  <a:pos x="34" y="87"/>
                </a:cxn>
                <a:cxn ang="0">
                  <a:pos x="21" y="85"/>
                </a:cxn>
                <a:cxn ang="0">
                  <a:pos x="9" y="75"/>
                </a:cxn>
                <a:cxn ang="0">
                  <a:pos x="2" y="62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9" y="14"/>
                </a:cxn>
                <a:cxn ang="0">
                  <a:pos x="21" y="4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69" h="87">
                  <a:moveTo>
                    <a:pt x="36" y="0"/>
                  </a:moveTo>
                  <a:lnTo>
                    <a:pt x="36" y="0"/>
                  </a:lnTo>
                  <a:lnTo>
                    <a:pt x="50" y="2"/>
                  </a:lnTo>
                  <a:lnTo>
                    <a:pt x="59" y="6"/>
                  </a:lnTo>
                  <a:lnTo>
                    <a:pt x="67" y="16"/>
                  </a:lnTo>
                  <a:lnTo>
                    <a:pt x="69" y="31"/>
                  </a:lnTo>
                  <a:lnTo>
                    <a:pt x="57" y="31"/>
                  </a:lnTo>
                  <a:lnTo>
                    <a:pt x="53" y="23"/>
                  </a:lnTo>
                  <a:lnTo>
                    <a:pt x="52" y="18"/>
                  </a:lnTo>
                  <a:lnTo>
                    <a:pt x="44" y="14"/>
                  </a:lnTo>
                  <a:lnTo>
                    <a:pt x="36" y="14"/>
                  </a:lnTo>
                  <a:lnTo>
                    <a:pt x="25" y="16"/>
                  </a:lnTo>
                  <a:lnTo>
                    <a:pt x="17" y="25"/>
                  </a:lnTo>
                  <a:lnTo>
                    <a:pt x="15" y="35"/>
                  </a:lnTo>
                  <a:lnTo>
                    <a:pt x="15" y="46"/>
                  </a:lnTo>
                  <a:lnTo>
                    <a:pt x="15" y="58"/>
                  </a:lnTo>
                  <a:lnTo>
                    <a:pt x="19" y="67"/>
                  </a:lnTo>
                  <a:lnTo>
                    <a:pt x="27" y="73"/>
                  </a:lnTo>
                  <a:lnTo>
                    <a:pt x="36" y="75"/>
                  </a:lnTo>
                  <a:lnTo>
                    <a:pt x="44" y="73"/>
                  </a:lnTo>
                  <a:lnTo>
                    <a:pt x="50" y="69"/>
                  </a:lnTo>
                  <a:lnTo>
                    <a:pt x="53" y="64"/>
                  </a:lnTo>
                  <a:lnTo>
                    <a:pt x="57" y="56"/>
                  </a:lnTo>
                  <a:lnTo>
                    <a:pt x="69" y="56"/>
                  </a:lnTo>
                  <a:lnTo>
                    <a:pt x="65" y="69"/>
                  </a:lnTo>
                  <a:lnTo>
                    <a:pt x="57" y="81"/>
                  </a:lnTo>
                  <a:lnTo>
                    <a:pt x="48" y="85"/>
                  </a:lnTo>
                  <a:lnTo>
                    <a:pt x="34" y="87"/>
                  </a:lnTo>
                  <a:lnTo>
                    <a:pt x="21" y="85"/>
                  </a:lnTo>
                  <a:lnTo>
                    <a:pt x="9" y="75"/>
                  </a:lnTo>
                  <a:lnTo>
                    <a:pt x="2" y="62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9" y="14"/>
                  </a:lnTo>
                  <a:lnTo>
                    <a:pt x="21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  <a:moveTo>
                    <a:pt x="34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87" name="Freeform 1387"/>
            <p:cNvSpPr>
              <a:spLocks noEditPoints="1"/>
            </p:cNvSpPr>
            <p:nvPr/>
          </p:nvSpPr>
          <p:spPr bwMode="auto">
            <a:xfrm>
              <a:off x="5039" y="695"/>
              <a:ext cx="38" cy="44"/>
            </a:xfrm>
            <a:custGeom>
              <a:avLst/>
              <a:gdLst/>
              <a:ahLst/>
              <a:cxnLst>
                <a:cxn ang="0">
                  <a:pos x="14" y="64"/>
                </a:cxn>
                <a:cxn ang="0">
                  <a:pos x="18" y="73"/>
                </a:cxn>
                <a:cxn ang="0">
                  <a:pos x="29" y="77"/>
                </a:cxn>
                <a:cxn ang="0">
                  <a:pos x="43" y="73"/>
                </a:cxn>
                <a:cxn ang="0">
                  <a:pos x="54" y="54"/>
                </a:cxn>
                <a:cxn ang="0">
                  <a:pos x="50" y="44"/>
                </a:cxn>
                <a:cxn ang="0">
                  <a:pos x="45" y="46"/>
                </a:cxn>
                <a:cxn ang="0">
                  <a:pos x="31" y="48"/>
                </a:cxn>
                <a:cxn ang="0">
                  <a:pos x="21" y="52"/>
                </a:cxn>
                <a:cxn ang="0">
                  <a:pos x="14" y="64"/>
                </a:cxn>
                <a:cxn ang="0">
                  <a:pos x="14" y="64"/>
                </a:cxn>
                <a:cxn ang="0">
                  <a:pos x="48" y="35"/>
                </a:cxn>
                <a:cxn ang="0">
                  <a:pos x="54" y="31"/>
                </a:cxn>
                <a:cxn ang="0">
                  <a:pos x="54" y="25"/>
                </a:cxn>
                <a:cxn ang="0">
                  <a:pos x="50" y="16"/>
                </a:cxn>
                <a:cxn ang="0">
                  <a:pos x="35" y="14"/>
                </a:cxn>
                <a:cxn ang="0">
                  <a:pos x="21" y="18"/>
                </a:cxn>
                <a:cxn ang="0">
                  <a:pos x="18" y="27"/>
                </a:cxn>
                <a:cxn ang="0">
                  <a:pos x="6" y="14"/>
                </a:cxn>
                <a:cxn ang="0">
                  <a:pos x="23" y="2"/>
                </a:cxn>
                <a:cxn ang="0">
                  <a:pos x="48" y="2"/>
                </a:cxn>
                <a:cxn ang="0">
                  <a:pos x="66" y="14"/>
                </a:cxn>
                <a:cxn ang="0">
                  <a:pos x="70" y="69"/>
                </a:cxn>
                <a:cxn ang="0">
                  <a:pos x="70" y="73"/>
                </a:cxn>
                <a:cxn ang="0">
                  <a:pos x="71" y="75"/>
                </a:cxn>
                <a:cxn ang="0">
                  <a:pos x="75" y="75"/>
                </a:cxn>
                <a:cxn ang="0">
                  <a:pos x="77" y="87"/>
                </a:cxn>
                <a:cxn ang="0">
                  <a:pos x="71" y="87"/>
                </a:cxn>
                <a:cxn ang="0">
                  <a:pos x="68" y="87"/>
                </a:cxn>
                <a:cxn ang="0">
                  <a:pos x="56" y="81"/>
                </a:cxn>
                <a:cxn ang="0">
                  <a:pos x="54" y="73"/>
                </a:cxn>
                <a:cxn ang="0">
                  <a:pos x="43" y="83"/>
                </a:cxn>
                <a:cxn ang="0">
                  <a:pos x="25" y="89"/>
                </a:cxn>
                <a:cxn ang="0">
                  <a:pos x="8" y="81"/>
                </a:cxn>
                <a:cxn ang="0">
                  <a:pos x="0" y="64"/>
                </a:cxn>
                <a:cxn ang="0">
                  <a:pos x="8" y="46"/>
                </a:cxn>
                <a:cxn ang="0">
                  <a:pos x="25" y="37"/>
                </a:cxn>
                <a:cxn ang="0">
                  <a:pos x="48" y="35"/>
                </a:cxn>
                <a:cxn ang="0">
                  <a:pos x="35" y="0"/>
                </a:cxn>
                <a:cxn ang="0">
                  <a:pos x="35" y="0"/>
                </a:cxn>
              </a:cxnLst>
              <a:rect l="0" t="0" r="r" b="b"/>
              <a:pathLst>
                <a:path w="77" h="89">
                  <a:moveTo>
                    <a:pt x="14" y="64"/>
                  </a:moveTo>
                  <a:lnTo>
                    <a:pt x="14" y="64"/>
                  </a:lnTo>
                  <a:lnTo>
                    <a:pt x="16" y="67"/>
                  </a:lnTo>
                  <a:lnTo>
                    <a:pt x="18" y="73"/>
                  </a:lnTo>
                  <a:lnTo>
                    <a:pt x="23" y="75"/>
                  </a:lnTo>
                  <a:lnTo>
                    <a:pt x="29" y="77"/>
                  </a:lnTo>
                  <a:lnTo>
                    <a:pt x="35" y="75"/>
                  </a:lnTo>
                  <a:lnTo>
                    <a:pt x="43" y="73"/>
                  </a:lnTo>
                  <a:lnTo>
                    <a:pt x="52" y="66"/>
                  </a:lnTo>
                  <a:lnTo>
                    <a:pt x="54" y="54"/>
                  </a:lnTo>
                  <a:lnTo>
                    <a:pt x="54" y="42"/>
                  </a:lnTo>
                  <a:lnTo>
                    <a:pt x="50" y="44"/>
                  </a:lnTo>
                  <a:lnTo>
                    <a:pt x="48" y="46"/>
                  </a:lnTo>
                  <a:lnTo>
                    <a:pt x="45" y="46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25" y="50"/>
                  </a:lnTo>
                  <a:lnTo>
                    <a:pt x="21" y="52"/>
                  </a:lnTo>
                  <a:lnTo>
                    <a:pt x="16" y="56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close/>
                  <a:moveTo>
                    <a:pt x="48" y="35"/>
                  </a:moveTo>
                  <a:lnTo>
                    <a:pt x="48" y="35"/>
                  </a:lnTo>
                  <a:lnTo>
                    <a:pt x="50" y="35"/>
                  </a:lnTo>
                  <a:lnTo>
                    <a:pt x="54" y="31"/>
                  </a:lnTo>
                  <a:lnTo>
                    <a:pt x="54" y="29"/>
                  </a:lnTo>
                  <a:lnTo>
                    <a:pt x="54" y="25"/>
                  </a:lnTo>
                  <a:lnTo>
                    <a:pt x="54" y="19"/>
                  </a:lnTo>
                  <a:lnTo>
                    <a:pt x="50" y="16"/>
                  </a:lnTo>
                  <a:lnTo>
                    <a:pt x="43" y="14"/>
                  </a:lnTo>
                  <a:lnTo>
                    <a:pt x="35" y="14"/>
                  </a:lnTo>
                  <a:lnTo>
                    <a:pt x="27" y="14"/>
                  </a:lnTo>
                  <a:lnTo>
                    <a:pt x="21" y="18"/>
                  </a:lnTo>
                  <a:lnTo>
                    <a:pt x="18" y="21"/>
                  </a:lnTo>
                  <a:lnTo>
                    <a:pt x="18" y="27"/>
                  </a:lnTo>
                  <a:lnTo>
                    <a:pt x="4" y="27"/>
                  </a:lnTo>
                  <a:lnTo>
                    <a:pt x="6" y="14"/>
                  </a:lnTo>
                  <a:lnTo>
                    <a:pt x="14" y="6"/>
                  </a:lnTo>
                  <a:lnTo>
                    <a:pt x="23" y="2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60" y="6"/>
                  </a:lnTo>
                  <a:lnTo>
                    <a:pt x="66" y="14"/>
                  </a:lnTo>
                  <a:lnTo>
                    <a:pt x="70" y="23"/>
                  </a:lnTo>
                  <a:lnTo>
                    <a:pt x="70" y="69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1" y="75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7" y="75"/>
                  </a:lnTo>
                  <a:lnTo>
                    <a:pt x="77" y="87"/>
                  </a:lnTo>
                  <a:lnTo>
                    <a:pt x="73" y="87"/>
                  </a:lnTo>
                  <a:lnTo>
                    <a:pt x="71" y="87"/>
                  </a:lnTo>
                  <a:lnTo>
                    <a:pt x="70" y="87"/>
                  </a:lnTo>
                  <a:lnTo>
                    <a:pt x="68" y="87"/>
                  </a:lnTo>
                  <a:lnTo>
                    <a:pt x="62" y="85"/>
                  </a:lnTo>
                  <a:lnTo>
                    <a:pt x="56" y="81"/>
                  </a:lnTo>
                  <a:lnTo>
                    <a:pt x="56" y="79"/>
                  </a:lnTo>
                  <a:lnTo>
                    <a:pt x="54" y="73"/>
                  </a:lnTo>
                  <a:lnTo>
                    <a:pt x="50" y="79"/>
                  </a:lnTo>
                  <a:lnTo>
                    <a:pt x="43" y="83"/>
                  </a:lnTo>
                  <a:lnTo>
                    <a:pt x="35" y="87"/>
                  </a:lnTo>
                  <a:lnTo>
                    <a:pt x="25" y="89"/>
                  </a:lnTo>
                  <a:lnTo>
                    <a:pt x="16" y="87"/>
                  </a:lnTo>
                  <a:lnTo>
                    <a:pt x="8" y="81"/>
                  </a:lnTo>
                  <a:lnTo>
                    <a:pt x="2" y="73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8" y="46"/>
                  </a:lnTo>
                  <a:lnTo>
                    <a:pt x="16" y="41"/>
                  </a:lnTo>
                  <a:lnTo>
                    <a:pt x="25" y="37"/>
                  </a:lnTo>
                  <a:lnTo>
                    <a:pt x="48" y="35"/>
                  </a:lnTo>
                  <a:lnTo>
                    <a:pt x="48" y="35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88" name="Freeform 1388"/>
            <p:cNvSpPr>
              <a:spLocks noEditPoints="1"/>
            </p:cNvSpPr>
            <p:nvPr/>
          </p:nvSpPr>
          <p:spPr bwMode="auto">
            <a:xfrm>
              <a:off x="5084" y="695"/>
              <a:ext cx="33" cy="4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3" y="2"/>
                </a:cxn>
                <a:cxn ang="0">
                  <a:pos x="13" y="16"/>
                </a:cxn>
                <a:cxn ang="0">
                  <a:pos x="19" y="8"/>
                </a:cxn>
                <a:cxn ang="0">
                  <a:pos x="25" y="4"/>
                </a:cxn>
                <a:cxn ang="0">
                  <a:pos x="32" y="2"/>
                </a:cxn>
                <a:cxn ang="0">
                  <a:pos x="40" y="0"/>
                </a:cxn>
                <a:cxn ang="0">
                  <a:pos x="48" y="2"/>
                </a:cxn>
                <a:cxn ang="0">
                  <a:pos x="53" y="4"/>
                </a:cxn>
                <a:cxn ang="0">
                  <a:pos x="65" y="14"/>
                </a:cxn>
                <a:cxn ang="0">
                  <a:pos x="67" y="21"/>
                </a:cxn>
                <a:cxn ang="0">
                  <a:pos x="67" y="33"/>
                </a:cxn>
                <a:cxn ang="0">
                  <a:pos x="67" y="85"/>
                </a:cxn>
                <a:cxn ang="0">
                  <a:pos x="53" y="85"/>
                </a:cxn>
                <a:cxn ang="0">
                  <a:pos x="53" y="33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6" y="16"/>
                </a:cxn>
                <a:cxn ang="0">
                  <a:pos x="38" y="14"/>
                </a:cxn>
                <a:cxn ang="0">
                  <a:pos x="32" y="14"/>
                </a:cxn>
                <a:cxn ang="0">
                  <a:pos x="30" y="16"/>
                </a:cxn>
                <a:cxn ang="0">
                  <a:pos x="25" y="16"/>
                </a:cxn>
                <a:cxn ang="0">
                  <a:pos x="19" y="21"/>
                </a:cxn>
                <a:cxn ang="0">
                  <a:pos x="15" y="29"/>
                </a:cxn>
                <a:cxn ang="0">
                  <a:pos x="15" y="35"/>
                </a:cxn>
                <a:cxn ang="0">
                  <a:pos x="15" y="42"/>
                </a:cxn>
                <a:cxn ang="0">
                  <a:pos x="15" y="85"/>
                </a:cxn>
                <a:cxn ang="0">
                  <a:pos x="0" y="85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</a:cxnLst>
              <a:rect l="0" t="0" r="r" b="b"/>
              <a:pathLst>
                <a:path w="67" h="85">
                  <a:moveTo>
                    <a:pt x="0" y="2"/>
                  </a:moveTo>
                  <a:lnTo>
                    <a:pt x="0" y="2"/>
                  </a:lnTo>
                  <a:lnTo>
                    <a:pt x="13" y="2"/>
                  </a:lnTo>
                  <a:lnTo>
                    <a:pt x="13" y="16"/>
                  </a:lnTo>
                  <a:lnTo>
                    <a:pt x="19" y="8"/>
                  </a:lnTo>
                  <a:lnTo>
                    <a:pt x="25" y="4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53" y="4"/>
                  </a:lnTo>
                  <a:lnTo>
                    <a:pt x="65" y="14"/>
                  </a:lnTo>
                  <a:lnTo>
                    <a:pt x="67" y="21"/>
                  </a:lnTo>
                  <a:lnTo>
                    <a:pt x="67" y="33"/>
                  </a:lnTo>
                  <a:lnTo>
                    <a:pt x="67" y="85"/>
                  </a:lnTo>
                  <a:lnTo>
                    <a:pt x="53" y="85"/>
                  </a:lnTo>
                  <a:lnTo>
                    <a:pt x="53" y="33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6" y="16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30" y="16"/>
                  </a:lnTo>
                  <a:lnTo>
                    <a:pt x="25" y="16"/>
                  </a:lnTo>
                  <a:lnTo>
                    <a:pt x="19" y="21"/>
                  </a:lnTo>
                  <a:lnTo>
                    <a:pt x="15" y="29"/>
                  </a:lnTo>
                  <a:lnTo>
                    <a:pt x="15" y="35"/>
                  </a:lnTo>
                  <a:lnTo>
                    <a:pt x="15" y="42"/>
                  </a:lnTo>
                  <a:lnTo>
                    <a:pt x="15" y="85"/>
                  </a:lnTo>
                  <a:lnTo>
                    <a:pt x="0" y="85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89" name="Freeform 1389"/>
            <p:cNvSpPr>
              <a:spLocks/>
            </p:cNvSpPr>
            <p:nvPr/>
          </p:nvSpPr>
          <p:spPr bwMode="auto">
            <a:xfrm>
              <a:off x="5147" y="682"/>
              <a:ext cx="38" cy="55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0" y="110"/>
                </a:cxn>
                <a:cxn ang="0">
                  <a:pos x="2" y="96"/>
                </a:cxn>
                <a:cxn ang="0">
                  <a:pos x="6" y="85"/>
                </a:cxn>
                <a:cxn ang="0">
                  <a:pos x="14" y="75"/>
                </a:cxn>
                <a:cxn ang="0">
                  <a:pos x="27" y="66"/>
                </a:cxn>
                <a:cxn ang="0">
                  <a:pos x="41" y="58"/>
                </a:cxn>
                <a:cxn ang="0">
                  <a:pos x="48" y="52"/>
                </a:cxn>
                <a:cxn ang="0">
                  <a:pos x="54" y="48"/>
                </a:cxn>
                <a:cxn ang="0">
                  <a:pos x="58" y="41"/>
                </a:cxn>
                <a:cxn ang="0">
                  <a:pos x="60" y="33"/>
                </a:cxn>
                <a:cxn ang="0">
                  <a:pos x="58" y="25"/>
                </a:cxn>
                <a:cxn ang="0">
                  <a:pos x="54" y="18"/>
                </a:cxn>
                <a:cxn ang="0">
                  <a:pos x="48" y="14"/>
                </a:cxn>
                <a:cxn ang="0">
                  <a:pos x="39" y="14"/>
                </a:cxn>
                <a:cxn ang="0">
                  <a:pos x="27" y="16"/>
                </a:cxn>
                <a:cxn ang="0">
                  <a:pos x="20" y="23"/>
                </a:cxn>
                <a:cxn ang="0">
                  <a:pos x="18" y="29"/>
                </a:cxn>
                <a:cxn ang="0">
                  <a:pos x="18" y="39"/>
                </a:cxn>
                <a:cxn ang="0">
                  <a:pos x="2" y="39"/>
                </a:cxn>
                <a:cxn ang="0">
                  <a:pos x="4" y="25"/>
                </a:cxn>
                <a:cxn ang="0">
                  <a:pos x="8" y="16"/>
                </a:cxn>
                <a:cxn ang="0">
                  <a:pos x="12" y="8"/>
                </a:cxn>
                <a:cxn ang="0">
                  <a:pos x="20" y="2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6" y="2"/>
                </a:cxn>
                <a:cxn ang="0">
                  <a:pos x="68" y="10"/>
                </a:cxn>
                <a:cxn ang="0">
                  <a:pos x="73" y="21"/>
                </a:cxn>
                <a:cxn ang="0">
                  <a:pos x="75" y="33"/>
                </a:cxn>
                <a:cxn ang="0">
                  <a:pos x="73" y="44"/>
                </a:cxn>
                <a:cxn ang="0">
                  <a:pos x="66" y="56"/>
                </a:cxn>
                <a:cxn ang="0">
                  <a:pos x="60" y="62"/>
                </a:cxn>
                <a:cxn ang="0">
                  <a:pos x="48" y="67"/>
                </a:cxn>
                <a:cxn ang="0">
                  <a:pos x="37" y="73"/>
                </a:cxn>
                <a:cxn ang="0">
                  <a:pos x="31" y="79"/>
                </a:cxn>
                <a:cxn ang="0">
                  <a:pos x="25" y="83"/>
                </a:cxn>
                <a:cxn ang="0">
                  <a:pos x="20" y="89"/>
                </a:cxn>
                <a:cxn ang="0">
                  <a:pos x="16" y="96"/>
                </a:cxn>
                <a:cxn ang="0">
                  <a:pos x="75" y="96"/>
                </a:cxn>
                <a:cxn ang="0">
                  <a:pos x="75" y="110"/>
                </a:cxn>
                <a:cxn ang="0">
                  <a:pos x="0" y="110"/>
                </a:cxn>
                <a:cxn ang="0">
                  <a:pos x="0" y="110"/>
                </a:cxn>
              </a:cxnLst>
              <a:rect l="0" t="0" r="r" b="b"/>
              <a:pathLst>
                <a:path w="75" h="110">
                  <a:moveTo>
                    <a:pt x="0" y="110"/>
                  </a:moveTo>
                  <a:lnTo>
                    <a:pt x="0" y="110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14" y="75"/>
                  </a:lnTo>
                  <a:lnTo>
                    <a:pt x="27" y="66"/>
                  </a:lnTo>
                  <a:lnTo>
                    <a:pt x="41" y="58"/>
                  </a:lnTo>
                  <a:lnTo>
                    <a:pt x="48" y="52"/>
                  </a:lnTo>
                  <a:lnTo>
                    <a:pt x="54" y="48"/>
                  </a:lnTo>
                  <a:lnTo>
                    <a:pt x="58" y="41"/>
                  </a:lnTo>
                  <a:lnTo>
                    <a:pt x="60" y="33"/>
                  </a:lnTo>
                  <a:lnTo>
                    <a:pt x="58" y="25"/>
                  </a:lnTo>
                  <a:lnTo>
                    <a:pt x="54" y="18"/>
                  </a:lnTo>
                  <a:lnTo>
                    <a:pt x="48" y="14"/>
                  </a:lnTo>
                  <a:lnTo>
                    <a:pt x="39" y="14"/>
                  </a:lnTo>
                  <a:lnTo>
                    <a:pt x="27" y="16"/>
                  </a:lnTo>
                  <a:lnTo>
                    <a:pt x="20" y="23"/>
                  </a:lnTo>
                  <a:lnTo>
                    <a:pt x="18" y="29"/>
                  </a:lnTo>
                  <a:lnTo>
                    <a:pt x="18" y="39"/>
                  </a:lnTo>
                  <a:lnTo>
                    <a:pt x="2" y="39"/>
                  </a:lnTo>
                  <a:lnTo>
                    <a:pt x="4" y="25"/>
                  </a:lnTo>
                  <a:lnTo>
                    <a:pt x="8" y="16"/>
                  </a:lnTo>
                  <a:lnTo>
                    <a:pt x="12" y="8"/>
                  </a:lnTo>
                  <a:lnTo>
                    <a:pt x="20" y="2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6" y="2"/>
                  </a:lnTo>
                  <a:lnTo>
                    <a:pt x="68" y="10"/>
                  </a:lnTo>
                  <a:lnTo>
                    <a:pt x="73" y="21"/>
                  </a:lnTo>
                  <a:lnTo>
                    <a:pt x="75" y="33"/>
                  </a:lnTo>
                  <a:lnTo>
                    <a:pt x="73" y="44"/>
                  </a:lnTo>
                  <a:lnTo>
                    <a:pt x="66" y="56"/>
                  </a:lnTo>
                  <a:lnTo>
                    <a:pt x="60" y="62"/>
                  </a:lnTo>
                  <a:lnTo>
                    <a:pt x="48" y="67"/>
                  </a:lnTo>
                  <a:lnTo>
                    <a:pt x="37" y="73"/>
                  </a:lnTo>
                  <a:lnTo>
                    <a:pt x="31" y="79"/>
                  </a:lnTo>
                  <a:lnTo>
                    <a:pt x="25" y="83"/>
                  </a:lnTo>
                  <a:lnTo>
                    <a:pt x="20" y="89"/>
                  </a:lnTo>
                  <a:lnTo>
                    <a:pt x="16" y="96"/>
                  </a:lnTo>
                  <a:lnTo>
                    <a:pt x="75" y="96"/>
                  </a:lnTo>
                  <a:lnTo>
                    <a:pt x="75" y="110"/>
                  </a:lnTo>
                  <a:lnTo>
                    <a:pt x="0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90" name="Freeform 1390"/>
            <p:cNvSpPr>
              <a:spLocks noEditPoints="1"/>
            </p:cNvSpPr>
            <p:nvPr/>
          </p:nvSpPr>
          <p:spPr bwMode="auto">
            <a:xfrm>
              <a:off x="5197" y="697"/>
              <a:ext cx="8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7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16" y="63"/>
                </a:cxn>
                <a:cxn ang="0">
                  <a:pos x="16" y="81"/>
                </a:cxn>
                <a:cxn ang="0">
                  <a:pos x="0" y="81"/>
                </a:cxn>
                <a:cxn ang="0">
                  <a:pos x="0" y="63"/>
                </a:cxn>
              </a:cxnLst>
              <a:rect l="0" t="0" r="r" b="b"/>
              <a:pathLst>
                <a:path w="16" h="81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7"/>
                  </a:lnTo>
                  <a:lnTo>
                    <a:pt x="0" y="17"/>
                  </a:lnTo>
                  <a:lnTo>
                    <a:pt x="0" y="0"/>
                  </a:lnTo>
                  <a:close/>
                  <a:moveTo>
                    <a:pt x="0" y="63"/>
                  </a:moveTo>
                  <a:lnTo>
                    <a:pt x="0" y="63"/>
                  </a:lnTo>
                  <a:lnTo>
                    <a:pt x="16" y="63"/>
                  </a:lnTo>
                  <a:lnTo>
                    <a:pt x="16" y="81"/>
                  </a:lnTo>
                  <a:lnTo>
                    <a:pt x="0" y="81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91" name="Freeform 1391"/>
            <p:cNvSpPr>
              <a:spLocks/>
            </p:cNvSpPr>
            <p:nvPr/>
          </p:nvSpPr>
          <p:spPr bwMode="auto">
            <a:xfrm>
              <a:off x="5237" y="695"/>
              <a:ext cx="20" cy="4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3" y="2"/>
                </a:cxn>
                <a:cxn ang="0">
                  <a:pos x="13" y="18"/>
                </a:cxn>
                <a:cxn ang="0">
                  <a:pos x="15" y="12"/>
                </a:cxn>
                <a:cxn ang="0">
                  <a:pos x="19" y="6"/>
                </a:cxn>
                <a:cxn ang="0">
                  <a:pos x="27" y="2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6" y="0"/>
                </a:cxn>
                <a:cxn ang="0">
                  <a:pos x="38" y="0"/>
                </a:cxn>
                <a:cxn ang="0">
                  <a:pos x="38" y="16"/>
                </a:cxn>
                <a:cxn ang="0">
                  <a:pos x="38" y="16"/>
                </a:cxn>
                <a:cxn ang="0">
                  <a:pos x="38" y="16"/>
                </a:cxn>
                <a:cxn ang="0">
                  <a:pos x="36" y="16"/>
                </a:cxn>
                <a:cxn ang="0">
                  <a:pos x="34" y="16"/>
                </a:cxn>
                <a:cxn ang="0">
                  <a:pos x="25" y="18"/>
                </a:cxn>
                <a:cxn ang="0">
                  <a:pos x="19" y="21"/>
                </a:cxn>
                <a:cxn ang="0">
                  <a:pos x="13" y="29"/>
                </a:cxn>
                <a:cxn ang="0">
                  <a:pos x="13" y="37"/>
                </a:cxn>
                <a:cxn ang="0">
                  <a:pos x="13" y="85"/>
                </a:cxn>
                <a:cxn ang="0">
                  <a:pos x="0" y="85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38" h="85">
                  <a:moveTo>
                    <a:pt x="0" y="2"/>
                  </a:moveTo>
                  <a:lnTo>
                    <a:pt x="0" y="2"/>
                  </a:lnTo>
                  <a:lnTo>
                    <a:pt x="13" y="2"/>
                  </a:lnTo>
                  <a:lnTo>
                    <a:pt x="13" y="18"/>
                  </a:lnTo>
                  <a:lnTo>
                    <a:pt x="15" y="12"/>
                  </a:lnTo>
                  <a:lnTo>
                    <a:pt x="19" y="6"/>
                  </a:lnTo>
                  <a:lnTo>
                    <a:pt x="27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4" y="16"/>
                  </a:lnTo>
                  <a:lnTo>
                    <a:pt x="25" y="18"/>
                  </a:lnTo>
                  <a:lnTo>
                    <a:pt x="19" y="21"/>
                  </a:lnTo>
                  <a:lnTo>
                    <a:pt x="13" y="29"/>
                  </a:lnTo>
                  <a:lnTo>
                    <a:pt x="13" y="37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92" name="Freeform 1392"/>
            <p:cNvSpPr>
              <a:spLocks noEditPoints="1"/>
            </p:cNvSpPr>
            <p:nvPr/>
          </p:nvSpPr>
          <p:spPr bwMode="auto">
            <a:xfrm>
              <a:off x="5261" y="695"/>
              <a:ext cx="37" cy="44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6" y="2"/>
                </a:cxn>
                <a:cxn ang="0">
                  <a:pos x="54" y="6"/>
                </a:cxn>
                <a:cxn ang="0">
                  <a:pos x="61" y="10"/>
                </a:cxn>
                <a:cxn ang="0">
                  <a:pos x="67" y="16"/>
                </a:cxn>
                <a:cxn ang="0">
                  <a:pos x="71" y="21"/>
                </a:cxn>
                <a:cxn ang="0">
                  <a:pos x="73" y="31"/>
                </a:cxn>
                <a:cxn ang="0">
                  <a:pos x="73" y="37"/>
                </a:cxn>
                <a:cxn ang="0">
                  <a:pos x="73" y="48"/>
                </a:cxn>
                <a:cxn ang="0">
                  <a:pos x="13" y="48"/>
                </a:cxn>
                <a:cxn ang="0">
                  <a:pos x="15" y="60"/>
                </a:cxn>
                <a:cxn ang="0">
                  <a:pos x="19" y="67"/>
                </a:cxn>
                <a:cxn ang="0">
                  <a:pos x="27" y="75"/>
                </a:cxn>
                <a:cxn ang="0">
                  <a:pos x="36" y="77"/>
                </a:cxn>
                <a:cxn ang="0">
                  <a:pos x="46" y="75"/>
                </a:cxn>
                <a:cxn ang="0">
                  <a:pos x="54" y="69"/>
                </a:cxn>
                <a:cxn ang="0">
                  <a:pos x="57" y="64"/>
                </a:cxn>
                <a:cxn ang="0">
                  <a:pos x="59" y="60"/>
                </a:cxn>
                <a:cxn ang="0">
                  <a:pos x="73" y="60"/>
                </a:cxn>
                <a:cxn ang="0">
                  <a:pos x="71" y="64"/>
                </a:cxn>
                <a:cxn ang="0">
                  <a:pos x="69" y="69"/>
                </a:cxn>
                <a:cxn ang="0">
                  <a:pos x="65" y="75"/>
                </a:cxn>
                <a:cxn ang="0">
                  <a:pos x="63" y="79"/>
                </a:cxn>
                <a:cxn ang="0">
                  <a:pos x="56" y="83"/>
                </a:cxn>
                <a:cxn ang="0">
                  <a:pos x="46" y="87"/>
                </a:cxn>
                <a:cxn ang="0">
                  <a:pos x="40" y="89"/>
                </a:cxn>
                <a:cxn ang="0">
                  <a:pos x="36" y="89"/>
                </a:cxn>
                <a:cxn ang="0">
                  <a:pos x="21" y="85"/>
                </a:cxn>
                <a:cxn ang="0">
                  <a:pos x="9" y="77"/>
                </a:cxn>
                <a:cxn ang="0">
                  <a:pos x="2" y="64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9" y="14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9" y="37"/>
                </a:cxn>
                <a:cxn ang="0">
                  <a:pos x="59" y="37"/>
                </a:cxn>
                <a:cxn ang="0">
                  <a:pos x="57" y="29"/>
                </a:cxn>
                <a:cxn ang="0">
                  <a:pos x="56" y="23"/>
                </a:cxn>
                <a:cxn ang="0">
                  <a:pos x="48" y="16"/>
                </a:cxn>
                <a:cxn ang="0">
                  <a:pos x="36" y="14"/>
                </a:cxn>
                <a:cxn ang="0">
                  <a:pos x="27" y="14"/>
                </a:cxn>
                <a:cxn ang="0">
                  <a:pos x="21" y="19"/>
                </a:cxn>
                <a:cxn ang="0">
                  <a:pos x="15" y="27"/>
                </a:cxn>
                <a:cxn ang="0">
                  <a:pos x="13" y="37"/>
                </a:cxn>
                <a:cxn ang="0">
                  <a:pos x="59" y="37"/>
                </a:cxn>
                <a:cxn ang="0">
                  <a:pos x="59" y="37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3" h="89">
                  <a:moveTo>
                    <a:pt x="38" y="0"/>
                  </a:moveTo>
                  <a:lnTo>
                    <a:pt x="38" y="0"/>
                  </a:lnTo>
                  <a:lnTo>
                    <a:pt x="46" y="2"/>
                  </a:lnTo>
                  <a:lnTo>
                    <a:pt x="54" y="6"/>
                  </a:lnTo>
                  <a:lnTo>
                    <a:pt x="61" y="10"/>
                  </a:lnTo>
                  <a:lnTo>
                    <a:pt x="67" y="16"/>
                  </a:lnTo>
                  <a:lnTo>
                    <a:pt x="71" y="21"/>
                  </a:lnTo>
                  <a:lnTo>
                    <a:pt x="73" y="31"/>
                  </a:lnTo>
                  <a:lnTo>
                    <a:pt x="73" y="37"/>
                  </a:lnTo>
                  <a:lnTo>
                    <a:pt x="73" y="48"/>
                  </a:lnTo>
                  <a:lnTo>
                    <a:pt x="13" y="48"/>
                  </a:lnTo>
                  <a:lnTo>
                    <a:pt x="15" y="60"/>
                  </a:lnTo>
                  <a:lnTo>
                    <a:pt x="19" y="67"/>
                  </a:lnTo>
                  <a:lnTo>
                    <a:pt x="27" y="75"/>
                  </a:lnTo>
                  <a:lnTo>
                    <a:pt x="36" y="77"/>
                  </a:lnTo>
                  <a:lnTo>
                    <a:pt x="46" y="75"/>
                  </a:lnTo>
                  <a:lnTo>
                    <a:pt x="54" y="69"/>
                  </a:lnTo>
                  <a:lnTo>
                    <a:pt x="57" y="64"/>
                  </a:lnTo>
                  <a:lnTo>
                    <a:pt x="59" y="60"/>
                  </a:lnTo>
                  <a:lnTo>
                    <a:pt x="73" y="60"/>
                  </a:lnTo>
                  <a:lnTo>
                    <a:pt x="71" y="64"/>
                  </a:lnTo>
                  <a:lnTo>
                    <a:pt x="69" y="69"/>
                  </a:lnTo>
                  <a:lnTo>
                    <a:pt x="65" y="75"/>
                  </a:lnTo>
                  <a:lnTo>
                    <a:pt x="63" y="79"/>
                  </a:lnTo>
                  <a:lnTo>
                    <a:pt x="56" y="83"/>
                  </a:lnTo>
                  <a:lnTo>
                    <a:pt x="46" y="87"/>
                  </a:lnTo>
                  <a:lnTo>
                    <a:pt x="40" y="89"/>
                  </a:lnTo>
                  <a:lnTo>
                    <a:pt x="36" y="89"/>
                  </a:lnTo>
                  <a:lnTo>
                    <a:pt x="21" y="85"/>
                  </a:lnTo>
                  <a:lnTo>
                    <a:pt x="9" y="77"/>
                  </a:lnTo>
                  <a:lnTo>
                    <a:pt x="2" y="64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9" y="14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59" y="37"/>
                  </a:moveTo>
                  <a:lnTo>
                    <a:pt x="59" y="37"/>
                  </a:lnTo>
                  <a:lnTo>
                    <a:pt x="57" y="29"/>
                  </a:lnTo>
                  <a:lnTo>
                    <a:pt x="56" y="23"/>
                  </a:lnTo>
                  <a:lnTo>
                    <a:pt x="48" y="16"/>
                  </a:lnTo>
                  <a:lnTo>
                    <a:pt x="36" y="14"/>
                  </a:lnTo>
                  <a:lnTo>
                    <a:pt x="27" y="14"/>
                  </a:lnTo>
                  <a:lnTo>
                    <a:pt x="21" y="19"/>
                  </a:lnTo>
                  <a:lnTo>
                    <a:pt x="15" y="27"/>
                  </a:lnTo>
                  <a:lnTo>
                    <a:pt x="13" y="37"/>
                  </a:lnTo>
                  <a:lnTo>
                    <a:pt x="59" y="37"/>
                  </a:lnTo>
                  <a:lnTo>
                    <a:pt x="59" y="37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93" name="Freeform 1393"/>
            <p:cNvSpPr>
              <a:spLocks/>
            </p:cNvSpPr>
            <p:nvPr/>
          </p:nvSpPr>
          <p:spPr bwMode="auto">
            <a:xfrm>
              <a:off x="5302" y="696"/>
              <a:ext cx="38" cy="4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8" y="0"/>
                </a:cxn>
                <a:cxn ang="0">
                  <a:pos x="39" y="67"/>
                </a:cxn>
                <a:cxn ang="0">
                  <a:pos x="64" y="0"/>
                </a:cxn>
                <a:cxn ang="0">
                  <a:pos x="77" y="0"/>
                </a:cxn>
                <a:cxn ang="0">
                  <a:pos x="47" y="83"/>
                </a:cxn>
                <a:cxn ang="0">
                  <a:pos x="33" y="83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77" h="83">
                  <a:moveTo>
                    <a:pt x="18" y="0"/>
                  </a:moveTo>
                  <a:lnTo>
                    <a:pt x="18" y="0"/>
                  </a:lnTo>
                  <a:lnTo>
                    <a:pt x="39" y="67"/>
                  </a:lnTo>
                  <a:lnTo>
                    <a:pt x="64" y="0"/>
                  </a:lnTo>
                  <a:lnTo>
                    <a:pt x="77" y="0"/>
                  </a:lnTo>
                  <a:lnTo>
                    <a:pt x="47" y="83"/>
                  </a:lnTo>
                  <a:lnTo>
                    <a:pt x="33" y="8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94" name="Freeform 1394"/>
            <p:cNvSpPr>
              <a:spLocks noEditPoints="1"/>
            </p:cNvSpPr>
            <p:nvPr/>
          </p:nvSpPr>
          <p:spPr bwMode="auto">
            <a:xfrm>
              <a:off x="5344" y="695"/>
              <a:ext cx="37" cy="44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40" y="0"/>
                </a:cxn>
                <a:cxn ang="0">
                  <a:pos x="46" y="2"/>
                </a:cxn>
                <a:cxn ang="0">
                  <a:pos x="56" y="6"/>
                </a:cxn>
                <a:cxn ang="0">
                  <a:pos x="63" y="10"/>
                </a:cxn>
                <a:cxn ang="0">
                  <a:pos x="67" y="16"/>
                </a:cxn>
                <a:cxn ang="0">
                  <a:pos x="71" y="21"/>
                </a:cxn>
                <a:cxn ang="0">
                  <a:pos x="73" y="31"/>
                </a:cxn>
                <a:cxn ang="0">
                  <a:pos x="75" y="37"/>
                </a:cxn>
                <a:cxn ang="0">
                  <a:pos x="75" y="48"/>
                </a:cxn>
                <a:cxn ang="0">
                  <a:pos x="15" y="48"/>
                </a:cxn>
                <a:cxn ang="0">
                  <a:pos x="15" y="60"/>
                </a:cxn>
                <a:cxn ang="0">
                  <a:pos x="21" y="67"/>
                </a:cxn>
                <a:cxn ang="0">
                  <a:pos x="27" y="75"/>
                </a:cxn>
                <a:cxn ang="0">
                  <a:pos x="38" y="77"/>
                </a:cxn>
                <a:cxn ang="0">
                  <a:pos x="48" y="75"/>
                </a:cxn>
                <a:cxn ang="0">
                  <a:pos x="54" y="69"/>
                </a:cxn>
                <a:cxn ang="0">
                  <a:pos x="58" y="64"/>
                </a:cxn>
                <a:cxn ang="0">
                  <a:pos x="61" y="60"/>
                </a:cxn>
                <a:cxn ang="0">
                  <a:pos x="73" y="60"/>
                </a:cxn>
                <a:cxn ang="0">
                  <a:pos x="73" y="64"/>
                </a:cxn>
                <a:cxn ang="0">
                  <a:pos x="69" y="69"/>
                </a:cxn>
                <a:cxn ang="0">
                  <a:pos x="67" y="75"/>
                </a:cxn>
                <a:cxn ang="0">
                  <a:pos x="63" y="79"/>
                </a:cxn>
                <a:cxn ang="0">
                  <a:pos x="56" y="83"/>
                </a:cxn>
                <a:cxn ang="0">
                  <a:pos x="48" y="87"/>
                </a:cxn>
                <a:cxn ang="0">
                  <a:pos x="36" y="89"/>
                </a:cxn>
                <a:cxn ang="0">
                  <a:pos x="23" y="85"/>
                </a:cxn>
                <a:cxn ang="0">
                  <a:pos x="11" y="77"/>
                </a:cxn>
                <a:cxn ang="0">
                  <a:pos x="2" y="64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11" y="14"/>
                </a:cxn>
                <a:cxn ang="0">
                  <a:pos x="23" y="4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61" y="37"/>
                </a:cxn>
                <a:cxn ang="0">
                  <a:pos x="61" y="37"/>
                </a:cxn>
                <a:cxn ang="0">
                  <a:pos x="59" y="29"/>
                </a:cxn>
                <a:cxn ang="0">
                  <a:pos x="58" y="23"/>
                </a:cxn>
                <a:cxn ang="0">
                  <a:pos x="50" y="16"/>
                </a:cxn>
                <a:cxn ang="0">
                  <a:pos x="38" y="14"/>
                </a:cxn>
                <a:cxn ang="0">
                  <a:pos x="29" y="14"/>
                </a:cxn>
                <a:cxn ang="0">
                  <a:pos x="21" y="19"/>
                </a:cxn>
                <a:cxn ang="0">
                  <a:pos x="17" y="27"/>
                </a:cxn>
                <a:cxn ang="0">
                  <a:pos x="15" y="37"/>
                </a:cxn>
                <a:cxn ang="0">
                  <a:pos x="61" y="37"/>
                </a:cxn>
                <a:cxn ang="0">
                  <a:pos x="61" y="37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5" h="89">
                  <a:moveTo>
                    <a:pt x="40" y="0"/>
                  </a:moveTo>
                  <a:lnTo>
                    <a:pt x="40" y="0"/>
                  </a:lnTo>
                  <a:lnTo>
                    <a:pt x="46" y="2"/>
                  </a:lnTo>
                  <a:lnTo>
                    <a:pt x="56" y="6"/>
                  </a:lnTo>
                  <a:lnTo>
                    <a:pt x="63" y="10"/>
                  </a:lnTo>
                  <a:lnTo>
                    <a:pt x="67" y="16"/>
                  </a:lnTo>
                  <a:lnTo>
                    <a:pt x="71" y="21"/>
                  </a:lnTo>
                  <a:lnTo>
                    <a:pt x="73" y="31"/>
                  </a:lnTo>
                  <a:lnTo>
                    <a:pt x="75" y="37"/>
                  </a:lnTo>
                  <a:lnTo>
                    <a:pt x="75" y="48"/>
                  </a:lnTo>
                  <a:lnTo>
                    <a:pt x="15" y="48"/>
                  </a:lnTo>
                  <a:lnTo>
                    <a:pt x="15" y="60"/>
                  </a:lnTo>
                  <a:lnTo>
                    <a:pt x="21" y="67"/>
                  </a:lnTo>
                  <a:lnTo>
                    <a:pt x="27" y="75"/>
                  </a:lnTo>
                  <a:lnTo>
                    <a:pt x="38" y="77"/>
                  </a:lnTo>
                  <a:lnTo>
                    <a:pt x="48" y="75"/>
                  </a:lnTo>
                  <a:lnTo>
                    <a:pt x="54" y="69"/>
                  </a:lnTo>
                  <a:lnTo>
                    <a:pt x="58" y="64"/>
                  </a:lnTo>
                  <a:lnTo>
                    <a:pt x="61" y="60"/>
                  </a:lnTo>
                  <a:lnTo>
                    <a:pt x="73" y="60"/>
                  </a:lnTo>
                  <a:lnTo>
                    <a:pt x="73" y="64"/>
                  </a:lnTo>
                  <a:lnTo>
                    <a:pt x="69" y="69"/>
                  </a:lnTo>
                  <a:lnTo>
                    <a:pt x="67" y="75"/>
                  </a:lnTo>
                  <a:lnTo>
                    <a:pt x="63" y="79"/>
                  </a:lnTo>
                  <a:lnTo>
                    <a:pt x="56" y="83"/>
                  </a:lnTo>
                  <a:lnTo>
                    <a:pt x="48" y="87"/>
                  </a:lnTo>
                  <a:lnTo>
                    <a:pt x="36" y="89"/>
                  </a:lnTo>
                  <a:lnTo>
                    <a:pt x="23" y="85"/>
                  </a:lnTo>
                  <a:lnTo>
                    <a:pt x="11" y="77"/>
                  </a:lnTo>
                  <a:lnTo>
                    <a:pt x="2" y="64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11" y="14"/>
                  </a:lnTo>
                  <a:lnTo>
                    <a:pt x="23" y="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close/>
                  <a:moveTo>
                    <a:pt x="61" y="37"/>
                  </a:moveTo>
                  <a:lnTo>
                    <a:pt x="61" y="37"/>
                  </a:lnTo>
                  <a:lnTo>
                    <a:pt x="59" y="29"/>
                  </a:lnTo>
                  <a:lnTo>
                    <a:pt x="58" y="23"/>
                  </a:lnTo>
                  <a:lnTo>
                    <a:pt x="50" y="16"/>
                  </a:lnTo>
                  <a:lnTo>
                    <a:pt x="38" y="14"/>
                  </a:lnTo>
                  <a:lnTo>
                    <a:pt x="29" y="14"/>
                  </a:lnTo>
                  <a:lnTo>
                    <a:pt x="21" y="19"/>
                  </a:lnTo>
                  <a:lnTo>
                    <a:pt x="17" y="27"/>
                  </a:lnTo>
                  <a:lnTo>
                    <a:pt x="15" y="37"/>
                  </a:lnTo>
                  <a:lnTo>
                    <a:pt x="61" y="37"/>
                  </a:lnTo>
                  <a:lnTo>
                    <a:pt x="61" y="37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95" name="Freeform 1395"/>
            <p:cNvSpPr>
              <a:spLocks/>
            </p:cNvSpPr>
            <p:nvPr/>
          </p:nvSpPr>
          <p:spPr bwMode="auto">
            <a:xfrm>
              <a:off x="5390" y="695"/>
              <a:ext cx="20" cy="4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4" y="2"/>
                </a:cxn>
                <a:cxn ang="0">
                  <a:pos x="14" y="18"/>
                </a:cxn>
                <a:cxn ang="0">
                  <a:pos x="16" y="12"/>
                </a:cxn>
                <a:cxn ang="0">
                  <a:pos x="21" y="6"/>
                </a:cxn>
                <a:cxn ang="0">
                  <a:pos x="27" y="2"/>
                </a:cxn>
                <a:cxn ang="0">
                  <a:pos x="37" y="0"/>
                </a:cxn>
                <a:cxn ang="0">
                  <a:pos x="37" y="0"/>
                </a:cxn>
                <a:cxn ang="0">
                  <a:pos x="40" y="0"/>
                </a:cxn>
                <a:cxn ang="0">
                  <a:pos x="40" y="16"/>
                </a:cxn>
                <a:cxn ang="0">
                  <a:pos x="39" y="16"/>
                </a:cxn>
                <a:cxn ang="0">
                  <a:pos x="39" y="16"/>
                </a:cxn>
                <a:cxn ang="0">
                  <a:pos x="37" y="16"/>
                </a:cxn>
                <a:cxn ang="0">
                  <a:pos x="37" y="16"/>
                </a:cxn>
                <a:cxn ang="0">
                  <a:pos x="25" y="18"/>
                </a:cxn>
                <a:cxn ang="0">
                  <a:pos x="19" y="21"/>
                </a:cxn>
                <a:cxn ang="0">
                  <a:pos x="16" y="29"/>
                </a:cxn>
                <a:cxn ang="0">
                  <a:pos x="16" y="37"/>
                </a:cxn>
                <a:cxn ang="0">
                  <a:pos x="16" y="85"/>
                </a:cxn>
                <a:cxn ang="0">
                  <a:pos x="0" y="85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0" h="85">
                  <a:moveTo>
                    <a:pt x="0" y="2"/>
                  </a:moveTo>
                  <a:lnTo>
                    <a:pt x="0" y="2"/>
                  </a:lnTo>
                  <a:lnTo>
                    <a:pt x="14" y="2"/>
                  </a:lnTo>
                  <a:lnTo>
                    <a:pt x="14" y="18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25" y="18"/>
                  </a:lnTo>
                  <a:lnTo>
                    <a:pt x="19" y="21"/>
                  </a:lnTo>
                  <a:lnTo>
                    <a:pt x="16" y="29"/>
                  </a:lnTo>
                  <a:lnTo>
                    <a:pt x="16" y="37"/>
                  </a:lnTo>
                  <a:lnTo>
                    <a:pt x="16" y="85"/>
                  </a:lnTo>
                  <a:lnTo>
                    <a:pt x="0" y="85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96" name="Freeform 1396"/>
            <p:cNvSpPr>
              <a:spLocks noEditPoints="1"/>
            </p:cNvSpPr>
            <p:nvPr/>
          </p:nvSpPr>
          <p:spPr bwMode="auto">
            <a:xfrm>
              <a:off x="5414" y="695"/>
              <a:ext cx="34" cy="44"/>
            </a:xfrm>
            <a:custGeom>
              <a:avLst/>
              <a:gdLst/>
              <a:ahLst/>
              <a:cxnLst>
                <a:cxn ang="0">
                  <a:pos x="14" y="60"/>
                </a:cxn>
                <a:cxn ang="0">
                  <a:pos x="14" y="60"/>
                </a:cxn>
                <a:cxn ang="0">
                  <a:pos x="14" y="64"/>
                </a:cxn>
                <a:cxn ang="0">
                  <a:pos x="16" y="69"/>
                </a:cxn>
                <a:cxn ang="0">
                  <a:pos x="23" y="75"/>
                </a:cxn>
                <a:cxn ang="0">
                  <a:pos x="35" y="77"/>
                </a:cxn>
                <a:cxn ang="0">
                  <a:pos x="40" y="75"/>
                </a:cxn>
                <a:cxn ang="0">
                  <a:pos x="48" y="73"/>
                </a:cxn>
                <a:cxn ang="0">
                  <a:pos x="52" y="67"/>
                </a:cxn>
                <a:cxn ang="0">
                  <a:pos x="54" y="64"/>
                </a:cxn>
                <a:cxn ang="0">
                  <a:pos x="52" y="58"/>
                </a:cxn>
                <a:cxn ang="0">
                  <a:pos x="48" y="56"/>
                </a:cxn>
                <a:cxn ang="0">
                  <a:pos x="44" y="54"/>
                </a:cxn>
                <a:cxn ang="0">
                  <a:pos x="37" y="50"/>
                </a:cxn>
                <a:cxn ang="0">
                  <a:pos x="25" y="48"/>
                </a:cxn>
                <a:cxn ang="0">
                  <a:pos x="17" y="46"/>
                </a:cxn>
                <a:cxn ang="0">
                  <a:pos x="10" y="42"/>
                </a:cxn>
                <a:cxn ang="0">
                  <a:pos x="4" y="35"/>
                </a:cxn>
                <a:cxn ang="0">
                  <a:pos x="2" y="27"/>
                </a:cxn>
                <a:cxn ang="0">
                  <a:pos x="4" y="16"/>
                </a:cxn>
                <a:cxn ang="0">
                  <a:pos x="10" y="8"/>
                </a:cxn>
                <a:cxn ang="0">
                  <a:pos x="19" y="2"/>
                </a:cxn>
                <a:cxn ang="0">
                  <a:pos x="33" y="0"/>
                </a:cxn>
                <a:cxn ang="0">
                  <a:pos x="48" y="4"/>
                </a:cxn>
                <a:cxn ang="0">
                  <a:pos x="60" y="12"/>
                </a:cxn>
                <a:cxn ang="0">
                  <a:pos x="64" y="18"/>
                </a:cxn>
                <a:cxn ang="0">
                  <a:pos x="64" y="27"/>
                </a:cxn>
                <a:cxn ang="0">
                  <a:pos x="52" y="27"/>
                </a:cxn>
                <a:cxn ang="0">
                  <a:pos x="50" y="21"/>
                </a:cxn>
                <a:cxn ang="0">
                  <a:pos x="48" y="18"/>
                </a:cxn>
                <a:cxn ang="0">
                  <a:pos x="40" y="14"/>
                </a:cxn>
                <a:cxn ang="0">
                  <a:pos x="31" y="14"/>
                </a:cxn>
                <a:cxn ang="0">
                  <a:pos x="23" y="14"/>
                </a:cxn>
                <a:cxn ang="0">
                  <a:pos x="19" y="16"/>
                </a:cxn>
                <a:cxn ang="0">
                  <a:pos x="17" y="18"/>
                </a:cxn>
                <a:cxn ang="0">
                  <a:pos x="16" y="23"/>
                </a:cxn>
                <a:cxn ang="0">
                  <a:pos x="17" y="29"/>
                </a:cxn>
                <a:cxn ang="0">
                  <a:pos x="21" y="31"/>
                </a:cxn>
                <a:cxn ang="0">
                  <a:pos x="23" y="33"/>
                </a:cxn>
                <a:cxn ang="0">
                  <a:pos x="31" y="35"/>
                </a:cxn>
                <a:cxn ang="0">
                  <a:pos x="40" y="37"/>
                </a:cxn>
                <a:cxn ang="0">
                  <a:pos x="50" y="41"/>
                </a:cxn>
                <a:cxn ang="0">
                  <a:pos x="60" y="44"/>
                </a:cxn>
                <a:cxn ang="0">
                  <a:pos x="64" y="52"/>
                </a:cxn>
                <a:cxn ang="0">
                  <a:pos x="67" y="62"/>
                </a:cxn>
                <a:cxn ang="0">
                  <a:pos x="64" y="71"/>
                </a:cxn>
                <a:cxn ang="0">
                  <a:pos x="60" y="81"/>
                </a:cxn>
                <a:cxn ang="0">
                  <a:pos x="48" y="87"/>
                </a:cxn>
                <a:cxn ang="0">
                  <a:pos x="35" y="89"/>
                </a:cxn>
                <a:cxn ang="0">
                  <a:pos x="25" y="87"/>
                </a:cxn>
                <a:cxn ang="0">
                  <a:pos x="17" y="87"/>
                </a:cxn>
                <a:cxn ang="0">
                  <a:pos x="8" y="81"/>
                </a:cxn>
                <a:cxn ang="0">
                  <a:pos x="2" y="69"/>
                </a:cxn>
                <a:cxn ang="0">
                  <a:pos x="0" y="60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7" h="89">
                  <a:moveTo>
                    <a:pt x="14" y="60"/>
                  </a:moveTo>
                  <a:lnTo>
                    <a:pt x="14" y="60"/>
                  </a:lnTo>
                  <a:lnTo>
                    <a:pt x="14" y="64"/>
                  </a:lnTo>
                  <a:lnTo>
                    <a:pt x="16" y="69"/>
                  </a:lnTo>
                  <a:lnTo>
                    <a:pt x="23" y="75"/>
                  </a:lnTo>
                  <a:lnTo>
                    <a:pt x="35" y="77"/>
                  </a:lnTo>
                  <a:lnTo>
                    <a:pt x="40" y="75"/>
                  </a:lnTo>
                  <a:lnTo>
                    <a:pt x="48" y="73"/>
                  </a:lnTo>
                  <a:lnTo>
                    <a:pt x="52" y="67"/>
                  </a:lnTo>
                  <a:lnTo>
                    <a:pt x="54" y="64"/>
                  </a:lnTo>
                  <a:lnTo>
                    <a:pt x="52" y="58"/>
                  </a:lnTo>
                  <a:lnTo>
                    <a:pt x="48" y="56"/>
                  </a:lnTo>
                  <a:lnTo>
                    <a:pt x="44" y="54"/>
                  </a:lnTo>
                  <a:lnTo>
                    <a:pt x="37" y="50"/>
                  </a:lnTo>
                  <a:lnTo>
                    <a:pt x="25" y="48"/>
                  </a:lnTo>
                  <a:lnTo>
                    <a:pt x="17" y="46"/>
                  </a:lnTo>
                  <a:lnTo>
                    <a:pt x="10" y="42"/>
                  </a:lnTo>
                  <a:lnTo>
                    <a:pt x="4" y="35"/>
                  </a:lnTo>
                  <a:lnTo>
                    <a:pt x="2" y="27"/>
                  </a:lnTo>
                  <a:lnTo>
                    <a:pt x="4" y="16"/>
                  </a:lnTo>
                  <a:lnTo>
                    <a:pt x="10" y="8"/>
                  </a:lnTo>
                  <a:lnTo>
                    <a:pt x="19" y="2"/>
                  </a:lnTo>
                  <a:lnTo>
                    <a:pt x="33" y="0"/>
                  </a:lnTo>
                  <a:lnTo>
                    <a:pt x="48" y="4"/>
                  </a:lnTo>
                  <a:lnTo>
                    <a:pt x="60" y="12"/>
                  </a:lnTo>
                  <a:lnTo>
                    <a:pt x="64" y="18"/>
                  </a:lnTo>
                  <a:lnTo>
                    <a:pt x="64" y="27"/>
                  </a:lnTo>
                  <a:lnTo>
                    <a:pt x="52" y="27"/>
                  </a:lnTo>
                  <a:lnTo>
                    <a:pt x="50" y="21"/>
                  </a:lnTo>
                  <a:lnTo>
                    <a:pt x="48" y="18"/>
                  </a:lnTo>
                  <a:lnTo>
                    <a:pt x="40" y="14"/>
                  </a:lnTo>
                  <a:lnTo>
                    <a:pt x="31" y="14"/>
                  </a:lnTo>
                  <a:lnTo>
                    <a:pt x="23" y="14"/>
                  </a:lnTo>
                  <a:lnTo>
                    <a:pt x="19" y="16"/>
                  </a:lnTo>
                  <a:lnTo>
                    <a:pt x="17" y="18"/>
                  </a:lnTo>
                  <a:lnTo>
                    <a:pt x="16" y="23"/>
                  </a:lnTo>
                  <a:lnTo>
                    <a:pt x="17" y="29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31" y="35"/>
                  </a:lnTo>
                  <a:lnTo>
                    <a:pt x="40" y="37"/>
                  </a:lnTo>
                  <a:lnTo>
                    <a:pt x="50" y="41"/>
                  </a:lnTo>
                  <a:lnTo>
                    <a:pt x="60" y="44"/>
                  </a:lnTo>
                  <a:lnTo>
                    <a:pt x="64" y="52"/>
                  </a:lnTo>
                  <a:lnTo>
                    <a:pt x="67" y="62"/>
                  </a:lnTo>
                  <a:lnTo>
                    <a:pt x="64" y="71"/>
                  </a:lnTo>
                  <a:lnTo>
                    <a:pt x="60" y="81"/>
                  </a:lnTo>
                  <a:lnTo>
                    <a:pt x="48" y="87"/>
                  </a:lnTo>
                  <a:lnTo>
                    <a:pt x="35" y="89"/>
                  </a:lnTo>
                  <a:lnTo>
                    <a:pt x="25" y="87"/>
                  </a:lnTo>
                  <a:lnTo>
                    <a:pt x="17" y="87"/>
                  </a:lnTo>
                  <a:lnTo>
                    <a:pt x="8" y="81"/>
                  </a:lnTo>
                  <a:lnTo>
                    <a:pt x="2" y="69"/>
                  </a:lnTo>
                  <a:lnTo>
                    <a:pt x="0" y="60"/>
                  </a:lnTo>
                  <a:lnTo>
                    <a:pt x="14" y="60"/>
                  </a:lnTo>
                  <a:lnTo>
                    <a:pt x="14" y="60"/>
                  </a:lnTo>
                  <a:close/>
                  <a:moveTo>
                    <a:pt x="33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97" name="Freeform 1397"/>
            <p:cNvSpPr>
              <a:spLocks noEditPoints="1"/>
            </p:cNvSpPr>
            <p:nvPr/>
          </p:nvSpPr>
          <p:spPr bwMode="auto">
            <a:xfrm>
              <a:off x="5453" y="695"/>
              <a:ext cx="38" cy="44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6" y="2"/>
                </a:cxn>
                <a:cxn ang="0">
                  <a:pos x="56" y="6"/>
                </a:cxn>
                <a:cxn ang="0">
                  <a:pos x="63" y="10"/>
                </a:cxn>
                <a:cxn ang="0">
                  <a:pos x="69" y="16"/>
                </a:cxn>
                <a:cxn ang="0">
                  <a:pos x="71" y="21"/>
                </a:cxn>
                <a:cxn ang="0">
                  <a:pos x="73" y="31"/>
                </a:cxn>
                <a:cxn ang="0">
                  <a:pos x="73" y="37"/>
                </a:cxn>
                <a:cxn ang="0">
                  <a:pos x="75" y="48"/>
                </a:cxn>
                <a:cxn ang="0">
                  <a:pos x="13" y="48"/>
                </a:cxn>
                <a:cxn ang="0">
                  <a:pos x="15" y="60"/>
                </a:cxn>
                <a:cxn ang="0">
                  <a:pos x="19" y="67"/>
                </a:cxn>
                <a:cxn ang="0">
                  <a:pos x="27" y="75"/>
                </a:cxn>
                <a:cxn ang="0">
                  <a:pos x="36" y="77"/>
                </a:cxn>
                <a:cxn ang="0">
                  <a:pos x="48" y="75"/>
                </a:cxn>
                <a:cxn ang="0">
                  <a:pos x="54" y="69"/>
                </a:cxn>
                <a:cxn ang="0">
                  <a:pos x="57" y="64"/>
                </a:cxn>
                <a:cxn ang="0">
                  <a:pos x="59" y="60"/>
                </a:cxn>
                <a:cxn ang="0">
                  <a:pos x="73" y="60"/>
                </a:cxn>
                <a:cxn ang="0">
                  <a:pos x="71" y="64"/>
                </a:cxn>
                <a:cxn ang="0">
                  <a:pos x="69" y="69"/>
                </a:cxn>
                <a:cxn ang="0">
                  <a:pos x="65" y="75"/>
                </a:cxn>
                <a:cxn ang="0">
                  <a:pos x="63" y="79"/>
                </a:cxn>
                <a:cxn ang="0">
                  <a:pos x="56" y="83"/>
                </a:cxn>
                <a:cxn ang="0">
                  <a:pos x="48" y="87"/>
                </a:cxn>
                <a:cxn ang="0">
                  <a:pos x="42" y="89"/>
                </a:cxn>
                <a:cxn ang="0">
                  <a:pos x="36" y="89"/>
                </a:cxn>
                <a:cxn ang="0">
                  <a:pos x="21" y="85"/>
                </a:cxn>
                <a:cxn ang="0">
                  <a:pos x="9" y="77"/>
                </a:cxn>
                <a:cxn ang="0">
                  <a:pos x="2" y="64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9" y="14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9" y="37"/>
                </a:cxn>
                <a:cxn ang="0">
                  <a:pos x="59" y="37"/>
                </a:cxn>
                <a:cxn ang="0">
                  <a:pos x="57" y="29"/>
                </a:cxn>
                <a:cxn ang="0">
                  <a:pos x="56" y="23"/>
                </a:cxn>
                <a:cxn ang="0">
                  <a:pos x="48" y="16"/>
                </a:cxn>
                <a:cxn ang="0">
                  <a:pos x="36" y="14"/>
                </a:cxn>
                <a:cxn ang="0">
                  <a:pos x="29" y="14"/>
                </a:cxn>
                <a:cxn ang="0">
                  <a:pos x="23" y="19"/>
                </a:cxn>
                <a:cxn ang="0">
                  <a:pos x="17" y="27"/>
                </a:cxn>
                <a:cxn ang="0">
                  <a:pos x="15" y="37"/>
                </a:cxn>
                <a:cxn ang="0">
                  <a:pos x="59" y="37"/>
                </a:cxn>
                <a:cxn ang="0">
                  <a:pos x="59" y="37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5" h="89">
                  <a:moveTo>
                    <a:pt x="38" y="0"/>
                  </a:moveTo>
                  <a:lnTo>
                    <a:pt x="38" y="0"/>
                  </a:lnTo>
                  <a:lnTo>
                    <a:pt x="46" y="2"/>
                  </a:lnTo>
                  <a:lnTo>
                    <a:pt x="56" y="6"/>
                  </a:lnTo>
                  <a:lnTo>
                    <a:pt x="63" y="10"/>
                  </a:lnTo>
                  <a:lnTo>
                    <a:pt x="69" y="16"/>
                  </a:lnTo>
                  <a:lnTo>
                    <a:pt x="71" y="21"/>
                  </a:lnTo>
                  <a:lnTo>
                    <a:pt x="73" y="31"/>
                  </a:lnTo>
                  <a:lnTo>
                    <a:pt x="73" y="37"/>
                  </a:lnTo>
                  <a:lnTo>
                    <a:pt x="75" y="48"/>
                  </a:lnTo>
                  <a:lnTo>
                    <a:pt x="13" y="48"/>
                  </a:lnTo>
                  <a:lnTo>
                    <a:pt x="15" y="60"/>
                  </a:lnTo>
                  <a:lnTo>
                    <a:pt x="19" y="67"/>
                  </a:lnTo>
                  <a:lnTo>
                    <a:pt x="27" y="75"/>
                  </a:lnTo>
                  <a:lnTo>
                    <a:pt x="36" y="77"/>
                  </a:lnTo>
                  <a:lnTo>
                    <a:pt x="48" y="75"/>
                  </a:lnTo>
                  <a:lnTo>
                    <a:pt x="54" y="69"/>
                  </a:lnTo>
                  <a:lnTo>
                    <a:pt x="57" y="64"/>
                  </a:lnTo>
                  <a:lnTo>
                    <a:pt x="59" y="60"/>
                  </a:lnTo>
                  <a:lnTo>
                    <a:pt x="73" y="60"/>
                  </a:lnTo>
                  <a:lnTo>
                    <a:pt x="71" y="64"/>
                  </a:lnTo>
                  <a:lnTo>
                    <a:pt x="69" y="69"/>
                  </a:lnTo>
                  <a:lnTo>
                    <a:pt x="65" y="75"/>
                  </a:lnTo>
                  <a:lnTo>
                    <a:pt x="63" y="79"/>
                  </a:lnTo>
                  <a:lnTo>
                    <a:pt x="56" y="83"/>
                  </a:lnTo>
                  <a:lnTo>
                    <a:pt x="48" y="87"/>
                  </a:lnTo>
                  <a:lnTo>
                    <a:pt x="42" y="89"/>
                  </a:lnTo>
                  <a:lnTo>
                    <a:pt x="36" y="89"/>
                  </a:lnTo>
                  <a:lnTo>
                    <a:pt x="21" y="85"/>
                  </a:lnTo>
                  <a:lnTo>
                    <a:pt x="9" y="77"/>
                  </a:lnTo>
                  <a:lnTo>
                    <a:pt x="2" y="64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9" y="14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59" y="37"/>
                  </a:moveTo>
                  <a:lnTo>
                    <a:pt x="59" y="37"/>
                  </a:lnTo>
                  <a:lnTo>
                    <a:pt x="57" y="29"/>
                  </a:lnTo>
                  <a:lnTo>
                    <a:pt x="56" y="23"/>
                  </a:lnTo>
                  <a:lnTo>
                    <a:pt x="48" y="16"/>
                  </a:lnTo>
                  <a:lnTo>
                    <a:pt x="36" y="14"/>
                  </a:lnTo>
                  <a:lnTo>
                    <a:pt x="29" y="14"/>
                  </a:lnTo>
                  <a:lnTo>
                    <a:pt x="23" y="19"/>
                  </a:lnTo>
                  <a:lnTo>
                    <a:pt x="17" y="27"/>
                  </a:lnTo>
                  <a:lnTo>
                    <a:pt x="15" y="37"/>
                  </a:lnTo>
                  <a:lnTo>
                    <a:pt x="59" y="37"/>
                  </a:lnTo>
                  <a:lnTo>
                    <a:pt x="59" y="37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98" name="Freeform 1398"/>
            <p:cNvSpPr>
              <a:spLocks/>
            </p:cNvSpPr>
            <p:nvPr/>
          </p:nvSpPr>
          <p:spPr bwMode="auto">
            <a:xfrm>
              <a:off x="4697" y="709"/>
              <a:ext cx="23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70" y="0"/>
                </a:cxn>
              </a:cxnLst>
              <a:rect l="0" t="0" r="r" b="b"/>
              <a:pathLst>
                <a:path w="470">
                  <a:moveTo>
                    <a:pt x="0" y="0"/>
                  </a:moveTo>
                  <a:lnTo>
                    <a:pt x="0" y="0"/>
                  </a:lnTo>
                  <a:lnTo>
                    <a:pt x="470" y="0"/>
                  </a:lnTo>
                </a:path>
              </a:pathLst>
            </a:custGeom>
            <a:noFill/>
            <a:ln w="6350">
              <a:solidFill>
                <a:srgbClr val="0433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599" name="Freeform 1399"/>
            <p:cNvSpPr>
              <a:spLocks noEditPoints="1"/>
            </p:cNvSpPr>
            <p:nvPr/>
          </p:nvSpPr>
          <p:spPr bwMode="auto">
            <a:xfrm>
              <a:off x="4959" y="809"/>
              <a:ext cx="35" cy="44"/>
            </a:xfrm>
            <a:custGeom>
              <a:avLst/>
              <a:gdLst/>
              <a:ahLst/>
              <a:cxnLst>
                <a:cxn ang="0">
                  <a:pos x="13" y="59"/>
                </a:cxn>
                <a:cxn ang="0">
                  <a:pos x="13" y="59"/>
                </a:cxn>
                <a:cxn ang="0">
                  <a:pos x="15" y="65"/>
                </a:cxn>
                <a:cxn ang="0">
                  <a:pos x="17" y="69"/>
                </a:cxn>
                <a:cxn ang="0">
                  <a:pos x="25" y="75"/>
                </a:cxn>
                <a:cxn ang="0">
                  <a:pos x="35" y="75"/>
                </a:cxn>
                <a:cxn ang="0">
                  <a:pos x="42" y="75"/>
                </a:cxn>
                <a:cxn ang="0">
                  <a:pos x="48" y="73"/>
                </a:cxn>
                <a:cxn ang="0">
                  <a:pos x="52" y="69"/>
                </a:cxn>
                <a:cxn ang="0">
                  <a:pos x="54" y="63"/>
                </a:cxn>
                <a:cxn ang="0">
                  <a:pos x="54" y="57"/>
                </a:cxn>
                <a:cxn ang="0">
                  <a:pos x="50" y="53"/>
                </a:cxn>
                <a:cxn ang="0">
                  <a:pos x="44" y="52"/>
                </a:cxn>
                <a:cxn ang="0">
                  <a:pos x="38" y="50"/>
                </a:cxn>
                <a:cxn ang="0">
                  <a:pos x="27" y="48"/>
                </a:cxn>
                <a:cxn ang="0">
                  <a:pos x="17" y="44"/>
                </a:cxn>
                <a:cxn ang="0">
                  <a:pos x="12" y="42"/>
                </a:cxn>
                <a:cxn ang="0">
                  <a:pos x="6" y="34"/>
                </a:cxn>
                <a:cxn ang="0">
                  <a:pos x="2" y="25"/>
                </a:cxn>
                <a:cxn ang="0">
                  <a:pos x="4" y="15"/>
                </a:cxn>
                <a:cxn ang="0">
                  <a:pos x="12" y="7"/>
                </a:cxn>
                <a:cxn ang="0">
                  <a:pos x="21" y="2"/>
                </a:cxn>
                <a:cxn ang="0">
                  <a:pos x="33" y="0"/>
                </a:cxn>
                <a:cxn ang="0">
                  <a:pos x="48" y="4"/>
                </a:cxn>
                <a:cxn ang="0">
                  <a:pos x="60" y="11"/>
                </a:cxn>
                <a:cxn ang="0">
                  <a:pos x="63" y="17"/>
                </a:cxn>
                <a:cxn ang="0">
                  <a:pos x="65" y="25"/>
                </a:cxn>
                <a:cxn ang="0">
                  <a:pos x="52" y="25"/>
                </a:cxn>
                <a:cxn ang="0">
                  <a:pos x="52" y="21"/>
                </a:cxn>
                <a:cxn ang="0">
                  <a:pos x="48" y="17"/>
                </a:cxn>
                <a:cxn ang="0">
                  <a:pos x="42" y="13"/>
                </a:cxn>
                <a:cxn ang="0">
                  <a:pos x="33" y="11"/>
                </a:cxn>
                <a:cxn ang="0">
                  <a:pos x="25" y="11"/>
                </a:cxn>
                <a:cxn ang="0">
                  <a:pos x="21" y="15"/>
                </a:cxn>
                <a:cxn ang="0">
                  <a:pos x="17" y="19"/>
                </a:cxn>
                <a:cxn ang="0">
                  <a:pos x="17" y="23"/>
                </a:cxn>
                <a:cxn ang="0">
                  <a:pos x="17" y="27"/>
                </a:cxn>
                <a:cxn ang="0">
                  <a:pos x="21" y="32"/>
                </a:cxn>
                <a:cxn ang="0">
                  <a:pos x="31" y="36"/>
                </a:cxn>
                <a:cxn ang="0">
                  <a:pos x="40" y="36"/>
                </a:cxn>
                <a:cxn ang="0">
                  <a:pos x="52" y="40"/>
                </a:cxn>
                <a:cxn ang="0">
                  <a:pos x="60" y="44"/>
                </a:cxn>
                <a:cxn ang="0">
                  <a:pos x="65" y="50"/>
                </a:cxn>
                <a:cxn ang="0">
                  <a:pos x="69" y="61"/>
                </a:cxn>
                <a:cxn ang="0">
                  <a:pos x="65" y="71"/>
                </a:cxn>
                <a:cxn ang="0">
                  <a:pos x="60" y="80"/>
                </a:cxn>
                <a:cxn ang="0">
                  <a:pos x="50" y="86"/>
                </a:cxn>
                <a:cxn ang="0">
                  <a:pos x="35" y="88"/>
                </a:cxn>
                <a:cxn ang="0">
                  <a:pos x="19" y="84"/>
                </a:cxn>
                <a:cxn ang="0">
                  <a:pos x="8" y="78"/>
                </a:cxn>
                <a:cxn ang="0">
                  <a:pos x="2" y="71"/>
                </a:cxn>
                <a:cxn ang="0">
                  <a:pos x="0" y="59"/>
                </a:cxn>
                <a:cxn ang="0">
                  <a:pos x="13" y="59"/>
                </a:cxn>
                <a:cxn ang="0">
                  <a:pos x="13" y="59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  <a:cxn ang="0">
                  <a:pos x="35" y="0"/>
                </a:cxn>
              </a:cxnLst>
              <a:rect l="0" t="0" r="r" b="b"/>
              <a:pathLst>
                <a:path w="69" h="88">
                  <a:moveTo>
                    <a:pt x="13" y="59"/>
                  </a:moveTo>
                  <a:lnTo>
                    <a:pt x="13" y="59"/>
                  </a:lnTo>
                  <a:lnTo>
                    <a:pt x="15" y="65"/>
                  </a:lnTo>
                  <a:lnTo>
                    <a:pt x="17" y="69"/>
                  </a:lnTo>
                  <a:lnTo>
                    <a:pt x="25" y="75"/>
                  </a:lnTo>
                  <a:lnTo>
                    <a:pt x="35" y="75"/>
                  </a:lnTo>
                  <a:lnTo>
                    <a:pt x="42" y="75"/>
                  </a:lnTo>
                  <a:lnTo>
                    <a:pt x="48" y="73"/>
                  </a:lnTo>
                  <a:lnTo>
                    <a:pt x="52" y="69"/>
                  </a:lnTo>
                  <a:lnTo>
                    <a:pt x="54" y="63"/>
                  </a:lnTo>
                  <a:lnTo>
                    <a:pt x="54" y="57"/>
                  </a:lnTo>
                  <a:lnTo>
                    <a:pt x="50" y="53"/>
                  </a:lnTo>
                  <a:lnTo>
                    <a:pt x="44" y="52"/>
                  </a:lnTo>
                  <a:lnTo>
                    <a:pt x="38" y="50"/>
                  </a:lnTo>
                  <a:lnTo>
                    <a:pt x="27" y="48"/>
                  </a:lnTo>
                  <a:lnTo>
                    <a:pt x="17" y="44"/>
                  </a:lnTo>
                  <a:lnTo>
                    <a:pt x="12" y="42"/>
                  </a:lnTo>
                  <a:lnTo>
                    <a:pt x="6" y="34"/>
                  </a:lnTo>
                  <a:lnTo>
                    <a:pt x="2" y="25"/>
                  </a:lnTo>
                  <a:lnTo>
                    <a:pt x="4" y="15"/>
                  </a:lnTo>
                  <a:lnTo>
                    <a:pt x="12" y="7"/>
                  </a:lnTo>
                  <a:lnTo>
                    <a:pt x="21" y="2"/>
                  </a:lnTo>
                  <a:lnTo>
                    <a:pt x="33" y="0"/>
                  </a:lnTo>
                  <a:lnTo>
                    <a:pt x="48" y="4"/>
                  </a:lnTo>
                  <a:lnTo>
                    <a:pt x="60" y="11"/>
                  </a:lnTo>
                  <a:lnTo>
                    <a:pt x="63" y="17"/>
                  </a:lnTo>
                  <a:lnTo>
                    <a:pt x="65" y="25"/>
                  </a:lnTo>
                  <a:lnTo>
                    <a:pt x="52" y="25"/>
                  </a:lnTo>
                  <a:lnTo>
                    <a:pt x="52" y="21"/>
                  </a:lnTo>
                  <a:lnTo>
                    <a:pt x="48" y="17"/>
                  </a:lnTo>
                  <a:lnTo>
                    <a:pt x="42" y="13"/>
                  </a:lnTo>
                  <a:lnTo>
                    <a:pt x="33" y="11"/>
                  </a:lnTo>
                  <a:lnTo>
                    <a:pt x="25" y="11"/>
                  </a:lnTo>
                  <a:lnTo>
                    <a:pt x="21" y="15"/>
                  </a:lnTo>
                  <a:lnTo>
                    <a:pt x="17" y="19"/>
                  </a:lnTo>
                  <a:lnTo>
                    <a:pt x="17" y="23"/>
                  </a:lnTo>
                  <a:lnTo>
                    <a:pt x="17" y="27"/>
                  </a:lnTo>
                  <a:lnTo>
                    <a:pt x="21" y="32"/>
                  </a:lnTo>
                  <a:lnTo>
                    <a:pt x="31" y="36"/>
                  </a:lnTo>
                  <a:lnTo>
                    <a:pt x="40" y="36"/>
                  </a:lnTo>
                  <a:lnTo>
                    <a:pt x="52" y="40"/>
                  </a:lnTo>
                  <a:lnTo>
                    <a:pt x="60" y="44"/>
                  </a:lnTo>
                  <a:lnTo>
                    <a:pt x="65" y="50"/>
                  </a:lnTo>
                  <a:lnTo>
                    <a:pt x="69" y="61"/>
                  </a:lnTo>
                  <a:lnTo>
                    <a:pt x="65" y="71"/>
                  </a:lnTo>
                  <a:lnTo>
                    <a:pt x="60" y="80"/>
                  </a:lnTo>
                  <a:lnTo>
                    <a:pt x="50" y="86"/>
                  </a:lnTo>
                  <a:lnTo>
                    <a:pt x="35" y="88"/>
                  </a:lnTo>
                  <a:lnTo>
                    <a:pt x="19" y="84"/>
                  </a:lnTo>
                  <a:lnTo>
                    <a:pt x="8" y="78"/>
                  </a:lnTo>
                  <a:lnTo>
                    <a:pt x="2" y="71"/>
                  </a:lnTo>
                  <a:lnTo>
                    <a:pt x="0" y="59"/>
                  </a:lnTo>
                  <a:lnTo>
                    <a:pt x="13" y="59"/>
                  </a:lnTo>
                  <a:lnTo>
                    <a:pt x="13" y="59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00" name="Freeform 1400"/>
            <p:cNvSpPr>
              <a:spLocks noEditPoints="1"/>
            </p:cNvSpPr>
            <p:nvPr/>
          </p:nvSpPr>
          <p:spPr bwMode="auto">
            <a:xfrm>
              <a:off x="4998" y="809"/>
              <a:ext cx="35" cy="44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36" y="0"/>
                </a:cxn>
                <a:cxn ang="0">
                  <a:pos x="50" y="2"/>
                </a:cxn>
                <a:cxn ang="0">
                  <a:pos x="59" y="7"/>
                </a:cxn>
                <a:cxn ang="0">
                  <a:pos x="67" y="15"/>
                </a:cxn>
                <a:cxn ang="0">
                  <a:pos x="69" y="29"/>
                </a:cxn>
                <a:cxn ang="0">
                  <a:pos x="57" y="29"/>
                </a:cxn>
                <a:cxn ang="0">
                  <a:pos x="52" y="17"/>
                </a:cxn>
                <a:cxn ang="0">
                  <a:pos x="44" y="13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7" y="25"/>
                </a:cxn>
                <a:cxn ang="0">
                  <a:pos x="15" y="34"/>
                </a:cxn>
                <a:cxn ang="0">
                  <a:pos x="15" y="46"/>
                </a:cxn>
                <a:cxn ang="0">
                  <a:pos x="15" y="57"/>
                </a:cxn>
                <a:cxn ang="0">
                  <a:pos x="19" y="65"/>
                </a:cxn>
                <a:cxn ang="0">
                  <a:pos x="27" y="73"/>
                </a:cxn>
                <a:cxn ang="0">
                  <a:pos x="36" y="75"/>
                </a:cxn>
                <a:cxn ang="0">
                  <a:pos x="44" y="75"/>
                </a:cxn>
                <a:cxn ang="0">
                  <a:pos x="50" y="69"/>
                </a:cxn>
                <a:cxn ang="0">
                  <a:pos x="53" y="63"/>
                </a:cxn>
                <a:cxn ang="0">
                  <a:pos x="57" y="55"/>
                </a:cxn>
                <a:cxn ang="0">
                  <a:pos x="69" y="55"/>
                </a:cxn>
                <a:cxn ang="0">
                  <a:pos x="65" y="69"/>
                </a:cxn>
                <a:cxn ang="0">
                  <a:pos x="57" y="78"/>
                </a:cxn>
                <a:cxn ang="0">
                  <a:pos x="48" y="84"/>
                </a:cxn>
                <a:cxn ang="0">
                  <a:pos x="34" y="88"/>
                </a:cxn>
                <a:cxn ang="0">
                  <a:pos x="21" y="84"/>
                </a:cxn>
                <a:cxn ang="0">
                  <a:pos x="9" y="75"/>
                </a:cxn>
                <a:cxn ang="0">
                  <a:pos x="2" y="61"/>
                </a:cxn>
                <a:cxn ang="0">
                  <a:pos x="0" y="46"/>
                </a:cxn>
                <a:cxn ang="0">
                  <a:pos x="2" y="27"/>
                </a:cxn>
                <a:cxn ang="0">
                  <a:pos x="9" y="11"/>
                </a:cxn>
                <a:cxn ang="0">
                  <a:pos x="21" y="4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69" h="88">
                  <a:moveTo>
                    <a:pt x="36" y="0"/>
                  </a:moveTo>
                  <a:lnTo>
                    <a:pt x="36" y="0"/>
                  </a:lnTo>
                  <a:lnTo>
                    <a:pt x="50" y="2"/>
                  </a:lnTo>
                  <a:lnTo>
                    <a:pt x="59" y="7"/>
                  </a:lnTo>
                  <a:lnTo>
                    <a:pt x="67" y="15"/>
                  </a:lnTo>
                  <a:lnTo>
                    <a:pt x="69" y="29"/>
                  </a:lnTo>
                  <a:lnTo>
                    <a:pt x="57" y="29"/>
                  </a:lnTo>
                  <a:lnTo>
                    <a:pt x="52" y="17"/>
                  </a:lnTo>
                  <a:lnTo>
                    <a:pt x="44" y="13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7" y="25"/>
                  </a:lnTo>
                  <a:lnTo>
                    <a:pt x="15" y="34"/>
                  </a:lnTo>
                  <a:lnTo>
                    <a:pt x="15" y="46"/>
                  </a:lnTo>
                  <a:lnTo>
                    <a:pt x="15" y="57"/>
                  </a:lnTo>
                  <a:lnTo>
                    <a:pt x="19" y="65"/>
                  </a:lnTo>
                  <a:lnTo>
                    <a:pt x="27" y="73"/>
                  </a:lnTo>
                  <a:lnTo>
                    <a:pt x="36" y="75"/>
                  </a:lnTo>
                  <a:lnTo>
                    <a:pt x="44" y="75"/>
                  </a:lnTo>
                  <a:lnTo>
                    <a:pt x="50" y="69"/>
                  </a:lnTo>
                  <a:lnTo>
                    <a:pt x="53" y="63"/>
                  </a:lnTo>
                  <a:lnTo>
                    <a:pt x="57" y="55"/>
                  </a:lnTo>
                  <a:lnTo>
                    <a:pt x="69" y="55"/>
                  </a:lnTo>
                  <a:lnTo>
                    <a:pt x="65" y="69"/>
                  </a:lnTo>
                  <a:lnTo>
                    <a:pt x="57" y="78"/>
                  </a:lnTo>
                  <a:lnTo>
                    <a:pt x="48" y="84"/>
                  </a:lnTo>
                  <a:lnTo>
                    <a:pt x="34" y="88"/>
                  </a:lnTo>
                  <a:lnTo>
                    <a:pt x="21" y="84"/>
                  </a:lnTo>
                  <a:lnTo>
                    <a:pt x="9" y="75"/>
                  </a:lnTo>
                  <a:lnTo>
                    <a:pt x="2" y="61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9" y="11"/>
                  </a:lnTo>
                  <a:lnTo>
                    <a:pt x="21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  <a:moveTo>
                    <a:pt x="34" y="0"/>
                  </a:move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01" name="Freeform 1401"/>
            <p:cNvSpPr>
              <a:spLocks noEditPoints="1"/>
            </p:cNvSpPr>
            <p:nvPr/>
          </p:nvSpPr>
          <p:spPr bwMode="auto">
            <a:xfrm>
              <a:off x="5039" y="809"/>
              <a:ext cx="38" cy="44"/>
            </a:xfrm>
            <a:custGeom>
              <a:avLst/>
              <a:gdLst/>
              <a:ahLst/>
              <a:cxnLst>
                <a:cxn ang="0">
                  <a:pos x="14" y="63"/>
                </a:cxn>
                <a:cxn ang="0">
                  <a:pos x="18" y="71"/>
                </a:cxn>
                <a:cxn ang="0">
                  <a:pos x="29" y="75"/>
                </a:cxn>
                <a:cxn ang="0">
                  <a:pos x="43" y="71"/>
                </a:cxn>
                <a:cxn ang="0">
                  <a:pos x="54" y="53"/>
                </a:cxn>
                <a:cxn ang="0">
                  <a:pos x="50" y="44"/>
                </a:cxn>
                <a:cxn ang="0">
                  <a:pos x="41" y="48"/>
                </a:cxn>
                <a:cxn ang="0">
                  <a:pos x="25" y="50"/>
                </a:cxn>
                <a:cxn ang="0">
                  <a:pos x="16" y="55"/>
                </a:cxn>
                <a:cxn ang="0">
                  <a:pos x="14" y="63"/>
                </a:cxn>
                <a:cxn ang="0">
                  <a:pos x="48" y="34"/>
                </a:cxn>
                <a:cxn ang="0">
                  <a:pos x="50" y="34"/>
                </a:cxn>
                <a:cxn ang="0">
                  <a:pos x="54" y="29"/>
                </a:cxn>
                <a:cxn ang="0">
                  <a:pos x="54" y="19"/>
                </a:cxn>
                <a:cxn ang="0">
                  <a:pos x="43" y="11"/>
                </a:cxn>
                <a:cxn ang="0">
                  <a:pos x="27" y="13"/>
                </a:cxn>
                <a:cxn ang="0">
                  <a:pos x="18" y="23"/>
                </a:cxn>
                <a:cxn ang="0">
                  <a:pos x="4" y="27"/>
                </a:cxn>
                <a:cxn ang="0">
                  <a:pos x="14" y="5"/>
                </a:cxn>
                <a:cxn ang="0">
                  <a:pos x="35" y="0"/>
                </a:cxn>
                <a:cxn ang="0">
                  <a:pos x="60" y="5"/>
                </a:cxn>
                <a:cxn ang="0">
                  <a:pos x="70" y="23"/>
                </a:cxn>
                <a:cxn ang="0">
                  <a:pos x="70" y="75"/>
                </a:cxn>
                <a:cxn ang="0">
                  <a:pos x="75" y="75"/>
                </a:cxn>
                <a:cxn ang="0">
                  <a:pos x="77" y="75"/>
                </a:cxn>
                <a:cxn ang="0">
                  <a:pos x="73" y="84"/>
                </a:cxn>
                <a:cxn ang="0">
                  <a:pos x="70" y="86"/>
                </a:cxn>
                <a:cxn ang="0">
                  <a:pos x="62" y="84"/>
                </a:cxn>
                <a:cxn ang="0">
                  <a:pos x="56" y="77"/>
                </a:cxn>
                <a:cxn ang="0">
                  <a:pos x="50" y="78"/>
                </a:cxn>
                <a:cxn ang="0">
                  <a:pos x="35" y="86"/>
                </a:cxn>
                <a:cxn ang="0">
                  <a:pos x="16" y="86"/>
                </a:cxn>
                <a:cxn ang="0">
                  <a:pos x="2" y="73"/>
                </a:cxn>
                <a:cxn ang="0">
                  <a:pos x="0" y="52"/>
                </a:cxn>
                <a:cxn ang="0">
                  <a:pos x="16" y="40"/>
                </a:cxn>
                <a:cxn ang="0">
                  <a:pos x="48" y="34"/>
                </a:cxn>
                <a:cxn ang="0">
                  <a:pos x="35" y="0"/>
                </a:cxn>
                <a:cxn ang="0">
                  <a:pos x="35" y="0"/>
                </a:cxn>
              </a:cxnLst>
              <a:rect l="0" t="0" r="r" b="b"/>
              <a:pathLst>
                <a:path w="77" h="88">
                  <a:moveTo>
                    <a:pt x="14" y="63"/>
                  </a:moveTo>
                  <a:lnTo>
                    <a:pt x="14" y="63"/>
                  </a:lnTo>
                  <a:lnTo>
                    <a:pt x="16" y="67"/>
                  </a:lnTo>
                  <a:lnTo>
                    <a:pt x="18" y="71"/>
                  </a:lnTo>
                  <a:lnTo>
                    <a:pt x="23" y="75"/>
                  </a:lnTo>
                  <a:lnTo>
                    <a:pt x="29" y="75"/>
                  </a:lnTo>
                  <a:lnTo>
                    <a:pt x="35" y="75"/>
                  </a:lnTo>
                  <a:lnTo>
                    <a:pt x="43" y="71"/>
                  </a:lnTo>
                  <a:lnTo>
                    <a:pt x="52" y="65"/>
                  </a:lnTo>
                  <a:lnTo>
                    <a:pt x="54" y="53"/>
                  </a:lnTo>
                  <a:lnTo>
                    <a:pt x="54" y="42"/>
                  </a:lnTo>
                  <a:lnTo>
                    <a:pt x="50" y="44"/>
                  </a:lnTo>
                  <a:lnTo>
                    <a:pt x="48" y="44"/>
                  </a:lnTo>
                  <a:lnTo>
                    <a:pt x="41" y="48"/>
                  </a:lnTo>
                  <a:lnTo>
                    <a:pt x="31" y="48"/>
                  </a:lnTo>
                  <a:lnTo>
                    <a:pt x="25" y="50"/>
                  </a:lnTo>
                  <a:lnTo>
                    <a:pt x="21" y="50"/>
                  </a:lnTo>
                  <a:lnTo>
                    <a:pt x="16" y="55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3"/>
                  </a:lnTo>
                  <a:close/>
                  <a:moveTo>
                    <a:pt x="48" y="34"/>
                  </a:moveTo>
                  <a:lnTo>
                    <a:pt x="48" y="34"/>
                  </a:lnTo>
                  <a:lnTo>
                    <a:pt x="50" y="34"/>
                  </a:lnTo>
                  <a:lnTo>
                    <a:pt x="54" y="30"/>
                  </a:lnTo>
                  <a:lnTo>
                    <a:pt x="54" y="29"/>
                  </a:lnTo>
                  <a:lnTo>
                    <a:pt x="54" y="25"/>
                  </a:lnTo>
                  <a:lnTo>
                    <a:pt x="54" y="19"/>
                  </a:lnTo>
                  <a:lnTo>
                    <a:pt x="50" y="15"/>
                  </a:lnTo>
                  <a:lnTo>
                    <a:pt x="43" y="11"/>
                  </a:lnTo>
                  <a:lnTo>
                    <a:pt x="35" y="11"/>
                  </a:lnTo>
                  <a:lnTo>
                    <a:pt x="27" y="13"/>
                  </a:lnTo>
                  <a:lnTo>
                    <a:pt x="21" y="17"/>
                  </a:lnTo>
                  <a:lnTo>
                    <a:pt x="18" y="23"/>
                  </a:lnTo>
                  <a:lnTo>
                    <a:pt x="18" y="27"/>
                  </a:lnTo>
                  <a:lnTo>
                    <a:pt x="4" y="27"/>
                  </a:lnTo>
                  <a:lnTo>
                    <a:pt x="6" y="15"/>
                  </a:lnTo>
                  <a:lnTo>
                    <a:pt x="14" y="5"/>
                  </a:lnTo>
                  <a:lnTo>
                    <a:pt x="23" y="2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60" y="5"/>
                  </a:lnTo>
                  <a:lnTo>
                    <a:pt x="66" y="13"/>
                  </a:lnTo>
                  <a:lnTo>
                    <a:pt x="70" y="23"/>
                  </a:lnTo>
                  <a:lnTo>
                    <a:pt x="70" y="71"/>
                  </a:lnTo>
                  <a:lnTo>
                    <a:pt x="70" y="75"/>
                  </a:lnTo>
                  <a:lnTo>
                    <a:pt x="71" y="75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7" y="75"/>
                  </a:lnTo>
                  <a:lnTo>
                    <a:pt x="77" y="84"/>
                  </a:lnTo>
                  <a:lnTo>
                    <a:pt x="73" y="84"/>
                  </a:lnTo>
                  <a:lnTo>
                    <a:pt x="71" y="86"/>
                  </a:lnTo>
                  <a:lnTo>
                    <a:pt x="70" y="86"/>
                  </a:lnTo>
                  <a:lnTo>
                    <a:pt x="68" y="86"/>
                  </a:lnTo>
                  <a:lnTo>
                    <a:pt x="62" y="84"/>
                  </a:lnTo>
                  <a:lnTo>
                    <a:pt x="56" y="82"/>
                  </a:lnTo>
                  <a:lnTo>
                    <a:pt x="56" y="77"/>
                  </a:lnTo>
                  <a:lnTo>
                    <a:pt x="54" y="73"/>
                  </a:lnTo>
                  <a:lnTo>
                    <a:pt x="50" y="78"/>
                  </a:lnTo>
                  <a:lnTo>
                    <a:pt x="43" y="84"/>
                  </a:lnTo>
                  <a:lnTo>
                    <a:pt x="35" y="86"/>
                  </a:lnTo>
                  <a:lnTo>
                    <a:pt x="25" y="88"/>
                  </a:lnTo>
                  <a:lnTo>
                    <a:pt x="16" y="86"/>
                  </a:lnTo>
                  <a:lnTo>
                    <a:pt x="8" y="80"/>
                  </a:lnTo>
                  <a:lnTo>
                    <a:pt x="2" y="73"/>
                  </a:lnTo>
                  <a:lnTo>
                    <a:pt x="0" y="63"/>
                  </a:lnTo>
                  <a:lnTo>
                    <a:pt x="0" y="52"/>
                  </a:lnTo>
                  <a:lnTo>
                    <a:pt x="8" y="44"/>
                  </a:lnTo>
                  <a:lnTo>
                    <a:pt x="16" y="40"/>
                  </a:lnTo>
                  <a:lnTo>
                    <a:pt x="25" y="38"/>
                  </a:lnTo>
                  <a:lnTo>
                    <a:pt x="48" y="34"/>
                  </a:lnTo>
                  <a:lnTo>
                    <a:pt x="48" y="34"/>
                  </a:lnTo>
                  <a:close/>
                  <a:moveTo>
                    <a:pt x="3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02" name="Freeform 1402"/>
            <p:cNvSpPr>
              <a:spLocks noEditPoints="1"/>
            </p:cNvSpPr>
            <p:nvPr/>
          </p:nvSpPr>
          <p:spPr bwMode="auto">
            <a:xfrm>
              <a:off x="5084" y="809"/>
              <a:ext cx="33" cy="4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3" y="2"/>
                </a:cxn>
                <a:cxn ang="0">
                  <a:pos x="13" y="15"/>
                </a:cxn>
                <a:cxn ang="0">
                  <a:pos x="19" y="7"/>
                </a:cxn>
                <a:cxn ang="0">
                  <a:pos x="25" y="4"/>
                </a:cxn>
                <a:cxn ang="0">
                  <a:pos x="32" y="2"/>
                </a:cxn>
                <a:cxn ang="0">
                  <a:pos x="40" y="0"/>
                </a:cxn>
                <a:cxn ang="0">
                  <a:pos x="48" y="2"/>
                </a:cxn>
                <a:cxn ang="0">
                  <a:pos x="53" y="4"/>
                </a:cxn>
                <a:cxn ang="0">
                  <a:pos x="65" y="13"/>
                </a:cxn>
                <a:cxn ang="0">
                  <a:pos x="67" y="21"/>
                </a:cxn>
                <a:cxn ang="0">
                  <a:pos x="67" y="32"/>
                </a:cxn>
                <a:cxn ang="0">
                  <a:pos x="67" y="84"/>
                </a:cxn>
                <a:cxn ang="0">
                  <a:pos x="53" y="84"/>
                </a:cxn>
                <a:cxn ang="0">
                  <a:pos x="53" y="32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6" y="15"/>
                </a:cxn>
                <a:cxn ang="0">
                  <a:pos x="38" y="13"/>
                </a:cxn>
                <a:cxn ang="0">
                  <a:pos x="32" y="13"/>
                </a:cxn>
                <a:cxn ang="0">
                  <a:pos x="30" y="15"/>
                </a:cxn>
                <a:cxn ang="0">
                  <a:pos x="25" y="17"/>
                </a:cxn>
                <a:cxn ang="0">
                  <a:pos x="19" y="21"/>
                </a:cxn>
                <a:cxn ang="0">
                  <a:pos x="17" y="25"/>
                </a:cxn>
                <a:cxn ang="0">
                  <a:pos x="15" y="29"/>
                </a:cxn>
                <a:cxn ang="0">
                  <a:pos x="15" y="34"/>
                </a:cxn>
                <a:cxn ang="0">
                  <a:pos x="15" y="42"/>
                </a:cxn>
                <a:cxn ang="0">
                  <a:pos x="15" y="84"/>
                </a:cxn>
                <a:cxn ang="0">
                  <a:pos x="0" y="8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</a:cxnLst>
              <a:rect l="0" t="0" r="r" b="b"/>
              <a:pathLst>
                <a:path w="67" h="84">
                  <a:moveTo>
                    <a:pt x="0" y="2"/>
                  </a:moveTo>
                  <a:lnTo>
                    <a:pt x="0" y="2"/>
                  </a:lnTo>
                  <a:lnTo>
                    <a:pt x="13" y="2"/>
                  </a:lnTo>
                  <a:lnTo>
                    <a:pt x="13" y="15"/>
                  </a:lnTo>
                  <a:lnTo>
                    <a:pt x="19" y="7"/>
                  </a:lnTo>
                  <a:lnTo>
                    <a:pt x="25" y="4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53" y="4"/>
                  </a:lnTo>
                  <a:lnTo>
                    <a:pt x="65" y="13"/>
                  </a:lnTo>
                  <a:lnTo>
                    <a:pt x="67" y="21"/>
                  </a:lnTo>
                  <a:lnTo>
                    <a:pt x="67" y="32"/>
                  </a:lnTo>
                  <a:lnTo>
                    <a:pt x="67" y="84"/>
                  </a:lnTo>
                  <a:lnTo>
                    <a:pt x="53" y="84"/>
                  </a:lnTo>
                  <a:lnTo>
                    <a:pt x="53" y="32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6" y="15"/>
                  </a:lnTo>
                  <a:lnTo>
                    <a:pt x="38" y="13"/>
                  </a:lnTo>
                  <a:lnTo>
                    <a:pt x="32" y="13"/>
                  </a:lnTo>
                  <a:lnTo>
                    <a:pt x="30" y="15"/>
                  </a:lnTo>
                  <a:lnTo>
                    <a:pt x="25" y="17"/>
                  </a:lnTo>
                  <a:lnTo>
                    <a:pt x="19" y="21"/>
                  </a:lnTo>
                  <a:lnTo>
                    <a:pt x="17" y="25"/>
                  </a:lnTo>
                  <a:lnTo>
                    <a:pt x="15" y="29"/>
                  </a:lnTo>
                  <a:lnTo>
                    <a:pt x="15" y="34"/>
                  </a:lnTo>
                  <a:lnTo>
                    <a:pt x="15" y="42"/>
                  </a:lnTo>
                  <a:lnTo>
                    <a:pt x="15" y="84"/>
                  </a:lnTo>
                  <a:lnTo>
                    <a:pt x="0" y="84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03" name="Freeform 1403"/>
            <p:cNvSpPr>
              <a:spLocks/>
            </p:cNvSpPr>
            <p:nvPr/>
          </p:nvSpPr>
          <p:spPr bwMode="auto">
            <a:xfrm>
              <a:off x="5146" y="795"/>
              <a:ext cx="39" cy="58"/>
            </a:xfrm>
            <a:custGeom>
              <a:avLst/>
              <a:gdLst/>
              <a:ahLst/>
              <a:cxnLst>
                <a:cxn ang="0">
                  <a:pos x="37" y="115"/>
                </a:cxn>
                <a:cxn ang="0">
                  <a:pos x="37" y="115"/>
                </a:cxn>
                <a:cxn ang="0">
                  <a:pos x="22" y="111"/>
                </a:cxn>
                <a:cxn ang="0">
                  <a:pos x="10" y="104"/>
                </a:cxn>
                <a:cxn ang="0">
                  <a:pos x="2" y="92"/>
                </a:cxn>
                <a:cxn ang="0">
                  <a:pos x="0" y="77"/>
                </a:cxn>
                <a:cxn ang="0">
                  <a:pos x="16" y="77"/>
                </a:cxn>
                <a:cxn ang="0">
                  <a:pos x="16" y="86"/>
                </a:cxn>
                <a:cxn ang="0">
                  <a:pos x="20" y="92"/>
                </a:cxn>
                <a:cxn ang="0">
                  <a:pos x="27" y="100"/>
                </a:cxn>
                <a:cxn ang="0">
                  <a:pos x="39" y="102"/>
                </a:cxn>
                <a:cxn ang="0">
                  <a:pos x="48" y="100"/>
                </a:cxn>
                <a:cxn ang="0">
                  <a:pos x="56" y="96"/>
                </a:cxn>
                <a:cxn ang="0">
                  <a:pos x="60" y="90"/>
                </a:cxn>
                <a:cxn ang="0">
                  <a:pos x="62" y="80"/>
                </a:cxn>
                <a:cxn ang="0">
                  <a:pos x="60" y="71"/>
                </a:cxn>
                <a:cxn ang="0">
                  <a:pos x="56" y="65"/>
                </a:cxn>
                <a:cxn ang="0">
                  <a:pos x="47" y="61"/>
                </a:cxn>
                <a:cxn ang="0">
                  <a:pos x="37" y="61"/>
                </a:cxn>
                <a:cxn ang="0">
                  <a:pos x="35" y="61"/>
                </a:cxn>
                <a:cxn ang="0">
                  <a:pos x="35" y="61"/>
                </a:cxn>
                <a:cxn ang="0">
                  <a:pos x="31" y="61"/>
                </a:cxn>
                <a:cxn ang="0">
                  <a:pos x="31" y="48"/>
                </a:cxn>
                <a:cxn ang="0">
                  <a:pos x="35" y="50"/>
                </a:cxn>
                <a:cxn ang="0">
                  <a:pos x="37" y="50"/>
                </a:cxn>
                <a:cxn ang="0">
                  <a:pos x="50" y="46"/>
                </a:cxn>
                <a:cxn ang="0">
                  <a:pos x="56" y="40"/>
                </a:cxn>
                <a:cxn ang="0">
                  <a:pos x="60" y="31"/>
                </a:cxn>
                <a:cxn ang="0">
                  <a:pos x="58" y="23"/>
                </a:cxn>
                <a:cxn ang="0">
                  <a:pos x="54" y="19"/>
                </a:cxn>
                <a:cxn ang="0">
                  <a:pos x="47" y="15"/>
                </a:cxn>
                <a:cxn ang="0">
                  <a:pos x="41" y="13"/>
                </a:cxn>
                <a:cxn ang="0">
                  <a:pos x="27" y="17"/>
                </a:cxn>
                <a:cxn ang="0">
                  <a:pos x="20" y="23"/>
                </a:cxn>
                <a:cxn ang="0">
                  <a:pos x="18" y="29"/>
                </a:cxn>
                <a:cxn ang="0">
                  <a:pos x="18" y="38"/>
                </a:cxn>
                <a:cxn ang="0">
                  <a:pos x="4" y="38"/>
                </a:cxn>
                <a:cxn ang="0">
                  <a:pos x="4" y="27"/>
                </a:cxn>
                <a:cxn ang="0">
                  <a:pos x="8" y="17"/>
                </a:cxn>
                <a:cxn ang="0">
                  <a:pos x="20" y="6"/>
                </a:cxn>
                <a:cxn ang="0">
                  <a:pos x="27" y="2"/>
                </a:cxn>
                <a:cxn ang="0">
                  <a:pos x="37" y="0"/>
                </a:cxn>
                <a:cxn ang="0">
                  <a:pos x="52" y="4"/>
                </a:cxn>
                <a:cxn ang="0">
                  <a:pos x="64" y="9"/>
                </a:cxn>
                <a:cxn ang="0">
                  <a:pos x="71" y="17"/>
                </a:cxn>
                <a:cxn ang="0">
                  <a:pos x="73" y="31"/>
                </a:cxn>
                <a:cxn ang="0">
                  <a:pos x="71" y="40"/>
                </a:cxn>
                <a:cxn ang="0">
                  <a:pos x="68" y="46"/>
                </a:cxn>
                <a:cxn ang="0">
                  <a:pos x="64" y="50"/>
                </a:cxn>
                <a:cxn ang="0">
                  <a:pos x="60" y="52"/>
                </a:cxn>
                <a:cxn ang="0">
                  <a:pos x="68" y="57"/>
                </a:cxn>
                <a:cxn ang="0">
                  <a:pos x="73" y="63"/>
                </a:cxn>
                <a:cxn ang="0">
                  <a:pos x="75" y="71"/>
                </a:cxn>
                <a:cxn ang="0">
                  <a:pos x="77" y="79"/>
                </a:cxn>
                <a:cxn ang="0">
                  <a:pos x="75" y="92"/>
                </a:cxn>
                <a:cxn ang="0">
                  <a:pos x="68" y="105"/>
                </a:cxn>
                <a:cxn ang="0">
                  <a:pos x="54" y="111"/>
                </a:cxn>
                <a:cxn ang="0">
                  <a:pos x="37" y="115"/>
                </a:cxn>
                <a:cxn ang="0">
                  <a:pos x="37" y="115"/>
                </a:cxn>
                <a:cxn ang="0">
                  <a:pos x="37" y="115"/>
                </a:cxn>
              </a:cxnLst>
              <a:rect l="0" t="0" r="r" b="b"/>
              <a:pathLst>
                <a:path w="77" h="115">
                  <a:moveTo>
                    <a:pt x="37" y="115"/>
                  </a:moveTo>
                  <a:lnTo>
                    <a:pt x="37" y="115"/>
                  </a:lnTo>
                  <a:lnTo>
                    <a:pt x="22" y="111"/>
                  </a:lnTo>
                  <a:lnTo>
                    <a:pt x="10" y="104"/>
                  </a:lnTo>
                  <a:lnTo>
                    <a:pt x="2" y="92"/>
                  </a:lnTo>
                  <a:lnTo>
                    <a:pt x="0" y="77"/>
                  </a:lnTo>
                  <a:lnTo>
                    <a:pt x="16" y="77"/>
                  </a:lnTo>
                  <a:lnTo>
                    <a:pt x="16" y="86"/>
                  </a:lnTo>
                  <a:lnTo>
                    <a:pt x="20" y="92"/>
                  </a:lnTo>
                  <a:lnTo>
                    <a:pt x="27" y="100"/>
                  </a:lnTo>
                  <a:lnTo>
                    <a:pt x="39" y="102"/>
                  </a:lnTo>
                  <a:lnTo>
                    <a:pt x="48" y="100"/>
                  </a:lnTo>
                  <a:lnTo>
                    <a:pt x="56" y="96"/>
                  </a:lnTo>
                  <a:lnTo>
                    <a:pt x="60" y="90"/>
                  </a:lnTo>
                  <a:lnTo>
                    <a:pt x="62" y="80"/>
                  </a:lnTo>
                  <a:lnTo>
                    <a:pt x="60" y="71"/>
                  </a:lnTo>
                  <a:lnTo>
                    <a:pt x="56" y="65"/>
                  </a:lnTo>
                  <a:lnTo>
                    <a:pt x="47" y="61"/>
                  </a:lnTo>
                  <a:lnTo>
                    <a:pt x="37" y="61"/>
                  </a:lnTo>
                  <a:lnTo>
                    <a:pt x="35" y="61"/>
                  </a:lnTo>
                  <a:lnTo>
                    <a:pt x="35" y="61"/>
                  </a:lnTo>
                  <a:lnTo>
                    <a:pt x="31" y="61"/>
                  </a:lnTo>
                  <a:lnTo>
                    <a:pt x="31" y="48"/>
                  </a:lnTo>
                  <a:lnTo>
                    <a:pt x="35" y="50"/>
                  </a:lnTo>
                  <a:lnTo>
                    <a:pt x="37" y="50"/>
                  </a:lnTo>
                  <a:lnTo>
                    <a:pt x="50" y="46"/>
                  </a:lnTo>
                  <a:lnTo>
                    <a:pt x="56" y="40"/>
                  </a:lnTo>
                  <a:lnTo>
                    <a:pt x="60" y="31"/>
                  </a:lnTo>
                  <a:lnTo>
                    <a:pt x="58" y="23"/>
                  </a:lnTo>
                  <a:lnTo>
                    <a:pt x="54" y="19"/>
                  </a:lnTo>
                  <a:lnTo>
                    <a:pt x="47" y="15"/>
                  </a:lnTo>
                  <a:lnTo>
                    <a:pt x="41" y="13"/>
                  </a:lnTo>
                  <a:lnTo>
                    <a:pt x="27" y="17"/>
                  </a:lnTo>
                  <a:lnTo>
                    <a:pt x="20" y="23"/>
                  </a:lnTo>
                  <a:lnTo>
                    <a:pt x="18" y="29"/>
                  </a:lnTo>
                  <a:lnTo>
                    <a:pt x="18" y="38"/>
                  </a:lnTo>
                  <a:lnTo>
                    <a:pt x="4" y="38"/>
                  </a:lnTo>
                  <a:lnTo>
                    <a:pt x="4" y="27"/>
                  </a:lnTo>
                  <a:lnTo>
                    <a:pt x="8" y="17"/>
                  </a:lnTo>
                  <a:lnTo>
                    <a:pt x="20" y="6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52" y="4"/>
                  </a:lnTo>
                  <a:lnTo>
                    <a:pt x="64" y="9"/>
                  </a:lnTo>
                  <a:lnTo>
                    <a:pt x="71" y="17"/>
                  </a:lnTo>
                  <a:lnTo>
                    <a:pt x="73" y="31"/>
                  </a:lnTo>
                  <a:lnTo>
                    <a:pt x="71" y="40"/>
                  </a:lnTo>
                  <a:lnTo>
                    <a:pt x="68" y="46"/>
                  </a:lnTo>
                  <a:lnTo>
                    <a:pt x="64" y="50"/>
                  </a:lnTo>
                  <a:lnTo>
                    <a:pt x="60" y="52"/>
                  </a:lnTo>
                  <a:lnTo>
                    <a:pt x="68" y="57"/>
                  </a:lnTo>
                  <a:lnTo>
                    <a:pt x="73" y="63"/>
                  </a:lnTo>
                  <a:lnTo>
                    <a:pt x="75" y="71"/>
                  </a:lnTo>
                  <a:lnTo>
                    <a:pt x="77" y="79"/>
                  </a:lnTo>
                  <a:lnTo>
                    <a:pt x="75" y="92"/>
                  </a:lnTo>
                  <a:lnTo>
                    <a:pt x="68" y="105"/>
                  </a:lnTo>
                  <a:lnTo>
                    <a:pt x="54" y="111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04" name="Freeform 1404"/>
            <p:cNvSpPr>
              <a:spLocks noEditPoints="1"/>
            </p:cNvSpPr>
            <p:nvPr/>
          </p:nvSpPr>
          <p:spPr bwMode="auto">
            <a:xfrm>
              <a:off x="5197" y="811"/>
              <a:ext cx="8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15"/>
                </a:cxn>
                <a:cxn ang="0">
                  <a:pos x="0" y="15"/>
                </a:cxn>
                <a:cxn ang="0">
                  <a:pos x="0" y="0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16" y="63"/>
                </a:cxn>
                <a:cxn ang="0">
                  <a:pos x="16" y="80"/>
                </a:cxn>
                <a:cxn ang="0">
                  <a:pos x="0" y="80"/>
                </a:cxn>
                <a:cxn ang="0">
                  <a:pos x="0" y="63"/>
                </a:cxn>
              </a:cxnLst>
              <a:rect l="0" t="0" r="r" b="b"/>
              <a:pathLst>
                <a:path w="16" h="80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0" y="63"/>
                  </a:moveTo>
                  <a:lnTo>
                    <a:pt x="0" y="63"/>
                  </a:lnTo>
                  <a:lnTo>
                    <a:pt x="16" y="63"/>
                  </a:lnTo>
                  <a:lnTo>
                    <a:pt x="16" y="80"/>
                  </a:lnTo>
                  <a:lnTo>
                    <a:pt x="0" y="8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05" name="Freeform 1405"/>
            <p:cNvSpPr>
              <a:spLocks/>
            </p:cNvSpPr>
            <p:nvPr/>
          </p:nvSpPr>
          <p:spPr bwMode="auto">
            <a:xfrm>
              <a:off x="5237" y="809"/>
              <a:ext cx="20" cy="4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3" y="2"/>
                </a:cxn>
                <a:cxn ang="0">
                  <a:pos x="13" y="17"/>
                </a:cxn>
                <a:cxn ang="0">
                  <a:pos x="15" y="11"/>
                </a:cxn>
                <a:cxn ang="0">
                  <a:pos x="19" y="7"/>
                </a:cxn>
                <a:cxn ang="0">
                  <a:pos x="27" y="2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6" y="2"/>
                </a:cxn>
                <a:cxn ang="0">
                  <a:pos x="38" y="2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36" y="15"/>
                </a:cxn>
                <a:cxn ang="0">
                  <a:pos x="34" y="15"/>
                </a:cxn>
                <a:cxn ang="0">
                  <a:pos x="25" y="17"/>
                </a:cxn>
                <a:cxn ang="0">
                  <a:pos x="19" y="23"/>
                </a:cxn>
                <a:cxn ang="0">
                  <a:pos x="13" y="29"/>
                </a:cxn>
                <a:cxn ang="0">
                  <a:pos x="13" y="38"/>
                </a:cxn>
                <a:cxn ang="0">
                  <a:pos x="13" y="84"/>
                </a:cxn>
                <a:cxn ang="0">
                  <a:pos x="0" y="8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38" h="84">
                  <a:moveTo>
                    <a:pt x="0" y="2"/>
                  </a:moveTo>
                  <a:lnTo>
                    <a:pt x="0" y="2"/>
                  </a:lnTo>
                  <a:lnTo>
                    <a:pt x="13" y="2"/>
                  </a:lnTo>
                  <a:lnTo>
                    <a:pt x="13" y="17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7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6" y="15"/>
                  </a:lnTo>
                  <a:lnTo>
                    <a:pt x="34" y="15"/>
                  </a:lnTo>
                  <a:lnTo>
                    <a:pt x="25" y="17"/>
                  </a:lnTo>
                  <a:lnTo>
                    <a:pt x="19" y="23"/>
                  </a:lnTo>
                  <a:lnTo>
                    <a:pt x="13" y="29"/>
                  </a:lnTo>
                  <a:lnTo>
                    <a:pt x="13" y="38"/>
                  </a:lnTo>
                  <a:lnTo>
                    <a:pt x="13" y="84"/>
                  </a:lnTo>
                  <a:lnTo>
                    <a:pt x="0" y="8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06" name="Freeform 1406"/>
            <p:cNvSpPr>
              <a:spLocks noEditPoints="1"/>
            </p:cNvSpPr>
            <p:nvPr/>
          </p:nvSpPr>
          <p:spPr bwMode="auto">
            <a:xfrm>
              <a:off x="5261" y="809"/>
              <a:ext cx="37" cy="44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6" y="2"/>
                </a:cxn>
                <a:cxn ang="0">
                  <a:pos x="54" y="4"/>
                </a:cxn>
                <a:cxn ang="0">
                  <a:pos x="61" y="9"/>
                </a:cxn>
                <a:cxn ang="0">
                  <a:pos x="67" y="15"/>
                </a:cxn>
                <a:cxn ang="0">
                  <a:pos x="71" y="23"/>
                </a:cxn>
                <a:cxn ang="0">
                  <a:pos x="73" y="29"/>
                </a:cxn>
                <a:cxn ang="0">
                  <a:pos x="73" y="36"/>
                </a:cxn>
                <a:cxn ang="0">
                  <a:pos x="73" y="48"/>
                </a:cxn>
                <a:cxn ang="0">
                  <a:pos x="13" y="48"/>
                </a:cxn>
                <a:cxn ang="0">
                  <a:pos x="15" y="59"/>
                </a:cxn>
                <a:cxn ang="0">
                  <a:pos x="19" y="69"/>
                </a:cxn>
                <a:cxn ang="0">
                  <a:pos x="27" y="75"/>
                </a:cxn>
                <a:cxn ang="0">
                  <a:pos x="36" y="75"/>
                </a:cxn>
                <a:cxn ang="0">
                  <a:pos x="46" y="75"/>
                </a:cxn>
                <a:cxn ang="0">
                  <a:pos x="54" y="69"/>
                </a:cxn>
                <a:cxn ang="0">
                  <a:pos x="57" y="63"/>
                </a:cxn>
                <a:cxn ang="0">
                  <a:pos x="59" y="59"/>
                </a:cxn>
                <a:cxn ang="0">
                  <a:pos x="73" y="59"/>
                </a:cxn>
                <a:cxn ang="0">
                  <a:pos x="71" y="63"/>
                </a:cxn>
                <a:cxn ang="0">
                  <a:pos x="69" y="69"/>
                </a:cxn>
                <a:cxn ang="0">
                  <a:pos x="63" y="78"/>
                </a:cxn>
                <a:cxn ang="0">
                  <a:pos x="56" y="82"/>
                </a:cxn>
                <a:cxn ang="0">
                  <a:pos x="46" y="86"/>
                </a:cxn>
                <a:cxn ang="0">
                  <a:pos x="40" y="88"/>
                </a:cxn>
                <a:cxn ang="0">
                  <a:pos x="36" y="88"/>
                </a:cxn>
                <a:cxn ang="0">
                  <a:pos x="21" y="84"/>
                </a:cxn>
                <a:cxn ang="0">
                  <a:pos x="9" y="77"/>
                </a:cxn>
                <a:cxn ang="0">
                  <a:pos x="2" y="63"/>
                </a:cxn>
                <a:cxn ang="0">
                  <a:pos x="0" y="44"/>
                </a:cxn>
                <a:cxn ang="0">
                  <a:pos x="2" y="27"/>
                </a:cxn>
                <a:cxn ang="0">
                  <a:pos x="9" y="13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9" y="36"/>
                </a:cxn>
                <a:cxn ang="0">
                  <a:pos x="59" y="36"/>
                </a:cxn>
                <a:cxn ang="0">
                  <a:pos x="57" y="29"/>
                </a:cxn>
                <a:cxn ang="0">
                  <a:pos x="56" y="23"/>
                </a:cxn>
                <a:cxn ang="0">
                  <a:pos x="48" y="15"/>
                </a:cxn>
                <a:cxn ang="0">
                  <a:pos x="36" y="13"/>
                </a:cxn>
                <a:cxn ang="0">
                  <a:pos x="27" y="15"/>
                </a:cxn>
                <a:cxn ang="0">
                  <a:pos x="21" y="19"/>
                </a:cxn>
                <a:cxn ang="0">
                  <a:pos x="15" y="27"/>
                </a:cxn>
                <a:cxn ang="0">
                  <a:pos x="13" y="36"/>
                </a:cxn>
                <a:cxn ang="0">
                  <a:pos x="59" y="36"/>
                </a:cxn>
                <a:cxn ang="0">
                  <a:pos x="59" y="36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3" h="88">
                  <a:moveTo>
                    <a:pt x="38" y="0"/>
                  </a:moveTo>
                  <a:lnTo>
                    <a:pt x="38" y="0"/>
                  </a:lnTo>
                  <a:lnTo>
                    <a:pt x="46" y="2"/>
                  </a:lnTo>
                  <a:lnTo>
                    <a:pt x="54" y="4"/>
                  </a:lnTo>
                  <a:lnTo>
                    <a:pt x="61" y="9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3" y="29"/>
                  </a:lnTo>
                  <a:lnTo>
                    <a:pt x="73" y="36"/>
                  </a:lnTo>
                  <a:lnTo>
                    <a:pt x="73" y="48"/>
                  </a:lnTo>
                  <a:lnTo>
                    <a:pt x="13" y="48"/>
                  </a:lnTo>
                  <a:lnTo>
                    <a:pt x="15" y="59"/>
                  </a:lnTo>
                  <a:lnTo>
                    <a:pt x="19" y="69"/>
                  </a:lnTo>
                  <a:lnTo>
                    <a:pt x="27" y="75"/>
                  </a:lnTo>
                  <a:lnTo>
                    <a:pt x="36" y="75"/>
                  </a:lnTo>
                  <a:lnTo>
                    <a:pt x="46" y="75"/>
                  </a:lnTo>
                  <a:lnTo>
                    <a:pt x="54" y="69"/>
                  </a:lnTo>
                  <a:lnTo>
                    <a:pt x="57" y="63"/>
                  </a:lnTo>
                  <a:lnTo>
                    <a:pt x="59" y="59"/>
                  </a:lnTo>
                  <a:lnTo>
                    <a:pt x="73" y="59"/>
                  </a:lnTo>
                  <a:lnTo>
                    <a:pt x="71" y="63"/>
                  </a:lnTo>
                  <a:lnTo>
                    <a:pt x="69" y="69"/>
                  </a:lnTo>
                  <a:lnTo>
                    <a:pt x="63" y="78"/>
                  </a:lnTo>
                  <a:lnTo>
                    <a:pt x="56" y="82"/>
                  </a:lnTo>
                  <a:lnTo>
                    <a:pt x="46" y="86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21" y="84"/>
                  </a:lnTo>
                  <a:lnTo>
                    <a:pt x="9" y="77"/>
                  </a:lnTo>
                  <a:lnTo>
                    <a:pt x="2" y="63"/>
                  </a:lnTo>
                  <a:lnTo>
                    <a:pt x="0" y="44"/>
                  </a:lnTo>
                  <a:lnTo>
                    <a:pt x="2" y="27"/>
                  </a:lnTo>
                  <a:lnTo>
                    <a:pt x="9" y="13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59" y="36"/>
                  </a:moveTo>
                  <a:lnTo>
                    <a:pt x="59" y="36"/>
                  </a:lnTo>
                  <a:lnTo>
                    <a:pt x="57" y="29"/>
                  </a:lnTo>
                  <a:lnTo>
                    <a:pt x="56" y="23"/>
                  </a:lnTo>
                  <a:lnTo>
                    <a:pt x="48" y="15"/>
                  </a:lnTo>
                  <a:lnTo>
                    <a:pt x="36" y="13"/>
                  </a:lnTo>
                  <a:lnTo>
                    <a:pt x="27" y="15"/>
                  </a:lnTo>
                  <a:lnTo>
                    <a:pt x="21" y="19"/>
                  </a:lnTo>
                  <a:lnTo>
                    <a:pt x="15" y="27"/>
                  </a:lnTo>
                  <a:lnTo>
                    <a:pt x="13" y="36"/>
                  </a:lnTo>
                  <a:lnTo>
                    <a:pt x="59" y="36"/>
                  </a:lnTo>
                  <a:lnTo>
                    <a:pt x="59" y="36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07" name="Freeform 1407"/>
            <p:cNvSpPr>
              <a:spLocks/>
            </p:cNvSpPr>
            <p:nvPr/>
          </p:nvSpPr>
          <p:spPr bwMode="auto">
            <a:xfrm>
              <a:off x="5302" y="810"/>
              <a:ext cx="38" cy="4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8" y="0"/>
                </a:cxn>
                <a:cxn ang="0">
                  <a:pos x="39" y="67"/>
                </a:cxn>
                <a:cxn ang="0">
                  <a:pos x="64" y="0"/>
                </a:cxn>
                <a:cxn ang="0">
                  <a:pos x="77" y="0"/>
                </a:cxn>
                <a:cxn ang="0">
                  <a:pos x="47" y="82"/>
                </a:cxn>
                <a:cxn ang="0">
                  <a:pos x="33" y="82"/>
                </a:cxn>
                <a:cxn ang="0">
                  <a:pos x="0" y="0"/>
                </a:cxn>
                <a:cxn ang="0">
                  <a:pos x="18" y="0"/>
                </a:cxn>
              </a:cxnLst>
              <a:rect l="0" t="0" r="r" b="b"/>
              <a:pathLst>
                <a:path w="77" h="82">
                  <a:moveTo>
                    <a:pt x="18" y="0"/>
                  </a:moveTo>
                  <a:lnTo>
                    <a:pt x="18" y="0"/>
                  </a:lnTo>
                  <a:lnTo>
                    <a:pt x="39" y="67"/>
                  </a:lnTo>
                  <a:lnTo>
                    <a:pt x="64" y="0"/>
                  </a:lnTo>
                  <a:lnTo>
                    <a:pt x="77" y="0"/>
                  </a:lnTo>
                  <a:lnTo>
                    <a:pt x="47" y="82"/>
                  </a:lnTo>
                  <a:lnTo>
                    <a:pt x="33" y="82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08" name="Freeform 1408"/>
            <p:cNvSpPr>
              <a:spLocks noEditPoints="1"/>
            </p:cNvSpPr>
            <p:nvPr/>
          </p:nvSpPr>
          <p:spPr bwMode="auto">
            <a:xfrm>
              <a:off x="5344" y="809"/>
              <a:ext cx="37" cy="44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40" y="0"/>
                </a:cxn>
                <a:cxn ang="0">
                  <a:pos x="46" y="2"/>
                </a:cxn>
                <a:cxn ang="0">
                  <a:pos x="56" y="4"/>
                </a:cxn>
                <a:cxn ang="0">
                  <a:pos x="63" y="9"/>
                </a:cxn>
                <a:cxn ang="0">
                  <a:pos x="67" y="15"/>
                </a:cxn>
                <a:cxn ang="0">
                  <a:pos x="71" y="23"/>
                </a:cxn>
                <a:cxn ang="0">
                  <a:pos x="73" y="29"/>
                </a:cxn>
                <a:cxn ang="0">
                  <a:pos x="75" y="36"/>
                </a:cxn>
                <a:cxn ang="0">
                  <a:pos x="75" y="48"/>
                </a:cxn>
                <a:cxn ang="0">
                  <a:pos x="15" y="48"/>
                </a:cxn>
                <a:cxn ang="0">
                  <a:pos x="15" y="59"/>
                </a:cxn>
                <a:cxn ang="0">
                  <a:pos x="21" y="69"/>
                </a:cxn>
                <a:cxn ang="0">
                  <a:pos x="27" y="75"/>
                </a:cxn>
                <a:cxn ang="0">
                  <a:pos x="38" y="75"/>
                </a:cxn>
                <a:cxn ang="0">
                  <a:pos x="48" y="75"/>
                </a:cxn>
                <a:cxn ang="0">
                  <a:pos x="54" y="69"/>
                </a:cxn>
                <a:cxn ang="0">
                  <a:pos x="58" y="63"/>
                </a:cxn>
                <a:cxn ang="0">
                  <a:pos x="61" y="59"/>
                </a:cxn>
                <a:cxn ang="0">
                  <a:pos x="73" y="59"/>
                </a:cxn>
                <a:cxn ang="0">
                  <a:pos x="73" y="63"/>
                </a:cxn>
                <a:cxn ang="0">
                  <a:pos x="69" y="69"/>
                </a:cxn>
                <a:cxn ang="0">
                  <a:pos x="67" y="73"/>
                </a:cxn>
                <a:cxn ang="0">
                  <a:pos x="63" y="78"/>
                </a:cxn>
                <a:cxn ang="0">
                  <a:pos x="56" y="82"/>
                </a:cxn>
                <a:cxn ang="0">
                  <a:pos x="48" y="86"/>
                </a:cxn>
                <a:cxn ang="0">
                  <a:pos x="42" y="88"/>
                </a:cxn>
                <a:cxn ang="0">
                  <a:pos x="36" y="88"/>
                </a:cxn>
                <a:cxn ang="0">
                  <a:pos x="23" y="84"/>
                </a:cxn>
                <a:cxn ang="0">
                  <a:pos x="11" y="77"/>
                </a:cxn>
                <a:cxn ang="0">
                  <a:pos x="2" y="63"/>
                </a:cxn>
                <a:cxn ang="0">
                  <a:pos x="0" y="44"/>
                </a:cxn>
                <a:cxn ang="0">
                  <a:pos x="2" y="27"/>
                </a:cxn>
                <a:cxn ang="0">
                  <a:pos x="11" y="13"/>
                </a:cxn>
                <a:cxn ang="0">
                  <a:pos x="23" y="4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61" y="36"/>
                </a:cxn>
                <a:cxn ang="0">
                  <a:pos x="61" y="36"/>
                </a:cxn>
                <a:cxn ang="0">
                  <a:pos x="59" y="29"/>
                </a:cxn>
                <a:cxn ang="0">
                  <a:pos x="58" y="23"/>
                </a:cxn>
                <a:cxn ang="0">
                  <a:pos x="50" y="15"/>
                </a:cxn>
                <a:cxn ang="0">
                  <a:pos x="38" y="13"/>
                </a:cxn>
                <a:cxn ang="0">
                  <a:pos x="29" y="15"/>
                </a:cxn>
                <a:cxn ang="0">
                  <a:pos x="21" y="19"/>
                </a:cxn>
                <a:cxn ang="0">
                  <a:pos x="17" y="27"/>
                </a:cxn>
                <a:cxn ang="0">
                  <a:pos x="15" y="36"/>
                </a:cxn>
                <a:cxn ang="0">
                  <a:pos x="61" y="36"/>
                </a:cxn>
                <a:cxn ang="0">
                  <a:pos x="61" y="36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5" h="88">
                  <a:moveTo>
                    <a:pt x="40" y="0"/>
                  </a:moveTo>
                  <a:lnTo>
                    <a:pt x="40" y="0"/>
                  </a:lnTo>
                  <a:lnTo>
                    <a:pt x="46" y="2"/>
                  </a:lnTo>
                  <a:lnTo>
                    <a:pt x="56" y="4"/>
                  </a:lnTo>
                  <a:lnTo>
                    <a:pt x="63" y="9"/>
                  </a:lnTo>
                  <a:lnTo>
                    <a:pt x="67" y="15"/>
                  </a:lnTo>
                  <a:lnTo>
                    <a:pt x="71" y="23"/>
                  </a:lnTo>
                  <a:lnTo>
                    <a:pt x="73" y="29"/>
                  </a:lnTo>
                  <a:lnTo>
                    <a:pt x="75" y="36"/>
                  </a:lnTo>
                  <a:lnTo>
                    <a:pt x="75" y="48"/>
                  </a:lnTo>
                  <a:lnTo>
                    <a:pt x="15" y="48"/>
                  </a:lnTo>
                  <a:lnTo>
                    <a:pt x="15" y="59"/>
                  </a:lnTo>
                  <a:lnTo>
                    <a:pt x="21" y="69"/>
                  </a:lnTo>
                  <a:lnTo>
                    <a:pt x="27" y="75"/>
                  </a:lnTo>
                  <a:lnTo>
                    <a:pt x="38" y="75"/>
                  </a:lnTo>
                  <a:lnTo>
                    <a:pt x="48" y="75"/>
                  </a:lnTo>
                  <a:lnTo>
                    <a:pt x="54" y="69"/>
                  </a:lnTo>
                  <a:lnTo>
                    <a:pt x="58" y="63"/>
                  </a:lnTo>
                  <a:lnTo>
                    <a:pt x="61" y="59"/>
                  </a:lnTo>
                  <a:lnTo>
                    <a:pt x="73" y="59"/>
                  </a:lnTo>
                  <a:lnTo>
                    <a:pt x="73" y="63"/>
                  </a:lnTo>
                  <a:lnTo>
                    <a:pt x="69" y="69"/>
                  </a:lnTo>
                  <a:lnTo>
                    <a:pt x="67" y="73"/>
                  </a:lnTo>
                  <a:lnTo>
                    <a:pt x="63" y="78"/>
                  </a:lnTo>
                  <a:lnTo>
                    <a:pt x="56" y="82"/>
                  </a:lnTo>
                  <a:lnTo>
                    <a:pt x="48" y="86"/>
                  </a:lnTo>
                  <a:lnTo>
                    <a:pt x="42" y="88"/>
                  </a:lnTo>
                  <a:lnTo>
                    <a:pt x="36" y="88"/>
                  </a:lnTo>
                  <a:lnTo>
                    <a:pt x="23" y="84"/>
                  </a:lnTo>
                  <a:lnTo>
                    <a:pt x="11" y="77"/>
                  </a:lnTo>
                  <a:lnTo>
                    <a:pt x="2" y="63"/>
                  </a:lnTo>
                  <a:lnTo>
                    <a:pt x="0" y="44"/>
                  </a:lnTo>
                  <a:lnTo>
                    <a:pt x="2" y="27"/>
                  </a:lnTo>
                  <a:lnTo>
                    <a:pt x="11" y="13"/>
                  </a:lnTo>
                  <a:lnTo>
                    <a:pt x="23" y="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close/>
                  <a:moveTo>
                    <a:pt x="61" y="36"/>
                  </a:moveTo>
                  <a:lnTo>
                    <a:pt x="61" y="36"/>
                  </a:lnTo>
                  <a:lnTo>
                    <a:pt x="59" y="29"/>
                  </a:lnTo>
                  <a:lnTo>
                    <a:pt x="58" y="23"/>
                  </a:lnTo>
                  <a:lnTo>
                    <a:pt x="50" y="15"/>
                  </a:lnTo>
                  <a:lnTo>
                    <a:pt x="38" y="13"/>
                  </a:lnTo>
                  <a:lnTo>
                    <a:pt x="29" y="15"/>
                  </a:lnTo>
                  <a:lnTo>
                    <a:pt x="21" y="19"/>
                  </a:lnTo>
                  <a:lnTo>
                    <a:pt x="17" y="27"/>
                  </a:lnTo>
                  <a:lnTo>
                    <a:pt x="15" y="36"/>
                  </a:lnTo>
                  <a:lnTo>
                    <a:pt x="61" y="36"/>
                  </a:lnTo>
                  <a:lnTo>
                    <a:pt x="61" y="36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09" name="Freeform 1409"/>
            <p:cNvSpPr>
              <a:spLocks/>
            </p:cNvSpPr>
            <p:nvPr/>
          </p:nvSpPr>
          <p:spPr bwMode="auto">
            <a:xfrm>
              <a:off x="5390" y="809"/>
              <a:ext cx="20" cy="4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4" y="2"/>
                </a:cxn>
                <a:cxn ang="0">
                  <a:pos x="14" y="17"/>
                </a:cxn>
                <a:cxn ang="0">
                  <a:pos x="16" y="11"/>
                </a:cxn>
                <a:cxn ang="0">
                  <a:pos x="21" y="7"/>
                </a:cxn>
                <a:cxn ang="0">
                  <a:pos x="27" y="2"/>
                </a:cxn>
                <a:cxn ang="0">
                  <a:pos x="37" y="0"/>
                </a:cxn>
                <a:cxn ang="0">
                  <a:pos x="37" y="2"/>
                </a:cxn>
                <a:cxn ang="0">
                  <a:pos x="40" y="2"/>
                </a:cxn>
                <a:cxn ang="0">
                  <a:pos x="40" y="15"/>
                </a:cxn>
                <a:cxn ang="0">
                  <a:pos x="39" y="15"/>
                </a:cxn>
                <a:cxn ang="0">
                  <a:pos x="39" y="15"/>
                </a:cxn>
                <a:cxn ang="0">
                  <a:pos x="37" y="15"/>
                </a:cxn>
                <a:cxn ang="0">
                  <a:pos x="37" y="15"/>
                </a:cxn>
                <a:cxn ang="0">
                  <a:pos x="25" y="17"/>
                </a:cxn>
                <a:cxn ang="0">
                  <a:pos x="19" y="23"/>
                </a:cxn>
                <a:cxn ang="0">
                  <a:pos x="16" y="29"/>
                </a:cxn>
                <a:cxn ang="0">
                  <a:pos x="16" y="38"/>
                </a:cxn>
                <a:cxn ang="0">
                  <a:pos x="16" y="84"/>
                </a:cxn>
                <a:cxn ang="0">
                  <a:pos x="0" y="8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0" h="84">
                  <a:moveTo>
                    <a:pt x="0" y="2"/>
                  </a:moveTo>
                  <a:lnTo>
                    <a:pt x="0" y="2"/>
                  </a:lnTo>
                  <a:lnTo>
                    <a:pt x="14" y="2"/>
                  </a:lnTo>
                  <a:lnTo>
                    <a:pt x="14" y="17"/>
                  </a:lnTo>
                  <a:lnTo>
                    <a:pt x="16" y="11"/>
                  </a:lnTo>
                  <a:lnTo>
                    <a:pt x="21" y="7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37" y="2"/>
                  </a:lnTo>
                  <a:lnTo>
                    <a:pt x="40" y="2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5" y="17"/>
                  </a:lnTo>
                  <a:lnTo>
                    <a:pt x="19" y="23"/>
                  </a:lnTo>
                  <a:lnTo>
                    <a:pt x="16" y="29"/>
                  </a:lnTo>
                  <a:lnTo>
                    <a:pt x="16" y="38"/>
                  </a:lnTo>
                  <a:lnTo>
                    <a:pt x="16" y="84"/>
                  </a:lnTo>
                  <a:lnTo>
                    <a:pt x="0" y="8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10" name="Freeform 1410"/>
            <p:cNvSpPr>
              <a:spLocks noEditPoints="1"/>
            </p:cNvSpPr>
            <p:nvPr/>
          </p:nvSpPr>
          <p:spPr bwMode="auto">
            <a:xfrm>
              <a:off x="5414" y="809"/>
              <a:ext cx="34" cy="44"/>
            </a:xfrm>
            <a:custGeom>
              <a:avLst/>
              <a:gdLst/>
              <a:ahLst/>
              <a:cxnLst>
                <a:cxn ang="0">
                  <a:pos x="14" y="59"/>
                </a:cxn>
                <a:cxn ang="0">
                  <a:pos x="14" y="59"/>
                </a:cxn>
                <a:cxn ang="0">
                  <a:pos x="14" y="65"/>
                </a:cxn>
                <a:cxn ang="0">
                  <a:pos x="16" y="69"/>
                </a:cxn>
                <a:cxn ang="0">
                  <a:pos x="23" y="75"/>
                </a:cxn>
                <a:cxn ang="0">
                  <a:pos x="35" y="75"/>
                </a:cxn>
                <a:cxn ang="0">
                  <a:pos x="40" y="75"/>
                </a:cxn>
                <a:cxn ang="0">
                  <a:pos x="48" y="73"/>
                </a:cxn>
                <a:cxn ang="0">
                  <a:pos x="52" y="69"/>
                </a:cxn>
                <a:cxn ang="0">
                  <a:pos x="54" y="63"/>
                </a:cxn>
                <a:cxn ang="0">
                  <a:pos x="52" y="57"/>
                </a:cxn>
                <a:cxn ang="0">
                  <a:pos x="48" y="53"/>
                </a:cxn>
                <a:cxn ang="0">
                  <a:pos x="44" y="52"/>
                </a:cxn>
                <a:cxn ang="0">
                  <a:pos x="37" y="50"/>
                </a:cxn>
                <a:cxn ang="0">
                  <a:pos x="25" y="48"/>
                </a:cxn>
                <a:cxn ang="0">
                  <a:pos x="17" y="44"/>
                </a:cxn>
                <a:cxn ang="0">
                  <a:pos x="10" y="42"/>
                </a:cxn>
                <a:cxn ang="0">
                  <a:pos x="4" y="34"/>
                </a:cxn>
                <a:cxn ang="0">
                  <a:pos x="2" y="25"/>
                </a:cxn>
                <a:cxn ang="0">
                  <a:pos x="4" y="15"/>
                </a:cxn>
                <a:cxn ang="0">
                  <a:pos x="10" y="7"/>
                </a:cxn>
                <a:cxn ang="0">
                  <a:pos x="19" y="2"/>
                </a:cxn>
                <a:cxn ang="0">
                  <a:pos x="33" y="0"/>
                </a:cxn>
                <a:cxn ang="0">
                  <a:pos x="48" y="4"/>
                </a:cxn>
                <a:cxn ang="0">
                  <a:pos x="60" y="11"/>
                </a:cxn>
                <a:cxn ang="0">
                  <a:pos x="64" y="17"/>
                </a:cxn>
                <a:cxn ang="0">
                  <a:pos x="64" y="25"/>
                </a:cxn>
                <a:cxn ang="0">
                  <a:pos x="52" y="25"/>
                </a:cxn>
                <a:cxn ang="0">
                  <a:pos x="50" y="21"/>
                </a:cxn>
                <a:cxn ang="0">
                  <a:pos x="48" y="17"/>
                </a:cxn>
                <a:cxn ang="0">
                  <a:pos x="40" y="13"/>
                </a:cxn>
                <a:cxn ang="0">
                  <a:pos x="31" y="11"/>
                </a:cxn>
                <a:cxn ang="0">
                  <a:pos x="23" y="11"/>
                </a:cxn>
                <a:cxn ang="0">
                  <a:pos x="19" y="15"/>
                </a:cxn>
                <a:cxn ang="0">
                  <a:pos x="17" y="19"/>
                </a:cxn>
                <a:cxn ang="0">
                  <a:pos x="16" y="23"/>
                </a:cxn>
                <a:cxn ang="0">
                  <a:pos x="17" y="27"/>
                </a:cxn>
                <a:cxn ang="0">
                  <a:pos x="21" y="32"/>
                </a:cxn>
                <a:cxn ang="0">
                  <a:pos x="23" y="34"/>
                </a:cxn>
                <a:cxn ang="0">
                  <a:pos x="31" y="36"/>
                </a:cxn>
                <a:cxn ang="0">
                  <a:pos x="40" y="36"/>
                </a:cxn>
                <a:cxn ang="0">
                  <a:pos x="50" y="40"/>
                </a:cxn>
                <a:cxn ang="0">
                  <a:pos x="60" y="44"/>
                </a:cxn>
                <a:cxn ang="0">
                  <a:pos x="64" y="50"/>
                </a:cxn>
                <a:cxn ang="0">
                  <a:pos x="67" y="61"/>
                </a:cxn>
                <a:cxn ang="0">
                  <a:pos x="64" y="71"/>
                </a:cxn>
                <a:cxn ang="0">
                  <a:pos x="60" y="80"/>
                </a:cxn>
                <a:cxn ang="0">
                  <a:pos x="48" y="86"/>
                </a:cxn>
                <a:cxn ang="0">
                  <a:pos x="35" y="88"/>
                </a:cxn>
                <a:cxn ang="0">
                  <a:pos x="25" y="86"/>
                </a:cxn>
                <a:cxn ang="0">
                  <a:pos x="17" y="84"/>
                </a:cxn>
                <a:cxn ang="0">
                  <a:pos x="8" y="78"/>
                </a:cxn>
                <a:cxn ang="0">
                  <a:pos x="2" y="71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14" y="59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7" h="88">
                  <a:moveTo>
                    <a:pt x="14" y="59"/>
                  </a:moveTo>
                  <a:lnTo>
                    <a:pt x="14" y="59"/>
                  </a:lnTo>
                  <a:lnTo>
                    <a:pt x="14" y="65"/>
                  </a:lnTo>
                  <a:lnTo>
                    <a:pt x="16" y="69"/>
                  </a:lnTo>
                  <a:lnTo>
                    <a:pt x="23" y="75"/>
                  </a:lnTo>
                  <a:lnTo>
                    <a:pt x="35" y="75"/>
                  </a:lnTo>
                  <a:lnTo>
                    <a:pt x="40" y="75"/>
                  </a:lnTo>
                  <a:lnTo>
                    <a:pt x="48" y="73"/>
                  </a:lnTo>
                  <a:lnTo>
                    <a:pt x="52" y="69"/>
                  </a:lnTo>
                  <a:lnTo>
                    <a:pt x="54" y="63"/>
                  </a:lnTo>
                  <a:lnTo>
                    <a:pt x="52" y="57"/>
                  </a:lnTo>
                  <a:lnTo>
                    <a:pt x="48" y="53"/>
                  </a:lnTo>
                  <a:lnTo>
                    <a:pt x="44" y="52"/>
                  </a:lnTo>
                  <a:lnTo>
                    <a:pt x="37" y="50"/>
                  </a:lnTo>
                  <a:lnTo>
                    <a:pt x="25" y="48"/>
                  </a:lnTo>
                  <a:lnTo>
                    <a:pt x="17" y="44"/>
                  </a:lnTo>
                  <a:lnTo>
                    <a:pt x="10" y="42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4" y="15"/>
                  </a:lnTo>
                  <a:lnTo>
                    <a:pt x="10" y="7"/>
                  </a:lnTo>
                  <a:lnTo>
                    <a:pt x="19" y="2"/>
                  </a:lnTo>
                  <a:lnTo>
                    <a:pt x="33" y="0"/>
                  </a:lnTo>
                  <a:lnTo>
                    <a:pt x="48" y="4"/>
                  </a:lnTo>
                  <a:lnTo>
                    <a:pt x="60" y="11"/>
                  </a:lnTo>
                  <a:lnTo>
                    <a:pt x="64" y="17"/>
                  </a:lnTo>
                  <a:lnTo>
                    <a:pt x="64" y="25"/>
                  </a:lnTo>
                  <a:lnTo>
                    <a:pt x="52" y="25"/>
                  </a:lnTo>
                  <a:lnTo>
                    <a:pt x="50" y="21"/>
                  </a:lnTo>
                  <a:lnTo>
                    <a:pt x="48" y="17"/>
                  </a:lnTo>
                  <a:lnTo>
                    <a:pt x="40" y="13"/>
                  </a:lnTo>
                  <a:lnTo>
                    <a:pt x="31" y="11"/>
                  </a:lnTo>
                  <a:lnTo>
                    <a:pt x="23" y="11"/>
                  </a:lnTo>
                  <a:lnTo>
                    <a:pt x="19" y="15"/>
                  </a:lnTo>
                  <a:lnTo>
                    <a:pt x="17" y="19"/>
                  </a:lnTo>
                  <a:lnTo>
                    <a:pt x="16" y="23"/>
                  </a:lnTo>
                  <a:lnTo>
                    <a:pt x="17" y="27"/>
                  </a:lnTo>
                  <a:lnTo>
                    <a:pt x="21" y="32"/>
                  </a:lnTo>
                  <a:lnTo>
                    <a:pt x="23" y="34"/>
                  </a:lnTo>
                  <a:lnTo>
                    <a:pt x="31" y="36"/>
                  </a:lnTo>
                  <a:lnTo>
                    <a:pt x="40" y="36"/>
                  </a:lnTo>
                  <a:lnTo>
                    <a:pt x="50" y="40"/>
                  </a:lnTo>
                  <a:lnTo>
                    <a:pt x="60" y="44"/>
                  </a:lnTo>
                  <a:lnTo>
                    <a:pt x="64" y="50"/>
                  </a:lnTo>
                  <a:lnTo>
                    <a:pt x="67" y="61"/>
                  </a:lnTo>
                  <a:lnTo>
                    <a:pt x="64" y="71"/>
                  </a:lnTo>
                  <a:lnTo>
                    <a:pt x="60" y="80"/>
                  </a:lnTo>
                  <a:lnTo>
                    <a:pt x="48" y="86"/>
                  </a:lnTo>
                  <a:lnTo>
                    <a:pt x="35" y="88"/>
                  </a:lnTo>
                  <a:lnTo>
                    <a:pt x="25" y="86"/>
                  </a:lnTo>
                  <a:lnTo>
                    <a:pt x="17" y="84"/>
                  </a:lnTo>
                  <a:lnTo>
                    <a:pt x="8" y="78"/>
                  </a:lnTo>
                  <a:lnTo>
                    <a:pt x="2" y="71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14" y="59"/>
                  </a:lnTo>
                  <a:close/>
                  <a:moveTo>
                    <a:pt x="33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11" name="Freeform 1411"/>
            <p:cNvSpPr>
              <a:spLocks noEditPoints="1"/>
            </p:cNvSpPr>
            <p:nvPr/>
          </p:nvSpPr>
          <p:spPr bwMode="auto">
            <a:xfrm>
              <a:off x="5453" y="809"/>
              <a:ext cx="38" cy="44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0"/>
                </a:cxn>
                <a:cxn ang="0">
                  <a:pos x="46" y="2"/>
                </a:cxn>
                <a:cxn ang="0">
                  <a:pos x="56" y="4"/>
                </a:cxn>
                <a:cxn ang="0">
                  <a:pos x="63" y="9"/>
                </a:cxn>
                <a:cxn ang="0">
                  <a:pos x="69" y="15"/>
                </a:cxn>
                <a:cxn ang="0">
                  <a:pos x="71" y="23"/>
                </a:cxn>
                <a:cxn ang="0">
                  <a:pos x="73" y="29"/>
                </a:cxn>
                <a:cxn ang="0">
                  <a:pos x="73" y="36"/>
                </a:cxn>
                <a:cxn ang="0">
                  <a:pos x="75" y="48"/>
                </a:cxn>
                <a:cxn ang="0">
                  <a:pos x="13" y="48"/>
                </a:cxn>
                <a:cxn ang="0">
                  <a:pos x="15" y="59"/>
                </a:cxn>
                <a:cxn ang="0">
                  <a:pos x="19" y="69"/>
                </a:cxn>
                <a:cxn ang="0">
                  <a:pos x="27" y="75"/>
                </a:cxn>
                <a:cxn ang="0">
                  <a:pos x="36" y="75"/>
                </a:cxn>
                <a:cxn ang="0">
                  <a:pos x="48" y="75"/>
                </a:cxn>
                <a:cxn ang="0">
                  <a:pos x="54" y="69"/>
                </a:cxn>
                <a:cxn ang="0">
                  <a:pos x="57" y="63"/>
                </a:cxn>
                <a:cxn ang="0">
                  <a:pos x="59" y="59"/>
                </a:cxn>
                <a:cxn ang="0">
                  <a:pos x="73" y="59"/>
                </a:cxn>
                <a:cxn ang="0">
                  <a:pos x="71" y="63"/>
                </a:cxn>
                <a:cxn ang="0">
                  <a:pos x="69" y="69"/>
                </a:cxn>
                <a:cxn ang="0">
                  <a:pos x="65" y="73"/>
                </a:cxn>
                <a:cxn ang="0">
                  <a:pos x="63" y="78"/>
                </a:cxn>
                <a:cxn ang="0">
                  <a:pos x="56" y="82"/>
                </a:cxn>
                <a:cxn ang="0">
                  <a:pos x="48" y="86"/>
                </a:cxn>
                <a:cxn ang="0">
                  <a:pos x="42" y="88"/>
                </a:cxn>
                <a:cxn ang="0">
                  <a:pos x="36" y="88"/>
                </a:cxn>
                <a:cxn ang="0">
                  <a:pos x="21" y="84"/>
                </a:cxn>
                <a:cxn ang="0">
                  <a:pos x="9" y="77"/>
                </a:cxn>
                <a:cxn ang="0">
                  <a:pos x="2" y="63"/>
                </a:cxn>
                <a:cxn ang="0">
                  <a:pos x="0" y="44"/>
                </a:cxn>
                <a:cxn ang="0">
                  <a:pos x="2" y="27"/>
                </a:cxn>
                <a:cxn ang="0">
                  <a:pos x="9" y="13"/>
                </a:cxn>
                <a:cxn ang="0">
                  <a:pos x="23" y="4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59" y="36"/>
                </a:cxn>
                <a:cxn ang="0">
                  <a:pos x="59" y="36"/>
                </a:cxn>
                <a:cxn ang="0">
                  <a:pos x="57" y="29"/>
                </a:cxn>
                <a:cxn ang="0">
                  <a:pos x="56" y="23"/>
                </a:cxn>
                <a:cxn ang="0">
                  <a:pos x="48" y="15"/>
                </a:cxn>
                <a:cxn ang="0">
                  <a:pos x="36" y="13"/>
                </a:cxn>
                <a:cxn ang="0">
                  <a:pos x="29" y="15"/>
                </a:cxn>
                <a:cxn ang="0">
                  <a:pos x="23" y="19"/>
                </a:cxn>
                <a:cxn ang="0">
                  <a:pos x="17" y="27"/>
                </a:cxn>
                <a:cxn ang="0">
                  <a:pos x="15" y="36"/>
                </a:cxn>
                <a:cxn ang="0">
                  <a:pos x="59" y="36"/>
                </a:cxn>
                <a:cxn ang="0">
                  <a:pos x="59" y="36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75" h="88">
                  <a:moveTo>
                    <a:pt x="38" y="0"/>
                  </a:moveTo>
                  <a:lnTo>
                    <a:pt x="38" y="0"/>
                  </a:lnTo>
                  <a:lnTo>
                    <a:pt x="46" y="2"/>
                  </a:lnTo>
                  <a:lnTo>
                    <a:pt x="56" y="4"/>
                  </a:lnTo>
                  <a:lnTo>
                    <a:pt x="63" y="9"/>
                  </a:lnTo>
                  <a:lnTo>
                    <a:pt x="69" y="15"/>
                  </a:lnTo>
                  <a:lnTo>
                    <a:pt x="71" y="23"/>
                  </a:lnTo>
                  <a:lnTo>
                    <a:pt x="73" y="29"/>
                  </a:lnTo>
                  <a:lnTo>
                    <a:pt x="73" y="36"/>
                  </a:lnTo>
                  <a:lnTo>
                    <a:pt x="75" y="48"/>
                  </a:lnTo>
                  <a:lnTo>
                    <a:pt x="13" y="48"/>
                  </a:lnTo>
                  <a:lnTo>
                    <a:pt x="15" y="59"/>
                  </a:lnTo>
                  <a:lnTo>
                    <a:pt x="19" y="69"/>
                  </a:lnTo>
                  <a:lnTo>
                    <a:pt x="27" y="75"/>
                  </a:lnTo>
                  <a:lnTo>
                    <a:pt x="36" y="75"/>
                  </a:lnTo>
                  <a:lnTo>
                    <a:pt x="48" y="75"/>
                  </a:lnTo>
                  <a:lnTo>
                    <a:pt x="54" y="69"/>
                  </a:lnTo>
                  <a:lnTo>
                    <a:pt x="57" y="63"/>
                  </a:lnTo>
                  <a:lnTo>
                    <a:pt x="59" y="59"/>
                  </a:lnTo>
                  <a:lnTo>
                    <a:pt x="73" y="59"/>
                  </a:lnTo>
                  <a:lnTo>
                    <a:pt x="71" y="63"/>
                  </a:lnTo>
                  <a:lnTo>
                    <a:pt x="69" y="69"/>
                  </a:lnTo>
                  <a:lnTo>
                    <a:pt x="65" y="73"/>
                  </a:lnTo>
                  <a:lnTo>
                    <a:pt x="63" y="78"/>
                  </a:lnTo>
                  <a:lnTo>
                    <a:pt x="56" y="82"/>
                  </a:lnTo>
                  <a:lnTo>
                    <a:pt x="48" y="86"/>
                  </a:lnTo>
                  <a:lnTo>
                    <a:pt x="42" y="88"/>
                  </a:lnTo>
                  <a:lnTo>
                    <a:pt x="36" y="88"/>
                  </a:lnTo>
                  <a:lnTo>
                    <a:pt x="21" y="84"/>
                  </a:lnTo>
                  <a:lnTo>
                    <a:pt x="9" y="77"/>
                  </a:lnTo>
                  <a:lnTo>
                    <a:pt x="2" y="63"/>
                  </a:lnTo>
                  <a:lnTo>
                    <a:pt x="0" y="44"/>
                  </a:lnTo>
                  <a:lnTo>
                    <a:pt x="2" y="27"/>
                  </a:lnTo>
                  <a:lnTo>
                    <a:pt x="9" y="13"/>
                  </a:lnTo>
                  <a:lnTo>
                    <a:pt x="23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59" y="36"/>
                  </a:moveTo>
                  <a:lnTo>
                    <a:pt x="59" y="36"/>
                  </a:lnTo>
                  <a:lnTo>
                    <a:pt x="57" y="29"/>
                  </a:lnTo>
                  <a:lnTo>
                    <a:pt x="56" y="23"/>
                  </a:lnTo>
                  <a:lnTo>
                    <a:pt x="48" y="15"/>
                  </a:lnTo>
                  <a:lnTo>
                    <a:pt x="36" y="13"/>
                  </a:lnTo>
                  <a:lnTo>
                    <a:pt x="29" y="15"/>
                  </a:lnTo>
                  <a:lnTo>
                    <a:pt x="23" y="19"/>
                  </a:lnTo>
                  <a:lnTo>
                    <a:pt x="17" y="27"/>
                  </a:lnTo>
                  <a:lnTo>
                    <a:pt x="15" y="36"/>
                  </a:lnTo>
                  <a:lnTo>
                    <a:pt x="59" y="36"/>
                  </a:lnTo>
                  <a:lnTo>
                    <a:pt x="59" y="36"/>
                  </a:lnTo>
                  <a:close/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612" name="Freeform 1412"/>
            <p:cNvSpPr>
              <a:spLocks/>
            </p:cNvSpPr>
            <p:nvPr/>
          </p:nvSpPr>
          <p:spPr bwMode="auto">
            <a:xfrm>
              <a:off x="4697" y="823"/>
              <a:ext cx="23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70" y="0"/>
                </a:cxn>
              </a:cxnLst>
              <a:rect l="0" t="0" r="r" b="b"/>
              <a:pathLst>
                <a:path w="470">
                  <a:moveTo>
                    <a:pt x="0" y="0"/>
                  </a:moveTo>
                  <a:lnTo>
                    <a:pt x="0" y="0"/>
                  </a:lnTo>
                  <a:lnTo>
                    <a:pt x="470" y="0"/>
                  </a:lnTo>
                </a:path>
              </a:pathLst>
            </a:custGeom>
            <a:noFill/>
            <a:ln w="6350">
              <a:solidFill>
                <a:srgbClr val="FF4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2640" name="Picture 14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789363"/>
            <a:ext cx="47466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641" name="Rectangle 1441"/>
          <p:cNvSpPr>
            <a:spLocks noChangeArrowheads="1"/>
          </p:cNvSpPr>
          <p:nvPr/>
        </p:nvSpPr>
        <p:spPr bwMode="auto">
          <a:xfrm>
            <a:off x="5508625" y="4652963"/>
            <a:ext cx="2706688" cy="9017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Roll rugosity error &lt; 5·10</a:t>
            </a:r>
            <a:r>
              <a:rPr lang="en-US" sz="1600" baseline="30000">
                <a:solidFill>
                  <a:srgbClr val="000000"/>
                </a:solidFill>
              </a:rPr>
              <a:t>-6</a:t>
            </a:r>
            <a:r>
              <a:rPr lang="en-US" sz="1600">
                <a:solidFill>
                  <a:srgbClr val="000000"/>
                </a:solidFill>
              </a:rPr>
              <a:t> rad</a:t>
            </a:r>
          </a:p>
          <a:p>
            <a:endParaRPr lang="es-ES_tradnl" sz="1600">
              <a:solidFill>
                <a:srgbClr val="000000"/>
              </a:solidFill>
            </a:endParaRPr>
          </a:p>
          <a:p>
            <a:r>
              <a:rPr lang="es-ES_tradnl" sz="1600">
                <a:solidFill>
                  <a:srgbClr val="000000"/>
                </a:solidFill>
              </a:rPr>
              <a:t>Roll drift error &lt; </a:t>
            </a:r>
            <a:r>
              <a:rPr lang="en-US" sz="1600">
                <a:solidFill>
                  <a:srgbClr val="000000"/>
                </a:solidFill>
              </a:rPr>
              <a:t>50·10</a:t>
            </a:r>
            <a:r>
              <a:rPr lang="en-US" sz="1600" baseline="30000">
                <a:solidFill>
                  <a:srgbClr val="000000"/>
                </a:solidFill>
              </a:rPr>
              <a:t>-6</a:t>
            </a:r>
            <a:r>
              <a:rPr lang="en-US" sz="1600">
                <a:solidFill>
                  <a:srgbClr val="000000"/>
                </a:solidFill>
              </a:rPr>
              <a:t> rad</a:t>
            </a:r>
          </a:p>
          <a:p>
            <a:endParaRPr lang="en-US" sz="1600" baseline="30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73163"/>
            <a:ext cx="8218487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5651500" y="765175"/>
            <a:ext cx="3213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</a:rPr>
              <a:t>Vibration static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652963"/>
            <a:ext cx="83883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995738" y="2636838"/>
            <a:ext cx="97790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/>
              <a:t>&gt; 50 Hz</a:t>
            </a:r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>
            <a:off x="3203575" y="2852738"/>
            <a:ext cx="792163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oval" w="med" len="med"/>
            <a:tailEnd type="arrow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17" name="Freeform 45"/>
          <p:cNvSpPr>
            <a:spLocks/>
          </p:cNvSpPr>
          <p:nvPr/>
        </p:nvSpPr>
        <p:spPr bwMode="auto">
          <a:xfrm>
            <a:off x="323850" y="908050"/>
            <a:ext cx="8424863" cy="2592388"/>
          </a:xfrm>
          <a:custGeom>
            <a:avLst/>
            <a:gdLst/>
            <a:ahLst/>
            <a:cxnLst>
              <a:cxn ang="0">
                <a:pos x="0" y="247"/>
              </a:cxn>
              <a:cxn ang="0">
                <a:pos x="11" y="194"/>
              </a:cxn>
              <a:cxn ang="0">
                <a:pos x="32" y="144"/>
              </a:cxn>
              <a:cxn ang="0">
                <a:pos x="63" y="99"/>
              </a:cxn>
              <a:cxn ang="0">
                <a:pos x="100" y="63"/>
              </a:cxn>
              <a:cxn ang="0">
                <a:pos x="144" y="32"/>
              </a:cxn>
              <a:cxn ang="0">
                <a:pos x="194" y="11"/>
              </a:cxn>
              <a:cxn ang="0">
                <a:pos x="247" y="0"/>
              </a:cxn>
              <a:cxn ang="0">
                <a:pos x="10064" y="0"/>
              </a:cxn>
              <a:cxn ang="0">
                <a:pos x="10119" y="5"/>
              </a:cxn>
              <a:cxn ang="0">
                <a:pos x="10171" y="21"/>
              </a:cxn>
              <a:cxn ang="0">
                <a:pos x="10217" y="46"/>
              </a:cxn>
              <a:cxn ang="0">
                <a:pos x="10260" y="80"/>
              </a:cxn>
              <a:cxn ang="0">
                <a:pos x="10292" y="121"/>
              </a:cxn>
              <a:cxn ang="0">
                <a:pos x="10317" y="169"/>
              </a:cxn>
              <a:cxn ang="0">
                <a:pos x="10334" y="220"/>
              </a:cxn>
              <a:cxn ang="0">
                <a:pos x="10340" y="276"/>
              </a:cxn>
              <a:cxn ang="0">
                <a:pos x="10338" y="1409"/>
              </a:cxn>
              <a:cxn ang="0">
                <a:pos x="10327" y="1463"/>
              </a:cxn>
              <a:cxn ang="0">
                <a:pos x="10306" y="1511"/>
              </a:cxn>
              <a:cxn ang="0">
                <a:pos x="10277" y="1555"/>
              </a:cxn>
              <a:cxn ang="0">
                <a:pos x="10238" y="1593"/>
              </a:cxn>
              <a:cxn ang="0">
                <a:pos x="10194" y="1622"/>
              </a:cxn>
              <a:cxn ang="0">
                <a:pos x="10146" y="1643"/>
              </a:cxn>
              <a:cxn ang="0">
                <a:pos x="10092" y="1655"/>
              </a:cxn>
              <a:cxn ang="0">
                <a:pos x="276" y="1657"/>
              </a:cxn>
              <a:cxn ang="0">
                <a:pos x="221" y="1651"/>
              </a:cxn>
              <a:cxn ang="0">
                <a:pos x="169" y="1634"/>
              </a:cxn>
              <a:cxn ang="0">
                <a:pos x="121" y="1609"/>
              </a:cxn>
              <a:cxn ang="0">
                <a:pos x="80" y="1576"/>
              </a:cxn>
              <a:cxn ang="0">
                <a:pos x="46" y="1534"/>
              </a:cxn>
              <a:cxn ang="0">
                <a:pos x="21" y="1488"/>
              </a:cxn>
              <a:cxn ang="0">
                <a:pos x="6" y="1436"/>
              </a:cxn>
              <a:cxn ang="0">
                <a:pos x="0" y="1380"/>
              </a:cxn>
            </a:cxnLst>
            <a:rect l="0" t="0" r="r" b="b"/>
            <a:pathLst>
              <a:path w="10340" h="1657">
                <a:moveTo>
                  <a:pt x="0" y="276"/>
                </a:moveTo>
                <a:lnTo>
                  <a:pt x="0" y="247"/>
                </a:lnTo>
                <a:lnTo>
                  <a:pt x="6" y="220"/>
                </a:lnTo>
                <a:lnTo>
                  <a:pt x="11" y="194"/>
                </a:lnTo>
                <a:lnTo>
                  <a:pt x="21" y="169"/>
                </a:lnTo>
                <a:lnTo>
                  <a:pt x="32" y="144"/>
                </a:lnTo>
                <a:lnTo>
                  <a:pt x="46" y="121"/>
                </a:lnTo>
                <a:lnTo>
                  <a:pt x="63" y="99"/>
                </a:lnTo>
                <a:lnTo>
                  <a:pt x="80" y="80"/>
                </a:lnTo>
                <a:lnTo>
                  <a:pt x="100" y="63"/>
                </a:lnTo>
                <a:lnTo>
                  <a:pt x="121" y="46"/>
                </a:lnTo>
                <a:lnTo>
                  <a:pt x="144" y="32"/>
                </a:lnTo>
                <a:lnTo>
                  <a:pt x="169" y="21"/>
                </a:lnTo>
                <a:lnTo>
                  <a:pt x="194" y="11"/>
                </a:lnTo>
                <a:lnTo>
                  <a:pt x="221" y="5"/>
                </a:lnTo>
                <a:lnTo>
                  <a:pt x="247" y="0"/>
                </a:lnTo>
                <a:lnTo>
                  <a:pt x="276" y="0"/>
                </a:lnTo>
                <a:lnTo>
                  <a:pt x="10064" y="0"/>
                </a:lnTo>
                <a:lnTo>
                  <a:pt x="10092" y="0"/>
                </a:lnTo>
                <a:lnTo>
                  <a:pt x="10119" y="5"/>
                </a:lnTo>
                <a:lnTo>
                  <a:pt x="10146" y="11"/>
                </a:lnTo>
                <a:lnTo>
                  <a:pt x="10171" y="21"/>
                </a:lnTo>
                <a:lnTo>
                  <a:pt x="10194" y="32"/>
                </a:lnTo>
                <a:lnTo>
                  <a:pt x="10217" y="46"/>
                </a:lnTo>
                <a:lnTo>
                  <a:pt x="10238" y="63"/>
                </a:lnTo>
                <a:lnTo>
                  <a:pt x="10260" y="80"/>
                </a:lnTo>
                <a:lnTo>
                  <a:pt x="10277" y="99"/>
                </a:lnTo>
                <a:lnTo>
                  <a:pt x="10292" y="121"/>
                </a:lnTo>
                <a:lnTo>
                  <a:pt x="10306" y="144"/>
                </a:lnTo>
                <a:lnTo>
                  <a:pt x="10317" y="169"/>
                </a:lnTo>
                <a:lnTo>
                  <a:pt x="10327" y="194"/>
                </a:lnTo>
                <a:lnTo>
                  <a:pt x="10334" y="220"/>
                </a:lnTo>
                <a:lnTo>
                  <a:pt x="10338" y="247"/>
                </a:lnTo>
                <a:lnTo>
                  <a:pt x="10340" y="276"/>
                </a:lnTo>
                <a:lnTo>
                  <a:pt x="10340" y="1380"/>
                </a:lnTo>
                <a:lnTo>
                  <a:pt x="10338" y="1409"/>
                </a:lnTo>
                <a:lnTo>
                  <a:pt x="10334" y="1436"/>
                </a:lnTo>
                <a:lnTo>
                  <a:pt x="10327" y="1463"/>
                </a:lnTo>
                <a:lnTo>
                  <a:pt x="10317" y="1488"/>
                </a:lnTo>
                <a:lnTo>
                  <a:pt x="10306" y="1511"/>
                </a:lnTo>
                <a:lnTo>
                  <a:pt x="10292" y="1534"/>
                </a:lnTo>
                <a:lnTo>
                  <a:pt x="10277" y="1555"/>
                </a:lnTo>
                <a:lnTo>
                  <a:pt x="10260" y="1576"/>
                </a:lnTo>
                <a:lnTo>
                  <a:pt x="10238" y="1593"/>
                </a:lnTo>
                <a:lnTo>
                  <a:pt x="10217" y="1609"/>
                </a:lnTo>
                <a:lnTo>
                  <a:pt x="10194" y="1622"/>
                </a:lnTo>
                <a:lnTo>
                  <a:pt x="10171" y="1634"/>
                </a:lnTo>
                <a:lnTo>
                  <a:pt x="10146" y="1643"/>
                </a:lnTo>
                <a:lnTo>
                  <a:pt x="10119" y="1651"/>
                </a:lnTo>
                <a:lnTo>
                  <a:pt x="10092" y="1655"/>
                </a:lnTo>
                <a:lnTo>
                  <a:pt x="10064" y="1657"/>
                </a:lnTo>
                <a:lnTo>
                  <a:pt x="276" y="1657"/>
                </a:lnTo>
                <a:lnTo>
                  <a:pt x="247" y="1655"/>
                </a:lnTo>
                <a:lnTo>
                  <a:pt x="221" y="1651"/>
                </a:lnTo>
                <a:lnTo>
                  <a:pt x="194" y="1643"/>
                </a:lnTo>
                <a:lnTo>
                  <a:pt x="169" y="1634"/>
                </a:lnTo>
                <a:lnTo>
                  <a:pt x="144" y="1622"/>
                </a:lnTo>
                <a:lnTo>
                  <a:pt x="121" y="1609"/>
                </a:lnTo>
                <a:lnTo>
                  <a:pt x="100" y="1593"/>
                </a:lnTo>
                <a:lnTo>
                  <a:pt x="80" y="1576"/>
                </a:lnTo>
                <a:lnTo>
                  <a:pt x="63" y="1555"/>
                </a:lnTo>
                <a:lnTo>
                  <a:pt x="46" y="1534"/>
                </a:lnTo>
                <a:lnTo>
                  <a:pt x="32" y="1511"/>
                </a:lnTo>
                <a:lnTo>
                  <a:pt x="21" y="1488"/>
                </a:lnTo>
                <a:lnTo>
                  <a:pt x="11" y="1463"/>
                </a:lnTo>
                <a:lnTo>
                  <a:pt x="6" y="1436"/>
                </a:lnTo>
                <a:lnTo>
                  <a:pt x="0" y="1409"/>
                </a:lnTo>
                <a:lnTo>
                  <a:pt x="0" y="1380"/>
                </a:lnTo>
                <a:lnTo>
                  <a:pt x="0" y="276"/>
                </a:lnTo>
              </a:path>
            </a:pathLst>
          </a:custGeom>
          <a:noFill/>
          <a:ln w="9525">
            <a:solidFill>
              <a:srgbClr val="385D8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361" name="Freeform 89"/>
          <p:cNvSpPr>
            <a:spLocks/>
          </p:cNvSpPr>
          <p:nvPr/>
        </p:nvSpPr>
        <p:spPr bwMode="auto">
          <a:xfrm>
            <a:off x="323850" y="3933825"/>
            <a:ext cx="8424863" cy="2232025"/>
          </a:xfrm>
          <a:custGeom>
            <a:avLst/>
            <a:gdLst/>
            <a:ahLst/>
            <a:cxnLst>
              <a:cxn ang="0">
                <a:pos x="2" y="478"/>
              </a:cxn>
              <a:cxn ang="0">
                <a:pos x="23" y="374"/>
              </a:cxn>
              <a:cxn ang="0">
                <a:pos x="63" y="278"/>
              </a:cxn>
              <a:cxn ang="0">
                <a:pos x="121" y="194"/>
              </a:cxn>
              <a:cxn ang="0">
                <a:pos x="194" y="121"/>
              </a:cxn>
              <a:cxn ang="0">
                <a:pos x="278" y="63"/>
              </a:cxn>
              <a:cxn ang="0">
                <a:pos x="374" y="23"/>
              </a:cxn>
              <a:cxn ang="0">
                <a:pos x="478" y="2"/>
              </a:cxn>
              <a:cxn ang="0">
                <a:pos x="9806" y="0"/>
              </a:cxn>
              <a:cxn ang="0">
                <a:pos x="9914" y="9"/>
              </a:cxn>
              <a:cxn ang="0">
                <a:pos x="10014" y="42"/>
              </a:cxn>
              <a:cxn ang="0">
                <a:pos x="10104" y="90"/>
              </a:cxn>
              <a:cxn ang="0">
                <a:pos x="10183" y="155"/>
              </a:cxn>
              <a:cxn ang="0">
                <a:pos x="10248" y="234"/>
              </a:cxn>
              <a:cxn ang="0">
                <a:pos x="10298" y="326"/>
              </a:cxn>
              <a:cxn ang="0">
                <a:pos x="10329" y="426"/>
              </a:cxn>
              <a:cxn ang="0">
                <a:pos x="10340" y="533"/>
              </a:cxn>
              <a:cxn ang="0">
                <a:pos x="10336" y="2724"/>
              </a:cxn>
              <a:cxn ang="0">
                <a:pos x="10315" y="2828"/>
              </a:cxn>
              <a:cxn ang="0">
                <a:pos x="10275" y="2924"/>
              </a:cxn>
              <a:cxn ang="0">
                <a:pos x="10217" y="3008"/>
              </a:cxn>
              <a:cxn ang="0">
                <a:pos x="10144" y="3081"/>
              </a:cxn>
              <a:cxn ang="0">
                <a:pos x="10060" y="3139"/>
              </a:cxn>
              <a:cxn ang="0">
                <a:pos x="9964" y="3179"/>
              </a:cxn>
              <a:cxn ang="0">
                <a:pos x="9860" y="3200"/>
              </a:cxn>
              <a:cxn ang="0">
                <a:pos x="533" y="3204"/>
              </a:cxn>
              <a:cxn ang="0">
                <a:pos x="426" y="3193"/>
              </a:cxn>
              <a:cxn ang="0">
                <a:pos x="326" y="3162"/>
              </a:cxn>
              <a:cxn ang="0">
                <a:pos x="234" y="3112"/>
              </a:cxn>
              <a:cxn ang="0">
                <a:pos x="155" y="3047"/>
              </a:cxn>
              <a:cxn ang="0">
                <a:pos x="90" y="2968"/>
              </a:cxn>
              <a:cxn ang="0">
                <a:pos x="42" y="2878"/>
              </a:cxn>
              <a:cxn ang="0">
                <a:pos x="9" y="2778"/>
              </a:cxn>
              <a:cxn ang="0">
                <a:pos x="0" y="2670"/>
              </a:cxn>
            </a:cxnLst>
            <a:rect l="0" t="0" r="r" b="b"/>
            <a:pathLst>
              <a:path w="10340" h="3204">
                <a:moveTo>
                  <a:pt x="0" y="533"/>
                </a:moveTo>
                <a:lnTo>
                  <a:pt x="2" y="478"/>
                </a:lnTo>
                <a:lnTo>
                  <a:pt x="9" y="426"/>
                </a:lnTo>
                <a:lnTo>
                  <a:pt x="23" y="374"/>
                </a:lnTo>
                <a:lnTo>
                  <a:pt x="42" y="326"/>
                </a:lnTo>
                <a:lnTo>
                  <a:pt x="63" y="278"/>
                </a:lnTo>
                <a:lnTo>
                  <a:pt x="90" y="234"/>
                </a:lnTo>
                <a:lnTo>
                  <a:pt x="121" y="194"/>
                </a:lnTo>
                <a:lnTo>
                  <a:pt x="155" y="155"/>
                </a:lnTo>
                <a:lnTo>
                  <a:pt x="194" y="121"/>
                </a:lnTo>
                <a:lnTo>
                  <a:pt x="234" y="90"/>
                </a:lnTo>
                <a:lnTo>
                  <a:pt x="278" y="63"/>
                </a:lnTo>
                <a:lnTo>
                  <a:pt x="326" y="42"/>
                </a:lnTo>
                <a:lnTo>
                  <a:pt x="374" y="23"/>
                </a:lnTo>
                <a:lnTo>
                  <a:pt x="426" y="9"/>
                </a:lnTo>
                <a:lnTo>
                  <a:pt x="478" y="2"/>
                </a:lnTo>
                <a:lnTo>
                  <a:pt x="533" y="0"/>
                </a:lnTo>
                <a:lnTo>
                  <a:pt x="9806" y="0"/>
                </a:lnTo>
                <a:lnTo>
                  <a:pt x="9860" y="2"/>
                </a:lnTo>
                <a:lnTo>
                  <a:pt x="9914" y="9"/>
                </a:lnTo>
                <a:lnTo>
                  <a:pt x="9964" y="23"/>
                </a:lnTo>
                <a:lnTo>
                  <a:pt x="10014" y="42"/>
                </a:lnTo>
                <a:lnTo>
                  <a:pt x="10060" y="63"/>
                </a:lnTo>
                <a:lnTo>
                  <a:pt x="10104" y="90"/>
                </a:lnTo>
                <a:lnTo>
                  <a:pt x="10144" y="121"/>
                </a:lnTo>
                <a:lnTo>
                  <a:pt x="10183" y="155"/>
                </a:lnTo>
                <a:lnTo>
                  <a:pt x="10217" y="194"/>
                </a:lnTo>
                <a:lnTo>
                  <a:pt x="10248" y="234"/>
                </a:lnTo>
                <a:lnTo>
                  <a:pt x="10275" y="278"/>
                </a:lnTo>
                <a:lnTo>
                  <a:pt x="10298" y="326"/>
                </a:lnTo>
                <a:lnTo>
                  <a:pt x="10315" y="374"/>
                </a:lnTo>
                <a:lnTo>
                  <a:pt x="10329" y="426"/>
                </a:lnTo>
                <a:lnTo>
                  <a:pt x="10336" y="478"/>
                </a:lnTo>
                <a:lnTo>
                  <a:pt x="10340" y="533"/>
                </a:lnTo>
                <a:lnTo>
                  <a:pt x="10340" y="2670"/>
                </a:lnTo>
                <a:lnTo>
                  <a:pt x="10336" y="2724"/>
                </a:lnTo>
                <a:lnTo>
                  <a:pt x="10329" y="2778"/>
                </a:lnTo>
                <a:lnTo>
                  <a:pt x="10315" y="2828"/>
                </a:lnTo>
                <a:lnTo>
                  <a:pt x="10298" y="2878"/>
                </a:lnTo>
                <a:lnTo>
                  <a:pt x="10275" y="2924"/>
                </a:lnTo>
                <a:lnTo>
                  <a:pt x="10248" y="2968"/>
                </a:lnTo>
                <a:lnTo>
                  <a:pt x="10217" y="3008"/>
                </a:lnTo>
                <a:lnTo>
                  <a:pt x="10183" y="3047"/>
                </a:lnTo>
                <a:lnTo>
                  <a:pt x="10144" y="3081"/>
                </a:lnTo>
                <a:lnTo>
                  <a:pt x="10104" y="3112"/>
                </a:lnTo>
                <a:lnTo>
                  <a:pt x="10060" y="3139"/>
                </a:lnTo>
                <a:lnTo>
                  <a:pt x="10014" y="3162"/>
                </a:lnTo>
                <a:lnTo>
                  <a:pt x="9964" y="3179"/>
                </a:lnTo>
                <a:lnTo>
                  <a:pt x="9914" y="3193"/>
                </a:lnTo>
                <a:lnTo>
                  <a:pt x="9860" y="3200"/>
                </a:lnTo>
                <a:lnTo>
                  <a:pt x="9806" y="3204"/>
                </a:lnTo>
                <a:lnTo>
                  <a:pt x="533" y="3204"/>
                </a:lnTo>
                <a:lnTo>
                  <a:pt x="478" y="3200"/>
                </a:lnTo>
                <a:lnTo>
                  <a:pt x="426" y="3193"/>
                </a:lnTo>
                <a:lnTo>
                  <a:pt x="374" y="3179"/>
                </a:lnTo>
                <a:lnTo>
                  <a:pt x="326" y="3162"/>
                </a:lnTo>
                <a:lnTo>
                  <a:pt x="278" y="3139"/>
                </a:lnTo>
                <a:lnTo>
                  <a:pt x="234" y="3112"/>
                </a:lnTo>
                <a:lnTo>
                  <a:pt x="194" y="3081"/>
                </a:lnTo>
                <a:lnTo>
                  <a:pt x="155" y="3047"/>
                </a:lnTo>
                <a:lnTo>
                  <a:pt x="121" y="3008"/>
                </a:lnTo>
                <a:lnTo>
                  <a:pt x="90" y="2968"/>
                </a:lnTo>
                <a:lnTo>
                  <a:pt x="63" y="2924"/>
                </a:lnTo>
                <a:lnTo>
                  <a:pt x="42" y="2878"/>
                </a:lnTo>
                <a:lnTo>
                  <a:pt x="23" y="2828"/>
                </a:lnTo>
                <a:lnTo>
                  <a:pt x="9" y="2778"/>
                </a:lnTo>
                <a:lnTo>
                  <a:pt x="2" y="2724"/>
                </a:lnTo>
                <a:lnTo>
                  <a:pt x="0" y="2670"/>
                </a:lnTo>
                <a:lnTo>
                  <a:pt x="0" y="533"/>
                </a:lnTo>
              </a:path>
            </a:pathLst>
          </a:custGeom>
          <a:noFill/>
          <a:ln w="9525">
            <a:solidFill>
              <a:srgbClr val="385D8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363" name="Rectangle 91"/>
          <p:cNvSpPr>
            <a:spLocks noChangeArrowheads="1"/>
          </p:cNvSpPr>
          <p:nvPr/>
        </p:nvSpPr>
        <p:spPr bwMode="auto">
          <a:xfrm>
            <a:off x="6588125" y="3792538"/>
            <a:ext cx="1252538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latin typeface="Calibri" pitchFamily="34" charset="0"/>
              </a:rPr>
              <a:t>Conclusions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54365" name="Rectangle 93"/>
          <p:cNvSpPr>
            <a:spLocks noChangeArrowheads="1"/>
          </p:cNvSpPr>
          <p:nvPr/>
        </p:nvSpPr>
        <p:spPr bwMode="auto">
          <a:xfrm>
            <a:off x="6804025" y="792163"/>
            <a:ext cx="1252538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latin typeface="Calibri" pitchFamily="34" charset="0"/>
              </a:rPr>
              <a:t>Next steps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54366" name="Text Box 94"/>
          <p:cNvSpPr txBox="1">
            <a:spLocks noChangeArrowheads="1"/>
          </p:cNvSpPr>
          <p:nvPr/>
        </p:nvSpPr>
        <p:spPr bwMode="auto">
          <a:xfrm>
            <a:off x="466725" y="936625"/>
            <a:ext cx="8281988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_tradnl" sz="1600"/>
              <a:t> Integration of Hall sensor in the bench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600"/>
              <a:t> Positioning error on Hall probe in X, Y, Z in all range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600"/>
              <a:t> Repetitivity positioning error on Hall probe in X, Y, Z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600"/>
              <a:t> Guidance error: straightness, flatness, pitch, yaw and roll errors measured on Hall probe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600"/>
              <a:t> Roll angle: measurements of repetitivity, hysteresis and evolution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600"/>
              <a:t> Vibration frequencies for the final assembly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600"/>
              <a:t> Main granite deformations with Z stage movements</a:t>
            </a:r>
            <a:endParaRPr lang="en-US" sz="1600"/>
          </a:p>
        </p:txBody>
      </p:sp>
      <p:sp>
        <p:nvSpPr>
          <p:cNvPr id="54367" name="Text Box 95"/>
          <p:cNvSpPr txBox="1">
            <a:spLocks noChangeArrowheads="1"/>
          </p:cNvSpPr>
          <p:nvPr/>
        </p:nvSpPr>
        <p:spPr bwMode="auto">
          <a:xfrm>
            <a:off x="468313" y="4222750"/>
            <a:ext cx="8280400" cy="1604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_tradnl"/>
              <a:t> After measurements done, specifications fulfillment is almost guaranteed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/>
              <a:t> Bench can work for very narrow gap closed structures as well as conventional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/>
              <a:t> Main drawback is the long longitudinal space needed as operational range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/>
              <a:t> If the prototype suceeds, a 3 m range bench (9 m total lenght) can be foreseen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61" grpId="0" animBg="1"/>
      <p:bldP spid="54363" grpId="0" animBg="1"/>
      <p:bldP spid="543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68313" y="1557338"/>
            <a:ext cx="82296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4400" b="1">
                <a:solidFill>
                  <a:srgbClr val="FF0000"/>
                </a:solidFill>
              </a:rPr>
              <a:t>The challenge of «closed» structures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051050" y="3357563"/>
            <a:ext cx="496728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1600"/>
              <a:t>Small gap magnets for low emitance rings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1600"/>
              <a:t>H magnets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1600"/>
              <a:t>In-vacuum undulators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1600"/>
              <a:t>Cryoundulators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1600"/>
              <a:t>Any structure that cannot be accessed lateraly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2051050" y="3213100"/>
            <a:ext cx="5256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800">
                <a:solidFill>
                  <a:srgbClr val="FF0000"/>
                </a:solidFill>
              </a:rPr>
              <a:t>Thanks for your attention!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IMG_1756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323850" y="1484313"/>
            <a:ext cx="19446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 descr="IMG_06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484313"/>
            <a:ext cx="3095625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6" descr="tunnel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4089400"/>
            <a:ext cx="3082925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539750" y="692150"/>
            <a:ext cx="82296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3500" b="1">
                <a:solidFill>
                  <a:srgbClr val="FF0000"/>
                </a:solidFill>
              </a:rPr>
              <a:t>closed magnetic structures</a:t>
            </a:r>
            <a:endParaRPr lang="en-US" sz="3500" b="1">
              <a:solidFill>
                <a:srgbClr val="FF0000"/>
              </a:solidFill>
            </a:endParaRP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179388" y="4076700"/>
            <a:ext cx="21605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1600"/>
              <a:t>In-vacuum undulators</a:t>
            </a:r>
            <a:endParaRPr lang="en-US" sz="1600">
              <a:solidFill>
                <a:srgbClr val="0000FF"/>
              </a:solidFill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5580063" y="5889625"/>
            <a:ext cx="32416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1600"/>
              <a:t>Superconducting magnets</a:t>
            </a:r>
            <a:endParaRPr lang="en-US" sz="1600">
              <a:solidFill>
                <a:srgbClr val="0000FF"/>
              </a:solidFill>
            </a:endParaRPr>
          </a:p>
        </p:txBody>
      </p:sp>
      <p:sp>
        <p:nvSpPr>
          <p:cNvPr id="5128" name="Rectangle 4"/>
          <p:cNvSpPr>
            <a:spLocks noChangeArrowheads="1"/>
          </p:cNvSpPr>
          <p:nvPr/>
        </p:nvSpPr>
        <p:spPr bwMode="auto">
          <a:xfrm>
            <a:off x="5508625" y="3500438"/>
            <a:ext cx="34464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1600"/>
              <a:t>Superconducting undulators</a:t>
            </a:r>
            <a:endParaRPr lang="en-US" sz="1600">
              <a:solidFill>
                <a:srgbClr val="0000FF"/>
              </a:solidFill>
            </a:endParaRPr>
          </a:p>
        </p:txBody>
      </p:sp>
      <p:pic>
        <p:nvPicPr>
          <p:cNvPr id="5131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652963"/>
            <a:ext cx="4032250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Rectangle 4"/>
          <p:cNvSpPr>
            <a:spLocks noChangeArrowheads="1"/>
          </p:cNvSpPr>
          <p:nvPr/>
        </p:nvSpPr>
        <p:spPr bwMode="auto">
          <a:xfrm>
            <a:off x="179388" y="5876925"/>
            <a:ext cx="43211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1600"/>
              <a:t>Low emmittance rings: MAX IV magnets</a:t>
            </a:r>
          </a:p>
          <a:p>
            <a:pPr algn="ctr"/>
            <a:r>
              <a:rPr lang="es-ES_tradnl" sz="1200"/>
              <a:t>(15 mm aperture)</a:t>
            </a:r>
            <a:endParaRPr lang="en-US" sz="1200">
              <a:solidFill>
                <a:srgbClr val="0000FF"/>
              </a:solidFill>
            </a:endParaRPr>
          </a:p>
        </p:txBody>
      </p:sp>
      <p:pic>
        <p:nvPicPr>
          <p:cNvPr id="513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413" y="1484313"/>
            <a:ext cx="316865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Rectangle 4"/>
          <p:cNvSpPr>
            <a:spLocks noChangeArrowheads="1"/>
          </p:cNvSpPr>
          <p:nvPr/>
        </p:nvSpPr>
        <p:spPr bwMode="auto">
          <a:xfrm>
            <a:off x="2411413" y="3789363"/>
            <a:ext cx="3168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1600"/>
              <a:t>CLIC magnets</a:t>
            </a:r>
          </a:p>
          <a:p>
            <a:pPr algn="ctr"/>
            <a:r>
              <a:rPr lang="es-ES_tradnl" sz="1200"/>
              <a:t>(10 mm aperture)</a:t>
            </a:r>
            <a:endParaRPr lang="en-US" sz="12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539750" y="1054100"/>
            <a:ext cx="7920038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2000"/>
              <a:t>Small and compact </a:t>
            </a:r>
            <a:r>
              <a:rPr lang="es-ES_tradnl" sz="2000">
                <a:solidFill>
                  <a:srgbClr val="0000FF"/>
                </a:solidFill>
              </a:rPr>
              <a:t>3D Hall probe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ES_tradnl" sz="1400"/>
              <a:t>13.9 mm Wide, 4 mm High, 100 mm long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ES_tradnl" sz="1400"/>
              <a:t>Temperature measured with accuracy ±0.01º C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ES_tradnl" sz="1400"/>
              <a:t>3 Bell sensors assembled ortogonally</a:t>
            </a:r>
          </a:p>
          <a:p>
            <a:pPr marL="742950" lvl="1" indent="-285750">
              <a:spcBef>
                <a:spcPct val="20000"/>
              </a:spcBef>
            </a:pPr>
            <a:endParaRPr lang="es-ES_tradnl" sz="1400"/>
          </a:p>
          <a:p>
            <a:pPr marL="742950" lvl="1" indent="-285750">
              <a:spcBef>
                <a:spcPct val="20000"/>
              </a:spcBef>
            </a:pPr>
            <a:endParaRPr lang="es-ES_tradnl" sz="1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2000">
                <a:solidFill>
                  <a:srgbClr val="0000FF"/>
                </a:solidFill>
              </a:rPr>
              <a:t>Fixed on a carbon fiber tape. </a:t>
            </a:r>
            <a:r>
              <a:rPr lang="es-ES_tradnl" sz="2000"/>
              <a:t>The tape can be attached and deattached and be introduced inside any closed structure with entrance and exit openings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s-ES_tradnl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/>
              <a:t>Alignment is achieved using a reference magnet (horizontality) and a cone reference system (positioning)</a:t>
            </a:r>
            <a:endParaRPr lang="es-ES_tradnl" sz="2000"/>
          </a:p>
          <a:p>
            <a:pPr marL="342900" indent="-342900">
              <a:spcBef>
                <a:spcPct val="20000"/>
              </a:spcBef>
            </a:pPr>
            <a:endParaRPr lang="es-ES_tradnl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_tradnl" sz="2000"/>
              <a:t>Whole sistem running into a squared tube </a:t>
            </a:r>
            <a:r>
              <a:rPr lang="es-ES_tradnl" sz="2000" b="1"/>
              <a:t>acting as anti-chamber or anti-cryostat</a:t>
            </a:r>
            <a:r>
              <a:rPr lang="es-ES_tradnl" sz="2000"/>
              <a:t> that can be </a:t>
            </a:r>
            <a:r>
              <a:rPr lang="es-ES_tradnl" sz="2000">
                <a:solidFill>
                  <a:srgbClr val="FF0000"/>
                </a:solidFill>
              </a:rPr>
              <a:t>introduced into a vacuum chamber through the final flanges, </a:t>
            </a:r>
            <a:r>
              <a:rPr lang="es-ES_tradnl" sz="2000"/>
              <a:t>allowing Hall probe measurements of cold structures at warm temperature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323850" y="919163"/>
            <a:ext cx="8281988" cy="5462587"/>
          </a:xfrm>
          <a:custGeom>
            <a:avLst/>
            <a:gdLst/>
            <a:ahLst/>
            <a:cxnLst>
              <a:cxn ang="0">
                <a:pos x="2" y="405"/>
              </a:cxn>
              <a:cxn ang="0">
                <a:pos x="19" y="317"/>
              </a:cxn>
              <a:cxn ang="0">
                <a:pos x="54" y="236"/>
              </a:cxn>
              <a:cxn ang="0">
                <a:pos x="102" y="163"/>
              </a:cxn>
              <a:cxn ang="0">
                <a:pos x="163" y="102"/>
              </a:cxn>
              <a:cxn ang="0">
                <a:pos x="236" y="54"/>
              </a:cxn>
              <a:cxn ang="0">
                <a:pos x="317" y="20"/>
              </a:cxn>
              <a:cxn ang="0">
                <a:pos x="405" y="2"/>
              </a:cxn>
              <a:cxn ang="0">
                <a:pos x="9980" y="0"/>
              </a:cxn>
              <a:cxn ang="0">
                <a:pos x="10072" y="8"/>
              </a:cxn>
              <a:cxn ang="0">
                <a:pos x="10157" y="35"/>
              </a:cxn>
              <a:cxn ang="0">
                <a:pos x="10234" y="77"/>
              </a:cxn>
              <a:cxn ang="0">
                <a:pos x="10301" y="133"/>
              </a:cxn>
              <a:cxn ang="0">
                <a:pos x="10355" y="200"/>
              </a:cxn>
              <a:cxn ang="0">
                <a:pos x="10397" y="277"/>
              </a:cxn>
              <a:cxn ang="0">
                <a:pos x="10424" y="361"/>
              </a:cxn>
              <a:cxn ang="0">
                <a:pos x="10433" y="451"/>
              </a:cxn>
              <a:cxn ang="0">
                <a:pos x="10430" y="6409"/>
              </a:cxn>
              <a:cxn ang="0">
                <a:pos x="10412" y="6497"/>
              </a:cxn>
              <a:cxn ang="0">
                <a:pos x="10378" y="6580"/>
              </a:cxn>
              <a:cxn ang="0">
                <a:pos x="10330" y="6651"/>
              </a:cxn>
              <a:cxn ang="0">
                <a:pos x="10268" y="6712"/>
              </a:cxn>
              <a:cxn ang="0">
                <a:pos x="10197" y="6760"/>
              </a:cxn>
              <a:cxn ang="0">
                <a:pos x="10115" y="6795"/>
              </a:cxn>
              <a:cxn ang="0">
                <a:pos x="10026" y="6812"/>
              </a:cxn>
              <a:cxn ang="0">
                <a:pos x="451" y="6816"/>
              </a:cxn>
              <a:cxn ang="0">
                <a:pos x="361" y="6807"/>
              </a:cxn>
              <a:cxn ang="0">
                <a:pos x="276" y="6780"/>
              </a:cxn>
              <a:cxn ang="0">
                <a:pos x="199" y="6737"/>
              </a:cxn>
              <a:cxn ang="0">
                <a:pos x="132" y="6684"/>
              </a:cxn>
              <a:cxn ang="0">
                <a:pos x="77" y="6616"/>
              </a:cxn>
              <a:cxn ang="0">
                <a:pos x="34" y="6540"/>
              </a:cxn>
              <a:cxn ang="0">
                <a:pos x="7" y="6455"/>
              </a:cxn>
              <a:cxn ang="0">
                <a:pos x="0" y="6363"/>
              </a:cxn>
            </a:cxnLst>
            <a:rect l="0" t="0" r="r" b="b"/>
            <a:pathLst>
              <a:path w="10433" h="6816">
                <a:moveTo>
                  <a:pt x="0" y="451"/>
                </a:moveTo>
                <a:lnTo>
                  <a:pt x="2" y="405"/>
                </a:lnTo>
                <a:lnTo>
                  <a:pt x="7" y="361"/>
                </a:lnTo>
                <a:lnTo>
                  <a:pt x="19" y="317"/>
                </a:lnTo>
                <a:lnTo>
                  <a:pt x="34" y="277"/>
                </a:lnTo>
                <a:lnTo>
                  <a:pt x="54" y="236"/>
                </a:lnTo>
                <a:lnTo>
                  <a:pt x="77" y="200"/>
                </a:lnTo>
                <a:lnTo>
                  <a:pt x="102" y="163"/>
                </a:lnTo>
                <a:lnTo>
                  <a:pt x="132" y="133"/>
                </a:lnTo>
                <a:lnTo>
                  <a:pt x="163" y="102"/>
                </a:lnTo>
                <a:lnTo>
                  <a:pt x="199" y="77"/>
                </a:lnTo>
                <a:lnTo>
                  <a:pt x="236" y="54"/>
                </a:lnTo>
                <a:lnTo>
                  <a:pt x="276" y="35"/>
                </a:lnTo>
                <a:lnTo>
                  <a:pt x="317" y="20"/>
                </a:lnTo>
                <a:lnTo>
                  <a:pt x="361" y="8"/>
                </a:lnTo>
                <a:lnTo>
                  <a:pt x="405" y="2"/>
                </a:lnTo>
                <a:lnTo>
                  <a:pt x="451" y="0"/>
                </a:lnTo>
                <a:lnTo>
                  <a:pt x="9980" y="0"/>
                </a:lnTo>
                <a:lnTo>
                  <a:pt x="10026" y="2"/>
                </a:lnTo>
                <a:lnTo>
                  <a:pt x="10072" y="8"/>
                </a:lnTo>
                <a:lnTo>
                  <a:pt x="10115" y="20"/>
                </a:lnTo>
                <a:lnTo>
                  <a:pt x="10157" y="35"/>
                </a:lnTo>
                <a:lnTo>
                  <a:pt x="10197" y="54"/>
                </a:lnTo>
                <a:lnTo>
                  <a:pt x="10234" y="77"/>
                </a:lnTo>
                <a:lnTo>
                  <a:pt x="10268" y="102"/>
                </a:lnTo>
                <a:lnTo>
                  <a:pt x="10301" y="133"/>
                </a:lnTo>
                <a:lnTo>
                  <a:pt x="10330" y="163"/>
                </a:lnTo>
                <a:lnTo>
                  <a:pt x="10355" y="200"/>
                </a:lnTo>
                <a:lnTo>
                  <a:pt x="10378" y="236"/>
                </a:lnTo>
                <a:lnTo>
                  <a:pt x="10397" y="277"/>
                </a:lnTo>
                <a:lnTo>
                  <a:pt x="10412" y="317"/>
                </a:lnTo>
                <a:lnTo>
                  <a:pt x="10424" y="361"/>
                </a:lnTo>
                <a:lnTo>
                  <a:pt x="10430" y="405"/>
                </a:lnTo>
                <a:lnTo>
                  <a:pt x="10433" y="451"/>
                </a:lnTo>
                <a:lnTo>
                  <a:pt x="10433" y="6363"/>
                </a:lnTo>
                <a:lnTo>
                  <a:pt x="10430" y="6409"/>
                </a:lnTo>
                <a:lnTo>
                  <a:pt x="10424" y="6455"/>
                </a:lnTo>
                <a:lnTo>
                  <a:pt x="10412" y="6497"/>
                </a:lnTo>
                <a:lnTo>
                  <a:pt x="10397" y="6540"/>
                </a:lnTo>
                <a:lnTo>
                  <a:pt x="10378" y="6580"/>
                </a:lnTo>
                <a:lnTo>
                  <a:pt x="10355" y="6616"/>
                </a:lnTo>
                <a:lnTo>
                  <a:pt x="10330" y="6651"/>
                </a:lnTo>
                <a:lnTo>
                  <a:pt x="10301" y="6684"/>
                </a:lnTo>
                <a:lnTo>
                  <a:pt x="10268" y="6712"/>
                </a:lnTo>
                <a:lnTo>
                  <a:pt x="10234" y="6737"/>
                </a:lnTo>
                <a:lnTo>
                  <a:pt x="10197" y="6760"/>
                </a:lnTo>
                <a:lnTo>
                  <a:pt x="10157" y="6780"/>
                </a:lnTo>
                <a:lnTo>
                  <a:pt x="10115" y="6795"/>
                </a:lnTo>
                <a:lnTo>
                  <a:pt x="10072" y="6807"/>
                </a:lnTo>
                <a:lnTo>
                  <a:pt x="10026" y="6812"/>
                </a:lnTo>
                <a:lnTo>
                  <a:pt x="9980" y="6816"/>
                </a:lnTo>
                <a:lnTo>
                  <a:pt x="451" y="6816"/>
                </a:lnTo>
                <a:lnTo>
                  <a:pt x="405" y="6812"/>
                </a:lnTo>
                <a:lnTo>
                  <a:pt x="361" y="6807"/>
                </a:lnTo>
                <a:lnTo>
                  <a:pt x="317" y="6795"/>
                </a:lnTo>
                <a:lnTo>
                  <a:pt x="276" y="6780"/>
                </a:lnTo>
                <a:lnTo>
                  <a:pt x="236" y="6760"/>
                </a:lnTo>
                <a:lnTo>
                  <a:pt x="199" y="6737"/>
                </a:lnTo>
                <a:lnTo>
                  <a:pt x="163" y="6712"/>
                </a:lnTo>
                <a:lnTo>
                  <a:pt x="132" y="6684"/>
                </a:lnTo>
                <a:lnTo>
                  <a:pt x="102" y="6651"/>
                </a:lnTo>
                <a:lnTo>
                  <a:pt x="77" y="6616"/>
                </a:lnTo>
                <a:lnTo>
                  <a:pt x="54" y="6580"/>
                </a:lnTo>
                <a:lnTo>
                  <a:pt x="34" y="6540"/>
                </a:lnTo>
                <a:lnTo>
                  <a:pt x="19" y="6497"/>
                </a:lnTo>
                <a:lnTo>
                  <a:pt x="7" y="6455"/>
                </a:lnTo>
                <a:lnTo>
                  <a:pt x="2" y="6409"/>
                </a:lnTo>
                <a:lnTo>
                  <a:pt x="0" y="6363"/>
                </a:lnTo>
                <a:lnTo>
                  <a:pt x="0" y="451"/>
                </a:lnTo>
              </a:path>
            </a:pathLst>
          </a:custGeom>
          <a:noFill/>
          <a:ln w="9525">
            <a:solidFill>
              <a:srgbClr val="558ED5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5219700" y="549275"/>
            <a:ext cx="2808288" cy="649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3200" b="1">
                <a:solidFill>
                  <a:srgbClr val="FF0000"/>
                </a:solidFill>
              </a:rPr>
              <a:t>our proposal</a:t>
            </a:r>
            <a:endParaRPr 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Freeform 6"/>
          <p:cNvSpPr>
            <a:spLocks/>
          </p:cNvSpPr>
          <p:nvPr/>
        </p:nvSpPr>
        <p:spPr bwMode="auto">
          <a:xfrm>
            <a:off x="323850" y="1062038"/>
            <a:ext cx="8281988" cy="5246687"/>
          </a:xfrm>
          <a:custGeom>
            <a:avLst/>
            <a:gdLst/>
            <a:ahLst/>
            <a:cxnLst>
              <a:cxn ang="0">
                <a:pos x="2" y="405"/>
              </a:cxn>
              <a:cxn ang="0">
                <a:pos x="19" y="317"/>
              </a:cxn>
              <a:cxn ang="0">
                <a:pos x="54" y="236"/>
              </a:cxn>
              <a:cxn ang="0">
                <a:pos x="102" y="163"/>
              </a:cxn>
              <a:cxn ang="0">
                <a:pos x="163" y="102"/>
              </a:cxn>
              <a:cxn ang="0">
                <a:pos x="236" y="54"/>
              </a:cxn>
              <a:cxn ang="0">
                <a:pos x="317" y="20"/>
              </a:cxn>
              <a:cxn ang="0">
                <a:pos x="405" y="2"/>
              </a:cxn>
              <a:cxn ang="0">
                <a:pos x="9980" y="0"/>
              </a:cxn>
              <a:cxn ang="0">
                <a:pos x="10072" y="8"/>
              </a:cxn>
              <a:cxn ang="0">
                <a:pos x="10157" y="35"/>
              </a:cxn>
              <a:cxn ang="0">
                <a:pos x="10234" y="77"/>
              </a:cxn>
              <a:cxn ang="0">
                <a:pos x="10301" y="133"/>
              </a:cxn>
              <a:cxn ang="0">
                <a:pos x="10355" y="200"/>
              </a:cxn>
              <a:cxn ang="0">
                <a:pos x="10397" y="277"/>
              </a:cxn>
              <a:cxn ang="0">
                <a:pos x="10424" y="361"/>
              </a:cxn>
              <a:cxn ang="0">
                <a:pos x="10433" y="451"/>
              </a:cxn>
              <a:cxn ang="0">
                <a:pos x="10430" y="6409"/>
              </a:cxn>
              <a:cxn ang="0">
                <a:pos x="10412" y="6497"/>
              </a:cxn>
              <a:cxn ang="0">
                <a:pos x="10378" y="6580"/>
              </a:cxn>
              <a:cxn ang="0">
                <a:pos x="10330" y="6651"/>
              </a:cxn>
              <a:cxn ang="0">
                <a:pos x="10268" y="6712"/>
              </a:cxn>
              <a:cxn ang="0">
                <a:pos x="10197" y="6760"/>
              </a:cxn>
              <a:cxn ang="0">
                <a:pos x="10115" y="6795"/>
              </a:cxn>
              <a:cxn ang="0">
                <a:pos x="10026" y="6812"/>
              </a:cxn>
              <a:cxn ang="0">
                <a:pos x="451" y="6816"/>
              </a:cxn>
              <a:cxn ang="0">
                <a:pos x="361" y="6807"/>
              </a:cxn>
              <a:cxn ang="0">
                <a:pos x="276" y="6780"/>
              </a:cxn>
              <a:cxn ang="0">
                <a:pos x="199" y="6737"/>
              </a:cxn>
              <a:cxn ang="0">
                <a:pos x="132" y="6684"/>
              </a:cxn>
              <a:cxn ang="0">
                <a:pos x="77" y="6616"/>
              </a:cxn>
              <a:cxn ang="0">
                <a:pos x="34" y="6540"/>
              </a:cxn>
              <a:cxn ang="0">
                <a:pos x="7" y="6455"/>
              </a:cxn>
              <a:cxn ang="0">
                <a:pos x="0" y="6363"/>
              </a:cxn>
            </a:cxnLst>
            <a:rect l="0" t="0" r="r" b="b"/>
            <a:pathLst>
              <a:path w="10433" h="6816">
                <a:moveTo>
                  <a:pt x="0" y="451"/>
                </a:moveTo>
                <a:lnTo>
                  <a:pt x="2" y="405"/>
                </a:lnTo>
                <a:lnTo>
                  <a:pt x="7" y="361"/>
                </a:lnTo>
                <a:lnTo>
                  <a:pt x="19" y="317"/>
                </a:lnTo>
                <a:lnTo>
                  <a:pt x="34" y="277"/>
                </a:lnTo>
                <a:lnTo>
                  <a:pt x="54" y="236"/>
                </a:lnTo>
                <a:lnTo>
                  <a:pt x="77" y="200"/>
                </a:lnTo>
                <a:lnTo>
                  <a:pt x="102" y="163"/>
                </a:lnTo>
                <a:lnTo>
                  <a:pt x="132" y="133"/>
                </a:lnTo>
                <a:lnTo>
                  <a:pt x="163" y="102"/>
                </a:lnTo>
                <a:lnTo>
                  <a:pt x="199" y="77"/>
                </a:lnTo>
                <a:lnTo>
                  <a:pt x="236" y="54"/>
                </a:lnTo>
                <a:lnTo>
                  <a:pt x="276" y="35"/>
                </a:lnTo>
                <a:lnTo>
                  <a:pt x="317" y="20"/>
                </a:lnTo>
                <a:lnTo>
                  <a:pt x="361" y="8"/>
                </a:lnTo>
                <a:lnTo>
                  <a:pt x="405" y="2"/>
                </a:lnTo>
                <a:lnTo>
                  <a:pt x="451" y="0"/>
                </a:lnTo>
                <a:lnTo>
                  <a:pt x="9980" y="0"/>
                </a:lnTo>
                <a:lnTo>
                  <a:pt x="10026" y="2"/>
                </a:lnTo>
                <a:lnTo>
                  <a:pt x="10072" y="8"/>
                </a:lnTo>
                <a:lnTo>
                  <a:pt x="10115" y="20"/>
                </a:lnTo>
                <a:lnTo>
                  <a:pt x="10157" y="35"/>
                </a:lnTo>
                <a:lnTo>
                  <a:pt x="10197" y="54"/>
                </a:lnTo>
                <a:lnTo>
                  <a:pt x="10234" y="77"/>
                </a:lnTo>
                <a:lnTo>
                  <a:pt x="10268" y="102"/>
                </a:lnTo>
                <a:lnTo>
                  <a:pt x="10301" y="133"/>
                </a:lnTo>
                <a:lnTo>
                  <a:pt x="10330" y="163"/>
                </a:lnTo>
                <a:lnTo>
                  <a:pt x="10355" y="200"/>
                </a:lnTo>
                <a:lnTo>
                  <a:pt x="10378" y="236"/>
                </a:lnTo>
                <a:lnTo>
                  <a:pt x="10397" y="277"/>
                </a:lnTo>
                <a:lnTo>
                  <a:pt x="10412" y="317"/>
                </a:lnTo>
                <a:lnTo>
                  <a:pt x="10424" y="361"/>
                </a:lnTo>
                <a:lnTo>
                  <a:pt x="10430" y="405"/>
                </a:lnTo>
                <a:lnTo>
                  <a:pt x="10433" y="451"/>
                </a:lnTo>
                <a:lnTo>
                  <a:pt x="10433" y="6363"/>
                </a:lnTo>
                <a:lnTo>
                  <a:pt x="10430" y="6409"/>
                </a:lnTo>
                <a:lnTo>
                  <a:pt x="10424" y="6455"/>
                </a:lnTo>
                <a:lnTo>
                  <a:pt x="10412" y="6497"/>
                </a:lnTo>
                <a:lnTo>
                  <a:pt x="10397" y="6540"/>
                </a:lnTo>
                <a:lnTo>
                  <a:pt x="10378" y="6580"/>
                </a:lnTo>
                <a:lnTo>
                  <a:pt x="10355" y="6616"/>
                </a:lnTo>
                <a:lnTo>
                  <a:pt x="10330" y="6651"/>
                </a:lnTo>
                <a:lnTo>
                  <a:pt x="10301" y="6684"/>
                </a:lnTo>
                <a:lnTo>
                  <a:pt x="10268" y="6712"/>
                </a:lnTo>
                <a:lnTo>
                  <a:pt x="10234" y="6737"/>
                </a:lnTo>
                <a:lnTo>
                  <a:pt x="10197" y="6760"/>
                </a:lnTo>
                <a:lnTo>
                  <a:pt x="10157" y="6780"/>
                </a:lnTo>
                <a:lnTo>
                  <a:pt x="10115" y="6795"/>
                </a:lnTo>
                <a:lnTo>
                  <a:pt x="10072" y="6807"/>
                </a:lnTo>
                <a:lnTo>
                  <a:pt x="10026" y="6812"/>
                </a:lnTo>
                <a:lnTo>
                  <a:pt x="9980" y="6816"/>
                </a:lnTo>
                <a:lnTo>
                  <a:pt x="451" y="6816"/>
                </a:lnTo>
                <a:lnTo>
                  <a:pt x="405" y="6812"/>
                </a:lnTo>
                <a:lnTo>
                  <a:pt x="361" y="6807"/>
                </a:lnTo>
                <a:lnTo>
                  <a:pt x="317" y="6795"/>
                </a:lnTo>
                <a:lnTo>
                  <a:pt x="276" y="6780"/>
                </a:lnTo>
                <a:lnTo>
                  <a:pt x="236" y="6760"/>
                </a:lnTo>
                <a:lnTo>
                  <a:pt x="199" y="6737"/>
                </a:lnTo>
                <a:lnTo>
                  <a:pt x="163" y="6712"/>
                </a:lnTo>
                <a:lnTo>
                  <a:pt x="132" y="6684"/>
                </a:lnTo>
                <a:lnTo>
                  <a:pt x="102" y="6651"/>
                </a:lnTo>
                <a:lnTo>
                  <a:pt x="77" y="6616"/>
                </a:lnTo>
                <a:lnTo>
                  <a:pt x="54" y="6580"/>
                </a:lnTo>
                <a:lnTo>
                  <a:pt x="34" y="6540"/>
                </a:lnTo>
                <a:lnTo>
                  <a:pt x="19" y="6497"/>
                </a:lnTo>
                <a:lnTo>
                  <a:pt x="7" y="6455"/>
                </a:lnTo>
                <a:lnTo>
                  <a:pt x="2" y="6409"/>
                </a:lnTo>
                <a:lnTo>
                  <a:pt x="0" y="6363"/>
                </a:lnTo>
                <a:lnTo>
                  <a:pt x="0" y="451"/>
                </a:lnTo>
              </a:path>
            </a:pathLst>
          </a:custGeom>
          <a:noFill/>
          <a:ln w="9525">
            <a:solidFill>
              <a:srgbClr val="558ED5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 rot="221254">
            <a:off x="1022350" y="1662113"/>
            <a:ext cx="72739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6011863" y="765175"/>
            <a:ext cx="2087562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3500" b="1">
                <a:solidFill>
                  <a:srgbClr val="FF0000"/>
                </a:solidFill>
              </a:rPr>
              <a:t>concept</a:t>
            </a:r>
            <a:endParaRPr lang="en-US" sz="35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9" descr="Placa-nova-sonda-H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5181600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12"/>
          <p:cNvSpPr txBox="1">
            <a:spLocks noChangeArrowheads="1"/>
          </p:cNvSpPr>
          <p:nvPr/>
        </p:nvSpPr>
        <p:spPr bwMode="auto">
          <a:xfrm>
            <a:off x="5651500" y="3068638"/>
            <a:ext cx="25923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1400">
                <a:solidFill>
                  <a:srgbClr val="009900"/>
                </a:solidFill>
              </a:rPr>
              <a:t>Dimensions:</a:t>
            </a:r>
            <a:r>
              <a:rPr lang="es-ES_tradnl" sz="1400"/>
              <a:t> 13 x 25 x 2 mm</a:t>
            </a:r>
          </a:p>
          <a:p>
            <a:r>
              <a:rPr lang="es-ES_tradnl" sz="1400">
                <a:solidFill>
                  <a:srgbClr val="009900"/>
                </a:solidFill>
              </a:rPr>
              <a:t>Weigth:</a:t>
            </a:r>
            <a:r>
              <a:rPr lang="es-ES_tradnl" sz="1400"/>
              <a:t> 0.75 g</a:t>
            </a:r>
          </a:p>
        </p:txBody>
      </p:sp>
      <p:pic>
        <p:nvPicPr>
          <p:cNvPr id="55302" name="Picture 13" descr="IMG_89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4005263"/>
            <a:ext cx="31686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Rectangle 14"/>
          <p:cNvSpPr>
            <a:spLocks noChangeArrowheads="1"/>
          </p:cNvSpPr>
          <p:nvPr/>
        </p:nvSpPr>
        <p:spPr bwMode="auto">
          <a:xfrm>
            <a:off x="5148263" y="5949950"/>
            <a:ext cx="3313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F.W. Bell Hall sensors, </a:t>
            </a:r>
            <a:r>
              <a:rPr lang="en-US" sz="1400" b="1"/>
              <a:t>Model GH-700</a:t>
            </a:r>
          </a:p>
        </p:txBody>
      </p:sp>
      <p:sp>
        <p:nvSpPr>
          <p:cNvPr id="55304" name="Freeform 8"/>
          <p:cNvSpPr>
            <a:spLocks/>
          </p:cNvSpPr>
          <p:nvPr/>
        </p:nvSpPr>
        <p:spPr bwMode="auto">
          <a:xfrm>
            <a:off x="323850" y="1062038"/>
            <a:ext cx="8281988" cy="5246687"/>
          </a:xfrm>
          <a:custGeom>
            <a:avLst/>
            <a:gdLst/>
            <a:ahLst/>
            <a:cxnLst>
              <a:cxn ang="0">
                <a:pos x="2" y="405"/>
              </a:cxn>
              <a:cxn ang="0">
                <a:pos x="19" y="317"/>
              </a:cxn>
              <a:cxn ang="0">
                <a:pos x="54" y="236"/>
              </a:cxn>
              <a:cxn ang="0">
                <a:pos x="102" y="163"/>
              </a:cxn>
              <a:cxn ang="0">
                <a:pos x="163" y="102"/>
              </a:cxn>
              <a:cxn ang="0">
                <a:pos x="236" y="54"/>
              </a:cxn>
              <a:cxn ang="0">
                <a:pos x="317" y="20"/>
              </a:cxn>
              <a:cxn ang="0">
                <a:pos x="405" y="2"/>
              </a:cxn>
              <a:cxn ang="0">
                <a:pos x="9980" y="0"/>
              </a:cxn>
              <a:cxn ang="0">
                <a:pos x="10072" y="8"/>
              </a:cxn>
              <a:cxn ang="0">
                <a:pos x="10157" y="35"/>
              </a:cxn>
              <a:cxn ang="0">
                <a:pos x="10234" y="77"/>
              </a:cxn>
              <a:cxn ang="0">
                <a:pos x="10301" y="133"/>
              </a:cxn>
              <a:cxn ang="0">
                <a:pos x="10355" y="200"/>
              </a:cxn>
              <a:cxn ang="0">
                <a:pos x="10397" y="277"/>
              </a:cxn>
              <a:cxn ang="0">
                <a:pos x="10424" y="361"/>
              </a:cxn>
              <a:cxn ang="0">
                <a:pos x="10433" y="451"/>
              </a:cxn>
              <a:cxn ang="0">
                <a:pos x="10430" y="6409"/>
              </a:cxn>
              <a:cxn ang="0">
                <a:pos x="10412" y="6497"/>
              </a:cxn>
              <a:cxn ang="0">
                <a:pos x="10378" y="6580"/>
              </a:cxn>
              <a:cxn ang="0">
                <a:pos x="10330" y="6651"/>
              </a:cxn>
              <a:cxn ang="0">
                <a:pos x="10268" y="6712"/>
              </a:cxn>
              <a:cxn ang="0">
                <a:pos x="10197" y="6760"/>
              </a:cxn>
              <a:cxn ang="0">
                <a:pos x="10115" y="6795"/>
              </a:cxn>
              <a:cxn ang="0">
                <a:pos x="10026" y="6812"/>
              </a:cxn>
              <a:cxn ang="0">
                <a:pos x="451" y="6816"/>
              </a:cxn>
              <a:cxn ang="0">
                <a:pos x="361" y="6807"/>
              </a:cxn>
              <a:cxn ang="0">
                <a:pos x="276" y="6780"/>
              </a:cxn>
              <a:cxn ang="0">
                <a:pos x="199" y="6737"/>
              </a:cxn>
              <a:cxn ang="0">
                <a:pos x="132" y="6684"/>
              </a:cxn>
              <a:cxn ang="0">
                <a:pos x="77" y="6616"/>
              </a:cxn>
              <a:cxn ang="0">
                <a:pos x="34" y="6540"/>
              </a:cxn>
              <a:cxn ang="0">
                <a:pos x="7" y="6455"/>
              </a:cxn>
              <a:cxn ang="0">
                <a:pos x="0" y="6363"/>
              </a:cxn>
            </a:cxnLst>
            <a:rect l="0" t="0" r="r" b="b"/>
            <a:pathLst>
              <a:path w="10433" h="6816">
                <a:moveTo>
                  <a:pt x="0" y="451"/>
                </a:moveTo>
                <a:lnTo>
                  <a:pt x="2" y="405"/>
                </a:lnTo>
                <a:lnTo>
                  <a:pt x="7" y="361"/>
                </a:lnTo>
                <a:lnTo>
                  <a:pt x="19" y="317"/>
                </a:lnTo>
                <a:lnTo>
                  <a:pt x="34" y="277"/>
                </a:lnTo>
                <a:lnTo>
                  <a:pt x="54" y="236"/>
                </a:lnTo>
                <a:lnTo>
                  <a:pt x="77" y="200"/>
                </a:lnTo>
                <a:lnTo>
                  <a:pt x="102" y="163"/>
                </a:lnTo>
                <a:lnTo>
                  <a:pt x="132" y="133"/>
                </a:lnTo>
                <a:lnTo>
                  <a:pt x="163" y="102"/>
                </a:lnTo>
                <a:lnTo>
                  <a:pt x="199" y="77"/>
                </a:lnTo>
                <a:lnTo>
                  <a:pt x="236" y="54"/>
                </a:lnTo>
                <a:lnTo>
                  <a:pt x="276" y="35"/>
                </a:lnTo>
                <a:lnTo>
                  <a:pt x="317" y="20"/>
                </a:lnTo>
                <a:lnTo>
                  <a:pt x="361" y="8"/>
                </a:lnTo>
                <a:lnTo>
                  <a:pt x="405" y="2"/>
                </a:lnTo>
                <a:lnTo>
                  <a:pt x="451" y="0"/>
                </a:lnTo>
                <a:lnTo>
                  <a:pt x="9980" y="0"/>
                </a:lnTo>
                <a:lnTo>
                  <a:pt x="10026" y="2"/>
                </a:lnTo>
                <a:lnTo>
                  <a:pt x="10072" y="8"/>
                </a:lnTo>
                <a:lnTo>
                  <a:pt x="10115" y="20"/>
                </a:lnTo>
                <a:lnTo>
                  <a:pt x="10157" y="35"/>
                </a:lnTo>
                <a:lnTo>
                  <a:pt x="10197" y="54"/>
                </a:lnTo>
                <a:lnTo>
                  <a:pt x="10234" y="77"/>
                </a:lnTo>
                <a:lnTo>
                  <a:pt x="10268" y="102"/>
                </a:lnTo>
                <a:lnTo>
                  <a:pt x="10301" y="133"/>
                </a:lnTo>
                <a:lnTo>
                  <a:pt x="10330" y="163"/>
                </a:lnTo>
                <a:lnTo>
                  <a:pt x="10355" y="200"/>
                </a:lnTo>
                <a:lnTo>
                  <a:pt x="10378" y="236"/>
                </a:lnTo>
                <a:lnTo>
                  <a:pt x="10397" y="277"/>
                </a:lnTo>
                <a:lnTo>
                  <a:pt x="10412" y="317"/>
                </a:lnTo>
                <a:lnTo>
                  <a:pt x="10424" y="361"/>
                </a:lnTo>
                <a:lnTo>
                  <a:pt x="10430" y="405"/>
                </a:lnTo>
                <a:lnTo>
                  <a:pt x="10433" y="451"/>
                </a:lnTo>
                <a:lnTo>
                  <a:pt x="10433" y="6363"/>
                </a:lnTo>
                <a:lnTo>
                  <a:pt x="10430" y="6409"/>
                </a:lnTo>
                <a:lnTo>
                  <a:pt x="10424" y="6455"/>
                </a:lnTo>
                <a:lnTo>
                  <a:pt x="10412" y="6497"/>
                </a:lnTo>
                <a:lnTo>
                  <a:pt x="10397" y="6540"/>
                </a:lnTo>
                <a:lnTo>
                  <a:pt x="10378" y="6580"/>
                </a:lnTo>
                <a:lnTo>
                  <a:pt x="10355" y="6616"/>
                </a:lnTo>
                <a:lnTo>
                  <a:pt x="10330" y="6651"/>
                </a:lnTo>
                <a:lnTo>
                  <a:pt x="10301" y="6684"/>
                </a:lnTo>
                <a:lnTo>
                  <a:pt x="10268" y="6712"/>
                </a:lnTo>
                <a:lnTo>
                  <a:pt x="10234" y="6737"/>
                </a:lnTo>
                <a:lnTo>
                  <a:pt x="10197" y="6760"/>
                </a:lnTo>
                <a:lnTo>
                  <a:pt x="10157" y="6780"/>
                </a:lnTo>
                <a:lnTo>
                  <a:pt x="10115" y="6795"/>
                </a:lnTo>
                <a:lnTo>
                  <a:pt x="10072" y="6807"/>
                </a:lnTo>
                <a:lnTo>
                  <a:pt x="10026" y="6812"/>
                </a:lnTo>
                <a:lnTo>
                  <a:pt x="9980" y="6816"/>
                </a:lnTo>
                <a:lnTo>
                  <a:pt x="451" y="6816"/>
                </a:lnTo>
                <a:lnTo>
                  <a:pt x="405" y="6812"/>
                </a:lnTo>
                <a:lnTo>
                  <a:pt x="361" y="6807"/>
                </a:lnTo>
                <a:lnTo>
                  <a:pt x="317" y="6795"/>
                </a:lnTo>
                <a:lnTo>
                  <a:pt x="276" y="6780"/>
                </a:lnTo>
                <a:lnTo>
                  <a:pt x="236" y="6760"/>
                </a:lnTo>
                <a:lnTo>
                  <a:pt x="199" y="6737"/>
                </a:lnTo>
                <a:lnTo>
                  <a:pt x="163" y="6712"/>
                </a:lnTo>
                <a:lnTo>
                  <a:pt x="132" y="6684"/>
                </a:lnTo>
                <a:lnTo>
                  <a:pt x="102" y="6651"/>
                </a:lnTo>
                <a:lnTo>
                  <a:pt x="77" y="6616"/>
                </a:lnTo>
                <a:lnTo>
                  <a:pt x="54" y="6580"/>
                </a:lnTo>
                <a:lnTo>
                  <a:pt x="34" y="6540"/>
                </a:lnTo>
                <a:lnTo>
                  <a:pt x="19" y="6497"/>
                </a:lnTo>
                <a:lnTo>
                  <a:pt x="7" y="6455"/>
                </a:lnTo>
                <a:lnTo>
                  <a:pt x="2" y="6409"/>
                </a:lnTo>
                <a:lnTo>
                  <a:pt x="0" y="6363"/>
                </a:lnTo>
                <a:lnTo>
                  <a:pt x="0" y="451"/>
                </a:lnTo>
              </a:path>
            </a:pathLst>
          </a:custGeom>
          <a:noFill/>
          <a:ln w="9525">
            <a:solidFill>
              <a:srgbClr val="558ED5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5305" name="Rectangle 7"/>
          <p:cNvSpPr>
            <a:spLocks noChangeArrowheads="1"/>
          </p:cNvSpPr>
          <p:nvPr/>
        </p:nvSpPr>
        <p:spPr bwMode="auto">
          <a:xfrm>
            <a:off x="5580063" y="765175"/>
            <a:ext cx="2519362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3500" b="1">
                <a:solidFill>
                  <a:srgbClr val="FF0000"/>
                </a:solidFill>
              </a:rPr>
              <a:t>The probe</a:t>
            </a:r>
            <a:endParaRPr lang="en-US" sz="3500" b="1">
              <a:solidFill>
                <a:srgbClr val="FF0000"/>
              </a:solidFill>
            </a:endParaRPr>
          </a:p>
        </p:txBody>
      </p:sp>
      <p:pic>
        <p:nvPicPr>
          <p:cNvPr id="55306" name="Picture 6" descr="foto-c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4941888"/>
            <a:ext cx="30956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7" name="Rectangle 14"/>
          <p:cNvSpPr>
            <a:spLocks noChangeArrowheads="1"/>
          </p:cNvSpPr>
          <p:nvPr/>
        </p:nvSpPr>
        <p:spPr bwMode="auto">
          <a:xfrm>
            <a:off x="1187450" y="5876925"/>
            <a:ext cx="3455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1400"/>
              <a:t>Flexible flat cable fixed on stretched tape</a:t>
            </a:r>
            <a:endParaRPr lang="en-US" sz="14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8604250" y="641350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4</a:t>
            </a:r>
            <a:endParaRPr lang="en-US"/>
          </a:p>
        </p:txBody>
      </p:sp>
      <p:sp>
        <p:nvSpPr>
          <p:cNvPr id="34827" name="Freeform 11"/>
          <p:cNvSpPr>
            <a:spLocks/>
          </p:cNvSpPr>
          <p:nvPr/>
        </p:nvSpPr>
        <p:spPr bwMode="auto">
          <a:xfrm>
            <a:off x="322263" y="1062038"/>
            <a:ext cx="8426450" cy="5246687"/>
          </a:xfrm>
          <a:custGeom>
            <a:avLst/>
            <a:gdLst/>
            <a:ahLst/>
            <a:cxnLst>
              <a:cxn ang="0">
                <a:pos x="2" y="405"/>
              </a:cxn>
              <a:cxn ang="0">
                <a:pos x="19" y="317"/>
              </a:cxn>
              <a:cxn ang="0">
                <a:pos x="54" y="236"/>
              </a:cxn>
              <a:cxn ang="0">
                <a:pos x="102" y="163"/>
              </a:cxn>
              <a:cxn ang="0">
                <a:pos x="163" y="102"/>
              </a:cxn>
              <a:cxn ang="0">
                <a:pos x="236" y="54"/>
              </a:cxn>
              <a:cxn ang="0">
                <a:pos x="317" y="20"/>
              </a:cxn>
              <a:cxn ang="0">
                <a:pos x="405" y="2"/>
              </a:cxn>
              <a:cxn ang="0">
                <a:pos x="9980" y="0"/>
              </a:cxn>
              <a:cxn ang="0">
                <a:pos x="10072" y="8"/>
              </a:cxn>
              <a:cxn ang="0">
                <a:pos x="10157" y="35"/>
              </a:cxn>
              <a:cxn ang="0">
                <a:pos x="10234" y="77"/>
              </a:cxn>
              <a:cxn ang="0">
                <a:pos x="10301" y="133"/>
              </a:cxn>
              <a:cxn ang="0">
                <a:pos x="10355" y="200"/>
              </a:cxn>
              <a:cxn ang="0">
                <a:pos x="10397" y="277"/>
              </a:cxn>
              <a:cxn ang="0">
                <a:pos x="10424" y="361"/>
              </a:cxn>
              <a:cxn ang="0">
                <a:pos x="10433" y="451"/>
              </a:cxn>
              <a:cxn ang="0">
                <a:pos x="10430" y="6409"/>
              </a:cxn>
              <a:cxn ang="0">
                <a:pos x="10412" y="6497"/>
              </a:cxn>
              <a:cxn ang="0">
                <a:pos x="10378" y="6580"/>
              </a:cxn>
              <a:cxn ang="0">
                <a:pos x="10330" y="6651"/>
              </a:cxn>
              <a:cxn ang="0">
                <a:pos x="10268" y="6712"/>
              </a:cxn>
              <a:cxn ang="0">
                <a:pos x="10197" y="6760"/>
              </a:cxn>
              <a:cxn ang="0">
                <a:pos x="10115" y="6795"/>
              </a:cxn>
              <a:cxn ang="0">
                <a:pos x="10026" y="6812"/>
              </a:cxn>
              <a:cxn ang="0">
                <a:pos x="451" y="6816"/>
              </a:cxn>
              <a:cxn ang="0">
                <a:pos x="361" y="6807"/>
              </a:cxn>
              <a:cxn ang="0">
                <a:pos x="276" y="6780"/>
              </a:cxn>
              <a:cxn ang="0">
                <a:pos x="199" y="6737"/>
              </a:cxn>
              <a:cxn ang="0">
                <a:pos x="132" y="6684"/>
              </a:cxn>
              <a:cxn ang="0">
                <a:pos x="77" y="6616"/>
              </a:cxn>
              <a:cxn ang="0">
                <a:pos x="34" y="6540"/>
              </a:cxn>
              <a:cxn ang="0">
                <a:pos x="7" y="6455"/>
              </a:cxn>
              <a:cxn ang="0">
                <a:pos x="0" y="6363"/>
              </a:cxn>
            </a:cxnLst>
            <a:rect l="0" t="0" r="r" b="b"/>
            <a:pathLst>
              <a:path w="10433" h="6816">
                <a:moveTo>
                  <a:pt x="0" y="451"/>
                </a:moveTo>
                <a:lnTo>
                  <a:pt x="2" y="405"/>
                </a:lnTo>
                <a:lnTo>
                  <a:pt x="7" y="361"/>
                </a:lnTo>
                <a:lnTo>
                  <a:pt x="19" y="317"/>
                </a:lnTo>
                <a:lnTo>
                  <a:pt x="34" y="277"/>
                </a:lnTo>
                <a:lnTo>
                  <a:pt x="54" y="236"/>
                </a:lnTo>
                <a:lnTo>
                  <a:pt x="77" y="200"/>
                </a:lnTo>
                <a:lnTo>
                  <a:pt x="102" y="163"/>
                </a:lnTo>
                <a:lnTo>
                  <a:pt x="132" y="133"/>
                </a:lnTo>
                <a:lnTo>
                  <a:pt x="163" y="102"/>
                </a:lnTo>
                <a:lnTo>
                  <a:pt x="199" y="77"/>
                </a:lnTo>
                <a:lnTo>
                  <a:pt x="236" y="54"/>
                </a:lnTo>
                <a:lnTo>
                  <a:pt x="276" y="35"/>
                </a:lnTo>
                <a:lnTo>
                  <a:pt x="317" y="20"/>
                </a:lnTo>
                <a:lnTo>
                  <a:pt x="361" y="8"/>
                </a:lnTo>
                <a:lnTo>
                  <a:pt x="405" y="2"/>
                </a:lnTo>
                <a:lnTo>
                  <a:pt x="451" y="0"/>
                </a:lnTo>
                <a:lnTo>
                  <a:pt x="9980" y="0"/>
                </a:lnTo>
                <a:lnTo>
                  <a:pt x="10026" y="2"/>
                </a:lnTo>
                <a:lnTo>
                  <a:pt x="10072" y="8"/>
                </a:lnTo>
                <a:lnTo>
                  <a:pt x="10115" y="20"/>
                </a:lnTo>
                <a:lnTo>
                  <a:pt x="10157" y="35"/>
                </a:lnTo>
                <a:lnTo>
                  <a:pt x="10197" y="54"/>
                </a:lnTo>
                <a:lnTo>
                  <a:pt x="10234" y="77"/>
                </a:lnTo>
                <a:lnTo>
                  <a:pt x="10268" y="102"/>
                </a:lnTo>
                <a:lnTo>
                  <a:pt x="10301" y="133"/>
                </a:lnTo>
                <a:lnTo>
                  <a:pt x="10330" y="163"/>
                </a:lnTo>
                <a:lnTo>
                  <a:pt x="10355" y="200"/>
                </a:lnTo>
                <a:lnTo>
                  <a:pt x="10378" y="236"/>
                </a:lnTo>
                <a:lnTo>
                  <a:pt x="10397" y="277"/>
                </a:lnTo>
                <a:lnTo>
                  <a:pt x="10412" y="317"/>
                </a:lnTo>
                <a:lnTo>
                  <a:pt x="10424" y="361"/>
                </a:lnTo>
                <a:lnTo>
                  <a:pt x="10430" y="405"/>
                </a:lnTo>
                <a:lnTo>
                  <a:pt x="10433" y="451"/>
                </a:lnTo>
                <a:lnTo>
                  <a:pt x="10433" y="6363"/>
                </a:lnTo>
                <a:lnTo>
                  <a:pt x="10430" y="6409"/>
                </a:lnTo>
                <a:lnTo>
                  <a:pt x="10424" y="6455"/>
                </a:lnTo>
                <a:lnTo>
                  <a:pt x="10412" y="6497"/>
                </a:lnTo>
                <a:lnTo>
                  <a:pt x="10397" y="6540"/>
                </a:lnTo>
                <a:lnTo>
                  <a:pt x="10378" y="6580"/>
                </a:lnTo>
                <a:lnTo>
                  <a:pt x="10355" y="6616"/>
                </a:lnTo>
                <a:lnTo>
                  <a:pt x="10330" y="6651"/>
                </a:lnTo>
                <a:lnTo>
                  <a:pt x="10301" y="6684"/>
                </a:lnTo>
                <a:lnTo>
                  <a:pt x="10268" y="6712"/>
                </a:lnTo>
                <a:lnTo>
                  <a:pt x="10234" y="6737"/>
                </a:lnTo>
                <a:lnTo>
                  <a:pt x="10197" y="6760"/>
                </a:lnTo>
                <a:lnTo>
                  <a:pt x="10157" y="6780"/>
                </a:lnTo>
                <a:lnTo>
                  <a:pt x="10115" y="6795"/>
                </a:lnTo>
                <a:lnTo>
                  <a:pt x="10072" y="6807"/>
                </a:lnTo>
                <a:lnTo>
                  <a:pt x="10026" y="6812"/>
                </a:lnTo>
                <a:lnTo>
                  <a:pt x="9980" y="6816"/>
                </a:lnTo>
                <a:lnTo>
                  <a:pt x="451" y="6816"/>
                </a:lnTo>
                <a:lnTo>
                  <a:pt x="405" y="6812"/>
                </a:lnTo>
                <a:lnTo>
                  <a:pt x="361" y="6807"/>
                </a:lnTo>
                <a:lnTo>
                  <a:pt x="317" y="6795"/>
                </a:lnTo>
                <a:lnTo>
                  <a:pt x="276" y="6780"/>
                </a:lnTo>
                <a:lnTo>
                  <a:pt x="236" y="6760"/>
                </a:lnTo>
                <a:lnTo>
                  <a:pt x="199" y="6737"/>
                </a:lnTo>
                <a:lnTo>
                  <a:pt x="163" y="6712"/>
                </a:lnTo>
                <a:lnTo>
                  <a:pt x="132" y="6684"/>
                </a:lnTo>
                <a:lnTo>
                  <a:pt x="102" y="6651"/>
                </a:lnTo>
                <a:lnTo>
                  <a:pt x="77" y="6616"/>
                </a:lnTo>
                <a:lnTo>
                  <a:pt x="54" y="6580"/>
                </a:lnTo>
                <a:lnTo>
                  <a:pt x="34" y="6540"/>
                </a:lnTo>
                <a:lnTo>
                  <a:pt x="19" y="6497"/>
                </a:lnTo>
                <a:lnTo>
                  <a:pt x="7" y="6455"/>
                </a:lnTo>
                <a:lnTo>
                  <a:pt x="2" y="6409"/>
                </a:lnTo>
                <a:lnTo>
                  <a:pt x="0" y="6363"/>
                </a:lnTo>
                <a:lnTo>
                  <a:pt x="0" y="451"/>
                </a:lnTo>
              </a:path>
            </a:pathLst>
          </a:custGeom>
          <a:noFill/>
          <a:ln w="9525">
            <a:solidFill>
              <a:srgbClr val="558ED5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611188" y="1268413"/>
            <a:ext cx="539273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DIN Next LT Pro" pitchFamily="34" charset="0"/>
              </a:rPr>
              <a:t> Hall sensor attached on a tape tensioned on a C shaped arc structure</a:t>
            </a:r>
          </a:p>
          <a:p>
            <a:pPr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DIN Next LT Pro" pitchFamily="34" charset="0"/>
              </a:rPr>
              <a:t> The tape is passing through the closed magnetic structure</a:t>
            </a:r>
          </a:p>
          <a:p>
            <a:pPr>
              <a:buFontTx/>
              <a:buChar char="•"/>
            </a:pPr>
            <a:r>
              <a:rPr lang="es-ES_tradnl" sz="1400">
                <a:solidFill>
                  <a:srgbClr val="000000"/>
                </a:solidFill>
                <a:latin typeface="DIN Next LT Pro" pitchFamily="34" charset="0"/>
              </a:rPr>
              <a:t> The arc is moved by a high accuracy motion stage</a:t>
            </a:r>
            <a:endParaRPr lang="en-US">
              <a:latin typeface="DIN Next LT Pro" pitchFamily="34" charset="0"/>
            </a:endParaRPr>
          </a:p>
        </p:txBody>
      </p:sp>
      <p:sp>
        <p:nvSpPr>
          <p:cNvPr id="34856" name="Rectangle 40"/>
          <p:cNvSpPr>
            <a:spLocks noChangeArrowheads="1"/>
          </p:cNvSpPr>
          <p:nvPr/>
        </p:nvSpPr>
        <p:spPr bwMode="auto">
          <a:xfrm>
            <a:off x="538163" y="5135563"/>
            <a:ext cx="8683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DIN Next LT Pro Bold" pitchFamily="34" charset="0"/>
              </a:rPr>
              <a:t>Key points </a:t>
            </a:r>
            <a:endParaRPr lang="en-US">
              <a:solidFill>
                <a:srgbClr val="FF0000"/>
              </a:solidFill>
              <a:latin typeface="DIN Next LT Pro Bold" pitchFamily="34" charset="0"/>
            </a:endParaRPr>
          </a:p>
        </p:txBody>
      </p:sp>
      <p:sp>
        <p:nvSpPr>
          <p:cNvPr id="34857" name="Rectangle 41"/>
          <p:cNvSpPr>
            <a:spLocks noChangeArrowheads="1"/>
          </p:cNvSpPr>
          <p:nvPr/>
        </p:nvSpPr>
        <p:spPr bwMode="auto">
          <a:xfrm>
            <a:off x="633413" y="5445125"/>
            <a:ext cx="80422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Char char="•"/>
            </a:pPr>
            <a:r>
              <a:rPr lang="en-US" sz="1400">
                <a:solidFill>
                  <a:srgbClr val="00B050"/>
                </a:solidFill>
                <a:latin typeface="DIN Next LT Pro" pitchFamily="34" charset="0"/>
              </a:rPr>
              <a:t> Can this arc be moved with an accuracy similar to that of a machining tool? </a:t>
            </a:r>
            <a:r>
              <a:rPr lang="en-US" sz="1400">
                <a:solidFill>
                  <a:srgbClr val="FF0000"/>
                </a:solidFill>
                <a:latin typeface="DIN Next LT Pro" pitchFamily="34" charset="0"/>
              </a:rPr>
              <a:t>-&gt; stiffness of «C» structure</a:t>
            </a:r>
            <a:endParaRPr lang="en-US" sz="1400">
              <a:solidFill>
                <a:srgbClr val="00B050"/>
              </a:solidFill>
              <a:latin typeface="DIN Next LT Pro" pitchFamily="34" charset="0"/>
            </a:endParaRPr>
          </a:p>
          <a:p>
            <a:pPr>
              <a:buFontTx/>
              <a:buChar char="•"/>
            </a:pPr>
            <a:r>
              <a:rPr lang="es-ES_tradnl" sz="1400">
                <a:solidFill>
                  <a:srgbClr val="00B050"/>
                </a:solidFill>
                <a:latin typeface="DIN Next LT Pro" pitchFamily="34" charset="0"/>
              </a:rPr>
              <a:t> How much space will we need it? </a:t>
            </a:r>
            <a:r>
              <a:rPr lang="es-ES_tradnl" sz="1400">
                <a:solidFill>
                  <a:srgbClr val="FF0000"/>
                </a:solidFill>
                <a:latin typeface="DIN Next LT Pro" pitchFamily="34" charset="0"/>
              </a:rPr>
              <a:t>-&gt; measurement range x 3</a:t>
            </a:r>
          </a:p>
          <a:p>
            <a:pPr>
              <a:buFontTx/>
              <a:buChar char="•"/>
            </a:pPr>
            <a:r>
              <a:rPr lang="es-ES_tradnl" sz="1400">
                <a:solidFill>
                  <a:srgbClr val="00B050"/>
                </a:solidFill>
                <a:latin typeface="DIN Next LT Pro" pitchFamily="34" charset="0"/>
              </a:rPr>
              <a:t> Is the tape stable after being tensioned? </a:t>
            </a:r>
            <a:r>
              <a:rPr lang="es-ES_tradnl" sz="1400">
                <a:solidFill>
                  <a:srgbClr val="FF0000"/>
                </a:solidFill>
                <a:latin typeface="DIN Next LT Pro" pitchFamily="34" charset="0"/>
              </a:rPr>
              <a:t>-&gt; vibration studies</a:t>
            </a:r>
            <a:endParaRPr lang="en-US">
              <a:latin typeface="DIN Next LT Pro" pitchFamily="34" charset="0"/>
            </a:endParaRPr>
          </a:p>
        </p:txBody>
      </p:sp>
      <p:grpSp>
        <p:nvGrpSpPr>
          <p:cNvPr id="34947" name="Group 131"/>
          <p:cNvGrpSpPr>
            <a:grpSpLocks/>
          </p:cNvGrpSpPr>
          <p:nvPr/>
        </p:nvGrpSpPr>
        <p:grpSpPr bwMode="auto">
          <a:xfrm>
            <a:off x="1835150" y="1916113"/>
            <a:ext cx="5826125" cy="2968625"/>
            <a:chOff x="1066" y="1207"/>
            <a:chExt cx="3670" cy="1870"/>
          </a:xfrm>
        </p:grpSpPr>
        <p:sp>
          <p:nvSpPr>
            <p:cNvPr id="34823" name="Rectangle 7"/>
            <p:cNvSpPr>
              <a:spLocks noChangeArrowheads="1"/>
            </p:cNvSpPr>
            <p:nvPr/>
          </p:nvSpPr>
          <p:spPr bwMode="auto">
            <a:xfrm>
              <a:off x="1614" y="1560"/>
              <a:ext cx="2505" cy="278"/>
            </a:xfrm>
            <a:prstGeom prst="rect">
              <a:avLst/>
            </a:prstGeom>
            <a:solidFill>
              <a:srgbClr val="4F81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824" name="Rectangle 8"/>
            <p:cNvSpPr>
              <a:spLocks noChangeArrowheads="1"/>
            </p:cNvSpPr>
            <p:nvPr/>
          </p:nvSpPr>
          <p:spPr bwMode="auto">
            <a:xfrm>
              <a:off x="1614" y="1560"/>
              <a:ext cx="2505" cy="278"/>
            </a:xfrm>
            <a:prstGeom prst="rect">
              <a:avLst/>
            </a:prstGeom>
            <a:noFill/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898" name="Rectangle 82"/>
            <p:cNvSpPr>
              <a:spLocks noChangeArrowheads="1"/>
            </p:cNvSpPr>
            <p:nvPr/>
          </p:nvSpPr>
          <p:spPr bwMode="auto">
            <a:xfrm>
              <a:off x="2895" y="1881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L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899" name="Rectangle 83"/>
            <p:cNvSpPr>
              <a:spLocks noChangeArrowheads="1"/>
            </p:cNvSpPr>
            <p:nvPr/>
          </p:nvSpPr>
          <p:spPr bwMode="auto">
            <a:xfrm>
              <a:off x="2305" y="2102"/>
              <a:ext cx="1152" cy="4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00" name="Freeform 84"/>
            <p:cNvSpPr>
              <a:spLocks noEditPoints="1"/>
            </p:cNvSpPr>
            <p:nvPr/>
          </p:nvSpPr>
          <p:spPr bwMode="auto">
            <a:xfrm>
              <a:off x="2301" y="2099"/>
              <a:ext cx="1160" cy="457"/>
            </a:xfrm>
            <a:custGeom>
              <a:avLst/>
              <a:gdLst/>
              <a:ahLst/>
              <a:cxnLst>
                <a:cxn ang="0">
                  <a:pos x="0" y="907"/>
                </a:cxn>
                <a:cxn ang="0">
                  <a:pos x="0" y="799"/>
                </a:cxn>
                <a:cxn ang="0">
                  <a:pos x="0" y="691"/>
                </a:cxn>
                <a:cxn ang="0">
                  <a:pos x="0" y="584"/>
                </a:cxn>
                <a:cxn ang="0">
                  <a:pos x="0" y="476"/>
                </a:cxn>
                <a:cxn ang="0">
                  <a:pos x="0" y="369"/>
                </a:cxn>
                <a:cxn ang="0">
                  <a:pos x="0" y="261"/>
                </a:cxn>
                <a:cxn ang="0">
                  <a:pos x="0" y="154"/>
                </a:cxn>
                <a:cxn ang="0">
                  <a:pos x="31" y="0"/>
                </a:cxn>
                <a:cxn ang="0">
                  <a:pos x="0" y="46"/>
                </a:cxn>
                <a:cxn ang="0">
                  <a:pos x="77" y="0"/>
                </a:cxn>
                <a:cxn ang="0">
                  <a:pos x="185" y="0"/>
                </a:cxn>
                <a:cxn ang="0">
                  <a:pos x="292" y="0"/>
                </a:cxn>
                <a:cxn ang="0">
                  <a:pos x="400" y="0"/>
                </a:cxn>
                <a:cxn ang="0">
                  <a:pos x="507" y="0"/>
                </a:cxn>
                <a:cxn ang="0">
                  <a:pos x="615" y="0"/>
                </a:cxn>
                <a:cxn ang="0">
                  <a:pos x="722" y="0"/>
                </a:cxn>
                <a:cxn ang="0">
                  <a:pos x="830" y="0"/>
                </a:cxn>
                <a:cxn ang="0">
                  <a:pos x="937" y="0"/>
                </a:cxn>
                <a:cxn ang="0">
                  <a:pos x="1045" y="0"/>
                </a:cxn>
                <a:cxn ang="0">
                  <a:pos x="1152" y="0"/>
                </a:cxn>
                <a:cxn ang="0">
                  <a:pos x="1260" y="0"/>
                </a:cxn>
                <a:cxn ang="0">
                  <a:pos x="1367" y="0"/>
                </a:cxn>
                <a:cxn ang="0">
                  <a:pos x="1475" y="0"/>
                </a:cxn>
                <a:cxn ang="0">
                  <a:pos x="1583" y="0"/>
                </a:cxn>
                <a:cxn ang="0">
                  <a:pos x="1690" y="0"/>
                </a:cxn>
                <a:cxn ang="0">
                  <a:pos x="1798" y="0"/>
                </a:cxn>
                <a:cxn ang="0">
                  <a:pos x="1905" y="0"/>
                </a:cxn>
                <a:cxn ang="0">
                  <a:pos x="2013" y="0"/>
                </a:cxn>
                <a:cxn ang="0">
                  <a:pos x="2120" y="0"/>
                </a:cxn>
                <a:cxn ang="0">
                  <a:pos x="2228" y="0"/>
                </a:cxn>
                <a:cxn ang="0">
                  <a:pos x="2320" y="31"/>
                </a:cxn>
                <a:cxn ang="0">
                  <a:pos x="2320" y="139"/>
                </a:cxn>
                <a:cxn ang="0">
                  <a:pos x="2320" y="246"/>
                </a:cxn>
                <a:cxn ang="0">
                  <a:pos x="2320" y="354"/>
                </a:cxn>
                <a:cxn ang="0">
                  <a:pos x="2320" y="461"/>
                </a:cxn>
                <a:cxn ang="0">
                  <a:pos x="2320" y="569"/>
                </a:cxn>
                <a:cxn ang="0">
                  <a:pos x="2320" y="676"/>
                </a:cxn>
                <a:cxn ang="0">
                  <a:pos x="2320" y="784"/>
                </a:cxn>
                <a:cxn ang="0">
                  <a:pos x="2266" y="914"/>
                </a:cxn>
                <a:cxn ang="0">
                  <a:pos x="2320" y="891"/>
                </a:cxn>
                <a:cxn ang="0">
                  <a:pos x="2220" y="914"/>
                </a:cxn>
                <a:cxn ang="0">
                  <a:pos x="2112" y="914"/>
                </a:cxn>
                <a:cxn ang="0">
                  <a:pos x="2005" y="914"/>
                </a:cxn>
                <a:cxn ang="0">
                  <a:pos x="1897" y="914"/>
                </a:cxn>
                <a:cxn ang="0">
                  <a:pos x="1790" y="914"/>
                </a:cxn>
                <a:cxn ang="0">
                  <a:pos x="1682" y="914"/>
                </a:cxn>
                <a:cxn ang="0">
                  <a:pos x="1575" y="914"/>
                </a:cxn>
                <a:cxn ang="0">
                  <a:pos x="1467" y="914"/>
                </a:cxn>
                <a:cxn ang="0">
                  <a:pos x="1360" y="914"/>
                </a:cxn>
                <a:cxn ang="0">
                  <a:pos x="1252" y="914"/>
                </a:cxn>
                <a:cxn ang="0">
                  <a:pos x="1145" y="914"/>
                </a:cxn>
                <a:cxn ang="0">
                  <a:pos x="1037" y="914"/>
                </a:cxn>
                <a:cxn ang="0">
                  <a:pos x="930" y="914"/>
                </a:cxn>
                <a:cxn ang="0">
                  <a:pos x="822" y="914"/>
                </a:cxn>
                <a:cxn ang="0">
                  <a:pos x="715" y="914"/>
                </a:cxn>
                <a:cxn ang="0">
                  <a:pos x="607" y="914"/>
                </a:cxn>
                <a:cxn ang="0">
                  <a:pos x="500" y="914"/>
                </a:cxn>
                <a:cxn ang="0">
                  <a:pos x="392" y="914"/>
                </a:cxn>
                <a:cxn ang="0">
                  <a:pos x="285" y="914"/>
                </a:cxn>
                <a:cxn ang="0">
                  <a:pos x="177" y="914"/>
                </a:cxn>
                <a:cxn ang="0">
                  <a:pos x="70" y="914"/>
                </a:cxn>
              </a:cxnLst>
              <a:rect l="0" t="0" r="r" b="b"/>
              <a:pathLst>
                <a:path w="2320" h="914">
                  <a:moveTo>
                    <a:pt x="0" y="907"/>
                  </a:moveTo>
                  <a:lnTo>
                    <a:pt x="0" y="845"/>
                  </a:lnTo>
                  <a:lnTo>
                    <a:pt x="16" y="845"/>
                  </a:lnTo>
                  <a:lnTo>
                    <a:pt x="16" y="907"/>
                  </a:lnTo>
                  <a:lnTo>
                    <a:pt x="0" y="907"/>
                  </a:lnTo>
                  <a:close/>
                  <a:moveTo>
                    <a:pt x="0" y="799"/>
                  </a:moveTo>
                  <a:lnTo>
                    <a:pt x="0" y="738"/>
                  </a:lnTo>
                  <a:lnTo>
                    <a:pt x="16" y="738"/>
                  </a:lnTo>
                  <a:lnTo>
                    <a:pt x="16" y="799"/>
                  </a:lnTo>
                  <a:lnTo>
                    <a:pt x="0" y="799"/>
                  </a:lnTo>
                  <a:close/>
                  <a:moveTo>
                    <a:pt x="0" y="691"/>
                  </a:moveTo>
                  <a:lnTo>
                    <a:pt x="0" y="630"/>
                  </a:lnTo>
                  <a:lnTo>
                    <a:pt x="16" y="630"/>
                  </a:lnTo>
                  <a:lnTo>
                    <a:pt x="16" y="691"/>
                  </a:lnTo>
                  <a:lnTo>
                    <a:pt x="0" y="691"/>
                  </a:lnTo>
                  <a:close/>
                  <a:moveTo>
                    <a:pt x="0" y="584"/>
                  </a:moveTo>
                  <a:lnTo>
                    <a:pt x="0" y="523"/>
                  </a:lnTo>
                  <a:lnTo>
                    <a:pt x="16" y="523"/>
                  </a:lnTo>
                  <a:lnTo>
                    <a:pt x="16" y="584"/>
                  </a:lnTo>
                  <a:lnTo>
                    <a:pt x="0" y="584"/>
                  </a:lnTo>
                  <a:close/>
                  <a:moveTo>
                    <a:pt x="0" y="476"/>
                  </a:moveTo>
                  <a:lnTo>
                    <a:pt x="0" y="415"/>
                  </a:lnTo>
                  <a:lnTo>
                    <a:pt x="16" y="415"/>
                  </a:lnTo>
                  <a:lnTo>
                    <a:pt x="16" y="476"/>
                  </a:lnTo>
                  <a:lnTo>
                    <a:pt x="0" y="476"/>
                  </a:lnTo>
                  <a:close/>
                  <a:moveTo>
                    <a:pt x="0" y="369"/>
                  </a:moveTo>
                  <a:lnTo>
                    <a:pt x="0" y="307"/>
                  </a:lnTo>
                  <a:lnTo>
                    <a:pt x="16" y="307"/>
                  </a:lnTo>
                  <a:lnTo>
                    <a:pt x="16" y="369"/>
                  </a:lnTo>
                  <a:lnTo>
                    <a:pt x="0" y="369"/>
                  </a:lnTo>
                  <a:close/>
                  <a:moveTo>
                    <a:pt x="0" y="261"/>
                  </a:moveTo>
                  <a:lnTo>
                    <a:pt x="0" y="200"/>
                  </a:lnTo>
                  <a:lnTo>
                    <a:pt x="16" y="200"/>
                  </a:lnTo>
                  <a:lnTo>
                    <a:pt x="16" y="261"/>
                  </a:lnTo>
                  <a:lnTo>
                    <a:pt x="0" y="261"/>
                  </a:lnTo>
                  <a:close/>
                  <a:moveTo>
                    <a:pt x="0" y="154"/>
                  </a:moveTo>
                  <a:lnTo>
                    <a:pt x="0" y="92"/>
                  </a:lnTo>
                  <a:lnTo>
                    <a:pt x="16" y="92"/>
                  </a:lnTo>
                  <a:lnTo>
                    <a:pt x="16" y="154"/>
                  </a:lnTo>
                  <a:lnTo>
                    <a:pt x="0" y="154"/>
                  </a:lnTo>
                  <a:close/>
                  <a:moveTo>
                    <a:pt x="0" y="46"/>
                  </a:move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31" y="0"/>
                  </a:lnTo>
                  <a:lnTo>
                    <a:pt x="31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46"/>
                  </a:lnTo>
                  <a:lnTo>
                    <a:pt x="0" y="46"/>
                  </a:lnTo>
                  <a:close/>
                  <a:moveTo>
                    <a:pt x="77" y="0"/>
                  </a:moveTo>
                  <a:lnTo>
                    <a:pt x="139" y="0"/>
                  </a:lnTo>
                  <a:lnTo>
                    <a:pt x="139" y="16"/>
                  </a:lnTo>
                  <a:lnTo>
                    <a:pt x="77" y="16"/>
                  </a:lnTo>
                  <a:lnTo>
                    <a:pt x="77" y="0"/>
                  </a:lnTo>
                  <a:close/>
                  <a:moveTo>
                    <a:pt x="185" y="0"/>
                  </a:moveTo>
                  <a:lnTo>
                    <a:pt x="246" y="0"/>
                  </a:lnTo>
                  <a:lnTo>
                    <a:pt x="246" y="16"/>
                  </a:lnTo>
                  <a:lnTo>
                    <a:pt x="185" y="16"/>
                  </a:lnTo>
                  <a:lnTo>
                    <a:pt x="185" y="0"/>
                  </a:lnTo>
                  <a:close/>
                  <a:moveTo>
                    <a:pt x="292" y="0"/>
                  </a:moveTo>
                  <a:lnTo>
                    <a:pt x="354" y="0"/>
                  </a:lnTo>
                  <a:lnTo>
                    <a:pt x="354" y="16"/>
                  </a:lnTo>
                  <a:lnTo>
                    <a:pt x="292" y="16"/>
                  </a:lnTo>
                  <a:lnTo>
                    <a:pt x="292" y="0"/>
                  </a:lnTo>
                  <a:close/>
                  <a:moveTo>
                    <a:pt x="400" y="0"/>
                  </a:moveTo>
                  <a:lnTo>
                    <a:pt x="461" y="0"/>
                  </a:lnTo>
                  <a:lnTo>
                    <a:pt x="461" y="16"/>
                  </a:lnTo>
                  <a:lnTo>
                    <a:pt x="400" y="16"/>
                  </a:lnTo>
                  <a:lnTo>
                    <a:pt x="400" y="0"/>
                  </a:lnTo>
                  <a:close/>
                  <a:moveTo>
                    <a:pt x="507" y="0"/>
                  </a:moveTo>
                  <a:lnTo>
                    <a:pt x="569" y="0"/>
                  </a:lnTo>
                  <a:lnTo>
                    <a:pt x="569" y="16"/>
                  </a:lnTo>
                  <a:lnTo>
                    <a:pt x="507" y="16"/>
                  </a:lnTo>
                  <a:lnTo>
                    <a:pt x="507" y="0"/>
                  </a:lnTo>
                  <a:close/>
                  <a:moveTo>
                    <a:pt x="615" y="0"/>
                  </a:moveTo>
                  <a:lnTo>
                    <a:pt x="676" y="0"/>
                  </a:lnTo>
                  <a:lnTo>
                    <a:pt x="676" y="16"/>
                  </a:lnTo>
                  <a:lnTo>
                    <a:pt x="615" y="16"/>
                  </a:lnTo>
                  <a:lnTo>
                    <a:pt x="615" y="0"/>
                  </a:lnTo>
                  <a:close/>
                  <a:moveTo>
                    <a:pt x="722" y="0"/>
                  </a:moveTo>
                  <a:lnTo>
                    <a:pt x="784" y="0"/>
                  </a:lnTo>
                  <a:lnTo>
                    <a:pt x="784" y="16"/>
                  </a:lnTo>
                  <a:lnTo>
                    <a:pt x="722" y="16"/>
                  </a:lnTo>
                  <a:lnTo>
                    <a:pt x="722" y="0"/>
                  </a:lnTo>
                  <a:close/>
                  <a:moveTo>
                    <a:pt x="830" y="0"/>
                  </a:moveTo>
                  <a:lnTo>
                    <a:pt x="891" y="0"/>
                  </a:lnTo>
                  <a:lnTo>
                    <a:pt x="891" y="16"/>
                  </a:lnTo>
                  <a:lnTo>
                    <a:pt x="830" y="16"/>
                  </a:lnTo>
                  <a:lnTo>
                    <a:pt x="830" y="0"/>
                  </a:lnTo>
                  <a:close/>
                  <a:moveTo>
                    <a:pt x="937" y="0"/>
                  </a:moveTo>
                  <a:lnTo>
                    <a:pt x="999" y="0"/>
                  </a:lnTo>
                  <a:lnTo>
                    <a:pt x="999" y="16"/>
                  </a:lnTo>
                  <a:lnTo>
                    <a:pt x="937" y="16"/>
                  </a:lnTo>
                  <a:lnTo>
                    <a:pt x="937" y="0"/>
                  </a:lnTo>
                  <a:close/>
                  <a:moveTo>
                    <a:pt x="1045" y="0"/>
                  </a:moveTo>
                  <a:lnTo>
                    <a:pt x="1106" y="0"/>
                  </a:lnTo>
                  <a:lnTo>
                    <a:pt x="1106" y="16"/>
                  </a:lnTo>
                  <a:lnTo>
                    <a:pt x="1045" y="16"/>
                  </a:lnTo>
                  <a:lnTo>
                    <a:pt x="1045" y="0"/>
                  </a:lnTo>
                  <a:close/>
                  <a:moveTo>
                    <a:pt x="1152" y="0"/>
                  </a:moveTo>
                  <a:lnTo>
                    <a:pt x="1214" y="0"/>
                  </a:lnTo>
                  <a:lnTo>
                    <a:pt x="1214" y="16"/>
                  </a:lnTo>
                  <a:lnTo>
                    <a:pt x="1152" y="16"/>
                  </a:lnTo>
                  <a:lnTo>
                    <a:pt x="1152" y="0"/>
                  </a:lnTo>
                  <a:close/>
                  <a:moveTo>
                    <a:pt x="1260" y="0"/>
                  </a:moveTo>
                  <a:lnTo>
                    <a:pt x="1321" y="0"/>
                  </a:lnTo>
                  <a:lnTo>
                    <a:pt x="1321" y="16"/>
                  </a:lnTo>
                  <a:lnTo>
                    <a:pt x="1260" y="16"/>
                  </a:lnTo>
                  <a:lnTo>
                    <a:pt x="1260" y="0"/>
                  </a:lnTo>
                  <a:close/>
                  <a:moveTo>
                    <a:pt x="1367" y="0"/>
                  </a:moveTo>
                  <a:lnTo>
                    <a:pt x="1429" y="0"/>
                  </a:lnTo>
                  <a:lnTo>
                    <a:pt x="1429" y="16"/>
                  </a:lnTo>
                  <a:lnTo>
                    <a:pt x="1367" y="16"/>
                  </a:lnTo>
                  <a:lnTo>
                    <a:pt x="1367" y="0"/>
                  </a:lnTo>
                  <a:close/>
                  <a:moveTo>
                    <a:pt x="1475" y="0"/>
                  </a:moveTo>
                  <a:lnTo>
                    <a:pt x="1536" y="0"/>
                  </a:lnTo>
                  <a:lnTo>
                    <a:pt x="1536" y="16"/>
                  </a:lnTo>
                  <a:lnTo>
                    <a:pt x="1475" y="16"/>
                  </a:lnTo>
                  <a:lnTo>
                    <a:pt x="1475" y="0"/>
                  </a:lnTo>
                  <a:close/>
                  <a:moveTo>
                    <a:pt x="1583" y="0"/>
                  </a:moveTo>
                  <a:lnTo>
                    <a:pt x="1644" y="0"/>
                  </a:lnTo>
                  <a:lnTo>
                    <a:pt x="1644" y="16"/>
                  </a:lnTo>
                  <a:lnTo>
                    <a:pt x="1583" y="16"/>
                  </a:lnTo>
                  <a:lnTo>
                    <a:pt x="1583" y="0"/>
                  </a:lnTo>
                  <a:close/>
                  <a:moveTo>
                    <a:pt x="1690" y="0"/>
                  </a:moveTo>
                  <a:lnTo>
                    <a:pt x="1751" y="0"/>
                  </a:lnTo>
                  <a:lnTo>
                    <a:pt x="1751" y="16"/>
                  </a:lnTo>
                  <a:lnTo>
                    <a:pt x="1690" y="16"/>
                  </a:lnTo>
                  <a:lnTo>
                    <a:pt x="1690" y="0"/>
                  </a:lnTo>
                  <a:close/>
                  <a:moveTo>
                    <a:pt x="1798" y="0"/>
                  </a:moveTo>
                  <a:lnTo>
                    <a:pt x="1859" y="0"/>
                  </a:lnTo>
                  <a:lnTo>
                    <a:pt x="1859" y="16"/>
                  </a:lnTo>
                  <a:lnTo>
                    <a:pt x="1798" y="16"/>
                  </a:lnTo>
                  <a:lnTo>
                    <a:pt x="1798" y="0"/>
                  </a:lnTo>
                  <a:close/>
                  <a:moveTo>
                    <a:pt x="1905" y="0"/>
                  </a:moveTo>
                  <a:lnTo>
                    <a:pt x="1967" y="0"/>
                  </a:lnTo>
                  <a:lnTo>
                    <a:pt x="1967" y="16"/>
                  </a:lnTo>
                  <a:lnTo>
                    <a:pt x="1905" y="16"/>
                  </a:lnTo>
                  <a:lnTo>
                    <a:pt x="1905" y="0"/>
                  </a:lnTo>
                  <a:close/>
                  <a:moveTo>
                    <a:pt x="2013" y="0"/>
                  </a:moveTo>
                  <a:lnTo>
                    <a:pt x="2074" y="0"/>
                  </a:lnTo>
                  <a:lnTo>
                    <a:pt x="2074" y="16"/>
                  </a:lnTo>
                  <a:lnTo>
                    <a:pt x="2013" y="16"/>
                  </a:lnTo>
                  <a:lnTo>
                    <a:pt x="2013" y="0"/>
                  </a:lnTo>
                  <a:close/>
                  <a:moveTo>
                    <a:pt x="2120" y="0"/>
                  </a:moveTo>
                  <a:lnTo>
                    <a:pt x="2182" y="0"/>
                  </a:lnTo>
                  <a:lnTo>
                    <a:pt x="2182" y="16"/>
                  </a:lnTo>
                  <a:lnTo>
                    <a:pt x="2120" y="16"/>
                  </a:lnTo>
                  <a:lnTo>
                    <a:pt x="2120" y="0"/>
                  </a:lnTo>
                  <a:close/>
                  <a:moveTo>
                    <a:pt x="2228" y="0"/>
                  </a:moveTo>
                  <a:lnTo>
                    <a:pt x="2289" y="0"/>
                  </a:lnTo>
                  <a:lnTo>
                    <a:pt x="2289" y="16"/>
                  </a:lnTo>
                  <a:lnTo>
                    <a:pt x="2228" y="16"/>
                  </a:lnTo>
                  <a:lnTo>
                    <a:pt x="2228" y="0"/>
                  </a:lnTo>
                  <a:close/>
                  <a:moveTo>
                    <a:pt x="2320" y="31"/>
                  </a:moveTo>
                  <a:lnTo>
                    <a:pt x="2320" y="92"/>
                  </a:lnTo>
                  <a:lnTo>
                    <a:pt x="2304" y="92"/>
                  </a:lnTo>
                  <a:lnTo>
                    <a:pt x="2304" y="31"/>
                  </a:lnTo>
                  <a:lnTo>
                    <a:pt x="2320" y="31"/>
                  </a:lnTo>
                  <a:close/>
                  <a:moveTo>
                    <a:pt x="2320" y="139"/>
                  </a:moveTo>
                  <a:lnTo>
                    <a:pt x="2320" y="200"/>
                  </a:lnTo>
                  <a:lnTo>
                    <a:pt x="2304" y="200"/>
                  </a:lnTo>
                  <a:lnTo>
                    <a:pt x="2304" y="139"/>
                  </a:lnTo>
                  <a:lnTo>
                    <a:pt x="2320" y="139"/>
                  </a:lnTo>
                  <a:close/>
                  <a:moveTo>
                    <a:pt x="2320" y="246"/>
                  </a:moveTo>
                  <a:lnTo>
                    <a:pt x="2320" y="307"/>
                  </a:lnTo>
                  <a:lnTo>
                    <a:pt x="2304" y="307"/>
                  </a:lnTo>
                  <a:lnTo>
                    <a:pt x="2304" y="246"/>
                  </a:lnTo>
                  <a:lnTo>
                    <a:pt x="2320" y="246"/>
                  </a:lnTo>
                  <a:close/>
                  <a:moveTo>
                    <a:pt x="2320" y="354"/>
                  </a:moveTo>
                  <a:lnTo>
                    <a:pt x="2320" y="415"/>
                  </a:lnTo>
                  <a:lnTo>
                    <a:pt x="2304" y="415"/>
                  </a:lnTo>
                  <a:lnTo>
                    <a:pt x="2304" y="354"/>
                  </a:lnTo>
                  <a:lnTo>
                    <a:pt x="2320" y="354"/>
                  </a:lnTo>
                  <a:close/>
                  <a:moveTo>
                    <a:pt x="2320" y="461"/>
                  </a:moveTo>
                  <a:lnTo>
                    <a:pt x="2320" y="523"/>
                  </a:lnTo>
                  <a:lnTo>
                    <a:pt x="2304" y="523"/>
                  </a:lnTo>
                  <a:lnTo>
                    <a:pt x="2304" y="461"/>
                  </a:lnTo>
                  <a:lnTo>
                    <a:pt x="2320" y="461"/>
                  </a:lnTo>
                  <a:close/>
                  <a:moveTo>
                    <a:pt x="2320" y="569"/>
                  </a:moveTo>
                  <a:lnTo>
                    <a:pt x="2320" y="630"/>
                  </a:lnTo>
                  <a:lnTo>
                    <a:pt x="2304" y="630"/>
                  </a:lnTo>
                  <a:lnTo>
                    <a:pt x="2304" y="569"/>
                  </a:lnTo>
                  <a:lnTo>
                    <a:pt x="2320" y="569"/>
                  </a:lnTo>
                  <a:close/>
                  <a:moveTo>
                    <a:pt x="2320" y="676"/>
                  </a:moveTo>
                  <a:lnTo>
                    <a:pt x="2320" y="738"/>
                  </a:lnTo>
                  <a:lnTo>
                    <a:pt x="2304" y="738"/>
                  </a:lnTo>
                  <a:lnTo>
                    <a:pt x="2304" y="676"/>
                  </a:lnTo>
                  <a:lnTo>
                    <a:pt x="2320" y="676"/>
                  </a:lnTo>
                  <a:close/>
                  <a:moveTo>
                    <a:pt x="2320" y="784"/>
                  </a:moveTo>
                  <a:lnTo>
                    <a:pt x="2320" y="845"/>
                  </a:lnTo>
                  <a:lnTo>
                    <a:pt x="2304" y="845"/>
                  </a:lnTo>
                  <a:lnTo>
                    <a:pt x="2304" y="784"/>
                  </a:lnTo>
                  <a:lnTo>
                    <a:pt x="2320" y="784"/>
                  </a:lnTo>
                  <a:close/>
                  <a:moveTo>
                    <a:pt x="2320" y="891"/>
                  </a:moveTo>
                  <a:lnTo>
                    <a:pt x="2320" y="907"/>
                  </a:lnTo>
                  <a:lnTo>
                    <a:pt x="2316" y="910"/>
                  </a:lnTo>
                  <a:lnTo>
                    <a:pt x="2312" y="914"/>
                  </a:lnTo>
                  <a:lnTo>
                    <a:pt x="2266" y="914"/>
                  </a:lnTo>
                  <a:lnTo>
                    <a:pt x="2266" y="899"/>
                  </a:lnTo>
                  <a:lnTo>
                    <a:pt x="2312" y="899"/>
                  </a:lnTo>
                  <a:lnTo>
                    <a:pt x="2304" y="907"/>
                  </a:lnTo>
                  <a:lnTo>
                    <a:pt x="2304" y="891"/>
                  </a:lnTo>
                  <a:lnTo>
                    <a:pt x="2320" y="891"/>
                  </a:lnTo>
                  <a:close/>
                  <a:moveTo>
                    <a:pt x="2220" y="914"/>
                  </a:moveTo>
                  <a:lnTo>
                    <a:pt x="2159" y="914"/>
                  </a:lnTo>
                  <a:lnTo>
                    <a:pt x="2159" y="899"/>
                  </a:lnTo>
                  <a:lnTo>
                    <a:pt x="2220" y="899"/>
                  </a:lnTo>
                  <a:lnTo>
                    <a:pt x="2220" y="914"/>
                  </a:lnTo>
                  <a:close/>
                  <a:moveTo>
                    <a:pt x="2112" y="914"/>
                  </a:moveTo>
                  <a:lnTo>
                    <a:pt x="2051" y="914"/>
                  </a:lnTo>
                  <a:lnTo>
                    <a:pt x="2051" y="899"/>
                  </a:lnTo>
                  <a:lnTo>
                    <a:pt x="2112" y="899"/>
                  </a:lnTo>
                  <a:lnTo>
                    <a:pt x="2112" y="914"/>
                  </a:lnTo>
                  <a:close/>
                  <a:moveTo>
                    <a:pt x="2005" y="914"/>
                  </a:moveTo>
                  <a:lnTo>
                    <a:pt x="1944" y="914"/>
                  </a:lnTo>
                  <a:lnTo>
                    <a:pt x="1944" y="899"/>
                  </a:lnTo>
                  <a:lnTo>
                    <a:pt x="2005" y="899"/>
                  </a:lnTo>
                  <a:lnTo>
                    <a:pt x="2005" y="914"/>
                  </a:lnTo>
                  <a:close/>
                  <a:moveTo>
                    <a:pt x="1897" y="914"/>
                  </a:moveTo>
                  <a:lnTo>
                    <a:pt x="1836" y="914"/>
                  </a:lnTo>
                  <a:lnTo>
                    <a:pt x="1836" y="899"/>
                  </a:lnTo>
                  <a:lnTo>
                    <a:pt x="1897" y="899"/>
                  </a:lnTo>
                  <a:lnTo>
                    <a:pt x="1897" y="914"/>
                  </a:lnTo>
                  <a:close/>
                  <a:moveTo>
                    <a:pt x="1790" y="914"/>
                  </a:moveTo>
                  <a:lnTo>
                    <a:pt x="1728" y="914"/>
                  </a:lnTo>
                  <a:lnTo>
                    <a:pt x="1728" y="899"/>
                  </a:lnTo>
                  <a:lnTo>
                    <a:pt x="1790" y="899"/>
                  </a:lnTo>
                  <a:lnTo>
                    <a:pt x="1790" y="914"/>
                  </a:lnTo>
                  <a:close/>
                  <a:moveTo>
                    <a:pt x="1682" y="914"/>
                  </a:moveTo>
                  <a:lnTo>
                    <a:pt x="1621" y="914"/>
                  </a:lnTo>
                  <a:lnTo>
                    <a:pt x="1621" y="899"/>
                  </a:lnTo>
                  <a:lnTo>
                    <a:pt x="1682" y="899"/>
                  </a:lnTo>
                  <a:lnTo>
                    <a:pt x="1682" y="914"/>
                  </a:lnTo>
                  <a:close/>
                  <a:moveTo>
                    <a:pt x="1575" y="914"/>
                  </a:moveTo>
                  <a:lnTo>
                    <a:pt x="1513" y="914"/>
                  </a:lnTo>
                  <a:lnTo>
                    <a:pt x="1513" y="899"/>
                  </a:lnTo>
                  <a:lnTo>
                    <a:pt x="1575" y="899"/>
                  </a:lnTo>
                  <a:lnTo>
                    <a:pt x="1575" y="914"/>
                  </a:lnTo>
                  <a:close/>
                  <a:moveTo>
                    <a:pt x="1467" y="914"/>
                  </a:moveTo>
                  <a:lnTo>
                    <a:pt x="1406" y="914"/>
                  </a:lnTo>
                  <a:lnTo>
                    <a:pt x="1406" y="899"/>
                  </a:lnTo>
                  <a:lnTo>
                    <a:pt x="1467" y="899"/>
                  </a:lnTo>
                  <a:lnTo>
                    <a:pt x="1467" y="914"/>
                  </a:lnTo>
                  <a:close/>
                  <a:moveTo>
                    <a:pt x="1360" y="914"/>
                  </a:moveTo>
                  <a:lnTo>
                    <a:pt x="1298" y="914"/>
                  </a:lnTo>
                  <a:lnTo>
                    <a:pt x="1298" y="899"/>
                  </a:lnTo>
                  <a:lnTo>
                    <a:pt x="1360" y="899"/>
                  </a:lnTo>
                  <a:lnTo>
                    <a:pt x="1360" y="914"/>
                  </a:lnTo>
                  <a:close/>
                  <a:moveTo>
                    <a:pt x="1252" y="914"/>
                  </a:moveTo>
                  <a:lnTo>
                    <a:pt x="1191" y="914"/>
                  </a:lnTo>
                  <a:lnTo>
                    <a:pt x="1191" y="899"/>
                  </a:lnTo>
                  <a:lnTo>
                    <a:pt x="1252" y="899"/>
                  </a:lnTo>
                  <a:lnTo>
                    <a:pt x="1252" y="914"/>
                  </a:lnTo>
                  <a:close/>
                  <a:moveTo>
                    <a:pt x="1145" y="914"/>
                  </a:moveTo>
                  <a:lnTo>
                    <a:pt x="1083" y="914"/>
                  </a:lnTo>
                  <a:lnTo>
                    <a:pt x="1083" y="899"/>
                  </a:lnTo>
                  <a:lnTo>
                    <a:pt x="1145" y="899"/>
                  </a:lnTo>
                  <a:lnTo>
                    <a:pt x="1145" y="914"/>
                  </a:lnTo>
                  <a:close/>
                  <a:moveTo>
                    <a:pt x="1037" y="914"/>
                  </a:moveTo>
                  <a:lnTo>
                    <a:pt x="976" y="914"/>
                  </a:lnTo>
                  <a:lnTo>
                    <a:pt x="976" y="899"/>
                  </a:lnTo>
                  <a:lnTo>
                    <a:pt x="1037" y="899"/>
                  </a:lnTo>
                  <a:lnTo>
                    <a:pt x="1037" y="914"/>
                  </a:lnTo>
                  <a:close/>
                  <a:moveTo>
                    <a:pt x="930" y="914"/>
                  </a:moveTo>
                  <a:lnTo>
                    <a:pt x="868" y="914"/>
                  </a:lnTo>
                  <a:lnTo>
                    <a:pt x="868" y="899"/>
                  </a:lnTo>
                  <a:lnTo>
                    <a:pt x="930" y="899"/>
                  </a:lnTo>
                  <a:lnTo>
                    <a:pt x="930" y="914"/>
                  </a:lnTo>
                  <a:close/>
                  <a:moveTo>
                    <a:pt x="822" y="914"/>
                  </a:moveTo>
                  <a:lnTo>
                    <a:pt x="761" y="914"/>
                  </a:lnTo>
                  <a:lnTo>
                    <a:pt x="761" y="899"/>
                  </a:lnTo>
                  <a:lnTo>
                    <a:pt x="822" y="899"/>
                  </a:lnTo>
                  <a:lnTo>
                    <a:pt x="822" y="914"/>
                  </a:lnTo>
                  <a:close/>
                  <a:moveTo>
                    <a:pt x="715" y="914"/>
                  </a:moveTo>
                  <a:lnTo>
                    <a:pt x="653" y="914"/>
                  </a:lnTo>
                  <a:lnTo>
                    <a:pt x="653" y="899"/>
                  </a:lnTo>
                  <a:lnTo>
                    <a:pt x="715" y="899"/>
                  </a:lnTo>
                  <a:lnTo>
                    <a:pt x="715" y="914"/>
                  </a:lnTo>
                  <a:close/>
                  <a:moveTo>
                    <a:pt x="607" y="914"/>
                  </a:moveTo>
                  <a:lnTo>
                    <a:pt x="546" y="914"/>
                  </a:lnTo>
                  <a:lnTo>
                    <a:pt x="546" y="899"/>
                  </a:lnTo>
                  <a:lnTo>
                    <a:pt x="607" y="899"/>
                  </a:lnTo>
                  <a:lnTo>
                    <a:pt x="607" y="914"/>
                  </a:lnTo>
                  <a:close/>
                  <a:moveTo>
                    <a:pt x="500" y="914"/>
                  </a:moveTo>
                  <a:lnTo>
                    <a:pt x="438" y="914"/>
                  </a:lnTo>
                  <a:lnTo>
                    <a:pt x="438" y="899"/>
                  </a:lnTo>
                  <a:lnTo>
                    <a:pt x="500" y="899"/>
                  </a:lnTo>
                  <a:lnTo>
                    <a:pt x="500" y="914"/>
                  </a:lnTo>
                  <a:close/>
                  <a:moveTo>
                    <a:pt x="392" y="914"/>
                  </a:moveTo>
                  <a:lnTo>
                    <a:pt x="331" y="914"/>
                  </a:lnTo>
                  <a:lnTo>
                    <a:pt x="331" y="899"/>
                  </a:lnTo>
                  <a:lnTo>
                    <a:pt x="392" y="899"/>
                  </a:lnTo>
                  <a:lnTo>
                    <a:pt x="392" y="914"/>
                  </a:lnTo>
                  <a:close/>
                  <a:moveTo>
                    <a:pt x="285" y="914"/>
                  </a:moveTo>
                  <a:lnTo>
                    <a:pt x="223" y="914"/>
                  </a:lnTo>
                  <a:lnTo>
                    <a:pt x="223" y="899"/>
                  </a:lnTo>
                  <a:lnTo>
                    <a:pt x="285" y="899"/>
                  </a:lnTo>
                  <a:lnTo>
                    <a:pt x="285" y="914"/>
                  </a:lnTo>
                  <a:close/>
                  <a:moveTo>
                    <a:pt x="177" y="914"/>
                  </a:moveTo>
                  <a:lnTo>
                    <a:pt x="116" y="914"/>
                  </a:lnTo>
                  <a:lnTo>
                    <a:pt x="116" y="899"/>
                  </a:lnTo>
                  <a:lnTo>
                    <a:pt x="177" y="899"/>
                  </a:lnTo>
                  <a:lnTo>
                    <a:pt x="177" y="914"/>
                  </a:lnTo>
                  <a:close/>
                  <a:moveTo>
                    <a:pt x="70" y="914"/>
                  </a:moveTo>
                  <a:lnTo>
                    <a:pt x="8" y="914"/>
                  </a:lnTo>
                  <a:lnTo>
                    <a:pt x="8" y="899"/>
                  </a:lnTo>
                  <a:lnTo>
                    <a:pt x="70" y="899"/>
                  </a:lnTo>
                  <a:lnTo>
                    <a:pt x="70" y="9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01" name="Freeform 85"/>
            <p:cNvSpPr>
              <a:spLocks noEditPoints="1"/>
            </p:cNvSpPr>
            <p:nvPr/>
          </p:nvSpPr>
          <p:spPr bwMode="auto">
            <a:xfrm>
              <a:off x="2291" y="1989"/>
              <a:ext cx="1152" cy="62"/>
            </a:xfrm>
            <a:custGeom>
              <a:avLst/>
              <a:gdLst/>
              <a:ahLst/>
              <a:cxnLst>
                <a:cxn ang="0">
                  <a:pos x="12" y="56"/>
                </a:cxn>
                <a:cxn ang="0">
                  <a:pos x="2293" y="56"/>
                </a:cxn>
                <a:cxn ang="0">
                  <a:pos x="2293" y="68"/>
                </a:cxn>
                <a:cxn ang="0">
                  <a:pos x="12" y="68"/>
                </a:cxn>
                <a:cxn ang="0">
                  <a:pos x="12" y="56"/>
                </a:cxn>
                <a:cxn ang="0">
                  <a:pos x="104" y="121"/>
                </a:cxn>
                <a:cxn ang="0">
                  <a:pos x="0" y="62"/>
                </a:cxn>
                <a:cxn ang="0">
                  <a:pos x="104" y="0"/>
                </a:cxn>
                <a:cxn ang="0">
                  <a:pos x="108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0" y="10"/>
                </a:cxn>
                <a:cxn ang="0">
                  <a:pos x="14" y="66"/>
                </a:cxn>
                <a:cxn ang="0">
                  <a:pos x="14" y="56"/>
                </a:cxn>
                <a:cxn ang="0">
                  <a:pos x="110" y="112"/>
                </a:cxn>
                <a:cxn ang="0">
                  <a:pos x="114" y="116"/>
                </a:cxn>
                <a:cxn ang="0">
                  <a:pos x="112" y="119"/>
                </a:cxn>
                <a:cxn ang="0">
                  <a:pos x="108" y="123"/>
                </a:cxn>
                <a:cxn ang="0">
                  <a:pos x="104" y="121"/>
                </a:cxn>
                <a:cxn ang="0">
                  <a:pos x="104" y="121"/>
                </a:cxn>
                <a:cxn ang="0">
                  <a:pos x="2199" y="0"/>
                </a:cxn>
                <a:cxn ang="0">
                  <a:pos x="2304" y="62"/>
                </a:cxn>
                <a:cxn ang="0">
                  <a:pos x="2199" y="121"/>
                </a:cxn>
                <a:cxn ang="0">
                  <a:pos x="2195" y="123"/>
                </a:cxn>
                <a:cxn ang="0">
                  <a:pos x="2191" y="119"/>
                </a:cxn>
                <a:cxn ang="0">
                  <a:pos x="2191" y="116"/>
                </a:cxn>
                <a:cxn ang="0">
                  <a:pos x="2193" y="112"/>
                </a:cxn>
                <a:cxn ang="0">
                  <a:pos x="2289" y="56"/>
                </a:cxn>
                <a:cxn ang="0">
                  <a:pos x="2289" y="66"/>
                </a:cxn>
                <a:cxn ang="0">
                  <a:pos x="2193" y="10"/>
                </a:cxn>
                <a:cxn ang="0">
                  <a:pos x="2191" y="6"/>
                </a:cxn>
                <a:cxn ang="0">
                  <a:pos x="2191" y="2"/>
                </a:cxn>
                <a:cxn ang="0">
                  <a:pos x="2195" y="0"/>
                </a:cxn>
                <a:cxn ang="0">
                  <a:pos x="2199" y="0"/>
                </a:cxn>
                <a:cxn ang="0">
                  <a:pos x="2199" y="0"/>
                </a:cxn>
              </a:cxnLst>
              <a:rect l="0" t="0" r="r" b="b"/>
              <a:pathLst>
                <a:path w="2304" h="123">
                  <a:moveTo>
                    <a:pt x="12" y="56"/>
                  </a:moveTo>
                  <a:lnTo>
                    <a:pt x="2293" y="56"/>
                  </a:lnTo>
                  <a:lnTo>
                    <a:pt x="2293" y="68"/>
                  </a:lnTo>
                  <a:lnTo>
                    <a:pt x="12" y="68"/>
                  </a:lnTo>
                  <a:lnTo>
                    <a:pt x="12" y="56"/>
                  </a:lnTo>
                  <a:close/>
                  <a:moveTo>
                    <a:pt x="104" y="121"/>
                  </a:moveTo>
                  <a:lnTo>
                    <a:pt x="0" y="62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0" y="10"/>
                  </a:lnTo>
                  <a:lnTo>
                    <a:pt x="14" y="66"/>
                  </a:lnTo>
                  <a:lnTo>
                    <a:pt x="14" y="56"/>
                  </a:lnTo>
                  <a:lnTo>
                    <a:pt x="110" y="112"/>
                  </a:lnTo>
                  <a:lnTo>
                    <a:pt x="114" y="116"/>
                  </a:lnTo>
                  <a:lnTo>
                    <a:pt x="112" y="119"/>
                  </a:lnTo>
                  <a:lnTo>
                    <a:pt x="108" y="123"/>
                  </a:lnTo>
                  <a:lnTo>
                    <a:pt x="104" y="121"/>
                  </a:lnTo>
                  <a:lnTo>
                    <a:pt x="104" y="121"/>
                  </a:lnTo>
                  <a:close/>
                  <a:moveTo>
                    <a:pt x="2199" y="0"/>
                  </a:moveTo>
                  <a:lnTo>
                    <a:pt x="2304" y="62"/>
                  </a:lnTo>
                  <a:lnTo>
                    <a:pt x="2199" y="121"/>
                  </a:lnTo>
                  <a:lnTo>
                    <a:pt x="2195" y="123"/>
                  </a:lnTo>
                  <a:lnTo>
                    <a:pt x="2191" y="119"/>
                  </a:lnTo>
                  <a:lnTo>
                    <a:pt x="2191" y="116"/>
                  </a:lnTo>
                  <a:lnTo>
                    <a:pt x="2193" y="112"/>
                  </a:lnTo>
                  <a:lnTo>
                    <a:pt x="2289" y="56"/>
                  </a:lnTo>
                  <a:lnTo>
                    <a:pt x="2289" y="66"/>
                  </a:lnTo>
                  <a:lnTo>
                    <a:pt x="2193" y="10"/>
                  </a:lnTo>
                  <a:lnTo>
                    <a:pt x="2191" y="6"/>
                  </a:lnTo>
                  <a:lnTo>
                    <a:pt x="2191" y="2"/>
                  </a:lnTo>
                  <a:lnTo>
                    <a:pt x="2195" y="0"/>
                  </a:lnTo>
                  <a:lnTo>
                    <a:pt x="2199" y="0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34902" name="Picture 8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09" y="1747"/>
              <a:ext cx="2344" cy="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903" name="Picture 8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9" y="1747"/>
              <a:ext cx="2344" cy="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904" name="Freeform 88"/>
            <p:cNvSpPr>
              <a:spLocks/>
            </p:cNvSpPr>
            <p:nvPr/>
          </p:nvSpPr>
          <p:spPr bwMode="auto">
            <a:xfrm>
              <a:off x="1743" y="1769"/>
              <a:ext cx="2275" cy="558"/>
            </a:xfrm>
            <a:custGeom>
              <a:avLst/>
              <a:gdLst/>
              <a:ahLst/>
              <a:cxnLst>
                <a:cxn ang="0">
                  <a:pos x="0" y="1115"/>
                </a:cxn>
                <a:cxn ang="0">
                  <a:pos x="0" y="1002"/>
                </a:cxn>
                <a:cxn ang="0">
                  <a:pos x="2" y="891"/>
                </a:cxn>
                <a:cxn ang="0">
                  <a:pos x="4" y="783"/>
                </a:cxn>
                <a:cxn ang="0">
                  <a:pos x="8" y="681"/>
                </a:cxn>
                <a:cxn ang="0">
                  <a:pos x="11" y="583"/>
                </a:cxn>
                <a:cxn ang="0">
                  <a:pos x="15" y="491"/>
                </a:cxn>
                <a:cxn ang="0">
                  <a:pos x="21" y="407"/>
                </a:cxn>
                <a:cxn ang="0">
                  <a:pos x="27" y="326"/>
                </a:cxn>
                <a:cxn ang="0">
                  <a:pos x="31" y="290"/>
                </a:cxn>
                <a:cxn ang="0">
                  <a:pos x="34" y="255"/>
                </a:cxn>
                <a:cxn ang="0">
                  <a:pos x="38" y="222"/>
                </a:cxn>
                <a:cxn ang="0">
                  <a:pos x="40" y="190"/>
                </a:cxn>
                <a:cxn ang="0">
                  <a:pos x="44" y="161"/>
                </a:cxn>
                <a:cxn ang="0">
                  <a:pos x="48" y="134"/>
                </a:cxn>
                <a:cxn ang="0">
                  <a:pos x="54" y="109"/>
                </a:cxn>
                <a:cxn ang="0">
                  <a:pos x="57" y="88"/>
                </a:cxn>
                <a:cxn ang="0">
                  <a:pos x="61" y="67"/>
                </a:cxn>
                <a:cxn ang="0">
                  <a:pos x="65" y="50"/>
                </a:cxn>
                <a:cxn ang="0">
                  <a:pos x="69" y="34"/>
                </a:cxn>
                <a:cxn ang="0">
                  <a:pos x="75" y="23"/>
                </a:cxn>
                <a:cxn ang="0">
                  <a:pos x="79" y="13"/>
                </a:cxn>
                <a:cxn ang="0">
                  <a:pos x="84" y="5"/>
                </a:cxn>
                <a:cxn ang="0">
                  <a:pos x="88" y="2"/>
                </a:cxn>
                <a:cxn ang="0">
                  <a:pos x="94" y="0"/>
                </a:cxn>
                <a:cxn ang="0">
                  <a:pos x="4456" y="0"/>
                </a:cxn>
                <a:cxn ang="0">
                  <a:pos x="4460" y="2"/>
                </a:cxn>
                <a:cxn ang="0">
                  <a:pos x="4466" y="5"/>
                </a:cxn>
                <a:cxn ang="0">
                  <a:pos x="4470" y="13"/>
                </a:cxn>
                <a:cxn ang="0">
                  <a:pos x="4474" y="23"/>
                </a:cxn>
                <a:cxn ang="0">
                  <a:pos x="4479" y="34"/>
                </a:cxn>
                <a:cxn ang="0">
                  <a:pos x="4483" y="50"/>
                </a:cxn>
                <a:cxn ang="0">
                  <a:pos x="4487" y="67"/>
                </a:cxn>
                <a:cxn ang="0">
                  <a:pos x="4493" y="88"/>
                </a:cxn>
                <a:cxn ang="0">
                  <a:pos x="4497" y="109"/>
                </a:cxn>
                <a:cxn ang="0">
                  <a:pos x="4500" y="134"/>
                </a:cxn>
                <a:cxn ang="0">
                  <a:pos x="4504" y="161"/>
                </a:cxn>
                <a:cxn ang="0">
                  <a:pos x="4508" y="190"/>
                </a:cxn>
                <a:cxn ang="0">
                  <a:pos x="4512" y="222"/>
                </a:cxn>
                <a:cxn ang="0">
                  <a:pos x="4516" y="255"/>
                </a:cxn>
                <a:cxn ang="0">
                  <a:pos x="4518" y="290"/>
                </a:cxn>
                <a:cxn ang="0">
                  <a:pos x="4522" y="326"/>
                </a:cxn>
                <a:cxn ang="0">
                  <a:pos x="4527" y="407"/>
                </a:cxn>
                <a:cxn ang="0">
                  <a:pos x="4533" y="491"/>
                </a:cxn>
                <a:cxn ang="0">
                  <a:pos x="4537" y="583"/>
                </a:cxn>
                <a:cxn ang="0">
                  <a:pos x="4541" y="681"/>
                </a:cxn>
                <a:cxn ang="0">
                  <a:pos x="4545" y="783"/>
                </a:cxn>
                <a:cxn ang="0">
                  <a:pos x="4547" y="891"/>
                </a:cxn>
                <a:cxn ang="0">
                  <a:pos x="4548" y="1002"/>
                </a:cxn>
                <a:cxn ang="0">
                  <a:pos x="4548" y="1115"/>
                </a:cxn>
              </a:cxnLst>
              <a:rect l="0" t="0" r="r" b="b"/>
              <a:pathLst>
                <a:path w="4548" h="1115">
                  <a:moveTo>
                    <a:pt x="0" y="1115"/>
                  </a:moveTo>
                  <a:lnTo>
                    <a:pt x="0" y="1002"/>
                  </a:lnTo>
                  <a:lnTo>
                    <a:pt x="2" y="891"/>
                  </a:lnTo>
                  <a:lnTo>
                    <a:pt x="4" y="783"/>
                  </a:lnTo>
                  <a:lnTo>
                    <a:pt x="8" y="681"/>
                  </a:lnTo>
                  <a:lnTo>
                    <a:pt x="11" y="583"/>
                  </a:lnTo>
                  <a:lnTo>
                    <a:pt x="15" y="491"/>
                  </a:lnTo>
                  <a:lnTo>
                    <a:pt x="21" y="407"/>
                  </a:lnTo>
                  <a:lnTo>
                    <a:pt x="27" y="326"/>
                  </a:lnTo>
                  <a:lnTo>
                    <a:pt x="31" y="290"/>
                  </a:lnTo>
                  <a:lnTo>
                    <a:pt x="34" y="255"/>
                  </a:lnTo>
                  <a:lnTo>
                    <a:pt x="38" y="222"/>
                  </a:lnTo>
                  <a:lnTo>
                    <a:pt x="40" y="190"/>
                  </a:lnTo>
                  <a:lnTo>
                    <a:pt x="44" y="161"/>
                  </a:lnTo>
                  <a:lnTo>
                    <a:pt x="48" y="134"/>
                  </a:lnTo>
                  <a:lnTo>
                    <a:pt x="54" y="109"/>
                  </a:lnTo>
                  <a:lnTo>
                    <a:pt x="57" y="88"/>
                  </a:lnTo>
                  <a:lnTo>
                    <a:pt x="61" y="67"/>
                  </a:lnTo>
                  <a:lnTo>
                    <a:pt x="65" y="50"/>
                  </a:lnTo>
                  <a:lnTo>
                    <a:pt x="69" y="34"/>
                  </a:lnTo>
                  <a:lnTo>
                    <a:pt x="75" y="23"/>
                  </a:lnTo>
                  <a:lnTo>
                    <a:pt x="79" y="13"/>
                  </a:lnTo>
                  <a:lnTo>
                    <a:pt x="84" y="5"/>
                  </a:lnTo>
                  <a:lnTo>
                    <a:pt x="88" y="2"/>
                  </a:lnTo>
                  <a:lnTo>
                    <a:pt x="94" y="0"/>
                  </a:lnTo>
                  <a:lnTo>
                    <a:pt x="4456" y="0"/>
                  </a:lnTo>
                  <a:lnTo>
                    <a:pt x="4460" y="2"/>
                  </a:lnTo>
                  <a:lnTo>
                    <a:pt x="4466" y="5"/>
                  </a:lnTo>
                  <a:lnTo>
                    <a:pt x="4470" y="13"/>
                  </a:lnTo>
                  <a:lnTo>
                    <a:pt x="4474" y="23"/>
                  </a:lnTo>
                  <a:lnTo>
                    <a:pt x="4479" y="34"/>
                  </a:lnTo>
                  <a:lnTo>
                    <a:pt x="4483" y="50"/>
                  </a:lnTo>
                  <a:lnTo>
                    <a:pt x="4487" y="67"/>
                  </a:lnTo>
                  <a:lnTo>
                    <a:pt x="4493" y="88"/>
                  </a:lnTo>
                  <a:lnTo>
                    <a:pt x="4497" y="109"/>
                  </a:lnTo>
                  <a:lnTo>
                    <a:pt x="4500" y="134"/>
                  </a:lnTo>
                  <a:lnTo>
                    <a:pt x="4504" y="161"/>
                  </a:lnTo>
                  <a:lnTo>
                    <a:pt x="4508" y="190"/>
                  </a:lnTo>
                  <a:lnTo>
                    <a:pt x="4512" y="222"/>
                  </a:lnTo>
                  <a:lnTo>
                    <a:pt x="4516" y="255"/>
                  </a:lnTo>
                  <a:lnTo>
                    <a:pt x="4518" y="290"/>
                  </a:lnTo>
                  <a:lnTo>
                    <a:pt x="4522" y="326"/>
                  </a:lnTo>
                  <a:lnTo>
                    <a:pt x="4527" y="407"/>
                  </a:lnTo>
                  <a:lnTo>
                    <a:pt x="4533" y="491"/>
                  </a:lnTo>
                  <a:lnTo>
                    <a:pt x="4537" y="583"/>
                  </a:lnTo>
                  <a:lnTo>
                    <a:pt x="4541" y="681"/>
                  </a:lnTo>
                  <a:lnTo>
                    <a:pt x="4545" y="783"/>
                  </a:lnTo>
                  <a:lnTo>
                    <a:pt x="4547" y="891"/>
                  </a:lnTo>
                  <a:lnTo>
                    <a:pt x="4548" y="1002"/>
                  </a:lnTo>
                  <a:lnTo>
                    <a:pt x="4548" y="1115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05" name="Line 89"/>
            <p:cNvSpPr>
              <a:spLocks noChangeShapeType="1"/>
            </p:cNvSpPr>
            <p:nvPr/>
          </p:nvSpPr>
          <p:spPr bwMode="auto">
            <a:xfrm>
              <a:off x="1743" y="2327"/>
              <a:ext cx="2274" cy="1"/>
            </a:xfrm>
            <a:prstGeom prst="line">
              <a:avLst/>
            </a:prstGeom>
            <a:noFill/>
            <a:ln w="9525">
              <a:solidFill>
                <a:srgbClr val="4A7EBB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06" name="Rectangle 90"/>
            <p:cNvSpPr>
              <a:spLocks noChangeArrowheads="1"/>
            </p:cNvSpPr>
            <p:nvPr/>
          </p:nvSpPr>
          <p:spPr bwMode="auto">
            <a:xfrm>
              <a:off x="2707" y="2170"/>
              <a:ext cx="13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latin typeface="DIN Next LT Pro" pitchFamily="34" charset="0"/>
                </a:rPr>
                <a:t>Hall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07" name="Rectangle 91"/>
            <p:cNvSpPr>
              <a:spLocks noChangeArrowheads="1"/>
            </p:cNvSpPr>
            <p:nvPr/>
          </p:nvSpPr>
          <p:spPr bwMode="auto">
            <a:xfrm>
              <a:off x="2870" y="2170"/>
              <a:ext cx="23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latin typeface="DIN Next LT Pro" pitchFamily="34" charset="0"/>
                </a:rPr>
                <a:t>sensor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08" name="Freeform 92"/>
            <p:cNvSpPr>
              <a:spLocks noEditPoints="1"/>
            </p:cNvSpPr>
            <p:nvPr/>
          </p:nvSpPr>
          <p:spPr bwMode="auto">
            <a:xfrm>
              <a:off x="2867" y="2293"/>
              <a:ext cx="28" cy="69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2" y="42"/>
                </a:cxn>
                <a:cxn ang="0">
                  <a:pos x="10" y="21"/>
                </a:cxn>
                <a:cxn ang="0">
                  <a:pos x="14" y="12"/>
                </a:cxn>
                <a:cxn ang="0">
                  <a:pos x="18" y="6"/>
                </a:cxn>
                <a:cxn ang="0">
                  <a:pos x="23" y="2"/>
                </a:cxn>
                <a:cxn ang="0">
                  <a:pos x="29" y="0"/>
                </a:cxn>
                <a:cxn ang="0">
                  <a:pos x="35" y="2"/>
                </a:cxn>
                <a:cxn ang="0">
                  <a:pos x="41" y="6"/>
                </a:cxn>
                <a:cxn ang="0">
                  <a:pos x="46" y="12"/>
                </a:cxn>
                <a:cxn ang="0">
                  <a:pos x="50" y="21"/>
                </a:cxn>
                <a:cxn ang="0">
                  <a:pos x="56" y="42"/>
                </a:cxn>
                <a:cxn ang="0">
                  <a:pos x="58" y="69"/>
                </a:cxn>
                <a:cxn ang="0">
                  <a:pos x="56" y="96"/>
                </a:cxn>
                <a:cxn ang="0">
                  <a:pos x="50" y="119"/>
                </a:cxn>
                <a:cxn ang="0">
                  <a:pos x="46" y="127"/>
                </a:cxn>
                <a:cxn ang="0">
                  <a:pos x="41" y="133"/>
                </a:cxn>
                <a:cxn ang="0">
                  <a:pos x="35" y="136"/>
                </a:cxn>
                <a:cxn ang="0">
                  <a:pos x="29" y="138"/>
                </a:cxn>
                <a:cxn ang="0">
                  <a:pos x="23" y="136"/>
                </a:cxn>
                <a:cxn ang="0">
                  <a:pos x="18" y="133"/>
                </a:cxn>
                <a:cxn ang="0">
                  <a:pos x="14" y="127"/>
                </a:cxn>
                <a:cxn ang="0">
                  <a:pos x="10" y="119"/>
                </a:cxn>
                <a:cxn ang="0">
                  <a:pos x="2" y="96"/>
                </a:cxn>
                <a:cxn ang="0">
                  <a:pos x="0" y="69"/>
                </a:cxn>
                <a:cxn ang="0">
                  <a:pos x="0" y="69"/>
                </a:cxn>
                <a:cxn ang="0">
                  <a:pos x="16" y="69"/>
                </a:cxn>
                <a:cxn ang="0">
                  <a:pos x="16" y="90"/>
                </a:cxn>
                <a:cxn ang="0">
                  <a:pos x="20" y="108"/>
                </a:cxn>
                <a:cxn ang="0">
                  <a:pos x="23" y="119"/>
                </a:cxn>
                <a:cxn ang="0">
                  <a:pos x="27" y="123"/>
                </a:cxn>
                <a:cxn ang="0">
                  <a:pos x="29" y="125"/>
                </a:cxn>
                <a:cxn ang="0">
                  <a:pos x="33" y="123"/>
                </a:cxn>
                <a:cxn ang="0">
                  <a:pos x="35" y="119"/>
                </a:cxn>
                <a:cxn ang="0">
                  <a:pos x="39" y="108"/>
                </a:cxn>
                <a:cxn ang="0">
                  <a:pos x="43" y="90"/>
                </a:cxn>
                <a:cxn ang="0">
                  <a:pos x="44" y="69"/>
                </a:cxn>
                <a:cxn ang="0">
                  <a:pos x="43" y="48"/>
                </a:cxn>
                <a:cxn ang="0">
                  <a:pos x="39" y="31"/>
                </a:cxn>
                <a:cxn ang="0">
                  <a:pos x="35" y="19"/>
                </a:cxn>
                <a:cxn ang="0">
                  <a:pos x="33" y="15"/>
                </a:cxn>
                <a:cxn ang="0">
                  <a:pos x="29" y="15"/>
                </a:cxn>
                <a:cxn ang="0">
                  <a:pos x="27" y="15"/>
                </a:cxn>
                <a:cxn ang="0">
                  <a:pos x="23" y="19"/>
                </a:cxn>
                <a:cxn ang="0">
                  <a:pos x="20" y="31"/>
                </a:cxn>
                <a:cxn ang="0">
                  <a:pos x="16" y="48"/>
                </a:cxn>
                <a:cxn ang="0">
                  <a:pos x="16" y="69"/>
                </a:cxn>
                <a:cxn ang="0">
                  <a:pos x="16" y="69"/>
                </a:cxn>
              </a:cxnLst>
              <a:rect l="0" t="0" r="r" b="b"/>
              <a:pathLst>
                <a:path w="58" h="138">
                  <a:moveTo>
                    <a:pt x="0" y="69"/>
                  </a:moveTo>
                  <a:lnTo>
                    <a:pt x="2" y="42"/>
                  </a:lnTo>
                  <a:lnTo>
                    <a:pt x="10" y="21"/>
                  </a:lnTo>
                  <a:lnTo>
                    <a:pt x="14" y="12"/>
                  </a:lnTo>
                  <a:lnTo>
                    <a:pt x="18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5" y="2"/>
                  </a:lnTo>
                  <a:lnTo>
                    <a:pt x="41" y="6"/>
                  </a:lnTo>
                  <a:lnTo>
                    <a:pt x="46" y="12"/>
                  </a:lnTo>
                  <a:lnTo>
                    <a:pt x="50" y="21"/>
                  </a:lnTo>
                  <a:lnTo>
                    <a:pt x="56" y="42"/>
                  </a:lnTo>
                  <a:lnTo>
                    <a:pt x="58" y="69"/>
                  </a:lnTo>
                  <a:lnTo>
                    <a:pt x="56" y="96"/>
                  </a:lnTo>
                  <a:lnTo>
                    <a:pt x="50" y="119"/>
                  </a:lnTo>
                  <a:lnTo>
                    <a:pt x="46" y="127"/>
                  </a:lnTo>
                  <a:lnTo>
                    <a:pt x="41" y="133"/>
                  </a:lnTo>
                  <a:lnTo>
                    <a:pt x="35" y="136"/>
                  </a:lnTo>
                  <a:lnTo>
                    <a:pt x="29" y="138"/>
                  </a:lnTo>
                  <a:lnTo>
                    <a:pt x="23" y="136"/>
                  </a:lnTo>
                  <a:lnTo>
                    <a:pt x="18" y="133"/>
                  </a:lnTo>
                  <a:lnTo>
                    <a:pt x="14" y="127"/>
                  </a:lnTo>
                  <a:lnTo>
                    <a:pt x="10" y="119"/>
                  </a:lnTo>
                  <a:lnTo>
                    <a:pt x="2" y="96"/>
                  </a:lnTo>
                  <a:lnTo>
                    <a:pt x="0" y="69"/>
                  </a:lnTo>
                  <a:lnTo>
                    <a:pt x="0" y="69"/>
                  </a:lnTo>
                  <a:close/>
                  <a:moveTo>
                    <a:pt x="16" y="69"/>
                  </a:moveTo>
                  <a:lnTo>
                    <a:pt x="16" y="90"/>
                  </a:lnTo>
                  <a:lnTo>
                    <a:pt x="20" y="108"/>
                  </a:lnTo>
                  <a:lnTo>
                    <a:pt x="23" y="119"/>
                  </a:lnTo>
                  <a:lnTo>
                    <a:pt x="27" y="123"/>
                  </a:lnTo>
                  <a:lnTo>
                    <a:pt x="29" y="125"/>
                  </a:lnTo>
                  <a:lnTo>
                    <a:pt x="33" y="123"/>
                  </a:lnTo>
                  <a:lnTo>
                    <a:pt x="35" y="119"/>
                  </a:lnTo>
                  <a:lnTo>
                    <a:pt x="39" y="108"/>
                  </a:lnTo>
                  <a:lnTo>
                    <a:pt x="43" y="90"/>
                  </a:lnTo>
                  <a:lnTo>
                    <a:pt x="44" y="69"/>
                  </a:lnTo>
                  <a:lnTo>
                    <a:pt x="43" y="48"/>
                  </a:lnTo>
                  <a:lnTo>
                    <a:pt x="39" y="31"/>
                  </a:lnTo>
                  <a:lnTo>
                    <a:pt x="35" y="19"/>
                  </a:lnTo>
                  <a:lnTo>
                    <a:pt x="33" y="15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3" y="19"/>
                  </a:lnTo>
                  <a:lnTo>
                    <a:pt x="20" y="31"/>
                  </a:lnTo>
                  <a:lnTo>
                    <a:pt x="16" y="48"/>
                  </a:lnTo>
                  <a:lnTo>
                    <a:pt x="16" y="69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09" name="Freeform 93"/>
            <p:cNvSpPr>
              <a:spLocks/>
            </p:cNvSpPr>
            <p:nvPr/>
          </p:nvSpPr>
          <p:spPr bwMode="auto">
            <a:xfrm>
              <a:off x="2867" y="2293"/>
              <a:ext cx="28" cy="69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2" y="42"/>
                </a:cxn>
                <a:cxn ang="0">
                  <a:pos x="10" y="21"/>
                </a:cxn>
                <a:cxn ang="0">
                  <a:pos x="14" y="12"/>
                </a:cxn>
                <a:cxn ang="0">
                  <a:pos x="18" y="6"/>
                </a:cxn>
                <a:cxn ang="0">
                  <a:pos x="23" y="2"/>
                </a:cxn>
                <a:cxn ang="0">
                  <a:pos x="29" y="0"/>
                </a:cxn>
                <a:cxn ang="0">
                  <a:pos x="35" y="2"/>
                </a:cxn>
                <a:cxn ang="0">
                  <a:pos x="41" y="6"/>
                </a:cxn>
                <a:cxn ang="0">
                  <a:pos x="46" y="12"/>
                </a:cxn>
                <a:cxn ang="0">
                  <a:pos x="50" y="21"/>
                </a:cxn>
                <a:cxn ang="0">
                  <a:pos x="56" y="42"/>
                </a:cxn>
                <a:cxn ang="0">
                  <a:pos x="58" y="69"/>
                </a:cxn>
                <a:cxn ang="0">
                  <a:pos x="56" y="96"/>
                </a:cxn>
                <a:cxn ang="0">
                  <a:pos x="50" y="119"/>
                </a:cxn>
                <a:cxn ang="0">
                  <a:pos x="46" y="127"/>
                </a:cxn>
                <a:cxn ang="0">
                  <a:pos x="41" y="133"/>
                </a:cxn>
                <a:cxn ang="0">
                  <a:pos x="35" y="136"/>
                </a:cxn>
                <a:cxn ang="0">
                  <a:pos x="29" y="138"/>
                </a:cxn>
                <a:cxn ang="0">
                  <a:pos x="23" y="136"/>
                </a:cxn>
                <a:cxn ang="0">
                  <a:pos x="18" y="133"/>
                </a:cxn>
                <a:cxn ang="0">
                  <a:pos x="14" y="127"/>
                </a:cxn>
                <a:cxn ang="0">
                  <a:pos x="10" y="119"/>
                </a:cxn>
                <a:cxn ang="0">
                  <a:pos x="2" y="96"/>
                </a:cxn>
                <a:cxn ang="0">
                  <a:pos x="0" y="69"/>
                </a:cxn>
                <a:cxn ang="0">
                  <a:pos x="0" y="69"/>
                </a:cxn>
              </a:cxnLst>
              <a:rect l="0" t="0" r="r" b="b"/>
              <a:pathLst>
                <a:path w="58" h="138">
                  <a:moveTo>
                    <a:pt x="0" y="69"/>
                  </a:moveTo>
                  <a:lnTo>
                    <a:pt x="2" y="42"/>
                  </a:lnTo>
                  <a:lnTo>
                    <a:pt x="10" y="21"/>
                  </a:lnTo>
                  <a:lnTo>
                    <a:pt x="14" y="12"/>
                  </a:lnTo>
                  <a:lnTo>
                    <a:pt x="18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5" y="2"/>
                  </a:lnTo>
                  <a:lnTo>
                    <a:pt x="41" y="6"/>
                  </a:lnTo>
                  <a:lnTo>
                    <a:pt x="46" y="12"/>
                  </a:lnTo>
                  <a:lnTo>
                    <a:pt x="50" y="21"/>
                  </a:lnTo>
                  <a:lnTo>
                    <a:pt x="56" y="42"/>
                  </a:lnTo>
                  <a:lnTo>
                    <a:pt x="58" y="69"/>
                  </a:lnTo>
                  <a:lnTo>
                    <a:pt x="56" y="96"/>
                  </a:lnTo>
                  <a:lnTo>
                    <a:pt x="50" y="119"/>
                  </a:lnTo>
                  <a:lnTo>
                    <a:pt x="46" y="127"/>
                  </a:lnTo>
                  <a:lnTo>
                    <a:pt x="41" y="133"/>
                  </a:lnTo>
                  <a:lnTo>
                    <a:pt x="35" y="136"/>
                  </a:lnTo>
                  <a:lnTo>
                    <a:pt x="29" y="138"/>
                  </a:lnTo>
                  <a:lnTo>
                    <a:pt x="23" y="136"/>
                  </a:lnTo>
                  <a:lnTo>
                    <a:pt x="18" y="133"/>
                  </a:lnTo>
                  <a:lnTo>
                    <a:pt x="14" y="127"/>
                  </a:lnTo>
                  <a:lnTo>
                    <a:pt x="10" y="119"/>
                  </a:lnTo>
                  <a:lnTo>
                    <a:pt x="2" y="96"/>
                  </a:lnTo>
                  <a:lnTo>
                    <a:pt x="0" y="69"/>
                  </a:lnTo>
                  <a:lnTo>
                    <a:pt x="0" y="69"/>
                  </a:lnTo>
                </a:path>
              </a:pathLst>
            </a:custGeom>
            <a:noFill/>
            <a:ln w="25400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10" name="Freeform 94"/>
            <p:cNvSpPr>
              <a:spLocks/>
            </p:cNvSpPr>
            <p:nvPr/>
          </p:nvSpPr>
          <p:spPr bwMode="auto">
            <a:xfrm>
              <a:off x="2874" y="2300"/>
              <a:ext cx="15" cy="5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0" y="75"/>
                </a:cxn>
                <a:cxn ang="0">
                  <a:pos x="4" y="93"/>
                </a:cxn>
                <a:cxn ang="0">
                  <a:pos x="7" y="104"/>
                </a:cxn>
                <a:cxn ang="0">
                  <a:pos x="11" y="108"/>
                </a:cxn>
                <a:cxn ang="0">
                  <a:pos x="13" y="110"/>
                </a:cxn>
                <a:cxn ang="0">
                  <a:pos x="17" y="108"/>
                </a:cxn>
                <a:cxn ang="0">
                  <a:pos x="19" y="104"/>
                </a:cxn>
                <a:cxn ang="0">
                  <a:pos x="23" y="93"/>
                </a:cxn>
                <a:cxn ang="0">
                  <a:pos x="27" y="75"/>
                </a:cxn>
                <a:cxn ang="0">
                  <a:pos x="28" y="54"/>
                </a:cxn>
                <a:cxn ang="0">
                  <a:pos x="27" y="33"/>
                </a:cxn>
                <a:cxn ang="0">
                  <a:pos x="23" y="16"/>
                </a:cxn>
                <a:cxn ang="0">
                  <a:pos x="19" y="4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7" y="4"/>
                </a:cxn>
                <a:cxn ang="0">
                  <a:pos x="4" y="16"/>
                </a:cxn>
                <a:cxn ang="0">
                  <a:pos x="0" y="33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28" h="110">
                  <a:moveTo>
                    <a:pt x="0" y="54"/>
                  </a:moveTo>
                  <a:lnTo>
                    <a:pt x="0" y="75"/>
                  </a:lnTo>
                  <a:lnTo>
                    <a:pt x="4" y="93"/>
                  </a:lnTo>
                  <a:lnTo>
                    <a:pt x="7" y="104"/>
                  </a:lnTo>
                  <a:lnTo>
                    <a:pt x="11" y="108"/>
                  </a:lnTo>
                  <a:lnTo>
                    <a:pt x="13" y="110"/>
                  </a:lnTo>
                  <a:lnTo>
                    <a:pt x="17" y="108"/>
                  </a:lnTo>
                  <a:lnTo>
                    <a:pt x="19" y="104"/>
                  </a:lnTo>
                  <a:lnTo>
                    <a:pt x="23" y="93"/>
                  </a:lnTo>
                  <a:lnTo>
                    <a:pt x="27" y="75"/>
                  </a:lnTo>
                  <a:lnTo>
                    <a:pt x="28" y="54"/>
                  </a:lnTo>
                  <a:lnTo>
                    <a:pt x="27" y="33"/>
                  </a:lnTo>
                  <a:lnTo>
                    <a:pt x="23" y="16"/>
                  </a:lnTo>
                  <a:lnTo>
                    <a:pt x="19" y="4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4" y="16"/>
                  </a:lnTo>
                  <a:lnTo>
                    <a:pt x="0" y="33"/>
                  </a:lnTo>
                  <a:lnTo>
                    <a:pt x="0" y="54"/>
                  </a:lnTo>
                  <a:lnTo>
                    <a:pt x="0" y="54"/>
                  </a:lnTo>
                </a:path>
              </a:pathLst>
            </a:custGeom>
            <a:noFill/>
            <a:ln w="25400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11" name="Freeform 95"/>
            <p:cNvSpPr>
              <a:spLocks noEditPoints="1"/>
            </p:cNvSpPr>
            <p:nvPr/>
          </p:nvSpPr>
          <p:spPr bwMode="auto">
            <a:xfrm>
              <a:off x="3468" y="2516"/>
              <a:ext cx="569" cy="62"/>
            </a:xfrm>
            <a:custGeom>
              <a:avLst/>
              <a:gdLst/>
              <a:ahLst/>
              <a:cxnLst>
                <a:cxn ang="0">
                  <a:pos x="12" y="56"/>
                </a:cxn>
                <a:cxn ang="0">
                  <a:pos x="1127" y="56"/>
                </a:cxn>
                <a:cxn ang="0">
                  <a:pos x="1127" y="68"/>
                </a:cxn>
                <a:cxn ang="0">
                  <a:pos x="12" y="68"/>
                </a:cxn>
                <a:cxn ang="0">
                  <a:pos x="12" y="56"/>
                </a:cxn>
                <a:cxn ang="0">
                  <a:pos x="104" y="121"/>
                </a:cxn>
                <a:cxn ang="0">
                  <a:pos x="0" y="62"/>
                </a:cxn>
                <a:cxn ang="0">
                  <a:pos x="104" y="0"/>
                </a:cxn>
                <a:cxn ang="0">
                  <a:pos x="108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0" y="10"/>
                </a:cxn>
                <a:cxn ang="0">
                  <a:pos x="110" y="10"/>
                </a:cxn>
                <a:cxn ang="0">
                  <a:pos x="14" y="66"/>
                </a:cxn>
                <a:cxn ang="0">
                  <a:pos x="14" y="56"/>
                </a:cxn>
                <a:cxn ang="0">
                  <a:pos x="110" y="112"/>
                </a:cxn>
                <a:cxn ang="0">
                  <a:pos x="114" y="116"/>
                </a:cxn>
                <a:cxn ang="0">
                  <a:pos x="112" y="120"/>
                </a:cxn>
                <a:cxn ang="0">
                  <a:pos x="108" y="123"/>
                </a:cxn>
                <a:cxn ang="0">
                  <a:pos x="104" y="121"/>
                </a:cxn>
                <a:cxn ang="0">
                  <a:pos x="104" y="121"/>
                </a:cxn>
                <a:cxn ang="0">
                  <a:pos x="1035" y="0"/>
                </a:cxn>
                <a:cxn ang="0">
                  <a:pos x="1139" y="62"/>
                </a:cxn>
                <a:cxn ang="0">
                  <a:pos x="1035" y="121"/>
                </a:cxn>
                <a:cxn ang="0">
                  <a:pos x="1031" y="123"/>
                </a:cxn>
                <a:cxn ang="0">
                  <a:pos x="1028" y="120"/>
                </a:cxn>
                <a:cxn ang="0">
                  <a:pos x="1028" y="116"/>
                </a:cxn>
                <a:cxn ang="0">
                  <a:pos x="1029" y="112"/>
                </a:cxn>
                <a:cxn ang="0">
                  <a:pos x="1125" y="56"/>
                </a:cxn>
                <a:cxn ang="0">
                  <a:pos x="1125" y="66"/>
                </a:cxn>
                <a:cxn ang="0">
                  <a:pos x="1029" y="10"/>
                </a:cxn>
                <a:cxn ang="0">
                  <a:pos x="1028" y="6"/>
                </a:cxn>
                <a:cxn ang="0">
                  <a:pos x="1028" y="2"/>
                </a:cxn>
                <a:cxn ang="0">
                  <a:pos x="1031" y="0"/>
                </a:cxn>
                <a:cxn ang="0">
                  <a:pos x="1035" y="0"/>
                </a:cxn>
                <a:cxn ang="0">
                  <a:pos x="1035" y="0"/>
                </a:cxn>
              </a:cxnLst>
              <a:rect l="0" t="0" r="r" b="b"/>
              <a:pathLst>
                <a:path w="1139" h="123">
                  <a:moveTo>
                    <a:pt x="12" y="56"/>
                  </a:moveTo>
                  <a:lnTo>
                    <a:pt x="1127" y="56"/>
                  </a:lnTo>
                  <a:lnTo>
                    <a:pt x="1127" y="68"/>
                  </a:lnTo>
                  <a:lnTo>
                    <a:pt x="12" y="68"/>
                  </a:lnTo>
                  <a:lnTo>
                    <a:pt x="12" y="56"/>
                  </a:lnTo>
                  <a:close/>
                  <a:moveTo>
                    <a:pt x="104" y="121"/>
                  </a:moveTo>
                  <a:lnTo>
                    <a:pt x="0" y="62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4" y="66"/>
                  </a:lnTo>
                  <a:lnTo>
                    <a:pt x="14" y="56"/>
                  </a:lnTo>
                  <a:lnTo>
                    <a:pt x="110" y="112"/>
                  </a:lnTo>
                  <a:lnTo>
                    <a:pt x="114" y="116"/>
                  </a:lnTo>
                  <a:lnTo>
                    <a:pt x="112" y="120"/>
                  </a:lnTo>
                  <a:lnTo>
                    <a:pt x="108" y="123"/>
                  </a:lnTo>
                  <a:lnTo>
                    <a:pt x="104" y="121"/>
                  </a:lnTo>
                  <a:lnTo>
                    <a:pt x="104" y="121"/>
                  </a:lnTo>
                  <a:close/>
                  <a:moveTo>
                    <a:pt x="1035" y="0"/>
                  </a:moveTo>
                  <a:lnTo>
                    <a:pt x="1139" y="62"/>
                  </a:lnTo>
                  <a:lnTo>
                    <a:pt x="1035" y="121"/>
                  </a:lnTo>
                  <a:lnTo>
                    <a:pt x="1031" y="123"/>
                  </a:lnTo>
                  <a:lnTo>
                    <a:pt x="1028" y="120"/>
                  </a:lnTo>
                  <a:lnTo>
                    <a:pt x="1028" y="116"/>
                  </a:lnTo>
                  <a:lnTo>
                    <a:pt x="1029" y="112"/>
                  </a:lnTo>
                  <a:lnTo>
                    <a:pt x="1125" y="56"/>
                  </a:lnTo>
                  <a:lnTo>
                    <a:pt x="1125" y="66"/>
                  </a:lnTo>
                  <a:lnTo>
                    <a:pt x="1029" y="10"/>
                  </a:lnTo>
                  <a:lnTo>
                    <a:pt x="1028" y="6"/>
                  </a:lnTo>
                  <a:lnTo>
                    <a:pt x="1028" y="2"/>
                  </a:lnTo>
                  <a:lnTo>
                    <a:pt x="1031" y="0"/>
                  </a:lnTo>
                  <a:lnTo>
                    <a:pt x="1035" y="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12" name="Freeform 96"/>
            <p:cNvSpPr>
              <a:spLocks noEditPoints="1"/>
            </p:cNvSpPr>
            <p:nvPr/>
          </p:nvSpPr>
          <p:spPr bwMode="auto">
            <a:xfrm>
              <a:off x="1734" y="2516"/>
              <a:ext cx="569" cy="62"/>
            </a:xfrm>
            <a:custGeom>
              <a:avLst/>
              <a:gdLst/>
              <a:ahLst/>
              <a:cxnLst>
                <a:cxn ang="0">
                  <a:pos x="11" y="56"/>
                </a:cxn>
                <a:cxn ang="0">
                  <a:pos x="1127" y="56"/>
                </a:cxn>
                <a:cxn ang="0">
                  <a:pos x="1127" y="68"/>
                </a:cxn>
                <a:cxn ang="0">
                  <a:pos x="11" y="68"/>
                </a:cxn>
                <a:cxn ang="0">
                  <a:pos x="11" y="56"/>
                </a:cxn>
                <a:cxn ang="0">
                  <a:pos x="103" y="121"/>
                </a:cxn>
                <a:cxn ang="0">
                  <a:pos x="0" y="62"/>
                </a:cxn>
                <a:cxn ang="0">
                  <a:pos x="103" y="0"/>
                </a:cxn>
                <a:cxn ang="0">
                  <a:pos x="107" y="0"/>
                </a:cxn>
                <a:cxn ang="0">
                  <a:pos x="111" y="2"/>
                </a:cxn>
                <a:cxn ang="0">
                  <a:pos x="113" y="6"/>
                </a:cxn>
                <a:cxn ang="0">
                  <a:pos x="109" y="10"/>
                </a:cxn>
                <a:cxn ang="0">
                  <a:pos x="109" y="10"/>
                </a:cxn>
                <a:cxn ang="0">
                  <a:pos x="13" y="66"/>
                </a:cxn>
                <a:cxn ang="0">
                  <a:pos x="13" y="56"/>
                </a:cxn>
                <a:cxn ang="0">
                  <a:pos x="109" y="112"/>
                </a:cxn>
                <a:cxn ang="0">
                  <a:pos x="113" y="116"/>
                </a:cxn>
                <a:cxn ang="0">
                  <a:pos x="111" y="120"/>
                </a:cxn>
                <a:cxn ang="0">
                  <a:pos x="107" y="123"/>
                </a:cxn>
                <a:cxn ang="0">
                  <a:pos x="103" y="121"/>
                </a:cxn>
                <a:cxn ang="0">
                  <a:pos x="103" y="121"/>
                </a:cxn>
                <a:cxn ang="0">
                  <a:pos x="1035" y="0"/>
                </a:cxn>
                <a:cxn ang="0">
                  <a:pos x="1138" y="62"/>
                </a:cxn>
                <a:cxn ang="0">
                  <a:pos x="1035" y="121"/>
                </a:cxn>
                <a:cxn ang="0">
                  <a:pos x="1031" y="123"/>
                </a:cxn>
                <a:cxn ang="0">
                  <a:pos x="1027" y="120"/>
                </a:cxn>
                <a:cxn ang="0">
                  <a:pos x="1027" y="116"/>
                </a:cxn>
                <a:cxn ang="0">
                  <a:pos x="1029" y="112"/>
                </a:cxn>
                <a:cxn ang="0">
                  <a:pos x="1125" y="56"/>
                </a:cxn>
                <a:cxn ang="0">
                  <a:pos x="1125" y="66"/>
                </a:cxn>
                <a:cxn ang="0">
                  <a:pos x="1029" y="10"/>
                </a:cxn>
                <a:cxn ang="0">
                  <a:pos x="1027" y="6"/>
                </a:cxn>
                <a:cxn ang="0">
                  <a:pos x="1027" y="2"/>
                </a:cxn>
                <a:cxn ang="0">
                  <a:pos x="1031" y="0"/>
                </a:cxn>
                <a:cxn ang="0">
                  <a:pos x="1035" y="0"/>
                </a:cxn>
                <a:cxn ang="0">
                  <a:pos x="1035" y="0"/>
                </a:cxn>
              </a:cxnLst>
              <a:rect l="0" t="0" r="r" b="b"/>
              <a:pathLst>
                <a:path w="1138" h="123">
                  <a:moveTo>
                    <a:pt x="11" y="56"/>
                  </a:moveTo>
                  <a:lnTo>
                    <a:pt x="1127" y="56"/>
                  </a:lnTo>
                  <a:lnTo>
                    <a:pt x="1127" y="68"/>
                  </a:lnTo>
                  <a:lnTo>
                    <a:pt x="11" y="68"/>
                  </a:lnTo>
                  <a:lnTo>
                    <a:pt x="11" y="56"/>
                  </a:lnTo>
                  <a:close/>
                  <a:moveTo>
                    <a:pt x="103" y="121"/>
                  </a:moveTo>
                  <a:lnTo>
                    <a:pt x="0" y="62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2"/>
                  </a:lnTo>
                  <a:lnTo>
                    <a:pt x="113" y="6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3" y="66"/>
                  </a:lnTo>
                  <a:lnTo>
                    <a:pt x="13" y="56"/>
                  </a:lnTo>
                  <a:lnTo>
                    <a:pt x="109" y="112"/>
                  </a:lnTo>
                  <a:lnTo>
                    <a:pt x="113" y="116"/>
                  </a:lnTo>
                  <a:lnTo>
                    <a:pt x="111" y="120"/>
                  </a:lnTo>
                  <a:lnTo>
                    <a:pt x="107" y="123"/>
                  </a:lnTo>
                  <a:lnTo>
                    <a:pt x="103" y="121"/>
                  </a:lnTo>
                  <a:lnTo>
                    <a:pt x="103" y="121"/>
                  </a:lnTo>
                  <a:close/>
                  <a:moveTo>
                    <a:pt x="1035" y="0"/>
                  </a:moveTo>
                  <a:lnTo>
                    <a:pt x="1138" y="62"/>
                  </a:lnTo>
                  <a:lnTo>
                    <a:pt x="1035" y="121"/>
                  </a:lnTo>
                  <a:lnTo>
                    <a:pt x="1031" y="123"/>
                  </a:lnTo>
                  <a:lnTo>
                    <a:pt x="1027" y="120"/>
                  </a:lnTo>
                  <a:lnTo>
                    <a:pt x="1027" y="116"/>
                  </a:lnTo>
                  <a:lnTo>
                    <a:pt x="1029" y="112"/>
                  </a:lnTo>
                  <a:lnTo>
                    <a:pt x="1125" y="56"/>
                  </a:lnTo>
                  <a:lnTo>
                    <a:pt x="1125" y="66"/>
                  </a:lnTo>
                  <a:lnTo>
                    <a:pt x="1029" y="10"/>
                  </a:lnTo>
                  <a:lnTo>
                    <a:pt x="1027" y="6"/>
                  </a:lnTo>
                  <a:lnTo>
                    <a:pt x="1027" y="2"/>
                  </a:lnTo>
                  <a:lnTo>
                    <a:pt x="1031" y="0"/>
                  </a:lnTo>
                  <a:lnTo>
                    <a:pt x="1035" y="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13" name="Rectangle 97"/>
            <p:cNvSpPr>
              <a:spLocks noChangeArrowheads="1"/>
            </p:cNvSpPr>
            <p:nvPr/>
          </p:nvSpPr>
          <p:spPr bwMode="auto">
            <a:xfrm>
              <a:off x="3691" y="2423"/>
              <a:ext cx="9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L/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14" name="Rectangle 98"/>
            <p:cNvSpPr>
              <a:spLocks noChangeArrowheads="1"/>
            </p:cNvSpPr>
            <p:nvPr/>
          </p:nvSpPr>
          <p:spPr bwMode="auto">
            <a:xfrm>
              <a:off x="3772" y="2423"/>
              <a:ext cx="5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2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15" name="Rectangle 99"/>
            <p:cNvSpPr>
              <a:spLocks noChangeArrowheads="1"/>
            </p:cNvSpPr>
            <p:nvPr/>
          </p:nvSpPr>
          <p:spPr bwMode="auto">
            <a:xfrm>
              <a:off x="1993" y="2422"/>
              <a:ext cx="9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L/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16" name="Rectangle 100"/>
            <p:cNvSpPr>
              <a:spLocks noChangeArrowheads="1"/>
            </p:cNvSpPr>
            <p:nvPr/>
          </p:nvSpPr>
          <p:spPr bwMode="auto">
            <a:xfrm>
              <a:off x="2074" y="2422"/>
              <a:ext cx="5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2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17" name="Freeform 101"/>
            <p:cNvSpPr>
              <a:spLocks noEditPoints="1"/>
            </p:cNvSpPr>
            <p:nvPr/>
          </p:nvSpPr>
          <p:spPr bwMode="auto">
            <a:xfrm>
              <a:off x="1733" y="2800"/>
              <a:ext cx="2304" cy="62"/>
            </a:xfrm>
            <a:custGeom>
              <a:avLst/>
              <a:gdLst/>
              <a:ahLst/>
              <a:cxnLst>
                <a:cxn ang="0">
                  <a:pos x="11" y="55"/>
                </a:cxn>
                <a:cxn ang="0">
                  <a:pos x="4596" y="55"/>
                </a:cxn>
                <a:cxn ang="0">
                  <a:pos x="4596" y="67"/>
                </a:cxn>
                <a:cxn ang="0">
                  <a:pos x="11" y="67"/>
                </a:cxn>
                <a:cxn ang="0">
                  <a:pos x="11" y="55"/>
                </a:cxn>
                <a:cxn ang="0">
                  <a:pos x="103" y="121"/>
                </a:cxn>
                <a:cxn ang="0">
                  <a:pos x="0" y="61"/>
                </a:cxn>
                <a:cxn ang="0">
                  <a:pos x="103" y="0"/>
                </a:cxn>
                <a:cxn ang="0">
                  <a:pos x="107" y="0"/>
                </a:cxn>
                <a:cxn ang="0">
                  <a:pos x="111" y="2"/>
                </a:cxn>
                <a:cxn ang="0">
                  <a:pos x="113" y="6"/>
                </a:cxn>
                <a:cxn ang="0">
                  <a:pos x="109" y="9"/>
                </a:cxn>
                <a:cxn ang="0">
                  <a:pos x="13" y="65"/>
                </a:cxn>
                <a:cxn ang="0">
                  <a:pos x="13" y="55"/>
                </a:cxn>
                <a:cxn ang="0">
                  <a:pos x="109" y="111"/>
                </a:cxn>
                <a:cxn ang="0">
                  <a:pos x="113" y="115"/>
                </a:cxn>
                <a:cxn ang="0">
                  <a:pos x="111" y="119"/>
                </a:cxn>
                <a:cxn ang="0">
                  <a:pos x="107" y="123"/>
                </a:cxn>
                <a:cxn ang="0">
                  <a:pos x="103" y="121"/>
                </a:cxn>
                <a:cxn ang="0">
                  <a:pos x="103" y="121"/>
                </a:cxn>
                <a:cxn ang="0">
                  <a:pos x="4502" y="0"/>
                </a:cxn>
                <a:cxn ang="0">
                  <a:pos x="4608" y="61"/>
                </a:cxn>
                <a:cxn ang="0">
                  <a:pos x="4502" y="121"/>
                </a:cxn>
                <a:cxn ang="0">
                  <a:pos x="4498" y="123"/>
                </a:cxn>
                <a:cxn ang="0">
                  <a:pos x="4495" y="119"/>
                </a:cxn>
                <a:cxn ang="0">
                  <a:pos x="4495" y="115"/>
                </a:cxn>
                <a:cxn ang="0">
                  <a:pos x="4497" y="111"/>
                </a:cxn>
                <a:cxn ang="0">
                  <a:pos x="4593" y="55"/>
                </a:cxn>
                <a:cxn ang="0">
                  <a:pos x="4593" y="65"/>
                </a:cxn>
                <a:cxn ang="0">
                  <a:pos x="4497" y="9"/>
                </a:cxn>
                <a:cxn ang="0">
                  <a:pos x="4495" y="6"/>
                </a:cxn>
                <a:cxn ang="0">
                  <a:pos x="4495" y="2"/>
                </a:cxn>
                <a:cxn ang="0">
                  <a:pos x="4498" y="0"/>
                </a:cxn>
                <a:cxn ang="0">
                  <a:pos x="4502" y="0"/>
                </a:cxn>
                <a:cxn ang="0">
                  <a:pos x="4502" y="0"/>
                </a:cxn>
              </a:cxnLst>
              <a:rect l="0" t="0" r="r" b="b"/>
              <a:pathLst>
                <a:path w="4608" h="123">
                  <a:moveTo>
                    <a:pt x="11" y="55"/>
                  </a:moveTo>
                  <a:lnTo>
                    <a:pt x="4596" y="55"/>
                  </a:lnTo>
                  <a:lnTo>
                    <a:pt x="4596" y="67"/>
                  </a:lnTo>
                  <a:lnTo>
                    <a:pt x="11" y="67"/>
                  </a:lnTo>
                  <a:lnTo>
                    <a:pt x="11" y="55"/>
                  </a:lnTo>
                  <a:close/>
                  <a:moveTo>
                    <a:pt x="103" y="121"/>
                  </a:moveTo>
                  <a:lnTo>
                    <a:pt x="0" y="61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11" y="2"/>
                  </a:lnTo>
                  <a:lnTo>
                    <a:pt x="113" y="6"/>
                  </a:lnTo>
                  <a:lnTo>
                    <a:pt x="109" y="9"/>
                  </a:lnTo>
                  <a:lnTo>
                    <a:pt x="13" y="65"/>
                  </a:lnTo>
                  <a:lnTo>
                    <a:pt x="13" y="55"/>
                  </a:lnTo>
                  <a:lnTo>
                    <a:pt x="109" y="111"/>
                  </a:lnTo>
                  <a:lnTo>
                    <a:pt x="113" y="115"/>
                  </a:lnTo>
                  <a:lnTo>
                    <a:pt x="111" y="119"/>
                  </a:lnTo>
                  <a:lnTo>
                    <a:pt x="107" y="123"/>
                  </a:lnTo>
                  <a:lnTo>
                    <a:pt x="103" y="121"/>
                  </a:lnTo>
                  <a:lnTo>
                    <a:pt x="103" y="121"/>
                  </a:lnTo>
                  <a:close/>
                  <a:moveTo>
                    <a:pt x="4502" y="0"/>
                  </a:moveTo>
                  <a:lnTo>
                    <a:pt x="4608" y="61"/>
                  </a:lnTo>
                  <a:lnTo>
                    <a:pt x="4502" y="121"/>
                  </a:lnTo>
                  <a:lnTo>
                    <a:pt x="4498" y="123"/>
                  </a:lnTo>
                  <a:lnTo>
                    <a:pt x="4495" y="119"/>
                  </a:lnTo>
                  <a:lnTo>
                    <a:pt x="4495" y="115"/>
                  </a:lnTo>
                  <a:lnTo>
                    <a:pt x="4497" y="111"/>
                  </a:lnTo>
                  <a:lnTo>
                    <a:pt x="4593" y="55"/>
                  </a:lnTo>
                  <a:lnTo>
                    <a:pt x="4593" y="65"/>
                  </a:lnTo>
                  <a:lnTo>
                    <a:pt x="4497" y="9"/>
                  </a:lnTo>
                  <a:lnTo>
                    <a:pt x="4495" y="6"/>
                  </a:lnTo>
                  <a:lnTo>
                    <a:pt x="4495" y="2"/>
                  </a:lnTo>
                  <a:lnTo>
                    <a:pt x="4498" y="0"/>
                  </a:lnTo>
                  <a:lnTo>
                    <a:pt x="4502" y="0"/>
                  </a:lnTo>
                  <a:lnTo>
                    <a:pt x="4502" y="0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18" name="Rectangle 102"/>
            <p:cNvSpPr>
              <a:spLocks noChangeArrowheads="1"/>
            </p:cNvSpPr>
            <p:nvPr/>
          </p:nvSpPr>
          <p:spPr bwMode="auto">
            <a:xfrm>
              <a:off x="2608" y="2725"/>
              <a:ext cx="59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Arc length 2l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22" name="Freeform 106"/>
            <p:cNvSpPr>
              <a:spLocks noEditPoints="1"/>
            </p:cNvSpPr>
            <p:nvPr/>
          </p:nvSpPr>
          <p:spPr bwMode="auto">
            <a:xfrm>
              <a:off x="4018" y="2521"/>
              <a:ext cx="570" cy="61"/>
            </a:xfrm>
            <a:custGeom>
              <a:avLst/>
              <a:gdLst/>
              <a:ahLst/>
              <a:cxnLst>
                <a:cxn ang="0">
                  <a:pos x="12" y="56"/>
                </a:cxn>
                <a:cxn ang="0">
                  <a:pos x="1129" y="56"/>
                </a:cxn>
                <a:cxn ang="0">
                  <a:pos x="1129" y="67"/>
                </a:cxn>
                <a:cxn ang="0">
                  <a:pos x="12" y="67"/>
                </a:cxn>
                <a:cxn ang="0">
                  <a:pos x="12" y="56"/>
                </a:cxn>
                <a:cxn ang="0">
                  <a:pos x="104" y="121"/>
                </a:cxn>
                <a:cxn ang="0">
                  <a:pos x="0" y="62"/>
                </a:cxn>
                <a:cxn ang="0">
                  <a:pos x="104" y="0"/>
                </a:cxn>
                <a:cxn ang="0">
                  <a:pos x="108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0" y="10"/>
                </a:cxn>
                <a:cxn ang="0">
                  <a:pos x="110" y="10"/>
                </a:cxn>
                <a:cxn ang="0">
                  <a:pos x="14" y="65"/>
                </a:cxn>
                <a:cxn ang="0">
                  <a:pos x="14" y="56"/>
                </a:cxn>
                <a:cxn ang="0">
                  <a:pos x="110" y="111"/>
                </a:cxn>
                <a:cxn ang="0">
                  <a:pos x="114" y="115"/>
                </a:cxn>
                <a:cxn ang="0">
                  <a:pos x="112" y="119"/>
                </a:cxn>
                <a:cxn ang="0">
                  <a:pos x="108" y="123"/>
                </a:cxn>
                <a:cxn ang="0">
                  <a:pos x="104" y="121"/>
                </a:cxn>
                <a:cxn ang="0">
                  <a:pos x="104" y="121"/>
                </a:cxn>
                <a:cxn ang="0">
                  <a:pos x="1035" y="0"/>
                </a:cxn>
                <a:cxn ang="0">
                  <a:pos x="1141" y="62"/>
                </a:cxn>
                <a:cxn ang="0">
                  <a:pos x="1035" y="121"/>
                </a:cxn>
                <a:cxn ang="0">
                  <a:pos x="1032" y="123"/>
                </a:cxn>
                <a:cxn ang="0">
                  <a:pos x="1028" y="119"/>
                </a:cxn>
                <a:cxn ang="0">
                  <a:pos x="1028" y="115"/>
                </a:cxn>
                <a:cxn ang="0">
                  <a:pos x="1030" y="111"/>
                </a:cxn>
                <a:cxn ang="0">
                  <a:pos x="1126" y="56"/>
                </a:cxn>
                <a:cxn ang="0">
                  <a:pos x="1126" y="65"/>
                </a:cxn>
                <a:cxn ang="0">
                  <a:pos x="1030" y="10"/>
                </a:cxn>
                <a:cxn ang="0">
                  <a:pos x="1028" y="6"/>
                </a:cxn>
                <a:cxn ang="0">
                  <a:pos x="1028" y="2"/>
                </a:cxn>
                <a:cxn ang="0">
                  <a:pos x="1032" y="0"/>
                </a:cxn>
                <a:cxn ang="0">
                  <a:pos x="1035" y="0"/>
                </a:cxn>
                <a:cxn ang="0">
                  <a:pos x="1035" y="0"/>
                </a:cxn>
              </a:cxnLst>
              <a:rect l="0" t="0" r="r" b="b"/>
              <a:pathLst>
                <a:path w="1141" h="123">
                  <a:moveTo>
                    <a:pt x="12" y="56"/>
                  </a:moveTo>
                  <a:lnTo>
                    <a:pt x="1129" y="56"/>
                  </a:lnTo>
                  <a:lnTo>
                    <a:pt x="1129" y="67"/>
                  </a:lnTo>
                  <a:lnTo>
                    <a:pt x="12" y="67"/>
                  </a:lnTo>
                  <a:lnTo>
                    <a:pt x="12" y="56"/>
                  </a:lnTo>
                  <a:close/>
                  <a:moveTo>
                    <a:pt x="104" y="121"/>
                  </a:moveTo>
                  <a:lnTo>
                    <a:pt x="0" y="62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4" y="65"/>
                  </a:lnTo>
                  <a:lnTo>
                    <a:pt x="14" y="56"/>
                  </a:lnTo>
                  <a:lnTo>
                    <a:pt x="110" y="111"/>
                  </a:lnTo>
                  <a:lnTo>
                    <a:pt x="114" y="115"/>
                  </a:lnTo>
                  <a:lnTo>
                    <a:pt x="112" y="119"/>
                  </a:lnTo>
                  <a:lnTo>
                    <a:pt x="108" y="123"/>
                  </a:lnTo>
                  <a:lnTo>
                    <a:pt x="104" y="121"/>
                  </a:lnTo>
                  <a:lnTo>
                    <a:pt x="104" y="121"/>
                  </a:lnTo>
                  <a:close/>
                  <a:moveTo>
                    <a:pt x="1035" y="0"/>
                  </a:moveTo>
                  <a:lnTo>
                    <a:pt x="1141" y="62"/>
                  </a:lnTo>
                  <a:lnTo>
                    <a:pt x="1035" y="121"/>
                  </a:lnTo>
                  <a:lnTo>
                    <a:pt x="1032" y="123"/>
                  </a:lnTo>
                  <a:lnTo>
                    <a:pt x="1028" y="119"/>
                  </a:lnTo>
                  <a:lnTo>
                    <a:pt x="1028" y="115"/>
                  </a:lnTo>
                  <a:lnTo>
                    <a:pt x="1030" y="111"/>
                  </a:lnTo>
                  <a:lnTo>
                    <a:pt x="1126" y="56"/>
                  </a:lnTo>
                  <a:lnTo>
                    <a:pt x="1126" y="65"/>
                  </a:lnTo>
                  <a:lnTo>
                    <a:pt x="1030" y="10"/>
                  </a:lnTo>
                  <a:lnTo>
                    <a:pt x="1028" y="6"/>
                  </a:lnTo>
                  <a:lnTo>
                    <a:pt x="1028" y="2"/>
                  </a:lnTo>
                  <a:lnTo>
                    <a:pt x="1032" y="0"/>
                  </a:lnTo>
                  <a:lnTo>
                    <a:pt x="1035" y="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23" name="Rectangle 107"/>
            <p:cNvSpPr>
              <a:spLocks noChangeArrowheads="1"/>
            </p:cNvSpPr>
            <p:nvPr/>
          </p:nvSpPr>
          <p:spPr bwMode="auto">
            <a:xfrm>
              <a:off x="4267" y="2424"/>
              <a:ext cx="9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L/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24" name="Rectangle 108"/>
            <p:cNvSpPr>
              <a:spLocks noChangeArrowheads="1"/>
            </p:cNvSpPr>
            <p:nvPr/>
          </p:nvSpPr>
          <p:spPr bwMode="auto">
            <a:xfrm>
              <a:off x="4348" y="2424"/>
              <a:ext cx="5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2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25" name="Freeform 109"/>
            <p:cNvSpPr>
              <a:spLocks noEditPoints="1"/>
            </p:cNvSpPr>
            <p:nvPr/>
          </p:nvSpPr>
          <p:spPr bwMode="auto">
            <a:xfrm>
              <a:off x="1211" y="2516"/>
              <a:ext cx="569" cy="62"/>
            </a:xfrm>
            <a:custGeom>
              <a:avLst/>
              <a:gdLst/>
              <a:ahLst/>
              <a:cxnLst>
                <a:cxn ang="0">
                  <a:pos x="12" y="56"/>
                </a:cxn>
                <a:cxn ang="0">
                  <a:pos x="1127" y="56"/>
                </a:cxn>
                <a:cxn ang="0">
                  <a:pos x="1127" y="68"/>
                </a:cxn>
                <a:cxn ang="0">
                  <a:pos x="12" y="68"/>
                </a:cxn>
                <a:cxn ang="0">
                  <a:pos x="12" y="56"/>
                </a:cxn>
                <a:cxn ang="0">
                  <a:pos x="104" y="121"/>
                </a:cxn>
                <a:cxn ang="0">
                  <a:pos x="0" y="62"/>
                </a:cxn>
                <a:cxn ang="0">
                  <a:pos x="104" y="0"/>
                </a:cxn>
                <a:cxn ang="0">
                  <a:pos x="108" y="0"/>
                </a:cxn>
                <a:cxn ang="0">
                  <a:pos x="112" y="2"/>
                </a:cxn>
                <a:cxn ang="0">
                  <a:pos x="113" y="6"/>
                </a:cxn>
                <a:cxn ang="0">
                  <a:pos x="110" y="10"/>
                </a:cxn>
                <a:cxn ang="0">
                  <a:pos x="110" y="10"/>
                </a:cxn>
                <a:cxn ang="0">
                  <a:pos x="14" y="66"/>
                </a:cxn>
                <a:cxn ang="0">
                  <a:pos x="14" y="56"/>
                </a:cxn>
                <a:cxn ang="0">
                  <a:pos x="110" y="112"/>
                </a:cxn>
                <a:cxn ang="0">
                  <a:pos x="113" y="116"/>
                </a:cxn>
                <a:cxn ang="0">
                  <a:pos x="112" y="120"/>
                </a:cxn>
                <a:cxn ang="0">
                  <a:pos x="108" y="123"/>
                </a:cxn>
                <a:cxn ang="0">
                  <a:pos x="104" y="121"/>
                </a:cxn>
                <a:cxn ang="0">
                  <a:pos x="104" y="121"/>
                </a:cxn>
                <a:cxn ang="0">
                  <a:pos x="1035" y="0"/>
                </a:cxn>
                <a:cxn ang="0">
                  <a:pos x="1139" y="62"/>
                </a:cxn>
                <a:cxn ang="0">
                  <a:pos x="1035" y="121"/>
                </a:cxn>
                <a:cxn ang="0">
                  <a:pos x="1031" y="123"/>
                </a:cxn>
                <a:cxn ang="0">
                  <a:pos x="1027" y="120"/>
                </a:cxn>
                <a:cxn ang="0">
                  <a:pos x="1027" y="116"/>
                </a:cxn>
                <a:cxn ang="0">
                  <a:pos x="1029" y="112"/>
                </a:cxn>
                <a:cxn ang="0">
                  <a:pos x="1125" y="56"/>
                </a:cxn>
                <a:cxn ang="0">
                  <a:pos x="1125" y="66"/>
                </a:cxn>
                <a:cxn ang="0">
                  <a:pos x="1029" y="10"/>
                </a:cxn>
                <a:cxn ang="0">
                  <a:pos x="1027" y="6"/>
                </a:cxn>
                <a:cxn ang="0">
                  <a:pos x="1027" y="2"/>
                </a:cxn>
                <a:cxn ang="0">
                  <a:pos x="1031" y="0"/>
                </a:cxn>
                <a:cxn ang="0">
                  <a:pos x="1035" y="0"/>
                </a:cxn>
                <a:cxn ang="0">
                  <a:pos x="1035" y="0"/>
                </a:cxn>
              </a:cxnLst>
              <a:rect l="0" t="0" r="r" b="b"/>
              <a:pathLst>
                <a:path w="1139" h="123">
                  <a:moveTo>
                    <a:pt x="12" y="56"/>
                  </a:moveTo>
                  <a:lnTo>
                    <a:pt x="1127" y="56"/>
                  </a:lnTo>
                  <a:lnTo>
                    <a:pt x="1127" y="68"/>
                  </a:lnTo>
                  <a:lnTo>
                    <a:pt x="12" y="68"/>
                  </a:lnTo>
                  <a:lnTo>
                    <a:pt x="12" y="56"/>
                  </a:lnTo>
                  <a:close/>
                  <a:moveTo>
                    <a:pt x="104" y="121"/>
                  </a:moveTo>
                  <a:lnTo>
                    <a:pt x="0" y="62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12" y="2"/>
                  </a:lnTo>
                  <a:lnTo>
                    <a:pt x="113" y="6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4" y="66"/>
                  </a:lnTo>
                  <a:lnTo>
                    <a:pt x="14" y="56"/>
                  </a:lnTo>
                  <a:lnTo>
                    <a:pt x="110" y="112"/>
                  </a:lnTo>
                  <a:lnTo>
                    <a:pt x="113" y="116"/>
                  </a:lnTo>
                  <a:lnTo>
                    <a:pt x="112" y="120"/>
                  </a:lnTo>
                  <a:lnTo>
                    <a:pt x="108" y="123"/>
                  </a:lnTo>
                  <a:lnTo>
                    <a:pt x="104" y="121"/>
                  </a:lnTo>
                  <a:lnTo>
                    <a:pt x="104" y="121"/>
                  </a:lnTo>
                  <a:close/>
                  <a:moveTo>
                    <a:pt x="1035" y="0"/>
                  </a:moveTo>
                  <a:lnTo>
                    <a:pt x="1139" y="62"/>
                  </a:lnTo>
                  <a:lnTo>
                    <a:pt x="1035" y="121"/>
                  </a:lnTo>
                  <a:lnTo>
                    <a:pt x="1031" y="123"/>
                  </a:lnTo>
                  <a:lnTo>
                    <a:pt x="1027" y="120"/>
                  </a:lnTo>
                  <a:lnTo>
                    <a:pt x="1027" y="116"/>
                  </a:lnTo>
                  <a:lnTo>
                    <a:pt x="1029" y="112"/>
                  </a:lnTo>
                  <a:lnTo>
                    <a:pt x="1125" y="56"/>
                  </a:lnTo>
                  <a:lnTo>
                    <a:pt x="1125" y="66"/>
                  </a:lnTo>
                  <a:lnTo>
                    <a:pt x="1029" y="10"/>
                  </a:lnTo>
                  <a:lnTo>
                    <a:pt x="1027" y="6"/>
                  </a:lnTo>
                  <a:lnTo>
                    <a:pt x="1027" y="2"/>
                  </a:lnTo>
                  <a:lnTo>
                    <a:pt x="1031" y="0"/>
                  </a:lnTo>
                  <a:lnTo>
                    <a:pt x="1035" y="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26" name="Rectangle 110"/>
            <p:cNvSpPr>
              <a:spLocks noChangeArrowheads="1"/>
            </p:cNvSpPr>
            <p:nvPr/>
          </p:nvSpPr>
          <p:spPr bwMode="auto">
            <a:xfrm>
              <a:off x="1434" y="2422"/>
              <a:ext cx="9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L/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27" name="Rectangle 111"/>
            <p:cNvSpPr>
              <a:spLocks noChangeArrowheads="1"/>
            </p:cNvSpPr>
            <p:nvPr/>
          </p:nvSpPr>
          <p:spPr bwMode="auto">
            <a:xfrm>
              <a:off x="1515" y="2422"/>
              <a:ext cx="5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2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28" name="Freeform 112"/>
            <p:cNvSpPr>
              <a:spLocks noEditPoints="1"/>
            </p:cNvSpPr>
            <p:nvPr/>
          </p:nvSpPr>
          <p:spPr bwMode="auto">
            <a:xfrm>
              <a:off x="1142" y="3015"/>
              <a:ext cx="3451" cy="62"/>
            </a:xfrm>
            <a:custGeom>
              <a:avLst/>
              <a:gdLst/>
              <a:ahLst/>
              <a:cxnLst>
                <a:cxn ang="0">
                  <a:pos x="11" y="56"/>
                </a:cxn>
                <a:cxn ang="0">
                  <a:pos x="6889" y="56"/>
                </a:cxn>
                <a:cxn ang="0">
                  <a:pos x="6889" y="67"/>
                </a:cxn>
                <a:cxn ang="0">
                  <a:pos x="11" y="67"/>
                </a:cxn>
                <a:cxn ang="0">
                  <a:pos x="11" y="56"/>
                </a:cxn>
                <a:cxn ang="0">
                  <a:pos x="104" y="121"/>
                </a:cxn>
                <a:cxn ang="0">
                  <a:pos x="0" y="61"/>
                </a:cxn>
                <a:cxn ang="0">
                  <a:pos x="104" y="0"/>
                </a:cxn>
                <a:cxn ang="0">
                  <a:pos x="107" y="0"/>
                </a:cxn>
                <a:cxn ang="0">
                  <a:pos x="111" y="2"/>
                </a:cxn>
                <a:cxn ang="0">
                  <a:pos x="113" y="6"/>
                </a:cxn>
                <a:cxn ang="0">
                  <a:pos x="109" y="9"/>
                </a:cxn>
                <a:cxn ang="0">
                  <a:pos x="13" y="65"/>
                </a:cxn>
                <a:cxn ang="0">
                  <a:pos x="13" y="56"/>
                </a:cxn>
                <a:cxn ang="0">
                  <a:pos x="109" y="111"/>
                </a:cxn>
                <a:cxn ang="0">
                  <a:pos x="113" y="115"/>
                </a:cxn>
                <a:cxn ang="0">
                  <a:pos x="111" y="119"/>
                </a:cxn>
                <a:cxn ang="0">
                  <a:pos x="107" y="123"/>
                </a:cxn>
                <a:cxn ang="0">
                  <a:pos x="104" y="121"/>
                </a:cxn>
                <a:cxn ang="0">
                  <a:pos x="104" y="121"/>
                </a:cxn>
                <a:cxn ang="0">
                  <a:pos x="6795" y="0"/>
                </a:cxn>
                <a:cxn ang="0">
                  <a:pos x="6901" y="61"/>
                </a:cxn>
                <a:cxn ang="0">
                  <a:pos x="6795" y="121"/>
                </a:cxn>
                <a:cxn ang="0">
                  <a:pos x="6791" y="123"/>
                </a:cxn>
                <a:cxn ang="0">
                  <a:pos x="6787" y="119"/>
                </a:cxn>
                <a:cxn ang="0">
                  <a:pos x="6787" y="115"/>
                </a:cxn>
                <a:cxn ang="0">
                  <a:pos x="6789" y="111"/>
                </a:cxn>
                <a:cxn ang="0">
                  <a:pos x="6885" y="56"/>
                </a:cxn>
                <a:cxn ang="0">
                  <a:pos x="6885" y="65"/>
                </a:cxn>
                <a:cxn ang="0">
                  <a:pos x="6789" y="9"/>
                </a:cxn>
                <a:cxn ang="0">
                  <a:pos x="6787" y="6"/>
                </a:cxn>
                <a:cxn ang="0">
                  <a:pos x="6787" y="2"/>
                </a:cxn>
                <a:cxn ang="0">
                  <a:pos x="6791" y="0"/>
                </a:cxn>
                <a:cxn ang="0">
                  <a:pos x="6795" y="0"/>
                </a:cxn>
                <a:cxn ang="0">
                  <a:pos x="6795" y="0"/>
                </a:cxn>
              </a:cxnLst>
              <a:rect l="0" t="0" r="r" b="b"/>
              <a:pathLst>
                <a:path w="6901" h="123">
                  <a:moveTo>
                    <a:pt x="11" y="56"/>
                  </a:moveTo>
                  <a:lnTo>
                    <a:pt x="6889" y="56"/>
                  </a:lnTo>
                  <a:lnTo>
                    <a:pt x="6889" y="67"/>
                  </a:lnTo>
                  <a:lnTo>
                    <a:pt x="11" y="67"/>
                  </a:lnTo>
                  <a:lnTo>
                    <a:pt x="11" y="56"/>
                  </a:lnTo>
                  <a:close/>
                  <a:moveTo>
                    <a:pt x="104" y="121"/>
                  </a:moveTo>
                  <a:lnTo>
                    <a:pt x="0" y="61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11" y="2"/>
                  </a:lnTo>
                  <a:lnTo>
                    <a:pt x="113" y="6"/>
                  </a:lnTo>
                  <a:lnTo>
                    <a:pt x="109" y="9"/>
                  </a:lnTo>
                  <a:lnTo>
                    <a:pt x="13" y="65"/>
                  </a:lnTo>
                  <a:lnTo>
                    <a:pt x="13" y="56"/>
                  </a:lnTo>
                  <a:lnTo>
                    <a:pt x="109" y="111"/>
                  </a:lnTo>
                  <a:lnTo>
                    <a:pt x="113" y="115"/>
                  </a:lnTo>
                  <a:lnTo>
                    <a:pt x="111" y="119"/>
                  </a:lnTo>
                  <a:lnTo>
                    <a:pt x="107" y="123"/>
                  </a:lnTo>
                  <a:lnTo>
                    <a:pt x="104" y="121"/>
                  </a:lnTo>
                  <a:lnTo>
                    <a:pt x="104" y="121"/>
                  </a:lnTo>
                  <a:close/>
                  <a:moveTo>
                    <a:pt x="6795" y="0"/>
                  </a:moveTo>
                  <a:lnTo>
                    <a:pt x="6901" y="61"/>
                  </a:lnTo>
                  <a:lnTo>
                    <a:pt x="6795" y="121"/>
                  </a:lnTo>
                  <a:lnTo>
                    <a:pt x="6791" y="123"/>
                  </a:lnTo>
                  <a:lnTo>
                    <a:pt x="6787" y="119"/>
                  </a:lnTo>
                  <a:lnTo>
                    <a:pt x="6787" y="115"/>
                  </a:lnTo>
                  <a:lnTo>
                    <a:pt x="6789" y="111"/>
                  </a:lnTo>
                  <a:lnTo>
                    <a:pt x="6885" y="56"/>
                  </a:lnTo>
                  <a:lnTo>
                    <a:pt x="6885" y="65"/>
                  </a:lnTo>
                  <a:lnTo>
                    <a:pt x="6789" y="9"/>
                  </a:lnTo>
                  <a:lnTo>
                    <a:pt x="6787" y="6"/>
                  </a:lnTo>
                  <a:lnTo>
                    <a:pt x="6787" y="2"/>
                  </a:lnTo>
                  <a:lnTo>
                    <a:pt x="6791" y="0"/>
                  </a:lnTo>
                  <a:lnTo>
                    <a:pt x="6795" y="0"/>
                  </a:lnTo>
                  <a:lnTo>
                    <a:pt x="6795" y="0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29" name="Rectangle 113"/>
            <p:cNvSpPr>
              <a:spLocks noChangeArrowheads="1"/>
            </p:cNvSpPr>
            <p:nvPr/>
          </p:nvSpPr>
          <p:spPr bwMode="auto">
            <a:xfrm>
              <a:off x="2018" y="2952"/>
              <a:ext cx="181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200" i="1">
                  <a:solidFill>
                    <a:srgbClr val="000000"/>
                  </a:solidFill>
                  <a:latin typeface="DIN Next LT Pro" pitchFamily="34" charset="0"/>
                </a:rPr>
                <a:t>Length needed for the measurement is 3L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36" name="Freeform 120"/>
            <p:cNvSpPr>
              <a:spLocks noEditPoints="1"/>
            </p:cNvSpPr>
            <p:nvPr/>
          </p:nvSpPr>
          <p:spPr bwMode="auto">
            <a:xfrm>
              <a:off x="2908" y="1451"/>
              <a:ext cx="1092" cy="68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2160" y="56"/>
                </a:cxn>
                <a:cxn ang="0">
                  <a:pos x="2160" y="81"/>
                </a:cxn>
                <a:cxn ang="0">
                  <a:pos x="0" y="81"/>
                </a:cxn>
                <a:cxn ang="0">
                  <a:pos x="0" y="56"/>
                </a:cxn>
                <a:cxn ang="0">
                  <a:pos x="2070" y="0"/>
                </a:cxn>
                <a:cxn ang="0">
                  <a:pos x="2183" y="68"/>
                </a:cxn>
                <a:cxn ang="0">
                  <a:pos x="2070" y="135"/>
                </a:cxn>
                <a:cxn ang="0">
                  <a:pos x="2064" y="137"/>
                </a:cxn>
                <a:cxn ang="0">
                  <a:pos x="2060" y="137"/>
                </a:cxn>
                <a:cxn ang="0">
                  <a:pos x="2052" y="131"/>
                </a:cxn>
                <a:cxn ang="0">
                  <a:pos x="2051" y="125"/>
                </a:cxn>
                <a:cxn ang="0">
                  <a:pos x="2051" y="121"/>
                </a:cxn>
                <a:cxn ang="0">
                  <a:pos x="2056" y="114"/>
                </a:cxn>
                <a:cxn ang="0">
                  <a:pos x="2152" y="58"/>
                </a:cxn>
                <a:cxn ang="0">
                  <a:pos x="2152" y="79"/>
                </a:cxn>
                <a:cxn ang="0">
                  <a:pos x="2056" y="23"/>
                </a:cxn>
                <a:cxn ang="0">
                  <a:pos x="2051" y="16"/>
                </a:cxn>
                <a:cxn ang="0">
                  <a:pos x="2051" y="10"/>
                </a:cxn>
                <a:cxn ang="0">
                  <a:pos x="2052" y="6"/>
                </a:cxn>
                <a:cxn ang="0">
                  <a:pos x="2060" y="0"/>
                </a:cxn>
                <a:cxn ang="0">
                  <a:pos x="2064" y="0"/>
                </a:cxn>
                <a:cxn ang="0">
                  <a:pos x="2070" y="0"/>
                </a:cxn>
                <a:cxn ang="0">
                  <a:pos x="2070" y="0"/>
                </a:cxn>
              </a:cxnLst>
              <a:rect l="0" t="0" r="r" b="b"/>
              <a:pathLst>
                <a:path w="2183" h="137">
                  <a:moveTo>
                    <a:pt x="0" y="56"/>
                  </a:moveTo>
                  <a:lnTo>
                    <a:pt x="2160" y="56"/>
                  </a:lnTo>
                  <a:lnTo>
                    <a:pt x="2160" y="81"/>
                  </a:lnTo>
                  <a:lnTo>
                    <a:pt x="0" y="81"/>
                  </a:lnTo>
                  <a:lnTo>
                    <a:pt x="0" y="56"/>
                  </a:lnTo>
                  <a:close/>
                  <a:moveTo>
                    <a:pt x="2070" y="0"/>
                  </a:moveTo>
                  <a:lnTo>
                    <a:pt x="2183" y="68"/>
                  </a:lnTo>
                  <a:lnTo>
                    <a:pt x="2070" y="135"/>
                  </a:lnTo>
                  <a:lnTo>
                    <a:pt x="2064" y="137"/>
                  </a:lnTo>
                  <a:lnTo>
                    <a:pt x="2060" y="137"/>
                  </a:lnTo>
                  <a:lnTo>
                    <a:pt x="2052" y="131"/>
                  </a:lnTo>
                  <a:lnTo>
                    <a:pt x="2051" y="125"/>
                  </a:lnTo>
                  <a:lnTo>
                    <a:pt x="2051" y="121"/>
                  </a:lnTo>
                  <a:lnTo>
                    <a:pt x="2056" y="114"/>
                  </a:lnTo>
                  <a:lnTo>
                    <a:pt x="2152" y="58"/>
                  </a:lnTo>
                  <a:lnTo>
                    <a:pt x="2152" y="79"/>
                  </a:lnTo>
                  <a:lnTo>
                    <a:pt x="2056" y="23"/>
                  </a:lnTo>
                  <a:lnTo>
                    <a:pt x="2051" y="16"/>
                  </a:lnTo>
                  <a:lnTo>
                    <a:pt x="2051" y="10"/>
                  </a:lnTo>
                  <a:lnTo>
                    <a:pt x="2052" y="6"/>
                  </a:lnTo>
                  <a:lnTo>
                    <a:pt x="2060" y="0"/>
                  </a:lnTo>
                  <a:lnTo>
                    <a:pt x="2064" y="0"/>
                  </a:lnTo>
                  <a:lnTo>
                    <a:pt x="2070" y="0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37" name="Freeform 121"/>
            <p:cNvSpPr>
              <a:spLocks noEditPoints="1"/>
            </p:cNvSpPr>
            <p:nvPr/>
          </p:nvSpPr>
          <p:spPr bwMode="auto">
            <a:xfrm>
              <a:off x="2874" y="1213"/>
              <a:ext cx="69" cy="272"/>
            </a:xfrm>
            <a:custGeom>
              <a:avLst/>
              <a:gdLst/>
              <a:ahLst/>
              <a:cxnLst>
                <a:cxn ang="0">
                  <a:pos x="55" y="545"/>
                </a:cxn>
                <a:cxn ang="0">
                  <a:pos x="55" y="25"/>
                </a:cxn>
                <a:cxn ang="0">
                  <a:pos x="80" y="25"/>
                </a:cxn>
                <a:cxn ang="0">
                  <a:pos x="80" y="545"/>
                </a:cxn>
                <a:cxn ang="0">
                  <a:pos x="55" y="545"/>
                </a:cxn>
                <a:cxn ang="0">
                  <a:pos x="0" y="115"/>
                </a:cxn>
                <a:cxn ang="0">
                  <a:pos x="67" y="0"/>
                </a:cxn>
                <a:cxn ang="0">
                  <a:pos x="134" y="115"/>
                </a:cxn>
                <a:cxn ang="0">
                  <a:pos x="136" y="119"/>
                </a:cxn>
                <a:cxn ang="0">
                  <a:pos x="136" y="125"/>
                </a:cxn>
                <a:cxn ang="0">
                  <a:pos x="130" y="133"/>
                </a:cxn>
                <a:cxn ang="0">
                  <a:pos x="124" y="133"/>
                </a:cxn>
                <a:cxn ang="0">
                  <a:pos x="121" y="133"/>
                </a:cxn>
                <a:cxn ang="0">
                  <a:pos x="113" y="127"/>
                </a:cxn>
                <a:cxn ang="0">
                  <a:pos x="57" y="31"/>
                </a:cxn>
                <a:cxn ang="0">
                  <a:pos x="78" y="31"/>
                </a:cxn>
                <a:cxn ang="0">
                  <a:pos x="23" y="127"/>
                </a:cxn>
                <a:cxn ang="0">
                  <a:pos x="15" y="133"/>
                </a:cxn>
                <a:cxn ang="0">
                  <a:pos x="9" y="135"/>
                </a:cxn>
                <a:cxn ang="0">
                  <a:pos x="5" y="133"/>
                </a:cxn>
                <a:cxn ang="0">
                  <a:pos x="0" y="125"/>
                </a:cxn>
                <a:cxn ang="0">
                  <a:pos x="0" y="119"/>
                </a:cxn>
                <a:cxn ang="0">
                  <a:pos x="0" y="115"/>
                </a:cxn>
                <a:cxn ang="0">
                  <a:pos x="0" y="115"/>
                </a:cxn>
              </a:cxnLst>
              <a:rect l="0" t="0" r="r" b="b"/>
              <a:pathLst>
                <a:path w="136" h="545">
                  <a:moveTo>
                    <a:pt x="55" y="545"/>
                  </a:moveTo>
                  <a:lnTo>
                    <a:pt x="55" y="25"/>
                  </a:lnTo>
                  <a:lnTo>
                    <a:pt x="80" y="25"/>
                  </a:lnTo>
                  <a:lnTo>
                    <a:pt x="80" y="545"/>
                  </a:lnTo>
                  <a:lnTo>
                    <a:pt x="55" y="545"/>
                  </a:lnTo>
                  <a:close/>
                  <a:moveTo>
                    <a:pt x="0" y="115"/>
                  </a:moveTo>
                  <a:lnTo>
                    <a:pt x="67" y="0"/>
                  </a:lnTo>
                  <a:lnTo>
                    <a:pt x="134" y="115"/>
                  </a:lnTo>
                  <a:lnTo>
                    <a:pt x="136" y="119"/>
                  </a:lnTo>
                  <a:lnTo>
                    <a:pt x="136" y="125"/>
                  </a:lnTo>
                  <a:lnTo>
                    <a:pt x="130" y="133"/>
                  </a:lnTo>
                  <a:lnTo>
                    <a:pt x="124" y="133"/>
                  </a:lnTo>
                  <a:lnTo>
                    <a:pt x="121" y="133"/>
                  </a:lnTo>
                  <a:lnTo>
                    <a:pt x="113" y="127"/>
                  </a:lnTo>
                  <a:lnTo>
                    <a:pt x="57" y="31"/>
                  </a:lnTo>
                  <a:lnTo>
                    <a:pt x="78" y="31"/>
                  </a:lnTo>
                  <a:lnTo>
                    <a:pt x="23" y="127"/>
                  </a:lnTo>
                  <a:lnTo>
                    <a:pt x="15" y="133"/>
                  </a:lnTo>
                  <a:lnTo>
                    <a:pt x="9" y="135"/>
                  </a:lnTo>
                  <a:lnTo>
                    <a:pt x="5" y="133"/>
                  </a:lnTo>
                  <a:lnTo>
                    <a:pt x="0" y="125"/>
                  </a:lnTo>
                  <a:lnTo>
                    <a:pt x="0" y="119"/>
                  </a:lnTo>
                  <a:lnTo>
                    <a:pt x="0" y="11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38" name="Freeform 122"/>
            <p:cNvSpPr>
              <a:spLocks/>
            </p:cNvSpPr>
            <p:nvPr/>
          </p:nvSpPr>
          <p:spPr bwMode="auto">
            <a:xfrm>
              <a:off x="4210" y="2256"/>
              <a:ext cx="526" cy="99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955" y="50"/>
                </a:cxn>
                <a:cxn ang="0">
                  <a:pos x="955" y="0"/>
                </a:cxn>
                <a:cxn ang="0">
                  <a:pos x="1053" y="100"/>
                </a:cxn>
                <a:cxn ang="0">
                  <a:pos x="955" y="198"/>
                </a:cxn>
                <a:cxn ang="0">
                  <a:pos x="955" y="148"/>
                </a:cxn>
                <a:cxn ang="0">
                  <a:pos x="0" y="148"/>
                </a:cxn>
                <a:cxn ang="0">
                  <a:pos x="0" y="50"/>
                </a:cxn>
              </a:cxnLst>
              <a:rect l="0" t="0" r="r" b="b"/>
              <a:pathLst>
                <a:path w="1053" h="198">
                  <a:moveTo>
                    <a:pt x="0" y="50"/>
                  </a:moveTo>
                  <a:lnTo>
                    <a:pt x="955" y="50"/>
                  </a:lnTo>
                  <a:lnTo>
                    <a:pt x="955" y="0"/>
                  </a:lnTo>
                  <a:lnTo>
                    <a:pt x="1053" y="100"/>
                  </a:lnTo>
                  <a:lnTo>
                    <a:pt x="955" y="198"/>
                  </a:lnTo>
                  <a:lnTo>
                    <a:pt x="955" y="148"/>
                  </a:lnTo>
                  <a:lnTo>
                    <a:pt x="0" y="148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39" name="Freeform 123"/>
            <p:cNvSpPr>
              <a:spLocks/>
            </p:cNvSpPr>
            <p:nvPr/>
          </p:nvSpPr>
          <p:spPr bwMode="auto">
            <a:xfrm>
              <a:off x="4210" y="2256"/>
              <a:ext cx="526" cy="99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955" y="50"/>
                </a:cxn>
                <a:cxn ang="0">
                  <a:pos x="955" y="0"/>
                </a:cxn>
                <a:cxn ang="0">
                  <a:pos x="1053" y="100"/>
                </a:cxn>
                <a:cxn ang="0">
                  <a:pos x="955" y="198"/>
                </a:cxn>
                <a:cxn ang="0">
                  <a:pos x="955" y="148"/>
                </a:cxn>
                <a:cxn ang="0">
                  <a:pos x="0" y="148"/>
                </a:cxn>
                <a:cxn ang="0">
                  <a:pos x="0" y="50"/>
                </a:cxn>
              </a:cxnLst>
              <a:rect l="0" t="0" r="r" b="b"/>
              <a:pathLst>
                <a:path w="1053" h="198">
                  <a:moveTo>
                    <a:pt x="0" y="50"/>
                  </a:moveTo>
                  <a:lnTo>
                    <a:pt x="955" y="50"/>
                  </a:lnTo>
                  <a:lnTo>
                    <a:pt x="955" y="0"/>
                  </a:lnTo>
                  <a:lnTo>
                    <a:pt x="1053" y="100"/>
                  </a:lnTo>
                  <a:lnTo>
                    <a:pt x="955" y="198"/>
                  </a:lnTo>
                  <a:lnTo>
                    <a:pt x="955" y="148"/>
                  </a:lnTo>
                  <a:lnTo>
                    <a:pt x="0" y="148"/>
                  </a:lnTo>
                  <a:lnTo>
                    <a:pt x="0" y="50"/>
                  </a:lnTo>
                  <a:close/>
                </a:path>
              </a:pathLst>
            </a:custGeom>
            <a:noFill/>
            <a:ln w="25400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40" name="Freeform 124"/>
            <p:cNvSpPr>
              <a:spLocks/>
            </p:cNvSpPr>
            <p:nvPr/>
          </p:nvSpPr>
          <p:spPr bwMode="auto">
            <a:xfrm>
              <a:off x="1066" y="2263"/>
              <a:ext cx="526" cy="99"/>
            </a:xfrm>
            <a:custGeom>
              <a:avLst/>
              <a:gdLst/>
              <a:ahLst/>
              <a:cxnLst>
                <a:cxn ang="0">
                  <a:pos x="1052" y="147"/>
                </a:cxn>
                <a:cxn ang="0">
                  <a:pos x="100" y="147"/>
                </a:cxn>
                <a:cxn ang="0">
                  <a:pos x="100" y="197"/>
                </a:cxn>
                <a:cxn ang="0">
                  <a:pos x="0" y="99"/>
                </a:cxn>
                <a:cxn ang="0">
                  <a:pos x="100" y="0"/>
                </a:cxn>
                <a:cxn ang="0">
                  <a:pos x="100" y="50"/>
                </a:cxn>
                <a:cxn ang="0">
                  <a:pos x="1052" y="50"/>
                </a:cxn>
                <a:cxn ang="0">
                  <a:pos x="1052" y="147"/>
                </a:cxn>
              </a:cxnLst>
              <a:rect l="0" t="0" r="r" b="b"/>
              <a:pathLst>
                <a:path w="1052" h="197">
                  <a:moveTo>
                    <a:pt x="1052" y="147"/>
                  </a:moveTo>
                  <a:lnTo>
                    <a:pt x="100" y="147"/>
                  </a:lnTo>
                  <a:lnTo>
                    <a:pt x="100" y="197"/>
                  </a:lnTo>
                  <a:lnTo>
                    <a:pt x="0" y="99"/>
                  </a:lnTo>
                  <a:lnTo>
                    <a:pt x="100" y="0"/>
                  </a:lnTo>
                  <a:lnTo>
                    <a:pt x="100" y="50"/>
                  </a:lnTo>
                  <a:lnTo>
                    <a:pt x="1052" y="50"/>
                  </a:lnTo>
                  <a:lnTo>
                    <a:pt x="1052" y="147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41" name="Freeform 125"/>
            <p:cNvSpPr>
              <a:spLocks/>
            </p:cNvSpPr>
            <p:nvPr/>
          </p:nvSpPr>
          <p:spPr bwMode="auto">
            <a:xfrm>
              <a:off x="1066" y="2263"/>
              <a:ext cx="526" cy="99"/>
            </a:xfrm>
            <a:custGeom>
              <a:avLst/>
              <a:gdLst/>
              <a:ahLst/>
              <a:cxnLst>
                <a:cxn ang="0">
                  <a:pos x="1052" y="147"/>
                </a:cxn>
                <a:cxn ang="0">
                  <a:pos x="100" y="147"/>
                </a:cxn>
                <a:cxn ang="0">
                  <a:pos x="100" y="197"/>
                </a:cxn>
                <a:cxn ang="0">
                  <a:pos x="0" y="99"/>
                </a:cxn>
                <a:cxn ang="0">
                  <a:pos x="100" y="0"/>
                </a:cxn>
                <a:cxn ang="0">
                  <a:pos x="100" y="50"/>
                </a:cxn>
                <a:cxn ang="0">
                  <a:pos x="1052" y="50"/>
                </a:cxn>
                <a:cxn ang="0">
                  <a:pos x="1052" y="147"/>
                </a:cxn>
              </a:cxnLst>
              <a:rect l="0" t="0" r="r" b="b"/>
              <a:pathLst>
                <a:path w="1052" h="197">
                  <a:moveTo>
                    <a:pt x="1052" y="147"/>
                  </a:moveTo>
                  <a:lnTo>
                    <a:pt x="100" y="147"/>
                  </a:lnTo>
                  <a:lnTo>
                    <a:pt x="100" y="197"/>
                  </a:lnTo>
                  <a:lnTo>
                    <a:pt x="0" y="99"/>
                  </a:lnTo>
                  <a:lnTo>
                    <a:pt x="100" y="0"/>
                  </a:lnTo>
                  <a:lnTo>
                    <a:pt x="100" y="50"/>
                  </a:lnTo>
                  <a:lnTo>
                    <a:pt x="1052" y="50"/>
                  </a:lnTo>
                  <a:lnTo>
                    <a:pt x="1052" y="147"/>
                  </a:lnTo>
                  <a:close/>
                </a:path>
              </a:pathLst>
            </a:custGeom>
            <a:noFill/>
            <a:ln w="25400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942" name="Rectangle 126"/>
            <p:cNvSpPr>
              <a:spLocks noChangeArrowheads="1"/>
            </p:cNvSpPr>
            <p:nvPr/>
          </p:nvSpPr>
          <p:spPr bwMode="auto">
            <a:xfrm>
              <a:off x="4437" y="2116"/>
              <a:ext cx="5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i="1">
                  <a:solidFill>
                    <a:srgbClr val="000000"/>
                  </a:solidFill>
                  <a:latin typeface="DIN Next LT Pro" pitchFamily="34" charset="0"/>
                </a:rPr>
                <a:t>T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43" name="Rectangle 127"/>
            <p:cNvSpPr>
              <a:spLocks noChangeArrowheads="1"/>
            </p:cNvSpPr>
            <p:nvPr/>
          </p:nvSpPr>
          <p:spPr bwMode="auto">
            <a:xfrm>
              <a:off x="1268" y="2116"/>
              <a:ext cx="5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i="1">
                  <a:solidFill>
                    <a:srgbClr val="000000"/>
                  </a:solidFill>
                  <a:latin typeface="DIN Next LT Pro" pitchFamily="34" charset="0"/>
                </a:rPr>
                <a:t>T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44" name="Rectangle 128"/>
            <p:cNvSpPr>
              <a:spLocks noChangeArrowheads="1"/>
            </p:cNvSpPr>
            <p:nvPr/>
          </p:nvSpPr>
          <p:spPr bwMode="auto">
            <a:xfrm>
              <a:off x="3750" y="1368"/>
              <a:ext cx="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i="1">
                  <a:solidFill>
                    <a:srgbClr val="000000"/>
                  </a:solidFill>
                  <a:latin typeface="DIN Next LT Pro" pitchFamily="34" charset="0"/>
                </a:rPr>
                <a:t>Y</a:t>
              </a:r>
              <a:endParaRPr lang="en-US">
                <a:latin typeface="DIN Next LT Pro" pitchFamily="34" charset="0"/>
              </a:endParaRPr>
            </a:p>
          </p:txBody>
        </p:sp>
        <p:sp>
          <p:nvSpPr>
            <p:cNvPr id="34945" name="Rectangle 129"/>
            <p:cNvSpPr>
              <a:spLocks noChangeArrowheads="1"/>
            </p:cNvSpPr>
            <p:nvPr/>
          </p:nvSpPr>
          <p:spPr bwMode="auto">
            <a:xfrm>
              <a:off x="3002" y="1207"/>
              <a:ext cx="5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i="1">
                  <a:solidFill>
                    <a:srgbClr val="000000"/>
                  </a:solidFill>
                  <a:latin typeface="DIN Next LT Pro" pitchFamily="34" charset="0"/>
                </a:rPr>
                <a:t>X</a:t>
              </a:r>
              <a:endParaRPr lang="en-US">
                <a:latin typeface="DIN Next LT Pro" pitchFamily="34" charset="0"/>
              </a:endParaRPr>
            </a:p>
          </p:txBody>
        </p:sp>
      </p:grp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6010275" y="765175"/>
            <a:ext cx="237648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500" b="1">
                <a:solidFill>
                  <a:srgbClr val="FF0000"/>
                </a:solidFill>
              </a:rPr>
              <a:t>The bench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3" name="Freeform 11"/>
          <p:cNvSpPr>
            <a:spLocks/>
          </p:cNvSpPr>
          <p:nvPr/>
        </p:nvSpPr>
        <p:spPr bwMode="auto">
          <a:xfrm>
            <a:off x="654050" y="1341438"/>
            <a:ext cx="7910513" cy="5130800"/>
          </a:xfrm>
          <a:custGeom>
            <a:avLst/>
            <a:gdLst/>
            <a:ahLst/>
            <a:cxnLst>
              <a:cxn ang="0">
                <a:pos x="0" y="200"/>
              </a:cxn>
              <a:cxn ang="0">
                <a:pos x="0" y="180"/>
              </a:cxn>
              <a:cxn ang="0">
                <a:pos x="4" y="159"/>
              </a:cxn>
              <a:cxn ang="0">
                <a:pos x="15" y="123"/>
              </a:cxn>
              <a:cxn ang="0">
                <a:pos x="35" y="88"/>
              </a:cxn>
              <a:cxn ang="0">
                <a:pos x="58" y="57"/>
              </a:cxn>
              <a:cxn ang="0">
                <a:pos x="88" y="34"/>
              </a:cxn>
              <a:cxn ang="0">
                <a:pos x="123" y="15"/>
              </a:cxn>
              <a:cxn ang="0">
                <a:pos x="159" y="4"/>
              </a:cxn>
              <a:cxn ang="0">
                <a:pos x="180" y="0"/>
              </a:cxn>
              <a:cxn ang="0">
                <a:pos x="200" y="0"/>
              </a:cxn>
              <a:cxn ang="0">
                <a:pos x="9763" y="0"/>
              </a:cxn>
              <a:cxn ang="0">
                <a:pos x="9785" y="0"/>
              </a:cxn>
              <a:cxn ang="0">
                <a:pos x="9804" y="4"/>
              </a:cxn>
              <a:cxn ang="0">
                <a:pos x="9842" y="15"/>
              </a:cxn>
              <a:cxn ang="0">
                <a:pos x="9877" y="34"/>
              </a:cxn>
              <a:cxn ang="0">
                <a:pos x="9906" y="57"/>
              </a:cxn>
              <a:cxn ang="0">
                <a:pos x="9930" y="88"/>
              </a:cxn>
              <a:cxn ang="0">
                <a:pos x="9948" y="123"/>
              </a:cxn>
              <a:cxn ang="0">
                <a:pos x="9961" y="159"/>
              </a:cxn>
              <a:cxn ang="0">
                <a:pos x="9963" y="180"/>
              </a:cxn>
              <a:cxn ang="0">
                <a:pos x="9965" y="200"/>
              </a:cxn>
              <a:cxn ang="0">
                <a:pos x="9965" y="2822"/>
              </a:cxn>
              <a:cxn ang="0">
                <a:pos x="9963" y="2843"/>
              </a:cxn>
              <a:cxn ang="0">
                <a:pos x="9961" y="2862"/>
              </a:cxn>
              <a:cxn ang="0">
                <a:pos x="9948" y="2901"/>
              </a:cxn>
              <a:cxn ang="0">
                <a:pos x="9930" y="2935"/>
              </a:cxn>
              <a:cxn ang="0">
                <a:pos x="9906" y="2964"/>
              </a:cxn>
              <a:cxn ang="0">
                <a:pos x="9877" y="2989"/>
              </a:cxn>
              <a:cxn ang="0">
                <a:pos x="9842" y="3006"/>
              </a:cxn>
              <a:cxn ang="0">
                <a:pos x="9804" y="3020"/>
              </a:cxn>
              <a:cxn ang="0">
                <a:pos x="9785" y="3022"/>
              </a:cxn>
              <a:cxn ang="0">
                <a:pos x="9763" y="3023"/>
              </a:cxn>
              <a:cxn ang="0">
                <a:pos x="200" y="3023"/>
              </a:cxn>
              <a:cxn ang="0">
                <a:pos x="180" y="3022"/>
              </a:cxn>
              <a:cxn ang="0">
                <a:pos x="159" y="3020"/>
              </a:cxn>
              <a:cxn ang="0">
                <a:pos x="123" y="3006"/>
              </a:cxn>
              <a:cxn ang="0">
                <a:pos x="88" y="2989"/>
              </a:cxn>
              <a:cxn ang="0">
                <a:pos x="58" y="2964"/>
              </a:cxn>
              <a:cxn ang="0">
                <a:pos x="35" y="2935"/>
              </a:cxn>
              <a:cxn ang="0">
                <a:pos x="15" y="2901"/>
              </a:cxn>
              <a:cxn ang="0">
                <a:pos x="4" y="2862"/>
              </a:cxn>
              <a:cxn ang="0">
                <a:pos x="0" y="2843"/>
              </a:cxn>
              <a:cxn ang="0">
                <a:pos x="0" y="2822"/>
              </a:cxn>
              <a:cxn ang="0">
                <a:pos x="0" y="200"/>
              </a:cxn>
            </a:cxnLst>
            <a:rect l="0" t="0" r="r" b="b"/>
            <a:pathLst>
              <a:path w="9965" h="3023">
                <a:moveTo>
                  <a:pt x="0" y="200"/>
                </a:moveTo>
                <a:lnTo>
                  <a:pt x="0" y="180"/>
                </a:lnTo>
                <a:lnTo>
                  <a:pt x="4" y="159"/>
                </a:lnTo>
                <a:lnTo>
                  <a:pt x="15" y="123"/>
                </a:lnTo>
                <a:lnTo>
                  <a:pt x="35" y="88"/>
                </a:lnTo>
                <a:lnTo>
                  <a:pt x="58" y="57"/>
                </a:lnTo>
                <a:lnTo>
                  <a:pt x="88" y="34"/>
                </a:lnTo>
                <a:lnTo>
                  <a:pt x="123" y="15"/>
                </a:lnTo>
                <a:lnTo>
                  <a:pt x="159" y="4"/>
                </a:lnTo>
                <a:lnTo>
                  <a:pt x="180" y="0"/>
                </a:lnTo>
                <a:lnTo>
                  <a:pt x="200" y="0"/>
                </a:lnTo>
                <a:lnTo>
                  <a:pt x="9763" y="0"/>
                </a:lnTo>
                <a:lnTo>
                  <a:pt x="9785" y="0"/>
                </a:lnTo>
                <a:lnTo>
                  <a:pt x="9804" y="4"/>
                </a:lnTo>
                <a:lnTo>
                  <a:pt x="9842" y="15"/>
                </a:lnTo>
                <a:lnTo>
                  <a:pt x="9877" y="34"/>
                </a:lnTo>
                <a:lnTo>
                  <a:pt x="9906" y="57"/>
                </a:lnTo>
                <a:lnTo>
                  <a:pt x="9930" y="88"/>
                </a:lnTo>
                <a:lnTo>
                  <a:pt x="9948" y="123"/>
                </a:lnTo>
                <a:lnTo>
                  <a:pt x="9961" y="159"/>
                </a:lnTo>
                <a:lnTo>
                  <a:pt x="9963" y="180"/>
                </a:lnTo>
                <a:lnTo>
                  <a:pt x="9965" y="200"/>
                </a:lnTo>
                <a:lnTo>
                  <a:pt x="9965" y="2822"/>
                </a:lnTo>
                <a:lnTo>
                  <a:pt x="9963" y="2843"/>
                </a:lnTo>
                <a:lnTo>
                  <a:pt x="9961" y="2862"/>
                </a:lnTo>
                <a:lnTo>
                  <a:pt x="9948" y="2901"/>
                </a:lnTo>
                <a:lnTo>
                  <a:pt x="9930" y="2935"/>
                </a:lnTo>
                <a:lnTo>
                  <a:pt x="9906" y="2964"/>
                </a:lnTo>
                <a:lnTo>
                  <a:pt x="9877" y="2989"/>
                </a:lnTo>
                <a:lnTo>
                  <a:pt x="9842" y="3006"/>
                </a:lnTo>
                <a:lnTo>
                  <a:pt x="9804" y="3020"/>
                </a:lnTo>
                <a:lnTo>
                  <a:pt x="9785" y="3022"/>
                </a:lnTo>
                <a:lnTo>
                  <a:pt x="9763" y="3023"/>
                </a:lnTo>
                <a:lnTo>
                  <a:pt x="200" y="3023"/>
                </a:lnTo>
                <a:lnTo>
                  <a:pt x="180" y="3022"/>
                </a:lnTo>
                <a:lnTo>
                  <a:pt x="159" y="3020"/>
                </a:lnTo>
                <a:lnTo>
                  <a:pt x="123" y="3006"/>
                </a:lnTo>
                <a:lnTo>
                  <a:pt x="88" y="2989"/>
                </a:lnTo>
                <a:lnTo>
                  <a:pt x="58" y="2964"/>
                </a:lnTo>
                <a:lnTo>
                  <a:pt x="35" y="2935"/>
                </a:lnTo>
                <a:lnTo>
                  <a:pt x="15" y="2901"/>
                </a:lnTo>
                <a:lnTo>
                  <a:pt x="4" y="2862"/>
                </a:lnTo>
                <a:lnTo>
                  <a:pt x="0" y="2843"/>
                </a:lnTo>
                <a:lnTo>
                  <a:pt x="0" y="2822"/>
                </a:lnTo>
                <a:lnTo>
                  <a:pt x="0" y="200"/>
                </a:lnTo>
              </a:path>
            </a:pathLst>
          </a:custGeom>
          <a:noFill/>
          <a:ln w="9525">
            <a:solidFill>
              <a:srgbClr val="558ED5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3842" name="Picture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700213"/>
            <a:ext cx="42481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43" name="Text Box 51"/>
          <p:cNvSpPr txBox="1">
            <a:spLocks noChangeArrowheads="1"/>
          </p:cNvSpPr>
          <p:nvPr/>
        </p:nvSpPr>
        <p:spPr bwMode="auto">
          <a:xfrm>
            <a:off x="657225" y="4292600"/>
            <a:ext cx="79248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_tradnl" sz="1400"/>
              <a:t>  Field sentitivity ~10</a:t>
            </a:r>
            <a:r>
              <a:rPr lang="es-ES_tradnl" sz="1400" baseline="30000"/>
              <a:t>-4</a:t>
            </a:r>
            <a:r>
              <a:rPr lang="es-ES_tradnl" sz="1400"/>
              <a:t> 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400"/>
              <a:t>  Spatial repetitivity ~10</a:t>
            </a:r>
            <a:r>
              <a:rPr lang="es-ES_tradnl" sz="1400" baseline="30000"/>
              <a:t>-6</a:t>
            </a:r>
            <a:r>
              <a:rPr lang="es-ES_tradnl" sz="1400"/>
              <a:t> 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400"/>
              <a:t>  Measurement range: 3 m longitudinal (for prototype, 1.2 m), 0.25 m horizontal, and 0.1 m vertical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400"/>
              <a:t>  Longitudinal scans allowing vertical and horizontal positioning (3D movement)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400"/>
              <a:t>  Small guidance error on positioning the Hall probe (~ 50·10</a:t>
            </a:r>
            <a:r>
              <a:rPr lang="es-ES_tradnl" sz="1400" baseline="30000"/>
              <a:t>-6</a:t>
            </a:r>
            <a:r>
              <a:rPr lang="es-ES_tradnl" sz="1400"/>
              <a:t> m)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1400"/>
              <a:t>  Very small angular deviations when moving (~50·10</a:t>
            </a:r>
            <a:r>
              <a:rPr lang="es-ES_tradnl" sz="1400" baseline="30000"/>
              <a:t>-6</a:t>
            </a:r>
            <a:r>
              <a:rPr lang="es-ES_tradnl" sz="1400"/>
              <a:t> rad)</a:t>
            </a:r>
            <a:endParaRPr lang="en-US" sz="1400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5219700" y="1052513"/>
            <a:ext cx="296545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</a:rPr>
              <a:t>Requirements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8647113" y="660400"/>
            <a:ext cx="1063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5</a:t>
            </a:r>
            <a:endParaRPr lang="en-US"/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319088" y="1111250"/>
            <a:ext cx="8278812" cy="2355850"/>
          </a:xfrm>
          <a:custGeom>
            <a:avLst/>
            <a:gdLst/>
            <a:ahLst/>
            <a:cxnLst>
              <a:cxn ang="0">
                <a:pos x="0" y="257"/>
              </a:cxn>
              <a:cxn ang="0">
                <a:pos x="11" y="201"/>
              </a:cxn>
              <a:cxn ang="0">
                <a:pos x="34" y="149"/>
              </a:cxn>
              <a:cxn ang="0">
                <a:pos x="65" y="103"/>
              </a:cxn>
              <a:cxn ang="0">
                <a:pos x="103" y="65"/>
              </a:cxn>
              <a:cxn ang="0">
                <a:pos x="150" y="34"/>
              </a:cxn>
              <a:cxn ang="0">
                <a:pos x="201" y="11"/>
              </a:cxn>
              <a:cxn ang="0">
                <a:pos x="257" y="0"/>
              </a:cxn>
              <a:cxn ang="0">
                <a:pos x="10142" y="0"/>
              </a:cxn>
              <a:cxn ang="0">
                <a:pos x="10202" y="5"/>
              </a:cxn>
              <a:cxn ang="0">
                <a:pos x="10255" y="21"/>
              </a:cxn>
              <a:cxn ang="0">
                <a:pos x="10303" y="48"/>
              </a:cxn>
              <a:cxn ang="0">
                <a:pos x="10346" y="82"/>
              </a:cxn>
              <a:cxn ang="0">
                <a:pos x="10380" y="126"/>
              </a:cxn>
              <a:cxn ang="0">
                <a:pos x="10407" y="174"/>
              </a:cxn>
              <a:cxn ang="0">
                <a:pos x="10424" y="228"/>
              </a:cxn>
              <a:cxn ang="0">
                <a:pos x="10430" y="286"/>
              </a:cxn>
              <a:cxn ang="0">
                <a:pos x="10428" y="2711"/>
              </a:cxn>
              <a:cxn ang="0">
                <a:pos x="10417" y="2766"/>
              </a:cxn>
              <a:cxn ang="0">
                <a:pos x="10396" y="2818"/>
              </a:cxn>
              <a:cxn ang="0">
                <a:pos x="10365" y="2862"/>
              </a:cxn>
              <a:cxn ang="0">
                <a:pos x="10325" y="2903"/>
              </a:cxn>
              <a:cxn ang="0">
                <a:pos x="10280" y="2933"/>
              </a:cxn>
              <a:cxn ang="0">
                <a:pos x="10229" y="2955"/>
              </a:cxn>
              <a:cxn ang="0">
                <a:pos x="10173" y="2966"/>
              </a:cxn>
              <a:cxn ang="0">
                <a:pos x="286" y="2968"/>
              </a:cxn>
              <a:cxn ang="0">
                <a:pos x="228" y="2962"/>
              </a:cxn>
              <a:cxn ang="0">
                <a:pos x="174" y="2945"/>
              </a:cxn>
              <a:cxn ang="0">
                <a:pos x="126" y="2918"/>
              </a:cxn>
              <a:cxn ang="0">
                <a:pos x="82" y="2883"/>
              </a:cxn>
              <a:cxn ang="0">
                <a:pos x="48" y="2841"/>
              </a:cxn>
              <a:cxn ang="0">
                <a:pos x="21" y="2793"/>
              </a:cxn>
              <a:cxn ang="0">
                <a:pos x="6" y="2739"/>
              </a:cxn>
              <a:cxn ang="0">
                <a:pos x="0" y="2680"/>
              </a:cxn>
            </a:cxnLst>
            <a:rect l="0" t="0" r="r" b="b"/>
            <a:pathLst>
              <a:path w="10430" h="2968">
                <a:moveTo>
                  <a:pt x="0" y="286"/>
                </a:moveTo>
                <a:lnTo>
                  <a:pt x="0" y="257"/>
                </a:lnTo>
                <a:lnTo>
                  <a:pt x="6" y="228"/>
                </a:lnTo>
                <a:lnTo>
                  <a:pt x="11" y="201"/>
                </a:lnTo>
                <a:lnTo>
                  <a:pt x="21" y="174"/>
                </a:lnTo>
                <a:lnTo>
                  <a:pt x="34" y="149"/>
                </a:lnTo>
                <a:lnTo>
                  <a:pt x="48" y="126"/>
                </a:lnTo>
                <a:lnTo>
                  <a:pt x="65" y="103"/>
                </a:lnTo>
                <a:lnTo>
                  <a:pt x="82" y="82"/>
                </a:lnTo>
                <a:lnTo>
                  <a:pt x="103" y="65"/>
                </a:lnTo>
                <a:lnTo>
                  <a:pt x="126" y="48"/>
                </a:lnTo>
                <a:lnTo>
                  <a:pt x="150" y="34"/>
                </a:lnTo>
                <a:lnTo>
                  <a:pt x="174" y="21"/>
                </a:lnTo>
                <a:lnTo>
                  <a:pt x="201" y="11"/>
                </a:lnTo>
                <a:lnTo>
                  <a:pt x="228" y="5"/>
                </a:lnTo>
                <a:lnTo>
                  <a:pt x="257" y="0"/>
                </a:lnTo>
                <a:lnTo>
                  <a:pt x="286" y="0"/>
                </a:lnTo>
                <a:lnTo>
                  <a:pt x="10142" y="0"/>
                </a:lnTo>
                <a:lnTo>
                  <a:pt x="10173" y="0"/>
                </a:lnTo>
                <a:lnTo>
                  <a:pt x="10202" y="5"/>
                </a:lnTo>
                <a:lnTo>
                  <a:pt x="10229" y="11"/>
                </a:lnTo>
                <a:lnTo>
                  <a:pt x="10255" y="21"/>
                </a:lnTo>
                <a:lnTo>
                  <a:pt x="10280" y="34"/>
                </a:lnTo>
                <a:lnTo>
                  <a:pt x="10303" y="48"/>
                </a:lnTo>
                <a:lnTo>
                  <a:pt x="10325" y="65"/>
                </a:lnTo>
                <a:lnTo>
                  <a:pt x="10346" y="82"/>
                </a:lnTo>
                <a:lnTo>
                  <a:pt x="10365" y="103"/>
                </a:lnTo>
                <a:lnTo>
                  <a:pt x="10380" y="126"/>
                </a:lnTo>
                <a:lnTo>
                  <a:pt x="10396" y="149"/>
                </a:lnTo>
                <a:lnTo>
                  <a:pt x="10407" y="174"/>
                </a:lnTo>
                <a:lnTo>
                  <a:pt x="10417" y="201"/>
                </a:lnTo>
                <a:lnTo>
                  <a:pt x="10424" y="228"/>
                </a:lnTo>
                <a:lnTo>
                  <a:pt x="10428" y="257"/>
                </a:lnTo>
                <a:lnTo>
                  <a:pt x="10430" y="286"/>
                </a:lnTo>
                <a:lnTo>
                  <a:pt x="10430" y="2680"/>
                </a:lnTo>
                <a:lnTo>
                  <a:pt x="10428" y="2711"/>
                </a:lnTo>
                <a:lnTo>
                  <a:pt x="10424" y="2739"/>
                </a:lnTo>
                <a:lnTo>
                  <a:pt x="10417" y="2766"/>
                </a:lnTo>
                <a:lnTo>
                  <a:pt x="10407" y="2793"/>
                </a:lnTo>
                <a:lnTo>
                  <a:pt x="10396" y="2818"/>
                </a:lnTo>
                <a:lnTo>
                  <a:pt x="10380" y="2841"/>
                </a:lnTo>
                <a:lnTo>
                  <a:pt x="10365" y="2862"/>
                </a:lnTo>
                <a:lnTo>
                  <a:pt x="10346" y="2883"/>
                </a:lnTo>
                <a:lnTo>
                  <a:pt x="10325" y="2903"/>
                </a:lnTo>
                <a:lnTo>
                  <a:pt x="10303" y="2918"/>
                </a:lnTo>
                <a:lnTo>
                  <a:pt x="10280" y="2933"/>
                </a:lnTo>
                <a:lnTo>
                  <a:pt x="10255" y="2945"/>
                </a:lnTo>
                <a:lnTo>
                  <a:pt x="10229" y="2955"/>
                </a:lnTo>
                <a:lnTo>
                  <a:pt x="10202" y="2962"/>
                </a:lnTo>
                <a:lnTo>
                  <a:pt x="10173" y="2966"/>
                </a:lnTo>
                <a:lnTo>
                  <a:pt x="10142" y="2968"/>
                </a:lnTo>
                <a:lnTo>
                  <a:pt x="286" y="2968"/>
                </a:lnTo>
                <a:lnTo>
                  <a:pt x="257" y="2966"/>
                </a:lnTo>
                <a:lnTo>
                  <a:pt x="228" y="2962"/>
                </a:lnTo>
                <a:lnTo>
                  <a:pt x="201" y="2955"/>
                </a:lnTo>
                <a:lnTo>
                  <a:pt x="174" y="2945"/>
                </a:lnTo>
                <a:lnTo>
                  <a:pt x="150" y="2933"/>
                </a:lnTo>
                <a:lnTo>
                  <a:pt x="126" y="2918"/>
                </a:lnTo>
                <a:lnTo>
                  <a:pt x="103" y="2903"/>
                </a:lnTo>
                <a:lnTo>
                  <a:pt x="82" y="2883"/>
                </a:lnTo>
                <a:lnTo>
                  <a:pt x="65" y="2862"/>
                </a:lnTo>
                <a:lnTo>
                  <a:pt x="48" y="2841"/>
                </a:lnTo>
                <a:lnTo>
                  <a:pt x="34" y="2818"/>
                </a:lnTo>
                <a:lnTo>
                  <a:pt x="21" y="2793"/>
                </a:lnTo>
                <a:lnTo>
                  <a:pt x="11" y="2766"/>
                </a:lnTo>
                <a:lnTo>
                  <a:pt x="6" y="2739"/>
                </a:lnTo>
                <a:lnTo>
                  <a:pt x="0" y="2711"/>
                </a:lnTo>
                <a:lnTo>
                  <a:pt x="0" y="2680"/>
                </a:lnTo>
                <a:lnTo>
                  <a:pt x="0" y="286"/>
                </a:lnTo>
              </a:path>
            </a:pathLst>
          </a:custGeom>
          <a:noFill/>
          <a:ln w="9525">
            <a:solidFill>
              <a:srgbClr val="558ED5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5891" name="Picture 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773238"/>
            <a:ext cx="3219450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96" name="Picture 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6875" y="2192338"/>
            <a:ext cx="150812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99" name="Freeform 59"/>
          <p:cNvSpPr>
            <a:spLocks/>
          </p:cNvSpPr>
          <p:nvPr/>
        </p:nvSpPr>
        <p:spPr bwMode="auto">
          <a:xfrm>
            <a:off x="280988" y="3898900"/>
            <a:ext cx="5518150" cy="2554288"/>
          </a:xfrm>
          <a:custGeom>
            <a:avLst/>
            <a:gdLst/>
            <a:ahLst/>
            <a:cxnLst>
              <a:cxn ang="0">
                <a:pos x="2" y="480"/>
              </a:cxn>
              <a:cxn ang="0">
                <a:pos x="23" y="377"/>
              </a:cxn>
              <a:cxn ang="0">
                <a:pos x="63" y="281"/>
              </a:cxn>
              <a:cxn ang="0">
                <a:pos x="121" y="194"/>
              </a:cxn>
              <a:cxn ang="0">
                <a:pos x="194" y="121"/>
              </a:cxn>
              <a:cxn ang="0">
                <a:pos x="280" y="64"/>
              </a:cxn>
              <a:cxn ang="0">
                <a:pos x="376" y="23"/>
              </a:cxn>
              <a:cxn ang="0">
                <a:pos x="480" y="2"/>
              </a:cxn>
              <a:cxn ang="0">
                <a:pos x="6414" y="0"/>
              </a:cxn>
              <a:cxn ang="0">
                <a:pos x="6523" y="10"/>
              </a:cxn>
              <a:cxn ang="0">
                <a:pos x="6623" y="43"/>
              </a:cxn>
              <a:cxn ang="0">
                <a:pos x="6713" y="91"/>
              </a:cxn>
              <a:cxn ang="0">
                <a:pos x="6794" y="156"/>
              </a:cxn>
              <a:cxn ang="0">
                <a:pos x="6859" y="236"/>
              </a:cxn>
              <a:cxn ang="0">
                <a:pos x="6909" y="327"/>
              </a:cxn>
              <a:cxn ang="0">
                <a:pos x="6940" y="428"/>
              </a:cxn>
              <a:cxn ang="0">
                <a:pos x="6951" y="536"/>
              </a:cxn>
              <a:cxn ang="0">
                <a:pos x="6948" y="2736"/>
              </a:cxn>
              <a:cxn ang="0">
                <a:pos x="6926" y="2840"/>
              </a:cxn>
              <a:cxn ang="0">
                <a:pos x="6886" y="2936"/>
              </a:cxn>
              <a:cxn ang="0">
                <a:pos x="6829" y="3022"/>
              </a:cxn>
              <a:cxn ang="0">
                <a:pos x="6756" y="3095"/>
              </a:cxn>
              <a:cxn ang="0">
                <a:pos x="6669" y="3153"/>
              </a:cxn>
              <a:cxn ang="0">
                <a:pos x="6573" y="3193"/>
              </a:cxn>
              <a:cxn ang="0">
                <a:pos x="6470" y="3214"/>
              </a:cxn>
              <a:cxn ang="0">
                <a:pos x="535" y="3218"/>
              </a:cxn>
              <a:cxn ang="0">
                <a:pos x="428" y="3207"/>
              </a:cxn>
              <a:cxn ang="0">
                <a:pos x="326" y="3176"/>
              </a:cxn>
              <a:cxn ang="0">
                <a:pos x="236" y="3126"/>
              </a:cxn>
              <a:cxn ang="0">
                <a:pos x="155" y="3061"/>
              </a:cxn>
              <a:cxn ang="0">
                <a:pos x="90" y="2980"/>
              </a:cxn>
              <a:cxn ang="0">
                <a:pos x="42" y="2890"/>
              </a:cxn>
              <a:cxn ang="0">
                <a:pos x="9" y="2790"/>
              </a:cxn>
              <a:cxn ang="0">
                <a:pos x="0" y="2681"/>
              </a:cxn>
            </a:cxnLst>
            <a:rect l="0" t="0" r="r" b="b"/>
            <a:pathLst>
              <a:path w="6951" h="3218">
                <a:moveTo>
                  <a:pt x="0" y="536"/>
                </a:moveTo>
                <a:lnTo>
                  <a:pt x="2" y="480"/>
                </a:lnTo>
                <a:lnTo>
                  <a:pt x="9" y="428"/>
                </a:lnTo>
                <a:lnTo>
                  <a:pt x="23" y="377"/>
                </a:lnTo>
                <a:lnTo>
                  <a:pt x="42" y="327"/>
                </a:lnTo>
                <a:lnTo>
                  <a:pt x="63" y="281"/>
                </a:lnTo>
                <a:lnTo>
                  <a:pt x="90" y="236"/>
                </a:lnTo>
                <a:lnTo>
                  <a:pt x="121" y="194"/>
                </a:lnTo>
                <a:lnTo>
                  <a:pt x="155" y="156"/>
                </a:lnTo>
                <a:lnTo>
                  <a:pt x="194" y="121"/>
                </a:lnTo>
                <a:lnTo>
                  <a:pt x="236" y="91"/>
                </a:lnTo>
                <a:lnTo>
                  <a:pt x="280" y="64"/>
                </a:lnTo>
                <a:lnTo>
                  <a:pt x="326" y="43"/>
                </a:lnTo>
                <a:lnTo>
                  <a:pt x="376" y="23"/>
                </a:lnTo>
                <a:lnTo>
                  <a:pt x="428" y="10"/>
                </a:lnTo>
                <a:lnTo>
                  <a:pt x="480" y="2"/>
                </a:lnTo>
                <a:lnTo>
                  <a:pt x="535" y="0"/>
                </a:lnTo>
                <a:lnTo>
                  <a:pt x="6414" y="0"/>
                </a:lnTo>
                <a:lnTo>
                  <a:pt x="6470" y="2"/>
                </a:lnTo>
                <a:lnTo>
                  <a:pt x="6523" y="10"/>
                </a:lnTo>
                <a:lnTo>
                  <a:pt x="6573" y="23"/>
                </a:lnTo>
                <a:lnTo>
                  <a:pt x="6623" y="43"/>
                </a:lnTo>
                <a:lnTo>
                  <a:pt x="6669" y="64"/>
                </a:lnTo>
                <a:lnTo>
                  <a:pt x="6713" y="91"/>
                </a:lnTo>
                <a:lnTo>
                  <a:pt x="6756" y="121"/>
                </a:lnTo>
                <a:lnTo>
                  <a:pt x="6794" y="156"/>
                </a:lnTo>
                <a:lnTo>
                  <a:pt x="6829" y="194"/>
                </a:lnTo>
                <a:lnTo>
                  <a:pt x="6859" y="236"/>
                </a:lnTo>
                <a:lnTo>
                  <a:pt x="6886" y="281"/>
                </a:lnTo>
                <a:lnTo>
                  <a:pt x="6909" y="327"/>
                </a:lnTo>
                <a:lnTo>
                  <a:pt x="6926" y="377"/>
                </a:lnTo>
                <a:lnTo>
                  <a:pt x="6940" y="428"/>
                </a:lnTo>
                <a:lnTo>
                  <a:pt x="6948" y="480"/>
                </a:lnTo>
                <a:lnTo>
                  <a:pt x="6951" y="536"/>
                </a:lnTo>
                <a:lnTo>
                  <a:pt x="6951" y="2681"/>
                </a:lnTo>
                <a:lnTo>
                  <a:pt x="6948" y="2736"/>
                </a:lnTo>
                <a:lnTo>
                  <a:pt x="6940" y="2790"/>
                </a:lnTo>
                <a:lnTo>
                  <a:pt x="6926" y="2840"/>
                </a:lnTo>
                <a:lnTo>
                  <a:pt x="6909" y="2890"/>
                </a:lnTo>
                <a:lnTo>
                  <a:pt x="6886" y="2936"/>
                </a:lnTo>
                <a:lnTo>
                  <a:pt x="6859" y="2980"/>
                </a:lnTo>
                <a:lnTo>
                  <a:pt x="6829" y="3022"/>
                </a:lnTo>
                <a:lnTo>
                  <a:pt x="6794" y="3061"/>
                </a:lnTo>
                <a:lnTo>
                  <a:pt x="6756" y="3095"/>
                </a:lnTo>
                <a:lnTo>
                  <a:pt x="6713" y="3126"/>
                </a:lnTo>
                <a:lnTo>
                  <a:pt x="6669" y="3153"/>
                </a:lnTo>
                <a:lnTo>
                  <a:pt x="6623" y="3176"/>
                </a:lnTo>
                <a:lnTo>
                  <a:pt x="6573" y="3193"/>
                </a:lnTo>
                <a:lnTo>
                  <a:pt x="6523" y="3207"/>
                </a:lnTo>
                <a:lnTo>
                  <a:pt x="6470" y="3214"/>
                </a:lnTo>
                <a:lnTo>
                  <a:pt x="6414" y="3218"/>
                </a:lnTo>
                <a:lnTo>
                  <a:pt x="535" y="3218"/>
                </a:lnTo>
                <a:lnTo>
                  <a:pt x="480" y="3214"/>
                </a:lnTo>
                <a:lnTo>
                  <a:pt x="428" y="3207"/>
                </a:lnTo>
                <a:lnTo>
                  <a:pt x="376" y="3193"/>
                </a:lnTo>
                <a:lnTo>
                  <a:pt x="326" y="3176"/>
                </a:lnTo>
                <a:lnTo>
                  <a:pt x="280" y="3153"/>
                </a:lnTo>
                <a:lnTo>
                  <a:pt x="236" y="3126"/>
                </a:lnTo>
                <a:lnTo>
                  <a:pt x="194" y="3095"/>
                </a:lnTo>
                <a:lnTo>
                  <a:pt x="155" y="3061"/>
                </a:lnTo>
                <a:lnTo>
                  <a:pt x="121" y="3022"/>
                </a:lnTo>
                <a:lnTo>
                  <a:pt x="90" y="2980"/>
                </a:lnTo>
                <a:lnTo>
                  <a:pt x="63" y="2936"/>
                </a:lnTo>
                <a:lnTo>
                  <a:pt x="42" y="2890"/>
                </a:lnTo>
                <a:lnTo>
                  <a:pt x="23" y="2840"/>
                </a:lnTo>
                <a:lnTo>
                  <a:pt x="9" y="2790"/>
                </a:lnTo>
                <a:lnTo>
                  <a:pt x="2" y="2736"/>
                </a:lnTo>
                <a:lnTo>
                  <a:pt x="0" y="2681"/>
                </a:lnTo>
                <a:lnTo>
                  <a:pt x="0" y="536"/>
                </a:lnTo>
              </a:path>
            </a:pathLst>
          </a:custGeom>
          <a:noFill/>
          <a:ln w="9525">
            <a:solidFill>
              <a:srgbClr val="4F81B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5955" name="Picture 1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4149725"/>
            <a:ext cx="2598737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941763" y="836613"/>
            <a:ext cx="4302125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</a:rPr>
              <a:t>Analytical validation</a:t>
            </a:r>
            <a:endParaRPr lang="en-US" sz="3500">
              <a:solidFill>
                <a:srgbClr val="FF0000"/>
              </a:solidFill>
            </a:endParaRPr>
          </a:p>
        </p:txBody>
      </p:sp>
      <p:sp>
        <p:nvSpPr>
          <p:cNvPr id="35956" name="Text Box 116"/>
          <p:cNvSpPr txBox="1">
            <a:spLocks noChangeArrowheads="1"/>
          </p:cNvSpPr>
          <p:nvPr/>
        </p:nvSpPr>
        <p:spPr bwMode="auto">
          <a:xfrm>
            <a:off x="539750" y="1341438"/>
            <a:ext cx="72215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1400"/>
              <a:t>A string under tension has a mode of vibration on the 1st harmonic depending on the </a:t>
            </a:r>
            <a:r>
              <a:rPr lang="es-ES_tradnl" sz="1400" b="1"/>
              <a:t>vibrating length</a:t>
            </a:r>
            <a:r>
              <a:rPr lang="es-ES_tradnl" sz="1400"/>
              <a:t>, the </a:t>
            </a:r>
            <a:r>
              <a:rPr lang="es-ES_tradnl" sz="1400" b="1"/>
              <a:t>tension</a:t>
            </a:r>
            <a:r>
              <a:rPr lang="es-ES_tradnl" sz="1400"/>
              <a:t> and the </a:t>
            </a:r>
            <a:r>
              <a:rPr lang="es-ES_tradnl" sz="1400" b="1"/>
              <a:t>linear mass</a:t>
            </a:r>
            <a:endParaRPr lang="en-US" sz="1400" b="1"/>
          </a:p>
        </p:txBody>
      </p:sp>
      <p:sp>
        <p:nvSpPr>
          <p:cNvPr id="35958" name="Rectangle 118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35957" name="Object 117"/>
          <p:cNvGraphicFramePr>
            <a:graphicFrameLocks noChangeAspect="1"/>
          </p:cNvGraphicFramePr>
          <p:nvPr/>
        </p:nvGraphicFramePr>
        <p:xfrm>
          <a:off x="1979613" y="2133600"/>
          <a:ext cx="1295400" cy="762000"/>
        </p:xfrm>
        <a:graphic>
          <a:graphicData uri="http://schemas.openxmlformats.org/presentationml/2006/ole">
            <p:oleObj spid="_x0000_s35957" name="Equation" r:id="rId6" imgW="799753" imgH="469696" progId="Equation.3">
              <p:embed/>
            </p:oleObj>
          </a:graphicData>
        </a:graphic>
      </p:graphicFrame>
      <p:sp>
        <p:nvSpPr>
          <p:cNvPr id="35959" name="Text Box 119"/>
          <p:cNvSpPr txBox="1">
            <a:spLocks noChangeArrowheads="1"/>
          </p:cNvSpPr>
          <p:nvPr/>
        </p:nvSpPr>
        <p:spPr bwMode="auto">
          <a:xfrm>
            <a:off x="539750" y="3141663"/>
            <a:ext cx="7221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1400"/>
              <a:t>This vibration, if excited, has a clear impact on the accuracy of the Hall probe position</a:t>
            </a:r>
            <a:endParaRPr lang="en-US" sz="1400" b="1"/>
          </a:p>
        </p:txBody>
      </p:sp>
      <p:sp>
        <p:nvSpPr>
          <p:cNvPr id="35960" name="Text Box 120"/>
          <p:cNvSpPr txBox="1">
            <a:spLocks noChangeArrowheads="1"/>
          </p:cNvSpPr>
          <p:nvPr/>
        </p:nvSpPr>
        <p:spPr bwMode="auto">
          <a:xfrm>
            <a:off x="3924300" y="3716338"/>
            <a:ext cx="13144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i="1">
                <a:solidFill>
                  <a:srgbClr val="FF0000"/>
                </a:solidFill>
              </a:rPr>
              <a:t>Calculation</a:t>
            </a:r>
            <a:endParaRPr lang="en-US" i="1">
              <a:solidFill>
                <a:srgbClr val="FF0000"/>
              </a:solidFill>
            </a:endParaRPr>
          </a:p>
        </p:txBody>
      </p:sp>
      <p:sp>
        <p:nvSpPr>
          <p:cNvPr id="35961" name="Text Box 121"/>
          <p:cNvSpPr txBox="1">
            <a:spLocks noChangeArrowheads="1"/>
          </p:cNvSpPr>
          <p:nvPr/>
        </p:nvSpPr>
        <p:spPr bwMode="auto">
          <a:xfrm>
            <a:off x="395288" y="4149725"/>
            <a:ext cx="5256212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_tradnl" sz="1400"/>
              <a:t> L ~ 4 m</a:t>
            </a:r>
          </a:p>
          <a:p>
            <a:pPr>
              <a:buFontTx/>
              <a:buChar char="•"/>
            </a:pPr>
            <a:r>
              <a:rPr lang="es-ES_tradnl" sz="1400"/>
              <a:t> Tape cross-section: 24 x 1.4 mm</a:t>
            </a:r>
            <a:r>
              <a:rPr lang="es-ES_tradnl" sz="1400" baseline="30000"/>
              <a:t>2</a:t>
            </a:r>
            <a:endParaRPr lang="es-ES_tradnl" sz="1400"/>
          </a:p>
          <a:p>
            <a:pPr>
              <a:buFontTx/>
              <a:buChar char="•"/>
            </a:pPr>
            <a:r>
              <a:rPr lang="es-ES_tradnl" sz="1400"/>
              <a:t> Material: pultruded carbon fiber, with density d=1600 kg/m</a:t>
            </a:r>
            <a:r>
              <a:rPr lang="es-ES_tradnl" sz="1400" baseline="30000"/>
              <a:t>3</a:t>
            </a:r>
            <a:endParaRPr lang="es-ES_tradnl" sz="1400"/>
          </a:p>
          <a:p>
            <a:pPr>
              <a:buFontTx/>
              <a:buChar char="•"/>
            </a:pPr>
            <a:r>
              <a:rPr lang="es-ES_tradnl" sz="1400"/>
              <a:t> Elastic limit: 2800 MPa</a:t>
            </a:r>
          </a:p>
          <a:p>
            <a:endParaRPr lang="es-ES_tradnl" sz="1400"/>
          </a:p>
          <a:p>
            <a:r>
              <a:rPr lang="es-ES_tradnl" sz="1400" b="1"/>
              <a:t>T = 7.5 kN</a:t>
            </a:r>
            <a:r>
              <a:rPr lang="es-ES_tradnl" sz="1400"/>
              <a:t> -&gt; f = 55 Hz -&gt; stress = 224 MPa</a:t>
            </a:r>
          </a:p>
          <a:p>
            <a:endParaRPr lang="es-ES_tradnl" sz="1400"/>
          </a:p>
          <a:p>
            <a:r>
              <a:rPr lang="es-ES_tradnl" sz="1400"/>
              <a:t>At ALBA, environmental low frequencies are considered &lt; 30 Hz</a:t>
            </a:r>
          </a:p>
          <a:p>
            <a:r>
              <a:rPr lang="es-ES_tradnl" sz="1400"/>
              <a:t>So, this value is taken as reference when designing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18715</TotalTime>
  <Words>1223</Words>
  <Application>Microsoft Office PowerPoint</Application>
  <PresentationFormat>On-screen Show (4:3)</PresentationFormat>
  <Paragraphs>208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Equation</vt:lpstr>
      <vt:lpstr>New magnetic test bench  for measuring  closed magnet structures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magnetic measurements at ALBA</dc:title>
  <dc:creator>campmany</dc:creator>
  <cp:lastModifiedBy>GAGET Philippa</cp:lastModifiedBy>
  <cp:revision>98</cp:revision>
  <dcterms:created xsi:type="dcterms:W3CDTF">2013-05-09T11:35:04Z</dcterms:created>
  <dcterms:modified xsi:type="dcterms:W3CDTF">2014-11-27T13:22:22Z</dcterms:modified>
</cp:coreProperties>
</file>